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notesSlides/notesSlide1.xml" ContentType="application/vnd.openxmlformats-officedocument.presentationml.notesSlide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9744,'0'0'9447,"9"-12"-9069,67-83 712,-51 56-511,-17 26-327,0 1-1,1 0 0,0 0 0,16-16 0,-14 18-104,-1 0 0,1 1 0,1 0 0,0 1 0,0 0 0,0 1 0,1 0 0,0 1 0,0 1 0,1 0 0,0 0 0,21-3 0,-28 7-116,0 0 0,0 1 1,0 0-1,0 0 0,0 0 1,0 1-1,0 0 0,0 0 1,-1 1-1,1 0 0,0 0 1,-1 0-1,1 1 1,-1 0-1,0 0 0,0 1 1,0 0-1,0 0 0,-1 0 1,1 1-1,-1 0 0,0 0 1,-1 0-1,1 0 0,-1 1 1,0 0-1,-1-1 1,7 14-1,-7-10-14,0-1 1,0 2 0,-1-1-1,0 0 1,-1 0-1,0 1 1,0-1-1,-1 18 1,-3 7 38,-8 35 0,9-55-39,-6 27 31,-1-1 1,-1 0-1,-3-1 1,-1-1 0,-2 0-1,-2-1 1,-1 0-1,-1-2 1,-3 0 0,-29 35-1,44-60-12,-2-1 0,0 0 0,0 0 0,0-1 0,-1-1 0,0 1 0,-18 7 0,23-12 123,-1 1 0,2-1-1,-1 1 1,-7 6 0,27-1-119,-8-7-3374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684 479 5224,'0'0'5618,"-13"-7"-5195,6 2-383,-95-48 874,91 48-783,0 1-1,0 0 0,0 0 0,-1 1 1,1 1-1,-1 0 0,0 1 0,-20-1 1,17 4-2,1 1 1,0 1 0,0 0 0,0 0-1,1 1 1,-1 1 0,-13 8-1,7-2 101,1 0-1,0 1 0,-29 27 0,42-35-144,1 1-1,-1 0 0,1 0 0,0 1 1,1-1-1,-1 1 0,1 0 1,-4 12-1,6-15-37,1 0 0,0 1 1,0-1-1,0 1 0,0-1 0,1 1 0,0-1 0,0 1 1,0-1-1,1 1 0,-1-1 0,1 1 0,0-1 0,0 1 1,1-1-1,-1 0 0,4 6 0,1 0 32,0 0-1,1 0 0,0 0 1,0-1-1,2 0 0,-1-1 1,1 0-1,0 0 0,12 8 1,-13-10-22,1-1 0,0 0 1,0 0-1,0-1 1,0 0-1,1-1 0,-1 0 1,1 0-1,0-1 0,0 0 1,15 0-1,-21-2-32,1-1 1,-1 1-1,1-1 0,-1 0 0,0 0 0,0-1 1,1 1-1,-1-1 0,0 0 0,0 0 0,-1 0 1,1-1-1,0 1 0,-1-1 0,1 0 1,-1 0-1,0 0 0,0 0 0,0-1 0,-1 1 1,3-5-1,-4 8-22,-1 0 1,0 0-1,0-1 1,1 1-1,-1 0 1,0 0-1,0 0 1,1-1-1,-1 1 1,0 0-1,0 0 1,0-1 0,0 1-1,1 0 1,-1 0-1,0-1 1,0 1-1,0 0 1,0-1-1,0 1 1,0 0-1,0-1 1,0 1-1,0 0 1,0-1-1,0 1 1,0 0-1,0-1 1,0 1-1,0 0 1,0 0-1,0-1 1,0 1-1,0 0 1,0-1-1,0 1 1,-1 0-1,1 0 1,0-1 0,0 1-1,0 0 1,0 0-1,-1-1 1,1 1-1,0 0 1,0 0-1,-1-1 1,1 1-1,0 0 1,-1 0-1,1 0 1,0 0-1,0 0 1,-1 0-1,1-1 1,0 1-1,-1 0 1,1 0-1,0 0 1,-1 0-1,1 0 1,-1 0 0,-20 4 92,-14 12-19,1 1-1,0 2 0,2 2 1,0 0-1,1 2 0,1 2 1,1 0-1,2 2 0,0 1 0,2 1 1,1 2-1,-27 45 0,46-69-59,2 0 0,-1 1 0,1 0-1,0-1 1,0 1 0,1 0 0,0 0-1,1 0 1,-2 16 0,4-20-11,-1-1 1,0 1 0,1-1 0,0 1-1,-1-1 1,1 1 0,1-1-1,-1 0 1,0 0 0,1 1-1,0-1 1,0 0 0,0 0-1,0 0 1,0-1 0,0 1 0,1 0-1,-1-1 1,1 0 0,0 1-1,0-1 1,0 0 0,0-1-1,0 1 1,5 2 0,4 1 23,1 0 1,1-1 0,-1 0-1,0-1 1,1 0 0,0-1-1,26 1 1,-19-4 11,0-1 0,-1 0 1,1-1-1,32-10 0,3-7 67,-1-2 0,88-50-1,-70 33-20,-3-4 0,-2-3 0,-2-3 0,-2-2 0,58-61 0,-102 91-65,64-65 179,123-160-1,-195 225-179,-1 1 1,0-2 0,-1 1 0,-2-1 0,0-1-1,-1 0 1,-2 0 0,0 0 0,3-45 0,-8 64-22,1-45 32,-1 47-31,0-1 1,0 0-1,0 1 1,-1-1-1,1 0 1,-1 1 0,0-1-1,0 0 1,0 1-1,0-1 1,0 1-1,-1 0 1,1-1-1,-3-2 1,3 4-3,0 1 0,0-1 1,1 1-1,-1-1 0,0 1 1,0 0-1,0-1 0,1 1 1,-1 0-1,0 0 0,0 0 1,0 0-1,0 0 0,1 0 1,-1 0-1,0 0 0,0 0 1,0 0-1,0 0 0,0 0 1,1 0-1,-1 1 0,0-1 1,-1 1-1,-20 12 3,18-10-2,-25 19-20,1 2 0,1 0 0,1 2 1,1 1-1,2 1 0,0 1 0,2 1 0,1 0 1,2 2-1,-22 52 0,23-43 0,2 0 1,-15 75-1,25-90 18,1-1 0,1 1 0,2 0 0,0 0-1,2 0 1,4 26 0,11 3-42,-5-21 18,-8-24 19,0 0 0,1-1 0,0 1 0,0-1 0,1 0 0,0 0 0,1 0 0,0-1 0,0 0 0,1 0 0,0-1 0,0 1 0,1-1 0,0-1 0,0 0 0,1 0 0,0-1 0,-1 1 0,15 4 0,-9-6 9,0 0-1,0-1 1,1-1 0,-1 0 0,1-1-1,-1-1 1,0 0 0,1-1-1,-1 0 1,28-7 0,-15 0 25,-1 0 1,1-2-1,-2-1 1,44-25-1,-50 25 19,-1-2 1,0 0-1,-1-1 1,28-30-1,-41 39-35,0-1-1,0 1 0,-1-1 1,0 1-1,0-1 0,0 0 1,-1 0-1,1 0 0,-2-1 1,1 1-1,-1 0 0,2-10 1,-3 13-10,0 1 0,0-1 0,0 1 0,0 0 0,-1-1 0,1 1 0,0-1 0,-1 1 1,0-1-1,0 1 0,0 0 0,0 0 0,0-1 0,0 1 0,0 0 0,-1 0 0,1 0 0,-1 0 0,1 0 1,-1 1-1,0-1 0,0 0 0,0 1 0,0-1 0,0 1 0,0 0 0,0 0 0,0 0 0,0 0 0,-1 0 1,1 0-1,0 0 0,-1 1 0,1-1 0,-5 1 0,-5-2-1,0 2 0,1 0-1,-1 0 1,0 1 0,1 0 0,-1 1-1,1 0 1,0 1 0,0 1 0,0-1 0,0 2-1,0 0 1,1 0 0,0 0 0,0 2 0,0-1-1,1 1 1,0 0 0,0 1 0,1 0-1,-14 18 1,18-22-2,0 1 0,0 0-1,1 0 1,0 1 0,0-1 0,1 1-1,-1 0 1,1-1 0,0 1 0,1 0-1,-1 0 1,1 0 0,0 0-1,1 0 1,-1 1 0,1-1 0,1 0-1,-1 0 1,1 0 0,0 0-1,0 0 1,1 0 0,0 0 0,4 10-1,-3-9 4,1 0-1,-1 0 0,1 0 0,0-1 0,1 0 1,0 0-1,0 0 0,0 0 0,0 0 1,1-1-1,0 0 0,0-1 0,1 1 1,-1-1-1,1 0 0,0-1 0,0 0 0,0 0 1,0 0-1,1-1 0,-1 0 0,1 0 1,-1-1-1,1 0 0,12 0 0,-3-1 22,-1-1-1,0 0 0,0-1 1,1-1-1,-1 0 0,-1-1 1,1-1-1,-1-1 0,1 0 1,-2-1-1,1 0 0,21-15 1,1-6 13,-1-1 0,0-2 1,33-39-1,-40 41-1,41-32 0,-61 55-29,-1 0 1,1 0 0,0 1 0,0 0-1,1 1 1,0 0 0,-1 1 0,1 0-1,0 0 1,1 1 0,-1 0 0,0 1 0,20 0-1,0 9 38,-30-8-43,0 0-1,1 0 0,-1 0 1,0 0-1,0 0 1,0 0-1,0 0 0,0 0 1,0 0-1,0 0 0,0 0 1,0 0-1,1 0 1,-1 0-1,0 0 0,0 0 1,0 0-1,0 0 0,0 0 1,0 0-1,0 0 0,0 0 1,0 0-1,0 0 1,0 0-1,0 1 0,1-1 1,-1 0-1,0 0 0,0 0 1,0 0-1,0 0 1,0 0-1,0 0 0,0 0 1,0 0-1,0 0 0,0 1 1,0-1-1,0 0 1,0 0-1,0 0 0,0 0 1,0 0-1,0 0 0,0 0 1,0 0-1,0 0 1,0 0-1,0 1 0,0-1 1,0 0-1,0 0 0,0 0 1,0 0-1,0 0 1,0 0-1,0 0 0,-1 0 1,1 0-1,0 0 0,0 0 1,0 0-1,0 1 1,0-1-1,0 0 0,-17 0 11,2-1 3,0 0-1,0 2 0,0-1 0,0 2 1,0 0-1,0 1 0,-22 7 0,27-6-3,0 0-1,-1 1 0,2 0 0,-1 1 1,1 0-1,0 0 0,0 1 0,0 1 1,1-1-1,-12 15 0,11-11-9,1 0 0,0 1 0,0 0 0,1 0 1,1 1-1,0 0 0,-6 19 0,10-27-5,1 0 0,0 1 0,0-1 1,0 0-1,1 1 0,-1-1 0,1 0 0,1 1 1,-1-1-1,1 0 0,0 1 0,0-1 1,0 0-1,1 0 0,0 0 0,0 0 1,0 0-1,1 0 0,0 0 0,0-1 0,0 1 1,5 5-1,-3-6 3,-1 0-1,1-1 1,-1 1 0,1-1 0,0 0 0,0-1-1,0 1 1,1-1 0,-1 0 0,1 0-1,9 1 1,-1 0 8,-1-1 1,1-1-1,24-1 1,-16-2 1,0-1 0,-1-1 0,0-1 1,0-1-1,0-1 0,0-1 1,-1 0-1,-1-2 0,0 0 0,0-1 1,0-1-1,-2-1 0,0 0 1,21-21-1,-4-1 28,-1-2 1,-1-1 0,-3-2-1,-1-1 1,28-55 0,-11 5-5,-4-1 0,-5-2 0,39-157 0,-64 211-49,-2 0 1,-2 0 0,4-64-1,-14 81-35,3 23 50,0-1 0,-1 1 0,1 0 0,0-1 1,0 1-1,-1 0 0,1-1 0,0 1 0,0 0 1,-1 0-1,1-1 0,0 1 0,-1 0 0,1 0 1,0 0-1,-1-1 0,1 1 0,0 0 0,-1 0 1,1 0-1,-1 0 0,1 0 0,0 0 0,-1 0 1,1 0-1,-1 0 0,1 0 0,0 0 0,-1 0 1,1 0-1,-1 0 0,1 0 0,0 0 0,-1 1 1,1-1-1,0 0 0,-1 0 0,1 0 0,0 1 1,-1-1-1,1 0 0,0 0 0,-1 1 0,1-1 1,0 0-1,0 0 0,-1 1 0,1-1 0,0 1 1,-5 4-5,0 0 0,1 0 0,-1 0 0,1 0 0,0 1 0,1-1 0,0 1 1,-5 12-1,-18 56-43,21-56 28,-16 64-111,4 1-1,-9 116 1,19-139 52,-7 181-134,15-200 176,2-1 0,1 0 0,2-1 0,13 42 0,-18-76 38,1 0 1,0 0 0,0 0-1,0 0 1,1 0-1,0 0 1,0-1 0,0 1-1,0-1 1,1 0 0,0 0-1,0 0 1,0 0 0,7 4-1,-8-6 0,0 0 0,0-1 0,1 1 0,-1-1-1,1 0 1,-1 0 0,1 0 0,0 0 0,-1 0-1,1-1 1,0 0 0,0 0 0,-1 0 0,1 0-1,0 0 1,-1-1 0,1 0 0,0 0 0,-1 0 0,1 0-1,-1 0 1,4-2 0,10-6 24,-1 1 0,0-2-1,-1 0 1,0-1 0,-1-1 0,0 0 0,-1 0 0,0-2 0,-1 0-1,-1 0 1,0-1 0,-1 0 0,0-1 0,-1 0 0,-1 0-1,8-23 1,-15 33-10,0 1 0,0 0-1,0-1 1,-1 1-1,1-1 1,-1 0 0,0 1-1,-1-1 1,0 1 0,0-1-1,0 1 1,0 0-1,-1-1 1,0 1 0,0 0-1,0 0 1,-1 0-1,1 0 1,-1 0 0,-1 1-1,1-1 1,-7-6 0,9 10-16,1 1 1,0 0 0,-1-1 0,1 1 0,0 0 0,0-1-1,-1 1 1,1-1 0,0 1 0,0-1 0,0 1 0,0-1 0,0 1-1,-1-1 1,1 1 0,0-1 0,0 1 0,0-1 0,0 1-1,0-1 1,1 1 0,-1-1 0,0 1 0,0 0 0,0-1-1,0 1 1,0-1 0,1 1 0,-1-1 0,0 1 0,0 0-1,1-1 1,-1 1 0,0-1 0,1 1 0,-1 0 0,0-1-1,1 1 1,-1 0 0,1 0 0,-1-1 0,0 1 0,2 0 0,18-11-12,-12 8 16,0 0 0,0 1 1,1 0-1,-1 1 0,1 0 1,-1 0-1,1 1 0,14 0 1,-21 1-2,1-1 0,-1 0 0,0 1 1,0-1-1,0 1 0,0 0 0,1-1 1,-1 1-1,0 0 0,0 0 0,-1 1 1,1-1-1,0 0 0,0 1 0,0-1 1,-1 1-1,1-1 0,-1 1 0,1 0 0,-1 0 1,0-1-1,0 1 0,0 0 0,0 0 1,0 0-1,0 0 0,0 1 0,-1-1 1,1 0-1,-1 0 0,1 0 0,-1 1 1,0-1-1,0 0 0,0 0 0,0 1 1,-1-1-1,1 3 0,-8 51 13,4-32-31,1-1 0,1 1 1,1 0-1,1 0 0,1-1 1,7 41-1,-8-61 13,1 0 0,0-1 0,-1 1-1,1 0 1,0 0 0,1-1 0,-1 1 0,0-1-1,1 1 1,-1-1 0,1 1 0,0-1 0,0 0-1,0 0 1,0 0 0,0 0 0,1 0-1,-1-1 1,0 1 0,1-1 0,-1 1 0,1-1-1,0 0 1,-1 0 0,1 0 0,5 1 0,-4-2 2,1 0 0,0 0 1,0 0-1,-1-1 1,1 1-1,0-1 1,-1 0-1,1-1 0,-1 1 1,1-1-1,-1 0 1,1 0-1,-1 0 0,0-1 1,4-3-1,17-13 14,-2-1 0,0-1 0,29-35-1,52-79 69,-83 105-66,-1 4 44,28-52-1,-46 71-40,-4 5 4,-8 11 1,-3 14-17,2 1 1,0-1-1,-10 36 0,19-49 7,-1-1 0,1 1-1,1 0 1,0 0 0,0 0-1,1 0 1,0 0 0,0 0-1,2 0 1,-1-1 0,6 20-1,-6-26-4,0 1 0,1-1 0,-1 0 0,1-1 0,0 1 0,-1 0 0,1 0-1,1-1 1,-1 1 0,0-1 0,0 0 0,1 1 0,0-1 0,-1-1 0,1 1 0,4 2-1,-1-1 6,-1-2 0,1 1 0,-1 0 0,1-1 0,-1 0-1,1 0 1,0-1 0,10 0 0,4-1 20,0-2 0,-1-1 1,1 0-1,25-9 0,-3-4 41,0-2 0,-1-2 0,75-50-1,-63 37 44,70-34 1,-109 59-92,-12 7-17,0 1 1,0 0 0,1-1-1,-1 1 1,0 0 0,1 0-1,-1 0 1,0 0 0,6-1-1,-23 12 38,7-4-43,0-1 0,-1 0 0,-15 6 0,-14 9-29,23-11 25,1 1 1,0 0 0,0 1-1,1 1 1,1 0 0,0 1-1,-11 15 1,22-27 0,0 1 0,0 0-1,0 0 1,0 0 0,0 0 0,0 0 0,1 0 0,-1 1 0,1-1-1,0 0 1,-1 0 0,1 0 0,0 0 0,0 1 0,0-1 0,1 0-1,-1 0 1,0 0 0,2 5 0,0-4 0,0 1 0,0-1 1,0 0-1,0 0 0,0 0 0,1 0 1,-1 0-1,1 0 0,0 0 0,5 3 0,4 1 20,0 1-1,0-1 0,1-1 0,0 0 1,14 4-1,-16-8 3,1 0 0,-1 0 0,0-1 0,1 0 0,-1-1 0,1 0 0,-1-1 1,1-1-1,16-3 0,-8 1-247,37-1 0,-53 4-406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55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680 101 8432,'0'0'9574,"-12"0"-9211,-175 6 1047,11 1-95,-14-3 986,169-2-1508,-33 6 0,24-2 347,21-2-26,18-6-134,0-1-841,0 0-1,1 1 1,0 0 0,-1 1 0,15-1-1,25-4 119,163-54 734,-22 7-264,-189 53-702,1-1 0,0 0 0,0 1 0,0 0 0,0-1 0,-1 1 0,1 0 1,0 0-1,0 0 0,0 0 0,0 0 0,0 1 0,0-1 0,0 0 0,-1 1 0,1 0 0,0-1 1,0 1-1,-1 0 0,1 0 0,0 0 0,1 1 0,0 0-7,0 1 0,0-1-1,-1 1 1,1 0 0,-1 0 0,0 0 0,0 0-1,0 0 1,0 0 0,0 1 0,-1-1 0,0 1-1,1-1 1,0 5 0,1 7-6,0 1 1,0 15-1,-2-24 9,-1 4-4,0 0 1,-1 1-1,0-1 0,-5 20 0,-2 10 88,8-39-100,0 0 1,0 0-1,-1-1 1,1 1-1,-1 0 0,1-1 1,-1 1-1,0 0 0,1-1 1,-1 1-1,0-1 1,0 1-1,0-1 0,0 1 1,-1-1-1,1 0 0,0 1 1,0-1-1,-1 0 1,-2 1-1,1 0 15,1-1 0,-1 0 0,0 0 0,-1 0 0,1 0 0,0-1 0,0 1 0,0-1 0,0 0 0,-6 0 0,-2-1 24,1-1 1,0 0-1,0 0 1,0-1-1,0 0 1,-11-6-1,-75-32-44,67 29 882,14 7-5847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1 154 9440,'0'0'9966,"7"-2"-9475,-5 2-461,10-3 211,1 1 0,0 0-1,15 1 1,47-3 919,119-21-1,-125 15-762,309-64 1430,-231 49-472,-110 20-441,-36 5-871,-1 0 0,0 0 0,0 0 0,0 0-1,1-1 1,-1 1 0,0 0 0,0 0 0,1 0 0,-1 0 0,0 0 0,1 0 0,-1 0 0,0 0 0,0 0 0,1 0 0,-1 0 0,0 0-1,0 0 1,1 0 0,-1 1 0,0-1 0,0 0 0,1 0 0,-1 0 0,0 0 0,0 0 0,0 0 0,1 1 0,-7 4 503,-18 6-355,-60 19-144,25-8-4458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137 110 16072,'0'0'2866,"1"10"-2051,20 138 1191,10 61 524,-29-183-2012,4 15 940,-6-38-1186,1 2 720,-1-5-978,0 0-1,0 0 1,0 0-1,0 1 1,0-1-1,0 0 1,0 0-1,1 0 0,-1 0 1,0 0-1,0 0 1,0 0-1,0 0 1,0 0-1,0 0 1,0 0-1,0 0 1,0 0-1,0 0 1,0 0-1,0 0 1,0 0-1,0 0 1,0 0-1,1 0 1,-1 0-1,0 0 1,0 0-1,0 0 0,0 0 1,0 0-1,0 0 1,0 0-1,0 0 1,0 0-1,0 0 1,0 0-1,0 0 1,0 0-1,0 0 1,0 0-1,0-1 1,0 1-1,1 0 1,-1 0-1,0 0 1,0 0-1,0 0 0,0 0 1,0 0-1,0 0 1,0 0-1,0 0 1,0 0-1,0 0 1,0 0-1,0 0 1,0 0-1,0-1 1,0 1-1,0-6 499,-2 0-345,2-43 506,-12-78 0,-1 16-21,12 90-451,0 0 0,2 0-1,4-28 1,-4 44-172,0 0 0,1 0 1,0 0-1,0 0 0,1 0 0,-1 0 0,1 0 0,0 1 1,0-1-1,1 1 0,-1 0 0,1 0 0,0 0 0,0 1 1,0-1-1,9-4 0,4-2 79,0 0 0,1 2 0,21-8 0,-30 12-108,0 1 0,0 0 0,17-2 0,-22 5 0,-1-1 0,1 1 0,-1 0 0,1 0 0,0 1 0,-1-1 0,1 1 0,-1-1 0,1 1 0,-1 0 0,1 1 0,5 2 0,-8-3 0,0 0 0,0 0 0,1 0 0,-1 0 0,0 0 0,0 0 0,0 0 0,0 1 0,0-1 0,-1 0 0,1 1 0,0-1 0,0 1 0,-1-1 0,1 1 0,-1-1 0,0 1 0,1 0 0,-1-1 0,0 1 0,0-1 0,0 1 0,0 0 0,0 2 0,-1 1 0,0 0 0,0 1 0,0-1 0,-1 0 0,0-1 0,-3 8 0,-1-1 0,-1-1 0,0 0 0,0-1 0,-14 15 0,-39 31 0,-14 6 0,61-53 0,7-4 0,6-4 0,0 0 0,0 0 0,0 0 0,1 0 0,-1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1 0,0-1 0,0 0 0,0 0 0,0 0 0,0 0 0,0 0 0,32 9 0,-9-2 0,14 2 0,-1 2 0,0 1 0,52 26 0,-83-35 0,-1-1 0,0 1 0,0 0 0,0 0 0,0 0 0,-1 1 0,5 4 0,-7-7 0,0 0 0,-1 0 0,1 0 0,0 0 0,-1 0 0,1 0 0,-1 1 0,1-1 0,-1 0 0,0 0 0,0 0 0,1 1 0,-1-1 0,0 0 0,0 0 0,0 0 0,0 1 0,0-1 0,0 0 0,-1 0 0,1 1 0,0-1 0,-1 0 0,1 0 0,-1 0 0,1 0 0,-1 0 0,1 0 0,-1 0 0,0 0 0,1 0 0,-1 0 0,0 0 0,0 0 0,-1 1 0,-13 11 0,0 0 0,-1-1 0,0-1 0,0 0 0,-2-2 0,1 0 0,-1 0 0,0-2 0,-1 0 0,0-1 0,0-1 0,-35 4 0,34-6 0,-12 1 0,-37 0 0,60-4 0,1 0 0,-1-1 0,1 0 0,0 0 0,-1-1 0,1 0 0,0-1 0,0 0 0,-12-5 0,17 6 71,0 0 1,1 0-1,-1 0 1,0-1-1,1 1 0,0-1 1,-1 1-1,1-1 0,0 0 1,0 0-1,1 0 1,-1 0-1,-2-5 0,2 1-1070,0 0 0,0-1-1,0 1 1,0-10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0 8840,'0'0'5936,"-8"6"-5407,-26 18 7,30-22-413,0 0 1,1-1-1,-1 0 1,0 1 0,0-1-1,0-1 1,0 1-1,0 0 1,-1-1-1,1 0 1,0 0-1,-5-1 1,4 1 136,1 0 0,-1 0 1,1 0-1,-1 0 0,-5 2 1,0-1 478,-4 2 1365,14-3-2023,-1 1 0,1-1 0,0 0 0,-1 1 0,1-1 0,0 0 0,-1 1 0,1-1 0,0 0 0,0 1 0,0-1 0,-1 0 0,1 1 0,0-1-1,0 1 1,0-1 0,0 1 0,0-1 0,0 0 0,0 1 0,0-1 0,0 1 0,0-1 0,0 1 0,0-1 0,0 1 0,0-1 0,0 0 0,0 1 0,1 0 0,40 139 1888,-21-79-1414,-8-16 70,11 84 0,-17-84-306,1-5-6,-2-13-5,-1 0 0,-1 1-1,-2 51 1,-3-44 37,2-20 111,-1 0 0,-6 29 0,5-19 191,2-9-279,-2-7-333,1-8-35,1-1 0,0 1-1,-1 0 1,1-1 0,0 1 0,0 0 0,0-1 0,0 1 0,0 0 0,0-1 0,0 1 0,0 0-1,0-1 1,0 1 0,0 0 0,0-1 0,0 1 0,0 0 0,1-1 0,-1 1 0,0 0-1,1-1 1,-1 1 0,0 0 0,1-1 0,0 1 0,0 0 0,1-1 0,-1 0 0,1 1 0,-1-1 0,1 0 0,-1 0 0,1 0 0,-1 0 0,1 0 0,-1-1 0,1 1 0,-1 0 0,2-1 0,11-1 0,2 2 0,1 1 0,28 4 0,-3 1 0,-35-6 0,-4 0 0,1 0 0,-1 1 0,1-1 0,6 2 0,-9 0 910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 8536,'0'0'8999,"-2"6"-8471,-1-1-457,-1 5 672,0-1 0,1 1 1,-5 18-1,6 4 5835,2-9-5951,0 146 97,2-106-450,-1-42-74,6 28 1,1 1 322,-4-32 47,-3-16-426,-1 0-1,1 0 1,-1 0 0,1 0 0,-1 0 0,0 0-1,1 0 1,-1 1 0,-1 2 0,0-2-30,1-2-83,0 1 0,-1-1 0,1 0 0,0 0 0,-1 0 0,1 0 0,0 1 0,0-1 0,0 0 0,0 0 0,0 1 0,1 0 0,-2-3-31,1 1 0,0-1 0,-1 0 0,1 0 0,0 0 0,0 0 0,0 0 0,-1 1 0,1-1 0,0 0 0,0 0 0,0 0 0,1 0 0,-1-1 0,3-17 0,2-4 0,1 1 0,1 0 0,2 1 0,0-1 0,1 2 0,17-28 0,-21 39 0,0 1 0,0 0 0,14-12 0,-17 17 0,1-1 0,0 1 0,0 1 0,0-1 0,0 0 0,0 1 0,1 0 0,-1 0 0,1 0 0,5-1 0,-9 3 0,0 0 0,0-1 0,0 1 0,1 0 0,-1 0 0,0 0 0,0 0 0,0 0 0,0 0 0,1 0 0,-1 1 0,0-1 0,0 0 0,0 1 0,0-1 0,0 1 0,0-1 0,0 1 0,0-1 0,0 1 0,0 0 0,1 0 0,-1 1 0,0-1 0,0 1 0,0-1 0,0 1 0,0-1 0,-1 1 0,1-1 0,-1 1 0,1 0 0,-1-1 0,0 1 0,1 0 0,-1 2 0,0 0 0,0-1 0,0 1 0,0 0 0,-1-1 0,1 1 0,-1-1 0,0 1 0,0-1 0,0 0 0,-1 1 0,1-1 0,-1 0 0,-4 6 0,5-7 0,-1 1 0,0-1 0,-1 0 0,1 0 0,0 0 0,-1-1 0,1 1 0,-1 0 0,1-1 0,-1 0 0,0 1 0,0-1 0,1 0 0,-1 0 0,0-1 0,0 1 0,0-1 0,0 1 0,0-1 0,0 0 0,0 0 0,0 0 0,0 0 0,0-1 0,-5-1 0,-5 0 0,17 7 0,21 9 0,-19-11 0,8 7 0,1 0 0,-1 1 0,0 1 0,13 14 0,-20-21 0,-6-4 0,0-1 0,-1 1 0,1-1 0,0 1 0,0-1 0,-1 1 0,1-1 0,0 1 0,-1 0 0,1-1 0,0 1 0,0 1 0,-1-2 0,1-1 0,-1 1 0,1-1 0,-1 1 0,0 0 0,1-1 0,-1 1 0,1-1 0,-1 1 0,0-1 0,0 1 0,1-1 0,-1 1 0,0-1 0,0 1 0,1-1 0,-1 1 0,0-2 0,2-9-4083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0 9144,'0'0'8217,"-7"8"-7708,-4 3-389,-43 48 1225,45-48-956,0 0 0,1 1 0,-13 25 0,10-11 123,1 1 0,1 1 0,2 0 0,1 0 0,1 0 0,-2 48 0,7-56-172,0-1-1,2 1 0,1-1 1,0 1-1,1-1 1,1 0-1,1-1 0,9 19 1,-10-23-144,3 3 274,10 19 0,-15-31-359,0 0 1,1 0 0,0 0-1,0 0 1,0-1 0,1 0-1,7 6 1,-1-2 161,0 0-1,1-1 0,17 7 1,-25-12-267,0 0-1,1-1 1,-1 0 0,1 1-1,-1-2 1,1 1 0,-1 0-1,1-1 1,0 0 0,-1 0-1,1 0 1,-1-1 0,9-1-1,6-6-4096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8240,'0'0'6936,"7"-5"-6384,14-5 417,38-15 0,-33 15 62,-18 6-424,0 1 1,0 0-1,10-3 0,-9 5-115,-9 0-414,1 1 0,0 0-1,-1-1 1,1 1-1,0 0 1,-1 0-1,1-1 1,0 1-1,0 0 1,-1 0 0,1 0-1,0 0 1,0 0-1,-1 0 1,1 1-1,0-1 1,0 0-1,-1 0 1,1 0 0,0 1-1,-1-1 1,1 0-1,0 1 1,-1-1-1,1 0 1,0 1-1,-1-1 1,1 1-1,-1-1 1,1 1 0,-1-1-1,1 1 1,-1 0-1,1-1 1,-1 1-1,0 0 1,1-1-1,-1 1 1,1 1 0,1 4 250,1 0 0,-1 0 0,0 0 1,1 9-1,3 8 116,-1-4-216,-3-12-28,0 0 0,0 0 0,0 0 0,1 0-1,0 0 1,0 0 0,1-1 0,0 1 0,0-1 0,10 11-1,-8-11-67,-3-3-49,0 1 0,1-1 1,-1 0-1,1 0 0,-1-1 1,1 1-1,0-1 0,0 0 1,0 0-1,6 2 0,-3-5-628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1 13672,'0'0'2070,"-7"5"-1475,-96 88 1320,-20 16 168,119-106-1974,-7 5 381,1 0 0,0 1 0,0 0 1,1 1-1,-13 17 0,22-27-477,0 0-1,0 0 1,0 0 0,0 0 0,0 0 0,0 1 0,0-1 0,0 0 0,0 0 0,0 0 0,0 0 0,0 0-1,1 1 1,-1-1 0,0 0 0,0 0 0,0 0 0,0 0 0,0 0 0,0 0 0,0 1 0,0-1 0,1 0-1,-1 0 1,0 0 0,0 0 0,0 0 0,0 0 0,0 0 0,1 0 0,-1 0 0,0 0 0,0 0 0,0 0-1,0 0 1,0 0 0,1 0 0,-1 0 0,0 0 0,0 0 0,0 0 0,0 0 0,1 0 0,-1 0 0,0 0-1,0 0 1,10 0 98,4-1-3044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 12360,'0'0'3426,"-4"6"-2626,-4 5-497,-4 4 252,-10 19 1,20-30-427,0-1 0,0 1 1,0 0-1,0 1 0,1-1 0,-1 0 1,1 0-1,0 1 0,1-1 1,-1 1-1,1 5 0,0-9-77,0 0 0,0 0 0,1 0-1,-1 1 1,0-1 0,1 0-1,-1 0 1,1 0 0,0 0 0,-1 0-1,1 0 1,0 0 0,0 0-1,-1 0 1,1 0 0,0-1 0,0 1-1,0 0 1,0 0 0,0-1-1,0 1 1,0-1 0,0 1-1,1-1 1,-1 1 0,0-1 0,0 0-1,2 1 1,4 0 148,-1 0 1,1-1-1,13 0 1,-14-1-55,2 1 35,0-1 0,0 0-1,-1 0 1,1-1 0,0 0 0,-1 0-1,1-1 1,-1 0 0,0 0-1,0-1 1,0 0 0,8-7 0,-13 11-114,-1-1 1,0 0-1,0 0 1,0 0 0,0 0-1,0 0 1,0 0-1,0-1 1,-1 1-1,1 0 1,0 0 0,-1-1-1,1 1 1,0 0-1,-1-1 1,0 1-1,1 0 1,-1-2 0,0 2-21,0 0 0,0-1 0,0 1 0,-1 0 0,1 0 0,0 0 0,-1 0 0,1 0 0,0 0 0,-1 0 0,1 0 0,-1 0 0,0 1 0,1-1 0,-1 0 0,0 0 0,0 0 0,1 1 0,-1-1 0,0 0 0,0 1 0,-2-2 0,-2-1 51,1 1 1,-2-1 0,1 1-1,0 0 1,0 0-1,-1 0 1,1 1-1,-1 0 1,1 0 0,-1 1-1,1-1 1,-1 1-1,0 0 1,1 1 0,-8 0-1,-11 3-17,24-4-113,0 0-1,0 0 0,0 1 1,0-1-1,0 0 0,0 0 1,0 0-1,0 0 0,0 0 1,0 0-1,0 0 0,0 0 1,0 0-1,0 0 0,0 0 1,0 1-1,0-1 0,0 0 1,0 0-1,0 0 0,0 0 1,0 0-1,0 0 0,0 0 1,0 0-1,0 0 0,0 1 1,0-1-1,0 0 0,0 0 1,0 0-1,0 0 0,0 0 1,0 0-1,0 0 0,0 0 1,0 0-1,0 0 0,0 0 0,0 0 1,0 1-1,0-1 0,0 0 1,-1 0-1,1 0 0,0 0 1,0 0-1,0 0 0,0 0 1,0 0-1,0 0 0,0 0 1,0 0-1,0 0 0,0 0 1,-1 0-1,1 0 0,0 0 1,0 0-1,0 0 0,0 0 1,0 0-1,0 0 0,0 0 1,0 0-1,0 0 0,-1 0 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9344,'0'0'11985,"7"-1"-11449,51-5 321,36-5 279,20-4 152,-29 5-193,-58 5 472,-27 5-1557,0 0 0,0 0 0,0 0 0,0 0 0,0 0 0,0 0 0,0 0-1,0 0 1,0 1 0,-1-1 0,1 0 0,0 0 0,0 0 0,0 0-1,0 0 1,0 0 0,0 0 0,0 0 0,0 0 0,0 0 0,0 0 0,0 0-1,0 0 1,0 0 0,0 0 0,0 0 0,0 0 0,0 0 0,0 0-1,0 0 1,0 0 0,0 1 0,0-1 0,0 0 0,0 0 0,0 0-1,0 0 1,0 0 0,0 0 0,0 0 0,0 0 0,0 0 0,0 0 0,0 0-1,0 0 1,0 0 0,0 0 0,1 0 0,-1 0 0,0 0 0,0 0-1,0 0 1,0 0 0,0 0 0,0 0 0,0 0 0,0 0 0,0 0 0,0 0-1,0 0 1,-5 4-480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12360,'0'0'4162,"-1"11"-3515,-1 183 2711,11-128-1458,-5-42-752,-4-24-1068,0 1 0,0-1 0,0 1 0,0-1 0,0 1 0,0-1 0,0 1 0,0-1 0,0 1 0,1-1 0,-1 1 0,0-1 0,0 1 0,0-1 0,1 1 0,-1-1 0,0 0 0,0 1 0,1-1 0,-1 1 0,0-1 0,1 1 0,4-9 151,-3 1-3000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04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177 864 8336,'0'0'14294,"-10"10"-13918,-18 20 173,-25 34 1,40-44-224,1 0 1,0 1-1,2 0 0,1 1 1,0 0-1,-8 36 1,16-54-275,0 1-1,0 0 1,1-1 0,0 1-1,0 0 1,0-1 0,0 1 0,1 0-1,-1-1 1,1 1 0,0-1-1,1 1 1,-1-1 0,1 1-1,0-1 1,0 0 0,0 0 0,1 0-1,-1 0 1,1 0 0,0 0-1,0-1 1,1 1 0,-1-1-1,1 0 1,-1 0 0,1-1 0,0 1-1,0-1 1,0 1 0,0-1-1,1 0 1,-1-1 0,1 1 0,-1-1-1,1 0 1,-1 0 0,1 0-1,0-1 1,4 0 0,4 0 28,0-1 0,0-1 1,-1-1-1,1 0 0,-1 0 1,21-9-1,-11 2 61,0-1 0,34-23 0,-45 26-72,-1-1 0,0-1 0,-1 0 0,1 0 0,-2-1 0,11-17 0,-8 12 130,1 1 1,14-16-1,-21 24 160,-7 8-41,2-1-305,-1 1 0,1 0 0,0 0 0,-1 0-1,1 0 1,0 0 0,0 0 0,-1 0 0,1 0 0,0 0 0,0 0-1,0 0 1,0 0 0,0 0 0,0 0 0,0 0 0,1 0-1,-1 0 1,0 0 0,1 1 0,9 23 117,1-1 0,27 44 1,-35-64-114,-1 0 1,1-1 0,0 1 0,0-1-1,0 1 1,1-1 0,-1 0 0,1 0-1,0-1 1,-1 1 0,1-1 0,0 0-1,1 0 1,7 3 0,-6-3 0,1-1 0,-1 0 1,0 0-1,1-1 0,-1 1 0,1-2 1,-1 1-1,0-1 0,12-2 0,-6 0 17,-1 0-1,1-2 1,-1 1-1,0-1 0,0-1 1,-1 0-1,1 0 0,-1-1 1,-1-1-1,15-13 0,-18 15-32,-1 1-1,0-1 1,-1-1-1,1 1 1,-1-1-1,0 1 1,-1-1-1,0 0 0,0-1 1,0 1-1,-1 0 1,0-1-1,0 1 1,-1-1-1,1-14 1,-3 13-3,0 0 1,0 0 0,-1 0-1,0 1 1,0-1 0,-1 1-1,0-1 1,0 1 0,-1 0-1,0 0 1,-1 0 0,0 1-1,-8-11 1,7 11 0,0 0 0,0 0 0,0 1 0,-1 0 0,0 0 0,0 0 0,-14-7 0,-3-2 0,19 11 0,-1 1 0,1-1 0,-1 1 0,-8-3 0,14 6 0,0 0 0,0 0 0,-1 0 0,1 0 0,0 0 0,-1 0 0,1 0 0,0 0 0,0 0 0,-1 0 0,1 0 0,0 0 0,0 0 0,0 0 0,-1 0 0,1-1 0,0 1 0,0 0 0,-1 0 0,1 0 0,0 0 0,0-1 0,0 1 0,0 0 0,-1 0 0,1 0 0,0-1 0,0 1 0,0 0 0,0 0 0,0-1 0,0 1 0,0 0 0,-1 0 0,1-1 0,0 1 0,0 0 0,0 0 0,0-1 0,0 1 0,0 0 0,0-1 0,12-3 0,5 5 0,31 6 0,-6-1 0,67 5 0,193 16 0,-83-7 0,-219-20 0,1 0 0,0 0 0,0 0 0,0 0 0,0 0 0,0 0 0,0 0 0,0 1 0,0-1 0,-1 0 0,1 1 0,0-1 0,0 0 0,0 1 0,-1-1 0,2 2 0,-2-2 0,0 0 0,0 1 0,1-1 0,-1 0 0,0 1 0,0-1 0,0 0 0,0 1 0,0-1 0,0 0 0,0 1 0,-1-1 0,1 0 0,0 1 0,0-1 0,0 0 0,0 1 0,0-1 0,0 0 0,-1 1 0,1-1 0,0 0 0,0 0 0,0 1 0,-1-1 0,1 0 0,0 0 0,-1 1 0,-28 20 0,20-16 0,-67 50 0,-78 71 0,144-116 0,-15 12 0,-25 28 0,45-43 0,0-1 0,0 1 0,0 0 0,0 0 0,1 0 0,1 0 0,-1 1 0,1-1 0,-4 17 0,7-21 0,0-1 0,0 1 0,0 0 0,0-1 0,0 1 0,1-1 0,-1 1 0,1-1 0,0 1 0,0-1 0,0 1 0,0-1 0,0 0 0,0 1 0,1-1 0,-1 0 0,1 0 0,0 0 0,-1 0 0,1 0 0,0 0 0,0-1 0,0 1 0,0-1 0,1 1 0,-1-1 0,4 2 0,1 1 0,0-1 0,0-1 0,-1 1 0,2-1 0,-1 0 0,0-1 0,0 1 0,12-1 0,-7-2 0,-1 0 0,0-1 0,0 0 0,1-1 0,-1 0 0,-1-1 0,1 0 0,-1-1 0,1 0 0,-1-1 0,-1 0 0,1 0 0,-1-1 0,16-16 0,-13 13 0,-2-1 0,0-1 0,0 0 0,-1 0 0,0-1 0,-1 0 0,-1-1 0,0 1 0,-1-1 0,8-25 0,-12 28 0,0 0 0,0 0 0,-1 0 0,-1 0 0,1 0 0,-2 0 0,0 0 0,0 0 0,-1 0 0,0 0 0,-6-16 0,5 23 0,1 12 0,1 20 0,3 11 0,9 58 0,-8-81 0,1-1 0,0 1 0,1-1 0,1 0 0,0 0 0,15 24 0,-21-38 0,1 0 0,0 0 0,-1-1 0,1 1 0,-1 0 0,1 0 0,0-1 0,0 1 0,-1 0 0,1-1 0,0 1 0,0-1 0,0 1 0,0-1 0,0 1 0,0-1 0,0 1 0,-1-1 0,1 0 0,0 0 0,0 0 0,0 1 0,2-1 0,-1-1 0,0 1 0,0 0 0,-1-1 0,1 1 0,0-1 0,0 0 0,-1 0 0,1 0 0,0 1 0,-1-2 0,4-1 0,0-1 0,-1 0 0,1-1 0,-1 0 0,1 0 0,-1-1 0,4-6 0,1-6 0,-1 0 0,-1 0 0,0-1 0,-1 1 0,4-28 0,-4 10 0,-2 1 0,-2-43 0,-2 77 0,0 1 0,0-1 0,0 1 0,0-1 0,0 1 0,0 0 0,0-1 0,0 1 0,0-1 0,0 1 0,0-1 0,0 1 0,0 0 0,0-1 0,0 1 0,0-1 0,0 1 0,0 0 0,1-1 0,-1 1 0,0-1 0,0 1 0,0 0 0,1-1 0,-1 1 0,0 0 0,1-1 0,-1 1 0,0 0 0,1 0 0,-1-1 0,0 1 0,1 0 0,0 0 0,0 1 0,-1 0 0,1-1 0,-1 1 0,1 0 0,0-1 0,-1 1 0,1 0 0,-1 0 0,0 0 0,1-1 0,-1 1 0,0 0 0,1 0 0,-1 0 0,0 0 0,0 1 0,108 330 0,-106-326 0,1-1 0,-1 0 0,1 1 0,0-1 0,0-1 0,6 7 0,-9-10 0,1-1 0,-1 1 0,1-1 0,-1 1 0,1-1 0,0 1 0,-1-1 0,1 1 0,0-1 0,-1 0 0,1 1 0,0-1 0,0 0 0,-1 1 0,1-1 0,0 0 0,0 0 0,-1 0 0,1 0 0,0 0 0,1 0 0,-1 0 0,0-1 0,0 1 0,0-1 0,-1 0 0,1 1 0,0-1 0,0 0 0,0 0 0,-1 0 0,1 1 0,0-1 0,-1 0 0,1 0 0,-1 0 0,1 0 0,-1 0 0,1 0 0,-1 0 0,0 0 0,1-2 0,59-218 0,-18 68 0,-42 152 0,0 1 0,1-1 0,-1 0 0,0 0 0,1 0 0,-1 0 0,0 0 0,1 0 0,-1 0 0,1 1 0,-1-1 0,1 0 0,0 0 0,-1 0 0,1 1 0,0-1 0,-1 0 0,1 1 0,0-1 0,0 1 0,0-1 0,-1 1 0,1-1 0,0 1 0,0 0 0,0-1 0,0 1 0,0 0 0,0 0 0,0 0 0,0 0 0,0 0 0,0 0 0,0 0 0,0 0 0,0 0 0,0 0 0,0 0 0,0 0 0,-1 1 0,2 0 0,5 1 0,-2 2 0,1-1 0,0 1 0,-1 0 0,7 5 0,7 6 0,128 77 0,-143-89 0,0 0 0,1 0 0,0-1 0,0 1 0,-1-1 0,1 0 0,1-1 0,-1 1 0,0-1 0,0 0 0,0 0 0,1 0 0,-1-1 0,1 0 0,9-1 0,-11 0 0,0 0 0,0 0 0,0 0 0,-1-1 0,1 0 0,0 0 0,-1 0 0,0 0 0,1 0 0,-1 0 0,0-1 0,0 0 0,0 0 0,0 1 0,-1-2 0,1 1 0,-1 0 0,0 0 0,0-1 0,0 1 0,2-6 0,-1 0 0,0 1 0,-1-1 0,0 0 0,0 1 0,-1-1 0,0 0 0,0 0 0,-1 0 0,-1 0 0,1 0 0,-3-10 0,3 16 0,-1-1 0,0 1 0,1 0 0,-1 0 0,-1-1 0,1 1 0,0 0 0,-1 0 0,1 0 0,-1 0 0,0 1 0,0-1 0,0 0 0,0 1 0,-1-1 0,1 1 0,-1 0 0,1 0 0,-1 0 0,0 0 0,0 0 0,0 1 0,0-1 0,0 1 0,0 0 0,0-1 0,0 2 0,-1-1 0,1 0 0,0 1 0,-7-1 0,5 1 0,1 1 0,0 0 0,-1 0 0,1 0 0,0 1 0,-1-1 0,1 1 0,0 0 0,0 0 0,0 1 0,0-1 0,1 1 0,-1 0 0,1 0 0,-5 5 0,0 0 0,0 2 0,0-1 0,1 1 0,-9 16 0,11-16 0,1-1 0,0 1 0,0 0 0,1 0 0,0 0 0,1 1 0,0-1 0,1 0 0,0 1 0,1-1 0,0 1 0,0-1 0,1 1 0,1-1 0,0 1 0,0-1 0,1 0 0,0 0 0,1 0 0,0 0 0,0-1 0,9 13 0,-6-11 0,0 0 0,1 0 0,1-1 0,0 0 0,0-1 0,1 0 0,0 0 0,1-1 0,0 0 0,0-1 0,0 0 0,1-1 0,0 0 0,0-1 0,1-1 0,0 0 0,17 4 0,-17-6 0,0-1 0,0 0 0,0-1 0,0 0 0,1-1 0,-1 0 0,-1-1 0,1-1 0,0 0 0,0-1 0,-1 0 0,0-1 0,0 0 0,16-10 0,-6 1 0,-1-2 0,0 0 0,-1-1 0,-1-1 0,-1-1 0,19-24 0,-9 8 0,-2-1 0,32-57 0,-46 69 0,0 0 0,-2-1 0,-1-1 0,-1 1 0,6-34 0,-3-2 0,21-144 0,-29 177 0,-2-1 0,-1 1 0,-1-1 0,-1 1 0,-8-32 0,6 41 0,-1 0 0,-12-28 0,15 41 0,-1 1 0,1 0 0,-1 0 0,0 0 0,-1 0 0,1 0 0,-1 1 0,0-1 0,0 1 0,0 0 0,-1 0 0,-7-5 0,10 9 0,0-1 0,1 0 0,-1 1 0,0-1 0,0 1 0,1 0 0,-1-1 0,0 1 0,0 0 0,0 0 0,0 0 0,1 1 0,-1-1 0,0 0 0,0 1 0,0-1 0,1 1 0,-1-1 0,0 1 0,1 0 0,-1 0 0,0 0 0,1 0 0,-1 0 0,1 0 0,0 0 0,-2 2 0,-3 3 0,1-1 0,0 1 0,0 0 0,1 0 0,-5 9 0,-7 14 0,3 0 0,0 1 0,2 1 0,1 0 0,-7 38 0,5-1 0,-4 99 0,10 125 0,5-241 0,2 1 0,9 55 0,-8-95 0,1 0 0,0 0 0,1-1 0,0 0 0,0 1 0,2-1 0,-1-1 0,1 1 0,1-1 0,0 0 0,0-1 0,13 13 0,-16-18 0,1 1 0,0-1 0,0 0 0,0 0 0,0-1 0,1 0 0,-1 0 0,1 0 0,0 0 0,0-1 0,0 0 0,0-1 0,0 1 0,0-1 0,1 0 0,-1 0 0,0-1 0,1 0 0,-1 0 0,1-1 0,-1 1 0,0-1 0,0-1 0,11-3 0,7-4 0,-1-2 0,0 0 0,0-2 0,-1 0 0,30-26 0,-37 27 0,0-1 0,-1-1 0,-1 0 0,0-1 0,-1 0 0,-1-1 0,18-33 0,-28 45 0,1 1 0,-1-1 0,1 0 0,-1 0 0,0 0 0,0 0 0,-1 0 0,0 0 0,1 0 0,-1 0 0,0 0 0,-1 0 0,1 0 0,-1 0 0,0 0 0,0 0 0,0 0 0,0 0 0,-1 0 0,1 1 0,-1-1 0,0 1 0,0-1 0,-4-3 0,3 2 0,-1 1 0,0 0 0,0 0 0,0 1 0,-1-1 0,0 1 0,1 0 0,-1 0 0,0 0 0,0 1 0,-1 0 0,1 0 0,0 0 0,-1 1 0,1-1 0,-10 0 0,6 3 0,1 0 0,-1 0 0,1 1 0,-1 0 0,1 0 0,0 1 0,0 0 0,0 1 0,1 0 0,-1 0 0,1 0 0,-8 7 0,8-5 0,0 0 0,0 1 0,1-1 0,0 2 0,0-1 0,0 0 0,1 1 0,1 0 0,-1 0 0,1 1 0,0-1 0,1 1 0,0 0 0,1 0 0,-1 0 0,0 13 0,1-12 0,1 1 0,1-1 0,0 1 0,0-1 0,1 0 0,0 1 0,0-1 0,2 0 0,-1 0 0,1 0 0,0 0 0,1 0 0,1-1 0,7 15 0,-9-21 0,0 1 0,1-1 0,-1 1 0,1-1 0,-1 0 0,1-1 0,0 1 0,0-1 0,0 1 0,1-1 0,-1-1 0,0 1 0,1 0 0,-1-1 0,1 0 0,-1 0 0,1 0 0,0-1 0,-1 0 0,1 0 0,0 0 0,5-1 0,1 0 0,-1 0 0,0-1 0,0-1 0,0 1 0,0-2 0,0 1 0,-1-1 0,1-1 0,11-7 0,-2-2 0,-1 0 0,-1-1 0,23-25 0,43-59 0,-41 46 0,20-21 0,-62 74 0,0 0 0,0 0 0,0 0 0,0 0 0,1-1 0,-1 1 0,0 0 0,0 0 0,0 0 0,0-1 0,0 1 0,0 0 0,1 0 0,-1 0 0,0 0 0,0 0 0,0 0 0,0-1 0,1 1 0,-1 0 0,0 0 0,0 0 0,0 0 0,0 0 0,1 0 0,-1 0 0,0 0 0,0 0 0,0 0 0,1 0 0,-1 0 0,0 0 0,0 0 0,0 0 0,1 0 0,-1 0 0,0 0 0,0 0 0,0 0 0,1 0 0,-2 11 0,-12 26 0,8-24 0,-60 209 0,61-217 0,7-12 0,21-23 0,25-40 0,-36 49 0,1-1 0,1 2 0,2 0 0,0 1 0,29-26 0,-43 43 0,-1 0 0,1 1 0,0 0 0,-1-1 0,1 1 0,0 0 0,0 0 0,0 1 0,3-1 0,-9 42 0,-1 16 0,4-53 0,0 1 0,1-1 0,-1 0 0,1 0 0,0 0 0,0 0 0,0 0 0,1 0 0,0 0 0,3 5 0,-4-7 0,1 0 0,-1-1 0,1 1 0,0 0 0,0-1 0,-1 0 0,1 1 0,0-1 0,0 0 0,0 0 0,1 0 0,-1-1 0,0 1 0,0 0 0,0-1 0,1 1 0,-1-1 0,0 0 0,0 0 0,1 0 0,-1 0 0,3 0 0,8-2 0,-1 0 0,24-6 0,-31 6 0,87-27 0,-2-5 0,-1-3 0,108-63 0,-163 81 0,39-27 0,-73 43 0,-7 3 0,-14 5 0,-19 12 0,1 2 0,-56 37 0,-66 62 0,149-110 0,1 2 0,0-1 0,1 2 0,0-1 0,0 1 0,1 1 0,1 0 0,0 0 0,1 0 0,0 1 0,1 0 0,-9 26 0,14-38 0,1 1 0,-1-1 0,1 0 0,-1 0 0,1 1 0,0-1 0,0 1 0,0-1 0,0 0 0,0 1 0,0-1 0,0 0 0,0 1 0,0-1 0,1 1 0,-1-1 0,0 0 0,1 0 0,-1 1 0,1-1 0,0 0 0,-1 0 0,1 1 0,0-1 0,0 0 0,-1 0 0,1 0 0,0 0 0,0 0 0,0 0 0,1-1 0,-1 1 0,0 0 0,0 0 0,0-1 0,1 1 0,-1-1 0,0 1 0,0-1 0,1 1 0,-1-1 0,0 0 0,1 0 0,-1 1 0,1-1 0,-1 0 0,0 0 0,1-1 0,-1 1 0,2 0 0,2-1 0,1 0 0,-1 1 0,1-2 0,-1 1 0,1-1 0,-1 0 0,0 0 0,0 0 0,0-1 0,0 1 0,8-7 0,-3-2 0,0 0 0,0-1 0,-1 0 0,15-25 0,24-58 0,-45 87 0,1-3 0,-3 11 0,-1 0 0,0 0 0,0 0 0,0 0 0,1 0 0,-1 0 0,0 0 0,0 0 0,1 0 0,-1 1 0,0-1 0,0 0 0,0 0 0,1 0 0,-1 0 0,0 0 0,0 0 0,0 0 0,0 1 0,1-1 0,-1 0 0,0 0 0,0 0 0,0 0 0,0 1 0,0-1 0,0 0 0,1 0 0,-1 1 0,0-1 0,0 0 0,0 0 0,0 0 0,0 1 0,0-1 0,0 0 0,0 0 0,0 1 0,0-1 0,0 0 0,0 0 0,0 0 0,0 1 0,0-1 0,0 0 0,0 2 0,0 0 0,1 0 0,-1 0 0,0 0 0,0 0 0,0 0 0,0 0 0,0 0 0,-1-1 0,1 1 0,-2 4 0,0 7 0,-10 53 0,-2-1 0,-30 84 0,29-109 0,-1-1 0,-2-2 0,-2 1 0,-48 66 0,65-99 0,-1-1 0,1 1 0,-1-1 0,-1 0 0,1 0 0,0-1 0,-1 1 0,-7 3 0,11-6 0,-1 0 0,0-1 0,0 1 0,0 0 0,0-1 0,0 1 0,0-1 0,0 0 0,0 0 0,0 0 0,0 0 0,0 0 0,0 0 0,0-1 0,0 1 0,0 0 0,0-1 0,0 0 0,0 1 0,0-1 0,0 0 0,1 0 0,-1 0 0,0 0 0,1-1 0,-1 1 0,-2-3 0,1 1 0,0-1 0,0 1 0,1-1 0,0 0 0,-1 0 0,1 0 0,1 0 0,-1 0 0,0 0 0,1 0 0,0-1 0,0 1 0,0-1 0,1 1 0,0 0 0,-1-1 0,2 1 0,-1-1 0,0 1 0,1-1 0,2-8 0,0 0 0,1 0 0,0 1 0,1-1 0,1 1 0,0 0 0,8-14 0,-5 15 0,-1-1 0,2 2 0,-1-1 0,2 1 0,-1 1 0,1 0 0,22-14 0,94-44 0,-22 13 0,73-45 0,-158 88 0,3-2 0,-1-2 0,-1 0 0,0-1 0,-1-2 0,-1 0 0,-1-1 0,0 0 0,-1-2 0,-2 0 0,15-26 0,0-6 0,-2-1 0,-3-2 0,23-74 0,-26 63 0,-3-1 0,-3 0 0,13-131 0,-29 195 0,1 1 0,-1-1 0,0 0 0,0 1 0,-1-1 0,1 0 0,-1 0 0,1 1 0,-1-1 0,0 1 0,-1-1 0,1 1 0,-2-4 0,2 7 0,1 0 0,-1 0 0,1 0 0,-1 0 0,1 0 0,-1 0 0,0 0 0,1 1 0,-1-1 0,1 0 0,-1 0 0,1 0 0,0 1 0,-1-1 0,1 0 0,-1 0 0,1 1 0,-1-1 0,1 1 0,0-1 0,-1 0 0,1 1 0,0-1 0,-1 1 0,1-1 0,0 1 0,-1 0 0,-12 17 0,-3 16 0,2 0 0,1 0 0,-12 51 0,14-47 0,-13 45 0,-18 118 0,38-169 0,1 1 0,1-1 0,2 1 0,1 0 0,2 0 0,13 60 0,-15-90 0,-1 1 0,1 0 0,1-1 0,-1 0 0,0 1 0,1-1 0,0 0 0,0 0 0,0 0 0,0 0 0,0 0 0,1 0 0,-1 0 0,1-1 0,0 1 0,0-1 0,-1 0 0,2 0 0,-1 0 0,0 0 0,0-1 0,1 1 0,-1-1 0,0 0 0,1 0 0,0 0 0,-1 0 0,1-1 0,-1 1 0,1-1 0,0 0 0,-1 0 0,1 0 0,0-1 0,-1 1 0,1-1 0,5-2 0,6-3 0,-1 0 0,0-1 0,-1-1 0,0 0 0,0-1 0,-1-1 0,0 0 0,0 0 0,11-14 0,1-5 0,0 0 0,31-54 0,-25 31 0,-3-2 0,28-80 0,25-116 0,-55 167 0,31-131 0,-32 114 0,-23 91 0,-4 12 0,-6 18 0,-28 105 0,-29 181 0,24-72 0,4-20 0,19-42 0,19-165 0,4-9 0,7-16 0,-10 15 0,80-122 0,-68 107 0,0 1 0,2 1 0,0 0 0,0 1 0,22-16 0,-31 27 0,-4 1 0,1 0 0,-1 0 0,1 0 0,0 1 0,0-1 0,0 1 0,6-2 0,-7 3 0,-1 0 0,1 0 0,0 0 0,0 0 0,-1 0 0,1 1 0,0-1 0,-1 1 0,1-1 0,0 1 0,-1-1 0,1 1 0,-1 0 0,1 0 0,-1 0 0,0 0 0,1 0 0,1 2 0,13 13 0,0 1 0,-1 0 0,-1 1 0,16 28 0,-2-5 0,-15-21 0,-2-4 0,1 0 0,0 0 0,1-1 0,27 25 0,-36-37 0,0 0 0,0 0 0,0 0 0,1-1 0,-1 0 0,1 0 0,0 0 0,0 0 0,-1 0 0,1-1 0,0 0 0,0 0 0,0-1 0,1 1 0,-1-1 0,0 0 0,0 0 0,0-1 0,0 0 0,0 0 0,0 0 0,0 0 0,0-1 0,5-2 0,-3 1 0,1 0 0,-1 0 0,0-1 0,0 0 0,0 0 0,-1-1 0,1 0 0,-1 0 0,0-1 0,-1 0 0,1 0 0,-1 0 0,0 0 0,-1-1 0,1 0 0,-1 0 0,4-12 0,11-30 871,-10 20-5777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1 205 8936,'0'0'2908,"0"-6"-2087,3-18 16,-4 40 3331,0 5-3183,2 26-1,-1-39-557,0 0-1,-1 13 0,0 4 2074,4-45-1589,-2-73-268,1-35 48,-2 113-611,0 12-44,0 0 0,0 0 0,0 0 1,0 0-1,0 0 0,1 0 0,-1 0 0,1 0 0,0 0 1,0 0-1,0 0 0,0 0 0,1 1 0,-1-1 0,1 0 1,0 1-1,2-4 0,-2 5-19,0 0 1,0 0 0,0-1-1,1 1 1,-1 1-1,0-1 1,1 0 0,-1 1-1,1-1 1,-1 1-1,0-1 1,1 1 0,-1 0-1,5 1 1,1-1 53,0 1 0,0 0 0,11 3 0,-13-2 6,-1 0 0,1 1 0,6 3 0,-6-3 32,-1 0 1,0 0 0,9 2-1,-9-3 57,-1 0-1,0 0 0,1 0 1,3 4-1,-4-8-138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10040,'0'0'9290,"3"9"-8755,-1 0-318,0 1 0,0-1 1,-1 1-1,0 0 0,-1 0 1,0 13-1,-4-4 410,0 5 969,3-22-212,1 1 8,6-4-1108,41-22 241,59-19-123,-101 41-343,0-1 0,0 1-1,0 0 1,1 0-1,-1 1 1,0-1-1,0 1 1,0 0-1,1 1 1,-1-1-1,7 3 1,-10-3-11,3 0 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22 7832,'0'0'4840,"6"-1"-4712,2-1-92,-5 1-12,0 1-1,0-1 0,0 0 0,0 0 1,0 0-1,0 0 0,4-4 0,1 0 410,-7 2 2262,-4 3-2498,0 0 0,0 0 0,0 1-1,0-1 1,1 1 0,-1-1 0,0 1 0,0 0-1,-4 2 1,2-1 28,-18 6 321,1 1 0,0 1-1,-35 22 1,55-31-448,0 1 0,0-1 0,0 1 0,1-1 0,-1 1 0,0 0 0,1 0 0,-1 0 0,-1 2 0,3-3-62,0 0 0,-1-1 0,1 1 0,0 0 0,0-1 0,0 1 0,0 0 0,-1-1-1,1 1 1,0 0 0,0 0 0,0-1 0,1 1 0,-1 0 0,0-1 0,0 1 0,0 0 0,0-1 0,1 1 0,-1 0 0,0-1-1,1 1 1,-1-1 0,0 1 0,1 0 0,-1-1 0,1 1 0,-1-1 0,1 1 0,-1-1 0,1 1 0,-1-1 0,1 0 0,-1 1-1,1-1 1,1 1 0,8 4 161,0 1 0,1-2-1,0 1 1,15 3 0,47 8 470,-44-11-380,82 24 910,-94-25-899,-15-4-219,1 1-1,0-1 0,-1 1 0,1-1 1,-1 1-1,1 0 0,-1 0 0,0 0 0,1 0 1,-1 0-1,4 3 0,-6-3-61,0-1 0,0 0 1,1 1-1,-1-1 0,0 0 0,0 1 0,0-1 0,1 1 1,-1-1-1,0 0 0,0 1 0,0-1 0,0 1 0,0-1 0,0 0 1,0 1-1,0-1 0,0 1 0,0-1 0,0 0 0,0 1 1,0-1-1,0 1 0,-1-1 0,1 0 0,0 1 0,0-1 0,0 0 1,-1 1-1,1-1 0,0 0 0,0 1 0,-1-1 0,1 0 1,0 1-1,0-1 0,-1 0 0,-14 12 188,13-11-162,-14 9 133,-1 0 0,1-1-1,-1-2 1,-1 1 0,1-2 0,-1 0-1,-1-1 1,1-1 0,-38 3-1,54-7-195,0 0 0,0 0 0,0 0 0,-1 0-1,1 0 1,0-1 0,0 1 0,0-1 0,0 1 0,0-1-1,0 0 1,-2-1 0,-6-6-4303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15472,'0'0'2606,"6"3"-2114,-1-1-394,-4-2-75,1 1-1,0-1 0,-1 1 0,1 0 0,0-1 0,-1 1 1,1 0-1,-1 0 0,0 0 0,1 0 0,-1 0 1,0 1-1,1-1 0,-1 0 0,0 0 0,0 1 0,0-1 1,0 1-1,-1-1 0,1 1 0,0-1 0,0 1 1,0 3-1,0 6 150,1-2-21,-1-1 0,0 0 0,-1 0 0,0 1 0,0-1 0,-3 13 0,2-19-261,1-2 80,0 0-1,0 1 1,0-1-1,0 0 1,0 0 0,0 0-1,0 0 1,0 0-1,0 0 1,0 0 0,0 0-1,0 0 1,0 1-1,0-1 1,0 0 0,0 0-1,0 0 1,0 0-1,0 0 1,0 0 0,0 0-1,0 0 1,0 0-1,0 0 1,0 0 0,0 1-1,0-1 1,-1 0-1,1 0 1,0 0 0,0 0-1,0 0 1,0 0-1,0 0 1,0 0 0,0 0-1,0 0 1,0 0-1,-1 0 1,1 0-1,0 0 1,0 0 0,0 0-1,0 0 1,0 0-1,0 0 1,0 0 0,0 0-1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12760,'0'0'2216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8936,'0'0'3144,"3"7"-2318,6 18 160,0 1 0,-2 1-1,4 28 1,-10-13 867,-2-24-314,1-18-1515,0 0 1,0 0 0,0-1-1,0 1 1,0 0-1,0 0 1,1 0 0,-1 0-1,0 0 1,0 0-1,0 0 1,0 0 0,0 0-1,0 0 1,0 0 0,0-1-1,0 1 1,0 0-1,0 0 1,0 0 0,0 0-1,0 0 1,0 0-1,0 0 1,0 0 0,0 0-1,0 0 1,1 0 0,-1 0-1,0 0 1,0 0-1,0 0 1,0 0 0,0 0-1,0 0 1,0 0-1,0 0 1,0 0 0,0 0-1,0 0 1,1 0 0,-1 0-1,0 0 1,0 0-1,0 0 1,0 0 0,0 0-1,0 0 1,0 0-1,0 0 1,0 0 0,0 0-1,0 0 1,1 0 0,-1 0-1,0 0 1,0 0-1,0 0 1,0 0 0,0 0-1,0 0 1,0 1-1,0-1 1,0 0 0,0 0-1,0 0 1,0 0 0,0 0-1,6-7 167,-5 5-54,14-17 294,34-44 366,-42 54-622,2 1 0,-1 0 0,1 0 0,17-11 0,-25 19-154,1-1 0,-1 1-1,0-1 1,0 1 0,0 0 0,1 0 0,-1-1 0,0 1-1,0 0 1,0 0 0,1 0 0,-1 0 0,0 0 0,0 1-1,1-1 1,-1 0 0,0 1 0,0-1 0,0 0 0,0 1-1,0 0 1,0-1 0,1 1 0,-1-1 0,0 1 0,-1 0-1,1 0 1,0 0 0,0 0 0,1 1 0,2 3 82,0-1-1,-1 1 1,0 0 0,0 0 0,4 8 0,-3-2 120,0 1 0,-1-1 1,-1 1-1,0 0 0,0 0 0,-1 18 1,0-25-90,0 3 163,-1-8-260,1 1 0,-1-1 0,0 0 0,0 1 0,0-1 0,0 0 0,1 1 0,-1-1 0,0 1 0,0-1 0,0 0 0,0 1 0,0-1 0,0 0 0,0 1 0,0-1 0,0 1 0,0-1 0,-1 0 0,1 1 0,0-1 0,0 0 0,0 1 0,0-1 0,0 0 0,-1 1 0,1-1 144,-3-3-1610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53 8536,'0'0'11239,"-8"2"-11041,-13 2 323,-26 2 0,44-5-445,0 0 0,0-1 0,1 1 0,-1 0 0,0 0 0,1 1 0,-1-1 0,1 1 0,-1-1 0,1 1 0,-3 2-1,-22 23 1025,2 10-168,22-33-837,0-1-1,1 1 1,-1 0-1,1 0 1,0 0-1,1 1 1,-1-1 0,1 0-1,-2 8 1,2-4 88,0 0 1,0 0 0,0-1-1,2 15 1,-1-19-110,1 1 0,-1-1 1,1 0-1,0 0 0,0 0 0,0 0 1,0-1-1,1 1 0,-1 0 0,1 0 1,0-1-1,-1 1 0,1-1 0,0 1 1,1-1-1,-1 0 0,0 0 0,4 3 1,-4-4 0,-1 0-50,0 0 0,0 0-1,0 0 1,0 0 0,0-1 0,0 1-1,0 0 1,1-1 0,-1 1 0,0-1-1,0 1 1,0-1 0,1 0-1,-1 1 1,0-1 0,0 0 0,1 0-1,-1 0 1,0 0 0,1 0 0,-1 0-1,0 0 1,0-1 0,1 1-1,0-1 1,25-3 186,-22 4-190,0 0 0,-1-1 1,1 0-1,-1 1 0,1-2 1,-1 1-1,1-1 0,-1 1 1,5-4-1,33-15 159,-6 2-45,-15 6-40,-10 7-31,-1-1-1,1-1 1,-2 1 0,15-14-1,-12 8 31,-6 8-33,-1-1 0,0 0 0,0-1 0,-1 1 0,1-1 1,-1 0-1,5-10 0,-9 16-54,0 0 0,0 0 0,0 0 0,0 0 1,0 0-1,0-1 0,0 1 0,0 0 0,-1 0 1,1 0-1,0 0 0,0 0 0,0 0 0,0 0 0,0-1 1,0 1-1,0 0 0,0 0 0,0 0 0,0 0 1,0 0-1,0 0 0,-1 0 0,1 0 0,0 0 0,0 0 1,0 0-1,0 0 0,0 0 0,0-1 0,0 1 1,-1 0-1,1 0 0,0 0 0,0 0 0,0 0 0,0 0 1,0 0-1,0 0 0,-1 0 0,1 0 0,0 1 1,0-1-1,0 0 0,0 0 0,0 0 0,0 0 0,0 0 1,-1 0-1,-6 2 31,-2 6 1,1 0-1,0 0 1,0 0 0,1 1-1,1 0 1,-1 1 0,1 0-1,-8 17 1,9-17-12,4-7-15,0-1 0,-1 1-1,1-1 1,0 1 0,0-1 0,1 1 0,-1 0-1,0 0 1,1-1 0,0 1 0,-1 0 0,1 0 0,0-1-1,1 1 1,0 5 0,-1-6 3,1 0 1,-1 1-1,1-1 0,-1 1 0,1-1 0,0 0 1,0 1-1,0-1 0,1 0 0,-1 0 1,0 0-1,1 0 0,0 0 0,-1 0 0,1-1 1,0 1-1,0 0 0,0-1 0,0 1 1,0-1-1,0 0 0,0 0 0,0 0 0,1 0 1,-1 0-1,0 0 0,1 0 0,-1-1 1,1 1-1,3-1 0,1 0 28,-1 0 1,0-1-1,1 0 1,-1-1-1,0 1 1,0-1-1,0 0 0,0 0 1,8-5-1,-8 4 0,-3 2-17,1-1-1,0 0 1,-1-1-1,1 1 0,-1-1 1,0 1-1,0-1 1,0 0-1,0 0 1,0-1-1,0 1 0,-1 0 1,0-1-1,0 0 1,0 1-1,3-7 0,-4 4 8,1 1-1,-1 0 0,0 0 0,0-1 0,0 1 1,-1-1-1,0 1 0,0 0 0,0-1 0,-1 1 1,0-1-1,-2-6 0,1 7-14,0 1 1,-1 0-1,1 0 0,-1 1 0,0-1 1,0 0-1,0 1 0,-1 0 0,1 0 1,-1 0-1,0 0 0,1 1 1,-1-1-1,-1 1 0,1 0 0,-7-3 1,4 5-26,6 3 6,6 4 3,7 2 2,-11-7-3,0-1-1,1 0 0,0 0 1,-1 1-1,1-1 0,0 0 1,3 1-1,-2 0 0,0-1 0,0 0 0,1 1 0,-1-2 0,0 1 0,1 0 0,-1-1 0,1 1 0,-1-1 0,1 0 0,-1 0 0,1 0 0,-1-1 0,1 1 0,-1-1 0,0 0 0,1 0 0,-1 0 0,0 0 0,0-1 0,1 1 0,-1-1 0,0 0 0,-1 0 0,1 0 0,4-4 0,4-5 0,-1 0 0,9-14 0,7-8 0,-23 30 0,-1-1 0,0 1 0,1-1 0,1-6 0,-3 7 0,1 1 0,-1-1 0,0 1 0,1-1 0,-1 1 0,1 0 0,0-1 0,0 1 0,-1 0 0,2 0 0,-1 0 0,3-2 0,-3 3 0,-1 0 0,0 0 0,1 0 0,-1 1 0,1-1 0,0 0 0,-1 1 0,1-1 0,-1 1 0,1-1 0,0 1 0,-1 0 0,3 0 0,-2 0 0,-1 1 0,1-1 0,-1 1 0,1 0 0,-1 0 0,0-1 0,1 1 0,-1 0 0,0 0 0,1 0 0,-1 1 0,0-1 0,0 0 0,2 3 0,4 6 0,0 0 0,0 1 0,0 0 0,5 15 0,-9-20 0,0 1 0,-1-1 0,0 1 0,0 0 0,-1 0 0,0 0 0,0 0 0,-1 0 0,0 9 0,0-15 0,0 0 0,-1 0 0,1 0 0,0 0 0,-1 0 0,1 0 0,-1 0 0,1 0 0,-1 0 0,0 0 0,1 0 0,-1-1 0,0 1 0,0 0 0,0 0 0,1-1 0,-1 1 0,0-1 0,0 1 0,0-1 0,0 1 0,0-1 0,0 1 0,0-1 0,0 0 0,0 1 0,0-1 0,0 0 0,0 0 0,0 0 0,0 0 0,-2 0 0,-4 0 0,-1 0 0,1-1 0,-11-2 0,14 3 0,-8-4 0,-1 0 0,1 0 0,0-1 0,0 0 0,-17-12 0,21 11 0,7 5 0,1 0 0,-2 0 0,1 0 0,0 0 0,0 0 0,0 1 0,0-1 0,0 0 0,-1 1 0,1-1 0,0 1 0,-2-1 0,3 1 0,-1 0 0,1 0 0,0 0 0,0 0 0,-1 1 0,1-1 0,0 0 0,0 0 0,0 0 0,-1 1 0,1-1 0,0 0 0,0 0 0,0 0 0,0 1 0,-1-1 0,1 0 0,0 0 0,0 1 0,0-1 0,0 0 0,0 1 0,0-1 0,0 0 0,0 0 0,0 1 0,0-1 0,0 0 0,0 0 0,0 1 0,0-1 0,0 0 0,0 1 0,0-1 0,0 0 0,0 0 0,0 1 0,1-1 0,-1 0 0,0 0 0,0 1 0,0-1 0,1 0 0,8 16 0,41 29 0,-35-33 0,0 0 0,25 14 0,9 7 0,-48-32 23,0 0 0,0 0 1,0 0-1,0 0 0,0 0 0,1-1 0,-1 1 1,0 0-1,0-1 0,1 1 0,-1-1 0,0 1 1,1-1-1,-1 0 0,0 1 0,1-1 0,-1 0 1,1 0-1,-1 0 0,0 0 0,1 0 0,-1-1 0,1 1 1,-1 0-1,0-1 0,1 1 0,-1 0 0,0-1 1,1 0-1,-1 1 0,0-1 0,0 0 0,0 0 1,0 1-1,1-1 0,-1 0 0,0 0 0,-1 0 1,1 0-1,0-1 0,1-1 0,2-3-632,-1-1-1,1 1 1,-2-1-1,1 0 1,2-12-1,-4 15-642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13272,'0'0'5511,"-2"14"-5288,-41 248 892,-28 72 746,67-307-1473,3-22-289,1-1 1,-1 0 0,1 1-1,-1-1 1,0 0 0,-3 7-1,3-8 52,0 0 0,0 0-1,1 0 1,0 0 0,0 0-1,-1 0 1,2 0-1,-1 4 1,0 12 73,-6 8-56,9-29-1,4-4-3408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9536,'0'0'7410,"4"-11"-7078,0-4-273,4-11 313,1 0-1,1 1 0,1 0 1,16-25-1,11 3 475,75-73 0,-99 106-663,-13 13-152,0-1 1,0 1-1,1-1 1,-1 1-1,1 0 0,-1 0 1,1 0-1,0 0 1,-1 0-1,1 0 1,0 0-1,0 0 1,-1 1-1,1-1 1,0 1-1,0-1 1,0 1-1,0 0 0,3-1 1,-4 2-13,-1-1 0,1 0 0,0 0 0,0 1 0,-1-1 0,1 1 0,0-1 0,-1 1 0,1-1 0,0 1 0,-1-1 0,1 1 0,-1-1 0,1 1 0,-1 0 0,1-1 0,-1 1 0,1 1 0,0 0 8,0 1 0,0-1-1,0 1 1,-1-1 0,1 1-1,-1 0 1,1 4 0,-2 14 42,-1 0 1,0 0-1,-2 0 1,0 0-1,-1 0 1,-9 21-1,-14 60 467,28-102-526,0 0-1,0 0 0,0 0 1,0 1-1,0-1 0,-1 0 1,1 0-1,0 0 0,0 0 1,0 1-1,0-1 0,0 0 1,0 0-1,0 0 0,0 0 1,0 1-1,0-1 0,0 0 1,0 0-1,0 0 0,0 0 1,0 1-1,0-1 0,0 0 1,0 0-1,0 0 0,0 0 1,0 1-1,0-1 0,0 0 1,0 0-1,1 0 0,-1 0 0,0 0 1,0 1-1,0-1 0,0 0 1,0 0-1,0 0 0,1 0 1,-1 0-1,0 0 0,0 0 1,0 1-1,0-1 0,0 0 1,1 0-1,-1 0 0,0 0 1,0 0-1,0 0 0,0 0 1,1 0-1,-1 0 0,0 0 1,12-9 201,17-25-94,-26 30-72,50-68 186,-39 51-138,1-1 1,1 2-1,0 0 0,2 1 1,38-32-1,-56 51-87,0 0 1,0 0-1,1-1 1,-1 1-1,0 0 1,0 0-1,1 0 0,-1-1 1,0 1-1,1 0 1,-1 0-1,0 0 1,1 0-1,-1 0 0,0 0 1,1 0-1,-1-1 1,0 1-1,1 0 1,-1 0-1,0 0 1,1 0-1,-1 1 0,0-1 1,1 0-1,-1 0 1,0 0-1,0 0 1,1 0-1,-1 0 0,0 0 1,1 1-1,-1-1 1,1 0-1,2 14 103,-7 28-53,3-30-27,-3 17 29,-8 30 0,6-33 51,-4 46 0,9-69-87,1 1 0,0-1 0,0 1-1,1 0 1,-1-1 0,1 1 0,0-1 0,-1 1 0,2-1-1,-1 1 1,0-1 0,3 4 0,-3-5-4,0-1 0,0 0 1,0 0-1,0 0 0,0 0 1,1 0-1,-1 0 0,0 0 0,1 0 1,-1 0-1,0-1 0,1 1 0,-1 0 1,1-1-1,-1 1 0,1-1 1,-1 0-1,1 1 0,0-1 0,-1 0 1,1 0-1,-1 0 0,1 0 1,-1 0-1,1-1 0,0 1 0,-1 0 1,1-1-1,1 0 0,45-16 389,-48 17-387,1-1 0,-1 1-1,1 0 1,-1 0 0,1-1 0,-1 1 0,1 0 0,-1 0-1,1 0 1,-1 0 0,1 0 0,-1 0 0,1 0 0,-1 0-1,1 0 1,-1 0 0,1 0 0,0 0 0,-1 0 0,1 0-1,-1 1 1,1-1 0,0 0 0,0 13 361,-1-6-430,29-7 130,-24-1-87,-1 0-1,1 0 0,0-1 1,0 0-1,-1 0 1,1 0-1,-1 0 0,0-1 1,6-3-1,34-34-147,-35 32 106,-1-1-1,1 2 1,1-1 0,18-10 0,-25 16-180,2-1-183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0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9144,'0'0'4838,"-5"17"-4379,-77 263 1410,43-144-934,-19 77 733,51-180-1314,1-7 435,1 1-1,-3 45 1,9-74-657,0 0 1,0 0-1,1 0 1,-1 0-1,0 0 1,1 0-1,-1 1 1,3-3-1,5-6 12,12-21 175,3 1-1,0 1 1,48-44 0,-41 42-52,-19 16-131,-11 13-119,0 1 0,0 0 0,0-1 0,-1 1-1,2 0 1,-1-1 0,0 1 0,0 0 0,0 0 0,0 0 0,1 0-1,-1 0 1,0 0 0,1 0 0,-1 1 0,1-1 0,-1 0-1,1 1 1,-1-1 0,1 1 0,3-1 0,-5 1-10,1 1 1,-1-1-1,1 0 0,-1 0 1,0 1-1,1-1 1,-1 0-1,1 1 0,-1-1 1,0 1-1,1-1 0,-1 0 1,0 1-1,1-1 1,-1 1-1,0-1 0,0 1 1,1-1-1,-1 1 1,0-1-1,0 1 0,0-1 1,0 1-1,0 0 0,0-1 1,0 1-1,0 0 1,1 17 53,-3 9 6,0-11 2,1 0 1,1 19-1,0-30-41,1 0 1,-1 0-1,1 0 1,1 0-1,-1-1 0,1 1 1,0 0-1,0 0 1,0-1-1,0 0 0,4 6 1,-5-9-21,0-1 1,0 1-1,-1 0 1,1-1-1,0 1 1,0-1-1,0 1 1,0-1-1,0 0 1,0 1-1,0-1 1,0 0-1,0 1 1,0-1-1,0 0 1,0 0-1,0 0 1,0 0-1,0 0 1,0 0-1,0 0 1,0 0-1,-1-1 1,1 1-1,0 0 1,2-1-1,27-13 98,-26 12-89,40-24 159,0-1 0,-1-2 1,-2-2-1,48-47 0,-97 85-124,0 2 0,1-1 0,0 1 0,0 0-1,1 0 1,0 1 0,1 0 0,0 0 0,-7 21 0,12-29-47,-1 0 0,1 1 0,0-1 1,0 0-1,0 0 0,0 0 0,0 0 0,0 0 1,0 1-1,1-1 0,-1 0 0,1 0 0,0 0 1,-1 0-1,1 0 0,0 0 0,0 0 1,0 0-1,1-1 0,-1 1 0,0 0 0,3 2 1,-1-2 0,0 1 0,0-1 0,1 0 0,-1 0 1,1-1-1,-1 1 0,1-1 0,0 1 1,-1-1-1,1 0 0,7 0 0,-4 0 13,-1 0 0,0-1 0,0 0-1,0 0 1,0 0 0,0-1 0,0 0-1,0 0 1,0-1 0,0 1 0,0-1-1,-1-1 1,1 1 0,0-1 0,-1 0-1,7-5 1,-10 7-9,-1 0 0,0-1-1,0 1 1,0 0 0,0 0 0,0-1-1,0 1 1,0-1 0,0 1-1,0-1 1,-1 1 0,1-1 0,-1 1-1,1-1 1,-1 0 0,0 1 0,1-1-1,-1 0 1,0 1 0,0-1 0,0 0-1,0 1 1,0-1 0,-1 0-1,1 1 1,-1-1 0,1 0 0,-1 1-1,1-1 1,-1 1 0,0-1 0,0 1-1,1-1 1,-1 1 0,0-1-1,-1 1 1,1 0 0,0 0 0,0 0-1,-2-2 1,-2-1 11,0 0-1,-1 0 0,1 1 1,0 0-1,-1 0 0,0 0 1,0 1-1,0 0 0,-11-3 1,7 3 1,-4-1 1,0 1 1,-18-1-1,70-13-22,195-74-1,-226 87 0,67-22 0,-67 23 0,1 0 0,0 1 0,-1 0 0,1 0 0,0 1 0,0 0 0,12 1 0,-19-1 1,0 0-1,-1 0 1,1 1 0,-1-1-1,1 0 1,0 0 0,-1 1-1,1-1 1,-1 0-1,1 1 1,-1-1 0,1 0-1,-1 1 1,1-1 0,-1 1-1,0-1 1,1 1 0,-1-1-1,0 1 1,1-1-1,-1 1 1,0 0 0,0-1-1,1 1 1,-1-1 0,0 2-1,0 20 40,-14 20 42,-34 64 286,39-92-230,8-12-113,0-1-1,0 0 0,0 1 0,0-1 0,0 1 0,0-1 0,0 1 0,1-1 1,-1 1-1,0 3 0,21-15 300,120-92 326,-136 100-624,0-1-1,0 0 0,1 1 0,-1 0 0,0 0 0,1 0 1,-1 1-1,7-2 0,-9 3-20,-1 0 0,0 0 1,0 0-1,0 0 0,1 0 0,-1 0 1,0 0-1,0 1 0,0-1 0,0 0 0,0 1 1,1-1-1,-1 1 0,0-1 0,0 1 1,0 0-1,0-1 0,0 1 0,-1 0 1,1 0-1,0 0 0,0-1 0,0 1 1,-1 0-1,1 0 0,0 0 0,-1 0 0,1 0 1,-1 0-1,1 1 0,-1-1 0,0 0 1,1 0-1,-1 0 0,0 0 0,0 0 1,0 1-1,0 0 0,-2 24 52,1-24-48,1 0 0,-1 1 0,1-1 0,0 1 1,0-1-1,0 1 0,0-1 0,0 1 0,0-1 0,0 0 1,2 4-1,-2-5-7,0-1 1,1 0 0,-1 1-1,0-1 1,0 0-1,1 1 1,-1-1 0,1 0-1,-1 0 1,0 1 0,1-1-1,-1 0 1,1 0-1,-1 0 1,0 0 0,1 1-1,-1-1 1,1 0-1,-1 0 1,1 0 0,-1 0-1,1 0 1,-1 0 0,0 0-1,1 0 1,-1 0-1,1 0 1,-1 0 0,1-1-1,-1 1 1,0 0 0,1 0-1,-1 0 1,1-1-1,-1 1 1,0 0 0,1 0-1,-1-1 1,0 1-1,1 0 1,-1-1 0,20-14 33,-19 14-30,13-12 32,45-36 60,-54 45-91,0 0 0,0 1 0,1 0 0,-1 0 0,1 1 0,0 0 0,0 0 0,-1 0 0,12-2 0,-15 4-6,-1 0 0,1 0 0,-1 0 0,0 1 0,1-1-1,-1 0 1,1 1 0,-1-1 0,0 1 0,0-1 0,1 1 0,-1-1-1,0 1 1,0 0 0,0 0 0,1 0 0,-1 0 0,0 0-1,0 0 1,0 0 0,-1 0 0,1 0 0,0 0 0,0 0 0,-1 1-1,1-1 1,0 0 0,-1 0 0,1 1 0,-1-1 0,1 3-1,1 6 3,0 0 0,0 0-1,-1 16 1,1-6-7,-1-15-4,-1 1-1,2-1 1,-1 1 0,0-1 0,1 0 0,0 0-1,0 0 1,5 8 0,-5-11 4,0 1-1,0-1 1,0 0 0,0 0-1,0 0 1,0-1 0,0 1-1,1-1 1,-1 1 0,1-1-1,-1 0 1,1 1 0,-1-1-1,1-1 1,0 1 0,0 0-1,-1-1 1,6 1 0,5 0 12,1-1 0,-1-1 0,0 0 0,1 0 0,-1-2 0,0 1 0,0-2 0,12-4-1,99-48 206,-121 55-208,95-57 251,-94 56-250,-5 3-17,-8 7 8,0 4 7,0 0 0,-8 19-1,14-27-9,1 1 0,0 0 0,0 0 0,1 0 0,0 0 0,0 1 0,0-1 0,0 0 0,1 1 0,0 6 0,0-10 6,1 0-1,-1 0 1,1 0-1,0 0 1,0 0-1,-1-1 1,1 1-1,1 0 1,-1-1-1,0 1 1,0 0-1,0-1 1,1 0-1,-1 1 1,1-1-1,-1 0 0,1 1 1,0-1-1,-1 0 1,1 0-1,0-1 1,0 1-1,0 0 1,0 0-1,0-1 1,-1 1-1,1-1 1,0 0-1,4 1 1,2 0-2,1-1 0,0 1 1,0-1-1,0-1 1,12-1-1,-15 1 19,0-1 0,0 1 0,0-1 0,-1 0 0,1-1 1,-1 1-1,1-1 0,-1 0 0,0-1 0,6-4 0,-9 6-9,0 0 0,0 0 0,0 0 1,0 0-1,-1 0 0,1 0 0,-1 0 0,1-1 0,-1 1 1,0-1-1,0 1 0,0-1 0,0 1 0,0-1 0,-1 1 0,1-1 1,-1 0-1,0 1 0,0-1 0,0 0 0,0 0 0,0 1 1,-1-1-1,1 0 0,-2-3 0,1 2 0,-1 0 1,1 0-1,-1 0 0,0 1 0,0-1 1,-1 0-1,1 1 0,-1 0 0,0-1 1,0 1-1,0 0 0,0 1 0,0-1 1,-1 0-1,1 1 0,-1 0 1,0 0-1,0 0 0,0 0 0,0 1 1,0-1-1,0 1 0,0 0 0,-5 0 1,-7-3-19,6 1-20,-1 1-1,0 0 1,-16 0 0,80-16-93,334-87 177,-15 14-45,-366 90-9,13-2-1,-16 7 2,-10 6 4,-67 65 37,43-45-91,1 1 0,1 1 0,-42 62 0,70-93 43,0 1 0,0 0 1,0 0-1,0 0 0,0 0 1,0 1-1,0-1 1,1 0-1,-1 3 0,1-5 5,0 1 0,0-1 0,0 1 0,1-1 0,-1 1 0,0-1 0,1 1 0,-1-1 0,0 0-1,1 1 1,-1-1 0,0 1 0,1-1 0,-1 0 0,1 1 0,-1-1 0,1 0 0,-1 0 0,1 1 0,-1-1 0,1 0-1,-1 0 1,1 0 0,-1 0 0,1 1 0,-1-1 0,1 0 0,-1 0 0,1 0 0,-1 0 0,1 0 0,-1 0 0,1 0-1,-1-1 1,1 1 0,-1 0 0,1 0 0,0-1 0,3 1 0,0-1 0,0-1 0,-1 1 0,1 0 0,0-1 1,-1 0-1,1 0 0,-1 0 0,0 0 0,0-1 0,1 1 0,-1-1 0,-1 0 0,5-5 0,4-4 15,-2-1-1,11-18 1,-10 13 37,11-29 0,-7 14-1,-11 29-31,-3 10-11,-4 23-12,-9 41 10,-16 97 9,19-96-3,-38 134 1,46-198-7,0-1 0,0 0 0,-1 0-1,0-1 1,-1 1 0,1-1 0,-1 1 0,0-1 0,0 0-1,0 0 1,-1-1 0,-9 8 0,11-10-2,0 0-1,0-1 1,-1 1 0,1-1-1,-1 1 1,1-1 0,0 0-1,-1-1 1,0 1 0,1 0-1,-1-1 1,1 0 0,-1 0 0,0 0-1,1 0 1,-1-1 0,1 1-1,-1-1 1,1 0 0,-1 0-1,1 0 1,-1-1 0,1 1-1,-4-3 1,3 2 3,1-1 0,-1 1 0,1-1 0,0 0 0,0 1-1,0-1 1,0-1 0,0 1 0,1 0 0,-3-4 0,4 5-5,1 1-1,-1 0 1,1 0 0,-1 0-1,0-1 1,1 1 0,0 0-1,-1 0 1,1-1 0,0 1-1,0 0 1,0-1 0,-1 1-1,1 0 1,1-1 0,-1 1-1,0 0 1,0-1 0,0 1-1,1 0 1,-1-1 0,1 1-1,-1 0 1,1 0 0,-1 0-1,1-1 1,0 1 0,0 0-1,-1 0 1,1 0 0,0 0-1,0 0 1,0 0 0,0 0-1,2-1 1,161-90-2,-100 58 0,5-3 0,49-25 0,113-81 0,-217 132 0,0 0 0,-1-1 0,24-28 0,-31 33 0,1-2 0,-2 1 0,1-1 0,-1 1 0,0-2 0,-1 1 0,0 0 0,3-15 0,-6 23 0,-1 0 0,0 0 0,1 0 0,-1-1 0,0 1 0,0 0 0,0 0 0,0-1 0,0 1 0,0 0 0,0 0 0,0-1 0,0 1 0,-1 0 0,1 0 0,0 0 0,-1-1 0,1 1 0,-1 0 0,1 0 0,-1 0 0,0 0 0,0 0 0,0-1 0,-1 1 0,1 1 0,0-1 0,0 1 0,-1 0 0,1-1 0,0 1 0,0 0 0,-1 0 0,1 0 0,0 0 0,-1 0 0,1 0 0,0 0 0,-1 1 0,1-1 0,0 0 0,0 1 0,-1-1 0,1 1 0,0-1 0,0 1 0,-2 1 0,-1 0 0,-1 1 0,1 1 0,-1-1 0,1 1 0,0-1 0,0 1 0,1 1 0,-1-1 0,1 0 0,0 1 0,0-1 0,0 1 0,1 0 0,-1 0 0,1 0 0,1 1 0,-1-1 0,-1 7 0,2-5 0,0-1 0,0 0 0,1 1 0,-1-1 0,1 0 0,1 1 0,-1-1 0,1 0-1,0 1 1,1-1 0,-1 0 0,1 0 0,1 0 0,-1 0 0,6 10 0,-5-13-5,0 1 1,0-1-1,0 0 0,1 1 1,-1-2-1,1 1 1,0 0-1,-1-1 1,1 1-1,0-1 1,1 0-1,-1-1 0,0 1 1,1-1-1,-1 1 1,0-1-1,1-1 1,-1 1-1,1-1 1,0 1-1,-1-1 0,1-1 1,-1 1-1,8-2 1,10-2 30,-1-1 0,0-1 0,35-15-1,-49 19-18,86-41-1,-67 28-6,2 3 0,0 0-1,43-12 1,-70 24 0,0 0 0,0-1 0,0 1 0,0 0 0,1 0 0,-1 0 0,0 0 0,0 0 0,0 0 0,0 0 0,0 0 0,1 0 0,-1 1 0,0-1 0,0 0 0,0 1 0,0-1 0,0 1 0,0-1 0,0 1 0,0-1 0,0 1 0,0 0 0,-1 0 0,3 1 0,-2 0 0,0 0 0,0 0 0,0 0 0,0 0 0,0 0 0,-1 1 0,1-1 0,-1 0 0,1 0 0,-1 1 0,0-1 0,0 3 0,0 3 0,0 0 0,-1 0 0,-1 0 0,1 0 0,-1 0 0,-4 11 0,4-7 0,8-10 0,-4-3 0,0 0 0,1 1 0,-1-1 0,0-1 0,0 1 0,0 0 0,0 0 0,2-3 0,39-32 0,55-44 0,-83 70 0,0 0 0,0 1 0,1 1 0,0 1 0,21-7 0,-35 13 0,-1 1 0,1-1 0,0 1 0,0 0 0,0 0 0,0 0 0,0 0 0,0 0 0,0 0 0,0 0 0,0 1 0,0-1 0,0 1 0,0-1 0,0 1 0,-1 0 0,1 0 0,0 0 0,0 0 0,-1 0 0,1 0 0,-1 0 0,1 0 0,-1 1 0,1-1 0,-1 1 0,2 1 0,3 7 0,0-1 0,0 1 0,9 20 0,7 12 0,-18-37 0,-1-1 0,1 0 0,0 0 0,0 0 0,1-1 0,-1 1 0,1-1 0,0 0 0,0-1 0,0 1 0,0-1 0,0 0 0,7 2 0,-3-2 0,0 0 0,1-1 0,-1 0 0,0 0 0,1-1 0,-1 0 0,15-3 0,-11 1 0,1-1 0,-1-1 0,0 0 0,0 0 0,-1-1 0,1-1 0,-1 0 0,0-1 0,-1 0 0,22-18 0,-6-4 0,-26 27 0,0 1 0,0 0 0,0 0 0,-1-1 0,1 1 0,0 0 0,0-1 0,-1 1 0,1-1 0,-1 1 0,1-1 0,-1 1 0,1-1 0,-1 1 0,0-1 0,0 1 0,0-1 0,0 1 0,0-1 0,0 0 0,-1-1 0,1 3 0,-1-1 0,1 1 0,0 0 0,-1-1 0,1 1 0,-1 0 0,1-1 0,0 1 0,-1 0 0,1 0 0,-1 0 0,1-1 0,-1 1 0,1 0 0,-1 0 0,1 0 0,-1 0 0,1 0 0,-1 0 0,1 0 0,-1 0 0,1 0 0,-1 0 0,1 0 0,-1 0 0,1 1 0,-1-1 0,1 0 0,-1 0 0,-14 7 0,5 0 0,0 0 0,0 1 0,0 0 0,1 0 0,-8 11 0,11-13 0,1 1 0,0-1 0,1 1 0,0 0 0,0 0 0,0 0 0,1 1 0,-4 12 0,6-17 0,1-1 0,-1 0 0,1 1 0,0-1 0,0 0 0,0 1 0,0-1 0,0 0 0,0 1 0,1-1 0,-1 0 0,1 0 0,0 1 0,0-1 0,0 0 0,0 0 0,0 0 0,0 0 0,0 0 0,1 0 0,-1 0 0,0 0 0,1 0 0,0-1 0,0 1 0,-1-1 0,1 1 0,0-1 0,0 0 0,0 0 0,0 0 0,0 0 0,1 0 0,-1 0 0,4 1 0,6 1 0,1 0 0,0-1 0,0 0 0,26 0 0,0-4 0,-1-1 0,1-2 0,-1-1 0,0-2 0,54-20 0,176-56 0,-250 81 0,-18 3 0,0 0 0,0 1 0,0-1 0,0 0 0,0 1 0,0-1 0,0 1 0,0-1 0,0 0 0,0 1 0,-1-1 0,1 0 0,0 1 0,0-1 0,0 0 0,0 0 0,-1 1 0,1-1 0,0 0 0,0 1 0,-1-1 0,1 0 0,0 0 0,0 1 0,-1-1 0,0 0 0,-27 23 0,23-20 0,-63 48 0,62-46 0,0 0 0,0 1 0,0 0 0,1 0 0,0 1 0,1-1 0,-1 1 0,-3 9 0,7-15 0,0 0 0,1 0 0,-1 0 0,1 0 0,0 0 0,-1 0 0,1 0 0,0 0 0,-1 0 0,1 0 0,0 1 0,0-1 0,0 0 0,0 0 0,0 0 0,0 0 0,0 0 0,1 0 0,-1 0 0,0 0 0,0 0 0,1 0 0,-1 0 0,1 0 0,-1 0 0,1 0 0,0 0 0,-1 0 0,1 0 0,0 0 0,-1-1 0,1 1 0,0 0 0,0 0 0,0-1 0,0 1 0,0-1 0,-1 1 0,1-1 0,0 1 0,0-1 0,1 1 0,-1-1 0,0 0 0,0 0 0,0 1 0,0-1 0,0 0 0,0 0 0,2 0 0,2 0 0,1 0 0,-1 0 0,0 0 0,1-1 0,-1 0 0,1 0 0,-1 0 0,0-1 0,5-2 0,1-1 0,0-1 0,0 0 0,-1-1 0,10-9 0,-16 13 0,0 0 0,-1-1 0,1 0 0,-1 0 0,0 0 0,0 0 0,0 0 0,-1-1 0,1 1 0,-1-1 0,0 1 0,2-7 0,-4 9 0,0 1 0,1 0 0,-1-1 0,0 1 0,0-1 0,0 1 0,0-1 0,0 1 0,0-1 0,-1 1 0,1-1 0,0 1 0,-1-1 0,1 1 0,-1 0 0,1-1 0,-1 1 0,0 0 0,1-1 0,-1 1 0,-1-1 0,0 0 0,0 0 0,0 0 0,-1 1 0,1-1 0,0 1 0,-1 0 0,1-1 0,-1 1 0,1 0 0,-5-1 0,-5 0 0,0 0 0,0 1 0,-23-1 0,33 2 0,-7 2 0,12 0 0,16 2 0,33-5 0,-1-2 0,0-3 0,74-17 0,-74 11 0,36-9 0,-85 21 0,0-1 0,-1 1 0,1-1 0,0 1 0,0-1 0,0 1 0,-1 0 0,1 0 0,0 0 0,0 0 0,-1 0 0,1 1 0,0-1 0,0 0 0,2 2 0,-3-2 0,0 1 0,0 0 0,0 0 0,0-1 0,0 1 0,0 0 0,-1 0 0,1 0 0,0 0 0,0 0 0,-1 0 0,1 0 0,-1 0 0,1 0 0,-1 0 0,1 0 0,-1 0 0,0 2 0,1 5 0,0 1 0,-1-1 0,0 1 0,0 0 0,-4 12 0,1 11 0,3-30 0,0-1 0,0 1 0,0-1 0,0 1 0,0-1 0,0 1 0,0-1 0,1 1 0,-1-1 0,1 1 0,-1-1 0,1 0 0,-1 1 0,1-1 0,0 0 0,-1 1 0,1-1 0,0 0 0,0 0 0,0 0 0,0 1 0,0-1 0,0 0 0,1 0 0,-1-1 0,2 2 0,0-1 0,-1 0 0,1-1 0,0 0 0,0 1 0,0-1 0,-1 0 0,1 0 0,0-1 0,0 1 0,-1-1 0,1 1 0,0-1 0,4-2 0,15-6 0,-1-1 0,0-1 0,31-23 0,-6 4 0,-32 21 0,-11 7 0,0-1 0,0 1 0,1 0 0,-1 0 0,1 0 0,5-2 0,-8 4 0,-1 0 0,1 0 0,0 0 0,0 0 0,0 0 0,0 0 0,0 0 0,0 0 0,0 0 0,-1 0 0,1 1 0,0-1 0,0 0 0,0 0 0,0 1 0,0-1 0,-1 1 0,1-1 0,0 1 0,-1-1 0,1 1 0,0-1 0,-1 1 0,1 0 0,0-1 0,-1 1 0,1 0 0,-1 0 0,1-1 0,-1 1 0,0 0 0,1 0 0,0 1 0,4 12 0,8 30 0,-9-31 0,-1 0 0,1-1 0,12 23 0,-13-28 0,2 1 0,-1-1 0,1 0 0,1 0 0,-1 0 0,1-1 0,10 10 0,-13-15 0,-1 1 0,1-1 0,-1 1 0,1-1 0,0 0 0,0 0 0,0 0 0,0 0 0,0 0 0,-1-1 0,1 0 0,0 1 0,0-1 0,0 0 0,0 0 0,0-1 0,0 1 0,0-1 0,0 1 0,0-1 0,0 0 0,0 0 0,0 0 0,-1 0 0,6-4 0,9-5 0,-1-1 0,0 0 0,-1-2 0,21-20 0,51-65 0,-69 76 0,-4 4 0,1 1 0,30-28 0,-44 45 0,0-1 0,0 0 0,-1 1 0,1-1 0,0 0 0,0 1 0,0-1 0,1 1 0,-1 0 0,0-1 0,0 1 0,0 0 0,0 0 0,0-1 0,0 1 0,0 0 0,0 0 0,1 0 0,-1 0 0,0 1 0,0-1 0,0 0 0,0 0 0,0 1 0,0-1 0,0 1 0,0-1 0,0 1 0,0-1 0,0 1 0,0-1 0,0 1 0,0 0 0,0 0 0,0-1 0,-1 1 0,1 0 0,0 0 0,-1 0 0,1 0 0,0 0 0,-1 0 0,1 2 0,2 2 0,0 1 0,-1 0 0,0-1 0,0 1 0,0 0 0,1 12 0,-1-2 0,-1 0 0,0 0 0,-3 26 0,1-36 0,0-1 0,0 0 0,0 0 0,0 1 0,-1-1 0,0 0 0,0 0 0,0 0 0,0-1 0,-1 1 0,0-1 0,0 1 0,0-1 0,-7 7 0,7-9 0,1-1 0,0 1 0,-1-1 0,1 0 0,-1 0 0,0 0 0,1 0 0,-1 0 0,0 0 0,0-1 0,1 0 0,-1 1 0,0-1 0,0 0 0,0 0 0,0 0 0,1-1 0,-1 1 0,0-1 0,0 0 0,-2-1 0,0 1 0,1-1 0,0 1 0,0-1 0,0 0 0,0-1 0,0 1 0,1-1 0,-1 0 0,1 0 0,-1 0 0,1 0 0,-5-7 0,8 10 0,-1-1 0,1 1 0,0-1 0,-1 1 0,1-1 0,0 1 0,0-1 0,-1 1 0,1-1 0,0 1 0,0-1 0,0 0 0,0 1 0,0-1 0,0 1 0,0-1 0,0 0 0,0 1 0,0-1 0,0 1 0,0-1 0,0 1 0,1-1 0,-1 0 0,0 1 0,0-1 0,1 1 0,-1-1 0,0 1 0,1-1 0,-1 1 0,0 0 0,1-1 0,-1 1 0,1-1 0,-1 1 0,0 0 0,1-1 0,-1 1 0,1 0 0,0-1 0,-1 1 0,2 0 0,25-9 0,-26 9 0,16-1 0,0 0 0,1 1 0,-1 1 0,0 0 0,0 2 0,27 6 0,20 3 0,-42-9 425,31 9 0,-6 3-5210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04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14672,'0'0'1280,"58"12"-721,19 0 185,10 6 16,15 1-72,-5-7 16,-4-2-88,-14-2 16,-11-2-192,5-6 0,-1-8-144,5-10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242 628 10040,'0'0'5156,"-10"4"-4400,-15 7-348,0 1-1,1 1 1,0 2 0,1 0 0,-25 21 0,41-29-274,0 0-1,0 0 1,1 0-1,0 1 0,0 0 1,1 0-1,-6 12 0,10-18-89,0 1-1,0 0 0,0 0 0,0 0 1,0-1-1,1 1 0,-1 0 0,1 0 0,0 0 1,0 0-1,0 0 0,0 0 0,1 0 1,-1 0-1,1 0 0,0 0 0,0 0 0,0 0 1,0-1-1,0 1 0,0 0 0,1-1 1,0 1-1,-1-1 0,1 1 0,0-1 0,3 3 1,-3-3-19,0-1 0,0 0 0,-1 0 1,1 0-1,0 0 0,0 0 0,0 0 0,0-1 1,0 1-1,0 0 0,0-1 0,0 0 1,0 0-1,0 1 0,1-1 0,-1 0 0,0-1 1,0 1-1,0 0 0,0-1 0,0 1 1,0-1-1,0 1 0,0-1 0,0 0 0,3-2 1,6-2 64,-1-1 0,0 0 1,12-11-1,-21 17-88,12-11 72,0-1-1,0 0 1,-1 0 0,-1-1 0,0-1 0,-1 0-1,0 0 1,9-20 0,-8 11 6,-2 0 0,0-1 0,-1-1 0,9-49 0,-11 18 44,-1 0 1,-3 0-1,-3 0 1,-10-77-1,10 128-95,0-1-1,0 1 0,0 0 1,-4-9-1,5 14-22,0-1 0,0 0 0,0 1 0,-1-1 0,1 1-1,0-1 1,-1 1 0,1-1 0,-1 1 0,1-1 0,0 1 0,-1 0 0,1-1 0,-1 1 0,1 0 0,-1-1 0,0 1 0,1 0 0,-1-1-1,1 1 1,-1 0 0,0 0-2,0 0 0,0 0 0,0 1 0,0-1 0,0 0 0,1 0 0,-1 1 0,0-1 0,0 1 0,0-1 0,1 1 0,-1-1 0,0 1 0,1-1 0,-1 1 0,0-1 0,1 1 0,-1 0 0,0 1 0,-4 6 10,1 0 1,0 0-1,0 1 0,1-1 0,0 1 1,0 0-1,-2 17 0,-1-1 0,-2 7 2,2 1 0,1 0 0,2 0 0,1 0 0,1 0 0,2 0 0,2 0 0,7 38 0,-7-58 8,1 0 1,1-1-1,0 1 0,1-1 0,0 0 0,1-1 0,15 21 1,-19-28-15,1-1 1,-1 1 0,1-1 0,-1 0 0,1 0-1,0 0 1,0-1 0,1 1 0,-1-1 0,1 0-1,-1 0 1,1-1 0,-1 1 0,1-1 0,6 1-1,-3-1 7,0 0 0,1-1 0,-1 0 0,0 0 0,0-1 0,1 0 0,-1 0 0,10-3 0,-4-1 20,0-1-1,-1 0 1,0 0 0,0-2 0,0 1-1,19-17 1,64-65 479,-87 80-438,-7 7-24,-2 2 71,-5 11-10,-4 16-16,5-15-73,1 0 0,0 0 0,-2 13 0,4-18-20,1 0 0,-1-1 0,1 1 0,1 0 0,-1-1 0,1 1 0,1 0 0,2 8 1,-4-13-6,1 0 0,0-1 0,0 1 0,0 0 0,0-1 0,0 1 0,0 0 0,0-1 0,0 1 1,1-1-1,-1 0 0,0 1 0,1-1 0,-1 0 0,1 0 0,0 0 0,-1 0 0,1 0 1,0 0-1,0-1 0,0 1 0,-1-1 0,1 1 0,0-1 0,0 1 0,0-1 0,0 0 0,0 0 1,0 0-1,0 0 0,0 0 0,0-1 0,-1 1 0,3-1 0,5-1 3,-1-1 0,1 0 0,-1 0-1,0-1 1,0 0 0,0 0 0,-1-1 0,0 0-1,0 0 1,13-13 0,-3 0 14,0-1 1,20-31 0,-11 12 11,-3-2 1,-1-1 0,-2 0 0,18-57 0,-12 16 90,21-116 0,-46 195-114,-1 0 1,1 0 0,-1 0-1,0 0 1,0 0 0,0 0 0,0 0-1,-1-5 1,1 8-7,0 0 0,0 0 1,-1-1-1,1 1 0,0 0 0,0 0 0,0 0 0,0 0 1,0 0-1,0 0 0,0-1 0,0 1 0,0 0 1,-1 0-1,1 0 0,0 0 0,0 0 0,0 0 1,0 0-1,0 0 0,0 0 0,-1 0 0,1 0 0,0 0 1,0-1-1,0 1 0,0 0 0,0 0 0,-1 0 1,1 0-1,0 0 0,0 0 0,0 0 0,0 1 0,0-1 1,-1 0-1,1 0 0,0 0 0,0 0 0,0 0 1,0 0-1,0 0 0,-1 0 0,1 0 0,0 0 1,0 0-1,0 0 0,0 1 0,0-1 0,0 0 0,-12 17 23,-20 50 1,-29 86 0,-13 80-69,29-87 22,-94 257-23,75-230 127,82-197 17,62-98 35,11-16-17,329-507 121,-374 565-222,-14 27-9,-2-2-1,38-98 1,-90 173-75,4 5 44,1 2 0,2 0 0,-19 42 0,11-19 1,-18 33 11,-165 359-65,169-352 78,-65 173 17,96-248 19,-1 5 26,12-34 20,1 0-1,0 1 1,0 0 0,15-20 0,-18 28-65,6-10 10,0 0 0,1 1 0,0 0-1,2 0 1,-1 1 0,2 1 0,-1 0 0,2 0 0,0 2 0,0 0 0,1 0 0,0 1 0,16-7-1,73-22-11,32-14 12,-120 45-25,0-1-1,0-1 0,-2-1 0,1 0 0,-1-1 0,13-12 0,-22 17 7,1 0 0,-1 0 1,0 0-1,5-10 0,-9 15-8,-1 1 0,1-1 0,-1 0 0,1 0 0,-1 1 1,1-1-1,-1 0 0,1 0 0,-1 0 0,0 0 0,0 0 0,1 0 0,-1 0 1,0 0-1,0 0 0,0 0 0,0 0 0,0 1 0,0-1 0,0 0 0,0 0 1,-1 0-1,1 0 0,0 0 0,0 0 0,-1 0 0,1 0 0,-1 0 0,1 1 0,-1-1 1,1 0-1,-1 0 0,1 0 0,-1 1 0,0-1 0,1 0 0,-1 1 0,0-1 1,0 1-1,1-1 0,-1 1 0,0-1 0,0 1 0,0-1 0,-1 1 0,0 0 1,1-1 0,-1 1 0,0 0-1,0 0 1,0 0 0,1 0 0,-1 1-1,0-1 1,0 0 0,1 1 0,-1-1-1,0 1 1,1 0 0,-1 0 0,0-1-1,-1 3 1,-27 18 8,24-16-10,-5 3 3,1 1-1,0 1 0,0-1 1,1 1-1,1 1 0,0 0 0,-8 12 1,14-20 0,0 0-1,1 1 1,-1-1 0,1 1 0,-1 0 0,1-1 0,0 1 0,0 0-1,1 0 1,-1 0 0,1 0 0,0 0 0,0-1 0,0 1 0,0 0-1,1 0 1,-1 0 0,1 0 0,0 0 0,1-1 0,-1 1 0,0-1-1,1 1 1,0-1 0,0 1 0,0-1 0,0 0 0,1 0 0,2 3-1,-2-3 4,1 0 0,-1-1 0,1 1 0,0-1 0,0 0-1,0 0 1,0 0 0,0-1 0,0 1 0,1-1-1,-1 0 1,8 0 0,-1 1 18,1-1-1,-1-1 0,20-2 1,-17 0 2,0-1 0,-1 0 0,1-1 0,-1-1 0,0 0 0,0 0 0,-1-2 0,13-7 0,6-7 115,50-44 1,-73 58-98,-1-1 0,0-1 0,0 1 0,11-20 0,4-5 164,-18 28-199,6-7 237,-7 13-97,-2 7-58,-1 1-82,1-1 0,0 1 1,0 0-1,1-1 0,0 1 0,0-1 1,1 0-1,0 1 0,5 9 0,-1-6 4,0-1-1,2 1 0,-1-1 0,1 0 0,11 9 0,-13-12-7,1-1-1,0 0 1,0-1-1,1 0 0,0 0 1,11 5-1,-14-8 1,0-1-1,1 0 0,-1 0 1,0 0-1,1-1 0,-1 0 0,1-1 1,0 1-1,-1-1 0,1 0 0,6-2 1,-1 0 24,0 0 0,-1-1 1,0-1-1,0 0 0,0 0 1,0-1-1,-1-1 1,0 0-1,18-13 0,-20 13 7,0-1 1,0 0-1,-1-1 0,0 0 0,0 0 0,-1 0 1,0-1-1,0 0 0,-1 0 0,0 0 1,4-12-1,-8 19-28,0 1 0,-1-1 0,1 1 0,-1 0 1,0-1-1,1 1 0,-1-1 0,0 1 0,0-1 0,0 1 0,0-1 1,0 1-1,0 0 0,0-1 0,-1 1 0,1-1 0,0 1 1,-1-1-1,1 1 0,-1 0 0,0-1 0,0-1 0,-1 2-2,1 1-1,0-1 0,0 1 0,0-1 1,0 1-1,0 0 0,0-1 0,0 1 1,-1 0-1,1 0 0,0 0 0,0 0 1,0 0-1,-1 0 0,1 0 0,0 0 1,0 0-1,0 1 0,0-1 0,-1 0 1,1 1-1,0-1 0,0 1 0,0-1 1,0 1-1,-2 1 0,-2 1-3,-1 0 1,1 1-1,0-1 1,0 1-1,0 0 0,1 0 1,0 1-1,-1-1 1,2 1-1,-1 0 0,0 0 1,1 1-1,0-1 1,0 1-1,-3 9 0,5-10-7,-1 0 0,1 0 0,1 0-1,-1 0 1,1 0 0,-1 0-1,2 0 1,-1 0 0,0 1-1,1-1 1,0 0 0,0 0-1,1 0 1,-1-1 0,1 1-1,0 0 1,1 0 0,-1-1-1,4 6 1,-2-5 3,-1 0 0,1 0 0,0-1 1,0 1-1,0-1 0,0 0 0,1 0 0,-1-1 0,10 6 0,-10-7 5,0-1 1,0 1-1,1-1 0,-1 0 0,0 0 0,1-1 0,-1 1 0,0-1 0,1 0 0,-1 0 1,0 0-1,1-1 0,-1 0 0,6-1 0,7-2 19,-1-2 1,1 0-1,-1 0 0,-1-2 1,16-9-1,71-53 134,-76 50-57,2 1 0,0 1 0,55-26 1,-82 43-92,0 1 1,1-1-1,-1 1 1,0-1-1,1 1 0,-1-1 1,0 1-1,1 0 1,-1-1-1,1 1 1,-1 0-1,1 0 1,-1 0-1,0 0 1,1 1-1,-1-1 1,1 0-1,-1 1 1,3 0-1,-4-1-4,1 1 1,0 0-1,-1 0 0,1-1 1,-1 1-1,1 0 1,-1 0-1,1 0 0,-1 0 1,0 0-1,1-1 0,-1 1 1,0 0-1,0 0 0,0 0 1,0 0-1,0 0 0,0 0 1,0 0-1,0 0 0,0 2 1,-2 7 17,0 0 0,-1 0 0,0-1 0,-6 12 1,5-10 14,-1 1 1,2-4-4,0 0-1,1 0 0,-3 12 0,5-20-31,0 0 1,0 0 0,0 1-1,0-1 1,0 0-1,0 0 1,0 0 0,0 0-1,0 1 1,0-1 0,0 0-1,0 0 1,0 0 0,0 0-1,0 1 1,1-1-1,-1 0 1,0 0 0,0 0-1,0 0 1,0 0 0,0 0-1,0 1 1,0-1-1,1 0 1,-1 0 0,0 0-1,0 0 1,0 0 0,0 0-1,0 0 1,1 0 0,-1 0-1,0 0 1,0 1-1,0-1 1,0 0 0,1 0-1,-1 0 1,0 0 0,0 0-1,0 0 1,1 0 0,-1 0-1,0 0 1,0-1-1,0 1 1,1 0 0,13-5 79,14-10 5,-28 15-84,38-24 27,-16 9-18,2 1-1,32-15 0,-54 28-11,0 1 0,0-1 0,0 0 0,0 0 0,-1 1 0,1-1 0,0 1 0,1-1 0,-1 1 0,0 0 0,0 0 0,0 0 0,0 0 0,0 0 0,0 0 0,0 1 0,0-1 0,0 1 0,0-1 0,0 1 0,0 0 0,0 0 0,-1 0 0,1 0 0,0 0 0,2 2 0,-1 1 0,1 1 0,-1 0 0,0 0 0,0 0 0,-1 0 0,1 0 0,2 10 0,-4-10 0,1 0 0,0 0 0,0 1 0,1-1 0,-1-1 0,1 1 0,0 0 0,1-1 0,6 8 0,-8-10 0,1-1 0,-1 0 0,1 1 0,0-1 0,-1 0 0,1 0 0,0-1 0,0 1 0,0 0 0,0-1 0,-1 0 0,1 0 0,0 0 0,0 0 0,0 0 0,0 0 0,0-1 0,0 1 0,0-1 0,3-1 0,6-3 0,1 0 0,22-13 0,-33 17 0,15-9 0,0-1 0,-1 0 0,0-1 0,-1-1 0,0-1 0,-2 0 0,1-1 0,-2 0 0,0-1 0,0 0 0,9-20 0,18-36 0,-3-1 0,45-133 0,-41 72 0,-41 126 0,-6 11 0,-10 13 0,4 5 0,2 1 0,0 0 0,1 1 0,-8 26 0,-8 18 0,15-40 0,1 0 0,1 1 0,1 1 0,2-1 0,0 1 0,2 0 0,2 0 0,0 33 0,3-49 0,1 0 0,0 0 0,1 0 0,0 0 0,1-1 0,0 1 0,12 22 0,-14-30 0,1-1 0,-1 0 0,1 0 0,0 0 0,0 0 0,0-1 0,0 1 0,1-1 0,-1 0 0,1 0 0,0 0 0,0 0 0,0-1 0,0 1 0,1-1 0,-1 0 0,1 0 0,-1-1 0,1 1 0,0-1 0,-1 0 0,1-1 0,0 1 0,6-1 0,2-1 0,-1-1 0,1 0 0,-1-1 0,0-1 0,0 0 0,0 0 0,0-2 0,0 1 0,17-12 0,3-5 0,54-48 0,-73 59 0,2-2 0,0 0 0,12-17 0,-38 69 0,8-33 0,0 0 0,1 0 0,0 0 0,1 0 0,-1 0 0,1 1 0,0-1 0,0 0 0,1 1 0,0-1 0,1 8 0,0-11 0,-1-1 0,1 1 0,0-1 0,0 1 0,0-1 0,0 0 0,0 1 0,1-1 0,-1 0 0,1 0 0,-1 0 0,1 0 0,0 0 0,0 0 0,0 0 0,0-1 0,0 1 0,0-1 0,1 1 0,-1-1 0,0 0 0,1 0 0,-1 0 0,1 0 0,-1-1 0,1 1 0,-1 0 0,1-1 0,0 0 0,2 0 0,10 1 0,1-1 0,-1 0 0,0-1 0,0-1 0,0-1 0,22-6 0,85-34 0,-119 42 0,312-129 0,-300 125 0,-36 13 0,-11 5 0,0 1 0,2 2 0,0 1 0,0 2 0,-40 34 0,65-50 0,1 1 0,1 1 0,-1-1 0,1 0 0,-5 8 0,8-12 0,-1 0 0,1 1 0,0 0 0,-1-1 0,1 1 0,0-1 0,-1 1 0,1-1 0,0 1 0,0 0 0,0-1 0,-1 1 0,1-1 0,0 1 0,0 0 0,0-1 0,0 1 0,0 0 0,0-1 0,0 1 0,0 0 0,1-1 0,-1 1 0,0-1 0,0 1 0,0 0 0,1-1 0,-1 1 0,0-1 0,1 1 0,-1-1 0,0 1 0,1-1 0,-1 1 0,1-1 0,-1 1 0,1-1 0,-1 1 0,1-1 0,-1 0 0,1 1 0,-1-1 0,1 0 0,-1 0 0,1 1 0,0-1 0,-1 0 0,1 0 0,0 0 0,-1 0 0,1 0 0,-1 0 0,1 0 0,0 0 0,-1 0 0,1 0 0,0 0 0,8 0 0,-1-1 0,1 0 0,-1 0 0,0-1 0,0 0 0,0-1 0,0 0 0,12-5 0,3-4 0,33-21 0,-46 26 0,10-6 0,-1 0 0,25-24 0,-46 44 0,0 0 0,0 0 0,0 1 0,1-1 0,0 15 0,2-19 0,0 0 0,0 0 0,0 0 0,0-1 0,1 1 0,0-1 0,-1 1 0,1-1 0,0 1 0,0-1 0,0 0 0,1 0 0,-1 0 0,0 0 0,1 0 0,-1 0 0,1-1 0,0 1 0,-1-1 0,1 0 0,0 0 0,0 0 0,0 0 0,0-1 0,0 1 0,0-1 0,0 1 0,6-1 0,0 0 0,1-1 0,0 1 0,0-2 0,-1 0 0,1 0 0,-1 0 0,18-8 0,1-3 0,-1-2 0,0-2 0,-1 0 0,-1-1 0,-1-2 0,0 0 0,-2-2 0,0 0 0,34-48 0,-18 16 0,-3-1 0,-2-2 0,43-103 0,-56 112 0,19-77 0,-38 105 0,-1 19 0,0 1 0,0 0 0,0 0 0,0 0 0,0-1 0,-1 1 0,1 0 0,0 0 0,0 0 0,0 0 0,0 0 0,-1-1 0,1 1 0,0 0 0,0 0 0,-1 0 0,1 0 0,0 0 0,0 0 0,0 0 0,-1 0 0,1 0 0,0 0 0,0 0 0,-1 0 0,1 0 0,0 0 0,0 0 0,-1 0 0,1 0 0,0 0 0,0 0 0,0 0 0,-1 0 0,1 0 0,0 0 0,0 0 0,-1 1 0,1-1 0,-3 2 0,-1 1 0,1 0 0,0-1 0,0 1 0,0 0 0,0 0 0,-3 6 0,-14 21 0,2 0 0,-23 52 0,-20 71 0,38-90 0,4 1 0,3 1 0,2 1 0,-8 109 0,6-32 0,16-135 751,-1-3-933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16184,'0'0'4047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14368,'0'0'992,"93"-19"-320,-8 5 7,16 2 49,5 2 0,1 6-152,-10 4 8,-20-2-32,-11-2 8,-18 4-128,-17 0 8,-15 4-96,-14-2 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15576,'0'0'4351,"36"-61"-4127,-14 61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91 544 9240,'0'0'7923,"14"-1"-7485,6 1-231,0-2 1,0 0 0,0-1-1,-1-1 1,0-1 0,1-1-1,31-14 1,-45 17-97,0-1 0,-1 0 1,1 0-1,-1 0 0,1-1 0,-1 0 0,0 0 1,-1 0-1,5-7 0,-8 10-69,0 1-1,0-1 1,0 1 0,-1-1-1,1 0 1,-1 1 0,1-1-1,-1 0 1,1 0 0,-1 0-1,0 1 1,0-1 0,0 0 0,0 0-1,0 0 1,-1-2 0,0 2-15,1 0 1,-1 0-1,0 0 1,-1 0-1,1 1 1,0-1-1,0 0 1,-1 1-1,1-1 1,-1 1-1,1-1 1,-1 1-1,0 0 1,0-1-1,0 1 1,1 0-1,-4-1 1,-3-1 27,1 1 1,-1-1-1,0 2 1,0-1-1,0 1 0,1 0 1,-1 0-1,0 1 0,0 1 1,0-1-1,0 1 1,0 0-1,0 1 0,0 0 1,-13 5-1,8-2 10,0 0 0,1 0 0,0 2 0,0-1 1,1 2-1,0-1 0,0 2 0,-16 15 0,18-15 14,1 1-1,0-1 1,1 1 0,0 0 0,1 1-1,-10 21 1,14-29-59,1-1 1,0 1-1,1 0 0,-1 0 0,0 0 0,1 0 1,0 0-1,0 0 0,0 0 0,0 1 1,0-1-1,0 0 0,1 0 0,0 0 0,-1 0 1,1 0-1,0-1 0,0 1 0,1 0 1,-1 0-1,1-1 0,-1 1 0,1-1 0,0 1 1,0-1-1,0 1 0,0-1 0,0 0 0,1 0 1,-1 0-1,1-1 0,-1 1 0,4 1 1,1 1 8,0-1 1,0 0 0,1-1 0,-1 0 0,1 0 0,-1-1-1,1 1 1,-1-2 0,1 1 0,11-1 0,12-2 83,37-7 1,-67 9-109,70-13 203,-2-4 0,123-44 0,-169 50-118,-1 0 1,28-19 0,-25 15 174,31-15 0,-47 23-30,-13 3-26,2 3-194,1 1 0,-1 0 1,0-1-1,1 1 0,-1 0 1,0 0-1,1 0 0,-1 0 1,0 0-1,-3 1 0,-23 10 34,0 1 1,1 1-1,-27 18 0,27-16-19,-8 5-2,1 1 1,-46 39-1,66-48-20,1 0 0,0 2 0,0-1 0,2 2 0,-1-1 0,2 2 0,-15 28 0,23-41-3,1 0 0,-1 1 0,1-1 0,0 0-1,0 1 1,0 0 0,1-1 0,-1 1 0,1-1 0,0 1-1,0 0 1,0-1 0,0 1 0,1 0 0,0 3 0,0-5-2,0-1 1,0 1-1,0 0 1,0-1-1,0 1 1,1-1-1,-1 1 1,0-1-1,1 0 0,-1 1 1,1-1-1,-1 0 1,1 0-1,0 0 1,-1 0-1,1 0 1,0-1-1,0 1 1,-1 0-1,1-1 1,0 0-1,0 1 1,0-1-1,0 0 1,0 0-1,0 0 1,0 0-1,-1 0 1,1 0-1,4-1 1,5-1 10,0-1 1,0 0-1,0 0 1,-1-1-1,1 0 1,-1-1-1,0 0 1,0-1-1,13-10 1,2-2 38,-2-2 1,27-27-1,-3-4 67,27-26 192,-67 71-211,-10 8-6,-14 13-23,-153 187 18,39-35-71,-7 8 45,103-131-19,26-30-8,0-2 1,-2 0-1,-21 21 1,121-113 344,-3 0-262,177-157 183,-26 22 96,-209 190-329,113-89 337,-89 80-180,-47 31-137,-3 2 196,-6 10-192,4-9-95,-26 48 180,18-35-131,0 0 0,-9 25 0,5-6 86,2 1 1,-8 48 0,18-80-129,0 0 0,-1 0 0,1-1 0,0 1 0,0 0 0,0-1 0,0 1 0,0 0 1,0-1-1,0 1 0,0 0 0,1 0 0,-1-1 0,0 1 0,0 0 0,1-1 0,-1 1 0,0-1 0,0 1 1,1 0-1,-1-1 0,1 1 0,0 0-1,-1-1 1,1 0-1,0 0 0,-1 1 1,1-1-1,-1 0 0,1 0 1,0 0-1,-1 0 1,1 0-1,0 0 0,-1 0 1,1 0-1,-1 0 0,1 0 1,0-1-1,-1 1 0,1 0 1,0-1-1,32-18 116,-29 16-112,64-49 143,-2-3 0,108-115 0,-157 154-152,-11 15 0,-8 14 0,-6 9 0,1 1 0,2 0 0,-6 42 0,11-57 0,0-1 0,0 1 0,0-1 0,1 1 0,0-1 0,1 1 0,2 8 0,-2-12 0,-1 0 0,1-1 0,0 1 0,0 0 0,0-1 0,1 1 0,-1-1 0,1 0 0,0 0 0,0 0 0,0 0 0,0 0 0,0-1 0,5 3 0,-5-3 0,1-1 0,0 1 0,0-1 0,0 1 0,0-1 0,0 0 0,0-1 0,0 1 0,0-1 0,0 0 0,0 0 0,0 0 0,0 0 0,0-1 0,1 0 0,-1 0 0,0 0 0,6-3 0,7-3 0,-1 0 0,1-2 0,14-10 0,-1 1 0,21-11 0,-2-2 0,58-46 0,-93 70 0,2-2 0,-8-1 0,-12 11 0,-17 12 0,-20 14 0,1 3 0,2 1 0,-60 63 0,75-64 0,22-29 0,1 0 0,-1 0 0,0 0 0,1 0 0,-1 0 0,0 0 0,1 0 0,0 0 0,-1 0 0,1 0 0,0 0 0,-1 1 0,1-1 0,0 0 0,0 0 0,0 0 0,0 0 0,0 1 0,0-1 0,0 0 0,0 0 0,1 0 0,-1 0 0,0 1 0,1-1 0,-1 0 0,1 1 0,0-2 0,0 1 0,0-1 0,-1 0 0,1 1 0,0-1 0,0 0 0,0 0 0,-1 0 0,1 0 0,0 1 0,0-1 0,0 0 0,0 0 0,0-1 0,-1 1 0,1 0 0,0 0 0,0 0 0,0 0 0,-1-1 0,1 1 0,0 0 0,0-1 0,1 0 0,22-14 0,-19 12 0,32-20 0,-2-1 0,43-38 0,-61 45 0,-11 11 0,-1 0 0,1 1 0,0 0 0,0 0 0,0 0 0,1 0 0,0 1 0,0 0 0,10-4 0,-16 8 0,-1 0 0,0 0 0,0 0 0,1 0 0,-1 0 0,0 0 0,1 0 0,-1 1 0,0-1 0,0 0 0,1 0 0,-1 0 0,0 0 0,1 1 0,-1-1 0,0 0 0,0 0 0,0 0 0,1 1 0,-1-1 0,0 0 0,0 0 0,0 1 0,0-1 0,1 0 0,-1 1 0,0-1 0,0 0 0,0 0 0,0 1 0,0-1 0,0 0 0,0 1 0,0-1 0,0 0 0,0 1 0,0-1 0,0 0 0,0 1 0,0-1 0,0 0 0,0 0 0,-1 1 0,-1 18 0,1-17 0,0 8 0,0 0 0,1 0 0,0 0 0,0 0 0,1 0 0,3 12 0,-3-16 0,1 0 0,-1 0 0,1-1 0,0 1 0,1 0 0,0-1 0,-1 0 0,2 0 0,-1 0 0,1 0 0,7 8 0,-8-11 0,-1 0 0,1-1 0,0 1 0,0-1 0,0 1 0,0-1 0,0 0 0,0 0 0,0-1 0,1 1 0,-1-1 0,0 1 0,0-1 0,1 0 0,-1 0 0,0-1 0,0 1 0,0-1 0,1 1 0,-1-1 0,0 0 0,0 0 0,0 0 0,4-3 0,7-3 0,0 0 0,0-1 0,19-15 0,-10 6 0,0-2 0,-2 0 0,0-2 0,-1 0 0,-2-1 0,0-1 0,-1 0 0,-1-2 0,23-48 0,7-35 0,53-191 0,-95 275 0,-6 18 0,-5 17 0,-20 49 0,2 2 0,-23 88 0,37-105 0,2 1 0,2 1 0,2 0 0,1 59 0,4-104 0,5 64 0,-4-61 0,0 0 0,0 0 0,1 0 0,-1 0 0,1-1 0,0 1 0,0-1 0,0 1 0,1-1 0,6 8 0,-8-10 0,0-1 0,1-1 0,-1 1 0,1 0 0,-1 0 0,1 0 0,-1-1 0,1 1 0,0-1 0,-1 1 0,1-1 0,0 0 0,-1 0 0,1 1 0,0-1 0,-1 0 0,1 0 0,0-1 0,-1 1 0,1 0 0,0-1 0,-1 1 0,4-2 0,40-18 0,-39 16 0,9-5 0,-1-1 0,0 0 0,16-16 0,-17 14 0,1 1 0,-1 1 0,20-12 0,-32 21 0,0 0 0,1 1 0,-1-1 0,0 0 0,0 0 0,1 1 0,-1-1 0,0 1 0,1-1 0,-1 1 0,0 0 0,1-1 0,-1 1 0,1 0 0,-1 0 0,1 0 0,-1 0 0,0 0 0,1 1 0,-1-1 0,1 0 0,-1 0 0,0 1 0,1-1 0,-1 1 0,0 0 0,1-1 0,-1 1 0,0 0 0,0 0 0,0-1 0,0 1 0,0 0 0,0 0 0,0 0 0,0 1 0,0-1 0,1 2 0,2 5 0,-1-1 0,-1 1 0,1 0 0,-2-1 0,3 17 0,1 2 0,-5-24 0,1 0 0,0 1 0,-1-1 0,1 0 0,0 0 0,0 0 0,0 0 0,0 0 0,1 0 0,-1 0 0,1 0 0,-1 0 0,1-1 0,-1 1 0,1 0 0,0-1 0,0 0 0,0 1 0,4 1 0,-3-2 0,1 0 0,-1 0 0,1 0 0,-1-1 0,1 1 0,-1-1 0,1 0 0,0 0 0,-1 0 0,1-1 0,5-1 0,7-2 0,-1-1 0,1-1 0,-1 0 0,23-15 0,-6 2 0,-1-1 0,0-2 0,-2-1 0,-1-2 0,29-31 0,-53 52 0,8-9 0,-11 11 0,-7 7 0,-12 12 0,-25 29 0,37-38 0,0 0 0,0 0 0,1 0 0,0 1 0,0 0 0,-5 18 0,9-25 0,0 0 0,0 0 0,1 0 0,-1 0 0,1 0 0,0 0 0,0 1 0,0-1 0,0 0 0,0 0 0,0 0 0,0 1 0,1-1 0,-1 0 0,1 0 0,0 0 0,-1 0 0,1 0 0,0 0 0,0 0 0,1 0 0,-1 0 0,0-1 0,0 1 0,1 0 0,-1-1 0,1 1 0,0-1 0,-1 1 0,1-1 0,0 0 0,0 0 0,0 1 0,0-2 0,3 3 0,0-2 0,-1 1 0,1-1 0,-1 0 0,1-1 0,0 1 0,-1-1 0,1 0 0,0 0 0,0 0 0,-1 0 0,1-1 0,0 0 0,-1 0 0,1 0 0,7-4 0,-5 1 0,-1 0 0,1 0 0,-1-1 0,0 0 0,-1 0 0,1-1 0,-1 0 0,0 0 0,5-7 0,-8 9 0,1 1 0,-1-1 0,0 1 0,0-1 0,0 0 0,-1 0 0,1 1 0,-1-1 0,0 0 0,0 0 0,0-1 0,-1 1 0,1 0 0,-1 0 0,0 0 0,0 0 0,0 0 0,-2-8 0,0 10 0,1 0 0,0 0 0,-1 1 0,1-1 0,-1 0 0,0 1 0,0-1 0,1 1 0,-1 0 0,0 0 0,0-1 0,0 1 0,0 1 0,-1-1 0,1 0 0,0 0 0,0 1 0,0-1 0,-1 1 0,-2-1 0,-48-3 0,34 8 0,17-2 0,11-4 0,135-23 0,-91 15 0,71-4 0,-119 14 0,-2 0 0,-1-1 0,1 1 0,-1 0 0,1 1 0,-1-1 0,1 0 0,-1 1 0,1-1 0,-1 1 0,1 0 0,-1 0 0,1 0 0,-1 0 0,0 0 0,0 1 0,0-1 0,1 1 0,-1-1 0,-1 1 0,1 0 0,2 2 0,-3-2 0,0 0 0,0-1 0,0 1 0,0 0 0,0 0 0,0 0 0,0 0 0,-1 0 0,1 0 0,-1 0 0,0 0 0,0 0 0,1 1 0,-1-1 0,-1 0 0,1 0 0,0 0 0,0 0 0,-1 0 0,1 0 0,-1 0 0,0 0 0,1 0 0,-3 4 0,-9 12 0,9-14 0,1 0 0,-1 0 0,1 0 0,-1 0 0,-1 8 0,7-12 0,0-1 0,-1 0 0,1 0 0,0 0 0,0 0 0,0 0 0,0 0 0,4-4 0,3-2 0,-2 2 0,0-1 0,1 1 0,0 1 0,17-8 0,-23 12 0,0-1 0,-1 0 0,1 1 0,0-1 0,0 1 0,-1 0 0,1 0 0,0 0 0,0 0 0,0 1 0,-1-1 0,1 1 0,0 0 0,0 0 0,-1-1 0,1 2 0,-1-1 0,1 0 0,-1 0 0,1 1 0,-1 0 0,4 3 0,3 3 0,-1 0 0,0 1 0,0 0 0,10 18 0,-18-27 18,0 0 0,1 0 0,-1 0 0,0 0 0,0 0 0,0 1 0,0-1 0,0 0 0,0 0 0,0 0 0,0 1 0,1-1-1,-1 0 1,0 0 0,0 0 0,0 1 0,0-1 0,0 0 0,0 0 0,0 0 0,0 1 0,0-1 0,0 0 0,0 0 0,0 0 0,-1 1 0,1-1 0,0 0 0,0 0 0,0 0 0,0 1 0,0-1 0,0 0 0,0 0 0,0 0 0,-1 0 0,1 0-1,0 1 1,0-1 0,0 0 0,0 0 0,-1 0 0,1 0 0,0 0 0,0 0 0,0 0 0,-1 0 0,1 1 0,0-1 0,0 0 0,0 0 0,-1 0 0,1 0 0,0 0 0,-10-1-3772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16879,'0'0'2080,"57"-22"-2080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12360,'0'0'1024,"65"-16"-288,1 2 8,27-8-8,24 2 0,12-6-41,-2 5 17,-6 9-120,-10 2 0,-15 4-8,-11 4 0,-23-2-152,-13 0 0,-21 8-120,-14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390 625 8432,'0'0'7769,"-6"-10"-7483,1 1-196,2 1 39,-1 1 1,0-1 0,-1 1 0,0 0 0,0 1-1,0-1 1,-1 1 0,-9-8 0,8 9 117,-1 0-12,0 0 1,0 0 0,0 0-1,-12-3 1,17 6-191,-1 2 0,1-1-1,0 0 1,-1 1 0,1 0 0,-1 0 0,1 0 0,-1 0-1,1 0 1,-1 1 0,1-1 0,0 1 0,-1 0 0,1 0 0,-5 3-1,-12 5 156,0 1-1,1 1 1,0 0-1,-34 29 1,46-34-160,0 1 0,0 0 0,1 0 1,0 0-1,0 1 0,1 0 0,0 0 0,0 0 0,1 0 1,0 1-1,0 0 0,1 0 0,0 0 0,-1 10 0,3-18-32,1 1-1,0-1 0,0 1 0,-1-1 1,1 1-1,0-1 0,0 0 1,1 1-1,-1-1 0,0 1 0,0-1 1,1 1-1,-1-1 0,1 1 0,-1-1 1,1 0-1,-1 1 0,1-1 1,0 0-1,0 0 0,0 0 0,0 1 1,1 0-1,0-1 0,-1 0 1,1 0 0,0-1-1,0 1 1,0 0-1,-1-1 1,1 1-1,0-1 1,0 0-1,0 0 1,0 0-1,0 0 1,0 0-1,0 0 1,2-1-1,9-1 18,-1-1-1,0-1 1,0 0 0,13-7-1,-20 9-16,16-6 47,-1 0 1,1 1 0,1 2 0,-1 0 0,1 1 0,34-1-1,-47 6-39,-1 1 0,0 0-1,1 1 1,-1 0-1,0 0 1,-1 1 0,1 0-1,-1 0 1,12 9-1,-13-10-8,3 4 5,-1 1 0,1 0-1,-1 0 1,-1 1 0,1 0 0,-2 0 0,1 0-1,-1 1 1,-1 0 0,1 0 0,-2 1 0,1 0 0,3 14-1,-7-21-3,0-1 0,0 1 0,-1 0-1,1 0 1,-1 0 0,0 0 0,0 0 0,0-1-1,0 1 1,-1 0 0,1 0 0,-1 0 0,0 0-1,0-1 1,-1 1 0,1 0 0,-1-1-1,0 0 1,1 1 0,-2-1 0,1 0 0,0 0-1,-1 0 1,1 0 0,-4 3 0,-6 4 33,0-1 1,-1-1 0,0 0 0,-27 13-1,25-14-8,2 0 63,0-2 0,0 1-1,-1-2 1,1 0 0,-1 0-1,0-2 1,-25 3 0,28-3 29,3 0 39,11-5-31,11-2 146,82-33-270,-44 16-7,2 2 1,65-15-1,-105 31-1,-1 2-1,1 0 1,0 1 0,0 0-1,-1 1 1,1 1 0,19 2-1,-30-2 6,0 0 0,0 0 0,0 0 0,0 0 0,0 0 0,-1 1 0,1 0 0,0-1 0,-1 1 0,1 0 0,-1 0 0,0 0 0,1 0 0,-1 1 0,0-1 0,-1 1 0,1-1 0,2 5-1,14 16 64,-13-19-57,0 0 0,1 0 1,-1-1-1,1 1 0,-1-1 1,1 0-1,0-1 1,0 0-1,1 0 0,-1 0 1,0 0-1,1-1 0,-1 0 1,1-1-1,-1 1 1,1-1-1,-1 0 0,1-1 1,9-1-1,-10 1 2,-1-1-1,1 1 1,0-1-1,-1 0 1,0-1-1,0 1 1,1-1-1,-2 0 1,1 0-1,0 0 1,0-1-1,-1 0 1,0 0-1,0 0 1,0 0 0,0-1-1,-1 1 1,0-1-1,0 0 1,0 0-1,0 0 1,2-9-1,-3 9 5,-1-1-1,0 1 1,0-1-1,0 0 1,-1 0-1,0 1 1,0-1-1,0 0 1,-1 1 0,0-1-1,0 0 1,0 1-1,-1-1 1,0 1-1,0-1 1,0 1-1,-6-9 1,4 8 9,1 1 1,-1-1-1,-1 1 1,1 0-1,0 1 1,-1-1-1,0 1 1,0 0 0,-1 0-1,1 1 1,-1-1-1,1 1 1,-1 0-1,0 1 1,-9-3-1,15 5-26,-33-7 139,32 7-132,-1-1 0,1 1 0,0 0 0,-1 0-1,1 0 1,0 0 0,0 0 0,-1 0-1,1 0 1,0 0 0,-1 0 0,1 1-1,0-1 1,0 0 0,-1 1 0,1-1 0,0 1-1,0 0 1,0-1 0,0 1 0,-1 0-1,0 1 1,2-2-7,0 1 0,0-1 0,0 0-1,0 1 1,0-1 0,0 0 0,0 1 0,0-1 0,1 0-1,-1 1 1,0-1 0,0 0 0,0 1 0,0-1 0,1 0-1,-1 1 1,0-1 0,0 0 0,1 0 0,-1 1-1,0-1 1,0 0 0,1 0 0,-1 0 0,0 1 0,1-1-1,-1 0 1,0 0 0,1 0 0,-1 0 0,0 0-1,1 0 1,-1 0 0,0 0 0,1 0 0,0 0 0,16 4 0,-15-4 2,6 2-2,-1-1-1,1-1 1,0 0 0,-1 0 0,1 0 0,0-1 0,-1 0-1,1 0 1,-1-1 0,1 0 0,7-4 0,-2 0-1,-1 0-1,-1-1 1,0 0 0,0-1 0,15-14 0,-13 11-5,36-32 33,50-56 0,-86 84-22,0-1 1,0-1-1,-2 0 1,0-1-1,-1 0 1,-1-1-1,12-35 1,-19 48-7,11-40-13,11-58 0,-22 91 18,0 0-1,-1 0 0,0 0 0,-2 0 1,1 0-1,-1 0 0,-1 0 1,0 0-1,-7-20 0,9 33-2,0 0 0,0-1 0,-1 1 0,1 0 0,0-1 0,0 1 0,0-1 0,0 1 0,-1 0 0,1-1 0,0 1 0,0 0 1,-1 0-1,1-1 0,0 1 0,-1 0 0,1 0 0,0-1 0,-1 1 0,1 0 0,0 0 0,-1 0 0,1-1 0,0 1 0,-1 0 0,1 0 0,-1 0 0,1 0 0,0 0 0,-1 0 0,1 0 0,-1 0 0,0 0 0,-13 9 26,-9 19-10,8-3-25,1 0-1,2 1 1,0 1 0,2 0-1,1 1 1,1 0 0,-6 40 0,6-10-39,3 0 1,4 100-1,2-126 43,2-1-1,2 0 0,9 35 1,-10-51 20,1 1 0,1-1 0,0 0 0,1 0 0,0-1 1,1 0-1,20 26 0,-26-37-4,1 0 0,-1-1 1,1 1-1,0 0 0,0-1 0,0 0 1,0 1-1,0-1 0,1 0 0,-1-1 0,1 1 1,-1-1-1,1 1 0,-1-1 0,1 0 1,5 0-1,-5-1 7,1 0 1,0 0 0,0-1-1,0 0 1,-1 0 0,1 0-1,-1 0 1,1-1 0,-1 0-1,1 0 1,-1 0 0,8-5-1,-1 0 18,-1-1-1,0-1 1,0 1-1,0-1 1,-1-1-1,-1 0 1,14-20-1,-7 5 74,-1 0 0,17-41-1,-20 44-47,-8 17-31,-1 0 1,1 0-1,-1 0 0,0 0 1,0 0-1,-1-1 1,1 1-1,0-8 1,-14 44 211,1 12-202,-5 55-1,14-82-22,1 0 0,1 0 0,0 0 0,1 1 0,1-1 0,7 29 0,-9-44-9,1 1 0,-1 0 0,1 0 0,-1 0 0,1-1 0,0 1 0,0 0 0,0-1 0,0 1 0,0-1 0,0 1 0,0-1 0,0 1 0,1-1 0,-1 0 0,0 1 0,1-1 0,-1 0 0,4 1 0,-4-1-2,1-1 1,0 0 0,0 0-1,0 0 1,-1 0 0,1 0-1,0 0 1,0-1 0,0 1-1,-1-1 1,1 1 0,0-1-1,-1 0 1,1 1 0,0-1-1,-1 0 1,1 0 0,-1 0-1,3-2 1,7-8 37,1 0 0,-1 0 0,-1-2 0,0 1 0,-1-1 0,0-1 0,8-16 0,15-22 86,-17 30-71,-11 14-6,1 1 1,0-1-1,9-8 1,-14 16-53,0 0-1,0 0 1,0 0 0,-1 1 0,1-1 0,0 0 0,0 0 0,0 0-1,0 1 1,0-1 0,0 0 0,0 0 0,0 0 0,0 0 0,0 1-1,1-1 1,-1 0 0,0 0 0,0 0 0,0 1 0,0-1 0,0 0-1,0 0 1,0 0 0,0 0 0,0 1 0,1-1 0,-1 0 0,0 0-1,0 0 1,0 0 0,0 0 0,0 0 0,1 0 0,-1 1-1,0-1 1,0 0 0,0 0 0,1 0 0,-1 0 0,0 0 0,0 0-1,0 0 1,0 0 0,1 0 0,-1 0 0,0 0 0,0 0 0,0 0-1,1 0 1,-1 0 0,0 0 0,0 0 0,0 0 0,1 0 0,-1 0-1,0-1 1,0 1 0,0 0 0,0 0 0,0 0 0,1 0 0,-1 0-1,0 0 1,0 0 0,0-1 0,0 1 0,0 0 0,1 0-1,-2 20 20,1-15 2,0 2-8,-1 17 50,7 44 0,-5-61-61,0-1 1,0 0-1,1 1 0,0-1 1,0 0-1,1 0 0,0 0 1,0-1-1,0 1 0,1-1 1,-1 1-1,6 4 0,-7-9-4,-1 1-1,0-1 1,1 0-1,-1 0 0,1 0 1,-1-1-1,1 1 1,0 0-1,-1-1 0,1 1 1,0-1-1,0 1 1,-1-1-1,1 0 1,0 1-1,0-1 0,0 0 1,-1 0-1,1-1 1,0 1-1,0 0 0,0-1 1,-1 1-1,1-1 1,0 1-1,-1-1 0,1 0 1,0 0-1,-1 1 1,1-1-1,1-2 0,6-3 2,-1-1-1,0 0 0,15-15 1,-21 19-2,36-42 33,-2-1-1,36-63 1,-47 70-8,-2 1 16,-1-2 0,-2-1 0,29-86 0,-29 57 43,21-125 0,-38 170-54,-1 0 0,-1 0 0,-1 0 0,-6-43 0,6 67-27,0-1-1,-1 0 0,1 1 1,0-1-1,-1 0 0,1 1 1,-1-1-1,1 0 0,-1 1 1,1-1-1,-1 1 0,0-1 1,0 1-1,0-1 0,0 1 1,0 0-1,0 0 1,-1-1-1,1 1 0,0 0 1,0 0-1,-1 0 0,1 0 1,-1 0-1,1 1 0,-1-1 1,-1 0-1,1 1-2,0 0 0,0 0 0,1 0 0,-1 0 0,0 1 0,0-1 0,0 1 0,1-1 0,-1 1 0,0 0 0,1 0 0,-1-1 0,1 1 0,-1 0 0,1 1 0,-1-1 0,1 0 0,0 0 0,-1 1 0,1-1 0,0 0 0,0 1 0,-2 3 0,-6 10-2,0 2 1,0-1-1,2 1 1,0 0-1,1 1 1,1-1-1,1 1 0,-4 30 1,2 15 0,3 71 0,3-121 1,3 49-49,3-1 1,22 107-1,-2-73-7,-23-83 37,2-1 0,0 0 0,0 0 0,1 0 0,14 18 0,-20-28 20,1 0 0,0 0 0,0 0 0,0 0 0,0 0 0,0 0 0,0-1 0,0 1 0,0 0 0,0-1 0,0 1 1,1-1-1,-1 1 0,0-1 0,0 1 0,0-1 0,1 0 0,-1 0 0,0 0 0,1 0 0,1 0 0,-1 0 3,1-1 0,0 1 0,-1-1 0,1 0-1,-1 0 1,1 0 0,-1-1 0,1 1 0,3-3 0,4-5 16,0 1 0,-1-1 0,11-15-1,-14 17-8,24-33 105,-25 32-71,0 0 1,1 0-1,0 1 0,1-1 0,0 1 0,12-10 0,-18 17-41,-1 0 0,0-1 0,1 1 0,-1 0-1,1 0 1,-1 0 0,1-1 0,-1 1 0,0 0 0,1 0 0,-1 0 0,1 0 0,-1 0 0,1 0 0,-1 0 0,1 0 0,-1 0 0,1 0 0,-1 0 0,1 0 0,-1 0 0,1 0-1,-1 1 1,1-1 0,-1 0 0,0 0 0,1 0 0,-1 1 0,1-1 0,-1 0 0,0 1 0,1-1 0,-1 0 0,0 1 0,1-1 0,-1 0 0,0 1 0,1-1 0,-1 1 0,0-1 0,0 0-1,0 1 1,1-1 0,-1 1 0,0-1 0,0 1 0,0-1 0,0 1 0,6 30 60,-6-25-53,3 25 27,5 34 1,-7-61-37,0 1 0,1 0 0,-1-1 1,1 0-1,0 1 0,0-1 0,0 0 0,0 0 0,1 0 0,5 7 0,-6-10-2,0 1 1,0-1-1,0 0 1,0 0-1,0 1 1,0-2-1,0 1 1,0 0-1,0 0 1,1 0-1,-1-1 0,0 0 1,1 1-1,-1-1 1,0 0-1,1 0 1,-1 0-1,0 0 1,0 0-1,1-1 1,-1 1-1,0-1 1,1 0-1,-1 1 1,0-1-1,0 0 1,3-2-1,8-4 14,-1 0 1,0-1-1,16-13 0,-10 7 8,68-47 143,-104 131-133,17-67-30,0-1 0,1 1-1,0-1 1,-1 1 0,1 0 0,0-1-1,0 1 1,1-1 0,-1 1 0,1 0-1,-1-1 1,1 1 0,0-1 0,0 1-1,0-1 1,0 1 0,0-1 0,0 0-1,1 0 1,-1 0 0,1 1 0,0-1-1,-1-1 1,1 1 0,0 0 0,0 0-1,0-1 1,5 3 0,-2-1 2,0-1-1,0 0 1,0-1-1,1 1 1,-1-1-1,0 0 1,1-1-1,-1 1 1,1-1-1,-1 0 1,1 0-1,-1-1 1,6 0-1,-8 0 7,0 0 1,0 1-1,-1-1 1,1 0-1,0 0 1,0-1-1,-1 1 1,1-1-1,-1 1 1,1-1-1,-1 0 0,0 0 1,0 0-1,0 0 1,0 0-1,0 0 1,0-1-1,0 1 1,-1-1-1,1 1 1,-1-1-1,0 1 0,0-1 1,0 0-1,0 0 1,0 0-1,0 0 1,-1 1-1,1-6 1,-1 4 12,0-1 0,0 1 1,0-1-1,-1 1 0,1 0 1,-1-1-1,0 1 0,0 0 1,-1 0-1,1-1 0,-1 1 0,0 0 1,0 0-1,0 1 0,-1-1 1,1 0-1,-1 1 0,0-1 1,-4-2-1,1 1-13,0 1 1,-1 0-1,0 0 1,0 1-1,0 0 1,0 1-1,-10-4 1,-8-2-4,15 3 2,10 1 4,15-3 8,-8 4-19,42-17-45,-30 11 4,-1 1 0,1 1 1,1 1-1,35-7 0,-39 11 31,-4 0 11,0 0-1,1 1 1,-1 1 0,19 1 0,-28 0 3,1-1 0,-1 1 1,0 0-1,0 0 0,1 0 0,-1 1 1,0-1-1,0 1 0,0-1 1,0 1-1,-1 0 0,1 0 0,0 0 1,-1 1-1,0-1 0,1 1 0,-1-1 1,0 1-1,0 0 0,0-1 0,1 5 1,0 1 2,0-1 1,-1 1-1,0-1 0,0 1 1,-1 0-1,1 11 1,-1-9-1,1 0 0,4 20 0,-6-30-9,1 0 0,-1 1 0,0-1 0,0 1 0,0-1 0,0 0 0,0 1 0,0-1 0,1 0 0,-1 1 0,0-1 0,0 0 0,1 0 0,-1 1 0,0-1 0,0 0 0,1 0 0,-1 1 0,0-1 0,1 0 0,-1 0 0,0 0 0,1 1 0,-1-1 0,0 0 0,1 0 0,-1 0 0,0 0 0,1 0 0,-1 0 0,0 0 0,1 0 0,0 0 0,12-8 0,16-26 0,-21 24 0,8-11 0,6-6 0,36-35 0,-57 61 0,0-1 0,1 1 0,-1 0 0,1 0 0,0 0 0,-1 0 0,1 0 0,0 1 0,-1-1 0,1 0 0,0 1 0,0-1 0,0 1 0,0 0 0,-1 0 0,1 0 0,0 0 0,0 0 0,0 0 0,0 0 0,0 0 0,-1 1 0,1-1 0,0 1 0,0-1 0,0 1 0,-1 0 0,1 0 0,0-1 0,-1 1 0,1 0 0,-1 1 0,1-1 0,-1 0 0,2 2 0,6 6 0,0 0 0,-1 1 0,0 0 0,8 14 0,-3-7 0,9 15 0,28 32 0,-49-63 55,0 0-1,0 1 1,-1-1 0,1 0-1,0 1 1,-1-1 0,1 0-1,-1 1 1,1-1 0,-1 1 0,1-1-1,-1 1 1,0-1 0,0 1-1,0 2 1,-5 12-4981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16184,'0'0'2647,"62"-41"-2807,-58 41 40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12160,'0'0'861,"15"-2"-400,359-35 1433,15 22 689,-195 19-444,-193-4-2102,1 0 1,-1 0-1,1 0 0,-1 0 1,0 1-1,1-1 0,-1 0 0,1 1 1,-1-1-1,0 1 0,1-1 1,-1 1-1,0 0 0,0-1 0,3 3 1,0 5-2535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05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194 486 10656,'0'0'5817,"-11"13"-4971,-81 109 712,76-100-1198,2 2 0,0 0 0,2 1 0,-13 33 0,23-49-188,-1-1 1,1 1 0,1 0 0,0 0-1,0 0 1,1 0 0,0 0 0,3 18-1,-3-24-103,1 0 1,-1-1-1,1 1 0,0 0 0,0-1 0,0 1 0,0 0 1,0-1-1,1 1 0,-1-1 0,1 0 0,-1 1 1,1-1-1,0 0 0,0 0 0,0 0 0,0 0 0,1-1 1,-1 1-1,0-1 0,1 1 0,-1-1 0,1 0 0,-1 0 1,1 0-1,0 0 0,-1 0 0,1 0 0,0-1 0,0 1 1,-1-1-1,6 0 0,-1-1 35,1 0 0,-1 0 0,0-1 0,0 0 0,0 0 0,0 0 0,-1-1 0,1-1 0,0 1 0,-1-1 0,0 0 0,7-5 0,-1-1 65,0 0-1,-1-1 1,0 0-1,17-22 1,-22 24-89,-1-1 0,1 0 0,-2 0 0,1 0 1,-1 0-1,-1-1 0,0 1 0,0-1 1,1-15-1,-2 2 84,-1-1 0,-1 1 0,-3-29 0,3 48-122,-1 0-1,1-1 1,-1 1 0,0 0-1,-1 0 1,1 0 0,-1 0-1,0 0 1,0 0 0,-1 0-1,1 0 1,-1 1 0,0 0-1,0-1 1,-1 1-1,1 0 1,-1 0 0,0 1-1,0-1 1,0 1 0,0 0-1,-1 0 1,1 0 0,-1 1-1,0-1 1,0 1 0,0 0-1,0 1 1,-7-2-1,7 1-4,4 2-11,1 0 0,-1-1 0,0 1 0,0 0-1,1-1 1,-1 1 0,0 0 0,0 0 0,1-1 0,-1 1 0,0 0 0,0 0 0,0 0-1,1 0 1,-1 0 0,0 0 0,0 0 0,0 1 0,1-1 0,-1 0 0,0 0 0,0 1-1,1-1 1,-1 0 0,0 1 0,1-1 0,-1 1 0,0-1 0,1 1 0,-1-1 0,0 1-1,1-1 1,-1 1 0,0 0 0,1 0-15,0-1-1,0 1 0,0-1 1,1 0-1,-1 1 1,0-1-1,0 0 1,0 1-1,0-1 1,0 0-1,1 1 0,-1-1 1,0 0-1,0 1 1,0-1-1,1 0 1,-1 0-1,0 1 1,1-1-1,-1 0 0,0 0 1,0 1-1,1-1 1,-1 0-1,0 0 1,1 0-1,-1 0 1,0 0-1,1 0 0,-1 1 1,1-1-1,-1 0 1,0 0-1,1 0 1,0 0-1,14 3 99,3-2-64,-1 0-1,1-2 0,0 0 0,-1-1 0,0-1 1,33-9-1,-39 7-33,-1 0 1,1 0 0,-1-1 0,-1 0-1,1-1 1,-1 0 0,0 0-1,0-1 1,8-11 0,8-10 96,29-46 1,-54 75-107,14-24 112,-2-1-1,0 1 1,-2-2 0,0 0 0,9-43 0,4-12 444,-29 143-530,-22 187-28,-31 199 0,49-404 0,-2 0 0,-2 0 0,-33 71 0,43-108 0,0 0 0,-1 0 0,0 0 0,-9 10 0,13-16 0,0 0 0,0 1 0,0-1 0,0 0 0,-1 0 0,1-1 0,0 1 0,-1 0 0,1 0 0,-1-1 0,1 1 0,-1 0 0,1-1 0,-2 1 0,2-1 0,0 0 0,0-1 0,0 1 0,1 0 0,-1 0 0,0-1 0,0 1 0,1 0 0,-1-1 0,0 1 0,1-1 0,-1 1 0,0-1 0,1 1 0,-1-1 0,1 0 0,-1 1 0,1-1 0,-1 1 0,1-1 0,-1 0 0,1 0 0,-1 1 0,1-1 0,0 0 0,0 0 0,-1 1 0,1-1 0,0-1 0,-2-7 0,1 0 0,0 0 0,1 1 0,0-1 0,0 0 0,1 0 0,0 0 0,1 0 0,-1 1 0,2-1 0,-1 1 0,5-10 0,-2 7 0,1-1 0,0 1 0,1 1 0,0-1 0,0 1 0,1 0 0,1 1 0,0 0 0,0 0 0,1 1 0,0 0 0,0 1 0,0 0 0,1 0 0,16-6 0,16-5 0,1 1 0,85-18 0,-84 24 0,-22 3 288,-1 0 0,41-21 0,-6-2-5153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7936,'0'0'13666,"10"-3"-13413,19-5-26,-1 2-1,2 1 0,49-3 1,-17 6 477,0-4 0,109-22 0,-94 16 286,-74 12-935,0 0-2,0 0 1,-1-1-1,1 1 1,0 0-1,-1-1 1,1 0-1,-1 0 0,1 0 1,-1 0-1,1 0 1,2-2-1,-5 3-39,0 0-1,0 0 1,1-1-1,-1 1 1,0 0-1,0 0 1,0-1-1,1 1 1,-1 0 0,0 0-1,0 0 1,1-1-1,-1 1 1,0 0-1,1 0 1,-1 0-1,0 0 1,1 0-1,-1 0 1,0 0-1,1 0 1,-1 0 0,0 0-1,1 0 1,-1 0-1,0 0 1,0 0-1,1 0 1,-1 0-1,0 0 1,1 0-1,-1 0 1,0 0-1,1 0 1,-1 0-1,0 1 1,0-1 0,1 0-1,-1 0 1,0 0-1,0 1 1,1-1-1,-1 0 1,0 0-1,1 1 1,-1 0-225,0 0 0,0-1 0,0 1 0,0 0 0,-1 0 0,1-1 0,0 1 0,0 0 0,0 0 1,-1-1-1,1 1 0,0 0 0,-1-1 0,1 1 0,-1 0 0,1-1 0,0 1 0,-1-1 0,0 2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3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12760,'0'0'9687,"10"-8"-9312,36-24-4,-43 30-324,0 0 0,1 1 0,-1 0 0,1-1 1,-1 1-1,1 0 0,-1 1 0,1-1 1,0 1-1,-1-1 0,7 2 0,3-2 107,26-2 259,-1 2 0,0 2 1,0 1-1,56 11 0,-82-12-221,0 1 0,0-1 0,1-1-1,-1 0 1,0-1 0,14-2 0,-16-2 21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303 493 14064,'0'0'1186,"-10"-4"-920,0 0-186,1 1 0,-1 0 0,1 1 0,-1 0 0,0 0 0,0 1 0,0 0 0,0 1 0,0 0 0,0 1 0,0 0 0,-11 2-1,6 2 65,1 1-1,0 0 0,0 1 1,1 1-1,0 0 0,0 0 1,0 2-1,2-1 0,-17 17 1,28-26-122,-1 1 0,1-1 0,0 0 0,-1 0 0,1 1 0,-1-1 1,1 0-1,0 1 0,0-1 0,-1 0 0,1 1 0,0-1 0,-1 1 0,1-1 0,0 0 0,0 1 1,0-1-1,0 1 0,-1-1 0,1 1 0,0-1 0,0 1 0,0-1 0,0 1 0,0-1 1,0 0-1,0 1 0,0-1 0,0 2 0,15 0 636,-6-1-714,310 36 865,-310-35-764,0 0-1,0 0 0,-1 0 0,1 1 0,-1 0 0,1 1 0,-1 0 0,0 0 0,0 1 0,-1 0 1,10 8-1,-16-12-25,0 0 0,0 1 0,0 0 0,0-1 0,0 1 0,0-1 0,-1 1 0,1 0 0,-1 0 0,1 0 0,-1-1 0,1 1 0,-1 0 1,0 0-1,0 0 0,0 0 0,0-1 0,0 1 0,0 0 0,-1 0 0,1 0 0,-1 0 0,1-1 0,-1 1 0,0 0 0,1 0 0,-1-1 0,0 1 0,0-1 1,0 1-1,0-1 0,-1 1 0,1-1 0,-2 2 0,-5 6 55,-1-1 1,0 0-1,0-1 1,-11 7-1,18-13-65,-23 14 158,-1-1 1,-35 14 0,-30 15 346,75-36-379,-1 0 209,35-7-159,36-11-123,-1-2 0,-1-2 0,59-25-1,144-84 211,-163 66-6,-88 55-213,-5 3-6,-8 9 13,-16 29 9,-11 17-21,33-50-40,1 1 0,0 0 0,0-1 1,0 1-1,0 0 0,1 0 0,0 0 1,0 11-1,1-15-4,0 0 0,0 1 0,0-1 0,1 0 0,-1 1 0,1-1 0,-1 0 0,1 0 0,0 0 0,0 0 0,0 0 0,0 0 0,0 0 0,1 0 0,-1 0 0,1 0 0,-1 0 0,1-1 0,-1 1 0,1-1 0,0 1 0,0-1 0,0 0 0,0 1 0,0-1 0,0 0 0,0 0 0,0-1 0,0 1 0,1 0 0,-1-1 0,0 1 0,0-1 0,3 0 0,-1 1 6,1-1 1,-1 0-1,0 0 0,0 0 0,0-1 1,0 1-1,0-1 0,0 0 0,0 0 1,0-1-1,-1 1 0,1-1 0,0 0 0,-1 0 1,1 0-1,-1 0 0,1-1 0,4-4 1,-5 4-3,-1 0 0,1 0 0,-1 0 0,0 0 0,1-1 0,-2 1 0,1 0 0,0-1 0,-1 0 0,1 1 0,-1-1 0,0 0 0,-1 0 0,1 1 0,0-1 0,-1 0 0,0 0 0,0 0 0,0 0 0,-1 0 0,1 1 0,-1-1 0,0 0 0,0 0 0,0 1 0,0-1 0,-1 0 0,0 1 0,1-1 0,-1 1 0,-1 0 0,1 0 0,0 0 0,-5-5 0,4 4 14,0 0 0,-1 1 1,1-1-1,-1 1 0,0 0 0,0-1 1,0 2-1,0-1 0,0 0 1,-1 1-1,0 0 0,1 0 1,-1 0-1,0 1 0,0-1 1,0 1-1,0 0 0,0 1 1,0-1-1,0 1 0,0 0 1,0 0-1,0 1 0,0-1 1,0 1-1,-9 3 0,5 2 68,14 0-36,18 0-35,-8-5-18,0-2 0,1 0 0,-2 0 1,1-2-1,0 0 0,0 0 0,-1-1 0,25-11 0,-16 4-10,0-1-1,0-2 0,-2 0 0,26-22 0,-11 8-6,3-3 5,-2 0 1,60-67-1,-83 81 17,0 1 16,0-1 1,-1-1-1,-1 0 0,18-38 1,-22 38 3,3-6 5,15-51 0,-25 69-22,1 0-1,-1 0 1,0 0 0,0 0-1,-1 0 1,0 0 0,0-1-1,0 1 1,-1 0 0,0 0-1,0 0 1,-1 0 0,1 0 0,-4-6-1,5 11-7,0 1 0,-1 0 0,1-1 0,0 1 0,-1 0-1,1-1 1,0 1 0,-1 0 0,1 0 0,0-1 0,-1 1 0,1 0-1,-1 0 1,1 0 0,0-1 0,-1 1 0,1 0 0,-1 0 0,1 0-1,-1 0 1,1 0 0,-1 0 0,1 0 0,0 0 0,-1 0 0,1 0-1,-1 0 1,1 0 0,-1 0 0,1 0 0,-1 1 0,1-1 0,0 0-1,-1 0 1,1 0 0,-1 1 0,1-1 0,-1 1 0,-13 10 4,1 6-13,1 1-1,1 0 1,0 0 0,2 1 0,0 1-1,-9 31 1,-25 128-60,39-161 67,-3 25 1,3-1 0,0 63 0,4-83 6,0 0 0,2-1 0,1 1 0,0-1-1,1 1 1,2-1 0,14 39 0,-19-58-1,0 0 0,0 0 0,0 0 0,1 0 0,-1 0 0,0 0 0,1 0 0,-1-1 0,1 1 0,-1 0 0,1-1 0,0 0 0,0 1 0,-1-1 0,1 0 0,0 0 0,0 0 0,0 0 0,1 0 0,-1-1 0,0 1 0,0 0 0,0-1 0,0 0 0,1 1 0,-1-1 0,0 0 0,0 0 0,1-1 0,-1 1 0,0 0 0,0-1 0,1 1 0,-1-1 0,0 0 0,3-1 0,3-1 11,-1-1 1,0-1 0,0 1 0,0-1 0,-1 0 0,0-1 0,1 1-1,-2-1 1,6-7 0,13-20 133,-3-1-1,31-63 0,-28 53 182,-25 61-288,-1 0 0,0 0 1,-8 24-1,4-17-19,-3 27 0,8-44-14,1 0-1,-1 0 1,1 0 0,1 0 0,0 0 0,0 0-1,0 0 1,4 10 0,-5-16-8,0 0 0,0-1 0,0 1 0,1 0 1,-1 0-1,0 0 0,1 0 0,-1 0 0,0 0 0,1-1 0,0 1 0,-1 0 0,1 0 0,-1-1 0,1 1 0,0 0 0,-1-1 0,1 1 1,0 0-1,0-1 0,-1 1 0,1-1 0,0 0 0,0 1 0,0-1 0,0 1 0,0-1 0,0 0 0,0 0 0,0 0 0,-1 0 0,1 0 1,0 1-1,0-2 0,1 1 0,2-1 8,0-1 1,-1 1-1,1-1 1,-1 0-1,0 0 1,1 0-1,2-4 1,1 1-2,18-16 35,0 0-1,25-31 1,-9 9 53,-39 40-80,1 1 0,-1 0 0,1 0 0,-1 0 0,1 0 0,0 0 0,0 0 0,0 1 0,0-1 0,6-1 0,-11 26 103,0-16-107,0 0 0,1 1 0,0-1 0,1 1 0,-1-1 0,1 1 0,1-1 0,-1 1 0,1-1 0,1 0 0,-1 1 0,1-1 0,1 0 0,-1 0 0,7 12 0,-7-17-12,-1-1 1,1 1 0,-1-1 0,1 1-1,0-1 1,-1 0 0,1 1-1,0-1 1,0 0 0,0 0-1,0 0 1,0-1 0,0 1-1,0 0 1,1-1 0,-1 1 0,0-1-1,0 0 1,0 0 0,0 0-1,1 0 1,-1 0 0,0 0-1,0 0 1,0-1 0,0 1-1,1-1 1,-1 0 0,0 0 0,2-1-1,5-2 12,0 0-1,0 0 1,0-1 0,-1-1-1,11-7 1,8-13 26,0-1 1,-1 0-1,-2-2 1,40-62-1,-43 59-15,-2 0 0,-2-2 0,-1 0 0,-1-1-1,-2 0 1,-1-1 0,-2 0 0,5-40 0,-11 54 25,-1 0-1,-1 0 1,-1-1 0,0 1 0,-2 0-1,-5-28 1,6 49-47,0 1-1,0-1 0,0 1 1,0-1-1,0 1 1,0-1-1,0 1 0,-1-1 1,1 1-1,0-1 1,0 1-1,0-1 1,-1 1-1,1-1 0,0 1 1,-1 0-1,1-1 1,0 1-1,-1 0 1,1-1-1,-1 1 0,1 0 1,0-1-1,-1 1 1,1 0-1,-1 0 1,1 0-1,-1-1 0,1 1 1,-1 0-1,1 0 1,-1 0-1,-1 0 0,1 0-1,0 1 1,0-1 0,0 1-1,-1-1 1,1 1 0,0-1 0,0 1-1,0 0 1,0 0 0,0-1-1,-1 3 1,-25 28-16,26-30 15,-5 10-13,-1 0-1,1 0 1,1 1-1,0 0 0,-5 16 1,-11 65-51,16-51 36,1 1 0,1-1 0,3 1-1,2-1 1,1 1 0,2-1 0,19 70 0,-23-107 22,0-1 0,1 0 0,-1 1 1,1-1-1,0 0 0,0 0 0,5 7 1,-6-10 4,0 0 0,0 0 1,0-1-1,0 1 0,0 0 1,0-1-1,0 1 0,0-1 1,0 1-1,0-1 0,0 0 1,1 0-1,-1 1 0,0-1 1,0 0-1,0 0 0,0 0 1,0 0-1,1 0 0,-1 0 1,0 0-1,0-1 0,0 1 1,0 0-1,0-1 0,0 1 1,1-1-1,-1 1 0,0-1 1,0 1-1,0-1 0,-1 0 1,1 1-1,2-3 0,8-5 11,1-1 0,-1 0 0,-1-1 0,1 0 0,-2-1 0,0 0 0,16-25 0,-7 11 40,-18 24-42,1 0 0,0 0 0,0 0 0,0 0 0,-1 0 0,1 1 0,0-1 0,0 0 0,0 1 0,0-1-1,1 0 1,-1 1 0,0 0 0,0-1 0,0 1 0,0-1 0,0 1 0,1 0 0,-1 0 0,0 0 0,2 0-1,-2 1 1,0 0 0,0 1 0,0-1-1,0 1 1,0-1 0,-1 1-1,1 0 1,0-1 0,-1 1 0,1-1-1,-1 1 1,0 0 0,0 0-1,1-1 1,-1 4 0,0-1 7,3 16 11,5 24 59,-8-41-83,1 0 1,0 0-1,0-1 0,1 1 0,-1 0 1,1-1-1,-1 0 0,1 1 0,0-1 0,0 0 1,0 0-1,3 4 0,-3-6-1,0 1 1,-1 0-1,1-1 0,0 0 0,-1 1 1,1-1-1,0 0 0,-1 0 1,1 0-1,0 0 0,0 0 0,-1 0 1,1 0-1,0-1 0,-1 1 0,1-1 1,3-1-1,31-13 25,-30 13-24,9-7 19,0 0 1,0-1 0,-1 0-1,0-2 1,13-12 0,-9 7 65,29-19 0,-46 35-79,-1 1 0,1-1 0,0 0 0,-1 1 0,1 0 0,0-1-1,0 1 1,-1-1 0,1 1 0,0 0 0,0 0 0,0-1 0,0 1 0,-1 0 0,1 0 0,0 0 0,2 0 0,-3 0-5,0 1 0,0-1 0,1 0-1,-1 1 1,0-1 0,0 0 0,0 1 0,1-1 0,-1 0-1,0 1 1,0-1 0,0 0 0,0 1 0,0-1 0,0 1 0,0-1-1,0 0 1,0 1 0,0-1 0,0 0 0,0 1 0,0-1-1,0 1 1,0-1 0,0 0 0,0 1 0,-14 35 47,10-27-38,0 2-3,0 1-1,1-1 0,1 1 1,-1 0-1,0 20 0,3-28-8,0-1-1,0 0 0,1 1 0,-1-1 1,1 0-1,0 1 0,0-1 0,0 0 1,0 0-1,0 0 0,3 4 0,-3-5-2,0-1 0,1 1 0,-1-1 0,0 0 0,1 1 0,-1-1 0,1 0 0,-1 0 0,1 0 0,0 0 0,0 0 0,-1-1 0,1 1 0,0 0 0,0-1 0,0 1 0,0-1 0,-1 0 0,1 1 0,0-1 0,3 0 0,-1-1 11,1 0 0,-1 0 0,0 0 0,0 0-1,0-1 1,0 1 0,0-1 0,0 0 0,0-1 0,0 1 0,-1 0 0,1-1 0,-1 0-1,0 0 1,0 0 0,0 0 0,0-1 0,0 1 0,-1-1 0,1 1 0,-1-1 0,2-4-1,-2 5 3,-1-1-1,1 1 0,0 0 1,-1-1-1,0 0 0,0 1 1,0-1-1,0 0 0,0 1 1,-1-1-1,0 0 0,0 0 1,0 1-1,0-1 0,0 0 1,-1 0-1,0 1 0,1-1 1,-2 0-1,1 1 0,0-1 1,-1 1-1,1-1 0,-1 1 1,-3-5-1,2 6-5,1 0 0,-1 1 1,1-1-1,-1 1 0,1 0 0,-1-1 1,0 1-1,0 0 0,0 1 0,1-1 0,-1 0 1,0 1-1,0 0 0,0-1 0,0 1 0,0 0 1,0 1-1,0-1 0,0 0 0,0 1 1,-4 1-1,-2 0 13,-1 1 0,1 0 0,-1 1 1,1 0-1,-10 6 0,109-23 23,111-38-40,-197 50 1,0-1 1,0 1-1,-1 0 0,2 1 1,-1-1-1,0 1 1,0 0-1,0 0 0,0 0 1,0 0-1,0 1 0,0-1 1,0 1-1,0 0 0,4 2 1,-6-2 0,1 1 0,-1 0 0,0-1 0,0 1 0,0 0 1,0 0-1,0 0 0,-1 0 0,1 0 0,-1 1 0,1-1 1,-1 0-1,0 1 0,0-1 0,0 1 0,0-1 0,0 1 0,0 0 1,-1-1-1,1 1 0,-1 0 0,0-1 0,0 5 0,-4 26 105,3-28-66,0 0 0,0 0 1,1-1-1,-1 1 0,1 0 0,0 0 0,0 0 1,1 0-1,1 6 0,-2-11-36,0 1 0,0-1 1,0 0-1,1 0 0,-1 1 0,0-1 1,0 0-1,0 0 0,1 0 0,-1 1 0,0-1 1,0 0-1,1 0 0,-1 0 0,0 0 1,1 1-1,-1-1 0,0 0 0,0 0 0,1 0 1,-1 0-1,0 0 0,1 0 0,-1 0 0,0 0 1,0 0-1,1 0 0,-1 0 0,0 0 1,1 0-1,-1 0 0,0 0 0,1 0 0,-1 0 1,0-1-1,0 1 0,1 0 0,-1 0 1,0 0-1,0 0 0,1 0 0,-1-1 0,0 1 1,1 0-1,13-13 95,-9 9-74,90-89 320,-94 92-342,0 0 1,0 0 0,1 0-1,-1 0 1,1 0 0,-1 0 0,0 0-1,1 0 1,-1 1 0,1-1-1,0 1 1,-1-1 0,1 1 0,0-1-1,-1 1 1,1 0 0,0 0-1,-1 0 1,1 0 0,0 0-1,-1 0 1,1 0 0,0 1 0,-1-1-1,1 0 1,-1 1 0,1 0-1,-1-1 1,1 1 0,-1 0-1,1 0 1,-1 0 0,1 0 0,1 2-1,5 4 20,-1 1-1,0 0 1,0 0-1,9 16 1,1 0 55,-2-7-6,0-1 0,0-1-1,2 0 1,33 23 0,-39-34 432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15976,'0'0'3447,"78"-28"-3311,-60 18-144,-3 4 0,-5 4-48,-8 2 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4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12056,'0'0'1872,"72"-28"-1144,3 6-40,16-2 16,13 2-161,3 1 17,-2 9-104,-8 2 0,-11 4-40,-13 4 8,-9 2-64,-13 0 8,-19 2-192,-8 2 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1064 11352,'0'0'3081,"9"-13"-2281,67-128 648,3-7-456,-61 117-790,169-301 1465,-157 270-1133,-3-1 0,-3-2 0,25-101 0,-44 124 293,-5 42-820,0 0 0,0 0 0,0 0 0,0 1 0,0-1 1,0 0-1,0 0 0,0 0 0,0 0 0,0 0 0,0 0 1,0 0-1,-1 0 0,1 0 0,0 0 0,0 0 0,0 0 1,0 1-1,0-1 0,0 0 0,0 0 0,0 0 1,0 0-1,0 0 0,-1 0 0,1 0 0,0 0 0,0 0 1,0 0-1,0 0 0,0 0 0,0 0 0,0 0 0,0 0 1,-1 0-1,1 0 0,0 0 0,0 0 0,0 0 0,0 0 1,0 0-1,0 0 0,0 0 0,0-1 0,0 1 0,0 0 1,-1 0-1,1 0 0,0 0 0,0 0 0,0 0 0,0 0 1,0 0-1,0 0 0,0 0 0,0 0 0,0 0 0,0-1 1,0 1-1,0 0 0,0 0 0,0 0 0,0 0 0,0 0 1,0 0-1,0 0 0,0-1 0,-7 10 142,-11 29-24,1-1 1,2 2-1,2 0 1,-13 63 0,16-54-28,2 1 1,-2 54-1,9-77-38,1 0 0,1 0 0,1 0 0,2 0 0,11 42 1,-11-55-25,1-1 0,0 1 0,1-1 1,1 0-1,-1-1 0,2 1 0,0-1 1,13 13-1,-17-19-12,1-1 0,0 1 0,0-1 0,0-1 0,1 1 0,-1-1 0,1 0 0,10 4 1,-12-6-9,0 1 1,0-2-1,0 1 1,0 0-1,1-1 1,-1 0-1,0 0 1,0 0-1,0 0 1,1-1-1,-1 0 1,0 1-1,0-2 1,6-1-1,3-3 30,-1-1 0,1-1-1,-1 1 1,-1-2 0,1 0 0,-2 0-1,20-21 1,-7 2 189,40-58-1,-60 82-197,11-22 122,-14 25-143,1 0-1,-1 0 1,1 0 0,-1 0 0,0 0 0,1 0 0,-1 0-1,0 0 1,0 0 0,0 0 0,0 0 0,0 0-1,0 0 1,0 0 0,0 0 0,0 0 0,-1 0 0,1 0-1,0 0 1,-1 0 0,0-2 0,1 3-5,-1-1 1,0 1-1,1 0 1,-1-1 0,0 1-1,1 0 1,-1-1-1,0 1 1,0 0-1,1 0 1,-1 0-1,0 0 1,0 0 0,1 0-1,-1 0 1,0 0-1,0 0 1,1 0-1,-1 0 1,0 0-1,0 0 1,1 0-1,-1 1 1,0-1 0,1 0-1,-1 1 1,-1 0-1,-17 10 90,12-6-71,1 0 1,0 1-1,0-1 1,0 1-1,1 1 0,0-1 1,0 1-1,1 0 1,-1 0-1,2 0 1,-1 0-1,1 1 1,0-1-1,-2 11 0,4-13-17,0 0 1,0 1-1,1-1 0,-1 1 0,1-1 0,1 0 0,-1 1 0,1-1 0,0 0 0,0 1 0,1-1 0,-1 0 0,1 0 0,0 0 1,1 0-1,-1 0 0,1-1 0,0 1 0,0-1 0,0 0 0,1 0 0,5 6 0,-6-7 0,0 0 1,1-1-1,-1 1 0,0-1 1,1 1-1,0-1 0,-1 0 1,1-1-1,0 1 0,0-1 1,0 1-1,0-1 0,0 0 1,0-1-1,1 1 0,6-1 1,-8 0-3,0 0 1,0-1 0,0 0 0,0 0-1,0 0 1,0 0 0,0 0 0,-1 0-1,1-1 1,0 1 0,-1-1 0,0 0-1,1 0 1,-1 0 0,0 0 0,0 0-1,0 0 1,0-1 0,0 1-1,-1-1 1,1 1 0,-1-1 0,1 0-1,0-3 1,2-2 12,-1 1 0,0-2 0,-1 1 0,0 0 0,0-1 0,-1 1 0,1-1 0,-2 1 0,0-1 0,0 1 0,0-1 0,-1 1 0,0-1 0,-4-12 0,4 18-9,0 1-1,-1-1 1,1 1-1,0 0 1,-1 0-1,0 0 1,1 0-1,-1 0 1,0 0-1,0 0 1,0 1-1,0-1 1,0 1-1,-1-1 1,1 1-1,0 0 1,-1 0-1,1 0 1,-1 0-1,1 0 1,-1 1-1,0-1 1,1 1-1,-5-1 1,-1 1 38,0 0 0,0 0 0,0 1 0,1 0 0,-1 0 0,0 1 0,-7 3 0,5 1 149,13 0-10,20 2-37,7-5-96,0-1 0,0-1 0,0-2 0,33-5 0,-2 2 22,81-3 211,-139 7-264,-1 0 0,1 0 0,0-1 0,0 1 0,-1 0 1,1-1-1,0 0 0,0 0 0,-1 0 0,1 0 0,-1 0 0,1 0 0,-1-1 0,1 1 0,-1-1 0,4-3 0,-6 5-30,-1-1-1,1 1 0,0-1 0,0 0 1,-1 1-1,1-1 0,0 1 0,-1-1 0,1 1 1,-1-1-1,1 1 0,0 0 0,-1-1 1,1 1-1,-1-1 0,1 1 0,-1 0 0,1-1 1,-1 1-1,0 0 0,1 0 0,-1 0 1,0-1-1,-15-6-2912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4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14464,'0'0'2193,"15"-4"-1372,41-11-209,644-168 4177,-552 153-3706,-117 25-761,-1 2 0,59 2 1,-78 2-3373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1 333 6824,'0'0'9889,"5"-7"-9569,107-138 1640,-105 138-1790,0 1 1,0 0-1,-1 0 1,2 1-1,0-1 0,0 1 1,0 0-1,0 2 1,1-1-1,0 0 1,8-1-1,-16 5-142,0 0 1,0 0-1,0 0 0,0 0 0,0 0 1,-1 0-1,1 0 0,0 0 0,0 0 1,-1 1-1,0-1 0,1 1 1,0-1-1,0 1 0,0-1 0,-1 0 1,1 1-1,-1-1 0,1 1 1,0 0-1,-1-1 0,0 1 0,1-1 1,-1 1-1,1 0 0,-1 0 0,1-1 1,-1 1-1,0 0 0,0 0 1,9 31 388,-8-24-323,44 188 1361,-43-186-1354,0-2 0,1 1 1,0 0-1,1-1 1,0 0-1,1 0 1,-1 0-1,8 8 0,-10-12-56,1-1-1,0 1 0,0-1 0,0 0 1,0 0-1,1 0 0,-1 0 0,1 0 1,0-1-1,0 0 0,-1 0 0,2 0 0,-1 0 1,0-1-1,0 1 0,1-1 0,-1-1 1,9 2-1,-10-2-19,1 0 1,1-1 0,-1 0-1,-1 1 1,1-2-1,0 1 1,0 0-1,0-1 1,0 0 0,-1 0-1,0 0 1,0 0-1,0-1 1,1 1-1,-1-1 1,0 1 0,0-1-1,0 0 1,-1 0-1,0 0 1,4-7 0,-2 4-11,0-2 0,0 0 0,-1 1 0,0-1 1,-1 0-1,1 0 0,-2 0 0,1 0 0,0-13 1,-8-153 25,0 85-97,6 83 47,-1-1 13,1 0-1,0 0 1,1 0-1,1-12 0,-1 17 2,0 0-1,-1 0 1,1 0 0,0 0-1,0 0 1,-1 0 0,2 1-1,-1-1 1,0 1-1,1-1 1,-1 1 0,0-1-1,1 0 1,-1 1-1,1 0 1,0 0 0,-1 0-1,1-1 1,0 2 0,3-3-1,0 2 8,0-1 0,0 1 0,0 1-1,0-1 1,0 0 0,0 1 0,0 0 0,1 0-1,-1 0 1,0 1 0,0 0 0,0 0 0,8 3-1,6 3 88,-1 1 0,22 11-1,-20-9 40,-16-7-49,1 0 1,-1 0 0,0 0-1,1 0 1,5 7-1,-7-7-349,-3-3 231,0 0 0,0 0 0,0 0 0,0 0 0,0 0 0,0 0 0,0 0 0,0 0 0,0 0 0,0 0 0,0 0-1,0 0 1,0 1 0,0-1 0,0 0 0,0 0 0,0 0 0,0 0 0,0 0 0,0 0 0,0 0 0,0 0 0,0 0 0,0 0 0,0 0 0,0 0 0,0 0 0,0 0-1,1 0 1,-1 0 0,0 0 0,0 0 0,0 0 0,0 0 0,0 0 0,0 0 0,0 0 0,0 0 0,0 0 0,0 0 0,1-1 0,-1 1 0,0 0 0,0 0 0,0 0-1,0 0 1,0 0 0,0 0 0,0 0 0,0 0 0,0 0 0,0 0 0,0 0 0,0 0 0,0 0 0,0-1 0,0 1 0,0 0 0,0 0 0,0 0 0,0 0-1,0 0 1,0 0 0,0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8432,'0'0'3873,"7"7"-3140,1-1-509,-3-3-101,-1 1 0,0-1 0,0 1 0,0 0 0,-1 0 0,1 1 1,-1-1-1,0 0 0,3 8 0,2 5 738,9 28-1,-13-30-282,1-1 0,2 0 0,12 25 0,-18-37-520,0-2 0,0 1 0,-1 1-1,1-2 1,0 1 0,0 0 0,0 0 0,0-1 0,0 1-1,0 0 1,0 0 0,1-1 0,-2 0 0,2 1 0,-1 0-1,0-1 1,0 1 0,0-1 0,0 0 0,1 1 0,-1-1-1,0 0 1,1 0 0,1 0 0,-2-1 22,1 1 0,0-1-1,0 0 1,0 0 0,-1 1 0,1-1 0,-1 0-1,1 0 1,-1 1 0,1-2 0,0 1 0,-1 0-1,1-1 1,-1 2 0,0-2 0,2-1 0,7-13 207,0 0 0,-1-1 1,14-34-1,2-5 732,-24 55-966,-1 0-1,1-1 1,-1 1 0,1 0 0,0 0 0,0 0 0,-1 0 0,1 0 0,0 0 0,0 0 0,-1 0 0,2 0 0,-1 1 0,0-1 0,0 0-1,2 0 1,-2 1-23,0 0-1,-1 0 0,1 0 0,0 0 0,0 0 0,-1 0 0,1 1 0,0-1 0,0 1 0,0-1 1,-1 1-1,1-1 0,0 0 0,0 0 0,-1 1 0,0 0 0,1-1 0,0 1 0,0-1 1,-1 1-1,0 0 0,1-1 0,-1 1 0,1-1 0,-1 1 0,1 0 0,-1 0 0,0 1 1,10 17 95,-2 1 1,0 0 0,-1 0 0,-2 1 0,0 1 0,-1-2-1,2 41 1,-6-43-44,-1-1 0,-1 1-1,0 0 1,-1-2 0,-1 2 0,-1-1-1,-1 0 1,0-1 0,-14 27 0,17-38-53,0-1 1,0 1-1,0-1 1,-1 0 0,0 0-1,1 1 1,-1-2-1,-1 1 1,1-1 0,0 0-1,-7 4 1,8-6-13,0 1 1,0-1-1,0 0 1,-1 0-1,1 0 1,-1 0-1,1 0 0,-1 0 1,0-1-1,1 0 1,0 0-1,-1 0 1,1 0-1,-1 0 0,1-1 1,-1 0-1,1 0 1,-5-1-1,1-1-12,0 0 0,0-1 1,0 0-1,0 0 0,0 0 0,1-2 0,0 2 0,-11-12 0,16 14-10,-2-1 0,2 1 0,-1 0 0,1-1 0,0 1 0,0 0-1,0-1 1,-1 0 0,2 1 0,-1-1 0,0 1 0,0-1 0,1 0-1,-1 0 1,1 1 0,0-1 0,0 0 0,0 1 0,1-1 0,-1 0-1,1 0 1,0 1 0,0-1 0,-1 1 0,1-1 0,1 0 0,-2 1-1,2 0 1,2-4 0,0-1-6,2 1-1,0-1 1,-1 1-1,1 0 1,1 0-1,-1 1 1,1 0-1,12-6 1,2-1 1,41-15-1,-33 18 69,1 1-1,32-5 1,-45 10 36,4-3 76,-20 5-178,0 1-1,0 0 1,-1-1 0,0 1 0,1 0 0,0 0 0,0 0-1,-1-1 1,1 0 0,-1 1 0,1-1 0,0 0-1,0 1 1,-1 0 0,0-1 0,0 0 0,1 1 0,0-1-1,-1 1 1,0-1 0,1 0 0,-1 0 0,0 1-1,0-1 1,0-1 0,0-6-253,-3 0-1,2 1 0,-2-1 1,-6-14-1,2 6-2896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8240,'0'0'4266,"-9"8"-3723,8-7-518,-14 12 436,1 0 0,1 2 0,-17 23 0,27-34-209,-6 12 653,9-15-828,-1-1-1,1 0 1,0 0 0,0 1 0,0-1 0,-1 1-1,1-1 1,0 1 0,0-1 0,0 1 0,0-1-1,0 0 1,0 1 0,0-1 0,0 1 0,0-1-1,0 1 1,0-1 0,0 0 0,0 0 0,1 1-1,-1 0 1,0-1 0,0 1 0,0-1-1,1 0 1,-1 0 0,0 0 0,0 1 0,1 0-1,1-1 130,0 0-1,-1 0 0,2 0 0,-2 0 0,1-1 0,0 1 0,0-1 0,-1 1 0,4-2 0,-1 1-5,2-1-3,1-1 0,0 0 0,0 0 0,9-6 0,-13 7-120,-1 1 0,1-1 0,-2 1 1,2-1-1,-1 0 0,0 0 0,0 0 0,-1 0 1,1-1-1,0 1 0,0 0 0,-2 0 0,2-1 1,-1 1-1,2-5 0,-3 6-41,0 1 1,0 0-1,0 0 0,0-1 1,0 1-1,0-1 0,0 1 0,0-1 1,0 1-1,0-1 0,0 1 1,0 0-1,0 0 0,0-1 1,0 1-1,0 0 0,-1-1 0,1 1 1,0-1-1,0 1 0,-1 0 1,1 0-1,0 0 0,0-1 1,-1 1-1,1 0 0,0-1 1,0 1-1,0 0 0,-1 0 0,0-1 1,-13 0 416,10 2-362,1-1 0,-1 1 1,0 0-1,0 0 0,-6 3 1,10-3-88,0-1 1,-1 0 0,1 0 0,0 0 0,0 0 0,0 0 0,0 0 0,0 1 0,0-1-1,0 0 1,0 0 0,0 0 0,0 1 0,-1-1 0,1 0 0,0 0 0,0 0 0,0 0-1,0 0 1,0 0 0,0 0 0,0 1 0,0-1 0,0 0 0,0 0 0,0 0 0,0 1 0,0-1-1,0 0 1,0 0 0,0 1 0,0-1 0,0 0 0,1 0-11,-1 0 1,0 0-1,0 1 0,0-1 1,1 0-1,-1 0 0,1 0 1,-1 1-1,1-1 0,-1 0 1,1 0-1,-1 0 1,0 0-1,0 0 0,1 0 1,-1 0-1,1 0 0,-1 0 1,1 0-1,-1 0 0,0 0 1,0-1-1,1 1 1,0 0-1,95-35-1779,-81 30-397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07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1085 8744,'0'0'7180,"14"0"-6776,-3 0-332,0-1 1,-1 0-1,1-1 1,-1 0 0,1 0-1,-1-1 1,1 0 0,-1-1-1,0 0 1,-1-1 0,11-6-1,22-19 323,-1-1-1,-1-2 0,-2-1 0,45-54 0,120-170 1798,-203 258-2185,16-22 336,-1-1 1,-1 0-1,-1 0 1,-1-2 0,-1 1-1,-1-2 1,-1 1-1,-2-1 1,8-43 0,-15 66-232,0 1 1,0-1 0,0 1 0,0-1 0,0 1 0,0-1 0,-1 1 0,1-1 0,-1 1-1,-2-5 1,3 6-63,0 1 0,0-1-1,-1 1 1,1 0 0,0-1 0,-1 1-1,1-1 1,0 1 0,-1 0-1,1-1 1,-1 1 0,1 0-1,-1 0 1,1-1 0,0 1 0,-1 0-1,1 0 1,-1 0 0,1-1-1,-1 1 1,1 0 0,-2 0 0,1 0 6,0 0 1,0 1-1,0-1 1,0 0-1,0 0 1,0 1-1,0-1 1,-1 1 0,1-1-1,0 1 1,0 0-1,1-1 1,-1 1-1,-1 1 1,-7 6 90,0 1 1,0 1-1,1 0 0,1 0 1,0 0-1,0 1 0,-8 19 1,3-2 112,-17 58-1,19-39 9,2 0 0,3 0 0,1 1 0,6 90 0,-2-123-175,2 0-1,0-1 1,0 1-1,7 19 0,-7-28-32,0 1-1,1-1 1,0 0-1,0 0 0,0 0 1,1 0-1,0-1 0,0 1 1,0-1-1,1 0 1,9 8-1,-12-12-46,1 0 1,-1 1-1,1-1 1,0 0-1,0 0 0,-1 0 1,1 0-1,0-1 1,0 1-1,0-1 1,0 0-1,0 0 0,0 0 1,-1 0-1,1 0 1,0-1-1,0 1 0,0-1 1,0 0-1,0 0 1,2-1-1,4-1 23,-1-1-1,0 0 1,1-1-1,-1 0 1,9-7-1,19-19-35,-2-1 0,-1-2 0,-2-1 0,-1-1 0,-2-2 0,-1 0 0,24-50 0,-8 3 0,-4-1 0,42-141 0,-72 199 0,1-1 0,-1-1 0,-1-1 0,4-40 0,-12 70 0,0 0 0,0 0 0,0 1 0,0-1 0,0 0 0,0 0 0,0 0 0,0 0 0,0 0 0,0 0 0,-1 1 0,1-1 0,0 0 0,0 0 0,-1 0 0,0-1 0,1 2 0,-1 0 0,1 0 0,0 0 0,-1 0 0,1 0 0,0 0 0,-1 0 0,1 0 0,0 0 0,-1 0 0,1 0 0,0 0 0,-1 0 0,1 0 0,0 0 0,-1 0 0,1 0 0,0 0 0,-1 0 0,1 0 0,0 1 0,-1-1 0,1 0 0,0 0 0,0 0 0,-1 1 0,1-1 0,0 0 0,-24 27 0,24-27 0,-18 27 0,1 0 0,1 1 0,1 1 0,2 0 0,-14 43 0,-36 165 0,46-163 0,-7 24 0,-3-1 0,-48 108 0,69-191 0,11-17 0,4-8 0,35-54 0,47-95 0,-81 140 0,1 0 0,21-30 0,-28 45 0,1-1 0,-1 1 0,1 0 0,1 0 0,-1 0 0,1 1 0,-1 0 0,1 0 0,1 0 0,-1 1 0,0 0 0,10-3 0,-15 5 0,0 1 0,1 0 0,-1 0 0,0 0 0,0 0 0,1 0 0,-1 0 0,0 0 0,0 0 0,0 1 0,1-1 0,-1 0 0,0 1 0,0-1 0,0 1 0,0-1 0,1 1 0,-1-1 0,0 1 0,0 0 0,0 0 0,-1 0 0,1-1 0,0 1 0,0 0 0,0 0 0,0 0 0,0 2 0,4 4 0,-2 1 0,1-1 0,4 12 0,-8-18 0,19 59 0,-13-38 0,1 0 0,1 0 0,1-1 0,17 31 0,-23-47 0,1 0 0,-1 0 0,1 0 0,0-1 0,1 1 0,-1-1 0,1 0 0,-1 0 0,1-1 0,1 1 0,-1-1 0,0 0 0,1-1 0,-1 1 0,1-1 0,0 0 0,0-1 0,0 1 0,0-1 0,0 0 0,0-1 0,7 1 0,-6-2 0,0 0 0,1 0 0,-1-1 0,-1 0 0,1 0 0,0 0 0,0-1 0,-1 0 0,1-1 0,-1 1 0,0-1 0,0 0 0,-1-1 0,1 1 0,-1-1 0,0 0 0,0-1 0,6-8 0,-2 2 0,0 0 0,-2-1 0,1 1 0,-2-1 0,0-1 0,0 1 0,-1-1 0,3-16 0,-7 26 0,0 0 0,-1 0 0,1 0 0,-1 0 0,0 0 0,0 0 0,-1 0 0,1 0 0,-1 0 0,0 0 0,0 1 0,0-1 0,-3-7 0,3 9 0,-1 0 0,1 0 0,0 0 0,-1 0 0,0 0 0,1 1 0,-1-1 0,0 0 0,0 1 0,0-1 0,0 1 0,0 0 0,-1 0 0,1-1 0,0 2 0,0-1 0,-1 0 0,1 0 0,-1 1 0,1-1 0,0 1 0,-5 0 0,2-1 0,1 1 0,-1-1 0,1 1 0,-1 1 0,1-1 0,-1 1 0,1 0 0,0 0 0,-1 0 0,1 0 0,0 1 0,0 0 0,0-1 0,0 2 0,0-1 0,0 0 0,0 1 0,1 0 0,-1 0 0,1 0 0,0 0 0,0 0 0,0 1 0,0-1 0,1 1 0,-1 0 0,1 0 0,0 0 0,0 0 0,1 0 0,-1 0 0,1 1 0,0-1 0,0 0 0,0 1 0,0-1 0,1 1 0,0 5 0,0-3 0,0 0 0,1 0 0,-1 0 0,2 0 0,-1 0 0,1 0 0,0 0 0,0 0 0,1-1 0,0 1 0,0-1 0,1 0 0,-1 1 0,2-2 0,-1 1 0,0 0 0,1-1 0,0 0 0,6 5 0,-1-2 0,1 1 0,1-1 0,-1-1 0,1 0 0,0-1 0,1 0 0,0-1 0,26 7 0,-32-11 0,0 0 0,0 0 0,0 0 0,-1-1 0,1-1 0,0 1 0,0-1 0,0 0 0,0-1 0,12-3 0,-16 4 0,0 0 0,1-1 0,-1 1 0,0-1 0,0 0 0,0 1 0,0-2 0,0 1 0,0 0 0,0 0 0,-1-1 0,1 0 0,-1 1 0,0-1 0,0 0 0,0 0 0,0 0 0,0 0 0,-1-1 0,1 1 0,-1 0 0,1-6 0,0-4 216,0 0-1,-2 0 1,0-16 0,-5-8-5074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9848,'0'0'6520,"-3"7"-5857,-7 24-8,9-31-622,1 1 0,0-1 0,0 0 1,0 0-1,0 1 0,0-1 0,0 1 0,0-1 0,0 1 0,0-1 0,0 0 0,0 0 1,0 1-1,0-1 0,0 1 0,0-1 0,0 1 0,1-1 0,-1 0 0,0 0 0,0 1 1,0-1-1,0 1 0,0-1 0,1 0 0,-1 1 0,0-1 0,1 0 0,-1 1 0,1-1 1,-1 0-1,0 0 0,0 0 0,0 0 0,1 0 0,-1 1 0,1-1 0,-1 0 1,1 0-1,-1 0 0,1 0 0,14 1 734,-15-1-686,4-2 49,0 2 1,0-2 0,0 0 0,0 0-1,-1 0 1,0 0 0,1 0 0,-1-1-1,0 1 1,0-1 0,1 0 0,-2 0-1,1 0 1,-1-1 0,0 1-1,1 0 1,1-5 0,-4 8-107,0 0 1,1-1-1,-1 1 0,0-1 0,0 1 1,0 0-1,0 0 0,0 0 0,0-1 1,0 1-1,0-1 0,0 1 1,0-1-1,0 1 0,0 0 0,0 0 1,0 0-1,-1-1 0,1 1 0,0-1 1,0 1-1,0 0 0,0-1 0,0 1 1,0-1-1,0 1 0,-1 0 1,1 0-1,0 0 0,-1 0 0,1 0 1,0-1-1,-1 1 0,1 0 0,0 0 1,0-1-1,0 1 0,-1 0 1,1 0-1,-1 0 0,1 0 0,0 0 1,-1 0-1,1 0 0,-1 0 0,1 0 1,0 0-1,0 0 0,-1 0 1,-19 2 433,12 2-289,-27 8 335,33-11-449,-1-1 0,1 2 1,-1-1-1,1 0 1,0 1-1,-1-1 0,1 1 1,0-1-1,-3 5 1,5-6-49,0 0 0,0 1 1,-1-1-1,1 0 0,0 0 1,0 1-1,0-1 1,0 0-1,0 1 0,0-1 1,-1 0-1,1 0 1,0 0-1,0 1 0,0-1 1,0 0-1,0 1 1,0-1-1,1 0 0,-1 1 1,0-1-1,0 0 0,0 0 1,0 0-1,0 0 1,0 1-1,1-1 0,-1 0 1,0 0-1,0 1 1,0-1-1,10 6 107,5-2-65,-1-1-1,1 0 1,0-1-1,23 0 1,-1-2-2380,-32 0 1395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4512,'0'0'8704,"-7"5"-8098,-52 40 1740,46-34-1518,8-8-313,1 0 1,0 1-1,0 0 1,0 0-1,-6 7 1,10-10-452,1 0 1,-1-1 0,1 0-1,-1 1 1,0 0 0,0-1-1,1 1 1,-1 0 0,1-1-1,0 0 1,-1 0 0,0 1-1,1-1 1,0 1 0,0-1-1,-1 0 1,0 1 0,1-1-1,0 0 1,0 0 0,-1 0-1,0 0 1,2 0 0,15 2 259,0-1 0,-1-1 0,21-3 0,-6 1-30,48-6 830,89-19 0,-46 6 215,-106 18-1106,15-1 1070,-30 4-1194,-1-13-194,0 7-3900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9040,'0'0'6374,"5"14"-5614,1-2-594,-2 0-1,-1 0 1,0 1-1,0-1 1,-1 1-1,0-1 1,-1 1-1,-1 19 0,-8 38 757,-4 66 2158,11-126-2532,1 13 937,0-23-1468,0 0-1,0 0 1,0 1 0,0-1-1,0 0 1,0 0 0,0 1-1,0-1 1,0 0 0,0 0-1,1 0 1,-1 1-1,0-1 1,0 0 0,0 0-1,0 0 1,0 0 0,1 0-1,-1 0 1,0 0 0,0 0-1,0 0 1,1 0 0,-1 0-1,0 0 1,0 0 0,0 0-1,0 0 1,0 1-1,0-1 1,0 0 0,1 0-1,-1 0 1,0 0 0,1 0-1,10-8 274,-4-1-525,0 0 0,8-14 0,-7 13-2090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43 8536,'0'0'5302,"-9"11"-4619,5-6-594,-17 18 765,-31 47 0,47-62-649,2 0 1,0 1-1,-1-1 0,2 1 1,0-1-1,0 0 0,0 1 0,0 18 1,1-5 273,2 2-1,3 25 1,-3-42-362,1 0 0,-1 0 1,1 0-1,1-1 0,-1 1 0,1-1 0,0 1 1,1-1-1,0 0 0,0 0 0,-1 0 0,2-1 1,10 11-1,-12-13-52,0 0-1,0-1 1,1 1 0,0-1 0,0 1 0,0-2-1,0 1 1,-1 0 0,2-1 0,-1 1 0,0 0-1,0-2 1,1 1 0,-1 0 0,0-1 0,1 0-1,-1 1 1,1-2 0,-1 1 0,0-1 0,1 0-1,-1 1 1,6-4 0,0 0 34,0-1 0,0 0 0,-1 0 0,1-1 0,-1-1 0,-1 0 0,1 0 0,-2-1-1,1 1 1,-1-2 0,0 1 0,0-1 0,8-15 0,-5 5 30,0 0 0,-1-1-1,-1 0 1,-1 0 0,8-41-1,-14 60-118,2-22 111,-3 23-108,0-1 0,0 1 0,0-1 0,0 0 0,0 1 0,1 0 0,-1-1 0,0 1 0,0-1 0,-1 0 0,1 0 0,0 1 0,0 0 0,0-1 0,0 1 0,-1-1 0,1 0-1,0 1 1,0 0 0,0-1 0,0 1 0,-1-1 0,1 1 0,-1-1 0,1 1 0,-1 0 0,1 0 0,0-1 0,0 1 0,-1-1 0,1 1 0,-2-1 0,2 1 1,-1 1 1,0-1-1,0 0 1,0 1 0,1-1-1,-1 0 1,0 1-1,1-1 1,-1 0-1,1 1 1,-1-1-1,0 1 1,1 0-1,-1-1 1,1 0-1,0 1 1,-1 0-1,1 0 1,-1-1 0,0 2-1,-8 16 65,7-12-38,-3 4 4,1 1-1,-1 0 1,2-1-1,-1 2 1,0 12 0,3-21-32,1 0 1,0 0 0,0 0 0,0 0 0,0 0 0,0 0-1,1 0 1,-1 0 0,1 0 0,0 0 0,0 0 0,0 0-1,0 0 1,1 0 0,-1 0 0,1-1 0,0 0 0,-1 1 0,2 0-1,-2-1 1,2 0 0,-1 1 0,0-2 0,6 4 0,-5-2-1,1-2 0,-1 1 0,0-1 0,1 0 0,0 0 0,0 0 0,0-1 0,0 1 0,-1-1 0,1 1 0,0-1 1,0-1-1,0 1 0,0-1 0,-1 1 0,0-1 0,1 0 0,5-2 0,0 0 5,0-1 0,0 0 0,0 0 0,0-1 0,-1 0 0,8-7 0,-7 5 7,0-2 0,0 1 0,-1-1 0,0 0 0,-1 0 0,0-1-1,0 0 1,8-18 0,-11 20 10,-1 1-1,-1-2 1,1 1-1,-1 0 1,0 0 0,-1-1-1,0 0 1,0 1-1,-1-1 1,0 1-1,-1 0 1,-3-18-1,4 22-9,-2-1 0,1 1 0,-1-1 0,0 1 0,0 0 0,0-1 0,-1 1 0,1 0-1,-2 1 1,1-1 0,0 0 0,0 0 0,-1 1 0,1 0 0,-1 0 0,-6-4 0,8 6-34,-1-1 0,1 1 0,0 0 0,-1 0 0,0 0 1,0 1-1,1-1 0,-1 1 0,1-1 0,-1 1 1,0 0-1,0 0 0,1 0 0,-1 0 0,1 1 1,-1-1-1,0 1 0,0-1 0,1 1 0,0 0 0,-1 0 1,0 0-1,1 1 0,0-2 0,-1 2 0,1-1 1,0 2-1,0-2 0,-4 5 0,4-4-43,0-1-1,1 2 1,-1-2-1,1 2 0,-1-1 1,1 0-1,-1 0 1,0 5-1,0 3-3792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6224,'0'0'5126,"-10"3"-4363,-10 4-176,-1 1 0,1 2 1,0 0-1,-31 22 0,40-24-157,1 0 1,0 1 0,0 0-1,-10 13 1,18-19-315,0 1 0,-1-1-1,1 1 1,0-1 0,0 1 0,1 0 0,-1 0 0,1 0 0,-1 0-1,1 0 1,1 0 0,-1 0 0,1 0 0,-1 1 0,1-1 0,1 9-1,0-11-29,-1 1 0,2 0-1,-1-1 1,0 1 0,0 0-1,0 0 1,1-1 0,-1 0-1,2 1 1,-2-1 0,2 0-1,-2 1 1,1-1 0,1-1-1,-1 1 1,0 0-1,1 0 1,0-1 0,-1 1-1,1-1 1,-1 0 0,5 1-1,2 1 82,1 0 0,0 0 0,1-1 0,19 2-1,-4-2 109,-18 0-160,1-2 0,0 1-1,1-1 1,-1 0-1,0-1 1,0 1 0,-1-2-1,15-2 1,-12-1 47,0 1-1,-1-1 1,1-1 0,-1 1 0,12-10-1,3-9-3400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6824,'0'0'4776,"5"-7"-4250,1-2-294,0 1 1,1-1-1,0 2 0,9-9 0,-14 14-103,1 0 0,-1 0 0,1-1 0,0 1-1,0 0 1,0 0 0,1 1 0,-1-1 0,1 1 0,-1-1 0,1 1-1,0 0 1,-1 1 0,1-1 0,0 0 0,-1 1 0,1 0 0,5 0 0,-8 1-43,1-1 1,-1 1 0,1-1 0,0 0 0,0 1 0,-1 0 0,1 0 0,-1 0-1,0-1 1,0 2 0,1-1 0,-1-1 0,0 2 0,1-1 0,-1 0 0,0 1 0,0-1-1,1 2 1,0 0 22,-1 0 0,0 0 0,0 1-1,0-1 1,0 0 0,0 0 0,0 1 0,-1 5-1,0 1 53,0 0 0,-1-1-1,-1 1 1,1 0-1,-5 11 1,1-6 66,-1 0 1,-1-1 0,-1 0-1,0 0 1,-15 19 0,5-8 452,18-24-655,0-1 0,0 0 0,0 0 0,0 0 0,0 0 0,0 1-1,0-1 1,0 0 0,0 1 0,-1-1 0,1 0 0,0 1 0,0-1 0,0 0-1,0 0 1,0 0 0,0 0 0,1 1 0,-1-1 0,0 0 0,0 1-1,0-1 1,0 0 0,0 1 0,0-1 0,0 0 0,0 1 0,0-1 0,0 0-1,0 0 1,1 0 0,-1 0 0,0 0 0,0 0 0,1 0 0,-1 1 0,0-1-1,1 0 1,-1 0 0,0 0 0,1 1 0,13 4 265,-8-3-130,11 4 61,0-2 0,0 0 0,33 4 0,-33-7-96,-5 1 52,1-2-1,0 0 0,24-3 1,-7-2-3353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7328,'0'0'7121,"11"-10"-6625,-4 3-403,67-59 783,-60 56-679,-2-1 154,0 2 0,0 0 0,22-12 0,-32 19-257,1 1 0,0-1-1,0 2 1,0-2 0,0 1 0,0 1-1,0-1 1,1 0 0,-1 1 0,0-1-1,0 1 1,1 0 0,-1 0 0,0 1-1,0-1 1,1 1 0,-1 0 0,0-1-1,0 1 1,0 1 0,1-1 0,4 3-1,-5-1-27,0-1-1,0 1 0,0 0 0,0 0 1,-1 0-1,1 1 0,-1-1 0,0 0 0,1 1 1,-1 0-1,-1 0 0,3 6 0,1 5 137,5 31 0,-9-34-111,9 48 238,-7-33-79,2 1 0,15 50 0,-18-73-203,0 0 0,1-1 0,0 1 0,0-1 0,0 1 0,1-1 0,-1 0 0,1-1 0,-1 1 0,1 0 0,1-1 0,-1 0 0,0 0 0,1 0 0,0 0 0,9 3 0,-10-5-21,1 2-1,0-3 1,0 2-1,0-1 0,0 0 1,0 0-1,1-1 1,-2 0-1,1 0 1,1 0-1,-2-1 0,2 0 1,-1 1-1,0-1 1,0-1-1,0 1 1,6-4-1,-7 3-13,-1-1 0,1 1 0,-1-2 0,1 1 0,-1 0 0,0 0 0,-1 0-1,1-1 1,-1 1 0,1 0 0,-1-1 0,3-5 0,1-5 12,0-1 1,4-14-1,-5 6 17,0 2 0,3-40 0,-4-46 71,-3 60-60,-4-51 83,2 74-72,1 21-41,0 0-1,0-1 0,0 1 1,0 0-1,0 0 0,1 0 1,-1 0-1,1-1 1,0 1-1,0 0 0,0 1 1,4-7-1,-4 7-7,1 0 1,-1 1-1,1-1 1,-1 1-1,1-1 0,0 1 1,0 0-1,0-1 0,0 2 1,0-2-1,0 1 0,0 1 1,0-1-1,0 0 0,1 1 1,-1-1-1,0 1 1,4 0-1,5-1 24,0 1 0,-1 1 0,1-1 0,0 1 0,-1 1 0,1 1 0,11 3 1,70 30 424,-74-28-318,-8-5-323,12 6 1375,-21-9-1280,-1 0 0,1 0-1,-1 0 1,1 0 0,-1 0-1,0 0 1,0 1-1,0-1 1,1 0 0,-1 1-1,0-1 1,1 1 0,-1-1-1,0 0 1,0 0 0,1 0-1,-1 1 1,0-1-1,0 1 1,0-1 0,0 0-1,1 1 1,-1-1 0,0 0-1,0 0 1,0 1-1,0-1 1,0 1 0,0-1-1,0 1 1,0-1 0,0 0-1,0 0 1,-1 1 0,1-1-1,0 1 1,0-1-1,0 1 1,-1-1 0,1 0-1,0 1 1,0-1 0,-1 0-1,1 0 1,0 0-1,-1 1 1,1-1 0,0 0-1,-1 1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0:5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8840,'0'0'4074,"0"10"-3230,-1 13-396,3 82 2392,-1-96-2553,0-2 38,-1-1 0,1 0 1,0 1-1,1-1 0,1 8 0,-2-13-264,-1 0-1,1 0 1,0 0-1,-1 0 1,1 0 0,-1 0-1,1 0 1,0 0-1,0 0 1,-1 0-1,1 0 1,0-1 0,0 1-1,-1-1 1,1 1-1,1 0 1,-2-1-1,1 0 1,1 1 0,-1-1-1,-1 1 1,2-1-1,-1 1 1,0-1 0,0 0-1,0 0 1,0 0-1,1 0 1,-2 0-1,1 0 1,1 0 0,-2 0-1,2-1 1,-1 1-1,0 0 1,0-1-1,1 0 1,2 0 21,0-1 0,1 0 1,-2 0-1,1-1 0,-1 1 0,1-1 1,-1 1-1,1-1 0,-1 0 0,0 0 0,5-7 1,1-3 179,15-29 0,-6 9 64,9-21 426,-27 54-743,0-1 0,0 1 1,0 0-1,0 0 0,0 0 0,0-1 0,0 1 0,0 0 0,0 0 0,0 0 0,0-1 0,0 1 0,0 0 1,0 0-1,0 0 0,1 0 0,-1 0 0,0 0 0,0 0 0,0 0 0,0 0 0,1 0 0,-1 0 0,0 0 1,0 0-1,0 0 0,1-1 0,-1 1 0,0 0 0,0 0 0,0 0 0,0 0 0,0 0 0,0 0 0,0 0 0,1 0 1,-1 0-1,0 0 0,0 0 0,0 0 0,1 1 0,-1-1 0,0 0 0,0 0 0,0 0 0,1 0 0,-1 0 1,0 0-1,0 0 0,0 0 0,0 0 0,1 0 0,-1 0 0,0 0 0,0 0 0,0 0 0,0 1 0,0-1 1,0 0-1,0 0 0,0 0 0,0 1 0,4 13 244,5 36 76,4 99 0,-13-121-223,-2 1-1,-1 0 0,-1-1 0,0 0 0,-12 32 0,15-55-78,-5 14 85,-10 22-1,13-35-51,0-1 0,0 1-1,-1 0 1,1-1 0,-1 0-1,-1 1 1,-7 6 0,12-12-52,-1 1 0,0-1-1,1 0 1,0 0 0,-1 1 0,0-1 0,0 1 0,1-1-1,0 0 1,-1 1 0,0-1 0,0 0 0,0 0 0,1 0 0,0 0-1,-1 0 1,0 0 0,0 0 0,1 0 0,-1 0 0,0 0-1,0 0 1,1 0 0,-2-1 0,1 0 2,-1 0 1,0 0-1,0-1 0,1 2 0,-1-2 1,1 1-1,-1 0 0,-1-3 1,-2-1-10,1-2 1,0 1-1,-6-11 0,7 10-14,1-1 0,-1 1 0,1 0-1,0-1 1,0 1 0,2 0-1,-2-1 1,2 0 0,0 0 0,0 0-1,0 1 1,3-13 0,-1 14 2,-1 0 0,1 0 0,0 1 0,0-1 1,1 1-1,0 0 0,0-1 0,0 1 0,0 0 0,1 1 0,-1-1 1,1 1-1,0 0 0,1-1 0,-1 1 0,1 1 0,5-3 1,4-3 90,0 2 1,0 0 0,0 1 0,2-1-1,-1 3 1,0-1 0,0 1 0,1 1 0,28-1-1,-34 5 255,-5-1-501,-9-1-3350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2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254 176 9144,'0'0'7841,"-11"-3"-7195,1 0-456,6 2-116,0-1 0,0 1 0,-1 0 0,1 0 1,0 0-1,-1 1 0,1-1 0,0 1 0,-1 0 1,1 1-1,-1-1 0,1 1 0,-8 2 0,-4 2 333,1 0-1,0 2 0,0 0 1,1 0-1,0 2 0,0 0 1,-18 15-1,28-20-296,1 0 0,0 0 0,1 0 0,-1 0 1,1 1-1,0-1 0,0 1 0,0-1 0,0 1 0,1 0 0,0-1 0,0 1 1,0 0-1,1 0 0,0 0 0,-1 0 0,2 0 0,-1 0 0,1 0 0,1 6 0,2 9 183,1-1-1,1 0 0,13 28 0,-11-30-19,1 1 0,0-1 1,1-1-1,1 0 0,1 0 0,23 24 0,-31-36-195,1 0-1,-1-1 1,1 1-1,-1-1 1,1 0-1,0-1 1,1 1 0,-1-1-1,0 0 1,1 0-1,-1-1 1,1 0-1,-1 1 1,1-2-1,0 1 1,8-1-1,-7-1-23,0 1-1,0-2 1,0 1-1,0-1 1,-1 0-1,1 0 1,-1-1-1,0 0 0,1 0 1,-1-1-1,0 1 1,-1-1-1,9-7 1,8-10 92,-1-1 0,0-1 1,-2-1-1,18-28 0,-12 12 79,-2-1 0,18-45 0,-37 77-173,-1 0 0,0 0-1,0-1 1,-1 0 0,0 1-1,-1-1 1,0 0-1,0 0 1,-1 0 0,-1 0-1,1 0 1,-2 0 0,-2-11-1,2 14-2,0 1 0,0-1 0,-1 1 0,0 0 0,0 0-1,-1 0 1,0 0 0,0 1 0,0-1 0,-1 1 0,1 0 0,-1 0 0,0 1-1,-1 0 1,1 0 0,-1 0 0,0 0 0,0 1 0,0 0 0,-7-3 0,-1 2-46,-1-1 1,0 2-1,0 0 1,0 1-1,0 1 0,0 0 1,0 1-1,-1 0 1,1 1-1,0 1 1,-26 6-1,22-3-4,1 1 0,-1 1 1,1 0-1,1 1 0,-1 1 0,1 1 0,1 0 0,-29 24 0,30-18 877,7-6-5809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9144,'0'0'12250,"14"1"-11699,8 0-281,0-1 0,0-1 0,31-5 0,39-7 1451,109-2 0,-160 13-1218,-39 2-465,70-1 1033,-65 1-831,1 1 0,-1 0 1,1 0-1,-1 1 1,1 0-1,-1 1 0,8 3 1,-9-5 712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07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 16384,'0'0'1479,"125"22"-847,-40-10 16,19-4-168,5-4 0,12-4-104,-4-10 0,-2-8-200,2-16 0,-2-9-112,-5 1 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14064,'0'0'7470,"12"2"-6887,314 24 4339,-304-25-4554,-5 0-50,0-2 1,-1 0-1,1 0 0,-1-2 0,23-6 0,6-8-3431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3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11808,'0'0'5202,"9"12"-4862,-1-3-257,-1 0-8,0 0 1,-1 0 0,0 0 0,0 1 0,-1-1 0,0 1 0,5 15-1,5 39 497,-2 1-1,4 67 0,-6 62 652,-6-90-449,-5-70-443,-1-25-74,1 0 0,0 1 0,2 11 0,-2-21-230,0 0 0,0 0 0,0 0 1,0 0-1,0 0 0,0 0 0,0 0 1,0 0-1,0 0 0,0-1 1,0 1-1,0 0 0,1 0 0,-1 0 1,0 0-1,0 0 0,0 0 0,0 0 1,0 0-1,0 0 0,0 0 0,0 0 1,0 0-1,0 0 0,0-1 1,1 1-1,-1 0 0,0 0 0,0 0 1,0 0-1,0 0 0,0 0 0,0 0 1,0 0-1,0 0 0,1 0 0,-1 0 1,0 0-1,0 0 0,0 0 1,0 0-1,0 1 0,0-1 0,0 0 1,0 0-1,0 0 0,1 0 0,-1 0 1,0 0-1,0 0 0,0 0 0,0 0 1,0 0-1,0 0 0,0 0 1,0 0-1,0 1 0,7-19 400,6-27-321,-7 17-23,0 0 16,1 0-1,2 1 0,0 0 0,2 0 0,19-35 0,-17 41-29,-1 2 4,18-24 0,-27 38-55,1 0-1,1 1 0,-1-1 0,1 1 0,0 0 0,0 1 0,0-1 1,0 1-1,10-5 0,-15 8-16,1 0 1,0-1-1,0 1 1,0 0-1,0 0 1,-1 0-1,1-1 1,0 1-1,0 0 1,0 0-1,0 0 1,0 1-1,0-1 1,-1 0-1,1 0 1,0 0-1,0 1 1,0-1-1,0 0 1,-1 1-1,1-1 0,0 1 1,0-1-1,-1 1 1,1-1-1,0 1 1,-1-1-1,1 1 1,-1 0-1,1-1 1,0 1-1,-1 0 1,0-1-1,1 1 1,-1 0-1,1 1 1,1 3 1,0 1 1,0 0-1,0-1 1,1 9-1,-2-8 6,1 20 26,0 0 0,-1 0-1,-2-1 1,0 1 0,-9 44 0,-1 12 218,11-77-209,0 0 0,0 0 1,1 0-1,0 0 1,0-1-1,2 9 0,2 7 268,-4-19-300,-1-1-1,0 0 0,1 1 1,-1-1-1,1 0 1,-1 1-1,1-1 0,-1 0 1,1 0-1,-1 0 1,1 1-1,-1-1 1,1 0-1,-1 0 0,1 0 1,-1 0-1,1 0 1,-1 0-1,1 0 0,-1 0 1,1 0-1,-1 0 1,1 0-1,-1 0 0,1 0 1,-1-1-1,1 1 1,-1 0-1,1 0 1,-1 0-1,1-1 0,19-7 95,13-10-24,-2-2 0,-1-1 1,35-31-1,77-84-191,-135 130 87,-1 0-27,-5 6 39,0-1 0,-1 1 0,1 0 0,-1-1 0,1 1 0,0-1 0,-1 1 0,1-1 0,-1 0 0,0 1 0,1-1-1,-1 1 1,1-1 0,-1 0 0,0 0 0,0 1 0,1-1 0,-1 0 0,0-1 0,-7 9-68,-2 3 70,0 0-1,1 1 1,0 0-1,1 0 1,1 0-1,-1 1 1,2 0-1,0 1 1,-7 22-1,11-31 17,1-1 1,0 0-1,0 1 0,-1-1 1,2 0-1,-1 1 0,0-1 0,1 0 1,0 1-1,0-1 0,0 0 1,0 0-1,0 0 0,0 0 0,1 0 1,0 0-1,-1 0 0,1 0 0,0 0 1,1-1-1,-1 1 0,0-1 1,1 0-1,-1 0 0,1 1 0,0-2 1,0 1-1,-1 0 0,1 0 1,0-1-1,1 0 0,-1 0 0,0 0 1,0 0-1,0 0 0,1 0 1,-1-1-1,0 0 0,1 0 0,-1 0 1,1 0-1,-1 0 0,0 0 1,1-1-1,-1 0 0,0 0 0,0 0 1,0 0-1,1 0 0,-1 0 0,5-4 1,-2 1 38,0 0 0,-1-1 0,1 0 0,-1 0 1,0 0-1,0 0 0,-1-1 0,0 0 0,0 0 1,0 0-1,-1 0 0,4-10 0,-5 11-6,0 0 0,0 0 0,-1-1 0,0 1 1,0 0-1,-1-1 0,0 1 0,0-1 0,0 1 0,0-1 0,-1 1 0,0-1 0,0 1 0,0 0 1,-1-1-1,-3-7 0,4 11-23,0 1 0,0-1 1,-1 1-1,1-1 0,0 1 1,-1 0-1,1 0 0,0-1 0,-1 1 1,0 0-1,1 0 0,-1 1 1,1-1-1,-1 0 0,0 0 0,0 1 1,1-1-1,-4 0 0,2 1 10,1-1 0,-1 0 0,1 0-1,0 0 1,-1 0 0,1 0 0,0 0 0,0 0-1,-3-3 1,5 4-23,0 0-1,0 0 1,0-1 0,0 1-1,0 0 1,-1 0-1,1 0 1,0 0 0,0-1-1,0 1 1,0 0-1,0 0 1,0 0 0,0 0-1,0-1 1,0 1-1,0 0 1,0 0 0,0 0-1,0-1 1,0 1-1,0 0 1,0 0 0,0 0-1,0-1 1,0 1-1,0 0 1,0 0 0,0 0-1,0 0 1,1-1 0,-1 1-1,0 0 1,0 0-1,0 0 1,0 0 0,0 0-1,0-1 1,1 1-1,-1 0 1,0 0 0,0 0-1,0 0 1,14-7 72,25-4-81,-29 9 17,65-22-27,24-6-59,-86 27 62,1 1 0,-1 0 0,0 1 0,0 0 0,23 3 0,-34-2 18,0 0-1,0 1 1,0-1-1,0 1 1,0-1-1,0 1 1,-1 0 0,1 0-1,0 0 1,0 0-1,-1 0 1,1 0-1,0 1 1,-1-1-1,1 0 1,-1 1 0,0-1-1,1 1 1,-1 0-1,0-1 1,0 1-1,0 0 1,0 0-1,0-1 1,-1 1 0,1 0-1,-1 0 1,1 0-1,-1 0 1,1 0-1,-1 3 1,1 6 45,-1 0-1,0 0 1,-1 0-1,-2 16 1,1-15 16,-13 74 861,15-85-916,0-1 0,0 0 0,-1 0 0,1 1 0,0-1 0,0 0 0,0 1-1,0-1 1,0 0 0,0 1 0,0-1 0,0 0 0,0 1 0,0-1 0,0 0-1,0 1 1,0-1 0,0 0 0,0 1 0,0-1 0,1 0 0,-1 1 0,0-1-1,0 0 1,0 1 0,0-1 0,1 0 0,-1 0 0,0 1 0,0-1 0,0 0-1,1 0 1,-1 1 0,1-1 0,12-3 248,15-16-32,-26 17-204,65-54 43,11-9-27,-67 57-39,0 1 0,1 0 0,-1 1 0,1 0 0,19-6 0,-30 11-2,0 1 0,0 0 0,0 0 0,-1-1 0,1 1 0,0 0 0,0 0 0,0 0 0,0 0 0,0 0 0,0 0 0,0 0 0,0 0 0,-1 0 0,1 0 0,0 1 0,0-1 0,0 0 0,0 1 0,0-1 0,-1 0 0,1 1 0,0-1 0,0 1 0,-1-1 0,1 1 0,0 0 0,0-1 0,-1 1 0,1 0 0,-1-1 0,1 1 0,-1 0 0,1 0 0,-1-1 0,1 1 0,-1 0 0,0 0 0,0 0 0,1 0 0,-1 0 0,0 0 0,0-1 0,0 1 0,0 0 0,0 1 0,1 8 0,-1-1 0,-1 0 0,-2 19 0,1-7 0,1-12 0,3 17 0,-1-26 0,-1 1 0,0-1 0,1 0 0,-1 1 0,0-1 0,1 1 0,-1-1 0,1 0 0,-1 1 0,1-1 0,-1 0 0,1 0 0,-1 1 0,1-1 0,-1 0 0,1 0 0,-1 0 0,1 1 0,-1-1 0,1 0 0,-1 0 0,1 0 0,0 0 0,-1 0 0,1 0 0,-1 0 0,1 0 0,-1-1 0,1 1 0,-1 0 0,1 0 0,-1 0 0,1 0 0,-1-1 0,1 1 0,-1 0 0,1-1 0,-1 1 0,1 0 0,-1-1 0,1 0 0,110-67 0,-110 67 0,0 0 0,0 1 0,0-1 0,0 1 0,0-1 0,0 1 0,0 0 0,0-1 0,1 1 0,-1 0 0,0 0 0,0 0 0,0-1 0,1 1 0,-1 1 0,0-1 0,0 0 0,0 0 0,1 0 0,-1 1 0,0-1 0,0 0 0,0 1 0,0-1 0,0 1 0,0 0 0,0-1 0,0 1 0,0 0 0,0-1 0,0 1 0,0 0 0,0 0 0,0 0 0,-1 0 0,1 0 0,0 0 0,-1 0 0,1 0 0,-1 0 0,1 0 0,-1 0 0,1 2 0,2 5 0,0 1 0,-1-1 0,0 1 0,2 12 0,-4-17 0,0-1 0,1-1 0,-1 1 0,1 0 0,0 0 0,-1 0 0,1 0 0,1 0 0,-1-1 0,0 1 0,1-1 0,-1 1 0,1-1 0,0 1 0,0-1 0,0 0 0,0 0 0,0 0 0,0 0 0,0 0 0,1 0 0,-1-1 0,4 2 0,-2-1 0,1-1 0,0 0 0,-1 0 0,1 0 0,0 0 0,-1-1 0,1 0 0,0 0 0,0 0 0,0-1 0,-1 0 0,1 1 0,5-3 0,10-3 0,-1-1 0,1 0 0,-1-2 0,25-15 0,71-51 0,-58 35 0,-35 23 0,-18 14 0,-15 9 0,2 1 0,0 0 0,1 0 0,-1 1 0,2 0 0,-1 1 0,1 0 0,0 0 0,1 0 0,-7 14 0,12-21 0,0 0 0,0-1 0,1 1 0,-1 0 0,1 0 0,-1 0 0,1 0 0,0-1 0,-1 1 0,1 0 0,0 0 0,0 0 0,0 0 0,1 0 0,-1 0 0,0-1 0,1 1 0,-1 0 0,1 0 0,0 0 0,-1-1 0,1 1 0,0 0 0,0-1 0,0 1 0,0-1 0,1 1 0,-1-1 0,0 0 0,0 1 0,1-1 0,-1 0 0,1 0 0,-1 0 0,1 0 0,0 0 0,-1 0 0,4 1 0,1 0 0,0 0 0,0-1 0,1 1 0,-1-1 0,0 0 0,1-1 0,-1 1 0,1-1 0,11-2 0,-13 1 0,-1 0 0,1 0 0,0 0 0,0 0 0,-1-1 0,1 0 0,-1 0 0,0 0 0,1-1 0,-1 1 0,0-1 0,0 0 0,-1 0 0,1-1 0,0 1 0,-1-1 0,0 1 0,0-1 0,0 0 0,-1 0 0,1-1 0,-1 1 0,0 0 0,0-1 0,0 0 0,-1 1 0,0-1 0,1-5 0,-1 6 0,-1 1 0,-1-1 0,1 1 0,0-1 0,-1 1 0,0 0 0,0-1 0,0 1 0,0 0 0,0-1 0,-1 1 0,0 0 0,1 0 0,-1 0 0,0 0 0,0 1 0,-1-1 0,1 0 0,-5-3 0,-11-16 0,18 22 0,0 0 0,-1-1 0,1 1 0,0 0 0,0-1 0,-1 1 0,1 0 0,0-1 0,0 1 0,0-1 0,-1 1 0,1 0 0,0-1 0,0 1 0,0-1 0,0 1 0,0-1 0,0 1 0,0-1 0,0 1 0,0 0 0,0-1 0,0 1 0,0-1 0,0 1 0,0-1 0,0 1 0,1 0 0,-1-1 0,0 1 0,0-1 0,0 1 0,1 0 0,-1-1 0,0 1 0,0 0 0,1-1 0,-1 1 0,0 0 0,1-1 0,-1 1 0,0 0 0,1 0 0,-1-1 0,1 1 0,-1 0 0,0 0 0,1 0 0,-1 0 0,1 0 0,-1-1 0,0 1 0,1 0 0,-1 0 0,2 0 0,27 0 0,-24 0 0,261 6 0,-266-6 27,0 0 0,0 0-1,0 0 1,1 1 0,-1-1 0,0 0 0,0 0 0,0 0-1,0 0 1,0 0 0,0 0 0,1 1 0,-1-1 0,0 0-1,0 0 1,0 0 0,0 0 0,0 1 0,0-1 0,0 0-1,0 0 1,0 0 0,0 0 0,0 1 0,0-1 0,0 0-1,0 0 1,0 0 0,0 1 0,0-1 0,0 0-1,0 0 1,0 0 0,0 0 0,0 1 0,0-1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41 15976,'0'0'2331,"-14"5"-1797,-9 4-328,1 2 0,-1 0 0,2 2 1,-1 0-1,-22 20 0,24-16 4,0 0 167,-23 24 0,39-36-241,0 0-1,0 0 0,0 0 0,1 0 1,0 0-1,0 1 0,0-1 0,1 1 0,-1 0 1,-2 12-1,5-16-83,0 0 1,0 0-1,-1 0 1,1 1-1,1-1 0,-1 0 1,0 0-1,0 0 1,1 0-1,-1 0 0,1 0 1,0 0-1,0 0 1,0 0-1,0 0 0,0 0 1,0 0-1,0 0 1,0 0-1,1-1 0,-1 1 1,1-1-1,-1 1 1,1-1-1,0 0 0,0 1 1,-1-1-1,1 0 1,0 0-1,0 0 0,3 1 1,-1-1 31,1 1-1,0-1 1,0 0 0,0 0-1,0-1 1,0 1 0,0-1 0,1 0-1,-1 0 1,0-1 0,0 0 0,6-1-1,-4 0-3,-1-1 0,1 1 0,-1-1 0,1-1-1,-1 1 1,0-1 0,0 0 0,-1 0 0,1-1 0,-1 0 0,0 0-1,0 0 1,-1-1 0,1 1 0,4-9 0,3-8 183,-1 0-1,-2 0 1,9-28 0,-3 10 112,-13 33-166,1 0-1,-1 0 0,0 0 1,-1 0-1,1-14 1,-12 50 737,-12 74-416,-26 104 193,37-173-554,-1 1-1,-1-2 1,-34 61-1,45-92-162,-63 96 359,58-88-332,-1-1 0,0 0 0,0-1 1,-1 1-1,0-2 0,-1 1 0,-17 10 0,22-16-33,0 0 0,-1 0 0,1-1 0,-1 1 0,0-1 0,1 0 0,-1 0 0,0-1 0,0 0 0,1 0 0,-1 0 0,0-1 0,0 0 0,1 0 0,-1 0 0,-6-3 0,11 3 0,-1 1 0,1 0 0,0-1 0,0 1 0,0-1 0,0 0 0,0 1 0,0-1 0,0 0 0,0 1 0,0-1 0,1 0 0,-1 0 0,0 0 0,0 0 0,1 0 0,-1 0 0,1 0 0,-1 0 0,0 0 0,1 0 0,0 0 0,-1 0 0,1 0 0,0 0 0,0 0 0,-1-1 0,1 1 0,0 0 0,0 0 0,0 0 0,0-1 0,1 1 0,-1 0 0,0 0 0,0 0 0,1 0 0,-1 0 0,1 0 0,0-2 0,1-3 0,1-1 0,0 1 0,0 0 0,1 0 0,7-9 0,3-1 0,2 2 0,-1 0 0,2 1 0,0 0 0,37-19 0,-30 17 0,53-27 0,2 3 0,97-32 0,-143 57 0,0-1 0,-2-2 0,0-1 0,-1-1 0,-1-2 0,0-1 0,-2-1 0,41-44 0,-57 54 0,-1 0 0,0-1 0,12-23 0,-18 30 0,-1 0 0,0-1 0,0 1 0,-1 0 0,0-1 0,-1 1 0,1-1 0,-1 0 0,0-15 0,-1 22 0,0-1 0,0 1 0,0 0 0,0-1 0,-1 1 0,1-1 0,0 1 0,-1 0 0,1 0 0,-1-1 0,1 1 0,-1 0 0,1 0 0,-1-1 0,0 1 0,0 0 0,0 0 0,0 0 0,0 0 0,1 0 0,-2 0 0,1 0 0,0 1 0,0-1 0,0 0 0,0 0 0,0 1 0,-1-1 0,1 1 0,0-1 0,-1 1 0,1 0 0,0-1 0,-1 1 0,1 0 0,0 0 0,-1 0 0,1 0 0,-1 0 0,1 0 0,0 0 0,-1 1 0,1-1 0,-2 1 0,-4 1 0,-1 0 0,1 1 0,0 0 0,0 0 0,0 0 0,-10 8 0,6-3 0,1 0 0,0 1 0,0 0 0,1 1 0,0 0 0,0 0 0,2 1 0,-1 0 0,1 0 0,-10 24 0,14-29 0,1 0 0,0 0 0,0 1 0,0-1 0,1 1 0,0-1 0,0 1 0,1 0 0,-1-1 0,2 1 0,-1-1 0,1 1 0,0 0 0,0-1 0,0 0 0,1 1 0,0-1 0,1 0 0,-1 0 0,1 0 0,0 0 0,1 0 0,6 8 0,-7-10 0,1 0 0,0 0 0,0 0 0,0 0 0,0-1 0,1 1 0,-1-1 0,1 0 0,0-1 0,0 1 0,0-1 0,0 0 0,0 0 0,1 0 0,-1-1 0,7 1 0,-4-2 0,-1 0 0,0 0 0,0-1 0,0 0 0,0 0 0,0 0 0,-1-1 0,1 0 0,0-1 0,-1 1 0,1-1 0,9-7 0,17-12 0,0-3 0,-2 0 0,49-52 0,-19 18 0,-45 46 0,-16 13 0,0 0 0,0-1 0,1 1 0,-1 0 0,0 0 0,0 0 0,0 0 0,0 0 0,0 0 0,0 0 0,0 0 0,0 0 0,0 0 0,1 0 0,-1 0 0,0 0 0,0 0 0,0 0 0,0 0 0,0 0 0,0 0 0,0 0 0,1 0 0,-1 0 0,0 0 0,0 0 0,0 0 0,0 0 0,0 0 0,0 0 0,0 0 0,0 0 0,1 0 0,-1 0 0,0 0 0,0 0 0,0 0 0,0 0 0,0 0 0,0 0 0,0 1 0,0-1 0,0 0 0,0 0 0,0 0 0,1 0 0,-1 0 0,0 0 0,0 0 0,0 0 0,0 0 0,0 1 0,0-1 0,0 0 0,0 0 0,0 0 0,0 0 0,0 0 0,0 1 0,-10 26 0,5-18 0,-14 28 0,13-26 0,0 1 0,0-1 0,-4 16 0,10-27 0,0 0 0,0 1 0,0-1 0,0 0 0,-1 0 0,1 0 0,0 1 0,0-1 0,0 0 0,0 0 0,0 0 0,0 1 0,0-1 0,0 0 0,0 0 0,0 0 0,0 1 0,0-1 0,0 0 0,0 0 0,0 0 0,0 1 0,0-1 0,1 0 0,-1 0 0,0 0 0,0 1 0,0-1 0,0 0 0,0 0 0,0 0 0,0 0 0,1 1 0,-1-1 0,0 0 0,0 0 0,0 0 0,0 0 0,1 0 0,-1 0 0,0 1 0,0-1 0,0 0 0,1 0 0,-1 0 0,0 0 0,14-4 0,16-13 0,-30 17 0,32-22 0,-13 8 0,27-15 0,-8 8 0,-23 12 0,0 1 0,1 0 0,25-8 0,-40 16 0,0-1 0,0 1 0,0 0 0,1 0 0,-1 0 0,0 0 0,0 0 0,0 0 0,1 0 0,-1 0 0,0 1 0,0-1 0,0 0 0,0 1 0,0-1 0,1 1 0,-1-1 0,0 1 0,0-1 0,0 1 0,0 0 0,0-1 0,-1 1 0,1 0 0,0 0 0,0 0 0,0 0 0,-1 0 0,1 0 0,0 0 0,-1 0 0,1 0 0,-1 0 0,1 2 0,2 6 0,0 0 0,0 1 0,1 15 0,3 6 0,-7-29 0,1 0 0,0 0 0,0 0 0,0 0 0,0 0 0,0 0 0,1 0 0,-1-1 0,0 1 0,1-1 0,0 1 0,-1-1 0,1 1 0,0-1 0,-1 0 0,1 0 0,0 0 0,0 0 0,0 0 0,3 1 0,-1-2 0,0 1 0,-1-1 0,1 0 0,0 0 0,0 0 0,0 0 0,-1-1 0,1 1 0,0-1 0,6-2 0,5-3 0,0-1 0,-1 0 0,0-1 0,19-14 0,-18 11 0,0 1 0,-1-2 0,0 0 0,-1 0 0,17-21 0,-27 23 0,-10 11 0,-12 10 0,15-6 0,0 0 0,0 1 0,0 0 0,1 0 0,0 0 0,0 0 0,0 0 0,-2 9 0,4-13 0,0 0 0,1 0 0,0 0 0,-1 0 0,1 0 0,0-1 0,0 1 0,0 0 0,0 0 0,0 0 0,0 0 0,1 0 0,-1 0 0,1-1 0,-1 1 0,1 0 0,0 0 0,-1 0 0,1-1 0,0 1 0,0-1 0,0 1 0,0 0 0,1-1 0,-1 0 0,0 1 0,1-1 0,-1 0 0,1 0 0,-1 0 0,1 0 0,0 0 0,-1 0 0,4 1 0,4 1 0,1 0 0,-1-1 0,1-1 0,-1 1 0,1-2 0,0 1 0,0-1 0,0-1 0,-1 1 0,1-2 0,14-3 0,14-5 0,55-23 0,-71 24 0,20-9 0,46-28 0,-64 33 0,-6 2 0,-18 11 0,0 0 0,0 0 0,0 0 0,0 0 0,0 0 0,0 0 0,0 1 0,-1-1 0,1 0 0,0 0 0,0 0 0,0 0 0,0 0 0,0 0 0,0 0 0,0 1 0,0-1 0,1 0 0,-1 0 0,0 0 0,0 0 0,0 0 0,0 0 0,0 0 0,0 0 0,0 1 0,0-1 0,0 0 0,0 0 0,0 0 0,0 0 0,0 0 0,0 0 0,0 0 0,1 0 0,-1 0 0,0 0 0,0 0 0,0 0 0,0 0 0,0 1 0,0-1 0,0 0 0,0 0 0,1 0 0,-1 0 0,0 0 0,0 0 0,0 0 0,0 0 0,0 0 0,0 0 0,1 0 0,-6 9 0,-4 3 0,1 0 0,1 1 0,0 0 0,1 1 0,-4 14 0,9-24 0,0-1 0,0 1 0,1-1 0,-1 1 0,1-1 0,0 1 0,0 0 0,0-1 0,1 1 0,-1-1 0,3 7 0,-2-7 0,0-1 0,0 0 0,0 0 0,1 0 0,-1 0 0,1 0 0,-1 0 0,1 0 0,0 0 0,0 0 0,0-1 0,0 1 0,0-1 0,0 1 0,0-1 0,1 0 0,-1 0 0,5 1 0,-4-1 0,1 0 0,-1-1 0,1 1 0,-1-1 0,1 0 0,-1 0 0,1 0 0,-1 0 0,1-1 0,-1 1 0,1-1 0,-1 0 0,1 0 0,-1 0 0,0-1 0,1 1 0,-1-1 0,0 0 0,0 0 0,0 0 0,-1 0 0,5-4 0,-5 4 0,0 1 0,0-1 0,0 0 0,-1 0 0,1-1 0,-1 1 0,1 0 0,-1 0 0,0-1 0,0 1 0,0-1 0,0 1 0,0-1 0,0 1 0,-1-1 0,1 0 0,-1 1 0,0-1 0,0 0 0,0 1 0,0-1 0,0 0 0,0 1 0,-1-1 0,0 0 0,1 1 0,-1-1 0,0 1 0,0-1 0,-2-3 0,1 4 0,0-1 0,-1 1 0,1-1 0,-1 1 0,1 0 0,-1 0 0,0 0 0,0 0 0,0 1 0,0-1 0,0 1 0,0-1 0,0 1 0,-5-1 0,-1 0 0,0 0 0,0 1 0,0 0 0,-10 0 0,8 2 0,9 1 0,20 0 0,31-8 0,-1-2 0,0-1 0,51-19 0,-80 21 0,-14 4 0,1 1 0,0 0 0,0 0 0,-1 0 0,1 1 0,0 0 0,1 0 0,-1 0 0,11 1 0,-16 0 0,0 1 0,0-1 0,1 1 0,-1 0 0,0 0 0,0 0 0,0-1 0,0 1 0,0 0 0,-1 0 0,1 0 0,0 0 0,0 1 0,-1-1 0,1 0 0,0 0 0,-1 0 0,1 0 0,-1 1 0,0-1 0,1 0 0,-1 1 0,0-1 0,0 3 0,1 38 0,-1-27 0,0-10 0,1 0 0,-1 0 0,1 0 0,0 0 0,1 0 0,-1 0 0,1-1 0,0 1 0,4 8 0,-5-12 0,0 0 0,0 1 0,0-1 0,0 0 0,0 0 0,1 0 0,-1 1 0,0-1 0,1-1 0,-1 1 0,1 0 0,-1 0 0,1 0 0,-1-1 0,1 1 0,-1-1 0,1 1 0,0-1 0,-1 0 0,1 1 0,0-1 0,-1 0 0,1 0 0,0 0 0,0-1 0,-1 1 0,1 0 0,-1-1 0,1 1 0,0 0 0,-1-1 0,3-1 0,11-5 0,-1 0 0,0-2 0,-1 0 0,1 0 0,13-13 0,24-18 0,-50 40 0,-1 0 0,1 0 0,-1 0 0,0 0 0,1-1 0,-1 1 0,1 0 0,-1 0 0,1 0 0,-1 1 0,0-1 0,1 0 0,-1 0 0,1 0 0,-1 0 0,0 0 0,1 0 0,-1 0 0,1 1 0,-1-1 0,0 0 0,1 0 0,-1 1 0,0-1 0,1 0 0,-1 0 0,0 1 0,1-1 0,-1 0 0,0 1 0,0-1 0,0 1 0,1-1 0,-1 0 0,0 1 0,0-1 0,0 0 0,0 1 0,0-1 0,1 1 0,-1-1 0,0 1 0,0-1 0,0 0 0,0 1 0,0 0 0,4 27 0,-3-23 0,-1-3 0,1 9 0,1 0 0,0-1 0,1 1 0,0-1 0,8 17 0,-10-25 0,0 1 0,0-1 0,1 0 0,-1 0 0,1 0 0,-1-1 0,1 1 0,0 0 0,0 0 0,-1-1 0,1 1 0,0-1 0,1 0 0,-1 0 0,0 0 0,0 0 0,0 0 0,1 0 0,-1 0 0,1-1 0,-1 1 0,0-1 0,1 0 0,-1 1 0,1-1 0,-1 0 0,1-1 0,-1 1 0,0 0 0,1-1 0,4-1 0,5-2 0,1 0 0,-1-1 0,0-1 0,0 0 0,0-1 0,-1 0 0,17-13 0,70-71 0,-61 54 0,-22 22 0,-4 4 0,0 1 0,17-13 0,-27 23 0,-1 0 0,1-1 0,-1 1 0,0 0 0,1-1 0,-1 1 0,1 0 0,-1 0 0,1-1 0,-1 1 0,1 0 0,-1 0 0,1 0 0,0 0 0,-1 0 0,1 0 0,-1 0 0,1 0 0,-1 0 0,1 0 0,-1 0 0,1 0 0,-1 0 0,1 0 0,-1 0 0,1 1 0,-1-1 0,1 0 0,-1 0 0,2 1 0,-1 0 0,-1 0 0,1 1 0,0-1 0,0 0 0,-1 0 0,1 0 0,0 1 0,-1-1 0,0 0 0,1 1 0,-1-1 0,1 2 0,1 43 0,-3-43 0,0 21 0,-1 0 0,-2 0 0,-7 29 0,7-40 0,0 0 0,0-1 0,-1 1 0,-1-1 0,0 0 0,0 0 0,-12 15 0,15-24 0,1 0 0,-1-1 0,0 1 0,0 0 0,0-1 0,0 0 0,0 1 0,0-1 0,-1-1 0,1 1 0,-1 0 0,1-1 0,-1 0 0,-5 2 0,7-3 0,1 0 0,-1 0 0,0 0 0,0 0 0,0 0 0,0-1 0,0 1 0,1-1 0,-1 1 0,0-1 0,0 0 0,1 1 0,-1-1 0,0 0 0,1 0 0,-1 0 0,1 0 0,-1-1 0,1 1 0,-1 0 0,1-1 0,0 1 0,0-1 0,0 1 0,0-1 0,0 1 0,0-1 0,0 0 0,0 1 0,0-4 0,0 3 0,0 1 0,0-1 0,1 0 0,-1 0 0,0 0 0,1 1 0,-1-1 0,1 0 0,0 0 0,0 0 0,0 0 0,0 0 0,0 0 0,0 0 0,0 0 0,1 0 0,-1 1 0,1-1 0,0-2 0,0 3 0,0-1 0,1 1 0,-1 0 0,0 0 0,1 0 0,-1 0 0,0 0 0,1 0 0,-1 1 0,1-1 0,0 0 0,-1 1 0,1-1 0,0 1 0,-1 0 0,1-1 0,0 1 0,-1 0 0,1 0 0,0 0 0,2 1 0,147 11 984,-2 0-5903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3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1263 14424,'0'0'3321,"13"0"-2639,-1 0-479,0-1 0,0 0 0,0 0 0,0-1 0,0 0 0,-1-1 0,1-1 0,-1 0 0,18-8 0,-13 1 69,-1 0 1,1 0 0,-2-2-1,0 0 1,0 0-1,-1-1 1,-1-1 0,17-25-1,1-11 656,34-78 0,-57 115-831,79-140 1069,-42 81-445,-43 72-692,24-36 593,-24 36-539,0-1 0,0 1 1,0 0-1,1-1 0,-1 1 1,1 0-1,-1 0 0,1 0 1,-1 0-1,1 0 0,0 0 1,-1 1-1,1-1 0,0 1 1,0-1-1,-1 1 0,1-1 0,0 1 1,0 0-1,0 0 0,2 0 1,-2 1-27,0 0 1,-1 1-1,1-1 1,0 1-1,0-1 1,0 1-1,-1 0 1,1-1-1,-1 1 0,0 0 1,1 0-1,-1 0 1,0 0-1,0 0 1,0 0-1,0 1 1,0 3-1,1-2 25,6 17 80,-1 1 0,-1-1 0,0 1 0,-2 0 0,-1 0-1,0 1 1,-2 38 0,-2-45-69,0 0 0,-1 0 0,0 0 0,-2-1-1,0 1 1,0-1 0,-2 0 0,1 0 0,-2 0-1,0-1 1,-16 23 0,20-33-93,1-1 0,-1 0 0,1 0 0,-1 0 0,0-1 0,0 1 0,0-1 0,-1 0 0,1 0 0,-1 0 0,1 0 0,-1 0 0,1-1 0,-1 1 0,0-1 0,-6 1 0,7-2 0,-1 0 0,1 0 0,-1 0 0,1 0 0,0-1 0,-1 1 0,1-1 0,0 0 0,-1 0 0,1 0 0,0-1 0,0 1 0,0-1 0,0 0 0,0 0 0,0 0 0,1 0 0,-1 0 0,-3-4 0,1 1 0,0-1 0,0 0 0,-8-12 0,12 16 0,-1 0 0,1 0 0,0-1 0,0 1 0,0 0 0,1 0 0,-1 0 0,1-1 0,-1 1 0,1 0 0,0 0 0,-1-1 0,1 1 0,1 0 0,-1-1 0,0 1 0,1-3 0,0 4 0,-1 0 0,1 0 0,0 0 0,0 0 0,0 0 0,0 0 0,0 0 0,0 0 0,0 1 0,0-1 0,0 0 0,0 1 0,0-1 0,1 1 0,-1 0 0,2-1 0,24-7 0,-19 7 0,46-9 0,0 2 0,103-2 0,-101 9 0,-1-2 0,101-20 0,-147 21 0,38-12 0,-48 13 0,1 1 0,0 0 0,0 0 0,0-1 0,-1 1 0,1 0 0,0 0 0,0-1 0,0 1 0,-1 0 0,1 0 0,0 0 0,-1 0 0,1-1 0,0 1 0,0 0 0,-1 0 0,1 0 0,0 0 0,-1 0 0,1 0 0,0 0 0,-1 0 0,1 0 0,0 0 0,-1 0 0,1 0 0,0 0 0,0 0 0,-1 0 0,1 0 0,0 0 0,-1 0 0,1 0 0,0 1 0,0-1 0,-1 0 0,1 0 0,0 0 0,-1 0 0,1 1 0,0-1 0,-1 1 0,-1 0 0,-7 6 0,-1 0 0,1 1 0,1 0 0,-1 1 0,-7 9 0,15-17 0,0 1 0,0 0 0,0-1 0,0 1 0,0 0 0,0-1 0,0 1 0,0 0 0,1 0 0,-1 0 0,1 0 0,0-1 0,-1 1 0,1 0 0,0 0 0,0 0 0,0 0 0,0 0 0,0 0 0,1 0 0,-1 0 0,1 0 0,-1 0 0,1-1 0,-1 1 0,1 0 0,0 0 0,0 0 0,0-1 0,0 1 0,0-1 0,1 1 0,-1-1 0,0 1 0,1-1 0,-1 0 0,1 1 0,-1-1 0,3 1 0,-2 0 0,0-1 0,0 1 0,1-1 0,-1 0 0,0 0 0,0 0 0,1 0 0,-1 0 0,0 0 0,1-1 0,-1 1 0,1-1 0,-1 0 0,1 1 0,-1-1 0,1 0 0,-1-1 0,1 1 0,-1 0 0,1-1 0,-1 1 0,0-1 0,1 0 0,-1 0 0,0 0 0,1 0 0,-1 0 0,0 0 0,0-1 0,0 1 0,0-1 0,0 1 0,0-1 0,-1 0 0,1 0 0,0 0 0,-1 0 0,3-3 0,1-3 0,0 0 0,-1 0 0,0-1 0,0 1 0,-1-1 0,0 0 0,-1 0 0,0 0 0,2-11 0,-4 13 0,1 1 0,-1 0 0,0 0 0,-1-1 0,1 1 0,-1 0 0,-3-11 0,3 15 0,0 0 0,0 0 0,0-1 0,0 1 0,0 0 0,-1 0 0,1 0 0,-1 1 0,1-1 0,-1 0 0,1 0 0,-1 1 0,0-1 0,0 1 0,0 0 0,0-1 0,0 1 0,0 0 0,0 0 0,-1 0 0,1 1 0,0-1 0,-3 0 0,5 1 0,-10-2 0,0 0 0,-1 1 0,-12 0 0,21 1 0,0 0 0,1 0 0,-1 0 0,0 0 0,1 0 0,-1 0 0,1 0 0,-1 1 0,0-1 0,1 1 0,-1-1 0,1 1 0,-1-1 0,1 1 0,-1 0 0,1 0 0,0 0 0,-1 0 0,1 0 0,0 0 0,0 0 0,0 0 0,0 1 0,0-1 0,0 0 0,0 1 0,0-1 0,0 0 0,1 1 0,-2 2 0,2-2 0,0-1 0,0 0 0,0 0 0,1 1 0,-1-1 0,0 0 0,0 0 0,1 0 0,-1 0 0,1 0 0,-1 1 0,1-1 0,0 0 0,-1 0 0,1 0 0,0-1 0,0 1 0,0 0 0,0 0 0,0 0 0,1 1 0,25 13 0,-19-11 0,0-1 0,0-1 0,1 0 0,-1 0 0,1 0 0,0-1 0,-1 0 0,1-1 0,14-1 0,-9-1 0,0 0 0,-1-1 0,1-1 0,-1 0 0,19-8 0,-1-4 0,0-1 0,0-1 0,51-43 0,-54 37 0,-1 0 0,-2-2 0,-1-1 0,-1-1 0,-1 0 0,20-37 0,-20 26 0,-1 0 0,-2-2 0,-2-1 0,18-68 0,-35 109 0,6-22 0,4-34 0,-9 51 0,0 0 0,-1 0 0,0 0 0,0 0 0,-1 0 0,1 0 0,-1 0 0,-1 0 0,1 0 0,-1 0 0,-4-8 0,6 13 0,0 1 0,-1-1 0,1 0 0,-1 1 0,1-1 0,-1 0 0,1 1 0,-1-1 0,1 0 0,-1 1 0,0-1 0,1 1 0,-1 0 0,0-1 0,0 1 0,1-1 0,-1 1 0,0 0 0,0-1 0,0 1 0,1 0 0,-1 0 0,0 0 0,-1 0 0,0 0 0,0 0 0,0 1 0,0-1 0,0 1 0,0-1 0,0 1 0,1 0 0,-1 0 0,0 0 0,-2 1 0,-3 4 0,-1 0 0,1 0 0,-9 10 0,7-4 0,1 0 0,-1 0 0,2 0 0,0 1 0,0 0 0,-9 27 0,-19 86 0,34-122 0,-12 63 0,4 0 0,2 1 0,3 0 0,6 71 0,-2-121 0,1-1 0,1 0 0,5 20 0,-6-32 0,1 0 0,-1 0 0,1 0 0,0-1 0,1 1 0,4 7 0,-5-10 0,-1 0 0,1-1 0,-1 1 0,1 0 0,0-1 0,-1 0 0,1 1 0,0-1 0,0 0 0,0 0 0,0 0 0,0 0 0,1 0 0,-1 0 0,4 0 0,-2-1 0,0 1 0,0-2 0,0 1 0,0 0 0,0-1 0,0 0 0,-1 1 0,1-2 0,0 1 0,0 0 0,-1-1 0,1 1 0,5-5 0,5-3 0,24-21 0,-23 17 0,-1 2 0,-1-1 0,0 0 0,-1-1 0,0 0 0,15-23 0,-33 49 0,2 0 0,0 0 0,-3 20 0,-1 1 0,7-31 0,0 0 0,0 0 0,1 0 0,-1 1 0,1-1 0,0 0 0,0 1 0,0-1 0,1 0 0,-1 0 0,1 1 0,-1-1 0,1 0 0,0 0 0,2 3 0,-2-4 0,0-1 0,0 0 0,0 1 0,0-1 0,0 0 0,0 0 0,1 0 0,-1 0 0,0 0 0,1 0 0,-1-1 0,1 1 0,-1 0 0,1-1 0,-1 1 0,1-1 0,0 1 0,-1-1 0,1 0 0,0 0 0,-1 1 0,1-1 0,0 0 0,-1-1 0,1 1 0,-1 0 0,1 0 0,0-1 0,-1 1 0,4-2 0,14-5 0,-1-1 0,1 0 0,17-12 0,-13 8 0,29-13 0,-51 25 0,0-1 0,-1 1 0,1 0 0,0-1 0,0 1 0,-1 0 0,1-1 0,0 1 0,0 0 0,0 0 0,-1 0 0,1 0 0,0 0 0,0 0 0,0 0 0,0 0 0,-1 0 0,1 0 0,0 0 0,0 1 0,-1-1 0,1 0 0,0 0 0,0 1 0,-1-1 0,1 1 0,0-1 0,0 1 0,-1-1 0,1 1 0,-1-1 0,1 1 0,-1-1 0,1 1 0,-1 0 0,1 0 0,4 3 0,-4-2 0,1-1 0,0 0 0,-1 0 0,1 0 0,0-1 0,0 1 0,0 0 0,-1-1 0,1 1 0,0-1 0,0 1 0,0-1 0,0 0 0,4 0 0,30-3 0,-30 2 0,8-2 0,1-1 0,-1 0 0,0-1 0,0 0 0,0-1 0,-1-1 0,0 0 0,0-1 0,0 0 0,-1-1 0,-1-1 0,13-11 0,1-5 0,-1-1 0,0-1 0,36-59 0,-33 41 0,-3-2 0,33-87 0,16-109 0,-67 223 0,-1-1 0,-2 0 0,0 0 0,0-37 0,-2 59 0,-1-1 0,0 1 0,0-1 0,0 1 0,0 0 0,0-1 0,0 1 0,0-1 0,0 1 0,0 0 0,0-1 0,0 1 0,0-1 0,0 1 0,0-1 0,-1 1 0,1 0 0,0-1 0,0 1 0,0 0 0,-1-1 0,1 1 0,0 0 0,0-1 0,-1 1 0,1 0 0,0-1 0,-1 1 0,1 0 0,0 0 0,-1-1 0,1 1 0,0 0 0,-1 0 0,1 0 0,-1 0 0,1-1 0,0 1 0,-1 0 0,1 0 0,-1 0 0,0 0 0,0 1 0,0-1 0,0 1 0,0 0 0,0-1 0,0 1 0,-1 0 0,1 0 0,1 0 0,-1 0 0,0 0 0,0 0 0,0 0 0,-1 2 0,-9 16 0,1 0 0,0 1 0,1 1 0,2 0 0,-8 27 0,-14 114 0,22-89 0,3 1 0,9 105 0,12-54 0,-9-72 0,-4-38 0,-1 0 0,9 19 0,-7-19 0,7 30 0,-12-45 0,0 0 0,0 0 0,0 1 0,0-1 0,0 0 0,0 0 0,0 0 0,0 0 0,0 0 0,0 0 0,0 0 0,0 0 0,0 1 0,0-1 0,0 0 0,0 0 0,0 0 0,0 0 0,0 0 0,0 0 0,0 0 0,0 0 0,0 1 0,0-1 0,0 0 0,0 0 0,0 0 0,0 0 0,0 0 0,0 0 0,0 0 0,0 0 0,0 0 0,-1 0 0,1 1 0,0-1 0,0 0 0,0 0 0,0 0 0,0 0 0,0 0 0,0 0 0,0 0 0,0 0 0,-1 0 0,1 0 0,0 0 0,0 0 0,0 0 0,0 0 0,0 0 0,0 0 0,0 0 0,-1 0 0,1 0 0,0 0 0,0 0 0,0 0 0,0 0 0,0 0 0,0 0 0,0 0 0,0 0 0,0-1 0,-1 1 0,1 0 0,0 0 0,0 0 0,-11-9 0,-12-14 0,-109-153-4079,17 13-426,113 160 4453,0 0-1,0 0 0,0-1 1,0 1-1,1-1 1,-1 0-1,1 1 0,-1-7 1,2 10 61,0-1 0,0 0 0,0 1 0,0-1 0,0 0 0,1 1 0,-1-1 0,0 0 0,0 1 0,0-1 1,1 1-1,-1-1 0,0 0 0,1 1 0,-1-1 0,1 1 0,-1-1 0,1 1 0,-1-1 0,1 0 0,1 0 42,0 0-1,0 0 1,0 0 0,0 0-1,0 1 1,0-1-1,1 1 1,3-1-1,14-1 326,0 1 0,0 2 0,0 0 0,39 7 0,-6 0 247,-5-2-193,69 18 0,-110-22-534,0 0 1,1 1 0,-1 0-1,0 0 1,0 0 0,0 1-1,-1 0 1,0 0 0,1 1-1,8 8 1,-12-9 21,0 0 1,0 1-1,0-1 1,0 0-1,0 1 0,-1 0 1,0-1-1,0 1 1,-1 0-1,1 0 0,-1 0 1,0 0-1,0 0 1,-1 1-1,1-1 0,-1 8 1,-2 13 177,0-1-1,-2 1 1,-1-1 0,0 0-1,-2 0 1,-1-1 0,-21 45-1,25-56 246,12-15-232,15-16-269,3-9-699,0-1 0,-2-1 1,0 0-1,-3-2 0,31-57 1,-52 87 846,0 1 0,1-1 1,-1 1-1,0-1 0,0 1 0,0-1 1,0 1-1,1-1 0,-1 1 0,0-1 1,1 1-1,-1-1 0,0 1 1,1 0-1,-1-1 0,0 1 0,1-1 1,-1 1-1,1 0 0,-1 0 1,1-1-1,-1 1 0,1 0 0,-1 0 1,1-1-1,0 1 0,6 12 397,-2-1-259,1-1 16,1 0-1,0 0 1,0-1-1,1 0 1,0-1-1,1 0 1,0 0-1,0-1 1,19 12-1,-16-12 89,0-1 0,0 0 0,0-1 0,1 0 0,-1 0 0,1-2-1,1 0 1,19 3 0,-27-5-65,0-1-1,0 0 1,0 0-1,0-1 1,0 1-1,0-1 0,0 0 1,0-1-1,7-2 1,-11 3-91,0 0 0,0 0 0,0 0 0,0-1 0,-1 1 0,1-1 0,0 1 0,-1-1 0,1 0 0,-1 1 0,0-1 0,1 0 0,-1 0 0,0 0 0,0 0 0,0 0 0,0 0 0,-1 0 0,1 0 0,0-1 0,-1 1 0,0 0 0,1 0 0,-1 0 0,0-1 0,0 1 0,-1-3 0,1 0 30,-1 1-1,1 0 0,-1-1 1,0 1-1,-1 0 0,1 0 1,-1 0-1,0 0 0,0 0 1,0 0-1,0 0 0,-1 1 1,1-1-1,-1 1 0,0 0 1,0-1-1,0 1 0,-1 1 1,1-1-1,-1 0 0,-5-2 1,0 0 118,0 0 0,-1 1 1,1 1-1,-1-1 1,0 2-1,0-1 0,0 1 1,-13 0-1,5-3-222,15 3 0,14 1 0,55 7 494,-15-1-1508,-7-2-3718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3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17287,'0'0'2002,"-7"13"-1148,-104 160 2420,111-173-3247,0 0 1,0 0-1,0 0 1,0 0-1,1 0 1,-1 0-1,0 0 1,0 1-1,0-1 0,0 0 1,0 0-1,0 0 1,0 0-1,0 0 1,1 0-1,-1 0 1,0 0-1,0 0 1,0 0-1,0 0 1,0 1-1,0-1 1,0 0-1,0 0 1,0 0-1,0 0 1,0 0-1,0 0 1,0 0-1,0 1 1,0-1-1,0 0 1,0 0-1,0 0 1,0 0-1,0 0 1,0 0-1,0 0 1,0 1-1,0-1 1,0 0-1,0 0 1,0 0-1,0 0 1,0 0-1,0 0 1,0 0-1,0 1 1,0-1-1,0 0 0,0 0 1,0 0-1,-1 0 1,20-9 506,27-18-90,5-9 68,-20 14-40,38-21 0,-60 38-276,1 1-1,-1 0 0,1 0 1,0 1-1,0 0 0,0 0 1,0 1-1,0 1 0,12-1 0,-20 2-138,1 0-1,-1 0 1,1 1-1,-1-1 0,1 1 1,-1 0-1,0-1 0,1 1 1,-1 0-1,0 0 1,1 1-1,-1-1 0,0 0 1,0 1-1,0-1 0,0 1 1,0 0-1,0-1 1,-1 1-1,1 0 0,-1 0 1,1 0-1,-1 1 0,0-1 1,0 0-1,0 0 0,0 1 1,0-1-1,0 0 1,0 1-1,-1-1 0,1 6 1,1 6 264,-1 0 0,0 1 1,-2-1-1,-1 20 0,1-30-317,-9 73 849,9-70-1813,-1 0-1,-1 0 0,1 0 0,-6 10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47 9536,'0'0'8390,"-10"-7"-8057,4 2-276,1 1-16,0 1 0,0-1 0,0 1 0,-1 0 1,1 0-1,-1 0 0,0 1 0,1 0 0,-1 0 0,0 0 0,0 1 0,0 0 0,-8 0 0,-3 1 136,0 2 0,0 0-1,0 1 1,1 1-1,-1 0 1,1 1 0,0 1-1,0 1 1,-26 15 0,32-16 9,0 0 0,0 1 1,1 1-1,1 0 1,-1 0-1,1 0 1,0 1-1,1 0 0,0 1 1,1-1-1,0 1 1,0 1-1,1-1 1,-7 21-1,11-29-137,1 0 1,-1 0-1,1 0 0,0-1 0,0 1 1,0 0-1,0 0 0,0 0 1,0 0-1,1-1 0,-1 1 0,0 0 1,1 0-1,0 0 0,-1-1 1,1 1-1,0 0 0,0-1 0,0 1 1,0-1-1,0 1 0,0-1 1,0 0-1,1 1 0,-1-1 0,0 0 1,1 0-1,-1 0 0,1 0 1,-1 0-1,1 0 0,0 0 1,2 1-1,6 2 52,1 0 0,-1-1 0,1 0 0,13 2 0,-20-4-67,122 20 455,-60-12-238,0 3 1,113 37 0,-176-48-231,0 1 1,-1-1 0,1 0-1,-1 1 1,1-1 0,-1 1-1,1 0 1,-1 0 0,0 0 0,0 0-1,0 0 1,0 1 0,0-1-1,0 0 1,1 4 0,-3-5-11,1 1 0,-1-1 0,0 0 0,1 0 0,-1 1 0,0-1 0,0 0 1,0 1-1,0-1 0,0 1 0,0-1 0,0 0 0,-1 1 0,1-1 0,0 0 0,-1 0 0,1 1 0,-1-1 1,1 0-1,-1 0 0,0 1 0,1-1 0,-1 0 0,0 0 0,0 0 0,0 0 0,0 0 0,0 0 0,0 0 1,0-1-1,0 1 0,0 0 0,0-1 0,-1 1 0,-1 0 0,-9 5 50,-1 0-1,0-1 0,0 0 1,-1-1-1,1-1 1,-20 2-1,4-1 48,0-2 1,-31-2-1,36-2 79,-45-10 0,11 1 204,52 11-346,-10-2-83,14-1-149,9-2-181,6-2-3438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13768,'0'0'3810,"5"13"-3165,-3-7-555,4 10 130,-1 0 0,0 0 1,-1 1-1,2 23 0,-3 199 2423,-5-125-1021,-2-45 434,15-82-2010,4-26-1750,-13 34-198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14464,'0'0'2866,"-2"11"-2267,-5 54 250,2 1 0,8 131 1,24 37 1719,-20-196-1102,-7-38-1465,0 0 1,0 0 0,0 0 0,0 0 0,0 0-1,0 0 1,0 0 0,0 1 0,0-1 0,0 0-1,0 0 1,0 0 0,0 0 0,0 0 0,0 0-1,0 0 1,0 0 0,0 0 0,1 0 0,-1 1-1,0-1 1,0 0 0,0 0 0,0 0 0,0 0-1,0 0 1,0 0 0,0 0 0,0 0 0,0 0-1,0 0 1,1 0 0,-1 0 0,0 0 0,0 0-1,0 0 1,0 0 0,0 0 0,0 0 0,0 0-1,0 0 1,1 0 0,-1 0 0,0 0 0,0 0-1,0 0 1,0 0 0,0 0 0,0 0 0,0 0-1,0 0 1,0 0 0,0 0 0,1 0 0,-1 0-1,0-1 1,0 1 0,0 0 0,0 0 0,0 0-1,0 0 1,0 0 0,0 0 0,0 0 0,0 0-1,0 0 1,0 0 0,0-1 0,-2-2-3130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13464,'0'0'2649,"14"-2"-2000,287-24 2398,-258 25-1975,72-8-1,-54-6-3438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21 497 15576,'0'0'1394,"-4"11"-574,2-4-747,-1 1 166,0 0 1,1 0-1,-1 1 1,0 12-1,2-19-154,1 1-1,0-1 1,0 1-1,0-1 1,0 1-1,1-1 1,-1 1-1,1-1 1,-1 1-1,1-1 1,0 0-1,0 1 1,0-1-1,0 0 1,0 1-1,0-1 1,1 0-1,-1 0 1,1 0 0,0-1-1,-1 1 1,1 0-1,4 2 1,0 0 25,1-1 1,0 0-1,-1 0 1,1-1-1,0 0 1,1 0-1,-1-1 1,0 0-1,0 0 1,1 0-1,-1-1 1,0 0-1,1-1 1,-1 0-1,0 0 1,0 0-1,0-1 1,0 0-1,0 0 1,12-7-1,-4 3 69,-1-2 1,0 0-1,0-1 0,0 0 1,-1-1-1,-1 0 1,0-1-1,15-18 0,-22 23-114,-1-1 0,1 0 1,-2 0-1,1 0 0,-1-1 0,0 1 0,0-1 0,-1 0 0,0 1 0,0-1 0,-1 0 0,0 0 0,-1-1 0,0-10 1,-2-11 104,-1 0 0,-11-43 1,13 68-152,-6-34 158,-3-1-1,-1 2 1,-2 0 0,-22-48 0,34 85-165,1-1 0,-1 1 0,0-1 0,0 1 0,0-1 0,1 1 0,-1 0 0,0 0-1,-1-1 1,1 1 0,0 0 0,0 0 0,0 0 0,-1 0 0,1 0 0,0 0 0,-1 1 0,1-1 0,-1 0 0,1 1 0,-1-1 0,0 1 0,1-1 0,-1 1 0,-1 0 0,0 0-4,1 1 0,-1 0 0,1 0 0,-1 0 0,1 0 0,0 1 0,-1-1 0,1 1 0,0-1 0,0 1 0,0 0 0,0 0 0,0 0 0,1 0 0,-3 3-1,-10 14-37,0 0 0,1 2 0,1 0 0,-11 26-1,-28 93-366,23-22-243,21-79-2635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11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1478 9440,'0'0'5530,"11"1"-4692,-7-1-759,1 1-3,-1-1 1,1 1 0,-1-1-1,1 0 1,-1 0-1,1-1 1,0 1 0,-1-1-1,1 0 1,-1-1 0,0 1-1,1-1 1,-1 1 0,0-1-1,0 0 1,0-1 0,4-2-1,53-48 1443,63-73 0,-45 44-368,-49 47-671,-24 26-167,1 0 0,0 1-1,16-14 1,-23 22-290,0 0 0,0 0 0,0-1 0,0 1 1,0 0-1,0 0 0,0 0 0,0 0 0,1 0 0,-1 0 0,0 0 0,0 0 0,0-1 1,0 1-1,0 0 0,0 0 0,0 0 0,1 0 0,-1 0 0,0 0 0,0 0 1,0 0-1,0 0 0,0 0 0,0 0 0,1 0 0,-1 0 0,0 0 0,0 0 1,0 0-1,0 0 0,0 0 0,0 0 0,1 0 0,-1 0 0,0 0 0,0 0 0,0 0 1,0 0-1,0 0 0,0 0 0,1 0 0,-1 0 0,0 0 0,0 1 0,0-1 1,0 0-1,0 0 0,0 0 0,0 0 0,0 0 0,0 0 0,1 0 0,-1 1 0,0-1 1,0 0-1,0 0 0,0 0 0,0 0 0,0 0 0,0 0 0,0 1 0,0-1 1,0 0-1,0 0 0,0 0 0,0 0 0,0 1 0,-2 11 954,1-9-1046,-23 186 1982,24-160-1654,1 0 0,2 1 0,0-1 0,2 0 0,1-1 0,2 1 0,21 51 0,-28-76-201,1-1 0,0 1 1,0-1-1,0 1 0,0-1 1,1 0-1,-1 0 0,4 2 1,-5-4-28,0 0 0,0 0 1,1 0-1,-1 0 0,0 0 1,0 0-1,1-1 1,-1 1-1,0-1 0,1 1 1,-1-1-1,1 1 1,-1-1-1,1 0 0,-1 1 1,1-1-1,-1 0 0,1 0 1,-1 0-1,1-1 1,-1 1-1,1 0 0,-1 0 1,2-1-1,6-3 34,-1-1 1,0 1-1,0-1 0,0 0 0,0-1 0,-1 0 1,0 0-1,0-1 0,-1 0 0,0 0 1,0 0-1,-1-1 0,0 0 0,7-14 0,2-8 38,-2-1-1,15-57 0,-20 66-42,8-37 67,12-77-1,-23 101-82,-1 0 1,-2 0-1,-5-58 1,3 88-45,0-15 0,1 19 0,1 1 0,-1 0 0,0-1 0,0 1 0,0-1 0,0 1 0,1 0 0,-1-1 0,0 1 0,0 0 0,1-1 0,-1 1 0,0 0 0,1 0 0,-1-1 0,0 1 0,1 0 0,-1 0 0,1 0 0,-1-1 0,0 1 0,1 0 0,-1 0 0,1 0 0,-1 0 0,0 0 0,1 0 0,-1 0 0,1 0 0,-1 0 0,0 0 0,1 0 0,-1 0 0,1 0 0,-1 0 0,1 0 0,-1 0 0,0 0 0,1 0 0,0 1 0,220 63 0,-160-49 0,94 21 0,-128-33 0,-1 0 0,1-1 0,-1-2 0,1-1 0,0-1 0,39-8 0,-44 4 0,-79 20 0,9 2 0,1 3 0,1 1 0,0 3 0,2 1 0,-67 49 0,97-62 0,1 0 0,0 1 0,1 1 0,0 1 0,1-1 0,1 2 0,0-1 0,1 1 0,0 1 0,-7 20 0,15-34 0,0 1 0,0-1 0,1 0 0,-1 1 0,1-1 0,0 1 0,0-1 0,0 0 0,0 1 0,0-1 0,0 1 0,1-1 0,-1 0 0,1 1 0,0-1 0,0 0 0,-1 0 0,1 1 0,1-1 0,-1 0 0,0 0 0,0 0 0,1 0 0,0 0 0,-1-1 0,1 1 0,0 0 0,-1-1 0,1 1 0,0-1 0,0 0 0,0 1 0,3 0 0,2 1 0,-1 0 0,1-1 0,-1 0 0,1 0 0,0 0 0,0-1 0,0 0 0,0 0 0,0-1 0,10 0 0,-7-1 0,-1-1 0,0 0 0,0-1 0,0 0 0,0 0 0,0 0 0,-1-1 0,1-1 0,-1 0 0,0 0 0,0 0 0,-1-1 0,0 0 0,0 0 0,11-13 0,4-9 0,0-2 0,31-55 0,-40 62 0,-12 22 0,65-123 0,-68 132 0,0 0 0,0 0 0,1 0 0,0 0 0,0 0 0,2 14 0,4 52 0,-4-66 0,0-1 0,1 1 0,-1 0 0,2-1 0,-1 0 0,1 0 0,0 1 0,0-1 0,6 7 0,-7-11 0,-1-1 0,1 0 0,0 0 0,0 0 0,0 0 0,0 0 0,1 0 0,-1 0 0,1-1 0,-1 1 0,1-1 0,-1 0 0,1 0 0,0 0 0,-1 0 0,1 0 0,0 0 0,0-1 0,0 1 0,0-1 0,0 0 0,-1 0 0,1 0 0,0 0 0,0-1 0,0 1 0,3-2 0,7-2 0,0-1 0,-1-1 0,1 0 0,-1-1 0,0 0 0,-1-1 0,0 0 0,17-16 0,-5 5 0,-5 4 0,-1 0 0,0-1 0,-1-1 0,0-1 0,21-33 0,-30 39 0,0 0 0,0-1 0,-2 0 0,1 0 0,-2 0 0,0-1 0,0 1 0,-2-1 0,1 0 0,0-27 0,-8 20 0,4 20 0,1 0 0,-1 0 0,1 0 0,-1-1 0,1 1 0,0 0 0,0 0 0,-1 0 0,1 0 0,0-1 0,0 1 0,0 0 0,1-2 0,-1 3 0,1-1 0,-1 1 0,1-1 0,0 1 0,0-1 0,-1 1 0,1-1 0,0 1 0,0-1 0,0 1 0,-1 0 0,1 0 0,0-1 0,0 1 0,0 0 0,0 0 0,0 0 0,0 0 0,-1 0 0,1 0 0,0 0 0,0 0 0,0 0 0,1 1 0,6 0 0,0 0 0,0 1 0,0 0 0,0 0 0,-1 1 0,1 0 0,-1 1 0,0-1 0,0 1 0,0 1 0,10 7 0,-2 1 0,-1 0 0,0 1 0,21 27 0,-23-24 0,-1 1 0,-1-1 0,-1 2 0,0 0 0,7 23 0,25 103 0,-36-123 0,-4-19 0,0 0 0,-1-1 0,1 1 0,0 0 0,1-1 0,-1 1 0,0-1 0,1 1 0,-1-1 0,1 0 0,0 0 0,0 0 0,-1 1 0,2-2 0,-1 1 0,0 0 0,4 2 0,-3-2 0,1-1 0,-1 0 0,0 0 0,0 0 0,1-1 0,-1 1 0,0-1 0,1 0 0,-1 0 0,1 0 0,-1 0 0,0 0 0,1-1 0,-1 0 0,4-1 0,0 0 0,-1 0 0,1-1 0,-1 0 0,1-1 0,-1 0 0,0 1 0,9-9 0,39-39 0,-29 26 0,-12 12 0,0 0 0,-1-1 0,0 0 0,-1-1 0,-1-1 0,0 0 0,-1 0 0,-1-1 0,-1 0 0,9-26 0,-12 25 0,-4 14 0,1 0 0,0-1 0,0 1 0,0 0 0,1-1 0,0 1 0,0 0 0,0 0 0,0 0 0,5-5 0,-5 6 0,-4 4 0,-5 17 0,3 16 0,-2 13 0,-1 66 0,7-101 0,1 1 0,0-1 0,0 0 0,1 0 0,1 0 0,0-1 0,0 1 0,1 0 0,1-1 0,11 20 0,-13-26 0,0-1 0,0 0 0,1 0 0,0 0 0,0 0 0,0 0 0,0-1 0,1 0 0,-1 0 0,1 0 0,0 0 0,-1-1 0,2 0 0,5 2 0,-3-2 0,0 0 0,0-1 0,0 0 0,0 0 0,0-1 0,1 0 0,-1-1 0,13-2 0,0-2 0,0-1 0,0 0 0,-1-2 0,0-1 0,-1 0 0,23-15 0,28-22 0,-3-3 0,94-88 0,-153 130 0,-1 1 0,0-1 0,0 0 0,0 0 0,-1-1 0,0 1 0,6-14 0,-12 21 0,0 0 0,0-1 0,0 1 0,0-1 0,0 1 0,0 0 0,0-1 0,0 1 0,0 0 0,0-1 0,0 1 0,-1 0 0,1-1 0,0 1 0,0 0 0,0-1 0,-1 1 0,1 0 0,0 0 0,0-1 0,-1 1 0,1 0 0,0 0 0,-1-1 0,1 1 0,0 0 0,-1 0 0,1 0 0,-1-1 0,-11-4 0,12 5 0,-6-2 0,-1 0 0,1 1 0,0 0 0,-1 0 0,1 0 0,-1 1 0,1 0 0,-1 1 0,1-1 0,-1 1 0,1 0 0,-1 1 0,1-1 0,0 1 0,0 1 0,0-1 0,-8 5 0,-4 3 0,1 1 0,-1 1 0,2 0 0,-17 15 0,16-11 0,0 1 0,0 1 0,2 0 0,-16 23 0,25-30 0,-1-1 0,2 1 0,-1 0 0,1 1 0,1-1 0,0 1 0,1 0 0,0 0 0,-2 20 0,5-29 0,0-1 0,0 0 0,0 1 0,0-1 0,0 1 0,0-1 0,1 1 0,-1-1 0,1 1 0,0-1 0,0 0 0,0 1 0,0-1 0,0 0 0,0 0 0,0 0 0,1 0 0,-1 0 0,1 0 0,0 0 0,-1 0 0,1 0 0,0-1 0,0 1 0,0-1 0,0 0 0,0 1 0,1-1 0,-1 0 0,0 0 0,0 0 0,3 0 0,1 0 0,-1 0 0,0 0 0,0-1 0,0 1 0,1-1 0,-1-1 0,0 1 0,0-1 0,0 0 0,0 0 0,0 0 0,0-1 0,0 0 0,6-3 0,0-1 0,-1-1 0,0 0 0,0 0 0,-1-1 0,0-1 0,0 0 0,-1 0 0,0 0 0,-1-1 0,0 0 0,6-13 0,-5 8 0,-1 1 0,0-1 0,-1-1 0,-1 1 0,-1-1 0,0 0 0,3-32 0,-7 47 0,0 0 0,0 0 0,0 0 0,1 0 0,-2 0 0,1 0 0,0 0 0,0 0 0,0 0 0,0 0 0,-1 0 0,1 0 0,0 0 0,-1 0 0,0-1 0,1 2 0,-1 0 0,1 0 0,0-1 0,0 1 0,-1 0 0,1 0 0,0 0 0,-1 0 0,1 0 0,0 0 0,-1 0 0,1 0 0,0 0 0,-1 0 0,1 0 0,0 0 0,0 0 0,-1 0 0,1 0 0,0 0 0,-1 0 0,1 0 0,0 0 0,-1 0 0,1 1 0,0-1 0,0 0 0,-1 0 0,1 0 0,-1 1 0,-1 0 0,0 1 0,0 0 0,1 0 0,-1 0 0,0 0 0,0 0 0,1 0 0,0 1 0,-1-1 0,0 3 0,-3 8 0,1 0 0,0 1 0,1-1 0,1 1 0,0 0 0,1 0 0,0-1 0,2 21 0,0-27 0,-1 0 0,2 0 0,-1 0 0,1 0 0,0-1 0,0 1 0,0 0 0,1-1 0,0 0 0,1 1 0,-1-1 0,1 0 0,1-1 0,-1 1 0,1-1 0,0 0 0,0 0 0,8 6 0,-7-7 0,1-1 0,-1 1 0,1-1 0,0 0 0,0-1 0,0 0 0,1 0 0,-1 0 0,1-1 0,-1 0 0,0-1 0,1 0 0,-1 0 0,1 0 0,9-2 0,-4-1 0,0 0 0,0 0 0,-1-2 0,1 1 0,-1-1 0,0-1 0,19-12 0,-4-2 0,0-1 0,-2 0 0,0-2 0,-2-1 0,-1-1 0,37-52 0,-29 28 0,-1 0 0,-3-2 0,24-64 0,-28 53 0,-3-1 0,-3-1 0,-2-1 0,6-91 0,-13 35 0,-11-176 0,3 273 0,-3-31 0,4 51 0,-1 1 0,1 0 0,-1-1 0,0 1 0,0 0 0,-1-1 0,1 1 0,-1 0 0,0 0 0,1 0 0,-6-5 0,7 8 0,0-1 0,-1 1 0,1-1 0,-1 1 0,1 0 0,-1 0 0,1-1 0,-1 1 0,1 0 0,-1 0 0,0 0 0,1 0 0,-1-1 0,1 1 0,-1 0 0,1 0 0,-1 0 0,1 0 0,-1 0 0,0 0 0,1 1 0,-1-1 0,1 0 0,-1 0 0,1 0 0,-1 0 0,1 1 0,-1-1 0,0 1 0,-15 11 0,4 1 0,1 1 0,0 0 0,1 1 0,1-1 0,-10 22 0,-33 85 0,50-114 0,-24 72 0,4 0 0,-16 110 0,33-157 0,-8 52 0,4 1 0,3 168 0,8-220 0,1-1 0,2 1 0,0-1 0,20 58 0,-23-85 0,0 0 0,0 0 0,0 0 0,1 0 0,-1-1 0,1 1 0,1-1 0,-1 0 0,0 1 0,7 4 0,-7-7 0,0 0 0,0 0 0,-1-1 0,1 1 0,0-1 0,0 0 0,1 0 0,-1 0 0,0-1 0,0 1 0,0-1 0,0 1 0,1-1 0,-1 0 0,0 0 0,0-1 0,0 1 0,6-2 0,5-2 0,0 0 0,0-1 0,-1 0 0,0-1 0,0-1 0,0 0 0,-1-1 0,20-16 0,5-8 0,40-46 0,-58 58 0,-6 3 0,-12 15 0,0 0 0,0 0 0,1-1 0,-1 2 0,1-1 0,-1 0 0,1 0 0,0 0 0,0 1 0,0-1 0,0 1 0,4-3 0,-21 56 0,8-34 0,-5 18 0,-12 61 0,22-87 0,0 0 0,1 1 0,0-1 0,1 0 0,1 1 0,-1-1 0,2 0 0,-1 1 0,1-1 0,1 0 0,4 11 0,-6-19 0,0 0 0,0 0 0,0 0 0,0-1 0,0 1 0,1 0 0,-1-1 0,1 1 0,-1-1 0,1 1 0,-1-1 0,1 0 0,0 0 0,-1 0 0,1 0 0,0 0 0,0 0 0,0 0 0,0-1 0,0 1 0,0-1 0,0 1 0,0-1 0,0 0 0,0 1 0,1-1 0,1-1 0,5 0 0,0 0 0,-1 0 0,1-1 0,15-6 0,-2-1 0,-1 0 0,-1-1 0,0-1 0,19-14 0,71-59 0,-105 79 0,10-8 0,-1 0 0,0-2 0,-1 1 0,0-2 0,-2 1 0,12-21 0,-11 19 0,-42 53 0,19-17 0,1 0 0,0 2 0,-10 35 0,18-50 0,0 1 0,1-1 0,-1 1 0,1 0 0,1-1 0,-1 1 0,1 0 0,1 0 0,-1-1 0,1 1 0,0 0 0,1 0 0,-1-1 0,1 1 0,1-1 0,5 12 0,-7-17 0,-1 1 0,1-1 0,0 0 0,0 0 0,0 0 0,0 0 0,0 0 0,0 0 0,0 0 0,0 0 0,1 0 0,-1 0 0,0-1 0,0 1 0,1 0 0,-1-1 0,1 1 0,-1-1 0,0 1 0,1-1 0,-1 0 0,1 0 0,-1 0 0,1 0 0,-1 0 0,1 0 0,-1 0 0,0 0 0,1 0 0,-1-1 0,1 1 0,-1-1 0,0 1 0,1-1 0,-1 1 0,0-1 0,1 0 0,-1 0 0,0 1 0,0-1 0,2-2 0,3-1 0,-1-1 0,1 0 0,-1-1 0,-1 1 0,1-1 0,-1 0 0,5-8 0,-3 3 0,-1 0 0,0-1 0,-1 1 0,-1-1 0,0 0 0,0 0 0,-1 0 0,-1-1 0,0 1 0,0 0 0,-1-1 0,-4-21 0,3 23 0,-1 0 0,-1 0 0,0 0 0,-1 0 0,0 1 0,-1-1 0,1 1 0,-2 0 0,0 1 0,0-1 0,-1 1 0,0 0 0,0 1 0,-11-10 0,13 15 0,0-1 0,0 1 0,0 0 0,-1 0 0,0 0 0,1 1 0,-1 0 0,0 0 0,0 0 0,0 1 0,0 0 0,0 0 0,-1 0 0,-9 1 0,11 0 0,0 0 0,0 1 0,-1 0 0,1 0 0,0 0 0,0 0 0,0 1 0,0 0 0,1 0 0,-1 0 0,0 0 0,1 1 0,0 0 0,-1 0 0,1 0 0,0 0 0,-5 6 0,8-8 0,0 0 0,0 0 0,0 1 0,0-1 0,1 0 0,-1 0 0,0 1 0,1-1 0,-1 0 0,1 1 0,-1-1 0,1 1 0,-1-1 0,1 1 0,0-1 0,0 1 0,0-1 0,0 1 0,0-1 0,0 0 0,0 1 0,0-1 0,1 1 0,-1-1 0,1 1 0,-1-1 0,1 0 0,-1 1 0,1-1 0,0 0 0,0 1 0,-1-1 0,2 1 0,1 1 0,-1-1 0,1 0 0,-1 0 0,1 0 0,0 0 0,-1 0 0,1-1 0,0 1 0,0-1 0,0 0 0,1 0 0,-1 0 0,5 1 0,6-1 0,0 0 0,0 0 0,-1-2 0,1 0 0,0 0 0,21-5 0,79-29 0,-93 28 0,22-11 0,-34 14 0,0 0 0,0 0 0,0 1 0,0 0 0,0 1 0,1 0 0,-1 0 0,1 1 0,-1 0 0,1 0 0,12 2 0,-20 0 0,1 0 0,-1 0 0,1 0 0,-1 0 0,1 1 0,-1-1 0,0 1 0,0-1 0,0 1 0,0 0 0,0 0 0,0 0 0,0 0 0,-1 0 0,1 0 0,-1 1 0,1-1 0,-1 0 0,0 1 0,0-1 0,0 1 0,0 0 0,0-1 0,0 4 0,2 7 0,-1 0 0,0 0 0,0 17 0,-2-9 0,-1 1 0,-1 0 0,-5 23 0,6-39 0,1-6 0,0 0 0,0 0 0,0 1 0,0-1 0,0 0 0,0 0 0,0 0 0,0 1 0,0-1 0,0 0 0,0 0 0,0 0 0,0 1 0,0-1 0,0 0 0,0 0 0,0 0 0,0 0 0,0 1 0,0-1 0,0 0 0,0 0 0,0 0 0,1 1 0,-1-1 0,0 0 0,0 0 0,0 0 0,0 0 0,0 0 0,1 1 0,-1-1 0,0 0 0,0 0 0,0 0 0,0 0 0,1 0 0,-1 0 0,0 0 0,0 0 0,0 0 0,0 0 0,1 1 0,-1-1 0,0 0 0,0 0 0,0 0 0,1 0 0,13-6 0,13-12 0,-10 2 0,0 0 0,-1-2 0,14-18 0,-15 17 0,0 1 0,1 1 0,19-16 0,-32 31 0,-1 0 0,1 0 0,0 1 0,0-1 0,0 1 0,1 0 0,-1 0 0,0 0 0,0 0 0,1 0 0,-1 1 0,0-1 0,1 1 0,-1 0 0,0 0 0,1 0 0,-1 1 0,0-1 0,1 1 0,-1 0 0,0 0 0,0 0 0,1 0 0,-1 0 0,0 1 0,4 2 0,4 3 0,0 1 0,0 0 0,-1 0 0,0 1 0,12 13 0,1 3 0,1-1 0,1 0 0,2-2 0,0-1 0,1-2 0,40 21 0,-30-24 0,-36-15 0,1 0 0,-1-1 0,0 1 0,1-1 0,-1 1 0,1-1 0,-1 0 0,0 0 0,1 0 0,-1 0 0,1 0 0,-1-1 0,0 1 0,3-2 0,-4 2 0,0-1 0,-1 1 0,1-1 0,-1 1 0,1-1 0,0 0 0,-1 1 0,0-1 0,1 0 0,-1 0 0,1 1 0,-1-1 0,0 0 0,0 0 0,1 1 0,-1-1 0,0 0 0,0 0 0,0 0 0,0 0 0,0 1 0,0-1 0,0 0 0,0 0 0,0 0 0,0 1 0,-1-1 0,1 0 0,0 0 0,-1-1 0,-11-28 0,10 28 0,-17-34-3935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10656,'0'0'5632,"11"4"-5113,-4-1-413,2 0 14,-1 0-1,0 0 1,1-1 0,0 0 0,-1 0 0,1-1 0,14 0-1,-9-1 214,0-1-1,0-1 1,0 0-1,0-1 1,-1 0-1,23-8 1,-33 9-235,1 1 1,0-1 0,-1 0-1,0 0 1,1 0-1,-1 0 1,0-1 0,0 1-1,0-1 1,0 0-1,-1 0 1,1 0 0,-1 0-1,0 0 1,0-1-1,0 1 1,0-1-1,0 1 1,-1-1 0,0 0-1,0 1 1,0-1-1,0 0 1,0 0 0,-1 0-1,1 0 1,-1 0-1,-1-4 1,1 6-59,0 0 0,-1 1 0,1-1 1,-1 1-1,1-1 0,-1 1 0,0-1 0,0 1 1,1 0-1,-1-1 0,0 1 0,0 0 0,0-1 0,-1 1 1,1 0-1,0 0 0,0 0 0,-1 0 0,1 0 0,0 0 1,-1 1-1,1-1 0,-1 0 0,1 1 0,-1-1 0,1 1 1,-1-1-1,0 1 0,1 0 0,-1 0 0,1 0 0,-4 0 1,-2-1 60,-1 1 0,0 1 0,0-1 0,1 1 0,-11 2 0,10-1-10,-1 1 1,1 0-1,0 0 1,0 0-1,0 1 1,1 0-1,-1 0 1,-9 8-1,15-10-56,0 0 0,0 0 0,0 0 0,0 1 0,0-1 0,0 0 0,1 1 0,-1-1 0,1 1 0,0 0 0,0-1 0,0 1 0,0 0 0,0 0 0,0 0 0,1 0 0,-1 0-1,1 0 1,0 0 0,0 0 0,0-1 0,0 1 0,1 0 0,-1 0 0,1 0 0,0 0 0,-1 0 0,3 3 0,-1-1 27,1 1 0,0-1 0,0 0-1,0-1 1,1 1 0,0-1 0,0 1 0,0-1-1,0 0 1,9 6 0,6 3 244,27 14-1,-39-24-223,9 5 221,1-1 0,0-1-1,0 0 1,1-2-1,-1 0 1,1-1-1,0 0 1,0-2-1,0 0 1,35-3-1,-34-1-204,0 0 1,0-2-1,-1 0 0,1 0 0,-1-2 0,27-14 0,44-20 26,-41 21-43,-2-3 1,60-37-1,-100 55-62,0 1 0,-1-1-1,1 0 1,-1 0 0,0-1 0,0 0 0,-1 0 0,7-10-1,-11 16-17,0-1-1,0 1 0,0 0 0,0 0 0,0-1 0,0 1 1,0 0-1,0 0 0,-1-1 0,1 1 0,0 0 1,0 0-1,0-1 0,0 1 0,0 0 0,0 0 0,-1-1 1,1 1-1,0 0 0,0 0 0,0 0 0,-1 0 1,1-1-1,0 1 0,0 0 0,-1 0 0,1 0 1,0 0-1,0 0 0,-1 0 0,1 0 0,0 0 0,0-1 1,-1 1-1,1 0 0,0 0 0,0 0 0,-1 0 1,1 0-1,0 1 0,0-1 0,-1 0 0,1 0 0,-1 0 1,-12 0-3,-11 6 2,0 1 0,1 1 0,0 1 0,1 1 0,0 1 0,-21 14 0,26-15 0,1 1 0,0 1 0,1 0 0,0 1 0,1 1 0,0 0 0,1 1 0,-18 28 0,29-39 0,0-1 0,1 1 0,-1 0 0,1 0 0,0 0 0,0 0 0,0 0 0,0 0 0,1 6 0,0-9 0,0 1 0,0-1 0,0 1 0,0-1 0,1 1 0,-1-1 0,1 1 0,-1-1 0,1 0 0,-1 1 0,1-1 0,0 0 0,0 1 0,0-1 0,-1 0 0,1 0 0,0 0 0,1 1 0,-1-1 0,0-1 0,0 1 0,0 0 0,1 0 0,-1 0 0,0 0 0,1-1 0,1 1 0,8 3 0,-1-1 0,1-1 0,0 0 0,0 0 0,0-1 0,0-1 0,0 0 0,0 0 0,0-1 0,0 0 0,0-1 0,0 0 0,0-1 0,0-1 0,-1 1 0,0-1 0,1-1 0,-2 0 0,15-9 0,-2-2 0,0 0 0,-1-1 0,-1-1 0,-1-1 0,-1 0 0,30-42 0,-37 48 0,-8 11 0,-1-1 0,0 1 0,0-1 0,0 0 0,0 1 0,-1-1 0,3-4 0,-5 7 0,1 0 0,0 0 0,0 0 0,0 0 0,0 1 0,0-1 0,-1 0 0,1 0 0,0 0 0,0 0 0,0 0 0,-1 0 0,1 0 0,0 0 0,0 0 0,0 1 0,-1-1 0,1 0 0,0 0 0,0 0 0,0 0 0,-1 0 0,1 0 0,0 0 0,0 0 0,0-1 0,-1 1 0,1 0 0,0 0 0,0 0 0,0 0 0,-1 0 0,1 0 0,0 0 0,0 0 0,0 0 0,0-1 0,-1 1 0,1 0 0,0 0 0,0 0 0,0 0 0,0 0 0,0-1 0,0 1 0,-1 0 0,1 0 0,0 0 0,0-1 0,0 1 0,0 0 0,0 0 0,0 0 0,0-1 0,0 1 0,0 0 0,0 0 0,0 0 0,0-1 0,0 1 0,0 0 0,0 0 0,0 0 0,0-1 0,0 1 0,0 0 0,1 0 0,-19 10 0,18-10 0,-31 22 0,1 2 0,-40 40 0,-49 65 0,85-90 0,-13 15 0,3 2 0,-56 95 0,64-94 0,14-21 0,-21 44 0,39-71 0,4-8 0,1-1 0,-1 0 0,0 0 0,0 0 0,0 1 0,0-1 0,0 0 0,1 0 0,-1 0 0,0 1 0,0-1 0,0 0 0,1 0 0,-1 0 0,0 0 0,0 0 0,0 0 0,1 0 0,-1 0 0,0 1 0,0-1 0,1 0 0,-1 0 0,0 0 0,0 0 0,0 0 0,1 0 0,-1 0 0,0 0 0,0 0 0,1-1 0,-1 1 0,0 0 0,0 0 0,1 0 0,-1 0 0,0 0 0,0 0 0,0 0 0,1 0 0,-1-1 0,0 1 0,0 0 0,0 0 0,0 0 0,1-1 0,12-5 0,-1-2 0,-1-1 0,-1 0 0,1 0 0,14-19 0,-10 11 0,24-20 0,343-266 0,-192 138 0,-155 134 0,98-98 0,-133 128 0,1 0 0,0 0 0,0-1 0,0 1 0,0 0 0,0 0 0,0 0 0,0 0 0,1 0 0,-1 0 0,0 0 0,1 0 0,-1 0 0,0 1 0,1-1 0,-1 1 0,1-1 0,-1 1 0,1-1 0,-1 1 0,4 0 0,-15 31 0,-11 26 0,9-25 0,-15 64 0,23-79 0,2-12 0,1-1 0,0 1 0,0 0 0,0 0 0,0 0 0,1 0 0,0 5 0,0-9 0,0-1 0,1 1 0,-1-1 0,0 1 0,0-1 0,0 1 0,1-1 0,-1 1 0,0-1 0,0 1 0,1-1 0,-1 0 0,0 1 0,1-1 0,-1 1 0,1-1 0,-1 0 0,1 1 0,-1-1 0,0 0 0,1 1 0,-1-1 0,1 0 0,-1 0 0,1 0 0,0 1 0,1-1 0,0 0 0,0 0 0,1 0 0,-1-1 0,0 1 0,0 0 0,0-1 0,0 1 0,0-1 0,0 0 0,2-1 0,8-4 0,1-1 0,-1 0 0,-1-1 0,17-14 0,42-44 0,-46 43 0,103-90 0,-114 106 0,-13 7 0,0 0 0,0 1 0,1-1 0,-1 0 0,0 0 0,0 0 0,1 0 0,-1 0 0,0 1 0,0-1 0,1 0 0,-1 0 0,0 1 0,0-1 0,0 0 0,0 0 0,1 0 0,-1 1 0,0-1 0,0 0 0,0 1 0,0-1 0,0 0 0,0 0 0,0 1 0,0-1 0,0 0 0,0 1 0,0-1 0,-3 31 0,1-22 0,1-2 0,0 1 0,1-1 0,0 0 0,0 0 0,0 0 0,1 1 0,0-1 0,1 0 0,2 8 0,-3-12 0,0 0 0,1-1 0,-1 1 0,1 0 0,0 0 0,0-1 0,0 1 0,0-1 0,0 1 0,0-1 0,1 0 0,-1 0 0,1 0 0,0 0 0,0-1 0,-1 1 0,1-1 0,0 1 0,0-1 0,0 0 0,0 0 0,6 0 0,6 1 0,-1 0 0,1-1 0,0-1 0,-1-1 0,1 0 0,-1-1 0,1 0 0,-1-2 0,0 1 0,27-12 0,5-6 0,80-48 0,-33 15 0,-32 14 0,-111 71 0,-75 60 0,123-89 0,1-1 0,-1 1 0,0-1 0,0 1 0,1 0 0,-1 0 0,1 0 0,0 0 0,-1 0 0,1 0 0,0 0 0,-1 4 0,2-5 0,0-1 0,-1 1 0,1 0 0,0-1 0,0 1 0,0 0 0,0-1 0,0 1 0,0 0 0,0-1 0,1 1 0,-1 0 0,0-1 0,0 1 0,0-1 0,1 1 0,-1-1 0,0 1 0,1 0 0,-1-1 0,0 1 0,1-1 0,-1 1 0,1-1 0,-1 1 0,1-1 0,-1 0 0,1 1 0,-1-1 0,1 0 0,-1 1 0,1-1 0,0 0 0,-1 0 0,1 1 0,-1-1 0,1 0 0,0 0 0,-1 0 0,1 0 0,0 0 0,-1 0 0,1 0 0,-1 0 0,1 0 0,0 0 0,1 0 0,8 0 0,0 0 0,0 1 0,0 0 0,0 1 0,0 0 0,0 1 0,0 0 0,-1 0 0,18 10 0,-21-10 0,0 0 0,0-1 0,0 0 0,0 0 0,0 0 0,1 0 0,-1-1 0,0 0 0,1-1 0,-1 1 0,1-1 0,-1 0 0,1-1 0,-1 0 0,1 0 0,6-2 0,3-2 0,1 0 0,-1-2 0,0 0 0,0-1 0,-1 0 0,0-1 0,0-1 0,-1 0 0,19-19 0,-12 8 0,-1 0 0,0-2 0,-2 0 0,28-46 0,-15 15 0,-1-1 0,-4-2 0,-1 0 0,-4-2 0,20-79 0,-21 33 0,-20 89 0,0 16 0,-1-1 0,1 1 0,0 0 0,0 0 0,0 0 0,-1 0 0,1 0 0,0 0 0,0 0 0,0 0 0,-1 0 0,1 0 0,0 0 0,0 0 0,0 0 0,-1 0 0,1 0 0,0 0 0,0 0 0,0 0 0,-1 0 0,1 0 0,0 0 0,0 0 0,0 1 0,-1-1 0,1 0 0,0 0 0,0 0 0,0 0 0,0 0 0,0 1 0,-1-1 0,1 0 0,0 0 0,0 0 0,0 1 0,-3 2 0,1 0 0,-1 0 0,1 1 0,0-1 0,-3 8 0,-11 37 0,1 1 0,3 1 0,2 0 0,2 1 0,-2 61 0,8-15 0,19 176 0,-11-237 0,1 18 0,-7-54 8,0 0-1,0 0 1,0 0-1,0 0 1,0 0 0,0 0-1,0 0 1,0 0 0,0 1-1,0-1 1,0 0-1,0 0 1,0 0 0,0 0-1,0 0 1,0 0-1,0 0 1,0 0 0,0 0-1,0 0 1,0 0 0,0 0-1,0 1 1,0-1-1,0 0 1,0 0 0,0 0-1,0 0 1,0 0 0,0 0-1,0 0 1,0 0-1,-1 0 1,1 0 0,0 0-1,0 0 1,0 0-1,0 0 1,0 0 0,0 0-1,0 1 1,0-1 0,0 0-1,0 0 1,0 0-1,0 0 1,0 0 0,0 0-1,-1 0 1,1 0-1,0 0 1,0 0 0,0 0-1,0 0 1,0 0 0,0 0-1,0 0 1,0 0-1,0 0 1,0 0 0,0 0-1,0 0 1,-1-1-1,1 1 1,0 0 0,-5-6 494,-2-5-5528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17983,'0'0'3243,"10"-4"-2616,27-8-37,65-12 0,2 12 82,36-6 182,-113 13-595,1 1 0,-1 1-1,41 1 1,-60 2-291,0 1 0,0-1-1,-1 2 1,1-1 0,-1 1 0,1 0 0,-1 1 0,0-1 0,0 2-1,0-1 1,0 1 0,-1 0 0,1 0 0,-1 1 0,0-1 0,0 2-1,5 5 1,-9-8-14,0 0-1,0 1 1,0-1 0,-1 0-1,0 1 1,1-1-1,-1 1 1,0 0 0,-1-1-1,1 1 1,-1 0-1,0-1 1,0 1 0,0 0-1,0-1 1,0 1-1,-1 0 1,-1 5 0,-3 9-68,0 0 0,-11 24 0,7-20 59,-9 22 8,7-17 308,-11 39 1,16-54 133,4-9-104,5-6 59,36-47-1377,61-102 0,-91 134 255,-8 15 499,0 1-1,0-1 0,0 1 0,1-1 1,-1 1-1,1-1 0,3-3 1,-4 6 259,0-1 0,0 0 0,0 1 1,0-1-1,0 1 0,0 0 0,0-1 1,0 1-1,0 0 0,0-1 1,0 1-1,0 0 0,0 0 0,0 0 1,0 0-1,0 0 0,1 0 0,-1 1 1,0-1-1,0 0 0,0 0 0,0 1 1,0-1-1,2 2 0,15 7 76,1 0-1,-2 2 1,24 17-1,7 5 62,-23-18-43,-10-4 48,1-1-1,0 0 0,1-2 0,0 0 1,0-1-1,34 9 0,-50-15-87,1-1-1,-1 0 1,1 1 0,-1-1-1,0 0 1,1 0-1,-1 0 1,1 0 0,-1 0-1,1 0 1,-1 0 0,1-1-1,-1 1 1,0-1-1,1 1 1,-1-1 0,1 1-1,-1-1 1,0 0 0,0 1-1,1-1 1,-1 0-1,1-1 1,-1 0 19,0 0-1,0 1 0,0-1 1,-1 0-1,1 1 1,-1-1-1,1 0 0,-1 0 1,0 1-1,1-1 1,-1 0-1,0 0 0,0 0 1,0 0-1,-1-3 1,-1-5 271,-1-1 0,0 1 1,-1 0-1,-8-19 0,10 27-247,1-1-1,0 1 1,-1-1-1,1 1 1,-1 0-1,0 0 1,0 0-1,0 0 0,0 0 1,0 0-1,0 0 1,-1 1-1,1-1 1,0 1-1,-1-1 1,1 1-1,-1 0 1,0 0-1,1 0 1,-1 1-1,0-1 1,0 0-1,-4 1 1,1 0 76,1 0 0,0 1 0,0 0 0,0 0 0,0 0 0,0 0 0,0 1 0,0 0 1,1 0-1,-1 0 0,1 0 0,-6 4 0,10-5-146,-1-1-1,0 0 1,1 1-1,-1-1 1,0 0-1,1 1 1,-1-1-1,1 1 1,-1-1-1,1 1 1,-1 0-1,1-1 1,-1 1-1,1-1 1,0 1-1,-1 0 1,1-1-1,0 1 1,-1 0-1,1-1 1,0 1-1,0 0 1,0 0-1,0 1 1,0-2 8,0 1 0,1 0 1,-1-1-1,0 1 0,1 0 0,-1-1 1,1 1-1,-1 0 0,1-1 0,-1 1 0,1-1 1,0 1-1,-1-1 0,1 0 0,0 1 1,-1-1-1,1 1 0,1-1 0,28 8-4258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54 17079,'0'0'4435,"-12"12"-3959,-37 36-35,46-46-339,0 1 0,-1 1-1,1-1 1,1 0-1,-1 1 1,0-1 0,-2 7-1,4-8-34,56-35 1735,-52 30-1764,93-60 1009,-81 54-756,0 1 0,1 1 0,0 0 0,27-8-1,-39 14-233,0 1-1,0-1 1,-1 1-1,1-1 0,0 1 1,0 0-1,0 1 1,0-1-1,0 1 0,-1-1 1,1 1-1,0 0 1,-1 0-1,1 1 0,5 2 1,-5-1 106,0 0 0,1 0 1,-1 0-1,0 1 0,0 0 1,-1 0-1,1 0 0,-1 0 1,5 10-1,2 4 345,-2 1 1,0 1-1,-2-1 0,8 32 0,-12-40-478,3 3 823,-2-6-5657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240 353 10752,'0'0'7470,"-11"-8"-6967,-40-25-75,47 32-369,-1-1 0,1 1 0,-1 1 0,0-1 0,1 1 0,-1 0 0,0 0 0,1 0 1,-1 0-1,0 1 0,1 0 0,-1 0 0,1 0 0,-1 1 0,1-1 0,-1 1 0,1 0 0,-5 3 0,3-1 61,-1 0-1,1 1 0,0 0 0,1 0 1,-1 0-1,1 1 0,0-1 0,0 1 1,1 1-1,-1-1 0,1 0 1,1 1-1,-1 0 0,1 0 0,1 0 1,-5 15-1,6-17-24,0 0 1,0 0-1,1 1 1,-1-1-1,1 0 1,0 1-1,1-1 0,-1 1 1,1-1-1,0 0 1,2 6-1,-1-7-38,-1-1 0,1 0 0,0 1 0,-1-1 0,2 0 0,-1 0 0,0 0 0,1 0-1,-1 0 1,1-1 0,0 1 0,0-1 0,0 0 0,0 0 0,0 0 0,0 0 0,4 1 0,-1-1-3,0 0 1,0-1 0,0 0 0,1 0-1,-1 0 1,0-1 0,0 0 0,0 0 0,1-1-1,-1 1 1,0-1 0,0-1 0,0 1-1,7-4 1,-5 2 20,0 0 1,0 0-1,0-1 0,-1 0 0,1 0 1,-1-1-1,0 0 0,0 0 0,-1-1 1,7-7-1,-5 3 161,-1-1 0,0 1 0,0-2 0,-1 1 0,0-1 0,-1 0 1,-1 0-1,0-1 0,0 1 0,-1-1 0,-1 0 0,2-19 0,-5 39-131,0 1 0,0-1-1,-1 0 1,0 0 0,-4 11 0,-4 13 10,-26 158 304,21-101-129,-38 127 1,24-123-96,-47 123 594,76-214-772,0 1 0,-1-1-1,1 0 1,-1 0 0,1 0 0,-1 0 0,1-1-1,-1 1 1,1 0 0,-1 0 0,0 0-1,1 0 1,-1 0 0,0-1 0,0 1 0,0 0-1,0-1 1,0 1 0,0-1 0,0 1 0,0-1-1,0 1 1,0-1 0,0 0 0,0 1-1,0-1 1,-1 0 0,1 0-5,0-1 1,0 1-1,1-1 0,-1 1 1,0-1-1,0 0 0,1 1 1,-1-1-1,0 0 0,1 0 1,-1 1-1,1-1 0,-1 0 1,1 0-1,-1 0 0,1 0 1,-1 0-1,1 0 0,0 0 1,-1 0-1,1 0 0,0 0 1,0 1-1,0-1 0,0 0 1,0 0-1,0 0 0,0 0 1,1-2-1,-2-16-12,1-4 0,4-39 0,-2 53 0,0 1 0,0-1 0,0 0 0,1 1 0,0 0 0,1 0 0,0 0 0,5-7 0,6-6 0,0 0 0,2 2 0,36-35 0,65-40 0,-39 33 0,-59 42 0,-1-1 0,0 0 0,-2-1 0,-1-1 0,17-29 0,14-18 0,-23 29 0,-19 30 0,0 1 0,12-16 0,18-26 0,3 13 0,-20 21 0,-21 27 0,0-1 0,0 1 0,-2 18 0,-1 4 0,-1-6 0,1 0 0,2 0 0,1 0 0,0 0 0,2 34 0,1-60 0,0 1 0,0-1 0,0 0 0,0 1 0,0-1 0,0 1 0,0-1 0,0 0 0,0 1 0,1-1 0,-1 0 0,0 1 0,0-1 0,0 1 0,0-1 0,0 0 0,1 1 0,-1-1 0,0 0 0,0 0 0,1 1 0,-1-1 0,0 0 0,0 1 0,1-1 0,-1 0 0,0 0 0,1 0 0,-1 1 0,0-1 0,1 0 0,-1 0 0,1 0 0,-1 0 0,0 0 0,1 0 0,-1 1 0,0-1 0,1 0 0,0 0 0,17-11 0,15-22 0,8-17 0,62-74 0,-102 123 0,-1 0 0,1 0 0,-1 1 0,1-1 0,0 0 0,0 1 0,-1-1 0,1 0 0,0 1 0,0-1 0,0 1 0,0-1 0,0 1 0,0-1 0,0 1 0,0 0 0,2-1 0,-3 1 0,0 0 0,1 1 0,-1-1 0,0 0 0,1 0 0,-1 1 0,1-1 0,-1 0 0,0 1 0,0-1 0,1 0 0,-1 1 0,0-1 0,1 1 0,-1-1 0,0 0 0,0 1 0,0-1 0,0 1 0,1-1 0,-1 1 0,0-1 0,0 0 0,0 1 0,0-1 0,0 2 0,-3 40 0,3-41 0,-11 56 0,-4-1 0,-1 0 0,-29 64 0,9-24 0,18-47 0,-2 0 0,-2-1 0,-41 66 0,58-108 0,3-6 0,4-15 0,10-23 0,-2 15 0,2 0 0,28-41 0,38-40 0,-70 93 0,242-264 0,-222 247 0,54-70 0,-22 25 0,-59 71 0,0 0 0,1 0 0,-1 1 0,0-1 0,0 0 0,0 0 0,0 0 0,0 0 0,-1 0 0,1 0 0,0 0 0,-1-1 0,0 1 0,1 0 0,-1 0 0,0 0 0,-1-5 0,1 7 0,0 0 0,0 1 0,0-1 0,0 0 0,0 0 0,0 0 0,0 0 0,1 0 0,-1 0 0,0 0 0,0 0 0,0 0 0,0 0 0,0 0 0,0 1 0,0-1 0,0 0 0,0 0 0,0 0 0,0 0 0,0 0 0,0 0 0,0 0 0,0 0 0,0 0 0,1 0 0,-1 0 0,0 0 0,0 0 0,0 0 0,0 0 0,0 0 0,0 0 0,0 0 0,0 0 0,0 0 0,0 0 0,1 0 0,-1 0 0,0 0 0,0 0 0,0 0 0,0 0 0,0 0 0,0 0 0,0 0 0,0 0 0,0 0 0,0 0 0,1 0 0,-1 0 0,0 0 0,0 0 0,0 0 0,0 0 0,0 0 0,0 0 0,0 0 0,0-1 0,4 10 0,-3 22 0,-5 61 0,-1-8 0,5-67 0,3 53 0,-3-62 0,1-1 0,1 1 0,0-1 0,0 0 0,0 1 0,1-1 0,3 7 0,-5-12 0,0 0 0,0-1 0,0 1 0,1 0 0,-1-1 0,0 1 0,1-1 0,-1 1 0,1-1 0,0 0 0,-1 0 0,1 1 0,0-1 0,0 0 0,-1-1 0,1 1 0,0 0 0,0 0 0,0-1 0,0 1 0,0-1 0,0 0 0,0 0 0,0 1 0,0-1 0,0-1 0,0 1 0,0 0 0,0 0 0,0-1 0,3 0 0,4-2 0,0-1 0,0 0 0,-1 0 0,0 0 0,12-9 0,232-155 0,-158 107 0,-111 75 0,1 1 0,0 1 0,-21 28 0,14-15 0,-32 57 0,38-50 0,16-34 0,0 0 0,1 0 0,-1 0 0,1 0 0,0 0 0,-1 0 0,1 0 0,0 0 0,0 0 0,0 0 0,1 0 0,-1 0 0,0 0 0,1 0 0,-1 0 0,2 4 0,-1-6 0,0 1 0,-1 0 0,1-1 0,-1 1 0,1-1 0,0 1 0,0-1 0,-1 0 0,1 1 0,0-1 0,0 0 0,-1 1 0,1-1 0,0 0 0,0 0 0,0 0 0,0 1 0,0-1 0,-1 0 0,1 0 0,0 0 0,0-1 0,0 1 0,0 0 0,-1 0 0,1 0 0,0-1 0,0 1 0,0 0 0,-1-1 0,1 1 0,1-1 0,26-15 0,-12 4 0,-1-1 0,0-1 0,21-24 0,-1 0 0,-34 36 0,0 1 0,0 0 0,0 0 0,0 0 0,0 0 0,0 0 0,0 0 0,1 0 0,-1 0 0,0 1 0,0-1 0,1 0 0,-1 1 0,0-1 0,1 1 0,-1-1 0,1 1 0,-1 0 0,2-1 0,-2 2 0,1 0 0,-1 0 0,0 0 0,0 0 0,-1 0 0,1 0 0,0 0 0,0 0 0,0 1 0,-1-1 0,1 0 0,-1 0 0,1 1 0,-1-1 0,1 0 0,-1 1 0,0-1 0,1 3 0,-1-3 0,1 5 0,0-1 0,1 0 0,0 0 0,0 0 0,0 0 0,5 9 0,-6-13 0,0 0 0,0 0 0,0 0 0,0 0 0,1 0 0,-1 0 0,0 0 0,0 0 0,1-1 0,-1 1 0,0-1 0,1 1 0,-1-1 0,0 1 0,1-1 0,-1 0 0,1 0 0,-1 1 0,1-1 0,-1 0 0,1 0 0,-1-1 0,1 1 0,-1 0 0,0 0 0,1-1 0,-1 1 0,1-1 0,-1 1 0,0-1 0,2 0 0,10-6 0,-1 1 0,1-1 0,-2-1 0,1 0 0,10-10 0,51-53 0,-48 42 0,-1 0 0,-1-2 0,33-60 0,37-109 0,-78 162 0,16-70 0,-31 108 0,0 0 0,0 0 0,0 0 0,0 0 0,0 0 0,0 0 0,0 0 0,0 0 0,0 0 0,-1 0 0,1 0 0,0 0 0,0 0 0,0 0 0,0 0 0,0 0 0,0 0 0,0 0 0,0 0 0,0 0 0,0 0 0,-1-1 0,1 1 0,0 0 0,0 0 0,0 0 0,0 0 0,0 0 0,0 0 0,0 0 0,0 0 0,0 0 0,0 0 0,0 0 0,0 0 0,0 0 0,0-1 0,0 1 0,0 0 0,0 0 0,0 0 0,0 0 0,0 0 0,0 0 0,0 0 0,0 0 0,0 0 0,0 0 0,0-1 0,0 1 0,0 0 0,0 0 0,0 0 0,0 0 0,0 0 0,0 0 0,0 0 0,0 0 0,0 0 0,0 0 0,0 0 0,0 0 0,0-1 0,0 1 0,0 0 0,0 0 0,1 0 0,-9 8 0,-7 13 0,0 7 0,2 0 0,0 2 0,2-1 0,2 1 0,-12 61 0,16-53 0,0 0 0,3 0 0,1 0 0,7 61 0,-6-92 0,1 1 0,1-1 0,-1 0 0,1 0 0,5 12 0,-7-18 0,1 0 0,0 0 0,-1 0 0,1 0 0,0 0 0,-1 0 0,1 0 0,0 0 0,0 0 0,0 0 0,0 0 0,0-1 0,0 1 0,0 0 0,0-1 0,1 1 0,-1-1 0,0 1 0,0-1 0,0 1 0,1-1 0,-1 0 0,0 0 0,0 1 0,1-1 0,-1 0 0,0 0 0,1 0 0,-1-1 0,0 1 0,0 0 0,1 0 0,-1-1 0,0 1 0,0-1 0,0 1 0,0-1 0,2 0 0,8-5 0,-1 0 0,0-1 0,18-15 0,4-3 0,-19 14 0,-9 8 0,0 0 0,0-1 0,1 1 0,-1 1 0,0-1 0,1 1 0,9-4 0,-13 6 0,0 0 0,-1 0 0,1 0 0,-1 0 0,1 0 0,0 0 0,-1 0 0,1 1 0,-1-1 0,1 0 0,-1 0 0,1 1 0,-1-1 0,1 0 0,-1 1 0,1-1 0,-1 0 0,1 1 0,-1-1 0,1 1 0,-1-1 0,0 1 0,1-1 0,-1 1 0,0-1 0,1 1 0,-1-1 0,0 1 0,0-1 0,0 1 0,1 0 0,-1-1 0,0 1 0,0-1 0,0 1 0,0 0 0,0-1 0,0 1 0,0 0 0,0 33 0,0-25 0,0 11 0,-1-8 0,1 1 0,0-1 0,1 1 0,0-1 0,1 0 0,0 1 0,6 13 0,-8-24 0,1-1 0,0 1 0,0 0 0,0-1 0,0 1 0,0 0 0,1-1 0,-1 0 0,0 1 0,1-1 0,-1 0 0,1 0 0,-1 1 0,1-1 0,-1-1 0,1 1 0,0 0 0,0 0 0,1 0 0,1 0 0,-1-1 0,1 1 0,-1-1 0,1 0 0,-1 0 0,1 0 0,-1 0 0,1-1 0,5-1 0,5-3 0,0 0 0,-1 0 0,24-15 0,-34 18 0,37-23 0,-1-2 0,56-52 0,-44 23 0,-59 65 0,0 0 0,1 0 0,0 1 0,1 0 0,-8 14 0,12-20 0,-1 1 0,2-1 0,-1 1 0,0-1 0,1 1 0,0 0 0,0-1 0,0 1 0,0 0 0,1 0 0,0 0 0,0 0 0,1 0 0,-1 0 0,3 8 0,-3-11 0,1 0 0,0 0 0,1 0 0,-1 0 0,0-1 0,0 1 0,1 0 0,-1 0 0,1-1 0,0 1 0,-1-1 0,1 1 0,0-1 0,0 0 0,0 0 0,0 0 0,0 0 0,0 0 0,0 0 0,0-1 0,0 1 0,1-1 0,-1 1 0,0-1 0,0 0 0,0 0 0,1 0 0,-1 0 0,0 0 0,0 0 0,1-1 0,1 0 0,1 1 0,-1-1 0,1-1 0,-1 1 0,0-1 0,0 1 0,0-1 0,0 0 0,0-1 0,0 1 0,0-1 0,0 1 0,-1-1 0,0 0 0,1-1 0,2-3 0,-1-1 0,0 0 0,-1-1 0,0 1 0,0-1 0,-1 0 0,0 0 0,3-14 0,-6 20 0,1 1 0,-1 0 0,0 0 0,1-1 0,-1 1 0,0 0 0,0 0 0,-1-1 0,1 1 0,0 0 0,-1-1 0,1 1 0,-1 0 0,0 0 0,0 0 0,0 0 0,0 0 0,0 0 0,0 0 0,-1 0 0,1 0 0,0 0 0,-1 1 0,0-1 0,1 1 0,-1-1 0,0 1 0,0-1 0,0 1 0,0 0 0,0 0 0,0 0 0,0 0 0,0 0 0,-4 0 0,3 0 0,-17-5 0,19 6 0,1 0 0,-1 0 0,0 0 0,1-1 0,-1 1 0,0 0 0,1-1 0,-1 1 0,1 0 0,-1-1 0,1 1 0,-1-1 0,1 1 0,-1-1 0,1 1 0,-1-1 0,1 0 0,-1 1 0,1-1 0,0 1 0,-1-1 0,1 0 0,0 0 0,1 0 0,0 0 0,1 0 0,-1 0 0,1 0 0,-1 0 0,1 0 0,-1 1 0,1-1 0,0 1 0,-1-1 0,1 1 0,0 0 0,-1 0 0,3-1 0,-2 1 0,9-2 0,101-11 0,-101 13 0,0-1 0,0 2 0,0-1 0,0 2 0,0-1 0,0 2 0,20 6 0,-28-8 0,-1 0 0,1 1 0,-1-1 0,0 0 0,0 1 0,1 0 0,-1 0 0,0-1 0,0 1 0,-1 0 0,1 1 0,0-1 0,-1 0 0,1 0 0,-1 1 0,0-1 0,0 1 0,2 4 0,11 20 0,-14-27 0,1 0 0,-1 1 0,1-1 0,0 0 0,-1 0 0,1 1 0,-1-1 0,1 0 0,-1 0 0,1 0 0,-1 0 0,1 0 0,0 0 0,-1 0 0,1 0 0,-1 0 0,1 0 0,0 0 0,-1 0 0,1 0 0,-1-1 0,1 1 0,-1 0 0,1 0 0,-1 0 0,1-1 0,-1 1 0,2-1 0,17-12 0,-15 11 0,16-12 0,58-35 0,-69 44 0,1 1 0,0-1 0,0 2 0,0-1 0,0 1 0,17-2 0,-24 5 0,0 0 0,0 0 0,0 0 0,0 0 0,0 1 0,0-1 0,0 1 0,0 0 0,-1-1 0,1 1 0,0 1 0,0-1 0,-1 0 0,1 1 0,-1-1 0,1 1 0,-1 0 0,0 0 0,1 0 0,-1 0 0,0 0 0,0 0 0,2 5 0,3 4 0,0 1 0,-1 0 0,-1 0 0,5 14 0,1 1 0,-9-23 106,-1 0 0,0 0 1,1 0-1,-1 0 0,0 0 0,-1 0 1,1 7-1,-4 13-4891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19295,'0'0'1224,"61"-14"-1600,-49 12-136,-4 2 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14064,'0'0'864,"123"-46"-176,-25 9 16,27-3 79,4 6 9,-6 5-88,-10 11 0,-14 12-184,-21 6 8,-5 6-128,-17 0 16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303 551 12960,'0'0'4711,"-14"5"-3844,8-3-754,-9 4 155,-1 0 0,2 1 0,-1 1 0,-21 15 0,19-10 2,-74 58 954,81-61-953,-1 0 1,1 1-1,1 0 0,0 0 0,-14 24 1,22-33-223,0 0 0,1-1 1,-1 1-1,0 0 1,1 0-1,-1 0 0,1 0 1,-1-1-1,1 1 1,0 2-1,0-3-23,0-1 0,0 1 0,0 0 0,0-1 0,0 1 0,0-1 0,1 1 0,-1-1-1,0 1 1,0-1 0,1 1 0,-1-1 0,0 1 0,1-1 0,-1 1 0,0-1 0,1 1 0,-1-1 0,1 0 0,-1 1 0,1-1 0,0 1 0,1-1 16,0 1 1,0-1-1,0 1 1,0-1-1,0 0 0,0 0 1,0 0-1,0 0 1,0-1-1,0 1 1,0 0-1,0-1 0,0 1 1,0-1-1,0 0 1,0 0-1,2-1 1,15-9 159,-1-1 0,-1 0 0,0-1 1,-1-1-1,28-32 0,29-23 1094,-73 69-1241,1-1 0,0 0 0,-1 1 0,1-1 0,0 0 0,-1 1 0,1-1 1,0 1-1,0-1 0,0 1 0,-1 0 0,1-1 0,0 1 0,0 0 0,0-1 0,0 1 0,0 0 0,0 0 0,0 0 1,0 0-1,-1 0 0,1 0 0,0 0 0,0 0 0,0 0 0,1 1 0,0 0 35,-1 1 0,1-1-1,-1 1 1,0-1 0,0 1 0,1 0 0,-1-1-1,0 1 1,-1 0 0,2 2 0,2 4-215,0 0 188,0-1 0,1 0 0,0 0 0,0 0 0,0-1 0,1 0 0,0 0 0,0 0 0,0-1 0,13 8 0,-14-10-27,1 0 1,-1-1 0,1 1 0,0-1-1,-1-1 1,1 1 0,0-1 0,0 0 0,0 0-1,0-1 1,0 1 0,0-2 0,0 1-1,1 0 1,-1-1 0,6-2 0,-3 0 0,-1 0 1,1 0 0,-1-1-1,0 0 1,0 0-1,0-1 1,0 0 0,7-7-1,9-9 97,21-25 0,-30 30-62,17-20 26,-1-1 0,-2-1-1,-1-2 1,28-56 0,-38 60-32,-1-1 0,-2 0 1,-1-1-1,-3 0 1,11-62-1,-20 91-66,2-32 0,-4 39 0,0 0 0,0 0 0,0 0 0,0 1 0,0-1 0,-1 0 0,1 0 0,-1 0 0,1 0 0,-1 1 0,0-1 0,1 0 0,-1 0 0,0 1 0,0-1 0,-1 1 0,0-3 0,1 4 0,1 0 0,-1-1 0,0 1 0,1 0 0,-1-1 0,0 1 0,0 0 0,1 0 0,-1 0 0,0 0 0,0 0 0,1 0 0,-1 0 0,0 0 0,1 0 0,-1 0 0,0 0 0,0 0 0,1 0 0,-1 1 0,0-1 0,1 0 0,-1 0 0,0 1 0,1-1 0,-2 1 0,-17 14 0,8-4 0,1 1 0,0-1 0,1 2 0,1-1 0,0 2 0,0-1 0,1 1 0,1 0 0,0 0 0,1 0 0,1 1 0,0 0 0,-3 28 0,4-18 0,2 0 0,0 0 0,1 0 0,2 0 0,1 0 0,0 0 0,14 43 0,1-6 0,4 0 0,45 91 0,-54-135 0,-12-17 0,0 1 0,1-1 0,-1 1 0,0 0 0,0 0 0,1 0 0,-2-1 0,1 1 0,0 0 0,0 0 0,0 0 0,-1 1 0,1-1 0,-1 2 0,0-1 876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16479,'0'0'2168,"93"-20"-1696,-28 4 0,21-2-16,11 0 8,0 8 0,-11 2 16,-7 2-16,-11 2 8,-9 2-128,-11-2 0,-15 4-240,-9 0 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184 113 10656,'0'0'8887,"-15"16"-8188,-3 3-464,-4 5 151,0 0-1,-21 34 1,32-41 20,1 0 0,0 1-1,-11 30 1,19-43-278,0 0-1,0 0 1,1 0-1,0 0 1,0 0-1,0 0 1,0 1 0,1-1-1,0 0 1,0 1-1,0-1 1,1 0-1,0 1 1,0-1-1,0 0 1,1 0-1,-1 0 1,5 8 0,-4-11-57,0 1 1,0-1-1,1 0 1,-1 0-1,1 0 1,-1 0-1,1-1 1,0 1-1,-1-1 1,1 0-1,0 1 1,0-1-1,0-1 1,0 1 0,0 0-1,0-1 1,1 1-1,-1-1 1,0 0-1,0 0 1,0 0-1,0-1 1,0 1-1,4-2 1,6 0 151,-1-1 1,0 0 0,0-1-1,21-10 1,-14 4 79,-1-2 0,1 0 1,-2-1-1,0-1 0,-1-1 0,0 0 0,-1-1 0,-1-1 0,0 0 1,21-36-1,-26 34 403,-11 22-696,1 1-1,-1-1 0,0 1 0,1-1 0,0 1 0,0-1 1,0 1-1,0 0 0,1 0 0,-1-1 0,1 1 0,1 7 1,-1 4-7,1 0 1,3 17 0,-4-27-4,1 0 0,1 0 0,-1 0 0,1 0 0,0 0 0,0 0 0,0 0 0,1-1 0,0 1 0,-1-1 0,2 0 0,-1 0 0,0 0 0,9 7 0,-9-9 0,1 1 0,0-1 0,0 0 0,0 0 0,0-1 0,0 1 0,1-1 0,-1 0 0,0 0 0,1 0 0,-1-1 0,1 1 0,-1-1 0,1 0 0,-1-1 0,1 1 0,7-2 0,6-3 0,-1-1 0,1-1 0,-1 0 0,-1-1 0,0-1 0,0-1 0,0 0 0,-1-1 0,20-19 0,-24 19 0,-1 0 0,0-1 0,-1 0 0,0-1 0,-1 0 0,0 0 0,-1 0 0,6-18 0,-10 22 0,1 1 0,-2-1 0,1 0 0,-2-1 0,1 1 0,-1 0 0,0-1 0,-1 1 0,0 0 0,-1-1 0,0 1 0,0 0 0,-1 0 0,-3-13 0,3 18 0,0 0 0,-1-1 0,1 1 0,-1 0 0,1 1 0,-1-1 0,0 0 0,-1 1 0,1 0 0,-1-1 0,1 1 0,-1 1 0,0-1 0,0 1 0,0-1 0,0 1 0,-9-3 0,8 3 0,-1 1 0,1-1 0,-1 1 0,1 0 0,-1 1 0,1-1 0,-1 1 0,1 0 0,-1 1 0,1-1 0,-1 1 0,1 0 0,-1 0 0,-9 4 0,14-4 53,0 0 1,0-1-1,-1 1 0,1 0 1,0 0-1,0 0 0,0 0 1,0 0-1,0 0 0,0 0 0,0 0 1,0 0-1,0 0 0,1 1 1,-2 1-1,-1 13-4855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1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10848,'0'0'8071,"-14"11"-7248,-12 8-488,-2 0 602,2 2 0,0 1 0,-36 39 0,60-60-839,1 1 1,0-1 0,0 1 0,0-1 0,0 1 0,0-1 0,0 1 0,0 0 0,1 0-1,-1 0 1,1-1 0,-1 1 0,1 0 0,-1 0 0,1 0 0,0 0 0,0 0-1,0 0 1,0-1 0,1 1 0,-1 0 0,0 0 0,2 3 0,0-2 27,-1 0 0,1 0 1,0 0-1,0-1 0,1 1 1,-1-1-1,0 0 1,1 1-1,-1-1 0,1 0 1,0-1-1,5 3 0,5 3 212,0-2 0,1 0 0,-1 0-1,1-1 1,16 2 0,-14-4-9,0-1-1,1-1 1,-1 0-1,1-1 1,-1-1 0,0-1-1,0 0 1,21-7-1,41-19-525,-9-5-3676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11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20303,'0'0'3216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0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32 113 9144,'0'0'8305,"4"19"-7849,2 14-224,-1-1 0,-1 1 0,-1 43 0,-26 426 3686,18-405-359,7-182-2744,-1-50-234,-14 0-111,5 73-49,1-120 0,7 165-340,2 0 1,1-1 0,0 1-1,1 0 1,0 0 0,2 1-1,0-1 1,1 1 0,0 1-1,1-1 1,19-25 0,-20 31-10,1-1 0,0 2 0,10-10 0,-14 16-40,0-1 0,0 1 1,1 1-1,-1-1 0,1 1 0,-1-1 1,1 1-1,0 1 0,0-1 0,8-1 0,-3 1 36,-1 1-1,1 0 0,0 0 1,0 1-1,0 0 1,-1 1-1,1 0 0,0 1 1,-1 0-1,1 0 0,-1 1 1,0 0-1,0 1 0,15 8 1,-17-8-11,0 1 0,0 1 0,0-1 0,-1 1 1,1 0-1,-1 1 0,-1-1 0,1 1 0,-1 0 1,-1 1-1,1-1 0,-1 1 0,0 0 0,-1 0 1,0 0-1,3 15 0,-3-10-47,-1 1-1,0 0 1,-2 1 0,1-1 0,-2 0-1,0 0 1,0 0 0,-2 0-1,1 0 1,-2-1 0,0 1 0,-1-1-1,-6 15 1,9-24-10,0 0 0,-1 0 0,1 0 0,-1-1 0,1 1 0,-1-1 0,0 0 0,-1 0 0,1 0 0,0 0 0,-1 0 0,1-1 0,-1 0 0,-5 3 0,3-3 0,0 0 0,0 0 0,0 0 0,-1-1 0,1 0 0,-1 0 0,1 0 0,-12-1 0,-1-2 0,-1-1 0,1-1 0,0 0 0,0-1 0,-22-10 0,16 9 0,21 5 0,0 0 0,0 0 0,0 0 0,1 0 0,-8-3 0,11 3 0,-1 1 0,1-1 0,-1 0 0,1 1 0,0-1 0,-1 1 0,1-1 0,0 0 0,-1 1 0,1-1 0,0 0 0,0 0 0,0 1 0,-1-1 0,1 0 0,0 1 0,0-1 0,0 0 0,0 0 0,0 1 0,1-1 0,-1 0 0,0 1 0,0-1 0,0 0 0,1 0 0,-1 1 0,0-1 0,1 1 0,-1-1 0,0 0 0,1 1 0,-1-1 0,1 1 0,0-2 0,18-20 0,-8 13 236,2 0 0,-1 1 1,21-10-1,10-2-3873,-38 18 2334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335 924 11352,'0'0'5339,"-13"7"-4759,-99 61 697,87-51-769,0 1-1,-42 41 0,52-42-200,1 0 1,-13 21-1,21-30-47,1 2-1,0-1 1,1 0-1,0 1 1,0 0-1,-4 17 1,8-27-226,0 1 0,0 0 0,0-1 0,0 1 0,0 0 0,0-1 0,0 1 0,0 0 0,0-1 0,0 1 0,0 0 0,0-1 0,1 1 0,-1 0 0,0-1 0,0 1 0,1-1 0,-1 1 0,1 0 0,-1-1 0,0 1 0,1-1 0,-1 1 0,1-1 0,-1 1 0,1-1 0,-1 0 0,1 1 0,-1-1 0,1 1 0,0-1 0,-1 0 0,1 0 0,-1 1 0,1-1 0,0 0 0,-1 0 0,1 0 0,0 0 0,-1 0 0,1 0 0,0 0 0,-1 0 0,1 0 0,0 0 0,-1 0 0,1 0 0,1-1 0,3 1 88,0-1 1,0 0-1,0 0 0,0-1 0,8-3 1,7-6 93,-1 0 0,0-2 0,-1 0 0,0 0 0,-1-2 0,0 0 0,-1-2 0,-1 1 0,-1-2 0,-1 0-1,0 0 1,-1-1 0,13-28 0,-23 42-71,1-1 0,-1 1 0,-1 0 0,1 0-1,-1-1 1,1-7 0,-3 10 287,-1 7-70,-1 8-116,1-2-168,1 0 0,1 1 0,0-1 0,1 1 0,-1-1 0,2 0 0,2 12 0,2 1 88,1-1-1,11 23 1,-17-42-134,0 0-1,0-1 1,1 1 0,-1 0-1,1-1 1,0 0 0,-1 1-1,1-1 1,0 0 0,1 0-1,1 2 1,-2-3-14,-1 0 0,0-1 0,0 1 0,0-1 0,0 1 0,1-1-1,-1 0 1,0 0 0,0 1 0,1-1 0,-1 0 0,0 0 0,1 0 0,-1 0 0,0-1 0,0 1-1,1 0 1,-1 0 0,0-1 0,0 1 0,0-1 0,1 1 0,-1-1 0,0 1 0,0-1 0,0 0-1,2-1 1,13-12 76,0-1 1,0 0-1,-2-1 0,16-22 0,-6 3-94,37-75 0,-40 69 0,-19 38 0,0-1 0,-1 0 0,0 0 0,0 0 0,1-7 0,3-8 0,-5 19 0,1-1 0,0 1 0,0 0 0,0-1 0,0 1 0,-1 0 0,1-1 0,0 1 0,0 0 0,0 0 0,0 0 0,0 0 0,0 0 0,0 0 0,0 0 0,-1 0 0,1 0 0,2 1 0,17 2 0,-16-1 0,0 0 0,1 0 0,-1 0 0,0 1 0,0-1 0,-1 1 0,1 0 0,0 0 0,-1 1 0,0-1 0,0 1 0,0 0 0,0-1 0,0 1 0,-1 0 0,0 1 0,3 6 0,3 9 0,-2 1 0,8 37 0,0 2 0,16 14 0,-29-71 0,1 0 0,-1 0 0,1 0 0,-1 0 0,1 0 0,0-1 0,0 1 0,0 0 0,0-1 0,1 0 0,-1 1 0,1-1 0,5 4 0,-6-6 0,0 1 0,0 0 0,0 0 0,0-1 0,0 1 0,0-1 0,0 1 0,0-1 0,0 0 0,0 0 0,1 0 0,-1 0 0,0-1 0,0 1 0,0 0 0,0-1 0,0 1 0,0-1 0,0 0 0,0 0 0,0 0 0,3-2 0,14-9 0,0-1 0,-2-1 0,1-1 0,24-27 0,55-75 0,-96 117 0,27-40 0,-2 0 0,-1-2 0,-2 0 0,-2-2 0,17-50 0,59-234 0,-92 308 0,28-131 0,-30 129 0,-1 0 0,-1 0 0,0 1 0,-2-1 0,-3-23 0,4 44 0,0-1 0,-1 1 0,1-1 0,0 1 0,-1 0 0,1-1 0,-1 1 0,1 0 0,-1-1 0,1 1 0,-1 0 0,0 0 0,0-1 0,0 1 0,0 0 0,0 0 0,-1-1 0,1 2 0,1-1 0,-1 1 0,0 0 0,0 0 0,0-1 0,1 1 0,-1 0 0,0 0 0,0 0 0,0 0 0,0 0 0,1 0 0,-1 0 0,0 0 0,0 1 0,0-1 0,0 0 0,1 0 0,-1 1 0,0-1 0,-1 1 0,-2 2 0,-1 0 0,1 1 0,-1-1 0,1 1 0,0 0 0,-6 8 0,-7 11 0,2 1 0,0 0 0,2 0 0,1 2 0,1 0 0,0 0 0,-6 33 0,2 3 0,-14 124 0,25-130 0,2 1 0,7 71 0,-2-98 0,1 0 0,1 0 0,1-1 0,2 0 0,1 0 0,16 34 0,-21-56 0,-1 0 0,1-1 0,0 1 0,1-1 0,-1 0 0,9 8 0,-11-13 0,0 1 0,0 0 0,0-1 0,0 1 0,1-1 0,-1 0 0,0 0 0,1 0 0,0 0 0,-1 0 0,1 0 0,-1-1 0,1 1 0,0-1 0,-1 0 0,1 1 0,0-1 0,-1-1 0,1 1 0,4-1 0,3-1 0,1-1 0,-1 0 0,0 0 0,0-1 0,0-1 0,-1 1 0,0-2 0,0 1 0,0-1 0,0 0 0,-1-1 0,0 0 0,0-1 0,-1 1 0,0-1 0,-1-1 0,11-15 0,-14 18 0,60-105 0,-61 107 0,-1 0 0,1 0 0,-1-1 0,0 1 0,-1 0 0,1 0 0,-1-9 0,1 38 0,1 0 0,1-1 0,1 1 0,1-1 0,1 0 0,16 39 0,-21-60 0,0 0 0,1 0 0,-1 1 0,1-1 0,0 0 0,0-1 0,0 1 0,0 0 0,1-1 0,-1 1 0,1-1 0,-1 0 0,4 3 0,-4-4 0,1 0 0,-1-1 0,1 1 0,-1 0 0,0-1 0,1 1 0,-1-1 0,1 0 0,0 0 0,-1 0 0,1 0 0,-1 0 0,1-1 0,-1 1 0,1-1 0,-1 0 0,0 1 0,4-3 0,18-7 0,0-2 0,0 0 0,-2-2 0,1 0 0,-2-2 0,20-18 0,-30 25 0,-1 0 0,2 1 0,-1 0 0,1 0 0,14-6 0,-22 13 0,0-1 0,0 0 0,-1 1 0,1 0 0,0 0 0,0 0 0,0 1 0,0-1 0,0 1 0,0 0 0,1 0 0,-1 0 0,0 1 0,0-1 0,0 1 0,0 0 0,-1 0 0,1 1 0,0-1 0,0 1 0,-1 0 0,6 3 0,15 5 0,-27-12 0,1 1 0,-1 0 0,1 0 0,-1-1 0,0 2 0,0-1 0,0 0 0,1 0 0,-1 1 0,-5-1 0,-33 1 0,37 0 0,1 0 0,0 1 0,0-1 0,-1 1 0,1 0 0,0 0 0,0 0 0,0 1 0,0-1 0,0 1 0,0 0 0,0 0 0,1 0 0,-1 0 0,1 0 0,-1 0 0,1 1 0,0-1 0,0 1 0,0-1 0,0 1 0,0 0 0,1 0 0,-1 0 0,1 0 0,0 0 0,0 0 0,0 1 0,0-1 0,1 0 0,-1 0 0,1 1 0,0-1 0,0 0 0,0 1 0,0-1 0,0 0 0,1 0 0,-1 1 0,3 3 0,-2-1 0,2 1 0,-1-1 0,1 0 0,-1 0 0,2 0 0,-1 0 0,1-1 0,0 1 0,0-1 0,0 0 0,1 0 0,0 0 0,0-1 0,0 0 0,0 0 0,1 0 0,0 0 0,-1-1 0,1 0 0,0 0 0,1-1 0,-1 0 0,0 0 0,13 2 0,-8-2 0,-1-1 0,1-1 0,-1 0 0,1 0 0,0-1 0,-1 0 0,1-1 0,-1 0 0,1-1 0,-1 0 0,0-1 0,0 0 0,-1 0 0,1-1 0,9-6 0,10-9 0,-2-1 0,0-1 0,46-49 0,-58 57 0,-9 15 0,-4 8 0,-2 0 0,0-1 0,1 1 0,0-1 0,1 0 0,0 0 0,3 9 0,-5-15 0,1-1 0,-1 1 0,1-1 0,-1 1 0,1-1 0,0 0 0,-1 1 0,1-1 0,0 0 0,0 1 0,0-1 0,0 0 0,0 0 0,1 0 0,-1 0 0,0 0 0,0 0 0,1 0 0,-1-1 0,1 1 0,-1 0 0,0-1 0,1 1 0,-1-1 0,1 1 0,-1-1 0,1 0 0,0 1 0,-1-1 0,1 0 0,-1 0 0,1 0 0,-1-1 0,1 1 0,0 0 0,-1 0 0,1-1 0,-1 1 0,3-2 0,8-4 0,-1-1 0,-1 0 0,1-1 0,-1 0 0,0-1 0,-1 0 0,0 0 0,10-15 0,-9 13 0,-9 10 0,-1 0 0,1 0 0,0 0 0,0 0 0,0 1 0,0-1 0,0 0 0,0 0 0,0 1 0,0-1 0,0 0 0,0 1 0,0-1 0,2 1 0,-2 0 0,-1 0 0,1 0 0,-1 0 0,1 0 0,-1 0 0,1 0 0,-1 0 0,1 0 0,-1 0 0,0 1 0,1-1 0,-1 0 0,1 0 0,-1 1 0,0-1 0,1 0 0,-1 1 0,1-1 0,-1 0 0,0 1 0,0-1 0,1 0 0,-1 1 0,0-1 0,1 1 0,1 5 0,0-1 0,-1 0 0,1 1 0,-1-1 0,1 8 0,2 8 0,-2-13 0,0-1 0,1 1 0,0-1 0,0 0 0,1 0 0,4 7 0,-6-12 0,-1 0 0,1 0 0,-1-1 0,1 1 0,-1-1 0,1 1 0,0-1 0,0 0 0,0 1 0,0-1 0,0 0 0,0 0 0,0-1 0,0 1 0,0 0 0,0-1 0,0 1 0,1-1 0,-1 0 0,0 0 0,0 1 0,0-2 0,1 1 0,-1 0 0,0 0 0,3-1 0,2-1 0,1-1 0,-1 0 0,0 0 0,0 0 0,0-1 0,-1 0 0,1 0 0,-1-1 0,0 1 0,9-10 0,5-8 0,25-33 0,-37 45 0,14-21 0,-1-1 0,-2-1 0,-1 0 0,-2-1 0,-1-1 0,-2-1 0,-1 0 0,-2-1 0,7-52 0,-6 42 0,5-34 0,-15 74 0,-1 0 0,1 0 0,-1-1 0,-1 1 0,1 0 0,-1 0 0,0 0 0,-4-11 0,5 17 0,0 1 0,0-1 0,0 1 0,0 0 0,-1-1 0,1 1 0,0 0 0,0-1 0,0 1 0,-1 0 0,1-1 0,0 1 0,0 0 0,-1-1 0,1 1 0,0 0 0,0 0 0,-1-1 0,1 1 0,0 0 0,-1 0 0,1-1 0,0 1 0,-1 0 0,1 0 0,-1 0 0,1 0 0,0 0 0,-1 0 0,1 0 0,-1 0 0,1 0 0,0 0 0,-1 0 0,1 0 0,0 0 0,-1 0 0,1 0 0,-1 0 0,1 0 0,0 0 0,-1 0 0,1 1 0,0-1 0,-1 0 0,1 0 0,0 0 0,-1 1 0,1-1 0,0 0 0,-1 0 0,1 1 0,0-1 0,0 0 0,-1 1 0,1 0 0,-16 20 0,16-20 0,-11 16 0,2 1 0,0 0 0,1 1 0,1 0 0,1 0 0,1 1 0,0-1 0,1 1 0,1 0 0,2 0 0,0 33 0,1-27 0,2 0 0,1-1 0,1 1 0,1-1 0,11 31 0,-14-48 0,1-1 0,0 0 0,1 0 0,0 0 0,0 0 0,0-1 0,1 0 0,0 0 0,0 0 0,1 0 0,-1-1 0,1 0 0,0 0 0,1-1 0,-1 1 0,1-1 0,0-1 0,0 1 0,0-1 0,1 0 0,13 3 0,-13-5 0,1 0 0,-1 0 0,1-1 0,-1 0 0,1-1 0,-1 0 0,1 0 0,11-4 0,-14 4 0,0-1 0,0 0 0,0 0 0,0-1 0,-1 0 0,1 0 0,-1 0 0,1-1 0,-1 1 0,0-1 0,8-9 0,-30 62 0,15-41 0,0 0 0,0-1 0,1 1 0,0 0 0,0 0 0,1 0 0,0 0 0,2 11 0,-2-17 0,0 0 0,1 0 0,-1-1 0,1 1 0,0 0 0,-1 0 0,1 0 0,0-1 0,0 1 0,0 0 0,0-1 0,0 1 0,0-1 0,1 1 0,1 0 0,-2-1 0,0-1 0,1 1 0,-1-1 0,0 0 0,1 0 0,-1 0 0,1 0 0,-1 0 0,1 0 0,-1 0 0,0 0 0,1 0 0,-1-1 0,0 1 0,1-1 0,-1 1 0,0-1 0,1 1 0,-1-1 0,2-1 0,1 0 0,-1 0 0,0-1 0,0 1 0,0-1 0,0 0 0,0 1 0,0-1 0,-1-1 0,0 1 0,1 0 0,-1 0 0,1-5 0,21-48 0,-13 25 0,-1 4 0,-8 19 0,0 1 0,1 0 0,0 0 0,8-14 0,-11 21 0,0 0 0,0 0 0,0-1 0,1 1 0,-1 0 0,0 0 0,0 0 0,0-1 0,1 1 0,-1 0 0,0 0 0,0 0 0,1 0 0,-1 0 0,0 0 0,0 0 0,1 0 0,-1 0 0,0-1 0,1 1 0,-1 0 0,0 0 0,0 0 0,1 0 0,-1 1 0,0-1 0,1 0 0,-1 0 0,0 0 0,0 0 0,1 0 0,-1 0 0,0 0 0,0 0 0,1 1 0,-1-1 0,0 0 0,0 0 0,0 0 0,1 0 0,-1 1 0,5 5 0,8 13 0,-11-15 0,0 0 0,1 0 0,-1 0 0,1-1 0,0 1 0,6 4 0,-7-7 0,-1 0 0,1 0 0,0 0 0,0 0 0,0-1 0,-1 1 0,1 0 0,0-1 0,0 1 0,0-1 0,0 0 0,0 0 0,0 0 0,0 0 0,0 0 0,0 0 0,0 0 0,0-1 0,3 0 0,37-11 0,48-20 0,-70 22 0,-15 8 0,0-1 0,-1 1 0,1 0 0,0 0 0,0 1 0,0-1 0,0 1 0,6 0 0,85-4 0,-80 5 0,-5 0 0,-1 0 0,1 1 0,0 0 0,11 2 0,-18-2 0,0 1 0,0-1 0,0 1 0,-1-1 0,1 1 0,0 0 0,-1 1 0,0-1 0,0 0 0,1 1 0,-2 0 0,1 0 0,0 0 0,4 5 0,4 11 0,0 0 0,9 22 0,-14-28 0,0 0 0,1 0 0,0-1 0,1 0 0,0 0 0,1 0 0,13 13 0,-20-24 61,0 1-1,1-1 1,-1 1 0,1-1 0,-1 0-1,1 0 1,0 0 0,-1 0-1,1 0 1,0-1 0,0 1-1,0-1 1,4 0 0,19-4-4846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16479,'0'0'3912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13360,'0'0'1088,"75"29"-472,19-29-8,53-11 112,55-35 7,42-26-103,-39 25 16,-52 47-64,-36 4-8,-32-8-88,4 2-8,15 4-248,-17 2 16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1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1244 11048,'0'0'5799,"10"1"-5033,-2 0-599,-4 0-76,1 0 0,-1-1-1,1 0 1,0 1 0,-1-2 0,1 1-1,-1 0 1,1-1 0,-1 0-1,1 0 1,-1-1 0,0 1-1,8-5 1,33-20 1183,-2-2 1,59-50-1,69-83 2683,-152 140-3472,-1 0 0,-2-2 0,0 1 1,-1-2-1,14-29 0,-13 18 251,-1-1-1,-2-1 1,10-42-1,-19 45-659,-10 48-76,-25 154 0,-53 166 0,83-330 0,-20 57 0,19-55 0,0-1 0,-1 0 0,1 0 0,-1 0 0,-1 0 0,1 0 0,-1-1 0,-7 8 0,10-12 0,1 1 0,-1-1 0,1 1 0,-1-1 0,0 0 0,1 1 0,-1-1 0,1 0 0,-1 0 0,0 1 0,1-1 0,-1 0 0,0 0 0,0 0 0,1 0 0,-1 0 0,0 0 0,1 0 0,-1 0 0,0 0 0,0 0 0,1 0 0,-1 0 0,-1-1 0,1 0 0,-1 0 0,0 0 0,1 0 0,-1 0 0,1-1 0,0 1 0,-1 0 0,1-1 0,-2-2 0,-3-5 0,1 0 0,-7-18 0,8 18 0,-7-11 0,7 11 0,-1 1 0,1-1 0,0 0 0,1 0 0,0 0 0,1 0 0,0 0 0,-2-11 0,5 19 0,-1 0 0,0 0 0,0 0 0,1 0 0,-1 0 0,1 0 0,-1 0 0,1 0 0,-1 0 0,1 0 0,-1 1 0,1-1 0,0 0 0,0 0 0,-1 0 0,1 1 0,0-1 0,0 0 0,0 1 0,0-1 0,0 1 0,0-1 0,0 1 0,0-1 0,1 1 0,31-9 0,-28 8 0,279-42 0,-235 37 0,100-5 0,-75 7 0,-56 5 0,-11 4 0,-8-3 0,1 0 0,0 0 0,-1 1 0,1-1 0,-1 0 0,0 0 0,0 0 0,0 0 0,0 0 0,-2 3 0,3-4 0,-25 41 0,18-32 0,0 0 0,1 1 0,1 0 0,0 0 0,-6 19 0,10-27 0,0 1 0,1-1 0,0 0 0,-1 1 0,1-1 0,1 1 0,-1-1 0,0 1 0,1-1 0,0 1 0,0-1 0,0 0 0,0 1 0,0-1 0,1 0 0,-1 0 0,1 0 0,0 0 0,0 0 0,0 0 0,0-1 0,1 1 0,-1-1 0,5 4 0,-5-5 0,0 1 0,0-1 0,0 0 0,1 0 0,-1 0 0,0 0 0,1 0 0,-1 0 0,1-1 0,-1 1 0,1-1 0,0 0 0,-1 1 0,1-1 0,-1 0 0,1-1 0,-1 1 0,1 0 0,-1-1 0,1 0 0,-1 1 0,1-1 0,-1 0 0,1 0 0,-1 0 0,0-1 0,4-2 0,6-4 0,0 0 0,0-1 0,14-15 0,-22 20 0,0 1 0,-1-1 0,1 0 0,-1 0 0,0 0 0,0-1 0,-1 1 0,1-1 0,-1 1 0,0-1 0,0 0 0,-1 0 0,1 0 0,0-8 0,-2 10 0,0 0 0,0 0 0,0 0 0,-1 0 0,1 0 0,-1 0 0,0 0 0,0 0 0,0 0 0,0 0 0,0 0 0,-1 0 0,1 1 0,-1-1 0,0 0 0,0 1 0,0 0 0,0-1 0,0 1 0,0 0 0,-1 0 0,1 0 0,-1 0 0,-4-2 0,0 1 0,-1-1 0,1 1 0,-1 0 0,0 1 0,0 0 0,0 0 0,0 1 0,-16-1 0,71 5 0,-19-6 0,0 0 0,0-2 0,0-2 0,-1 0 0,0-2 0,0-1 0,-1 0 0,0-3 0,-1 0 0,30-21 0,-9 0 0,-2-2 0,-1-1 0,-2-3 0,-2-1 0,35-48 0,-42 44 0,-1-3 0,-3 0 0,25-58 0,-40 76 0,-1-2 0,-1 1 0,-1-2 0,-2 1 0,5-44 0,-13 74 0,0 0 0,0 0 0,1 0 0,-1 0 0,0 0 0,-1 0 0,1 0 0,0 0 0,-1 0 0,1 0 0,-1 0 0,1 0 0,-1 0 0,0 1 0,0-1 0,0 0 0,-1-2 0,1 3 0,0 1 0,0-1 0,0 1 0,0 0 0,0-1 0,0 1 0,0 0 0,-1 0 0,1 0 0,0 0 0,0 0 0,0 0 0,0 0 0,0 0 0,0 0 0,0 0 0,0 0 0,0 1 0,0-1 0,0 0 0,0 1 0,0-1 0,0 1 0,0-1 0,0 1 0,0 0 0,0-1 0,0 1 0,1 0 0,-1-1 0,-1 3 0,-11 9 0,0 0 0,1 1 0,1 0 0,0 1 0,1 1 0,-10 16 0,-44 99 0,43-80 0,3 1 0,1 1 0,3 1 0,2 0 0,3 1 0,2 0 0,-1 75 0,9-103 0,0 0 0,11 50 0,-10-63 0,2 0 0,0-1 0,0 0 0,1 0 0,0 0 0,1 0 0,14 19 0,-18-28 0,0 0 0,1 0 0,0 0 0,-1-1 0,1 1 0,0-1 0,0 0 0,0 1 0,1-2 0,-1 1 0,0 0 0,1 0 0,-1-1 0,1 0 0,0 0 0,-1 0 0,7 1 0,-5-2 0,1 0 0,0-1 0,-1 1 0,1-1 0,0 0 0,-1 0 0,1-1 0,-1 0 0,0 0 0,9-4 0,6-6 0,-1-1 0,0 0 0,-1-1 0,26-27 0,-6 0 0,-25 25 0,25-21 0,-38 37 0,0-1 0,0 1 0,0 0 0,0 0 0,0 0 0,0 0 0,1 0 0,-1 0 0,0 0 0,0 0 0,0 0 0,0 0 0,0 0 0,0-1 0,0 1 0,0 0 0,1 0 0,-1 0 0,0 0 0,0 0 0,0 0 0,0 0 0,0 0 0,0 0 0,0 0 0,1 0 0,-1 0 0,0 0 0,0 0 0,0 0 0,0 0 0,0 0 0,0 0 0,0 0 0,0 0 0,1 1 0,-1-1 0,0 0 0,0 0 0,0 0 0,0 0 0,0 0 0,0 0 0,0 0 0,0 0 0,0 0 0,0 0 0,1 1 0,-1 7 0,-3 20 0,1-15 0,-2 20 0,-4 45 0,7-69 0,1 0 0,1 0 0,0 0 0,0 0 0,1 0 0,3 10 0,-5-17 0,0-1 0,1 1 0,0-1 0,-1 1 0,1-1 0,0 1 0,-1-1 0,1 0 0,0 1 0,0-1 0,0 0 0,0 0 0,0 0 0,1 1 0,-1-1 0,0 0 0,0-1 0,1 1 0,-1 0 0,1 0 0,-1-1 0,1 1 0,-1 0 0,1-1 0,-1 0 0,1 1 0,-1-1 0,1 0 0,-1 0 0,1 0 0,0 0 0,-1 0 0,1 0 0,-1 0 0,1 0 0,-1-1 0,1 1 0,0-1 0,-1 1 0,0-1 0,1 0 0,-1 1 0,2-2 0,7-3 0,-1-1 0,0 0 0,-1 0 0,0-1 0,9-8 0,67-79 0,-42 43 0,-42 51 0,0 0 0,0-1 0,0 1 0,0 0 0,1-1 0,-1 1 0,0 0 0,0-1 0,1 1 0,-1 0 0,0 0 0,0-1 0,1 1 0,-1 0 0,0 0 0,1-1 0,-1 1 0,0 0 0,1 0 0,-1 0 0,1 0 0,-1 0 0,0 0 0,1-1 0,-1 1 0,1 0 0,-1 0 0,0 0 0,1 0 0,-1 0 0,0 1 0,1-1 0,-1 0 0,1 0 0,-1 0 0,0 0 0,1 0 0,-1 0 0,0 1 0,1-1 0,-1 0 0,0 0 0,1 0 0,-1 1 0,0-1 0,1 0 0,-1 1 0,0-1 0,0 0 0,1 0 0,-1 1 0,0-1 0,0 0 0,0 1 0,0-1 0,1 1 0,-1-1 0,0 0 0,0 1 0,0-1 0,0 1 0,0 0 0,6 34 0,-4-21 0,0-1 0,0-1 0,2 0 0,-1 0 0,2 0 0,10 21 0,-13-30 0,0 0 0,0 0 0,0 0 0,0 0 0,0-1 0,1 1 0,-1 0 0,1-1 0,0 0 0,0 0 0,0 0 0,0 0 0,0 0 0,0-1 0,1 1 0,-1-1 0,0 0 0,1 0 0,-1 0 0,1 0 0,-1-1 0,1 1 0,0-1 0,-1 0 0,6 0 0,0-2 0,1 0 0,0 0 0,0-1 0,-1 0 0,0-1 0,0 0 0,0 0 0,0-1 0,0 0 0,-1-1 0,0 0 0,0 0 0,-1 0 0,13-15 0,1-3 0,-2-1 0,0 0 0,20-41 0,-14 19 0,-2-2 0,24-74 0,20-108 0,-58 196 0,82-363 0,-89 382 0,-10 35 0,-4 26 0,2 1 0,-5 52 0,-1 98 0,16-191 0,-4 77 0,3 0 0,4 0 0,4 0 0,26 123 0,-33-203 0,0 1 0,1 0 0,0-1 0,0 1 0,0-1 0,0 1 0,0-1 0,0 0 0,1 1 0,-1-1 0,1 0 0,-1 0 0,1 0 0,0 0 0,0 0 0,0 0 0,0 0 0,0-1 0,0 1 0,4 1 0,-3-2 0,0 0 0,0-1 0,0 1 0,0-1 0,0 0 0,0 0 0,0 0 0,0 0 0,0 0 0,0-1 0,0 1 0,0-1 0,0 0 0,0 0 0,-1 0 0,1 0 0,4-3 0,2-1 0,-1-1 0,0 0 0,0-1 0,-1 1 0,0-1 0,0-1 0,-1 1 0,7-11 0,-5 8 0,0 0 0,1 0 0,20-17 0,-20 19 0,14-11 0,-23 18 0,1 1 0,-1-1 0,1 1 0,-1 0 0,0-1 0,1 1 0,-1 0 0,1 0 0,-1-1 0,1 1 0,-1 0 0,1 0 0,-1 0 0,1 0 0,-1-1 0,1 1 0,-1 0 0,1 0 0,-1 0 0,1 0 0,-1 0 0,1 0 0,-1 0 0,1 1 0,-1-1 0,1 0 0,-1 0 0,1 0 0,-1 0 0,1 1 0,-1-1 0,1 0 0,-1 0 0,1 1 0,-1-1 0,0 0 0,1 1 0,0 0 0,3 9 0,1 1 0,4 19 0,-7-22 0,1 1 0,0-1 0,0 0 0,0 0 0,1 0 0,7 10 0,-10-16 0,1 0 0,0 0 0,0 0 0,0-1 0,0 1 0,1 0 0,-1-1 0,0 1 0,1-1 0,-1 0 0,1 0 0,-1 0 0,1 0 0,0 0 0,-1-1 0,1 1 0,0-1 0,-1 0 0,1 0 0,0 0 0,0 0 0,-1 0 0,1 0 0,0-1 0,2 0 0,13-3 0,-1-1 0,0 0 0,0-1 0,25-13 0,60-41 0,-91 53 0,-22 49 0,7-32 0,1-2 0,0 0 0,1 1 0,0-1 0,0 0 0,-1 15 0,3-21 0,1-1 0,-1 1 0,0-1 0,0 0 0,0 1 0,1-1 0,-1 1 0,0-1 0,1 0 0,0 0 0,-1 1 0,1-1 0,0 0 0,-1 0 0,1 0 0,0 0 0,1 2 0,0-2 0,-1 0 0,1 0 0,0 0 0,-1-1 0,1 1 0,0 0 0,0-1 0,0 1 0,-1-1 0,1 0 0,0 1 0,0-1 0,0 0 0,0 0 0,0 0 0,2-1 0,0 0 0,1 1 0,-1-1 0,0 0 0,0-1 0,0 1 0,0-1 0,-1 0 0,1 0 0,0 0 0,-1 0 0,1-1 0,-1 1 0,0-1 0,0 0 0,0 0 0,0 0 0,0 0 0,-1-1 0,0 1 0,4-8 0,-3 7 0,-1-1 0,0 1 0,0-1 0,-1 0 0,0 0 0,1 1 0,-1-1 0,-1 0 0,1 0 0,-1 0 0,0 0 0,0 0 0,-1 0 0,1 0 0,-1 0 0,0 0 0,-2-7 0,0 7 0,0 0 0,-1-1 0,1 1 0,-1 1 0,0-1 0,0 0 0,-1 1 0,-4-4 0,-18-20 0,27 28 0,0 0 0,0 0 0,0-1 0,0 1 0,0 0 0,0 0 0,0 0 0,0-1 0,0 1 0,0 0 0,0 0 0,0-1 0,0 1 0,0 0 0,0 0 0,0-1 0,0 1 0,0 0 0,0 0 0,0-1 0,0 1 0,0 0 0,1 0 0,-1 0 0,0-1 0,0 1 0,0 0 0,0 0 0,1 0 0,-1 0 0,0-1 0,0 1 0,0 0 0,1 0 0,-1 0 0,0 0 0,0 0 0,0 0 0,1-1 0,17-6 0,26-4 0,-40 11 0,131-23 0,-121 22 0,0 0 0,0 1 0,0 0 0,0 1 0,0 1 0,0 0 0,23 8 0,-33-9 0,-1 0 0,1 1 0,-1-1 0,0 1 0,1 0 0,-1 0 0,0 0 0,0 0 0,0 1 0,-1-1 0,1 1 0,0 0 0,-1-1 0,0 1 0,0 0 0,0 0 0,0 1 0,0-1 0,0 0 0,-1 1 0,0-1 0,1 1 0,0 6 0,-1 3 0,0-1 0,-1 1 0,-1 0 0,0 0 0,-4 19 0,-1 9 0,6-41 0,-1 1 0,1-1 0,0 0 0,0 0 0,0 1 0,0-1 0,0 0 0,0 1 0,0-1 0,0 0 0,0 1 0,0-1 0,0 0 0,0 1 0,0-1 0,0 0 0,0 1 0,0-1 0,0 0 0,0 0 0,0 1 0,1-1 0,-1 0 0,0 1 0,0-1 0,0 0 0,1 0 0,-1 1 0,0-1 0,0 0 0,0 0 0,1 0 0,-1 1 0,0-1 0,0 0 0,1 0 0,-1 0 0,0 0 0,1 0 0,-1 1 0,0-1 0,1 0 0,15-8 0,14-21 0,-12 9 0,-1-1 0,2 0 0,0 2 0,33-27 0,-51 46 0,-1-1 0,1 1 0,0-1 0,0 1 0,-1 0 0,1-1 0,0 1 0,0 0 0,0 0 0,-1 0 0,1-1 0,0 1 0,0 0 0,0 0 0,0 0 0,0 0 0,-1 0 0,1 1 0,0-1 0,0 0 0,0 0 0,-1 0 0,1 1 0,0-1 0,0 0 0,-1 1 0,1-1 0,0 1 0,0-1 0,-1 1 0,1-1 0,-1 1 0,1 0 0,0-1 0,-1 1 0,1 0 0,-1-1 0,1 1 0,-1 0 0,0-1 0,1 1 0,-1 0 0,0 0 0,1 1 0,2 5 0,-1 0 0,0 0 0,3 14 0,0 6 0,6 33 0,33 105 0,-41-146 984,-3-12-1968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1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20399,'0'0'4952,"80"-34"-4896,-61 28-216,-5 0 0,-4 0-120,-8 4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15976,'0'0'863,"83"-14"-95,-4 1 8,27-9-8,19-8 16,8-6 40,-6 4 0,-10 7-40,-14 5 8,-12 4-160,-11 10 16,-7 2-288,-21 4 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397 801 9144,'0'0'10730,"-10"0"-10389,-2 2-224,6-1-57,1-1 0,-1 0 0,0 0 0,0 0 0,1 0 0,-1-1 0,0 0-1,-5-2 1,0 1 82,0 0 0,0 1 0,1 1 0,-1-1 0,0 2 0,0 0 0,0 0-1,-18 5 1,12-2 12,1 1 0,1 1-1,-1 1 1,1 0-1,-14 10 1,21-12-43,0 1 0,1 0 0,0 0 0,1 1 1,-1 0-1,1 0 0,1 0 0,-1 1 0,1 0 0,1 0 0,-1 0 0,2 1 0,-1 0 0,1-1 1,0 1-1,1 0 0,-3 14 0,5-20-53,0 1-1,0 0 1,1 0-1,-1 0 1,1 0 0,0-1-1,0 1 1,0 0-1,0-1 1,1 1 0,-1-1-1,1 1 1,0-1-1,0 0 1,3 5 0,-1-4 3,1 0 0,-1 0 0,1 0 0,-1 0 0,1-1 0,0 1 0,0-1 0,1-1 0,6 4 0,-2-2 11,1-1 0,0 0 0,0 0 0,0-1 0,0-1 0,1 1 0,-1-2 0,0 0 0,22-2 0,-21-1-5,1 0 0,-1-1 0,0 0-1,0-1 1,-1-1 0,0 1 0,0-2 0,0 1 0,0-2 0,-1 1 0,0-2 0,-1 1 0,0-1-1,0 0 1,-1-1 0,9-14 0,0-3 74,-1 0 0,-1-1 1,-1-1-1,-2 0 0,12-42 0,-14 32 4,-1 0 1,-2-1 0,2-76-1,-13-120 267,-8 89-185,8 127-182,0-1 1,-1 1 0,-1 0-1,0 1 1,-11-20-1,17 38-37,0 0 0,-1 0 0,1 0 0,-1-1 0,0 1 0,1 0 0,-1 0 0,0 0 0,0 0 1,0 0-1,1 1 0,-1-1 0,0 0 0,0 0 0,0 1 0,0-1 0,0 0 0,-1 1 0,1-1 0,0 1 0,-2-1 0,1 1-3,1 0 0,0 1 0,0-1-1,-1 0 1,1 1 0,0-1 0,0 1 0,0 0 0,0-1 0,0 1 0,0 0 0,0 0 0,0 0 0,0 0 0,0 0 0,0 0 0,0 0 0,1 0 0,-1 0 0,0 0 0,0 2 0,-9 18 8,1 1 1,1 0-1,0 0 1,2 1-1,-6 37 1,4 2 51,-1 86 1,7-89-20,4 155 172,2-173-137,2 1 0,1-1 1,14 43-1,-19-76-43,1 0 0,0 0 0,1 0-1,0 0 1,0 0 0,1-1 0,0 0 0,0 0 0,1 0-1,0-1 1,6 7 0,-8-10-16,1 0 0,-1 1 0,1-2 0,0 1 0,0 0 0,0-1 0,0 0 0,0 0 0,0-1 0,1 1 0,-1-1 0,1 0 0,-1-1 0,1 1 0,-1-1 0,1 0 0,-1-1 0,8 0 0,1-3-22,0 1 0,0-2 0,-1 0 0,1 0 0,-1-1 0,0-1 0,-1 0 0,1-1 0,-1 0 0,-1-1 0,0 0 0,0-1 0,-1 0 0,0-1 0,-1 0 0,0-1 0,0 0 0,-2 0 0,1 0 0,-2-1 0,11-27 0,-16 36 0,0 0 0,0-1 0,0 1 0,-1 0 0,1 0 0,-1-1 0,0 1 0,-1 0 0,1 0 0,-1-1 0,1 1 0,-1 0 0,-1 0 0,1 0 0,0 0 0,-1 0 0,0 0 0,0 0 0,0 0 0,-1 1 0,1-1 0,-1 1 0,0 0 0,0 0 0,0 0 0,0 0 0,0 0 0,-1 0 0,1 1 0,-1 0 0,0 0 0,1 0 0,-1 0 0,0 0 0,-8-1 0,4-1 0,15 0 0,15 2 0,6 2 0,-1 1 0,44 8 0,-61-7 0,0 0 0,-1 1 0,1 0 0,-1 0 0,0 1 0,0 1 0,0 0 0,0 0 0,-1 0 0,12 10 0,-17-11 0,0-1 0,0 0 0,0 1 0,-1 0 0,0 0 0,1 0 0,-1 0 0,-1 0 0,1 0 0,0 0 0,-1 0 0,0 1 0,1 7 0,-1 6 0,0-1 0,-2 23 0,1 14 0,0-52 0,0-1 0,0 0 0,0 0 0,0 0 0,1 0 0,-1 1 0,0-1 0,0 0 0,1 0 0,-1 0 0,1 0 0,-1 0 0,1 0 0,0 0 0,-1 0 0,1 0 0,0 0 0,-1 0 0,1 0 0,0-1 0,0 1 0,2 1 0,-2-1 0,0-1 0,0 0 0,1 0 0,-1 0 0,0 0 0,1 0 0,-1 0 0,0 0 0,0 0 0,1 0 0,-1-1 0,0 1 0,0 0 0,1-1 0,-1 1 0,0-1 0,1 0 0,7-4 0,0-1 0,-1 0 0,16-15 0,-20 18 0,101-91 0,-104 93 0,0 0 0,0 1 0,0-1 0,0 0 0,0 0 0,0 1 0,0-1 0,1 1 0,-1-1 0,0 1 0,1-1 0,-1 1 0,0 0 0,0 0 0,1-1 0,-1 1 0,0 0 0,1 0 0,-1 0 0,0 1 0,3-1 0,-2 1 0,0 0 0,0 0 0,-1 0 0,1 0 0,0 1 0,-1-1 0,1 0 0,-1 1 0,1-1 0,-1 1 0,0-1 0,0 1 0,2 1 0,2 8 0,0-1 0,0 1 0,-1 0 0,3 12 0,-4-13 0,-2-5 0,1 0 0,0 0 0,0-1 0,1 1 0,0 0 0,0-1 0,0 1 0,0-1 0,0 0 0,1 0 0,0 0 0,0-1 0,0 1 0,0-1 0,0 0 0,8 4 0,-8-5 0,0-1 0,0 1 0,0-1 0,0 0 0,0 0 0,0-1 0,0 1 0,0-1 0,0 0 0,0 0 0,0 0 0,0-1 0,0 1 0,1-1 0,-1 0 0,-1 0 0,1 0 0,0-1 0,0 0 0,0 1 0,-1-1 0,5-3 0,4-4 0,0-1 0,0 0 0,0-1 0,-1 0 0,10-14 0,45-67 0,-58 80 0,20-31 0,-1 0 0,-3-2 0,-2-1 0,-2-1 0,-2-1 0,-2 0 0,-2-1 0,-2-1 0,7-65 0,-18 87 0,-8 54 0,-2 8 0,-69 274 0,53-220 0,-63 201 0,70-239 0,-3-1 0,-2-1 0,-46 72 0,56-101 0,-1-1 0,-22 23 0,30-35 0,0 0 0,-1 0 0,0-1 0,0 0 0,0 0 0,-1-1 0,1 1 0,-1-2 0,-9 4 0,13-6 0,-1 0 0,1-1 0,-1 0 0,1 1 0,-1-2 0,1 1 0,-1 0 0,1-1 0,-1 0 0,1 0 0,-1 0 0,1-1 0,0 0 0,0 1 0,0-2 0,0 1 0,0 0 0,0-1 0,0 1 0,1-1 0,-1 0 0,1 0 0,0-1 0,0 1 0,0-1 0,0 1 0,1-1 0,0 0 0,-1 0 0,-2-8 0,5 9 0,-1 1 0,1 0 0,0 0 0,0-1 0,0 1 0,1 0 0,-1-1 0,0 1 0,1 0 0,-1 0 0,1 0 0,0-1 0,0 1 0,0 0 0,0 0 0,0 0 0,0 0 0,1 1 0,-1-1 0,1 0 0,1-1 0,5-5 0,0 0 0,1 1 0,9-6 0,-11 8 0,7-5 0,1 0 0,1 2 0,0 0 0,0 1 0,0 0 0,1 2 0,27-7 0,10 3 0,61-4 0,-66 9 0,83-17 0,-102 10 850,-17-3-5635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0 907 9440,'0'0'4528,"10"0"-3662,6-2-594,0 0 0,0-1 0,-1 0 0,1-2 0,-1 0 0,28-13 0,-14 2 141,-1-2-1,-1 0 1,0-2 0,-2-1-1,0-1 1,34-40 0,116-166 2212,-151 195-2286,-12 16-125,108-162 1748,-103 151-1457,-2 0-1,-2-2 0,0 0 0,13-48 1,-25 74-381,-1 0 1,1 0 0,-1 1 0,0-1 0,0 0-1,-1-4 1,1 7-96,0 1 0,0-1-1,0 1 1,0-1 0,0 1 0,-1-1-1,1 1 1,0-1 0,0 1 0,0 0-1,0-1 1,-1 1 0,1-1 0,0 1-1,-1 0 1,1-1 0,0 1 0,-1 0 0,1-1-1,0 1 1,-1 0 0,1 0 0,-1-1-1,0 1 3,0 0-1,1 0 0,-1 0 0,0 1 1,0-1-1,0 0 0,1 0 1,-1 1-1,0-1 0,1 0 0,-1 1 1,0-1-1,1 1 0,-1-1 1,1 1-1,-1-1 0,0 1 1,1 0-1,-1-1 0,0 2 0,-12 16 159,0 0-1,1 2 1,0-1-1,2 2 1,-9 22-1,12-27-80,-15 38 168,2 1 0,2 1 0,-11 64 0,-12 175 652,36-254-928,-2 20 0,7-61 0,0 0 0,0 0 0,0 0 0,0 0 0,0 0 0,0 0 0,0 0 0,0 0 0,0 0 0,-1 0 0,1 0 0,0 0 0,0 0 0,0 0 0,0 0 0,0 0 0,0 0 0,0 0 0,0 0 0,0 0 0,-1 0 0,1 0 0,0 0 0,0 0 0,0 0 0,0 0 0,0 0 0,0 0 0,0 0 0,0 0 0,0 1 0,0-1 0,0 0 0,0 0 0,0 0 0,0 0 0,0 0 0,-1 0 0,1 0 0,0 0 0,0 0 0,0 0 0,0 1 0,0-1 0,0 0 0,0 0 0,0 0 0,0 0 0,0 0 0,0 0 0,0 0 0,0 0 0,0 0 0,0 1 0,1-1 0,-1 0 0,0 0 0,0 0 0,0 0 0,0 0 0,0 0 0,0 0 0,0 0 0,0 0 0,0 0 0,0 0 0,0 1 0,-1-9 0,5-17 870,-3 13-5769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16983,'0'0'3090,"18"4"-2365,22 4-295,0-2 0,51 0-1,-21-5 41,445 14 4275,-457-14-2300,-58-1-2428,1 0 0,-1 0 0,0 0 0,0 0 0,1 0 0,-1 0 0,0 0 0,0 0 0,0 0 0,1 0 0,-1 0 0,0-1 0,0 1 0,0 0 0,1 0 0,-1 0 0,0 0 0,0 0 0,0 0 0,0 0 0,1-1 0,-1 1 0,0 0 0,0 0 0,0 0 0,0 0 0,0 0 0,1-1 0,-1 1 0,0 0 0,0 0 0,0 0 0,0-1 0,0 1 0,0 0 0,0 0 1,0 0-1,0-1 0,0 1 0,0 0 0,0 0 0,0-1 0,0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12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17287,'0'0'0,"61"6"520,25-12 8,71-8 240,31-3 0,21 5 40,-35-6 0,-61-6-152,-19 8 8,5 16-104,-20-2-8,-23-14-96,-28 8 16,-16-6-440,-10 0 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297 890 8536,'0'0'10250,"-15"4"-9639,3-2-472,1 0-6,0 1-1,0 0 1,0 1 0,1 0 0,0 0 0,-1 1-1,-14 10 1,5-1 196,1 0 1,1 2-1,0 0 0,2 1 1,-1 0-1,2 1 0,-13 21 1,25-35-234,1 0 1,-1 1-1,1-1 1,1 1 0,-1-1-1,0 1 1,1 0 0,0-1-1,0 1 1,1 0-1,-1 5 1,1-8-59,0-1 0,0 1 0,0 0-1,1-1 1,-1 1 0,0-1 0,1 1 0,-1-1-1,1 0 1,0 1 0,-1-1 0,1 1 0,0-1 0,0 0-1,0 0 1,0 1 0,0-1 0,0 0 0,0 0 0,0 0-1,0 0 1,0 0 0,1 0 0,-1-1 0,0 1-1,1 0 1,-1-1 0,1 1 0,-1-1 0,1 1 0,-1-1-1,1 0 1,-1 1 0,1-1 0,-1 0 0,1 0 0,-1 0-1,3 0 1,3-1 58,0 0-1,0 0 0,0 0 1,0-1-1,0 0 0,0 0 1,0-1-1,-1 0 0,1 0 1,10-7-1,5-5 341,32-29-1,-20 16 72,-8 7 374,38-40 0,-52 46-3,-4 5 333,-12 20-597,1-4-614,-1 1 0,1 0 0,0 1 0,1-1 0,0 0 0,0 1 0,-1 9 0,4-16 0,-1 1 0,0-1 0,1 0 0,-1 1 0,1-1 0,-1 0 0,1 0 0,0 1 0,-1-1 0,1 0 0,0 0 0,0 0 0,0 0 0,0 0 0,0 0 0,0 0 0,0 0 0,0 0 0,1-1 0,-1 1 0,0 0 0,0-1 0,3 1 0,0 1 0,0 0 0,1 0 0,-1-1 0,1 0 0,0 0 0,4 0 0,3-1 0,1 0 0,-1-2 0,-1 1 0,1-1 0,0-1 0,0 0 0,-1-1 0,1 0 0,-1 0 0,0-1 0,-1-1 0,1 0 0,-1 0 0,15-13 0,-2-1 0,-1 0 0,-1-2 0,0 0 0,28-43 0,-20 20 0,-2-2 0,-1 0 0,-3-1 0,-3-2 0,-1 0 0,-2-1 0,-3-1 0,-2 0 0,-3-1 0,-1 0 0,-3 0 0,-2-1 0,-7-76 0,4 124 0,0 1 0,0 0 0,-1 0 0,1 0 0,-1-1 0,0 1 0,-1 0 0,1 0 0,-1 0 0,0 0 0,-4-6 0,6 11 0,0-1 0,-1 1 0,1-1 0,0 1 0,-1 0 0,1-1 0,0 1 0,-1 0 0,1-1 0,-1 1 0,1 0 0,-1 0 0,1-1 0,0 1 0,-1 0 0,1 0 0,-1 0 0,1 0 0,-1 0 0,1 0 0,-1 0 0,1 0 0,-1 0 0,1 0 0,-1 0 0,1 0 0,-1 0 0,1 0 0,-1 0 0,1 0 0,-1 0 0,1 1 0,-1-1 0,1 0 0,-1 0 0,1 1 0,0-1 0,-1 0 0,1 1 0,-1-1 0,1 0 0,-1 1 0,-16 20 0,4 2 0,1 0 0,1 0 0,2 1 0,0 0 0,-6 30 0,-17 127 0,24-88 0,5 124 0,22 91 0,-12-240 0,-7-68 0,0 0 0,0 1 0,0-1 0,0 0 0,0 0 0,0 1 0,0-1 0,0 0 0,0 1 0,0-1 0,0 0 0,0 0 0,0 1 0,0-1 0,1 0 0,-1 0 0,0 1 0,0-1 0,0 0 0,0 0 0,1 1 0,-1-1 0,0 0 0,0 0 0,1 0 0,-1 0 0,0 1 0,0-1 0,1 0 0,-1 0 0,0 0 0,0 0 0,1 0 0,-1 0 0,0 0 0,1 0 0,-1 0 0,0 0 0,0 0 0,1 0 0,-1 0 0,0 0 0,1 0 0,-1 0 0,0 0 0,0 0 0,1 0 0,-1 0 0,0 0 0,1 0 0,-1-1 0,1 1 0,0-1 0,0 1 0,1-1 0,-1 1 0,-1-1 0,1 0 0,0 1 0,0-1 0,0 0 0,0 0 0,0 0 0,-1 0 0,2-1 0,3-11-3956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16687,'0'0'2490,"10"-2"-1826,49-3 242,0 2 1,93 9-1,-82-3-229,54 7 729,40 1 1783,-159-11-3129,0 0-1,0 1 1,-1 0-1,1 0 0,6 2 1,0 2-3534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9240,'0'0'11454,"9"-13"-10795,8-11-160,0 1 0,2 1 0,0 1 0,38-32 1,-31 33 238,43-23 0,-59 37-567,2 1 0,-1 0 1,0 1-1,1 0 0,0 1 1,0 1-1,16-3 0,-12 4 15,-7-1-50,1 1 1,-1 0-1,1 1 1,-1 0-1,1 0 1,-1 1-1,1 1 1,-1-1-1,11 4 1,-18-3-88,1-1 1,-1 1-1,0 0 1,1 0-1,-1 0 0,0 0 1,0 1-1,0-1 1,-1 0-1,1 1 1,-1 0-1,1-1 1,-1 1-1,0 0 1,0-1-1,0 1 0,0 0 1,0 0-1,-1 0 1,1 0-1,-1 0 1,0 0-1,0 4 1,0 10 198,-1-1 0,-5 32 0,5-46-226,-25 100 894,19-78-590,0 0 0,1 1 0,2-1 0,-3 44 1,6-59-327,1 0 1,1 1 0,0-1 0,0 0 0,1 1 0,0-1-1,1 0 1,0 0 0,0-1 0,1 1 0,0-1 0,0 1 0,1-1-1,0-1 1,11 13 0,-14-17-1,0-1 0,1 0 0,-1 0 0,0 0 0,1-1 0,0 1 0,-1 0 0,1-1 0,0 0 0,0 0 0,-1 0 0,1 0 0,0 0 0,0 0 0,6 0 0,-4-1 0,0 0 0,0-1 0,0 1 0,0-1 0,0 0 0,0 0 0,0-1 0,8-3 0,-2 0 0,0-1 0,-1 0 0,0-1 0,0 0 0,0-1 0,-1 0 0,9-10 0,-4 2 0,-1 0 0,-2-1 0,1-1 0,-2 0 0,0 0 0,-1-1 0,-1 0 0,-1 0 0,6-28 0,-2-7 0,-2-1 0,2-69 0,-9 86 0,-2 20 0,0 1 0,7-34 0,-6 48 0,1-1 0,-1 0 0,0 0 0,1 1 0,0-1 0,0 0 0,0 1 0,1 0 0,-1 0 0,1 0 0,-1 0 0,1 0 0,0 0 0,0 0 0,1 1 0,-1 0 0,0 0 0,1 0 0,-1 0 0,1 0 0,0 0 0,0 1 0,0 0 0,5-1 0,9-1 0,0 0 0,0 2 0,0 0 0,22 2 0,-9 0 0,-19-1 0,1 0 0,0 2 0,-1-1 0,1 1 0,-1 1 0,0 0 0,0 1 0,21 9 0,-32-12 0,-1-1 0,1 1 0,-1-1 0,1 1 0,0-1 0,-1 1 0,1 0 0,-1-1 0,0 1 0,1 0 0,-1-1 0,1 1 0,-1 0 0,0-1 0,1 1 0,-1 0 0,0 0 0,0-1 0,0 1 0,0 0 0,0 0 0,0 0 0,0-1 0,0 1 0,0 0 0,0 1 0,-8 24 0,2-7 0,-6 29 855,6-23-5669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9144,'0'0'16151,"-4"12"-15505,-98 220 2889,76-178-2539,16-30-234,-7 29-1,-3 4 3,14-42-764,4-12 0,1 0 0,-1 1 0,1-1 0,0 0 0,0 0 0,0 1 0,1-1 0,-1 0 0,1 7 0,0-10 0,0 1 0,1-1 0,-1 1 0,0-1 0,0 1 0,1-1 0,-1 1 0,0-1 0,1 0 0,-1 1 0,0-1 0,1 1 0,-1-1 0,1 0 0,-1 1 0,1-1 0,-1 0 0,0 1 0,1-1 0,0 0 0,-1 0 0,1 0 0,-1 1 0,1-1 0,-1 0 0,1 0 0,-1 0 0,1 0 0,-1 0 0,1 0 0,0 0 0,-1 0 0,1 0 0,-1 0 0,1-1 0,20-1 0,-5-2 0,122-32 0,-77 20 0,-36 10 0,-1-1 0,45-18 0,-65 23 0,-1 1 0,1 0 0,-1 0 0,1 0 0,-1 1 0,1-1 0,0 1 0,4 0 0,-4 0 0,-6-2 0,-13 0 0,-1 2 863,7 0-5723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12864,'0'0'4510,"12"-7"-4083,59-29 477,-46 24-84,1 2 1,0 0-1,0 2 0,1 0 1,0 2-1,0 1 1,0 2-1,40-1 1,65-7 1510,-131 11-2295,0 0 0,0-1 0,0 1 0,0 0 1,0-1-1,-1 1 0,1-1 0,0 1 0,0-1 0,-1 1 0,1-1 0,0 1 0,-1-1 0,1 0 0,-1 0 0,1 1 0,0-1 0,0-1 0,-3-4-4002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2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11760,'0'0'8431,"20"-5"-7619,357-78 2454,-127 35-1231,-157 28-4766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7832,'0'0'17823,"-8"12"-17524,0-1-214,4-6-46,0 0-1,0 1 0,0 0 0,1-1 0,0 1 0,0 0 0,1 0 0,0 1 0,0-1 0,0 0 0,-1 11 1,-2 122 767,4-68-467,2 27 303,5-1 1,21 120 0,-26-204-433,1 0 0,1 0 1,0 0-1,1 0 1,0-1-1,1 1 0,0-1 1,10 16-1,-15-28-185,0 0 0,1 1 0,-1-1 0,1 0 0,-1 0 0,0 0 0,1 0 0,-1 1 0,0-1 0,1 0 0,-1 0 0,1 0 0,-1 0 0,0 0 0,1 0 0,-1 0 0,1 0 0,-1 0 0,1 0 0,-1 0 0,0 0 0,1-1 0,-1 1 0,1 0 0,-1 0 0,0 0 0,1 0 0,-1-1 0,0 1 0,1 0 0,-1 0 0,0-1 0,1 1 0,-1 0 0,0-1 0,0 1 0,1 0 0,-1-1 0,0 1 0,0 0 0,0-1 0,1 1 0,-1-1 0,13-20-4,-11 18-18,8-20-646,-8 14-3243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12552,'0'0'10497,"12"8"-10225,0 0-189,-8-4-49,2-1 1,-1 1-1,0-1 0,1 0 0,-1 0 0,1-1 1,0 0-1,0 0 0,0 0 0,0-1 0,0 0 0,9 1 1,167-6 884,-49-1-408,269-19 980,-318 18-942,-48 5-2955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2:4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 130 10544,'0'0'4714,"-9"-7"-4375,-5-5-55,0 2 0,0 0 0,-1 0 0,0 2 0,-1 0 0,-22-9 0,-12 2 1354,-87-13 1,118 26-1424,0 0-1,0 2 1,1 0-1,-1 1 1,0 1-1,0 0 1,1 2-1,-24 7 1,26-6-86,-152 55 837,128-44-692,1 2 1,-42 27-1,26-12 128,31-19-156,0 0-1,1 1 1,0 1-1,1 2 0,1 0 1,-21 25-1,11-5 145,1 1 1,-37 69-1,57-90-284,1 0 1,1 1 0,1 0-1,1 0 1,1 1 0,0 0-1,1 0 1,2 0 0,-2 23-1,4-31-39,1 1 0,0 0-1,1 0 1,0-1 0,0 1-1,2-1 1,4 13 0,-5-17-23,1 0 1,1 0 0,-1-1 0,1 1-1,1-1 1,-1 0 0,1-1 0,0 1-1,1-1 1,13 10 0,-5-5 41,-6-4-32,-1 0-1,1-1 0,1-1 0,-1 1 0,1-1 0,20 7 0,7-1 76,0 3 0,-1 1 0,39 22 0,-42-19-60,1-2 0,0-2 0,68 20 0,-61-25-6,1-2-1,0-1 1,0-2-1,83-4 0,-108-1-38,2 0 16,-1 0 1,0-2 0,0 0-1,0 0 1,0-2 0,32-13-1,90-54 218,37-18-90,-124 65-129,-2-2 0,63-44 0,-88 51 3,-2-1 0,0-2 0,-2 0 0,-1-1 0,19-27 0,-33 41-42,-1 0 0,0-1 0,0 1 0,-1-1 0,0-1 0,-1 1 0,-1-1 0,0 0 0,0 0 0,-1 0 0,-1 0 0,0 0 0,0 0 0,-3-24 0,-1 17 0,0 0 0,-1 0 0,-1 0 0,-1 1 0,0 0 0,-2 0 0,0 1 0,-18-30 0,16 36 0,0-1 0,0 1 0,-1 1 0,-1-1 0,1 2 0,-17-10 0,11 6 0,-6-2 0,-1 0 0,-1 1 0,0 2 0,0 0 0,-2 2 0,-37-10 0,-171-25 0,107 23 0,80 14 966,19 3-6001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43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50 9744,'0'0'10526,"-9"2"-10078,8-2-439,-5 1 90,-1 0-1,1 0 1,0 0-1,1 1 1,-1 0-1,0 0 1,0 1-1,1 0 1,-1 0-1,1 0 1,0 0-1,0 1 1,-5 5-1,1 1 146,0 1-1,1-1 1,1 2 0,0-1-1,1 1 1,0 0 0,0 0 0,1 1-1,-4 16 1,7-21-105,1 1 1,-1-1-1,1 0 1,1 1-1,-1-1 0,2 0 1,-1 1-1,1-1 0,0 1 1,1-1-1,0 0 1,0 0-1,1 0 0,0 0 1,0 0-1,5 7 1,-7-13-85,0 1 0,1-1 0,0 1 0,-1-1 0,1 0 0,0 0 0,0 0 0,0 0 0,0 0 0,1 0 1,-1 0-1,0-1 0,1 1 0,-1-1 0,1 0 0,0 0 0,-1 0 0,1 0 0,0 0 0,0 0 0,-1-1 1,1 1-1,0-1 0,0 0 0,0 0 0,0 0 0,4-1 0,-2 0 9,0-1 0,0 0 0,0 0 0,0 0 1,0 0-1,0-1 0,-1 0 0,0 0 0,1 0 0,-1 0 0,0-1 0,0 0 0,-1 0 0,5-5 0,6-10 143,-2-1-1,0 0 1,15-34-1,19-69 659,-45 122-830,5-24 223,-5 24-221,-1 0 0,0 0 0,0 0 0,0 0 0,0 1 0,0-1 0,0 0 0,0 0 0,0 0 0,0 0 0,0 0 0,0 1 0,0-1 0,-1 0 0,1 0 0,0 0 0,-1 1 0,1-1 0,0 0 0,-1 0 0,1 1 0,-1-1 0,0 0 0,1 1-34,0-1 0,-1 1 0,1 0-1,0 0 1,0 0 0,0 0-1,0 0 1,0 0 0,0 0 0,-1 0-1,1 0 1,0 0 0,0 0-1,0 0 1,0 0 0,0 0 0,-1 0-1,1 0 1,0 0 0,0 0 0,0 0-1,0 0 1,0 0 0,-1 0-1,1 0 1,0 1 0,0-1 0,0 0-1,0 0 1,0 0 0,0 0-1,0 0 1,-1 0 0,1 0 0,0 0-1,0 1 1,0-1 0,0 0 0,-3 9 143,0 10 68,2-18-210,0 18-4,1 0 0,0 1 0,1-1 0,1 0 0,1 0 0,1 1 0,0-2 0,1 1 0,2-1 0,-1 0 0,12 20 0,-17-37 0,-1 0 0,1 0 0,0 0 0,-1-1 0,1 1 0,0 0 0,0 0 0,0-1 0,-1 1 0,1-1 0,0 1 0,0-1 0,0 1 0,0-1 0,0 1 0,0-1 0,0 0 0,0 0 0,1 1 0,-1-1 0,0 0 0,0 0 0,0 0 0,0 0 0,0 0 0,0 0 0,0-1 0,0 1 0,0 0 0,0 0 0,0-1 0,2 0 0,0 0 0,1-1 0,-1 0 0,1 1 0,-1-1 0,0-1 0,1 1 0,-1 0 0,3-4 0,5-7 0,0 0 0,-1-1 0,0 0 0,-2-1 0,13-25 0,-11 16 0,-1 0 0,-1 0 0,5-30 0,-12 47 0,-1 7 0,0-1 0,0 1 0,0 0 0,0-1 0,0 1 0,0 0 0,0-1 0,0 1 0,0 0 0,0 0 0,0-1 0,0 1 0,1 0 0,-1-1 0,0 1 0,0 0 0,0 0 0,0-1 0,0 1 0,1 0 0,-1 0 0,0-1 0,0 1 0,1 0 0,-1 0 0,0-1 0,13 8 0,3 4 0,1-2 0,0 0 0,0-1 0,1-1 0,0-1 0,0 0 0,30 4 0,-40-8 0,1-2 0,0 1 0,0-1 0,0-1 0,0 0 0,0 0 0,0 0 0,0-1 0,0-1 0,15-5 0,-21 6 0,0 1 0,0-1 0,0 0 0,-1 0 0,1 0 0,0 0 0,-1 0 0,1 0 0,-1-1 0,0 1 0,0-1 0,0 0 0,0 0 0,0 1 0,-1-1 0,1 0 0,-1-1 0,0 1 0,0 0 0,0 0 0,0 0 0,0-1 0,-1 1 0,0 0 0,1-1 0,-1 1 0,0 0 0,-1-1 0,1 1 0,-1 0 0,-1-7 0,1 7 0,1 0 0,-1 0 0,-1 0 0,1 0 0,0 0 0,-1 0 0,1 0 0,-1 1 0,0-1 0,0 1 0,0-1 0,0 1 0,-1 0 0,1-1 0,-5-2 0,5 4 0,0 0 0,0 0 0,0 0 0,0 0 0,0 1 0,0-1 0,0 1 0,0-1 0,0 1 0,-1 0 0,1 0 0,0 0 0,0 0 0,0 0 0,0 0 0,-1 1 0,1-1 0,0 1 0,0-1 0,0 1 0,0 0 0,0 0 0,0 0 0,0 0 0,-1 1 0,-5 4 0,1-1 0,-1 1 0,2 1 0,-1-1 0,1 1 0,0 1 0,0-1 0,1 1 0,0 0 0,0 0 0,1 0 0,0 1 0,0-1 0,1 1 0,-2 10 0,2-9 0,1 1 0,0-1 0,1 1 0,0-1 0,1 1 0,0-1 0,1 1 0,0-1 0,0 1 0,1-1 0,1 0 0,0 1 0,5 10 0,-6-14 0,1-1 0,1 0 0,-1 0 0,1 0 0,0 0 0,1 0 0,-1-1 0,1 1 0,0-1 0,0-1 0,1 1 0,-1-1 0,1 0 0,0 0 0,0 0 0,1-1 0,-1 0 0,1 0 0,0-1 0,9 2 0,-2-1 0,0 0 0,1-1 0,-1-1 0,1-1 0,17-1 0,72-12 0,-69 7 0,-13 6 850,-11 2-5635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12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1 141 17183,'0'0'840,"72"-34"-608,-17 4 8,1-11-264,-14 5 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45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75 15144,'0'0'3783,"-8"-8"-3333,-24-26-10,29 31-309,-1 0 0,1 0 1,-1 0-1,0 1 0,0-1 0,0 1 1,-1 0-1,1 0 0,-1 0 1,1 1-1,-1-1 0,1 1 0,-1 0 1,0 1-1,-5-1 0,-1-1 243,8 2-282,1 1-1,0-1 0,-1 0 0,1 0 1,0 1-1,-1 0 0,1-1 0,0 1 1,0 0-1,0 0 0,0 0 1,0 0-1,0 1 0,0-1 0,0 0 1,0 1-1,0-1 0,-2 4 0,-1 1 174,-1 0 0,1 0 0,-8 14 0,11-16-185,0-1 1,0 1-1,0 0 1,1 0-1,-1 0 1,1 1-1,0-1 1,1 0-1,-1 0 1,1 1-1,-1-1 1,1 0-1,1 1 1,0 5-1,0-4 12,1 0 0,-1 0 0,2 0 0,-1-1 0,0 1 0,1-1 0,0 1 0,1-1 0,4 6 0,0-1 34,1-1 0,0 0 0,0-1 0,1 0 0,0-1 0,0 0-1,1 0 1,0-1 0,16 7 0,-20-10-44,1 0 0,-1 0 0,1-1 0,0 0 0,0 0 0,0-1 0,0 0 0,0 0 0,0-1 0,0 0 0,0-1 0,0 1 0,0-2 0,0 1 0,9-3 0,5-4 209,-1 0 1,31-17-1,-44 21-217,-1-1 0,0 0 0,0 0-1,-1 0 1,1 0 0,-1-1 0,0 0 0,-1-1 0,1 1 0,4-10 0,-7 11-25,0 1 0,-1-1 1,2 1-1,-1 0 0,0-1 0,1 1 1,0 1-1,0-1 0,0 0 0,0 1 1,1 0-1,-1 0 0,1 1 0,0-1 1,0 1-1,0 0 0,0 0 1,0 0-1,0 1 0,0 0 0,10-1 1,48-3 155,-70 3-205,1 0 0,-1 1 0,0 0 0,0 1 0,0-1 0,0 1 0,1 1 0,-11 1 0,3 0 0,-1 1 0,-26 10 0,35-10 0,-1 0 0,1 1 0,-1-1 0,1 1 0,0 1 0,0-1 0,1 1 0,0 0 0,-1 0 0,2 1 0,-1 0 0,1-1 0,-1 2 0,2-1 0,-1 0 0,-5 13 0,7-14 0,0 1 0,0 0 0,1 0 0,0-1 0,0 1 0,0 0 0,0 0 0,1 0 0,0 0 0,0 0 0,1 0 0,0 0 0,0 0 0,0 0 0,1 0 0,-1 0 0,2-1 0,-1 1 0,0-1 0,7 10 0,-8-13 0,1 1 0,0-1 0,-1 0 0,1 0 0,0 0 0,0 0 0,0-1 0,0 1 0,1 0 0,-1-1 0,0 1 0,1-1 0,-1 0 0,1 0 0,-1 0 0,1 0 0,0 0 0,-1-1 0,1 1 0,0-1 0,0 0 0,5 0 0,-4 0 0,1-1 0,-1 0 0,1 0 0,-1-1 0,0 0 0,0 1 0,0-1 0,1-1 0,-2 1 0,1-1 0,0 1 0,6-7 0,2-3 0,-2 0 0,1-1 0,-2 0 0,1 0 0,-2-1 0,0 0 0,-1-1 0,11-29 0,-15 38 0,-1-1 0,0 1 0,0-1 0,-1 1 0,0-1 0,0 1 0,0-1 0,-1 0 0,-1-12 0,-2 13 0,0 9 0,0 10 0,4-5 0,-1-1 0,2 0 0,-1 0 0,0 0 0,1 0 0,1-1 0,-1 1 0,1 0 0,0-1 0,6 9 0,-1-3 0,0 0 0,1-1 0,1 0 0,12 12 0,-21-22 0,1 0 0,-1 1 0,1-1 0,-1 0 0,1 0 0,-1 0 0,1 0 0,0-1 0,-1 1 0,1 0 0,0-1 0,0 1 0,0-1 0,-1 1 0,1-1 0,0 0 0,4 0 0,-4 0 0,1-1 0,0 0 0,0 1 0,-1-1 0,1 0 0,-1 0 0,1-1 0,-1 1 0,1 0 0,3-4 0,3-3 0,0-1 0,-1 0 0,0 0 0,9-14 0,-15 21 0,26-41 0,-13 21 0,26-32 0,-40 53 0,0 0 0,0 0 0,0 0 0,0 0 0,0 0 0,0 0 0,1 0 0,-1 0 0,0 1 0,1-1 0,-1 0 0,1 1 0,-1-1 0,0 1 0,1-1 0,-1 1 0,1 0 0,-1 0 0,1 0 0,2 0 0,-3 0 0,0 0 0,0 1 0,0-1 0,0 1 0,0-1 0,0 1 0,0-1 0,0 1 0,0 0 0,0-1 0,0 1 0,0 0 0,0 0 0,0 0 0,-1 0 0,1 0 0,0 0 0,-1 0 0,1 0 0,-1 0 0,1 0 0,-1 0 0,1 0 0,-1 0 0,0 0 0,1 2 0,2 9 0,0 1 0,-1 0 0,1 20 0,-3-33 0,0 0 0,0 0 0,0 1 0,0-1 0,0 0 0,0 0 0,0 0 0,0 1 0,0-1 0,0 0 0,0 0 0,0 0 0,0 1 0,0-1 0,0 0 0,0 0 0,0 0 0,0 1 0,0-1 0,1 0 0,-1 0 0,0 0 0,0 0 0,0 1 0,0-1 0,0 0 0,0 0 0,1 0 0,-1 0 0,0 0 0,0 0 0,0 1 0,0-1 0,1 0 0,-1 0 0,0 0 0,0 0 0,0 0 0,1 0 0,-1 0 0,0 0 0,0 0 0,0 0 0,1 0 0,9-6 0,8-13 0,-14 11 0,1 1 0,1 0 0,-1 0 0,1 0 0,10-7 0,-15 13 0,0-1 0,1 1 0,-1 0 0,1 0 0,-1 0 0,1 0 0,0 0 0,-1 1 0,1-1 0,0 0 0,0 1 0,-1-1 0,1 1 0,0 0 0,0 0 0,0-1 0,0 1 0,-1 0 0,1 1 0,0-1 0,0 0 0,0 0 0,0 1 0,-1-1 0,1 1 0,0 0 0,0-1 0,-1 1 0,1 0 0,-1 0 0,1 0 0,2 2 0,3 4 0,0 0 0,0 1 0,10 16 0,-13-18 0,-1 0 0,1-1 0,1 1 0,-1-1 0,1 0 0,0 0 0,0 0 0,0-1 0,1 0 0,11 7 0,-7-7 0,-4-1 0,1 0 0,0 0 0,0-1 0,0 0 0,0 0 0,1-1 0,13 1 0,22 2-1047,-36-3-1841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2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0 898 12864,'0'0'6281,"9"6"-5745,-8-5-526,8 5 194,0 0-1,0 0 1,0-1 0,1 0 0,0-1 0,0 0 0,1 0 0,16 3 0,-21-6-72,-1-1 1,1 0-1,0 0 0,-1 0 1,1-1-1,-1 1 0,1-1 1,-1-1-1,1 1 0,-1-1 1,0 0-1,1 0 0,6-5 1,-6 3 2,0 0 1,-1-1 0,1 0-1,-1 0 1,0 0 0,0-1-1,-1 0 1,1 0 0,5-11-1,-4 7 47,-1 0 0,-1 0 0,0 0-1,0-1 1,4-19 0,-8 26-117,1 0 1,0 0 0,-1-1-1,0 1 1,0 0-1,0 0 1,-1-1 0,1 1-1,-1 0 1,0 0 0,0 0-1,-1 0 1,1 0-1,-1 0 1,0 0 0,0 0-1,0 1 1,-3-5 0,4 7-32,-1 0 0,1-1 0,0 1 1,0 0-1,-1 0 0,1 0 1,-1-1-1,1 2 0,-1-1 1,1 0-1,-1 0 0,0 0 1,0 1-1,1-1 0,-1 1 1,0-1-1,0 1 0,1 0 1,-1 0-1,0 0 0,0 0 1,0 0-1,1 0 0,-1 0 1,0 1-1,0-1 0,1 1 1,-1-1-1,0 1 0,1-1 1,-1 1-1,0 0 0,1 0 0,-1 0 1,1 0-1,-3 2 0,-2 2 71,0 0-1,0 1 1,1-1-1,-1 1 1,1 1-1,-8 11 1,9-10-17,-1 0 1,1 0-1,0 0 1,0 1-1,1 0 0,0-1 1,1 1-1,0 0 1,0 0-1,1 0 1,-1 12-1,2-11 38,1 0 0,0 0-1,0 0 1,1 0 0,0 0 0,4 12-1,-4-16-47,1-1 0,-1 0-1,1 0 1,0 0-1,0 0 1,1 0 0,0-1-1,-1 0 1,1 1 0,1-1-1,-1-1 1,8 6-1,-8-6-49,1-1 0,-1 0 0,1 0 0,0-1 0,0 1 0,-1-1 1,1 0-1,0 0 0,0-1 0,0 1 0,0-1 0,0 0 0,0 0 0,7-2 0,6-1 76,0-1 1,28-11 0,-19 5-105,0-2 0,45-27 0,44-40 0,-84 55 0,-2-1 0,0-2 0,49-57 0,-64 64 0,0 0 0,-1-1 0,-2-1 0,0 0 0,-1-1 0,-1 0 0,9-31 0,-8 14 0,-2-1 0,-2-1 0,-2 1 0,1-65 0,-6 96 0,0-1 0,-2 0 0,1 0 0,-1 1 0,0-1 0,-1 0 0,-1 1 0,1 0 0,-2 0 0,-7-15 0,11 24 0,0-1 0,0 1 0,0-1 0,0 1 0,0 0 0,0 0 0,0-1 0,0 1 0,-1 0 0,1 0 0,0 0 0,-1 0 0,1 0 0,-1 1 0,1-1 0,-1 0 0,1 1 0,-1-1 0,1 1 0,-1-1 0,-1 1 0,1 0 0,0 0 0,-1 0 0,1 1 0,0-1 0,0 1 0,0 0 0,0-1 0,0 1 0,0 0 0,0 0 0,0 0 0,0 0 0,-3 3 0,-3 4 0,-1 1 0,1 0 0,0 0 0,-9 15 0,17-23 0,-16 25 0,2 0 0,1 2 0,-19 54 0,26-65 0,-8 28 0,-17 83 0,6 52 0,23-160 0,1 0 0,1-1 0,1 1 0,1 0 0,0-1 0,2 1 0,0-1 0,11 31 0,-12-43 0,0 0 0,0 0 0,0 0 0,1-1 0,0 0 0,1 0 0,5 7 0,-8-10 0,1-1 0,0 0 0,-1 1 0,1-1 0,0 0 0,0-1 0,0 1 0,0 0 0,1-1 0,-1 0 0,0 0 0,1 0 0,-1 0 0,1 0 0,-1-1 0,1 1 0,3-1 0,-1 0 0,1 0 0,0 0 0,0 0 0,0-1 0,-1 0 0,1-1 0,0 1 0,-1-1 0,0 0 0,1-1 0,-1 0 0,0 0 0,0 0 0,0 0 0,8-7 0,-9 5 0,-1 1 0,1-1 0,-1 1 0,0-1 0,0 0 0,-1-1 0,1 1 0,2-7 0,1 0 0,1 0 0,0 0 0,13-15 0,9-12 0,-21 26 0,-1 0 0,10-22 0,-14 26 0,-2 6 0,-1 1 0,0 0 0,0-1 0,0 1 0,0-1 0,0 1 0,-1-1 0,1 1 0,-1-6 0,0 11 0,-1 0 0,0 0 0,0 0 0,0 0 0,-1 0 0,1-1 0,0 1 0,-1-1 0,0 1 0,-2 3 0,-8 11 0,7-9 0,1 1 0,0 0 0,0 0 0,1 0 0,-3 13 0,5-16 0,1 0 0,-1 0 0,1 0 0,0 0 0,0 0 0,1 0 0,0-1 0,0 1 0,0 0 0,3 7 0,-2-9 0,-1 1 0,1-1 0,1 0 0,-1 0 0,0 0 0,1 0 0,0 0 0,0 0 0,0-1 0,0 1 0,1-1 0,5 4 0,-7-5 0,1-1 0,0 1 0,0-1 0,1 1 0,-1-1 0,0 0 0,0 0 0,1 0 0,-1-1 0,1 1 0,-1-1 0,0 1 0,1-1 0,-1-1 0,1 1 0,-1 0 0,7-2 0,-1-1 0,-1 0 0,0-1 0,0 1 0,0-2 0,0 1 0,0-1 0,-1 0 0,0-1 0,12-11 0,8-6 0,-8 5 0,25-28 0,-22 23 0,1-4 0,-16 17 0,1 1 0,11-10 0,-16 16 0,1 1 0,0-1 0,-1 1 0,1-1 0,0 1 0,0 0 0,0 1 0,1-1 0,6-1 0,-10 3 0,1 0 0,0 0 0,-1 0 0,1 0 0,-1 1 0,1-1 0,-1 0 0,0 1 0,1 0 0,-1-1 0,1 1 0,-1 0 0,0-1 0,1 1 0,-1 0 0,0 0 0,0 0 0,0 0 0,0 0 0,0 1 0,0-1 0,0 0 0,1 2 0,1 1 0,0 1 0,0 0 0,-1-1 0,1 1 0,2 9 0,-4-8 0,0 0 0,-1 0 0,1 1 0,-1-1 0,0 1 0,-1-1 0,-2 12 0,-1 18 0,22-59 0,-15 16 0,0 0 0,1 1 0,0 0 0,1 0 0,-1 0 0,1 0 0,0 1 0,1 0 0,-1 0 0,1 0 0,0 1 0,0 0 0,13-6 0,-18 9 0,0 0 0,0 1 0,1-1 0,-1 1 0,0-1 0,1 1 0,-1 0 0,1-1 0,-1 1 0,0 0 0,1 0 0,-1 0 0,1 0 0,-1 0 0,0 0 0,1 1 0,-1-1 0,1 0 0,-1 1 0,0-1 0,1 1 0,-1-1 0,0 1 0,0 0 0,1 0 0,-1-1 0,0 1 0,0 0 0,0 0 0,0 0 0,0 0 0,0 0 0,0 1 0,0-1 0,-1 0 0,1 0 0,0 0 0,-1 1 0,1-1 0,-1 0 0,1 1 0,-1-1 0,1 2 0,1 7 0,0 1 0,-1-1 0,0 0 0,0 18 0,-1-24 0,0-4 0,0 1 0,0-1 0,0 0 0,1 0 0,-1 0 0,0 0 0,0 0 0,1 0 0,-1 0 0,0 0 0,0 0 0,1 0 0,-1 0 0,0 0 0,0 0 0,0 0 0,1 0 0,-1-1 0,0 1 0,0 0 0,0 0 0,1 0 0,-1 0 0,0 0 0,0 0 0,0 0 0,1-1 0,-1 1 0,0 0 0,0 0 0,0 0 0,0-1 0,0 1 0,1 0 0,-1 0 0,0 0 0,0-1 0,0 1 0,12-11 0,-11 9 0,48-56 0,-36 41 0,1 1 0,23-23 0,-19 30 0,-9 6 0,-9 3 0,0 0 0,1 0 0,-1 0 0,0 0 0,1 0 0,-1 0 0,0 0 0,0 0 0,1 1 0,-1-1 0,0 0 0,1 0 0,-1 0 0,0 1 0,0-1 0,1 0 0,-1 0 0,0 1 0,0-1 0,1 0 0,-1 0 0,0 1 0,0-1 0,0 0 0,0 1 0,1-1 0,-1 0 0,0 1 0,4 10 0,4 22 0,-3-12 0,8 21 0,-6-19 0,-6-19 0,0 0 0,0 1 0,0-1 0,1 0 0,-1 0 0,1 0 0,0-1 0,0 1 0,1 0 0,-1-1 0,1 1 0,4 4 0,-6-8 0,0 1 0,0-1 0,0 1 0,0-1 0,0 1 0,0-1 0,0 0 0,0 0 0,0 1 0,0-1 0,0 0 0,0 0 0,0 0 0,0 0 0,1 0 0,-1 0 0,0 0 0,0-1 0,0 1 0,0 0 0,0-1 0,0 1 0,0 0 0,0-1 0,0 1 0,0-1 0,1-1 0,2 0 0,1-1 0,-1-1 0,0 1 0,5-7 0,5-6 0,-1-2 0,0 0 0,-2 0 0,0-1 0,12-30 0,-16 36 0,-5 11 0,-1 0 0,0 0 0,0 0 0,0-1 0,0 1 0,0 0 0,0-1 0,-1 1 0,1 0 0,0-3 0,-5 8 0,-1 6 0,2 1 0,0 1 0,1-1 0,0 0 0,0 1 0,0 17 0,2-22 0,0 1 0,1 0 0,-1-1 0,1 1 0,1-1 0,-1 1 0,1-1 0,0 0 0,0 1 0,5 7 0,-4-10 0,0 0 0,0-1 0,0 1 0,0-1 0,1 0 0,-1 0 0,1 0 0,8 5 0,-10-7 0,0 0 0,0 1 0,1-1 0,-1 0 0,1 0 0,-1-1 0,1 1 0,-1 0 0,1-1 0,-1 0 0,1 1 0,-1-1 0,1 0 0,0 0 0,-1-1 0,1 1 0,3-1 0,2-3 0,0-1 0,0 0 0,-1 0 0,1-1 0,-1 1 0,-1-2 0,1 1 0,-1-1 0,6-8 0,22-21 0,-27 29 0,0-1 0,0 0 0,7-12 0,-10 14 0,0-1 0,1 1 0,0 0 0,1 0 0,-1 0 0,13-9 0,-18 15 0,3-2 0,-1 0 0,1 1 0,0-1 0,-1 1 0,1 0 0,0-1 0,3 1 0,-5 0 0,0 1 0,-1 0 0,1 0 0,0 0 0,0 0 0,0 1 0,-1-1 0,1 0 0,0 0 0,0 0 0,0 1 0,-1-1 0,1 0 0,0 1 0,0-1 0,-1 1 0,1-1 0,0 1 0,-1-1 0,1 1 0,-1-1 0,1 1 0,-1-1 0,1 1 0,-1 0 0,1 0 0,-1-1 0,1 1 0,-1 0 0,0-1 0,0 1 0,1 0 0,-1 1 0,2 4 0,-1-1 0,1 1 0,-1 0 0,0 0 0,-1 0 0,0 0 0,0 0 0,0-1 0,-2 10 0,-2 7 0,-8 25 0,8-31 0,2-7 0,3-8 0,7-17 0,1-7 0,2 0 0,0 1 0,2 0 0,0 1 0,1 0 0,1 1 0,21-20 0,-26 28 0,-7 9 0,0-1 0,0 1 0,1-1 0,-1 1 0,1 0 0,0 0 0,4-2 0,-8 5 0,0 0 0,0 0 0,1 0 0,-1 0 0,0-1 0,1 1 0,-1 0 0,0 0 0,1 0 0,-1 0 0,0 0 0,1 0 0,-1 0 0,0 0 0,0 0 0,1 0 0,-1 0 0,0 0 0,1 1 0,-1-1 0,0 0 0,1 0 0,-1 0 0,0 0 0,0 0 0,1 1 0,-1-1 0,0 0 0,0 0 0,1 0 0,-1 1 0,0-1 0,0 0 0,0 0 0,1 1 0,4 15 0,-3 19 0,-2-34 0,0 12 0,0 5 0,3 25 0,-3-38 0,1 0 0,0 0 0,1 0 0,-1 0 0,1-1 0,0 1 0,0 0 0,0-1 0,6 9 0,-7-12 0,0 1 0,1-1 0,-1 1 0,1-1 0,-1 1 0,1-1 0,0 0 0,0 0 0,-1 0 0,1 0 0,0 0 0,0 0 0,0 0 0,0-1 0,0 1 0,0-1 0,0 1 0,0-1 0,0 0 0,0 0 0,0 0 0,0 0 0,0 0 0,1 0 0,-1-1 0,0 1 0,0-1 0,0 1 0,0-1 0,0 0 0,-1 0 0,4-1 0,6-5 0,-1 1 0,0-1 0,0-1 0,12-12 0,-8 9 0,-9 5 0,1 0 0,-1 0 0,0 0 0,6-11 0,-8 12 0,0 0 0,0 0 0,1 1 0,0-1 0,0 1 0,0 0 0,0 0 0,1 0 0,4-3 0,-4 4 0,-1 1 0,0-1 0,0 1 0,0 0 0,1 0 0,7-2 0,-10 4 0,-1 0 0,1 0 0,-1-1 0,1 1 0,-1 1 0,1-1 0,-1 0 0,1 0 0,-1 1 0,1-1 0,-1 0 0,1 1 0,-1 0 0,1-1 0,-1 1 0,0 0 0,0 0 0,1-1 0,-1 1 0,0 0 0,0 0 0,0 0 0,1 2 0,16 11 0,-15-12 0,0-1 0,-1 1 0,0 0 0,1 0 0,-1 0 0,0 0 0,0 0 0,0 0 0,0 0 0,0 1 0,-1-1 0,1 0 0,-1 1 0,2 3 0,4 4 0,-5-8 0,-3-4 0,-10-7 0,1 0 0,-1 0 0,-1 0 0,1 1 0,-22-11 0,30 18 0,1 0 0,-1 0 0,0 0 0,0 0 0,0 0 0,0 0 0,0 1 0,0-1 0,0 1 0,0 0 0,0 0 0,0 0 0,0 1 0,0-1 0,0 1 0,0-1 0,0 1 0,0 0 0,0 0 0,0 0 0,0 1 0,1-1 0,-1 1 0,0-1 0,1 1 0,-1 0 0,-3 4 0,2-2 0,-1 1 0,1 0 0,-1 1 0,2-1 0,-1 1 0,1 0 0,-1 0 0,1 0 0,1 0 0,0 0 0,-3 10 0,4-11 0,0 0 0,1 1 0,0-1 0,0 0 0,0 0 0,1 0 0,-1 0 0,1 0 0,0 0 0,1 0 0,-1 0 0,1 0 0,0 0 0,0 0 0,4 5 0,-5-7 0,1-1 0,-1 0 0,1 0 0,-1 0 0,1 0 0,-1 0 0,1 0 0,0 0 0,0 0 0,0-1 0,0 1 0,3 1 0,-3-2 0,0-1 0,0 0 0,-1 0 0,1 1 0,0-1 0,0 0 0,0 0 0,-1-1 0,1 1 0,0 0 0,0-1 0,-1 1 0,1-1 0,0 1 0,-1-1 0,1 0 0,0 1 0,-1-1 0,3-2 0,2-1 0,1-1 0,-1 0 0,0 0 0,0-1 0,-1 1 0,0-1 0,0 0 0,0-1 0,-1 1 0,8-15 0,0-5 0,15-46 0,-25 65 0,-3 8 0,0 0 0,1 0 0,0 0 0,0 0 0,-1 1 0,1-1 0,0 0 0,0 0 0,0 1 0,1-1 0,-1 0 0,0 2 0,6 16 0,1 0 0,12 25 0,-15-37 0,0 0 0,0 0 0,1 0 0,0-1 0,0 1 0,0-1 0,1-1 0,11 10 0,-15-14 0,2 2 0,0 0 0,0-1 0,0 1 0,0-1 0,6 2 0,-8-3 0,-1-1 0,1 1 0,-1-1 0,1 0 0,0 0 0,-1 0 0,1 0 0,0 0 0,-1 0 0,1 0 0,0-1 0,-1 1 0,1-1 0,-1 1 0,1-1 0,-1 1 0,1-1 0,-1 0 0,3-1 0,1-3 0,1 1 0,-1-1 0,1 0 0,6-10 0,5-4 0,-3 4 0,-2 0 0,0-1 0,-1 0 0,0-1 0,-1-1 0,-1 1 0,7-22 0,39-134 0,30-149 0,-51 204 0,-31 110 0,1-5 0,-4 13 0,0 0 0,0 0 0,0 0 0,0 0 0,0 0 0,0 0 0,0 1 0,0-1 0,0 0 0,-1 0 0,1 0 0,0 0 0,0 0 0,0 0 0,0 0 0,0 0 0,0 0 0,0 0 0,0 0 0,0 0 0,0 0 0,0 0 0,0 0 0,-1 0 0,1 0 0,0 0 0,0 0 0,0 0 0,0 0 0,0 0 0,0 0 0,0 0 0,0 0 0,0 0 0,0 0 0,-1 0 0,1 0 0,0 0 0,0 0 0,0 0 0,0 0 0,0 0 0,0 0 0,0 0 0,0 0 0,0 0 0,0 0 0,0 0 0,0 0 0,-1 0 0,1-1 0,0 1 0,0 0 0,0 0 0,0 0 0,0 0 0,0 0 0,0 0 0,0 0 0,0 0 0,-4 6 0,-7 15 0,-13 41 0,8-19 0,6-15 0,1 0 0,2 0 0,0 0 0,-2 34 0,-3 117 0,8-76 0,3-87 0,0 0 0,1 0 0,1-1 0,1 1 0,0 0 0,1-1 0,1 0 0,6 19 0,-9-31 0,-1 0 0,1-1 0,0 1 0,0-1 0,1 1 0,-1-1 0,0 1 0,1-1 0,-1 0 0,1 0 0,0 0 0,0 0 0,0 0 0,0 0 0,0 0 0,0-1 0,0 1 0,1-1 0,-1 1 0,0-1 0,1 0 0,0 0 0,4 2 0,4-2 0,0 0 0,0-1 0,1 0 0,-1 0 0,0-1 0,0-1 0,10-2 0,-19 3 0,9-1 0,0-1 0,0 0 0,-1-1 0,1-1 0,-1 1 0,0-2 0,0 1 0,9-8 0,9-8 0,30-32 0,-57 52 0,0 0 0,1 0 0,-1 0 0,0-1 0,1 1 0,-1 0 0,0-1 0,0 0 0,0 1 0,0-1 0,-1 1 0,1-1 0,0 0 0,-1 0 0,1-3 0,-1 2 0,0 0 0,0 0 0,0 0 0,-1-1 0,0 1 0,1 0 0,-1 0 0,-2-3 0,2 1 0,-1 0 0,0 0 0,-1 0 0,1 0 0,-1 1 0,0-1 0,-4-4 0,5 7 0,-1 0 0,1 0 0,-1 0 0,1 0 0,-1 0 0,1 0 0,-1 1 0,0-1 0,0 1 0,0 0 0,0 0 0,0 0 0,-5-1 0,4 1 0,1 1 0,-1-1 0,0 1 0,1 0 0,-1 0 0,0 0 0,1 1 0,-1-1 0,0 1 0,1 0 0,-1 0 0,-5 2 0,7-2 0,0 1 0,-1-1 0,1 1 0,0 0 0,0-1 0,0 1 0,0 0 0,1 0 0,-1 0 0,0 1 0,1-1 0,0 0 0,-1 1 0,1-1 0,0 0 0,0 1 0,0 0 0,0 2 0,-1 2 0,0 0 0,1 1 0,0-1 0,0 1 0,0-1 0,1 0 0,0 1 0,1-1 0,0 1 0,0-1 0,1 0 0,-1 1 0,1-1 0,1 0 0,0 0 0,0 0 0,0-1 0,1 1 0,0-1 0,0 0 0,0 0 0,1 0 0,0 0 0,0-1 0,0 0 0,8 5 0,-4-3 0,1 0 0,0-1 0,0-1 0,1 1 0,-1-2 0,1 0 0,0 0 0,15 3 0,5-1 0,57 2 0,-79-8 0,0 0 0,0-1 0,0 0 0,10-3 0,-8 1 0,-1 2 0,19-2 0,-28 3 0,-1 0 0,0 0 0,0 0 0,0-1 0,0 1 0,0 0 0,0 0 0,0 0 0,1 0 0,-1 0 0,0 0 0,0 0 0,0-1 0,0 1 0,0 0 0,0 0 0,0 0 0,0 0 0,0 0 0,0 0 0,0-1 0,0 1 0,0 0 0,0 0 0,0 0 0,0 0 0,0-1 0,0 1 0,0 0 0,0 0 0,0 0 0,0 0 0,0 0 0,0-1 0,0 1 0,0 0 0,0 0 0,0 0 0,0 0 0,0 0 0,0 0 0,0-1 0,-1 1 0,1 0 0,0 0 0,0 0 0,0 0 0,0 0 0,0 0 0,0 0 0,0 0 0,-1 0 0,1-1 0,0 1 0,0 0 0,0 0 0,-9-9 0,-6-2-3935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2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17791,'0'0'2119,"8"-1"-1342,178-28 1753,-121 16-1850,2 2 0,83-1 1,-118 12-332,-6-1 272,28 4 0,-36 3 1,-18-6-611,0 0 1,0 0 0,1 0 0,-1 0-1,0 0 1,0 0 0,0 1 0,1-1 0,-1 0-1,0 0 1,0 0 0,0 1 0,0-1-1,1 0 1,-1 0 0,0 0 0,0 1 0,0-1-1,0 0 1,0 0 0,0 1 0,0-1 0,1 0-1,-1 0 1,0 1 0,0-1 0,0 0-1,0 1 1,0-1 0,0 0 0,0 0 0,-1 1-1,1-1 1,0 0 0,0 0 0,0 1-1,0-1 1,0 0 0,0 0 0,0 1 0,0-1-1,-1 0 1,1 0 0,0 0 0,0 1-1,0-1 1,-1 0 0,1 0 0,0 0 0,0 0-1,0 1 1,-1-1 0,1 0 0,0 0-1,0 0 1,-1 0 0,1 0 0,0 0 0,0 0-1,-1 0 1,1 0 0,0 0 0,-1 0-1,-36 16-808,29-13-1788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2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17183,'0'0'9744,"-44"14"-9560,35-2-8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2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16879,'0'0'6800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4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1169 9240,'0'0'6566,"12"-5"-5899,-6 3-580,7-3 107,0-1 1,0 0 0,-1 0-1,0-1 1,17-13-1,35-33 632,-3-3 0,-1-3 0,-4-3-1,-2-1 1,-3-3 0,-3-3 0,-3-1-1,55-115 1,-91 166-337,-1 0 1,-1 0-1,0-1 0,-1 0 0,-2 0 0,0 0 0,3-34 0,-7 54-459,0-1 0,0 1 1,0 0-1,0 0 0,0 0 0,0 0 0,0 0 0,0-1 0,0 1 0,0 0 0,0 0 0,0 0 0,0 0 0,0-1 0,0 1 0,0 0 0,0 0 0,0 0 0,0 0 0,0 0 0,0-1 0,0 1 0,0 0 0,0 0 0,0 0 0,0 0 0,-1 0 0,1-1 0,0 1 0,0 0 0,0 0 0,0 0 0,0 0 0,0 0 0,0 0 0,-1 0 0,1 0 0,0-1 0,0 1 0,0 0 0,0 0 0,0 0 0,-1 0 1,1 0-1,0 0 0,-6 7 500,-6 16-88,-26 60-50,-33 110 0,61-158-313,2 0-1,1 0 0,1 1 1,2-1-1,2 1 1,3 47-1,-1-77-78,1 0 0,-1 0 0,2-1 0,-1 1 0,1 0 0,-1-1 0,1 1 0,1-1 0,-1 0 0,1 1 0,4 4 0,-7-9 0,1 0 0,0 0 0,0-1 0,0 1 0,-1 0 0,1-1 0,0 1 0,0 0 0,0-1 0,0 1 0,0-1 0,0 0 0,0 1 0,0-1 0,0 0 0,0 1 0,0-1 0,0 0 0,0 0 0,1 0 0,-1 0 0,0 0 0,0 0 0,0 0 0,0-1 0,2 0 0,1 0 0,1-1 0,-1 1 0,1-1 0,-1 0 0,5-4 0,1-1 0,1-1 0,-1 0 0,-1-1 0,1 0 0,10-14 0,35-54 0,-49 68 0,105-191 0,-93 165 0,152-349 0,-161 359 0,6-37 0,-9 37 0,-2 8 0,-4 17 0,-1 1 0,0 0 0,1 0 0,-1 0 0,1 0 0,-1-1 0,1 1 0,0 0 0,-1 0 0,1 0 0,0 0 0,0 0 0,-1 0 0,1 2 0,-1 3 0,-12 41 0,-53 168 0,-4 6 0,13-39 0,20-56 0,6-18 0,26-93 0,-3 24 0,8-36 0,4-18 0,0 1 0,1-1 0,1 1 0,0 0 0,11-15 0,-8 11 0,60-98 0,-57 99 0,0 1 0,1 1 0,1 0 0,25-22 0,-35 34 0,-3 2 0,0 0 0,0 0 0,0 0 0,0 0 0,0 1 0,0-1 0,1 0 0,-1 1 0,0-1 0,0 1 0,0-1 0,2 1 0,-2 0 0,0 0 0,0 1 0,0-1 0,0 0 0,0 1 0,0 0 0,0-1 0,0 1 0,0-1 0,0 1 0,-1 0 0,1 0 0,0-1 0,0 1 0,-1 0 0,1 0 0,0 1 0,11 16 0,0 1 0,13 29 0,-15-28 0,0-1 0,18 27 0,-25-42 0,1 0 0,-1 0 0,1 0 0,-1 0 0,1 0 0,0-1 0,1 0 0,5 4 0,-7-5 0,0-1 0,0-1 0,-1 1 0,1 0 0,0-1 0,0 1 0,0-1 0,0 0 0,0 0 0,0 0 0,-1 0 0,1 0 0,0-1 0,0 1 0,0-1 0,0 0 0,4-2 0,-1 0 0,0 0 0,0 0 0,0 0 0,-1-1 0,1 0 0,-1-1 0,0 1 0,0-1 0,0 0 0,-1 0 0,0 0 0,0 0 0,0-1 0,-1 0 0,6-11 0,-6 9 0,1 0 0,-2 0 0,1-1 0,-1 1 0,0-1 0,-1 0 0,0 0 0,0 1 0,-1-1 0,0 0 0,-3-15 0,3 22 0,0 1 0,0-1 0,-1 0 0,1 1 0,-1-1 0,1 0 0,-1 1 0,0-1 0,0 1 0,0-1 0,1 1 0,-2-1 0,1 1 0,0 0 0,0-1 0,0 1 0,-3-2 0,3 2 0,0 1 0,-1-1 0,1 1 0,0 0 0,0-1 0,-1 1 0,1 0 0,0 0 0,0 0 0,-1 0 0,1 0 0,0 0 0,-1 0 0,1 0 0,0 1 0,0-1 0,-1 0 0,-1 1 0,0 1 0,-1 0 0,1 0 0,0 0 0,-1 0 0,1 1 0,0-1 0,0 1 0,1-1 0,-1 1 0,0 0 0,1 0 0,0 1 0,-4 5 0,3-3 0,1 0 0,0-1 0,0 1 0,0 0 0,1 0 0,0 0 0,0 0 0,0 1 0,1-1 0,0 0 0,0 0 0,0 0 0,1 0 0,0 1 0,0-1 0,1 0 0,0 0 0,0-1 0,0 1 0,1 0 0,-1-1 0,2 1 0,-1-1 0,0 0 0,6 6 0,-1-3 0,-1 0 0,1-1 0,0 0 0,1-1 0,-1 1 0,2-2 0,-1 1 0,0-1 0,1-1 0,14 5 0,-18-7 0,0 0 0,1-1 0,-1 1 0,0-1 0,1-1 0,-1 1 0,0-1 0,1-1 0,-1 1 0,1-1 0,-1 0 0,0 0 0,0-1 0,0 0 0,0 0 0,0 0 0,0-1 0,9-5 0,-13 6 39,0 1 1,1-1-1,-1 0 0,-1 1 1,1-1-1,0 0 0,0 0 1,-1 0-1,1-1 0,-1 1 1,0 0-1,1 0 1,-1-1-1,0 1 0,0-1 1,-1 1-1,1-1 0,-1 1 1,1-1-1,-1 0 0,0 1 1,0-1-1,0 0 0,0-3 1,-1-1-743,-1 0 0,1 0 1,-1 1-1,-1-1 1,1 0-1,-7-9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5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 16783,'0'0'3634,"10"0"-2986,79-5 668,89-16 0,-6 0 348,-26 2-115,-30 3-4764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8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0 872 12056,'0'0'3892,"8"0"-2921,5-1-628,0 0 0,-1-1-1,1-1 1,-1 0 0,0 0-1,16-8 1,-10 3 66,0-2 0,-1 0 1,0-2-1,-1 1 0,22-22 0,-4 0 1496,34-46 0,-62 74-1043,-3 5 306,-2 15-197,-4 41-284,-4 0 0,-14 64 0,-41 110 830,9-78-920,54-182-597,7-39 0,31-116 0,36-64 0,-59 200 0,26-54 0,-32 84 0,0 0 0,1 0 0,1 1 0,1 0 0,20-20 0,-29 33 0,0 1 0,1 0 0,0 0 0,0 0 0,5-3 0,-9 7 0,0-1 0,0 1 0,0-1 0,0 1 0,0-1 0,0 1 0,0 0 0,0-1 0,0 1 0,0 0 0,0 0 0,0 0 0,0 0 0,0 0 0,0 0 0,0 0 0,0 0 0,-1 0 0,1 1 0,0-1 0,0 0 0,0 1 0,0-1 0,0 0 0,0 1 0,0-1 0,0 1 0,-1-1 0,1 1 0,0 0 0,0-1 0,-1 1 0,1 0 0,0 0 0,-1-1 0,1 1 0,-1 0 0,1 0 0,0 1 0,2 6 0,0-1 0,0 1 0,0-1 0,-1 1 0,2 14 0,1 42 0,-5-53 0,2 22 0,-4 43 0,1-66 0,0 0 0,-1 0 0,0 0 0,-1-1 0,0 1 0,0-1 0,-1 1 0,-9 16 0,10-23 0,1 0 0,-1 0 0,1-1 0,-1 1 0,0-1 0,0 1 0,0-1 0,0 0 0,0 0 0,0 0 0,-1-1 0,1 1 0,-1-1 0,1 0 0,-1 0 0,0 0 0,1 0 0,-1-1 0,0 1 0,0-1 0,1 0 0,-1 0 0,-5-1 0,-5-1 0,0 0 0,1-1 0,-1-1 0,-23-9 0,24 3 0,38 19 0,-11-3 0,1-1 0,23 5 0,0-4 0,0-2 0,0-1 0,1-3 0,-1 0 0,41-8 0,-66 6 0,0-2 0,0 1 0,0-2 0,0 0 0,16-9 0,54-37 0,-79 48 0,-1 0 0,1 0 0,-1 0 0,0 0 0,1-1 0,-1 0 0,-1 1 0,1-1 0,-1 0 0,1 0 0,-1-1 0,0 1 0,0 0 0,-1-1 0,0 1 0,1-1 0,-2 1 0,1-1 0,0 0 0,-1 1 0,0-1 0,0-6 0,-1 2 0,0 0 0,-1 0 0,0 1 0,0-1 0,-1 1 0,0 0 0,-1 0 0,0 0 0,0 0 0,0 0 0,-6-7 0,7 12 0,0 0 0,0 0 0,0 0 0,0 0 0,0 1 0,-5-4 0,7 5 0,0 1 0,-1-1 0,1 0 0,0 1 0,0-1 0,0 1 0,-1-1 0,1 1 0,0 0 0,0-1 0,-1 1 0,1 0 0,0 0 0,-1 0 0,1 0 0,0 0 0,-1 0 0,1 0 0,0 0 0,-1 1 0,1-1 0,0 0 0,-3 2 0,-1 2 0,-1 0 0,1 1 0,0-1 0,0 1 0,1 0 0,-1 1 0,1-1 0,1 1 0,-1-1 0,1 1 0,-1 0 0,2 1 0,-1-1 0,1 0 0,0 1 0,0 0 0,1-1 0,0 1 0,0 0 0,0 0 0,1-1 0,0 1 0,0 0 0,1 0 0,2 8 0,-2-7 0,1 1 0,0-1 0,1 0 0,0 0 0,0 0 0,1 0 0,0-1 0,0 1 0,1-1 0,0 0 0,0 0 0,1-1 0,0 1 0,0-1 0,0 0 0,1-1 0,0 0 0,0 0 0,11 6 0,-13-9 0,0 1 0,0-2 0,1 1 0,-1 0 0,0-1 0,1 0 0,-1-1 0,1 1 0,-1-1 0,1 0 0,-1 0 0,0 0 0,1-1 0,-1 0 0,1 0 0,8-4 0,-4 1 0,0-1 0,-1 0 0,0 0 0,0-1 0,0-1 0,-1 1 0,13-13 0,-7 4 0,-1 0 0,0-1 0,-1-1 0,-1 0 0,0 0 0,-1-1 0,-1-1 0,-1 1 0,-1-1 0,0-1 0,-2 1 0,0-1 0,4-40 0,-8 52 0,-1-1 0,0 1 0,-3-14 0,3 20 0,0-1 0,-1 1 0,1 0 0,-1-1 0,0 1 0,1 0 0,-1 0 0,0-1 0,0 1 0,-1 0 0,1 0 0,0 0 0,-1 0 0,1 0 0,-1 1 0,-3-4 0,5 5 0,-1 0 0,1 0 0,0 0 0,0 0 0,-1 0 0,1 0 0,0-1 0,0 1 0,-1 0 0,1 0 0,0 0 0,0 0 0,0-1 0,-1 1 0,1 0 0,0 0 0,0-1 0,0 1 0,0 0 0,0 0 0,0-1 0,-1 1 0,1 0 0,0 0 0,0-1 0,0 1 0,0 0 0,0 0 0,0-1 0,0 1 0,0 0 0,0-1 0,0 1 0,0 0 0,0 0 0,0-1 0,0 1 0,0 0 0,1 0 0,-1-1 0,0 1 0,0 0 0,0 0 0,1-1 0,-1 0 0,1 1 0,0-1 0,-1 1 0,1 0 0,0-1 0,0 1 0,-1-1 0,1 1 0,0 0 0,0 0 0,0-1 0,-1 1 0,1 0 0,0 0 0,2 0 0,12 0 0,0 1 0,0 0 0,15 4 0,-23-3 0,-1 0 0,1 0 0,-1 0 0,1 1 0,-1 0 0,0 0 0,0 0 0,0 1 0,6 4 0,-8-3 0,1-1 0,0 1 0,-1 0 0,0 0 0,-1 1 0,1-1 0,-1 1 0,0 0 0,0-1 0,0 1 0,-1 1 0,0-1 0,2 12 0,-1 3 0,-2-1 0,0 0 0,-2 22 0,0-6 0,1-26 0,1 0 0,0 0 0,1 0 0,-1 0 0,5 12 0,-5-20 0,-1-1 0,1 0 0,-1 1 0,1-1 0,0 1 0,0-1 0,0 0 0,0 0 0,0 0 0,0 1 0,0-1 0,0 0 0,0 0 0,0 0 0,0-1 0,1 1 0,-1 0 0,0 0 0,3 0 0,-1 0 0,-1-1 0,0 1 0,1-1 0,-1 0 0,1 0 0,-1 0 0,1 0 0,-1 0 0,1-1 0,-1 1 0,3-2 0,3 0 0,0-2 0,0 1 0,0-1 0,0 0 0,10-8 0,-6 2 0,0 1 0,-1-1 0,0-1 0,-1 0 0,18-24 0,-15 13 0,0 0 0,17-42 0,8-33 0,-34 88 0,-2 8 0,-3 13 0,-3 21 0,1 1 0,2 36 0,2-45 0,2 0 0,1-1 0,1 1 0,1-1 0,9 25 0,-13-44 0,-1-1 0,1 1 0,0 0 0,1-1 0,-1 0 0,1 1 0,0-1 0,6 7 0,-7-10 0,-1 1 0,1-1 0,0 0 0,0 1 0,0-1 0,0 0 0,0 0 0,0 0 0,0 0 0,0-1 0,0 1 0,0 0 0,1-1 0,-1 0 0,0 1 0,0-1 0,0 0 0,1 0 0,-1 0 0,0-1 0,4 0 0,6-1 0,0-2 0,-1 1 0,1-1 0,-1-1 0,0 0 0,0-1 0,0 0 0,-1 0 0,0-1 0,0-1 0,-1 1 0,0-2 0,9-9 0,3-6 0,-2-1 0,0-1 0,-1-1 0,23-49 0,-36 67 0,-4 7 0,0 0 0,0 0 0,0 0 0,0 0 0,0 0 0,-1-1 0,1 1 0,0-4 0,-1 6 0,0 0 0,0 0 0,0-1 0,0 1 0,0 0 0,0 0 0,0 0 0,0-1 0,0 1 0,0 0 0,0 0 0,0-1 0,0 1 0,0 0 0,-1 0 0,1 0 0,0-1 0,0 1 0,0 0 0,0 0 0,0 0 0,-1 0 0,1-1 0,0 1 0,0 0 0,0 0 0,0 0 0,-1 0 0,1 0 0,0 0 0,0 0 0,-1-1 0,1 1 0,0 0 0,0 0 0,0 0 0,-1 0 0,1 0 0,0 0 0,0 0 0,-1 0 0,1 0 0,0 0 0,0 0 0,0 0 0,-1 0 0,1 0 0,0 1 0,-1-1 0,0 0 0,0 1 0,0-1 0,0 1 0,0-1 0,0 1 0,0-1 0,1 1 0,-1 0 0,0-1 0,0 1 0,0 1 0,-4 5 0,1 0 0,0 0 0,0 0 0,1 1 0,0-1 0,0 1 0,1 0 0,0 0 0,0 0 0,1 0 0,0 1 0,0-1 0,1 0 0,0 0 0,0 1 0,1-1 0,0 0 0,1 0 0,0 0 0,4 12 0,-3-13 0,0 1 0,1 0 0,0 1 0,10 12 0,-13-19 0,-1-1 0,1 0 0,0 0 0,0 0 0,0 0 0,-1 0 0,1 0 0,0 0 0,0-1 0,0 1 0,1 0 0,-1 0 0,0-1 0,0 1 0,0-1 0,0 1 0,1-1 0,-1 1 0,0-1 0,1 0 0,-1 0 0,0 0 0,0 1 0,1-1 0,-1 0 0,0-1 0,1 1 0,-1 0 0,0 0 0,1-1 0,-1 1 0,0 0 0,0-1 0,3 0 0,-2-1 0,-1 0 0,1 1 0,0-1 0,0 0 0,-1 0 0,1 0 0,-1 0 0,0 0 0,1 0 0,-1 0 0,0-1 0,0 1 0,-1 0 0,1-1 0,0 1 0,0-5 0,0 0 0,0-1 0,0 1 0,-1-1 0,-1-8 0,0 4 0,-1 0 0,0 0 0,-1 1 0,0-1 0,-1 1 0,-1 0 0,1 0 0,-2 0 0,1 0 0,-2 1 0,1 0 0,-1 0 0,-1 1 0,0 0 0,0 0 0,-11-8 0,11 9 0,7 7 0,-1-1 0,1 1 0,-1 0 0,1-1 0,-1 1 0,1 0 0,-1 0 0,0 0 0,0 0 0,-2-1 0,3 2 0,-5-3 0,5 3 0,1 0 0,0 0 0,0 0 0,0 0 0,0 0 0,0 0 0,-1 0 0,1 0 0,0 0 0,0 0 0,0 0 0,0 0 0,0-1 0,-1 1 0,1 0 0,0 0 0,0 0 0,0 0 0,0 0 0,0 0 0,0-1 0,0 1 0,0 0 0,0 0 0,-1 0 0,1 0 0,0 0 0,0-1 0,0 1 0,0 0 0,0 0 0,0 0 0,0 0 0,0-1 0,0 1 0,0 0 0,0 0 0,0 0 0,0 0 0,0-1 0,1 1 0,-1 0 0,0 0 0,0 0 0,0 0 0,0 0 0,0-1 0,0 1 0,2 0 0,-1 0 0,1 0 0,-1 0 0,1 0 0,0 0 0,-1 0 0,1 1 0,-1-1 0,1 1 0,1 0 0,7 1 0,67 13 0,133 18 0,-60-30 0,-12 0 0,-104-6 0,-34 3 0,0 0 0,0 0 0,0 0 0,0 0 0,-1 0 0,1 0 0,0 0 0,0 1 0,0-1 0,0 0 0,0 0 0,0 0 0,0 0 0,0 0 0,0 0 0,0 0 0,0 0 0,0 0 0,0 1 0,0-1 0,0 0 0,0 0 0,0 0 0,0 0 0,0 0 0,0 0 0,0 0 0,0 0 0,0 1 0,0-1 0,0 0 0,0 0 0,0 0 0,0 0 0,0 0 0,0 0 0,0 0 0,0 0 0,0 0 0,0 0 0,0 1 0,0-1 0,1 0 0,-1 0 0,0 0 0,0 0 0,0 0 0,0 0 0,0 0 0,0 0 0,0 0 0,0 0 0,-10 6 0,9-5 0,-32 16 0,-68 38 0,81-42 0,0 0 0,-33 31 0,50-41 0,0 0 0,1 0 0,-1 0 0,1 0 0,0 1 0,0-1 0,0 1 0,0-1 0,1 1 0,-1 0 0,1-1 0,0 1 0,0 0 0,0 0 0,0 7 0,1-9 0,0 0 0,0 0 0,1 0 0,-1 0 0,0 0 0,1 0 0,0 0 0,-1 0 0,1 0 0,0 0 0,0 0 0,0 0 0,0 0 0,0 0 0,0-1 0,1 1 0,-1 0 0,1-1 0,-1 0 0,1 1 0,-1-1 0,1 0 0,0 1 0,0-1 0,0 0 0,-1 0 0,1-1 0,0 1 0,0 0 0,3 0 0,0 0 0,0 0 0,0-1 0,0 0 0,0 0 0,0 0 0,0 0 0,0-1 0,0 0 0,0 0 0,8-2 0,-3-1 0,-1 1 0,1-2 0,-1 1 0,11-7 0,-1-4 0,1-1 0,-2-1 0,0 0 0,-1-2 0,21-27 0,-23 25 0,-1-2 0,-1 1 0,-1-2 0,-1 0 0,-1 0 0,-1 0 0,7-32 0,-5 5 0,-2 0 0,3-86 0,-11 131 0,0-6 0,0 0 0,-1 0 0,-1 0 0,0 0 0,0-1 0,-1 1 0,-4-12 0,6 23 0,0 1 0,0-1 0,-1 0 0,1 1 0,0-1 0,0 0 0,-1 1 0,1-1 0,0 0 0,-1 1 0,1-1 0,0 1 0,-1-1 0,1 1 0,-1-1 0,1 1 0,-1-1 0,1 1 0,-1-1 0,0 1 0,1 0 0,-1-1 0,1 1 0,-1 0 0,0-1 0,1 1 0,-1 0 0,0 0 0,1 0 0,-1 0 0,0-1 0,1 1 0,-1 0 0,0 0 0,0 0 0,1 1 0,-1-1 0,0 0 0,1 0 0,-1 0 0,0 0 0,1 1 0,-1-1 0,0 0 0,1 1 0,-1-1 0,1 0 0,-1 1 0,0 0 0,-3 2 0,1 0 0,0 0 0,0 0 0,1 1 0,-1-1 0,0 1 0,-1 4 0,-5 9 0,2 1 0,0 0 0,-6 30 0,-9 59 0,18-74 0,2 1 0,1 0 0,1-1 0,5 38 0,-2-54 0,0 1 0,2-1 0,0 0 0,0-1 0,11 21 0,-15-35 0,-1 0 0,1-1 0,0 1 0,0 0 0,0 0 0,0-1 0,1 1 0,-1-1 0,0 1 0,1-1 0,-1 0 0,1 1 0,-1-1 0,1 0 0,0 0 0,-1 0 0,1 0 0,3 1 0,-2-2 0,-1 1 0,1-1 0,0 1 0,0-1 0,0 0 0,-1 0 0,1-1 0,0 1 0,0 0 0,0-1 0,4-1 0,4-2 0,-1-1 0,1 0 0,-1-1 0,19-14 0,-15 9 0,0-1 0,17-19 0,12-12 0,-12 14 0,-29 30 0,-1 5 0,-3 12 0,1-10 0,0 4 0,1 1 0,0-1 0,1 0 0,0 0 0,1 0 0,1 0 0,0 0 0,0-1 0,1 1 0,0-1 0,7 11 0,-9-19 0,-1 0 0,2-1 0,-1 1 0,0-1 0,0 0 0,1 0 0,-1 0 0,1 0 0,0 0 0,-1-1 0,1 1 0,0-1 0,0 0 0,0 1 0,0-1 0,0-1 0,0 1 0,1 0 0,-1-1 0,0 0 0,0 1 0,0-1 0,6-1 0,3 0 0,0-1 0,0 0 0,0-1 0,21-7 0,19-11 0,96-55 0,-95 41 0,-34 22 0,27-15 0,-45 27 0,0 1 0,0-1 0,1 1 0,-1-1 0,0 1 0,0-1 0,0 0 0,0 0 0,0 1 0,0-1 0,0 0 0,0 0 0,0 0 0,0 0 0,0 0 0,0-2 0,-2 3 0,0 1 0,-1-1 0,1 0 0,-1 0 0,1 1 0,0-1 0,0 1 0,-1-1 0,1 1 0,-2 1 0,1-1 0,-10 5 0,0 0 0,0 1 0,1 1 0,0 0 0,0 0 0,1 1 0,0 1 0,-16 19 0,23-27 0,1 1 0,1-1 0,-1 1 0,0 0 0,1 0 0,-1 0 0,1 0 0,0 0 0,0 0 0,0 0 0,0 0 0,1 0 0,-1 0 0,1 1 0,0-1 0,0 0 0,0 0 0,1 7 0,1-4 0,0 1 0,0-1 0,1 0 0,0 0 0,0-1 0,0 1 0,1-1 0,4 6 0,0 0 0,1 0 0,11 10 0,-18-19 0,0 0 0,1 0 0,-1 1 0,1-2 0,0 1 0,0 0 0,-1 0 0,1-1 0,0 0 0,0 0 0,1 1 0,-1-2 0,0 1 0,6 1 0,-8-2 39,0-1-1,0 1 1,-1 0 0,1 0-1,0 0 1,0-1-1,0 1 1,0-1 0,0 1-1,0 0 1,0-1 0,-1 1-1,1-1 1,0 0-1,0 1 1,-1-1 0,1 0-1,0 1 1,-1-1 0,1 0-1,0-1 1,4-9-4824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9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19999,'0'0'2576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3:59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15680,'0'0'3167,"46"-11"-2567,15 6-304,-19 5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12664,'0'0'1576,"60"-60"-1360,-50 56-40,-4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4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9536,'0'0'15850,"13"-3"-15373,89-17 421,-47 6-263,-33 8-311,0 1 0,35-3-1,3 3 157,-28 1-175,-1 2 1,1 1-1,43 4 0,-42 2-73,-10-3 210,0 1-1,35 11 0,-36-7 601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01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132 472 8536,'0'0'8618,"-2"12"-7978,-39 190 1573,-2 9-109,25-113-990,-8 29 1488,25-115-1300,5-22-37,18-124 382,-15 82-1136,2-10-220,16-102 910,-17 127-963,1 1 1,20-49-1,-19 62-238,1 0 0,1 1 0,18-25 0,-23 36 0,1 1 0,1 0 0,0 0 0,0 1 0,1 0 0,0 1 0,19-13 0,-26 19 0,0 1 0,0-1 0,-1 1 0,1 0 0,0-1 0,1 1 0,-1 0 0,0 1 0,0-1 0,0 1 0,0-1 0,1 1 0,-1 0 0,0 0 0,0 0 0,1 1 0,-1-1 0,0 1 0,0 0 0,0 0 0,0 0 0,0 0 0,5 3 0,-3-1 0,-1 1 0,1 0 0,-1 0 0,0 0 0,0 0 0,0 1 0,-1-1 0,0 1 0,1 0 0,-2 0 0,5 11 0,-4-9 0,0 1 0,-1 0 0,0 0 0,0 0 0,-1 1 0,0-1 0,-1 0 0,0 0 0,0 1 0,0-1 0,-1 0 0,-1 0 0,1 0 0,-1 0 0,-1 0 0,-4 11 0,-3 7 0,-2-1 0,-1 0 0,-20 29 0,26-43 0,-2 0 0,0 0 0,0-1 0,-1 0 0,0-1 0,0 0 0,-1 0 0,-19 10 0,27-17 0,-1 0 0,0-1 0,1 0 0,-1 1 0,0-1 0,-6 0 0,8 0 0,0-1 0,0 0 0,0 0 0,0 0 0,0 0 0,1-1 0,-1 1 0,0 0 0,0-1 0,0 1 0,0-1 0,1 1 0,-1-1 0,0 0 0,1 0 0,-3-1 0,4 1 0,-1 1 0,1-1 0,0 0 0,-1 1 0,1-1 0,0 0 0,-1 1 0,1-1 0,0 0 0,0 1 0,-1-1 0,1 0 0,0 0 0,0 1 0,0-1 0,0 0 0,0 0 0,0 1 0,0-1 0,0 0 0,1 0 0,-1 1 0,0-1 0,0 0 0,1 1 0,-1-1 0,1-1 0,12-19 0,-12 20 0,6-9 0,1 0 0,0 1 0,1 1 0,0 0 0,19-14 0,57-30 0,-79 49 0,85-43 0,144-51 0,-141 60 0,18-1 0,-120 47 0,-2 0 0,-19 16 0,-36 25 0,-79 79 0,130-114 0,-16 21 0,27-32 0,-1 1 0,1 0 0,0 0 0,0 1 0,1-1 0,0 0 0,0 1 0,-3 11 0,5-15 0,0-1 0,-1 1 0,1-1 0,0 1 0,0 0 0,1-1 0,-1 1 0,0-1 0,0 1 0,1 0 0,-1-1 0,1 1 0,-1-1 0,1 1 0,0-1 0,0 1 0,-1-1 0,1 0 0,0 1 0,0-1 0,0 0 0,1 0 0,-1 0 0,0 0 0,0 0 0,1 0 0,-1 0 0,0 0 0,1 0 0,-1-1 0,1 1 0,-1 0 0,1-1 0,-1 1 0,1-1 0,0 0 0,-1 0 0,4 1 0,1-1 0,-1 0 0,1 1 0,0-2 0,-1 1 0,1-1 0,-1 0 0,1 0 0,0 0 0,-1-1 0,6-2 0,8-6 0,0-1 0,-1 0 0,0-2 0,-1 0 0,0-1 0,-1-1 0,-1 0 0,0-1 0,-1 0 0,-1-2 0,21-35 0,2-19 0,-17 33 0,-20 45 0,1-1 0,-1 0 0,1 0 0,1 1 0,1 9 0,-1-2 0,1 8 0,0 0 0,8 29 0,-8-40 0,1-1 0,1 0 0,-1 1 0,2-2 0,-1 1 0,1 0 0,9 11 0,-13-18 0,1 0 0,-1-1 0,1 1 0,0 0 0,0-1 0,0 0 0,0 1 0,0-1 0,0 0 0,0 0 0,0 0 0,0 0 0,0 0 0,1 0 0,-1-1 0,0 1 0,1-1 0,-1 0 0,0 0 0,1 1 0,-1-1 0,0-1 0,1 1 0,-1 0 0,1-1 0,-1 1 0,0-1 0,0 0 0,1 1 0,2-3 0,6-3 0,0 0 0,-1 0 0,0-1 0,15-14 0,-22 18 0,19-17 0,-2-1 0,0-2 0,-1 0 0,-2 0 0,20-35 0,5 1 0,-36 46 0,-6 9 0,1 0 0,0 0 0,0 0 0,0 0 0,0 1 0,1-1 0,2-2 0,-4 3 0,0 1 0,0 0 0,0 0 0,1 0 0,-1 0 0,0 0 0,0 0 0,0 0 0,1 0 0,-1 0 0,0 0 0,0 0 0,0 0 0,1 0 0,-1 0 0,0 0 0,0 0 0,0 0 0,1 0 0,-1 0 0,0 0 0,0 0 0,0 0 0,1 0 0,-1 0 0,0 0 0,0 0 0,0 0 0,1 1 0,-1-1 0,7 11 0,13 46 0,-11-29 0,2 0 0,17 32 0,-24-52 0,0-1 0,1 0 0,0-1 0,0 1 0,0-1 0,1 0 0,0 0 0,0-1 0,1 1 0,-1-1 0,1-1 0,13 7 0,-17-10 0,0 0 0,0 0 0,0 0 0,0-1 0,0 1 0,0-1 0,0 0 0,0 0 0,0 0 0,0-1 0,0 1 0,0-1 0,0 1 0,0-1 0,4-2 0,-1 1 0,0-1 0,1 0 0,-1-1 0,0 1 0,10-9 0,4-6 0,-1-1 0,0-1 0,-2-1 0,0 0 0,23-39 0,-15 14 0,39-96 0,-39 67 0,20-98 0,-43 167 0,-1 3 0,0 1 0,-1 0 0,1 0 0,-1 0 0,0 0 0,1 0 0,-1 0 0,0-1 0,0 1 0,0 0 0,0 0 0,-1 0 0,1 0 0,-1-1 0,1 1 0,-2-4 0,1 7 0,0-1 0,1 1 0,-1 0 0,1 0 0,-1-1 0,1 1 0,0 0 0,-1-1 0,1 1 0,0 0 0,-1 0 0,1 0 0,0 0 0,0-1 0,0 1 0,0 0 0,0 1 0,-2 4 0,-14 66 0,-13 128 0,24-98 0,2-12 0,2-31 0,2-40 0,-4 30 0,3-40 0,0 1 0,1 16 0,0 2 0,-1-28 16,0 0-1,0 0 1,0 0 0,0 0 0,0 0-1,0 0 1,0 1 0,0-1 0,0 0-1,0 0 1,0 0 0,0 0 0,0 0-1,0 0 1,0 0 0,0 1 0,0-1-1,0 0 1,0 0 0,0 0-1,0 0 1,0 0 0,0 0 0,0 0-1,0 1 1,0-1 0,0 0 0,0 0-1,0 0 1,0 0 0,0 0 0,0 0-1,0 0 1,0 0 0,1 0 0,-1 1-1,0-1 1,0 0 0,0 0 0,0 0-1,0 0 1,0 0 0,0 0-1,0 0 1,1 0 0,-1 0 0,0 0-1,0 0 1,0 0 0,0 0 0,0 0-1,0 0 1,1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01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18895,'0'0'2728,"71"10"-1840,-16-6 8,12 0-112,6-3-8,5-1-8,-8 3-8,-11-1-24,-12 1 0,-7-2-136,-4 4 16,-11 0-464,-8-5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04.2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0 11048,'0'0'10394,"1"9"-9606,0 1-566,0 0 0,0 0 0,-2 0 0,1 0-1,-1 0 1,-4 19 0,-53 253 2597,3-46-469,51-214-1213,1 0-1,-1 44 1,4-66-1132,0 0-1,0 0 1,0 0 0,0 0 0,0 1 0,0-1-1,0 0 1,0 0 0,0 0 0,0 0 0,0 0 0,0 0-1,0 1 1,0-1 0,0 0 0,0 0 0,0 0-1,0 0 1,0 0 0,0 0 0,0 0 0,0 1 0,0-1-1,1 0 1,-1 0 0,0 0 0,0 0 0,0 0 0,0 0-1,0 0 1,0 0 0,0 0 0,0 1 0,0-1-1,1 0 1,-1 0 0,0 0 0,0 0 0,0 0 0,0 0-1,0 0 1,0 0 0,0 0 0,1 0 0,-1 0 0,0 0-1,0 0 1,0 0 0,0 0 0,0 0 0,0 0-1,1 0 1,-1 0 0,0 0 0,0 0 0,0 0 0,0 0-1,0 0 1,0 0 0,0 0 0,1 0 0,-1-1-1,0 1 1,0 0 0,7-7 79,-6 7-84,14-19 0,0 0 0,-1-1 0,15-29 0,21-31 0,-40 65 0,1 1 0,0 1 0,2 0 0,-1 0 0,1 1 0,1 1 0,0 0 0,1 1 0,24-13 0,-37 22 0,1 0 0,-1 0 0,0 0 0,0 0 0,1 1 0,-1-1 0,0 0 0,1 1 0,-1 0 0,1 0 0,-1 0 0,1 0 0,-1 0 0,0 0 0,1 0 0,-1 1 0,1 0 0,-1-1 0,0 1 0,0 0 0,1 0 0,-1 0 0,0 0 0,0 0 0,0 1 0,0-1 0,0 1 0,0-1 0,-1 1 0,1 0 0,0-1 0,-1 1 0,1 0 0,-1 0 0,0 0 0,2 5 0,1 0 0,-1 0 0,0 1 0,-1 0 0,0-1 0,0 1 0,-1 0 0,0 0 0,0 0 0,-1 0 0,0 9 0,-2-3 0,0 0 0,0-1 0,-1 1 0,-1-1 0,-9 22 0,10-27 0,-2 0 0,1 0 0,-1 0 0,0 0 0,0-1 0,-1 0 0,0 0 0,0-1 0,-13 11 0,15-14 0,-1-1 0,0 0 0,0 1 0,1-2 0,-1 1 0,0 0 0,-1-1 0,1 0 0,0 0 0,0-1 0,0 0 0,-1 1 0,1-2 0,0 1 0,0 0 0,-9-3 0,7 1 0,-1 0 0,0 0 0,0 0 0,1-1 0,-1-1 0,1 1 0,0-1 0,0 0 0,-12-10 0,13 9 0,1-1 0,0 1 0,0-1 0,1 0 0,0 0 0,-6-11 0,9 15 0,-4-10 0,5 12 0,0 0 0,0 0 0,1-1 0,-1 1 0,0 0 0,0 0 0,0 0 0,0-1 0,0 1 0,0 0 0,0 0 0,1-1 0,-1 1 0,0 0 0,0 0 0,0 0 0,0 0 0,1-1 0,-1 1 0,0 0 0,0 0 0,1 0 0,-1 0 0,0 0 0,0 0 0,1-1 0,-1 1 0,0 0 0,0 0 0,1 0 0,-1 0 0,0 0 0,0 0 0,1 0 0,-1 0 0,0 0 0,0 0 0,1 0 0,-1 0 0,0 0 0,0 1 0,1-1 0,-1 0 0,0 0 0,0 0 0,0 0 0,1 1 0,113 15 0,-16-3 0,-81-11 0,-1-1 0,0 0 0,0-2 0,0 0 0,0 0 0,0-2 0,0 0 0,0 0 0,-1-2 0,1 0 0,-1-1 0,28-15 0,-23 8 0,0 0 0,0-2 0,22-22 0,-31 25 0,1 0 0,-1-1 0,-1 0 0,16-27 0,-5-9 0,-18 48 0,-3 1 0,0 0 0,0 0 0,0 0 0,0 0 0,1 0 0,-1 0 0,0 0 0,0 0 0,0 0 0,0 0 0,0 0 0,1 0 0,-1-1 0,0 1 0,0 0 0,0 0 0,0 0 0,0 0 0,0 0 0,0 0 0,1 0 0,-1 0 0,0 0 0,0-1 0,0 1 0,0 0 0,0 0 0,0 0 0,0 0 0,0 0 0,0-1 0,0 1 0,0 0 0,0 0 0,0 0 0,0 0 0,0 1 0,0-5 0,2 27 0,-1 19 0,-3-27 0,1 1 0,1-1 0,0 1 0,1 0 0,0-1 0,2 1 0,5 20 0,-8-34 0,1 0 0,0 0 0,-1 0 0,1 0 0,0 0 0,0 0 0,0-1 0,0 1 0,0 0 0,1-1 0,-1 1 0,1-1 0,-1 1 0,1-1 0,-1 0 0,1 1 0,-1-1 0,1 0 0,0 0 0,0 0 0,0 0 0,0-1 0,0 1 0,0 0 0,0-1 0,0 0 0,0 1 0,0-1 0,0 0 0,0 0 0,0 0 0,0 0 0,0 0 0,0 0 0,0-1 0,3 0 0,2-1 0,-1-1 0,1 1 0,-1-1 0,0-1 0,0 1 0,0-1 0,0 0 0,-1 0 0,9-8 0,-2-2 0,0 0 0,-1 0 0,0-1 0,-1-1 0,-1 1 0,-1-2 0,0 1 0,6-20 0,-10 26 0,-6 23 0,-1-3 0,-27 122 0,-80 213 0,98-318 0,-1-1 0,-1 0 0,-2-1 0,-30 39 0,45-62 0,-1-1 0,1 1 0,0-1 0,-1 0 0,1 0 0,-1 0 0,0 0 0,1 0 0,-1 0 0,0 0 0,0-1 0,1 1 0,-1-1 0,0 1 0,0-1 0,0 1 0,0-1 0,0 0 0,0 0 0,0 0 0,1 0 0,-1-1 0,0 1 0,0 0 0,-3-2 0,0 1 0,0-1 0,0 0 0,1 0 0,-1 0 0,0-1 0,1 1 0,0-1 0,-6-5 0,6 4 0,0 0 0,0-1 0,0 0 0,1 0 0,0 0 0,0 0 0,0 0 0,0-1 0,1 1 0,0-1 0,0 0 0,1 1 0,0-1 0,-1 0 0,2 0 0,-1 0 0,1 0 0,0 0 0,0 0 0,2-10 0,0 7 0,-1 1 0,2-1 0,-1 0 0,1 0 0,0 1 0,1 0 0,0 0 0,0 0 0,1 0 0,0 0 0,0 1 0,11-11 0,-12 14 0,1 0 0,0 1 0,0-1 0,1 1 0,-1 0 0,1 0 0,0 1 0,-1 0 0,1 0 0,9-2 0,-3 2 0,-1 0 0,0 1 0,1 0 0,16 2 0,-12 1 0,-1 1 0,1 1 0,-1 0 0,0 1 0,-1 1 0,24 12 0,-13 1 955,-11-7-1700,0-5-3400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08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344 169 10344,'0'0'1836,"2"-9"-832,-1 3-699,1 2-101,-1 0 0,0 0 1,0 0-1,0-1 0,-1 1 0,1 0 0,-1 0 0,0-1 0,0 1 0,-1 0 0,-1-8 0,2 11-96,-1 0 0,0 0 1,0 0-1,0 0 0,0 0 0,0 1 0,0-1 0,0 0 0,0 0 0,0 1 0,0-1 1,0 0-1,0 1 0,-1-1 0,1 1 0,-1-1 0,-23-3 889,17 5-806,-1 0 1,0 0-1,1 1 1,-1 0-1,1 0 1,0 1-1,-9 4 1,0 1 152,1 0 0,-20 14 0,7 0 562,-50 47 1,73-63-753,0 1-1,1-1 1,0 1 0,0 0 0,1 0-1,0 0 1,0 1 0,1-1 0,0 1-1,-3 10 1,5-15-84,1 0 0,-1 0 1,1 0-1,-1 0 0,1 0 0,0 0 1,0 0-1,0 0 0,0 0 0,0 0 1,1 0-1,0 0 0,-1 0 0,1 0 0,0-1 1,0 1-1,1 0 0,-1 0 0,1-1 1,-1 1-1,1-1 0,0 1 0,0-1 1,0 0-1,0 0 0,0 0 0,0 0 1,1 0-1,-1 0 0,1-1 0,2 2 0,-1-1 7,-1-1-1,0 0 1,1-1-1,-1 1 0,1-1 1,-1 1-1,1-1 0,-1 0 1,1 0-1,-1-1 0,1 1 1,-1-1-1,6-1 1,3-2 153,1 0 0,13-6 0,-17 5-100,0 0 0,0 0-1,-1 0 1,0-1-1,0 0 1,0-1-1,9-10 1,2-6 465,20-29 0,-11 12 377,-27 39-940,1-2 36,0 1 0,0-1 0,0 0 0,0 0 0,-1 0 0,1 0 0,-1 0 0,1-1 0,0-4 0,-3 16-68,1 1 0,0-1 0,1 1 0,1 13 0,1 3 0,-1-5 0,1 1 0,6 21 0,-7-36 0,-1 0 0,1 0 0,1 0 0,-1 0 0,1 0 0,0-1 0,0 1 0,1-1 0,0 0 0,0 0 0,5 5 0,-8-9 0,1 0 0,-1 0 0,0 0 0,1 0 0,0 0 0,-1 0 0,1 0 0,-1-1 0,1 1 0,0 0 0,-1-1 0,1 0 0,0 1 0,0-1 0,-1 0 0,1 0 0,0 0 0,2 0 0,-1-1 0,-1 0 0,1 1 0,0-1 0,0 0 0,-1-1 0,1 1 0,0 0 0,-1-1 0,1 0 0,1-1 0,5-5 0,-1-1 0,0 0 0,0 0 0,7-11 0,-12 15 0,10-13 0,-1-1 0,-1 0 0,0 0 0,13-39 0,-7 16 0,-12 31 0,0 0 0,-1 0 0,0 0 0,-1 0 0,0-1 0,-1 1 0,2-20 0,-9 73 0,5-23 0,0 13 0,4 37 0,-3-61 0,0 0 0,1 0 0,0 0 0,0 0 0,1 0 0,0 0 0,0-1 0,1 1 0,8 12 0,-11-19 0,0 1 0,0-1 0,0 0 0,0 0 0,0 0 0,0 1 0,0-1 0,1 0 0,-1-1 0,1 1 0,-1 0 0,0 0 0,1-1 0,-1 1 0,1 0 0,0-1 0,-1 1 0,1-1 0,-1 0 0,1 0 0,0 0 0,-1 0 0,1 0 0,0 0 0,-1 0 0,1 0 0,-1 0 0,1-1 0,0 1 0,-1-1 0,1 1 0,-1-1 0,1 0 0,-1 1 0,0-1 0,1 0 0,-1 0 0,0 0 0,3-2 0,2-3 0,0 0 0,0 0 0,0-1 0,-1 0 0,0 0 0,5-8 0,8-20 0,23-63 0,-14 31 0,-27 67 0,0-1 0,0 1 0,0 0 0,1-1 0,-1 1 0,0-1 0,0 1 0,0 0 0,1-1 0,-1 1 0,0 0 0,1-1 0,-1 1 0,0 0 0,1-1 0,-1 1 0,0 0 0,1 0 0,-1 0 0,0-1 0,1 1 0,-1 0 0,1 0 0,-1 0 0,0 0 0,1 0 0,-1-1 0,1 1 0,-1 0 0,1 0 0,-1 0 0,0 0 0,1 0 0,-1 0 0,1 1 0,-1-1 0,1 0 0,-1 0 0,0 0 0,1 0 0,-1 0 0,1 1 0,-1-1 0,0 0 0,1 0 0,-1 1 0,1-1 0,19 20 0,-14-12 0,0-1 0,13 14 0,2-1 0,34 28 0,-49-43 0,1 0 0,-1-1 0,1 0 0,0-1 0,0 1 0,0-2 0,0 1 0,1-1 0,-1 0 0,1 0 0,-1-1 0,1 1 0,0-2 0,12 0 0,-17 0 0,-1 0 0,0-1 0,1 1 0,-1-1 0,0 1 0,0-1 0,1 0 0,-1 0 0,0 0 0,0 0 0,0 0 0,0-1 0,0 1 0,0-1 0,-1 1 0,1-1 0,1-2 0,0 1 0,-1 0 0,-1 0 0,1-1 0,0 1 0,-1 0 0,0-1 0,1 1 0,-2-1 0,1 0 0,0-4 0,0 1 0,0 0 0,-1 0 0,0-1 0,-1 1 0,0 0 0,0 0 0,0 0 0,-1-1 0,0 1 0,-5-9 0,6 14 0,0 0 0,0 0 0,0 1 0,0-1 0,0 1 0,0-1 0,-1 1 0,1-1 0,0 1 0,-1-1 0,0 1 0,1 0 0,-1 0 0,0 0 0,1 0 0,-1 0 0,0 0 0,0 1 0,0-1 0,0 1 0,0-1 0,0 1 0,0 0 0,0-1 0,0 1 0,0 0 0,0 0 0,0 1 0,0-1 0,0 0 0,-3 2 0,0-1 0,1 1 0,-1-1 0,1 1 0,-1 1 0,1-1 0,0 1 0,0-1 0,0 1 0,0 1 0,0-1 0,1 0 0,-4 5 0,1-1 0,1 1 0,0 0 0,1 0 0,-1 0 0,1 1 0,1-1 0,0 1 0,0 0 0,1 0 0,0 0 0,0 0 0,0 18 0,2-18 0,0-1 0,0 0 0,1 0 0,1 0 0,-1 0 0,1 0 0,1-1 0,-1 1 0,1 0 0,0-1 0,1 0 0,0 0 0,0 0 0,1 0 0,6 7 0,-9-11 0,22 20 0,-22-22 0,0 1 0,-1-1 0,1 0 0,0-1 0,0 1 0,0 0 0,0 0 0,0-1 0,0 1 0,0-1 0,0 0 0,0 1 0,0-1 0,3 0 0,8-2 0,-1-1 0,0 1 0,0-2 0,0 0 0,-1 0 0,1-1 0,-1 0 0,0-1 0,0 0 0,-1-1 0,0 0 0,0-1 0,14-14 0,7-11 0,-2 0 0,37-55 0,-50 65 0,-12 18 0,0 0 0,1 1 0,6-7 0,3-1 0,-14 13 0,1-1 0,-1 0 0,1 1 0,-1-1 0,0 1 0,1-1 0,-1 1 0,1-1 0,-1 1 0,0-1 0,1 1 0,-1-1 0,0 1 0,0 0 0,1-1 0,-1 1 0,0-1 0,0 1 0,0 0 0,0-1 0,0 1 0,0 1 0,6 27 0,-4-19 0,-1-6 0,4 20 0,0-1 0,2 0 0,0 0 0,17 33 0,-23-54 0,1 1 0,0 0 0,-1 0 0,1-1 0,1 1 0,-1-1 0,0 0 0,0 0 0,1 0 0,0 0 0,-1 0 0,1 0 0,0-1 0,0 1 0,4 1 0,-2-2 0,0 1 0,0-1 0,0-1 0,0 1 0,0-1 0,0 0 0,0 0 0,0 0 0,6-2 0,4-1 0,1-1 0,-1-1 0,-1-1 0,1 0 0,19-11 0,-11 4 0,0-1 0,-2-1 0,0 0 0,30-30 0,-41 36 0,-2-1 0,1 0 0,-1-1 0,0 0 0,-1 0 0,0 0 0,-1-1 0,-1 0 0,0-1 0,7-23 0,-12 35 0,0 1 0,0 0 0,0 0 0,0-1 0,0 1 0,0 0 0,0 0 0,0-1 0,0 1 0,0 0 0,0-1 0,0 1 0,0 0 0,0 0 0,-1 0 0,1-1 0,0 1 0,0 0 0,0 0 0,0-1 0,-1 1 0,1 0 0,0 0 0,0 0 0,0 0 0,-1-1 0,1 1 0,0 0 0,0 0 0,0 0 0,-1 0 0,1 0 0,0 0 0,-1 0 0,1 0 0,0 0 0,0-1 0,-1 1 0,1 0 0,0 0 0,0 0 0,-1 0 0,1 1 0,0-1 0,0 0 0,-1 0 0,1 0 0,0 0 0,0 0 0,-1 0 0,1 0 0,0 0 0,0 0 0,-1 1 0,-18 6 0,15-6 0,-9 6 0,0-1 0,0 2 0,1 0 0,0 0 0,0 1 0,1 0 0,0 1 0,0 1 0,1-1 0,1 2 0,0-1 0,0 1 0,1 1 0,1-1 0,-8 20 0,12-27 0,1 1 0,1-1 0,-1 1 0,1 0 0,0 0 0,0 0 0,0 0 0,1 0 0,0 6 0,0-10 0,0 0 0,1 1 0,-1-1 0,0 0 0,1 0 0,-1 0 0,1 1 0,-1-1 0,1 0 0,0 0 0,0 0 0,0 0 0,0 0 0,1 0 0,-1-1 0,0 1 0,1 0 0,-1-1 0,1 1 0,0-1 0,-1 1 0,1-1 0,0 0 0,0 1 0,0-1 0,2 1 0,-1-2 0,0 0 0,-1 1 0,1-1 0,0 0 0,-1 0 0,1-1 0,-1 1 0,1-1 0,0 1 0,-1-1 0,1 0 0,-1 0 0,1 0 0,3-2 0,33-22 0,-30 18 0,0 1 0,0-1 0,-1-1 0,0 0 0,-1 0 0,0 0 0,0-1 0,0 0 0,-1-1 0,-1 1 0,0-1 0,0 0 0,6-20 0,-10 30 0,-1 3 0,0 7 0,-2-1 0,1 0 0,1 0 0,-1 0 0,1 0 0,2 14 0,-1-17 0,0 0 0,0 0 0,1-1 0,-1 1 0,1 0 0,0-1 0,1 0 0,0 1 0,4 6 0,-5-10 0,0 0 0,0 0 0,0 0 0,0-1 0,0 1 0,0-1 0,1 1 0,-1-1 0,1 0 0,-1 0 0,1 0 0,-1 0 0,1 0 0,-1 0 0,1-1 0,0 0 0,4 1 0,3-1 0,1 0 0,0-1 0,11-2 0,-15 2 0,8-3 0,1 0 0,-1-1 0,0-1 0,0 0 0,0-1 0,-1-1 0,0 0 0,-1-1 0,0 0 0,0-1 0,21-22 0,-25 22 0,0 0 0,-1-1 0,-1 0 0,0 0 0,0-1 0,-1 0 0,-1 0 0,0 0 0,0-1 0,-2 0 0,1 0 0,-2 0 0,2-16 0,-3 27 0,-1-1 0,0 1 0,0 0 0,0 0 0,0-1 0,-1 1 0,1 0 0,-2-4 0,2 5 0,0 1 0,0-1 0,-1 1 0,1-1 0,-1 1 0,1 0 0,0-1 0,-1 1 0,1-1 0,-1 1 0,1 0 0,-1-1 0,1 1 0,-1 0 0,1 0 0,-1-1 0,0 1 0,1 0 0,-1 0 0,1 0 0,-1 0 0,0 0 0,1-1 0,-1 1 0,1 0 0,-1 0 0,0 1 0,1-1 0,-1 0 0,1 0 0,-1 0 0,1 0 0,-1 0 0,0 1 0,1-1 0,-1 0 0,0 1 0,-7 3 0,0 0 0,0 0 0,0 1 0,1 0 0,0 0 0,0 1 0,0 0 0,1 0 0,-1 1 0,-8 12 0,2 0 0,0 2 0,-19 38 0,25-45 0,1 1 0,-8 28 0,13-39 0,0 1 0,0 0 0,1-1 0,-1 1 0,1 0 0,0-1 0,0 1 0,1 0 0,-1 0 0,1-1 0,0 1 0,0-1 0,4 9 0,-4-11 0,0 0 0,1-1 0,-1 1 0,1 0 0,-1 0 0,1-1 0,0 1 0,0-1 0,0 1 0,0-1 0,0 0 0,0 0 0,0 0 0,0 0 0,0 0 0,0 0 0,4 0 0,-5-1 0,1 1 0,0-1 0,0 1 0,0-1 0,0 0 0,0 0 0,0 0 0,0 0 0,0 0 0,0-1 0,0 1 0,0-1 0,0 1 0,0-1 0,0 0 0,-1 1 0,1-1 0,0 0 0,3-2 0,-1-3 0,0 0 0,0 1 0,0-1 0,-1-1 0,1 1 0,-2 0 0,1-1 0,3-12 0,-1 4 0,3-11 0,-1-2 0,-1 1 0,-1-1 0,-2 1 0,1-47 0,-5 68 0,-1 6 0,-3 12 0,-59 231 0,48-169 0,-46 134 0,1-58 0,57-141 0,-1 0 0,0 0 0,0-1 0,-1 1 0,0-1 0,0 0 0,-1-1 0,0 1 0,-15 11 0,21-18 0,0 0 0,-1 0 0,1 0 0,0 0 0,-1 0 0,1-1 0,-1 1 0,1 0 0,-1-1 0,1 1 0,-1-1 0,0 1 0,1-1 0,-1 0 0,0 0 0,1 0 0,-1 1 0,0-2 0,1 1 0,-1 0 0,0 0 0,1-1 0,-1 1 0,0 0 0,1-1 0,-1 0 0,1 1 0,-1-1 0,1 0 0,-1 0 0,1 0 0,-1 0 0,1 0 0,0 0 0,0 0 0,0 0 0,-1-1 0,1 1 0,-1-3 0,-2-1 0,1 0 0,0-1 0,0 0 0,1 1 0,-1-1 0,1 0 0,1 0 0,-1 0 0,-1-9 0,3 6 0,-1 1 0,1-1 0,1 0 0,-1 1 0,2-1 0,-1 1 0,1 0 0,0-1 0,1 1 0,0 0 0,0 0 0,0 1 0,6-9 0,-2 5 0,1 0 0,0 1 0,1 0 0,0 1 0,0 0 0,1 0 0,0 1 0,12-7 0,157-87 0,9 16 0,-148 71 0,27-15 0,-58 26 0,-1-1 0,0-1 0,0 1 0,0-1 0,10-11 0,-7 5 0,0 0 0,0-1 0,-2 0 0,1-1 0,-2 0 0,0-1 0,-1 0 0,0 0 0,-1 0 0,5-19 0,-10 29 0,1-4 0,-2 9 0,0 0 0,0 0 0,0 0 0,0 0 0,0-1 0,0 1 0,0 0 0,0 0 0,0 0 0,0 0 0,0 0 0,0 0 0,0 0 0,0 0 0,0 0 0,0 0 0,0 0 0,0-1 0,0 1 0,0 0 0,0 0 0,0 0 0,1 0 0,-1 0 0,0 0 0,0 0 0,0 0 0,0 0 0,0 0 0,0 0 0,0 0 0,0 0 0,0 0 0,0 0 0,0 0 0,1 0 0,-1 0 0,0 0 0,0 0 0,0 0 0,0 0 0,0 0 0,0 0 0,0 0 0,0 0 0,0 0 0,0 0 0,1 0 0,-1 0 0,0 0 0,0 0 0,0 0 0,0 0 0,0 0 0,0 0 0,0 0 0,0 0 0,0 0 0,0 0 0,0 1 0,0-1 0,0 0 0,0 0 0,1 0 0,-1 0 0,0 0 0,0 1 0,0 0 0,0-1 0,0 1 0,0 0 0,0 0 0,0 0 0,0 0 0,0-1 0,0 1 0,0 0 0,0 0 0,0 0 0,0-1 0,-1 2 0,-1 5 0,0 15 0,1 0 0,1-1 0,1 1 0,1 0 0,1-1 0,1 1 0,1-1 0,11 34 0,-15-53 0,0 0 0,0 0 0,-1-1 0,1 1 0,0 0 0,1 0 0,-1-1 0,0 1 0,0 0 0,1-1 0,-1 1 0,4 1 0,-4-2 0,0-1 0,1 1 0,-1-1 0,0 0 0,1 0 0,-1 0 0,0 0 0,1 0 0,-1 0 0,0 0 0,1 0 0,-1 0 0,0-1 0,1 1 0,-1 0 0,0-1 0,0 1 0,1-1 0,-1 0 0,1 0 0,10-6 0,-2 0 0,1-1 0,-1 0 0,0-1 0,0 0 0,8-11 0,29-26 0,-34 40 0,-13 5 0,0 1 0,0 0 0,0 0 0,1 0 0,-1 1 0,0-1 0,0 0 0,0 0 0,1 0 0,-1 0 0,0 0 0,0 0 0,0 0 0,1 0 0,-1 0 0,0 0 0,0 1 0,0-1 0,1 0 0,-1 0 0,0 0 0,0 0 0,0 0 0,0 1 0,0-1 0,0 0 0,1 0 0,-1 0 0,0 1 0,0-1 0,0 0 0,0 3 0,1 0 0,-1 0 0,0 0 0,0 0 0,0 0 0,-1 4 0,0-3 0,0 9 0,-1-3 0,1 0 0,0-1 0,1 1 0,0 0 0,1-1 0,0 1 0,3 14 0,-2-24 0,0-1 0,0 0 0,0 1 0,0-1 0,0 0 0,0 0 0,0 0 0,3-3 0,4-3 0,0-1 0,-1-1 0,0 0 0,-1 0 0,12-17 0,-11 13 0,2 1 0,18-21 0,-20 26 0,-4 2 0,1 0 0,0 1 0,1-1 0,-1 1 0,1 0 0,0 0 0,0 0 0,10-3 0,-16 7 0,1 0 0,-1 0 0,1 1 0,0-1 0,-1 0 0,1 0 0,-1 0 0,1 1 0,-1-1 0,1 0 0,-1 1 0,1-1 0,-1 1 0,1-1 0,-1 0 0,1 1 0,-1-1 0,0 1 0,1-1 0,-1 1 0,0-1 0,1 1 0,-1 0 0,0-1 0,0 1 0,1 0 0,6 19 0,-7-19 0,5 21 0,-3-11 0,0 0 0,5 11 0,-7-20 0,1 0 0,0 0 0,0 0 0,0 0 0,0 0 0,0 0 0,0-1 0,0 1 0,1-1 0,-1 1 0,1 0 0,-1-1 0,1 0 0,-1 1 0,1-1 0,0 0 0,2 1 0,-2-1 0,1-1 0,0 1 0,0-1 0,0 1 0,-1-1 0,1 0 0,0 0 0,0-1 0,0 1 0,0 0 0,-1-1 0,4-1 0,34-13 0,-33 12 0,1-1 0,1 0 0,-1 0 0,0-1 0,0-1 0,-1 1 0,13-12 0,-7 2 0,0 1 0,13-21 0,2-6 0,-28 38 0,-4 5 0,-5 5 0,-56 76 0,56-70 0,1 0 0,1 1 0,0 0 0,1 0 0,-4 14 0,10-27 0,0-1 0,0 0 0,-1 0 0,1 1 0,0-1 0,0 0 0,0 1 0,0-1 0,0 0 0,0 1 0,0-1 0,0 0 0,0 1 0,0-1 0,0 0 0,0 1 0,0-1 0,0 0 0,0 0 0,0 1 0,1-1 0,-1 0 0,0 1 0,0-1 0,0 0 0,0 0 0,1 1 0,-1-1 0,0 0 0,0 0 0,0 1 0,1-1 0,-1 0 0,0 0 0,0 0 0,1 1 0,-1-1 0,2 0 0,-1 0 0,0 0 0,0 0 0,1 0 0,-1 0 0,0 0 0,0 0 0,1 0 0,-1 0 0,2-1 0,34-15 0,-32 14 0,0 0 0,0-1 0,-1 1 0,1 0 0,0 1 0,5-2 0,-9 2 0,0 1 0,0 0 0,-1 0 0,1 0 0,0 0 0,-1 0 0,1 0 0,0 0 0,0 0 0,-1 0 0,1 0 0,0 0 0,0 0 0,-1 1 0,1-1 0,0 0 0,-1 0 0,1 1 0,0-1 0,-1 0 0,1 1 0,-1-1 0,1 1 0,0-1 0,-1 1 0,1-1 0,-1 1 0,0-1 0,1 1 0,-1 0 0,1-1 0,-1 1 0,0 0 0,1-1 0,-1 1 0,0 0 0,2 7 0,-1 0 0,0 0 0,0 0 0,-1-1 0,0 1 0,-1 9 0,-9 49 0,9-64 0,-10 51 0,-2-2 0,-3 0 0,-26 59 0,37-97 0,-96 203 0,76-168 0,-3 0 0,-44 57 0,64-95 0,0 0 0,0-1 0,-1 0 0,0-1 0,-12 9 0,17-15 0,1 0 0,0 0 0,-1 0 0,0 0 0,1 0 0,-1-1 0,0 0 0,0 0 0,0 0 0,0 0 0,0 0 0,0-1 0,0 0 0,0 0 0,0 0 0,0 0 0,0 0 0,0-1 0,-3-1 0,3 1 0,1-1 0,0 0 0,0 0 0,0 0 0,0 0 0,0 0 0,0-1 0,0 1 0,1-1 0,-1 0 0,1 1 0,0-1 0,0 0 0,0-1 0,0 1 0,1 0 0,-1 0 0,1-1 0,0 1 0,-2-6 0,-1-9 0,1 1 0,-3-33 0,4 17 0,2 0 0,5-50 0,-2 62 0,0 1 0,2 0 0,0 0 0,1 1 0,12-26 0,-14 38 0,5-12 0,0 0 0,20-28 0,-25 42 0,0 0 0,0 1 0,0-1 0,1 1 0,0-1 0,0 2 0,0-1 0,0 0 0,1 1 0,-1 0 0,1 0 0,0 1 0,6-3 0,3 1 0,-1 1 0,1 1 0,0 0 0,-1 1 0,1 0 0,0 1 0,0 1 0,0 0 0,24 7 0,-35-7 501,-6 0 0,-3-1-5510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08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17983,'0'0'3376,"46"-44"-3376,-32 42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12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236 119 9648,'0'0'9537,"-8"-6"-8829,-25-19-74,30 23-489,1 1-1,-1-1 0,0 1 1,1-1-1,-1 1 1,0 0-1,0 0 0,0 1 1,0-1-1,0 0 0,0 1 1,0 0-1,0 0 0,0 0 1,-1 0-1,-4 1 0,1 0 228,5-1-268,0 1 1,0-1 0,0 1 0,0 0 0,0 0-1,0 0 1,0 0 0,0 0 0,0 0-1,0 0 1,0 1 0,1-1 0,-1 1 0,0-1-1,-1 4 1,-21 30 745,15-20-536,-3 3 171,1 1 0,-11 25 0,18-33-238,0 0 0,0-1 0,1 1 1,1 1-1,0-1 0,-1 12 0,3-20-159,0 0 0,0 0 0,0 0 0,0 0 0,0 0 0,1-1 0,0 1 0,-1 0 0,1 0 0,0-1 1,0 1-1,0 0 0,1-1 0,-1 1 0,1-1 0,-1 1 0,5 3 0,-4-4 0,1 0 0,0 0 0,-1 0 0,1-1 0,0 1 0,0-1 0,0 0 0,0 0 0,0 0 0,1 0 0,-1-1 0,0 1 0,0-1 0,0 1 0,6-1 0,1-1-60,0 1 0,0-2 0,1 1 0,-1-1 0,0-1 1,-1 0-1,1 0 0,0-1 0,-1 0 0,15-9 0,-10 4-15,0-1 0,-1-1 0,-1 1 1,0-2-1,19-22 0,-29 31-13,1 0 0,-1-1 0,0 1 0,0 0 0,0-1 0,0 0 0,-1 1 0,0-1 0,1 0 0,-1 0 0,-1 0 0,1 0 0,0 0 0,-1 0 0,0 0 0,0 0 0,0 0 0,-1 0 0,1 0 0,-1 0 0,0 0 0,0 0 0,0 0 0,0 1 0,-3-6 0,1 3 0,-1 1 0,1 0 0,-1 0 0,0 0 0,0 0 0,0 0 0,-1 1 0,1 0 0,-1 0 0,0 0 0,-1 0 0,1 1 0,0 0 0,-1 0 0,-8-3 0,7 4 0,0-1 0,0 2 0,0-1 0,-1 1 0,1 0 0,-1 0 0,-8 1 0,55 7 0,-17-6 0,0 0 0,24-3 0,-36 1 0,1-1 0,-1 0 0,0-1 0,0 0 0,0 0 0,0-1 0,9-5 0,-10 4 0,1-1 0,-1 0 0,0 0 0,13-13 0,-1 2 0,-20 18 0,-1-1 0,1 1 0,-1-1 0,0 1 0,1-1 0,-1 1 0,0 0 0,1-1 0,-1 1 0,0-1 0,0 1 0,1 0 0,-1-1 0,0 1 0,0 0 0,0 0 0,0-1 0,12 57 0,4 14 0,-12-56 0,0-2 0,0 1 0,6 12 0,-9-23 0,0 0 0,1 0 0,0-1 0,-1 1 0,1 0 0,0-1 0,0 1 0,0-1 0,1 0 0,-1 0 0,0 0 0,1 0 0,0 0 0,3 2 0,-2-3 0,-1 1 0,0-1 0,0 1 0,0-1 0,0 0 0,1 0 0,-1-1 0,4 1 0,-5-1 0,-1 0 0,0 0 0,1 0 0,-1 0 0,0-1 0,0 1 0,1-1 0,-1 1 0,0-1 0,0 1 0,1-1 0,-1 0 0,0 1 0,0-1 0,0 0 0,0 0 0,0 0 0,0 0 0,0 0 0,-1 0 0,1 0 0,0 0 0,1-2 0,5-13 0,1 0 0,-2-1 0,0 0 0,-1 0 0,-1 0 0,0 0 0,-1 0 0,-1-1 0,-1-32 0,3 14 0,-4 36 0,0 0 0,0 0 0,0 0 0,0 0 0,0-1 0,0 1 0,0 0 0,0 0 0,1 0 0,-1 0 0,0 0 0,0 0 0,0 0 0,0 0 0,0 0 0,0 0 0,0 0 0,0 0 0,0-1 0,1 1 0,-1 0 0,0 0 0,0 0 0,0 0 0,0 0 0,0 0 0,0 0 0,0 0 0,1 0 0,-1 0 0,0 0 0,0 0 0,0 0 0,0 0 0,0 0 0,0 1 0,0-1 0,1 0 0,-1 0 0,0 0 0,0 0 0,0 0 0,0 0 0,0 0 0,0 0 0,0 0 0,0 0 0,0 0 0,0 0 0,1 1 0,-1-1 0,0 0 0,0 0 0,0 0 0,0 0 0,0 0 0,0 0 0,0 1 0,7 6 0,-6-7 0,23 22 0,1-1 0,1-2 0,1 0 0,1-2 0,0-1 0,1-1 0,39 14 0,-62-27 0,0 1 0,1-2 0,-1 1 0,1-1 0,-1 1 0,1-2 0,-1 1 0,1-1 0,8-1 0,-13 1 0,0 0 0,0-1 0,0 1 0,0-1 0,0 1 0,0-1 0,0 0 0,0 0 0,0 0 0,0 0 0,-1 0 0,1-1 0,0 1 0,-1 0 0,1-1 0,-1 1 0,1-1 0,-1 0 0,0 1 0,1-1 0,-1 0 0,0 0 0,0 0 0,-1 0 0,1 0 0,0 0 0,0 0 0,-1 0 0,0 0 0,1 0 0,-1 0 0,0-3 0,0 1 0,0-1 0,0 0 0,-1 0 0,1 1 0,-1-1 0,0 0 0,0 1 0,-1-1 0,0 1 0,1-1 0,-1 1 0,-1 0 0,-2-5 0,0 2 0,0 0 0,-1 1 0,0-1 0,0 1 0,0 0 0,-10-7 0,15 13 0,-1-1 0,1 0 0,0 0 0,0 1 0,0-1 0,0 1 0,0-1 0,-1 1 0,1-1 0,0 1 0,0 0 0,-1 0 0,1 0 0,0 0 0,-1-1 0,1 2 0,0-1 0,-1 0 0,1 0 0,0 0 0,0 1 0,-2 0 0,1 0 0,-1 0 0,1 0 0,0 1 0,0-1 0,0 1 0,0-1 0,1 1 0,-1 0 0,0 0 0,1 0 0,-2 2 0,-1 1 0,2 0 0,-1 0 0,0 0 0,1 0 0,0 1 0,0-1 0,1 1 0,0-1 0,-2 12 0,4-7 0,-1-1 0,2 1 0,-1 0 0,1-1 0,1 0 0,0 1 0,0-1 0,1 0 0,6 11 0,-6-13 0,0-1 0,0 1 0,1-1 0,0 0 0,0 0 0,0 0 0,1 0 0,0-1 0,0 0 0,1-1 0,12 8 0,-15-10 0,1 0 0,-1-1 0,1 0 0,0 0 0,-1 0 0,1 0 0,0-1 0,0 0 0,0 0 0,-1 0 0,1 0 0,0-1 0,0 0 0,-1 0 0,1 0 0,0 0 0,-1-1 0,1 0 0,-1 0 0,5-3 0,8-5 0,-1-1 0,0-1 0,22-19 0,-33 26 0,43-43 0,-33 32 0,34-29 0,-47 44 0,0-1 0,0 1 0,0-1 0,0 1 0,0 0 0,0 0 0,1 0 0,-1 0 0,0 0 0,1 0 0,-1 0 0,1 1 0,3-1 0,-4 2 0,-1 1 0,0-1 0,0 1 0,0-1 0,1 1 0,-1-1 0,-1 1 0,1 0 0,0-1 0,0 1 0,-1 0 0,1 0 0,0 1 0,1 3 0,21 59 0,9 20 0,-28-75 0,1-1 0,0 0 0,1 0 0,0 0 0,1 0 0,10 10 0,-12-15 0,0 0 0,0 0 0,0-1 0,0 1 0,0-1 0,1-1 0,0 1 0,-1-1 0,1 0 0,0 0 0,0-1 0,0 1 0,10 0 0,-13-2 0,1 0 0,-1 0 0,0 0 0,0 0 0,0-1 0,0 1 0,1-1 0,-1 0 0,0 0 0,0 0 0,0 0 0,0-1 0,-1 1 0,1-1 0,0 1 0,0-1 0,-1 0 0,1 0 0,-1-1 0,0 1 0,0 0 0,0-1 0,0 1 0,0-1 0,0 0 0,-1 1 0,1-1 0,1-4 0,1-6 283,-1 1 1,4-20-1,-3 1-5068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13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0 9344,'0'0'10807,"-7"0"-10104,-1 0-503,1 1-1,0-1 1,-1 2-1,1-1 1,0 1-1,0 0 1,0 0-1,0 1 1,0-1-1,-7 6 1,6-3 108,0 0-1,0 1 1,1 0 0,0 1 0,0 0 0,0 0 0,1 0 0,-11 17 0,15-20-169,0 0 0,0 1-1,0-1 1,0 1 0,1-1 0,0 1 0,0 0 0,0 0 0,0 0 0,1 0 0,0-1 0,0 1 0,0 0 0,0 0 0,1 0 0,0 0 0,0 0 0,0-1 0,3 7 0,-2-6-36,0 0 0,0 0 0,1-1 0,-1 1 0,1-1 0,0 0 0,0 0 0,1 0-1,-1 0 1,1 0 0,0-1 0,0 0 0,0 1 0,0-1 0,1-1 0,-1 1 0,1-1 0,0 0 0,0 0 0,0 0 0,0-1 0,0 1 0,0-1-1,0 0 1,0-1 0,0 1 0,0-1 0,1 0 0,-1 0 0,0-1 0,0 0 0,0 0 0,0 0 0,0 0 0,0-1 0,0 0 0,0 0-1,0 0 1,8-6 0,-6 3-98,0-1 0,0 0 0,-1 0 0,0 0 0,0-1-1,0 0 1,-1 0 0,0 0 0,-1-1 0,8-16 0,-8 14-7,0-1 1,0 0 0,-1 0 0,-1 0 0,0 0 0,-1 0-1,0-1 1,0-13 0,-1 21 1,-1 1 0,1-1 0,-1 0 0,0 1 0,-2-6 0,10 39 0,-3-21 0,1 1 0,0-1 0,7 10 0,-11-16 0,1-1 0,0 1 0,0-1 0,0 0 0,1 1 0,-1-1 0,1 0 0,-1 0 0,1-1 0,-1 1 0,1 0 0,0-1 0,0 0 0,0 1 0,5 0 0,6 1 0,-1-1 0,1 0 0,0-1 0,0-1 0,0 0 0,0-1 0,16-2 0,8-7 885,-16 5-5705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16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303 533 10656,'0'0'10991,"-5"-8"-10264,-16-24-4,20 31-675,1 0 1,-1 0 0,0 0 0,0 0 0,0 1-1,0-1 1,0 0 0,0 1 0,-1-1-1,1 0 1,0 1 0,0 0 0,0-1 0,0 1-1,-1 0 1,1-1 0,0 1 0,0 0 0,-1 0-1,1 0 1,0 0 0,0 0 0,-1 0-1,-1 1 1,-2 0 178,-2-1 2,0 1-1,1 1 0,-1-1 0,1 1 1,0 0-1,-1 1 0,1-1 1,-10 7-1,2 0 242,1 0 0,-19 17 0,17-14-31,1 1 0,1 1-1,0 1 1,1 0 0,0 0-1,-12 23 1,22-34-387,0 1-1,0-1 1,1 1 0,-1 0-1,1 0 1,0 0 0,1 0 0,-1 0-1,1 0 1,0 0 0,0 0-1,1 0 1,-1 0 0,1 0-1,0 0 1,0-1 0,1 1-1,2 6 1,0-4 6,-1-1 0,1 1 1,0-1-1,1 0 0,-1-1 0,1 1 0,0-1 0,1 0 1,-1 0-1,1-1 0,12 8 0,-6-5-58,-1-1 0,1-1 0,1-1 0,-1 1 0,1-2 0,0 0 0,-1 0 0,1-1 0,17 0 0,-10-1 0,0-2 0,-1-1 0,1 0 0,-1-1 0,31-9 0,-31 0 0,-5 10 0,-13 2 0,-1 0 0,1 1 0,0-1 0,0 0 0,-1-1 0,1 1 0,0 0 0,-1 0 0,1 0 0,0 0 0,0 0 0,-1-1 0,1 1 0,1-1 0,12-7 0,-1 0 0,1-1 0,-1-1 0,-1 0 0,0 0 0,0-2 0,-1 1 0,-1-1 0,0-1 0,12-19 0,-4 2 0,-13 23 0,0-1 0,-1 0 0,0 0 0,0 0 0,0-1 0,4-16 0,-7 18 0,0 3 0,-1-1 0,1 1 0,1-1 0,2-6 0,-5 4 0,1 6 0,-1 1 0,1 0 0,0 0 0,0 0 0,0 0 0,0-1 0,0 1 0,-1 0 0,1 0 0,0-1 0,0 1 0,0 0 0,0 0 0,0 0 0,0-1 0,0 1 0,0 0 0,0 0 0,0-1 0,0 1 0,0 0 0,0 0 0,0-1 0,0 1 0,0 0 0,0 0 0,0-1 0,0 1 0,0 0 0,0 0 0,1 0 0,-1-1 0,0 1 0,0 0 0,0 0 0,0 0 0,0-1 0,1 1 0,-1 0 0,0 0 0,0 0 0,0 0 0,1-1 0,-1 1 0,0 0 0,-6 63 0,6-52 0,1 0 0,0 0 0,1-1 0,0 1 0,1 0 0,0-1 0,1 0 0,0 0 0,1 0 0,5 10 0,-7-15 0,1 0 0,-1-1 0,1 1 0,0-1 0,0 0 0,0 0 0,0 0 0,1-1 0,5 4 0,-6-5 0,-1 0 0,1-1 0,0 1 0,-1-1 0,1 0 0,0 0 0,0 0 0,0-1 0,0 1 0,0-1 0,0 0 0,0 0 0,0 0 0,5-2 0,-4 1 0,0-1 0,0 0 0,0 0 0,0 0 0,0-1 0,0 1 0,-1-1 0,0 0 0,1-1 0,-1 1 0,0-1 0,-1 0 0,5-5 0,4-5 0,-1-1 0,13-24 0,-11 16 0,-2-1 0,0-1 0,-1 0 0,10-44 0,-13 38 0,-8 31 0,-1 4 0,-2 12 0,-6 45 0,-3 1 0,-3-2 0,-26 65 0,33-101 0,-59 131 0,60-138 0,-2-1 0,0-1 0,-1 1 0,0-2 0,-2 0 0,-26 25 0,36-36 0,0-1 0,1 0 0,-1 0 0,0 0 0,0 0 0,0-1 0,0 1 0,-1-1 0,1 0 0,0 0 0,-1 0 0,1 0 0,0 0 0,-1-1 0,1 1 0,-1-1 0,1 0 0,-1 0 0,1-1 0,-1 1 0,1-1 0,0 0 0,-1 1 0,1-2 0,0 1 0,-1 0 0,1 0 0,0-1 0,-4-2 0,1-1 0,-1 1 0,1-1 0,-1 0 0,1 0 0,0 0 0,0-1 0,1 0 0,0-1 0,0 1 0,-7-12 0,12 16 0,-1 1 0,1-1 0,-1 0 0,1 1 0,0-1 0,0 0 0,0 0 0,0 1 0,0-1 0,0 0 0,0 0 0,0 1 0,1-1 0,-1 0 0,1 1 0,0-1 0,-1 0 0,1 1 0,0-1 0,1-1 0,2-4 0,1 0 0,11-12 0,-12 14 0,9-7 0,-1 0 0,1 0 0,1 1 0,0 1 0,1 0 0,22-11 0,100-38 0,-66 31 0,0-5 0,126-79 0,-117 54 0,-16 10 0,-58 45 0,1-1 0,-1 1 0,1 1 0,-1-1 0,1 1 0,0 1 0,0-1 0,0 1 0,0 0 0,1 0 0,-1 1 0,0 0 0,0 1 0,0-1 0,0 1 0,0 1 0,0-1 0,0 1 0,0 0 0,0 1 0,6 3 0,-5 2 0,-7-5 0,-5-5 0,0 1 0,-1-1 0,1 1 0,-1-1 0,0 1 0,1 1 0,-1-1 0,0 1 0,0-1 0,-4 2 0,-2-1 0,0 0 0,1 1 0,-1 0 0,0 0 0,1 2 0,-19 5 0,24-6 0,0 0 0,1 1 0,-1-1 0,1 1 0,0 0 0,0 0 0,0 0 0,1 1 0,-1-1 0,1 1 0,-1 0 0,1 0 0,0 0 0,1 1 0,-1-1 0,-2 7 0,3-5 0,0-1 0,1 0 0,-1 0 0,1 1 0,0-1 0,1 1 0,-1-1 0,1 1 0,0-1 0,1 0 0,-1 1 0,1-1 0,0 1 0,1-1 0,2 9 0,0-6 0,-1 0 0,1 0 0,1 0 0,0-1 0,0 1 0,0-1 0,1 0 0,12 11 0,-13-14 0,0 0 0,0-1 0,0 0 0,0 0 0,1 0 0,-1-1 0,1 0 0,-1 0 0,1 0 0,0-1 0,0 0 0,0 0 0,0 0 0,0-1 0,0 0 0,0 0 0,0 0 0,10-3 0,1 0 0,0-1 0,0-1 0,0-1 0,-1-1 0,18-9 0,-13 4 0,31-23 0,-10 5 0,-16 12 0,0 0 0,-2-2 0,0-1 0,-2-1 0,0-1 0,-2 0 0,0-2 0,26-43 0,-34 45 0,0-1 0,-2 0 0,11-36 0,13-78 0,-27 94 0,-2 1 0,0-61 0,-5 103 0,0-1 0,0 1 0,0-1 0,0 1 0,-1-1 0,1 1 0,0 0 0,-1-1 0,1 1 0,-1-1 0,1 1 0,-1 0 0,1-1 0,-1 1 0,0 0 0,-1-1 0,2 1 0,0 1 0,-1 0 0,1 0 0,0 0 0,-1-1 0,1 1 0,0 0 0,-1 0 0,1 0 0,0 0 0,-1 0 0,1 0 0,-1 0 0,1-1 0,0 1 0,-1 0 0,1 0 0,-1 1 0,1-1 0,0 0 0,-1 0 0,0 0 0,-10 9 0,-6 13 0,0 1 0,2 1 0,1 0 0,0 1 0,-16 47 0,13-23 0,3 0 0,-10 66 0,21-96 0,2 1 0,0 0 0,1 0 0,1 0 0,1-1 0,1 1 0,8 30 0,-9-45 0,0 1 0,0 0 0,0-1 0,1 0 0,0 1 0,0-1 0,7 9 0,3 0 0,15 14 0,-25-25 0,2 1 0,-1-1 0,1 0 0,-1 0 0,1-1 0,0 1 0,0-1 0,1 0 0,-1 0 0,0-1 0,1 1 0,-1-1 0,0-1 0,1 1 0,-1-1 0,1 1 0,0-2 0,9 0 0,5-2 0,-1-1 0,0-1 0,30-11 0,-39 12 0,0 0 0,-1 0 0,0-2 0,0 1 0,0-1 0,-1 0 0,0-1 0,0 0 0,-1 0 0,1 0 0,-2-1 0,11-15 0,-15 20 0,-1 1 0,1-1 0,-1 1 0,0-1 0,0 0 0,0 1 0,-1-1 0,1 0 0,-1 0 0,1 0 0,-1 1 0,0-1 0,0 0 0,0 0 0,0 0 0,-1 1 0,1-1 0,-1 0 0,0 0 0,0 1 0,0-1 0,0 0 0,0 1 0,0-1 0,-2-2 0,1 2 0,0 1 0,0-1 0,-1 0 0,1 0 0,0 1 0,-1 0 0,0-1 0,0 1 0,1 0 0,-1 0 0,-1 1 0,1-1 0,0 0 0,0 1 0,0 0 0,-1 0 0,1 0 0,-1 0 0,-5 0 0,4 1 0,0 0 0,0 1 0,0-1 0,1 1 0,-1 0 0,0 1 0,0-1 0,0 1 0,1 0 0,-1 0 0,1 0 0,-1 1 0,1-1 0,0 1 0,0 0 0,0 0 0,-4 5 0,4-4 0,0 1 0,0 0 0,0 0 0,1 0 0,-1 1 0,1-1 0,0 1 0,1 0 0,0 0 0,0 0 0,0 0 0,0 0 0,0 6 0,1-6 0,1-1 0,-1 0 0,1 1 0,0-1 0,1 1 0,-1-1 0,1 0 0,0 1 0,0-1 0,1 0 0,0 0 0,-1 0 0,2 0 0,-1 0 0,1-1 0,-1 1 0,1 0 0,1-1 0,-1 0 0,1 0 0,-1 0 0,1 0 0,8 5 0,-3-2 0,0 0 0,0 0 0,1-1 0,0 0 0,0-1 0,1-1 0,-1 1 0,1-1 0,0-1 0,0 0 0,0-1 0,1 0 0,-1-1 0,0 0 0,17-1 0,82-13 0,-64 6 0,-36 7 0,-9 0 0,0 0 0,0 0 0,0 0 0,0 0 0,0 0 0,0 0 0,0 0 0,1 0 0,-1 0 0,0 0 0,0-1 0,0 1 0,0-1 0,0 1 0,0 0 0,0-1 0,0 0 0,1 0 0,-10-2 850,4 1-5635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8 245 9944,'0'0'6368,"-1"-8"-5870,0 6-510,-1-10 454,0-1 0,1-16-1,0 24-217,2 0 0,-1 1-1,1-1 1,-1 1-1,1-1 1,0 1-1,1-1 1,-1 1-1,1 0 1,0-1-1,4-6 1,4 0 134,0 0-1,0 0 1,1 1-1,0 1 1,1 0-1,0 0 1,0 1-1,1 1 1,0 0-1,0 1 1,24-8 0,-31 12-243,0 0 1,-1 1 0,1 0 0,0 0 0,0 0 0,-1 1-1,1 0 1,0 0 0,0 1 0,0-1 0,-1 1 0,1 1-1,0-1 1,-1 1 0,1 0 0,-1 0 0,1 0 0,-1 1 0,0 0-1,0 0 1,0 0 0,-1 1 0,1-1 0,-1 1 0,0 0-1,0 1 1,0-1 0,0 1 0,-1-1 0,0 1 0,0 0-1,0 1 1,3 8 0,-2 0 68,0 0 0,-2 0-1,0 0 1,1 20 0,-5 58 643,-1-21-105,3-64-621,0-1 0,1 1 0,-1-1-1,1 1 1,1-1 0,1 8 0,-2-12-73,0 0-1,0 1 1,1-1-1,-1 0 1,0 0-1,1 0 1,-1 0-1,1 0 1,0 0-1,0 0 1,-1-1-1,1 1 1,1-1-1,-1 1 1,0-1-1,0 0 1,0 0-1,1 0 1,2 1-1,0 0-27,1-1 0,0 1 0,0-1 0,0-1 0,0 1 0,0-1 0,1 0 0,-1-1 0,0 1 0,0-1 0,7-2 0,8-4 0,38-15 0,-13 3 0,-1 0 870,-20 3-5767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819 0 13560,'0'0'2978,"-11"9"-2186,-151 120 1312,-332 226 2519,364-265-2913,124-86-1556,4-4-111,1 1-1,0-1 0,0 1 0,0-1 0,0 1 0,0 0 0,1 0 0,-1-1 0,0 1 0,0 0 0,0 0 0,0 0 0,1 0 0,-1 0 0,1 0 0,-2 1 1,2-2-36,0 1 0,0-1 1,0 0-1,0 0 0,0 0 1,1 0-1,-1 0 0,0 0 1,0 1-1,0-1 0,0 0 1,0 0-1,0 0 0,0 0 1,0 0-1,0 0 0,0 0 1,0 1-1,1-1 0,-1 0 1,0 0-1,0 0 1,0 0-1,0 0 0,0 0 1,0 0-1,0 0 0,1 0 1,-1 0-1,0 0 0,0 0 1,0 0-1,0 0 0,0 0 1,1 0-1,-1 0 0,0 0 1,0 0-1,0 0 0,0 0 1,0 0-1,0 0 0,1 0 1,-1 0-1,0 0 0,0 0 1,7-1 55,1-1 0,-1 1 0,0-1 0,0-1 0,9-3 1,-1 0-31,36-14-3388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4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13264,'0'0'4375,"12"1"-3607,179 2 1418,-127-4-874,1 2 1,116 19-1,-164-16-1270,-1 1 1,0 0-1,0 1 1,-1 1-1,0 0 1,22 15-1,-23-13-1715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9040,'0'0'14331,"7"0"-13789,183-14 1185,7-2-492,-168 16-1001,-3-1 232,0 1 0,0 1 1,42 7-1,-60-6 93,-5-2 199,-6 0-242,0 1-110,3-1-409,-1 0 1,0 0 0,1 0 0,-1 0-1,1 0 1,-1 0 0,0 0-1,1 0 1,-1-1 0,1 1 0,-1 0-1,1 0 1,-1 0 0,0-1 0,0 1-1,-3-2-60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12864,'0'0'3192,"11"-5"-2475,18-5-121,0 1 1,48-9-1,-10 13 866,124 7-1,-30 1 845,-141-4-1765,0-1-1,30-7 1,-16-1-3455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0 183 12056,'0'0'2990,"5"-10"-2075,1-5-495,2 0 1,0 1 0,0 0-1,2 0 1,17-20 0,-19 26-160,1 1 0,0 1 0,0 0 0,0 0 0,1 0 0,0 1 0,0 1 0,0 0 0,14-3 0,-17 5-112,1 0 1,-1 0-1,1 1 1,0 1-1,-1-1 1,1 1-1,0 1 0,0-1 1,-1 1-1,1 1 1,0-1-1,-1 1 1,13 5-1,-15-5-70,0 1-1,-1 0 0,1 0 1,-1 1-1,1-1 1,-1 1-1,0 0 0,0 0 1,-1 0-1,1 0 1,-1 1-1,0 0 0,0-1 1,0 1-1,1 6 0,3 8 320,0 0 1,6 38-1,-8-35 140,9 28 1,-12-43-444,6 14 579,19 39-1,-23-54-529,-1-1-1,1 1 0,0-1 0,0 0 0,0 0 0,0-1 0,1 1 0,0-1 0,0 0 0,0 0 0,9 4 0,-3-2 76,-7-4-52,1 0 0,-1 1 0,1-2-1,5 3 1,-8-4-117,0 1 1,0-1-1,0 0 1,0 0-1,0 0 0,0 0 1,0 0-1,0-1 0,0 1 1,0-1-1,0 1 0,0-1 1,0 1-1,2-2 0,8-5-66,0 1 0,-1-2 0,0 0-1,13-11 1,-2-4-4377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793 0 14368,'0'0'2831,"-7"9"-2177,-10 13-299,-2-2 1,-28 26-1,-234 158 1674,185-139-1322,9-3 58,-119 80 1968,174-123-1413,31-17-558,5-2-323,7-2 29,12-4 6,25-11 1,-10 2-4109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0 12456,'0'0'5337,"-9"10"-4699,3-4-525,-17 16 408,-22 28-1,39-43-297,1 1 0,-1 0 0,1 0 0,-7 17 1,11-23-153,0 1 1,0-1 0,0 0 0,1 1-1,-1 0 1,1-1 0,0 1-1,0-1 1,-1 1 0,2-1 0,-1 1-1,0 0 1,0-1 0,1 1-1,0-1 1,-1 1 0,1-1 0,0 0-1,0 1 1,0-1 0,1 0 0,-1 1-1,2 2 1,0-3 6,-1 0 0,1 0 0,-1 0 0,1-1 0,0 1 0,0 0 1,0-1-1,-1 0 0,1 0 0,1 0 0,-1 0 0,0 0 0,0-1 0,4 1 0,8 1 308,24-2 0,-36 0-326,8-1 115,0 0 1,0 0-1,0-1 1,0 0-1,-1-1 1,11-4-1,-16 5-72,0 0 0,-1 0-1,1-1 1,-1 1-1,1-1 1,-1 0 0,0 0-1,0-1 1,0 1 0,-1-1-1,1 0 1,-1 1-1,0-2 1,5-7 0,-7 10-48,0 1 0,-1-1 1,1 0-1,-1 0 0,1 0 1,-1 0-1,0 0 1,0 0-1,0 0 0,0 0 1,0 0-1,0 0 0,0 0 1,-1 0-1,1 0 1,-1 0-1,1 0 0,-1 1 1,0-1-1,0 0 1,0 0-1,0 1 0,0-1 1,0 0-1,0 1 0,0-1 1,-1 1-1,1-1 1,-1 1-1,1 0 0,-1 0 1,-2-2-1,-3-2 65,0 1-1,0 0 1,0 1-1,-1 0 0,1 0 1,-13-3-1,8 3 48,-1 1-1,0 1 1,0 0 0,-19 2-1,-52 7 521,57-4-509,18-4-129,6 1-40,1-1 1,0 0-1,0 0 0,0 1 1,0-1-1,-1 1 0,-1 0 1,4 0-22,0-1 0,1 0 0,-1 0 0,0 1 0,0-1 0,0 0 0,0 0 0,0 0 1,1 1-1,-1-1 0,0 0 0,0 0 0,1 0 0,-1 1 0,0-1 0,0 0 0,1 0 0,-1 0 0,0 0 1,0 0-1,1 0 0,-1 0 0,0 1 0,0-1 0,1 0 0,-1 0 0,0 0 0,1 0 0,-1 0 0,6 0-427,-1 1 0,1-1 0,-1 0 0,7-1 0,-7 1-1912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10248,'0'0'16018,"-3"10"-15466,0-3-419,1 0-17,0 0-1,0 0 0,0 0 0,1 0 0,0 0 0,1 0 0,-1 9 1,4 126 1799,-1-40-179,2-61-501,-1-36-613,1-2-5291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13056,'0'0'4878,"12"0"-4106,10-1-455,98 0 1483,116 24 1543,-123-15-1297,-81-7-1193,-29-1-650,-1 0 1,1-1-1,0 1 1,0-1-1,0 1 1,-1-1-1,1 0 1,4-2-1,2-2-3702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11856,'0'0'8929,"5"7"-8223,14 24 86,-1 1-1,14 37 0,24 81 3207,-52-141-3156,-2-9 183,0-16-4,-1 14-1092,-3-94 971,1 62-436,1-35 0,2 36-391,-1 10-28,1 1 1,8-34 0,-9 50-43,1 0 0,0 0 0,0 0 0,0 0-1,1 1 1,0-1 0,0 1 0,1-1 0,-1 1 0,1 0 0,0 1 0,0-1 0,10-7 0,-11 11-3,0-1 0,0 0 0,0 1 0,0 0 0,1-1 0,-1 1 0,1 1 0,-1-1 0,1 0 0,-1 1 0,1 0 0,-1 0 0,1 0 0,-1 0 0,1 0 0,4 2 0,7 1 0,1 1 0,18 8 0,-21-8 0,11 4 0,10 3 0,-1 2 0,61 31 0,-92-43 0,1 2 0,1-1 0,0 0 0,-1 0 0,1 0 0,0 0 0,0-1 0,0 1 0,0-1 0,0 0 0,0-1 0,6 2 0,-4-7 594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11152,'0'0'11937,"5"9"-11377,-2-4-447,0-1-45,-1 0 0,0-1 0,0 1 0,0 0 0,-1 0-1,1 0 1,-1 0 0,0 0 0,0 0 0,0 1 0,-1-1 0,1 0 0,-1 7 0,-4 17 1186,-12 53 1,-5-2 1322,18-73-2222,-1 8 1252,7-10-902,7-6-412,9-4-293,56-16 0,113-24 0,-174 44 0,1-1 0,-1 2 0,1 0 0,-1 1 0,16 1 0,-12 5 987,-7-1-3794,-9-4 615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 9144,'0'0'14793,"-7"-1"-14319,-12-2-73,1 0 0,-1 2-1,-26 0 1,24 4 11,1 0 0,0 1-1,0 2 1,0 0 0,1 0 0,0 2 0,0 1 0,0 0 0,1 1 0,-26 21-1,41-30-331,1 1-1,0 0 1,0 0 0,0 0-1,0 1 1,0-1-1,0 0 1,0 1-1,1-1 1,-1 1-1,0 3 1,1-4-53,1-1-1,-1 0 1,1 1-1,0-1 1,0 0-1,0 1 1,0-1-1,0 1 1,0-1-1,0 0 1,0 1-1,1-1 1,-1 1-1,0-1 1,1 0-1,-1 0 1,1 1-1,-1-1 1,1 0-1,0 0 1,0 1-1,-1-1 1,1 0-1,0 0 1,0 0 0,2 1-1,2 2-1,0 0 0,1 0-1,-1 0 1,1-1 0,0 0 0,0 0 0,0 0 0,9 2-1,7 0 33,25 4-1,-25-5-16,23 6 0,-23-3-20,4 0 16,0 2 0,35 16 0,-50-18-36,19 14 0,-9-5 0,-18-14 0,0 0 0,0 0 0,-1 0 0,1 1 0,-1-1 0,5 6 0,-6-7 0,-1 0 0,1 0 0,-1 0 0,1 1 0,-1-1 0,0 0 0,1 0 0,-1 0 0,0 1 0,0-1 0,0 0 0,0 0 0,0 0 0,0 1 0,0-1 0,0 0 0,0 0 0,0 1 0,-1-1 0,1 0 0,-1 0 0,0 1 0,0-1 0,1 0 0,-1 0 0,0 0 0,0 0 0,0-1 0,0 1 0,0-1 0,-1 1 0,1 0 0,0-1 0,0 0 0,0 1 0,0-1 0,0 0 0,-1 1 0,1-1 0,0 0 0,0 0 0,-1 0 0,-1 0 0,-4 0 0,-27 2 0,-63-4 0,-22 0 0,61 6 0,52-4 0,4-1 0,4 2 0,0 0 91,0 0-1,0-1 1,0 0 0,0 1-1,0-1 1,0 0 0,0 0-1,0 0 1,0 0 0,2-1-1,10-2-2203,-10 3-764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5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72 9848,'0'0'9425,"5"-11"-8821,17-33-10,-21 43-446,-1 0-1,1 0 0,0 0 0,-1-1 1,1 1-1,0 0 0,-1 0 0,1 0 0,0 0 1,0 0-1,0 1 0,0-1 0,0 0 1,0 0-1,2 0 0,7 4 1235,-2 0 48,-8-3-1397,1 0-1,-1 0 0,0 1 1,1-1-1,-1 0 1,0 0-1,1 0 0,-1 0 1,0 1-1,0-1 1,1 0-1,-1 0 0,0 1 1,0-1-1,1 0 0,-1 0 1,0 1-1,0-1 1,0 0-1,1 1 0,-1-1 1,0 0-1,0 1 1,0-1-1,0 0 0,0 1 1,0-1-1,0 0 1,0 1-1,0-1 0,0 0 1,0 1-1,0 15 217,0-14-168,-3 31 294,0 20 291,-15 76-1,0-52 47,-3-1 0,-34 82-1,40-120-380,-57 117 1191,56-121-1490,13-27-33,-1 1 0,1 0 0,-2-1 0,-9 14 0,-1 9 1,15-30 0,0 0 0,0 0 0,0 0 0,0 1 0,0-1 0,0 0 0,0 0 0,0 0 0,0 0 0,0 0 0,0 1 0,0-1 0,0 0 0,0 0 0,0 0 0,0 0 0,0 0 0,0 0 0,0 0 0,0 1 0,1-1 0,-1 0 0,0 0 0,0 0 0,0 0 0,0 0 0,0 0 0,0 0 0,0 0 0,0 0 0,1 1 0,-1-1 0,0 0 0,0 0 0,0 0 0,0 0 0,0 0 0,0 0 0,0 0 0,1 0 0,-1 0 0,0 0 0,0 0 0,0 0 0,0 0 0,0 0 0,1 0 0,-1 0 0,0 0 0,0 0 0,0 0 0,0 0 0,0 0 0,0 0 0,1-1 0,-1 1 0,0 0 0,0 0 0,0 0 0,0 0 0,171-28 0,-111 20 0,60-1 0,34-4 0,-135 11 0,1 1 0,-1 1 0,1 1 0,0 0 0,21 6 0,-28-4 0,-13-3 0,-6-3 0,-24-18 867,15 7-5746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16072,'0'0'3697,"1"10"-2855,-1-9-812,1 8 160,-1 0 0,1 0 1,-2 0-1,0 0 0,0 0 0,-4 16 1,-14 28 698,11-30-150,0 1 0,1-1 0,-6 39 0,8-30 1718,8-31-1145,4-5-843,6-9-437,0-7-3817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17287,'0'0'3112,"61"-14"-3264,-39 19 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13464,'0'0'545,"-1"9"7,-23 123 1542,-4 12 1178,18-91-1112,9-52-2067,1 0 0,0 0 0,0-1 0,0 1 0,0 0 0,0 0 0,-1-1 0,1 1 0,1 0 0,-1 0 0,0 0 0,0-1 0,0 1 0,0 0-1,0 0 1,1-1 0,-1 2 0,1-2-50,-1 0-1,0 0 0,1 0 0,-1 0 1,0 0-1,0 0 0,1 0 1,-1 1-1,0-1 0,1 0 1,-1 0-1,0-1 0,1 1 1,-1 0-1,0 0 0,1 0 0,-1 0 1,0 0-1,0 0 0,1 0 1,-1 0-1,0-1 0,1 1 1,-1 0-1,0 0 0,0 0 1,1-1-1,23-22 1047,-20 18-1049,23-26 584,28-43 0,-11 15-28,-38 51-458,0 0 1,1 1-1,0 0 1,1 0-1,-1 0 1,1 1 0,0 1-1,1-1 1,11-4-1,-19 9-106,0 0 1,1 1-1,-1-1 1,0 1-1,1-1 0,-1 1 1,1 0-1,-1-1 0,0 1 1,1 0-1,-1 0 1,1 0-1,-1 0 0,1 0 1,-1 1-1,0-1 0,1 0 1,-1 1-1,1-1 1,-1 1-1,0-1 0,0 1 1,1 0-1,-1-1 1,0 1-1,0 0 0,0 0 1,0 0-1,1 0 0,-1 0 1,-1 0-1,1 0 1,0 0-1,0 0 0,0 1 1,-1-1-1,1 0 0,0 0 1,-1 1-1,1-1 1,-1 2-1,3 4 72,-2 1 0,1-1 0,-1 0 0,0 1 0,0-1 0,-2 13 0,-2 91 1200,1-97-1228,1-12-77,1 0 0,-1 0 0,1 0 0,0 0 0,0 0-1,0 0 1,0 0 0,0 0 0,0 0 0,1 3 0,8 2 862,-4-5-5707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79 14168,'0'0'7482,"-9"9"-6774,-65 61 792,67-63-1227,0 0 1,1 0-1,0 1 1,1 0-1,-1 0 1,2 1-1,-1 0 1,1 0-1,0 0 1,1 0-1,0 0 1,1 1-1,0-1 1,-1 13-1,2-20-224,1 0 0,0 0 0,0 0 0,0 0-1,1-1 1,-1 1 0,0 0 0,1 0 0,-1 0-1,1 0 1,0-1 0,0 1 0,-1 0 0,1-1-1,0 1 1,0 0 0,1-1 0,-1 1 0,2 0-1,-2 0 68,1-1 0,1 0 0,-1 1 0,0-1 1,0 0-1,0 0 0,0-1 0,1 1 0,-1 0 0,0-1 0,1 0 0,-1 1 0,3-1 0,4 0 159,0-1-1,-1 0 1,1 0 0,0-1 0,-1 0-1,0 0 1,10-5 0,-5 2-275,-1-1 0,0-1 0,14-10 0,-20 13 0,0-1 0,0 0 0,0 0 0,0-1 0,-1 0 0,0 0 0,4-7 0,-6 11 0,-2 6 0,0 8 0,-1-10 0,0 5 0,0 1 0,0 0 0,1-1 0,1 1 0,-1-1 0,1 1 0,3 7 0,-4-12 0,1 1 0,0-1 0,0 1 0,0-1 0,1 0 0,-1 0 0,1 1 0,0-2 0,0 1 0,0 0 0,0-1 0,0 1 0,0-1 0,1 0 0,5 3 0,-3-3 0,0 0 0,0 0 0,-1 0 0,1 0 0,1-1 0,-1 0 0,0-1 0,0 1 0,0-1 0,0 0 0,7-2 0,-4 1 0,-1-1 0,1 0 0,-1-1 0,0 1 0,0-2 0,0 1 0,10-7 0,-6 2 0,-1 0 0,0-1 0,0 0 0,-1-1 0,0 0 0,0-1 0,-1 0 0,-1 0 0,13-22 0,-10 12 0,14-39 0,-21 49 0,-1 0 0,0-1 0,-1 1 0,0-1 0,0-17 0,-2 26 0,-1 0 0,1-1 0,-1 1 0,1-1 0,-1 1 0,0 0 0,-1 0 0,1 0 0,0 0 0,-1 0 0,0 0 0,0 0 0,0 0 0,0 0 0,0 1 0,-5-5 0,5 5 0,0 0 0,-1 0 0,1 1 0,0-1 0,-1 1 0,1-1 0,-1 1 0,0 0 0,1 0 0,-1 0 0,0 0 0,1 1 0,-1-1 0,0 1 0,0 0 0,0-1 0,0 1 0,1 0 0,-1 1 0,-4 0 0,7-1 16,0 0-1,0 0 1,0 0-1,0 0 1,0 0-1,0 0 1,0 0-1,0 0 1,0 0-1,-1 0 1,1 0-1,0 0 1,0 1-1,0-1 1,0 0-1,0 0 1,0 0-1,0 0 1,0 0-1,0 0 1,0 0-1,0 0 1,0 0-1,0 1 1,0-1-1,0 0 1,0 0-1,0 0 1,0 0-1,0 0 1,0 0-1,0 0 1,0 0-1,0 0 1,0 1-1,0-1 1,0 0-1,0 0 1,0 0-1,0 0 1,0 0-1,1 0 1,-1 0-1,0 0 1,0 0 0,0 0-1,0 0 1,0 0-1,0 0 1,0 1-1,0-1 1,0 0-1,0 0 1,0 0-1,1 0 1,-1 0-1,0 0 1,0 0-1,0 0 1,0 0-1,0 0 1,0 0-1,6 3-3165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 10544,'0'0'7353,"-11"-1"-6615,9 1-691,-13-1 357,1 0-1,0 2 1,-1-1-1,1 2 1,-24 4-1,28-3-89,1-1 156,0 1-1,1 0 1,0 0-1,0 1 0,-9 5 1,15-8-313,0 0-1,0 1 1,0 0 0,0-1-1,1 1 1,-1 0 0,1 0-1,-1 0 1,1 0 0,0 0-1,-1 0 1,1 0 0,0 0 0,0 0-1,1 1 1,-1-1 0,0 0-1,1 1 1,0-1 0,-1 1-1,1-1 1,0 0 0,0 1-1,1 2 1,-1-2-30,1 0 1,0 0-1,0 0 1,0 0-1,0 0 0,0 0 1,1 0-1,-1 0 0,1-1 1,0 1-1,0 0 0,0-1 1,3 3-1,4 4 367,20 14 0,-23-19-380,0 0 0,0 0 0,0-1 0,1 1 0,0-2 0,-1 1 0,1-1 0,0 0 0,0 0 0,0-1 0,1 0 0,-1 0 0,0 0 0,0-1 0,10-1 0,-4 0-104,19-3-4,-31 3-6,1 1 0,0-1-1,0 0 1,0 0 0,0 0 0,-1 0 0,1 0-1,0 0 1,-1 0 0,1-1 0,-1 1 0,0 0-1,1-1 1,1-2 0,10-22 877,-8 12-5813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10248,'0'0'7793,"3"8"-6956,-1-2-676,0 1-1,0-1 1,0 0 0,-1 1-1,0-1 1,0 1 0,-1 0-1,1-1 1,-2 9 0,-5 28 1082,-20 67-1,-21 40 801,-15 54 1122,54-171-2545,3-16-69,1 1 0,1 0 0,-3 30 0,6-45-501,0-1 0,0 1 0,1-1-1,-1 1 1,0-1 0,1 1 0,0-1 0,-1 0 0,1 1 0,0-1 0,0 0 0,0 1 0,1-1 0,-1 0 0,0 0 0,1 0 0,-1 0 0,1 0-1,0-1 1,2 3 0,1-1 29,0 0 0,0-1 0,0 1-1,0-1 1,0-1 0,0 1 0,0-1-1,8 2 1,7 0-79,0-2 0,0 0 0,34-2 0,62-14 0,-73 9 0,-31 5 0,40-6 0,0-2 0,60-18 0,-98 24 0,-12 3 0,0 0 0,0-1 0,0 1 0,-1 0 0,1-1 0,0 1 0,0-1 0,0 0 0,-1 0 0,1 1 0,2-3 0,-8-6 960,1 3-3922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28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15376,'0'0'8017,"14"2"-7340,18 2-224,0-2 1,59-2-1,247-44 1661,-117 12 108,81 8 771,-286 25-2993,-15-1 0,-1 0 0,0 0 0,0 0 0,0 0 0,0 0 0,0 0 0,0 0 0,0 0 0,0 0 0,0 0 0,0 0 0,0 0 0,0 0 0,0 1 0,0-1 0,1 0 0,-1 0 0,0 0 0,0 0 0,0 0 0,0 0 0,0 0 0,0 0 0,0 0 0,0 0 0,0 0 0,0 0 0,0 0 0,0 1 0,0-1 0,0 0 0,0 0 0,0 0 0,0 0 0,0 0 0,0 0 0,0 0 0,0 0 0,0 0 0,0 0 0,0 0 0,0 0 0,0 0 0,0 1 0,0-1 0,0 0 0,-1 0 0,1 0 0,0 0 0,0 0 0,0 0 0,-9 6 0,-12 3-3989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5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9344,'0'0'14119,"7"-10"-13737,21-32-10,-24 38-242,0-1 0,1 1 1,-1 0-1,1 1 0,0-1 1,0 1-1,0 0 0,1 0 1,-1 0-1,1 1 0,-1 0 1,1 0-1,9-2 0,12-5 358,-21 7-343,-1 0 1,1 0 0,0 1-1,0-1 1,1 1 0,-1 0-1,0 1 1,9 0-1,-13 0-87,1 0-1,-1 1 1,1-1-1,-1 1 1,1 0-1,-1-1 0,1 1 1,-1 0-1,0 1 1,0-1-1,1 0 1,-1 1-1,0-1 0,0 1 1,0-1-1,-1 1 1,1 0-1,0 0 1,-1 0-1,1 0 0,-1 0 1,1 0-1,-1 1 1,1 2-1,1 1 22,-2 0 1,1 0-1,0 1 0,-1-1 0,0 1 0,-1-1 1,0 12-1,-7 50 592,1-15-269,5-34-182,0 1 0,1-1 0,2 1 0,0-1 0,0 0 0,2 0 0,11 36 0,-13-52-219,0 0 0,0 0 0,0 0 0,0-1 1,0 1-1,0-1 0,1 1 0,-1-1 0,1 0 1,0 1-1,0-1 0,0-1 0,0 1 1,0 0-1,0-1 0,0 0 0,7 3 0,4-1-2,0 0-1,28 3 1,-37-6 1,3 0 0,0 0 0,0-1 0,0 0 0,-1 0 0,1-1 0,0 0 0,-1 0 0,1 0 0,-1-1 0,0-1 0,0 1 0,0-1 0,0 0 0,-1-1 0,0 0 0,12-10 0,-9 4 0,1-1 0,-2 1 0,1-1 0,6-15 0,-12 21 0,-1-1 0,0 1 0,0-1 0,0 1 0,-1-1 0,0 0 0,0 0 0,-1 1 0,0-1 0,0 0 0,-1-8 0,-4-17 0,0 0 0,-3 0 0,-14-43 0,19 66 0,1 1 0,0-1 0,0 0 0,0-16 0,3 22 0,1 1 0,0 0 0,-1-1 0,1 1 0,0 0 0,0 0 0,0 0 0,0 0 0,1 1 0,-1-1 0,0 1 0,1-1 0,2 0 0,0-1 0,0 0 0,1 0 0,0 0 0,0 1 0,1-1 0,-1 2 0,0-1 0,1 1 0,-1 0 0,1 0 0,0 0 0,-1 1 0,1 0 0,11 2 0,-7 0 0,1 0 0,-1 1 0,0 0 0,0 1 0,0 0 0,-1 0 0,11 7 0,-14-6 0,1-1 0,0 0 0,0-1 0,0 0 0,0 0 0,0 0 0,1-1 0,12 2 0,-7 0 0,-13-4 90,1 2 545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5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10344,'0'0'8049,"14"-4"-7441,-5 0-534,10-3 343,-1 1 0,36-7 0,-48 12-254,-1 1 0,1-1-1,0 1 1,0 0 0,0 0-1,0 0 1,0 1 0,0 0-1,0 0 1,0 1-1,-1-1 1,1 1 0,0 1-1,-1-1 1,8 5 0,-7-2 118,0 0 0,0 0 0,0 1 1,-1-1-1,0 1 0,0 1 0,0-1 1,-1 1-1,0-1 0,0 1 0,-1 0 1,0 1-1,0-1 0,0 0 0,-1 1 1,1 10-1,1-3 166,-3-6 17,2 0 0,-1 1 0,6 10 1,-7-17-284,1-1-1,-1 1 1,1 0 0,0-1 0,0 1 0,0-1 0,0 1 0,0-1-1,1 0 1,-1 0 0,1 0 0,-1 0 0,6 2 0,-6-4-171,-1 1 1,1-1 0,-1 0 0,1 0 0,-1 0 0,1 0-1,-1-1 1,1 1 0,-1 0 0,1 0 0,-1-1-1,1 1 1,-1-1 0,0 0 0,1 1 0,-1-1-1,0 0 1,1 0 0,-1 0 0,2-1 0,26-23-457,-29 25 441,16-17-4403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55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636 1 14968,'0'0'3527,"-11"11"-3077,-26 31 218,-84 73 0,110-107-586,-201 146 1575,164-122-736,-1-2 0,-81 34 0,129-64-902,0 1 0,1-1 0,-1 1 0,1-1 0,-1 0 0,1 1 0,-1-1 0,0 0 0,1 0 0,-1 1 0,0-1 0,1 0 0,-1 0 0,0 0 0,1 0 0,-1 0-1,0 0 1,1 0 0,-1 0 0,0 0 0,1 0 0,-1 0 0,0-1 0,0 1 0,10-12 500,20-14-3367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6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12960,'0'0'5727,"14"-4"-4864,-3 1-653,10-2 293,-1 0 0,37-2 0,10 2 1399,108-21 0,-129 18-1079,1 1 1,0 2-1,52 1 1,-88 3-339,2 0 411,-13 1-870,0 1 0,0-1 0,0 0-1,-1 0 1,1 0 0,0 0 0,0 0-1,0 0 1,0 0 0,0 0-1,0 0 1,0 0 0,0 0 0,0 0-1,0 0 1,0 1 0,0-1 0,0 0-1,0 0 1,0 0 0,0 0 0,0 0-1,0 0 1,0 0 0,0 0-1,0 0 1,0 1 0,0-1 0,0 0-1,0 0 1,0 0 0,0 0 0,0 0-1,0 0 1,0 0 0,0 0-1,0 0 1,0 0 0,0 1 0,0-1-1,0 0 1,0 0 0,0 0 0,0 0-1,0 0 1,0 0 0,1 0-1,-1 0 1,0 0 0,0 0 0,0 0-1,0 0 1,0 0 0,0 0 0,0 0-1,0 0 1,0 0 0,0 0 0,1 0-1,-1 0 1,0 0 0,0 0-1,0 0 1,0 0 0,0 0 0,0 0-1,-1 2 48,-1-1 0,0 1 0,1-1 0,-1 0 0,0 1 0,0-1 0,0 0 0,0 0 0,0 0 0,-3 0 0,-12 1-4626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5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10152,'0'0'11129,"12"0"-10447,23-3-11,1-2 0,56-14-1,-25 6 702,0 2 0,127-4 0,-186 15-1161,0 0-1,0 1 1,0 0-1,12 4 1,5 0 453,-14-1 523,-9 0-1882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7:56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12056,'0'0'7798,"11"3"-7102,32 10 416,52 7 0,-34-12 329,1-3 0,117-6 0,-168 0-1307,1-1 0,0 0 1,0-1-1,-1 0 0,0-1 1,1 0-1,-1-1 1,-1 0-1,1-1 0,-1 0 1,13-9-1,-13 7-990,-1 0 1,0-1-1,8-10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0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95 8336,'0'0'9746,"-9"5"-9427,5-3-286,-87 39 1198,85-39-1083,1 0 0,-1 0 0,0 1 0,1-1 0,0 1 0,0 0 0,-1 1 0,2-1 0,-1 1 0,0 0 0,1 0 1,0 1-1,0-1 0,0 1 0,0 0 0,1 0 0,0 0 0,-3 7 0,5-9-40,0 1 1,0 0-1,1-1 0,0 1 0,0 0 1,0 0-1,0 0 0,0-1 1,3 8-1,9 33 424,-8-33-419,1-1 0,1 1 1,0-1-1,0-1 1,1 1-1,0-1 1,1 0-1,0-1 0,0 0 1,1 0-1,0-1 1,0 0-1,14 7 1,-19-12-77,0 0 0,0-1 0,1 0 0,-1 1 0,1-2 1,-1 1-1,1 0 0,0-1 0,-1 0 0,1 0 1,-1 0-1,1-1 0,0 0 0,-1 1 0,1-2 1,-1 1-1,0 0 0,1-1 0,4-2 0,10-6 113,0 0-1,30-22 0,-45 29-124,11-9 100,-1-1 1,0 0 0,-1-1 0,0 0-1,-1-1 1,-1-1 0,0 0 0,14-30-1,-22 41-15,1-1 67,-8 3-2,3 4-149,0 1-1,1-1 1,-1 0 0,0 0 0,1 0 0,-1 0-1,1 0 1,-1 1 0,1-1 0,0 0 0,-1 0 0,1 1-1,0-1 1,0 0 0,0 1 0,0-1 0,0 3-1,0-2 13,-2 14 33,1-5-22,0-1 0,0 1 0,1 0 0,0-1-1,1 1 1,0 0 0,1-1 0,5 20 0,-5-25-21,0 0 1,0 0-1,1-1 0,-1 1 1,1-1-1,0 1 0,0-1 0,1 0 1,5 6-1,-6-8-13,-1 0-1,1 0 1,-1-1 0,1 1-1,0-1 1,-1 0 0,1 0-1,0 0 1,0 0-1,0 0 1,0-1 0,0 1-1,0-1 1,0 0 0,0 0-1,0 0 1,0 0 0,0-1-1,4 0 1,1-1 14,1 0 1,-1-1-1,0 0 1,0-1-1,0 0 1,-1 0-1,1-1 0,-1 0 1,0 0-1,0 0 1,-1-1-1,1 0 0,-1 0 1,-1-1-1,6-7 1,-3 5 4,0-1 0,-1 0 0,0 0 0,0 0 0,-1-1 0,-1 0 0,8-20 0,-9 18 9,0-1 0,0 0 0,-2-1 0,2-16 1,-4 25-26,0 0 0,0 0 0,-1 0 1,0 0-1,0 0 0,-1 1 0,0-1 1,0 0-1,0 1 0,0-1 1,-1 1-1,-6-10 0,5 9 21,-1-1-1,-1 1 0,1-1 1,-1 2-1,0-1 1,-1 1-1,1-1 1,-1 2-1,0-1 1,0 1-1,0 0 1,-12-4-1,16 7-25,0 0 0,-1 0 0,1 1 0,0-1-1,0 1 1,0-1 0,0 1 0,-1 0 0,1 1 0,-5 0 0,-9 6-1160,16-7 864,0 1 1,1-1 0,-1 1 0,0 0 0,0-1-1,1 1 1,-1 0 0,1 0 0,-1 0-1,1-1 1,-1 1 0,1 0 0,0 0-1,-1 0 1,0 1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0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 10344,'0'0'10911,"-10"-1"-10411,2 0-369,1 1-1,-1 0 0,1 0 1,-1 1-1,1 0 0,-1 0 1,1 1-1,0 0 0,0 0 1,0 1-1,-8 3 0,10-4 6,1 0 0,0 0-1,0 0 1,0 0 0,0 1 0,0-1-1,0 1 1,1 0 0,-1 0-1,1 1 1,0-1 0,0 1 0,0 0-1,0-1 1,1 1 0,0 0-1,-1 1 1,-1 4 0,1 2 196,2-7-127,-1-1 1,1 1 0,0 0 0,1 0-1,-1 0 1,0 7 0,2-9-137,-1 0 0,1 0 0,-1 0 0,1-1 0,0 1 0,-1 0 0,1 0 0,0-1 0,0 1-1,0-1 1,0 1 0,1-1 0,-1 1 0,0-1 0,1 1 0,-1-1 0,3 2 0,1-1 32,-1 0 1,1 0-1,0 0 0,0-1 0,-1 0 0,1 0 1,0 0-1,0-1 0,0 1 0,8-2 1,5 2 105,-17-1-204,83 5 739,-74-5-638,0-1 0,0 0-1,-1-1 1,1 0 0,-1 0-1,15-6 1,2 0 58,-22 7-229,0 0 1,0 0-1,-1 0 1,1 0-1,0-1 1,-1 1 0,1-1-1,-1 0 1,6-4-1,5-7-4220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14 165 9744,'0'0'10775,"1"11"-10024,18 118 1708,1 0-91,-7-62 493,-10-54-631,-4-22-712,-11-43-1460,4 15-61,-16-42 1,18 62 2,1 0 0,1 0 0,0-1 0,2 1 0,0-1 0,0-31 0,4 41 0,0-1 0,0 1 0,0-1 0,1 1 0,0 0 0,1 0 0,0 0 0,0 0 0,1 1 0,0 0 0,0-1 0,1 2 0,-1-1 0,2 1 0,-1 0 0,1 0 0,-1 1 0,2 0 0,-1 0 0,0 0 0,1 1 0,12-5 0,2-1 0,-19 8 0,0 1 0,-1-1 0,1 1 0,1-1 0,-1 1 0,0 0 0,0 0 0,0 1 0,0-1 0,1 0 0,-1 1 0,0 0 0,1 0 0,-1 0 0,0 0 0,5 2 0,0-1 0,0 1 0,0 1 0,0-1 0,0 2 0,-1-1 0,1 1 0,-1 0 0,0 0 0,11 9 0,21 14 0,-28-34 964,-5 0-3828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9536,'0'0'10302,"2"11"-9674,2 27 446,-1-1 0,-4 66-1,2-58 14,0-35-759,-1 0 1,0 0-1,-2 13 0,1-17 59,1 1 0,0 0 0,0-1 0,0 1 0,1-1 0,0 1 0,0-1 0,2 7 0,-2-7 680,1-4-36,-1-1-919,0 0-89,1 0 0,-1-1 1,0 1-1,1-1 0,-1 1 0,1-1 0,-1 0 0,0 0 0,1 1 0,-1-1 0,1 0 0,-1 0 0,1 0 0,-1-1 0,1 1 0,-1 0 0,2-1 0,35-10 440,-21 6-362,73-14-101,-77 17 0,0 1 0,-1 0 0,1 1 0,0 0 0,15 3 0,-15 0 0,-9-2 0,1 1 0,0-1 0,-1-1 0,1 1 0,0-1 0,7 0 0,-7-4 864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3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43 9848,'0'0'8658,"-13"-5"-8193,-42-18-11,45 20-208,-1 0-1,1 0 1,-1 1 0,1 0 0,-1 1-1,1 0 1,-17 2 0,14-1 85,4 0-16,1 1-1,0 0 1,-1 0 0,1 1-1,0 0 1,0 1 0,0-1-1,0 2 1,0-1 0,1 1-1,-1 0 1,1 1 0,0-1-1,0 2 1,1-1 0,-1 1-1,-10 12 1,15-14-193,-1 0 0,1 1-1,0-1 1,0 1 0,1-1 0,-1 1 0,1 0 0,0 0-1,0 0 1,0-1 0,1 10 0,0-2 82,0 0 0,1 0 0,4 20 0,-1-17-84,0-1-1,0 1 1,2-1-1,0 0 1,0 0-1,1-1 1,1 0-1,1 0 1,-1-1-1,2 0 1,0 0-1,0-1 0,1 0 1,15 11-1,-18-15-72,1 0 0,1-1 0,-1 0-1,1 0 1,0-1 0,0 0 0,1-1 0,-1 0-1,1-1 1,0 0 0,0-1 0,0 0-1,0 0 1,1-1 0,-1-1 0,0 0 0,0-1-1,1 0 1,-1 0 0,0-1 0,0-1-1,0 0 1,12-5 0,0-2-22,0-2-1,-1 0 1,-1-2-1,37-29 1,-44 30-18,0 0 0,0-1 0,-2 0 1,0-1-1,0 0 0,-2-1 0,10-18 0,-20 33-7,1 0 0,-1 0 0,0 0 0,0 0 0,0 0 0,0 0 0,0 0 0,0 0 0,0 0 0,0 0 0,-1 0 0,1 0 0,0 0 0,0 0 0,-1 0 0,1 0 0,-1 0 0,1 0 0,-1 0 0,1 0 0,-2-1 0,-14-14 0,14 16 0,-1 1 0,1-1 0,0 1 0,0 0 0,-1 0 0,1 0 0,0 0 0,0 0 0,0 0 0,0 0 0,0 1 0,1-1 0,-3 3 0,-1 0 0,0 1 0,1 0 0,0 0 0,-1 0 0,2 1 0,-1-1 0,1 1 0,-1 0 0,2 0 0,-1 0 0,1 1 0,0-1 0,0 1 0,0-1 0,1 1 0,0-1 0,1 1 0,-1 0 0,1-1 0,1 1 0,-1 0 0,1 0 0,2 9 0,-1-9 0,0 1 0,1-1 0,0 1 0,0-1 0,0 0 0,1 0 0,0 0 0,0-1 0,1 1 0,0-1 0,0 0 0,0-1 0,1 1 0,0-1 0,0 0 0,0 0 0,1-1 0,-1 0 0,15 7 0,-17-10 0,0 0 0,1 0 0,-1 0 0,1-1 0,-1 1 0,0-1 0,1 0 0,-1 0 0,1-1 0,-1 1 0,0-1 0,1 0 0,-1 0 0,0-1 0,0 1 0,0-1 0,0 0 0,0 0 0,0 0 0,0-1 0,-1 1 0,1-1 0,-1 0 0,1 0 0,-1 0 0,4-5 0,-2 2 0,0 0 0,-1 0 0,1 0 0,-1-1 0,0 1 0,-1-1 0,1 0 0,-2 0 0,1 0 0,-1-1 0,0 1 0,0-1 0,-1 1 0,1-13 0,-2 14 0,0 0 0,-1 0 0,0 0 0,0 0 0,0 0 0,-1 1 0,0-1 0,0 0 0,0 1 0,-1 0 0,1-1 0,-1 1 0,-1 0 0,1 0 0,-1 1 0,0-1 0,0 1 0,0 0 0,0 0 0,-1 0 0,0 0 0,0 1 0,0 0 0,0 0 0,0 0 0,-1 1 0,1-1 0,-1 1 0,0 1 0,1-1 0,-11 0 0,15 1 0,-5 0 0,1 0 0,-1 0 0,1 0 0,-1 1 0,0 0 0,1 0 0,-1 0 0,0 1 0,1-1 0,-1 1 0,1 1 0,-1-1 0,1 1 0,0 0 0,-8 4 0,12-6 0,0 1 0,0 0 0,0 0 0,0 0 0,1 0 0,-1 0 0,0 0 0,0 0 0,1 1 0,-1-1 0,1 0 0,-1 0 0,1 0 0,-1 1 0,1-1 0,0 0 0,-1 1 0,1-1 0,0 0 0,0 0 0,0 1 0,0-1 0,0 0 0,1 1 0,-1-1 0,0 0 0,0 1 0,1-1 0,-1 0 0,1 0 0,0 2 0,2 4 0,0-1 0,0-1 0,1 1 0,7 9 0,-9-11 0,1-1 0,-1 0 0,1 0 0,0 0 0,0-1 0,0 1 0,1-1 0,-1 1 0,1-1 0,-1 0 0,1 0 0,0-1 0,-1 1 0,1-1 0,0 0 0,0 0 0,0 0 0,0 0 0,0-1 0,0 1 0,0-1 0,1 0 0,-1-1 0,0 1 0,0-1 0,0 1 0,0-1 0,0-1 0,6-2 0,3 0 0,-1-1 0,0-1 0,-1 0 0,0-1 0,0 0 0,12-10 0,55-56 0,-23 20 0,41-37 0,-96 90 0,0 0 0,0 0 0,0 0 0,1-1 0,-1 1 0,0 0 0,0 0 0,1 0 0,-1 0 0,0 0 0,0-1 0,1 1 0,-1 0 0,0 0 0,1 0 0,-1 0 0,0 0 0,0 0 0,1 0 0,-1 0 0,0 0 0,1 0 0,-1 0 0,0 0 0,0 0 0,1 0 0,-1 1 0,0-1 0,0 0 0,1 0 0,-1 0 0,0 0 0,0 0 0,1 1 0,-1-1 0,0 0 0,0 0 0,1 0 0,-1 1 0,0-1 0,0 0 0,9 14 0,-7-8 0,8 11 0,-2 2 0,0-1 0,-1 1 0,-1 1 0,-1-1 0,0 1 0,-2 0 0,0 0 0,-1 0 0,-1 0 0,-1 0 0,-1 0 0,-5 29 0,5-47 0,1 0 0,-1 1 0,0-1 0,0 0 0,-1 0 0,1 0 0,0 0 0,-1 0 0,1 0 0,-1 0 0,0 0 0,1 0 0,-1-1 0,0 1 0,0-1 0,0 1 0,-1-1 0,1 0 0,0 0 0,0 0 0,-1 0 0,1 0 0,0 0 0,-1-1 0,1 1 0,-1-1 0,1 0 0,-1 0 0,-2 0 0,-6 1 0,0-1 0,-1-1 0,1 0 0,0 0 0,-11-4 0,11 2 0,1 0 0,-1-1 0,1 0 0,0-1 0,-13-8 0,19 11 0,0-1 0,-1 0 0,1 0 0,1 0 0,-1-1 0,0 1 0,1-1 0,0 0 0,0 0 0,0 0 0,0 0 0,1-1 0,-1 1 0,-1-6 0,4 8 0,-1 0 0,1-1 0,0 1 0,0 0 0,0-1 0,0 1 0,0 0 0,1-1 0,-1 1 0,1 0 0,-1-1 0,1 1 0,0 0 0,0 0 0,0 0 0,0 0 0,0 0 0,0 0 0,1 0 0,-1 0 0,1 0 0,-1 0 0,4-2 0,4-4 0,1 1 0,-1 0 0,16-8 0,-19 12 0,-4 2 0,0-1 0,0 1 0,0 1 0,0-1 0,1 0 0,-1 0 0,0 1 0,0 0 0,1-1 0,-1 1 0,0 0 0,1 0 0,-1 0 0,0 0 0,0 1 0,1-1 0,3 1 0,-2 1 0,0 0 0,0 0 0,0 0 0,0 0 0,0 1 0,0 0 0,0-1 0,4 6 0,4 5 0,0 1 0,-2 0 0,15 24 0,-24-37 0,11 19 0,22 26 0,-30-41 0,1 0 0,-1 0 0,1-1 0,0 1 0,1-1 0,-1 0 0,0-1 0,1 1 0,0-1 0,7 2 0,0 1 0,-13-5 0,1-1 0,0 1 0,-1-1 0,1 1 0,0-1 0,0 0 0,0 1 0,-1-1 0,1 0 0,0 0 0,0 1 0,0-1 0,0 0 0,-1 0 0,1 0 0,0 0 0,0 0 0,0 0 0,0 0 0,0 0 0,0-1 0,-1 1 0,1 0 0,0 0 0,0-1 0,0 1 0,-1 0 0,1-1 0,0 1 0,0-1 0,-1 1 0,1-1 0,0 0 0,-1 1 0,1-1 0,-1 1 0,1-1 0,-1 0 0,1 0 0,-1 1 0,1-1 0,-1 0 0,0 0 0,1 0 0,13-25 850,-9 13-5635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93 10040,'0'0'13087,"-7"11"-12431,6-9-632,-12 18 624,1 2-1,-15 33 1,21-38-130,1 0 0,0 0 1,2 1-1,0-1 0,-2 31 1,5-40-286,0 0 0,1 0 0,0 0 1,0 0-1,1 0 0,0 0 1,0 0-1,1-1 0,0 1 1,0-1-1,1 0 0,-1 0 0,2 0 1,8 12-1,-11-18-221,-1 1-1,1-1 1,-1 1 0,1-1 0,0 0-1,-1 1 1,1-1 0,0 0 0,0 0-1,0-1 1,0 1 0,0 0-1,0 0 1,0-1 0,0 0 0,0 1-1,4-1 1,-2 0 1,0 0 1,0-1-1,0 1 1,0-1-1,0 0 1,0 0-1,0-1 1,6-2-1,-1-1-3,0 0-1,-1-1 1,0 0 0,0 0 0,-1 0-1,14-16 1,-3-1-10,-1-2 0,15-30 0,-15 25 0,-5 16 0,-8 15 0,-3 9 0,0-4 0,0 1 0,1 0 0,-1 0 0,1-1 0,0 1 0,1-1 0,0 0 0,0 0 0,0 0 0,0 0 0,1 0 0,0 0 0,5 4 0,-5-5 0,-1-1 0,1 0 0,0 0 0,0-1 0,0 1 0,0-1 0,1 0 0,-1 0 0,1 0 0,0-1 0,0 0 0,0 0 0,0 0 0,0 0 0,0-1 0,11 2 0,-12-3 0,0-1 0,0 0 0,0 0 0,0 0 0,0-1 0,0 1 0,-1-1 0,1 0 0,0 0 0,-1 0 0,1 0 0,-1-1 0,0 1 0,5-5 0,-1-1 0,0 1 0,-1-1 0,1 0 0,8-15 0,-5 2 0,-2-1 0,0 0 0,-1 0 0,-1 0 0,-2-1 0,0 0 0,-1 0 0,-1 0 0,-2-37 0,-1 55 0,1 0 0,-1 0 0,0 0 0,0 0 0,-1 0 0,0 1 0,-2-7 0,3 9 0,0-1 0,-1 1 0,1 0 0,0 0 0,-1 0 0,1 1 0,-1-1 0,1 0 0,-1 1 0,0-1 0,0 0 0,0 1 0,0 0 0,0 0 0,0-1 0,-4 0 0,2 2 0,0 0 0,0 1 0,-1 0 0,1-1 0,0 2 0,1-1 0,-1 0 0,0 1 0,0-1 0,0 1 0,1 0 0,-5 4 0,1-1 212,0 1 1,0 0-1,-11 11 1,0 10-4998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42 12160,'0'0'3568,"11"-3"-3256,34-11 2,-43 13-212,0 0-1,0 1 1,0-1-1,0 0 0,0 0 1,0-1-1,0 1 1,0 0-1,2-3 1,-3 4-53,-1 0 0,0-1 0,0 1-1,1 0 1,-1 0 0,0-1 0,0 1 0,0 0 0,0 0 0,1-1 0,-1 1 0,0 0 0,0 0 0,0-1 0,0 1 0,0 0 0,0-1 0,0 1-1,0 0 1,0 0 0,0-1 0,0 1 0,0 0 0,0-1 0,0 1 0,0 0 0,0-1 0,0 1 0,0 0 0,0 0 0,-1-1 0,1 1-1,0 0 1,0 0 0,0-1 0,0 1 0,-1 0 0,1 0 0,0-1 0,0 1 0,0 0 0,-1 0 0,-22 9 2181,13-5-1943,1-1 1,-1 1-1,1 1 0,0 0 0,0 0 0,1 1 0,0 0 0,0 0 1,0 1-1,-11 12 0,18-18-206,0 0 0,0 1-1,0-1 1,0 0 0,1 0 0,-1 1 0,0-1 0,1 0-1,-1 1 1,1-1 0,-1 1 0,1-1 0,0 0-1,-1 1 1,1-1 0,0 1 0,0-1 0,0 1 0,0-1-1,1 4 1,0-3 13,0 1 0,0-1 0,0 1 0,0-1 0,0 0 0,1 1 1,-1-1-1,1 0 0,0 0 0,3 4 0,-1-2 46,1-1 0,-1 1 0,1-1 0,0 0 0,0 0 0,0 0 1,0 0-1,0-1 0,0 0 0,8 2 0,-5-3-32,0 0 0,0 0-1,0 0 1,0-1 0,1 0 0,-1-1-1,0 0 1,0 0 0,0-1 0,0 0 0,-1 0-1,1-1 1,0 1 0,-1-2 0,0 1-1,0-1 1,0-1 0,0 1 0,0-1-1,-1 0 1,0 0 0,6-7 0,2-4-4292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11048,'0'0'6294,"-2"14"-5510,-2 15-438,-25 194 3149,28-188-2717,1 1-1,2-1 0,1 0 1,1 1-1,18 61 0,-17-80-220,1-1 0,1 0 0,0 0-1,11 15 1,-13-23-318,1-1 0,0 1 0,0-1 0,1 0-1,0-1 1,0 0 0,1 0 0,-1 0 0,1-1 0,1 0-1,-1-1 1,1 0 0,9 4 0,-7-5-239,1-1 0,0 0 0,0-1 0,0 0 0,0 0 0,0-1 0,0-1 0,0 0 0,0-1 0,16-4 0,-25 5 0,1 0 0,-1-1 0,0 1 0,0 0 0,0-1 0,0 0 0,0 0 0,-1 0 0,5-3 0,-6 4 0,0 0 0,0 1 0,0-1 0,-1 0 0,1 0 0,0-1 0,0 1 0,0 0 0,-1 0 0,1 0 0,-1 0 0,1-1 0,-1 1 0,1 0 0,-1-1 0,0 1 0,1 0 0,-1-1 0,0 1 0,0 0 0,0-1 0,0 1 0,0 0 0,-1-1 0,1 1 0,-1-2 0,-3-9-4063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6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11152,'0'0'8991,"18"3"-8296,54 6 326,87-1-1,24-25 738,2 1 415,-163 15-1439,-1 1 1,1 1 0,22 5-1,-43-6-682,-1 0 0,0 0 0,1 0 0,-1 0 0,0 0 0,1 0 0,-1 0 0,0 0 0,1 1 0,-1-1 0,0 0 0,1 0 0,-1 0 0,0 1 0,1-1 0,-1 0 0,0 0-1,0 1 1,0-1 0,1 0 0,-1 1 0,0-1 0,0 0 0,0 1 0,1-1 0,-1 0 0,0 1 0,0-1 0,0 0 0,0 1 0,0-1 0,0 0 0,0 1 0,0-1 0,0 0 0,0 1-1,0-1 1,0 1 0,0-1 0,0 0 0,0 1 0,0-1 0,0 0 0,-1 1 0,1-1 0,0 0 0,0 1 0,0-1 0,-1 0 0,1 1 0,0-1 0,0 0 0,-1 0 0,1 1 0,-1-1-1,-1 6-4032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16783,'0'0'1859,"13"-2"-1100,305-44 4002,-281 39-3356,0 2 0,45 0-1,-74 7-340,-7 0-1090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1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1 8032,'0'0'16081,"-15"12"-15712,-64 54 115,-106 92 863,147-122-1046,-46 38 459,-81 59 1234,159-128-1736,0-1 0,0 1 0,0 0-1,1 0 1,0 1 0,0-1 0,0 1-1,0 0 1,-6 14 0,10-19-243,1 0-1,0 1 1,0-1 0,-1 0 0,1 1 0,0-1 0,0 0 0,1 1-1,-1-1 1,0 0 0,0 0 0,0 1 0,1-1 0,-1 0 0,1 1-1,-1-1 1,1 0 0,1 2 0,0 0 23,1 0-1,-1 0 0,1 0 1,0 0-1,0 0 1,4 2-1,5 3 53,0-1-1,21 10 1,13 4-90,-25-9 0,2-2 0,33 10 0,-26-10 0,31 14 0,26 9 0,32 11 0,-53-17 0,-64-26 51,0-1 1,-1 1-1,1-1 1,0 1-1,0-1 1,0 0-1,0 0 0,0 0 1,0 0-1,0-1 1,0 1-1,0 0 1,0-1-1,-1 1 0,1-1 1,0 0-1,0 1 1,1-2-1,24-19-3377,-24 18 1700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8744,'0'0'14490,"11"-9"-14107,34-29-7,-39 34-260,0 0 0,0 0 0,1 1 0,-1 0 0,1 0 0,0 0 0,-1 1 0,1 0 0,8-1 0,22-7 541,-36 9-624,0 1 0,0-1 0,0 1-1,1 0 1,-1-1 0,0 1 0,0 0 0,0 0 0,1 0 0,-1 0 0,0 0-1,0 0 1,1 0 0,-1 0 0,0 0 0,0 1 0,1-1 0,-1 0 0,0 1-1,0-1 1,0 1 0,0 0 0,0-1 0,0 1 0,0 0 0,0 0 0,0-1 0,0 1-1,0 0 1,0 0 0,0 0 0,-1 0 0,1 0 0,0 0 0,-1 0 0,1 0-1,-1 1 1,1-1 0,-1 0 0,0 0 0,1 0 0,-1 3 0,3 7 147,-1 1 0,0-1 0,0 23 0,-2-18-94,1 1 82,1 0 1,0-1-1,2 0 0,-1 1 1,2-1-1,12 30 0,-9-32-3,0 0-1,1 0 0,0-1 0,1 0 0,0-1 1,20 19-1,-27-29-118,-1 0 0,1-1 0,-1 1 1,1-1-1,-1 1 0,1-1 0,0 0 0,0 0 1,-1 0-1,1-1 0,0 1 0,0-1 0,0 1 0,0-1 1,0 0-1,0 0 0,0 0 0,0-1 0,0 1 1,0-1-1,0 0 0,0 1 0,-1-1 0,1 0 1,4-3-1,2 0 78,-1-1 1,1 0-1,-1 0 0,0-1 1,0 0-1,9-10 1,-10 8-102,0 0 0,-1-1 0,0 0 0,0 0 0,-1 0 0,0-1 0,-1 1 0,6-21 0,17-90 88,-19 75-100,4-59-11,-10 69 0,8-41 0,-10 74 0,0 1 0,1 0 0,-1-1 0,0 1 0,0 0 0,1-1 0,-1 1 0,1 0 0,-1 0 0,1-1 0,-1 1 0,1 0 0,0 0 0,0 0 0,-1 0 0,1 0 0,0 0 0,0 0 0,0 0 0,0 0 0,0 1 0,0-1 0,1 0 0,-1 0 0,0 1 0,0-1 0,0 1 0,1-1 0,-1 1 0,0 0 0,0-1 0,1 1 0,-1 0 0,0 0 0,1 0 0,-1 0 0,0 0 0,1 0 0,-1 0 0,0 1 0,2-1 0,5 3 0,-1 0 0,1 0 0,-1 1 0,0 0 0,10 7 0,-6-4 0,12 10 0,-1 0 0,0 2 0,22 25 0,-35-35 0,-3-5 651,4 3-1071,-7 0-3750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9944,'0'0'3857,"11"-7"-3234,40-24-25,-49 30-483,0-1-1,1 0 0,0 1 1,-1 0-1,1-1 1,0 1-1,0 0 0,0 1 1,0-1-1,0 0 1,0 1-1,0 0 0,0-1 1,0 1-1,0 0 1,0 1-1,0-1 0,0 0 1,0 1-1,0 0 1,-1 0-1,1 0 0,0 0 1,0 0-1,0 0 1,-1 1-1,1-1 0,-1 1 1,4 3-1,1 2 182,-1 0 0,0 1 1,0 0-1,-1 0 0,0 1 0,7 16 0,-7-14-252,16 39 743,-14-31 6,1-1 0,17 29 0,-25-46-727,1 0 0,0 0 0,-1 0 1,1 0-1,0 0 0,0 0 0,0 0 1,0 0-1,0 0 0,0 0 0,0 0 0,0-1 1,0 1-1,1 0 0,-1-1 0,0 1 1,0-1-1,1 1 0,-1-1 0,0 0 1,1 0-1,-1 1 0,0-1 0,1 0 1,-1 0-1,0 0 0,1-1 0,-1 1 1,0 0-1,0 0 0,1-1 0,-1 1 0,0 0 1,0-1-1,1 0 0,0 0 0,2-1-29,-1-1 0,1 1 0,-1-1 0,1 0 0,-1 0 0,0 0 0,0-1 0,-1 1 0,5-7 0,7-17-529,-9 13-2762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1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0 14064,'0'0'1080,"-12"10"-699,-158 129 976,-117 60 1687,277-193-2812,5-3 12,-1 0 0,1 1 0,0-1-1,0 1 1,0 1 0,-4 4 0,54-44 1309,-8 4-4342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11152,'0'0'9333,"-3"12"-8539,-5 36-7,8-46-721,-1 0 0,1 0 0,0 0 0,0 0 1,0 0-1,0 0 0,1 0 0,-1 0 0,1 0 0,-1 0 0,1 0 0,0 0 0,-1-1 0,1 1 1,0 0-1,0 0 0,0 0 0,2 1 0,3 5 206,7 13 329,1-1 0,0 0 0,2-1 0,31 30 0,-13-20 507,64 44 0,-17-28 276,-53-31-315,27 17-1,-46-24-999,0-1 0,0 1 0,-1 1 0,10 10 0,-16-16-65,0 1 0,1 0 1,-1 0-1,0 0 0,0 0 1,-1 0-1,1 1 0,-1-1 1,0 0-1,1 1 1,-1-1-1,-1 1 0,1-1 1,0 1-1,-1-1 0,0 1 1,0 5-1,-2-2-4,0 1 0,0-1 0,0 0 0,-1 1 0,-1-1 0,1 0 0,-1-1 0,-8 12 0,-43 48 0,32-41 0,-171 186 0,189-206 37,-1 0 153,1 0-1,-1 1 1,1 0-1,-9 13 1,14-17-389,-1-1 0,0 1 1,0 0-1,1 0 1,-1-1-1,1 1 0,-1 0 1,1 0-1,0 0 1,0 0-1,0 0 1,0-1-1,0 1 0,0 0 1,0 0-1,1 0 1,-1 0-1,1 0 1,-1-1-1,1 1 0,0 0 1,-1 0-1,1-1 1,2 4-1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10544,'0'0'11377,"15"4"-10843,-12-3-500,15 4 164,0 0 0,1-1 0,-1-1 0,37 1 0,246-3 2129,-232 0-1471,0 4 0,76 14 0,-129-16-590,38 8 1892,-52-12-2106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11760,'0'0'10993,"14"2"-10401,21 3-175,-1-1 1,1-2 0,38-2-1,165-30 1364,-210 25-1559,32 0 660,87 1 0,-110 4-394,-30 0-96,-1 0 0,1 1 0,-1-1 0,0 1 0,13 4 0,-14-3-8,0 1-1129,1-3-3319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2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274 156 14464,'0'0'4702,"-10"6"-3957,-17 10-31,0 2-1,-44 38 0,58-44-393,0 0 1,1 1-1,0 0 0,1 1 0,1 1 0,0 0 0,-11 23 1,19-30-172,-1 0 0,1 0 1,0 0-1,1 1 1,0-1-1,0 0 1,1 1-1,0-1 1,0 0-1,1 1 0,0-1 1,0 0-1,1 1 1,1-1-1,-1 0 1,1 0-1,0-1 1,1 1-1,5 8 0,-3-5 23,0-1 0,1-1 0,0 1-1,1-1 1,0-1 0,0 1 0,1-1-1,0-1 1,0 0 0,1 0 0,0 0-1,0-2 1,13 6 0,-7-5-35,0 0 1,1-2 0,0 0-1,0-1 1,0 0 0,0-2-1,0 0 1,1-1 0,-1-1-1,0 0 1,0-1 0,0-1-1,0-1 1,0 0 0,-1-1-1,0-1 1,0 0 0,0-2-1,25-14 1,-16 6-138,0-1 0,-2 0 0,1-2 0,-2-1 0,-1 0 0,0-2 0,28-39 0,-43 52 0,-1-1 0,0 0 0,0 0 0,-1 0 0,0-1 0,-1 0 0,0 1 0,-1-1 0,0 0 0,-1 0 0,0 0 0,0 0 0,-1-1 0,-1 1 0,0 0 0,-1 0 0,0 0 0,0 0 0,-1 1 0,-8-18 0,6 15 0,-1 0 0,-1 1 0,0 0 0,0 1 0,-1-1 0,-1 1 0,0 1 0,0 0 0,-1 0 0,-1 0 0,1 2 0,-1-1 0,-1 1 0,0 1 0,0 0 0,-16-6 0,8 6 0,0 1 0,0 1 0,0 1 0,0 1 0,-1 0 0,1 2 0,-1 0 0,1 2 0,-1 0 0,1 1 0,-1 1 0,-29 9 0,27-6 0,1 1 0,0 2 0,1 0 0,-1 1 0,2 1 0,0 1 0,0 1 0,1 1 0,1 0 0,-30 31 0,42-39 123,0 1 0,1 0 0,-1 0 0,2 1 0,-1-1 0,1 1 0,-6 15 0,9-19-369,0-1 0,0 1 0,0-1 0,1 1 0,-1-1 0,1 1 0,0-1 0,0 1 0,0 0 1,1-1-1,-1 1 0,1-1 0,0 1 0,0-1 0,0 1 0,1-1 0,-1 0 0,1 0 0,3 6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8:3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8336,'0'0'7737,"1"10"-7465,0 29-52,3 94 417,9 345 934,-3-267-921,-4-118-21,3 0 0,40 166 0,-21-132 102,19 68 1407,-38-158-1211,-8-36-891,0 1 0,0-1-1,0 0 1,0 0 0,0 1 0,1-1-1,-1 0 1,0 0 0,1 0 0,-1 0 0,1 0-1,-1 0 1,1-1 0,-1 1 0,1 0 0,-1-1-1,1 1 1,0-1 0,-1 0 0,1 1 0,0-1-1,-1 0 1,3 0 0,6 0-21,0-1 0,0 0 0,10-2 0,-5 0 33,109-24 52,-89 18-99,0 1 0,1 1 0,58-2 0,46 4-59,49 1-60,-34 3 102,-106 0 14,-27 1 4,32 5 0,-34-2-1,1-1 1,22-1-1,22-2-1,86 11 0,26 1 0,-13-15 43,60 0 44,-53-1 66,-60 0-82,231 12 117,-109-7-83,-212-1-97,162-7 17,-29 3-79,49 1 19,-95 8 28,112 3 7,75 7 6,-100-3 28,-94-6-28,193-1 134,-22-11-13,-66 2 2,85 14 137,-184-3-207,-29-1-20,-21-1 44,84-3 0,-108-2-51,62 6 1,-66-3-27,-1 0 0,53-4 0,-43 2 17,10-1 29,-45 0-40,0 1 0,0-1 0,0 1 0,0-1 0,0 0 0,0 0 0,-1 0 0,1-1 0,0 1 0,-1-1 0,1 1 0,-1-1 0,3-2 0,-4 1 45,0 0 0,1 0 0,-1-1 0,0 1 1,0-1-1,-1 1 0,1 0 0,-1-1 0,0 1 1,1-1-1,-2 1 0,1-6 0,0-7-19,-11-198 247,1 83-88,-14-86 128,2 47-91,13 87-120,3 36-8,3 1 0,2-62 0,2 50-26,-12-108 1,6 107-67,1 33-15,-12-45 0,-1-1-135,15 63 94,0 1 0,0 0 0,-1-1 0,0 1 0,-1 0 0,0 0 0,0 1 0,0-1 0,-12-13 0,12 16 23,0 1-1,-1-1 0,0 1 1,0-1-1,0 1 1,0 1-1,0-1 0,-1 1 1,0 0-1,1 0 0,-1 1 1,-1-1-1,1 1 0,-7-1 1,-37-2-11,-1 2 0,0 2 1,-51 6-1,10 0 19,-243 16-6,255-19 17,-266 5 0,47-1 0,-2 1 0,-257 1 0,168-3 0,51-3 0,17 3 89,82-10 53,126 7-50,35 1-2,-33 3 335,-145 24 0,133-13-9,63-4-200,44-8-96,-1-1 1,-26 2-1,-13 0 195,38-3-211,-1-1 0,1-1 0,-26-1 0,-51-9 32,-124-16 197,183 21-333,-59 0 0,-1 0 0,54 1 0,-72 6 0,24 1 0,-29-14 0,25 0 0,58 10 0,0 1 0,0 1 0,0 3 0,0 1 0,-60 17 0,86-17 1000,19-5-6000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7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0 10152,'0'0'5056,"-14"7"-4288,7-4-645,-4 2 37,1 0-1,0 1 1,0 0-1,0 0 1,1 1-1,0 1 1,-11 10-1,2 3 491,-26 37 0,38-50-436,1 1 1,0 0-1,0 1 1,1-1-1,0 1 0,1 0 1,-4 15-1,7-22-140,0-1 0,0 0-1,0 0 1,1 0 0,-1 1 0,1-1-1,-1 0 1,1 0 0,0 0 0,0 0-1,-1 0 1,2 0 0,-1 0 0,0 0-1,0 0 1,1 0 0,-1-1 0,1 1 0,-1-1-1,1 1 1,0-1 0,-1 1 0,4 1-1,1 0 50,-1 0 0,0 0 0,1 0 0,-1 0 0,1-1 0,0 0-1,8 1 1,-4-2 15,0 0 0,0-1 0,0 0 0,0-1 0,0 0 0,0-1-1,0 0 1,16-6 0,-12 4 49,-1-2-1,0 1 1,0-2-1,0 0 1,17-13-1,-23 15-74,0-1-1,-1 0 1,0 0 0,0-1-1,-1 0 1,0 0 0,0 0-1,0 0 1,-1-1-1,0 0 1,5-15 0,-7 18-49,-1 0 0,0 0 0,0 0 0,0 0 0,-1 0 0,0-1 1,0 1-1,0 0 0,0-1 0,-1 1 0,0 0 0,0 0 0,0 0 1,-1 0-1,0 0 0,0 0 0,0 0 0,0 0 0,-1 1 0,-4-6 0,5 7-15,-1 0 0,0 1-1,0-1 1,1 1-1,-1 0 1,-1 0 0,1 0-1,0 0 1,0 1-1,-1-1 1,1 1-1,-1 0 1,1 0 0,-1 0-1,0 1 1,1-1-1,-1 1 1,0 0 0,-4 0-1,-8 1 106,0 0 0,1 1 0,-17 5 0,25-6-105,-2 1-2,1 0-1,-1 0 0,0 1 0,1 0 0,-1 1 1,1 0-1,0 0 0,1 1 0,-1 0 0,1 0 1,-1 1-1,2 0 0,-1 0 0,1 0 0,0 1 0,0 0 1,1 0-1,-6 10 0,10-15-65,0 0 1,0 0-1,0 0 0,0 0 0,1 0 1,-1 1-1,0-1 0,1 0 1,0 0-1,0 1 0,0-1 0,0 0 1,0 0-1,0 1 0,0-1 1,1 0-1,0 3 0,6 9-4037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1.9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16879,'0'0'3472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0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245 374 7736,'0'0'17006,"-11"8"-16694,-14 9-12,2 2 1,0 0-1,-31 35 0,32-28 7,8-11-105,2 0 0,-1 1 0,2 1-1,-11 20 1,19-28-130,0 1 0,0 0-1,1 0 1,1 0 0,0 0-1,0 0 1,1 0 0,0 0-1,0 0 1,2 0 0,-1 0-1,1 0 1,0 0 0,1 0-1,0-1 1,9 18 0,-10-24-41,0 0 0,0 0 0,1 0 0,-1 0 1,1 0-1,0-1 0,0 1 0,0-1 0,0 0 1,0 0-1,1 0 0,-1 0 0,1 0 0,-1-1 0,1 1 1,-1-1-1,1 0 0,0 0 0,0-1 0,-1 1 0,1-1 1,0 0-1,0 0 0,0 0 0,5-1 0,-2 1 25,0-1-1,1-1 1,-1 1-1,0-1 1,0 0-1,0-1 1,0 0-1,0 0 1,0 0-1,-1-1 1,1 0-1,5-5 1,-2 0 17,-1-1 1,-1 0 0,0-1 0,0 0-1,-1 0 1,8-16 0,-3 0 120,17-47 1,-18 27-33,-1 0 0,-3 0 0,3-84 1,0 6 143,-8 102-225,0 0 1,-2 1-1,0-1 1,-2 0-1,-1 1 1,-7-35-1,9 56-80,1 0-1,0 0 1,0 0-1,0 0 0,-1 0 1,1 0-1,0 0 1,-1 0-1,1 0 0,-1 0 1,1 0-1,-1 0 0,1 0 1,-1 1-1,0-1 1,1 0-1,-1 0 0,0 1 1,0-1-1,-1-1 1,1 2-1,0 1 0,0-1-1,0 0 1,0 1 0,1-1 0,-1 1 0,0-1 0,0 1 0,1-1 0,-1 1 0,0-1 0,1 1 0,-1 0 0,0-1 0,1 1 0,-1 0-1,1 0 1,-1-1 0,1 1 0,-1 0 0,1 0 0,-1 1 0,-10 20 0,1 1 0,1 0 0,0 0 0,2 1 0,1 1 0,-5 37 0,7-26 0,-12 164 0,17-173 0,2-1 0,10 46 0,-4-24 0,-5-35 0,1 0 0,0 0 0,1-1 0,0 1 0,0-1 0,2 0 0,-1-1 0,11 12 0,-13-16 0,-1-2 0,0 0 0,0 0 0,1 0 0,-1 0 0,1-1 0,0 1 0,0-1 0,0 0 0,1-1 0,0 1 0,8 3 0,-9-6 0,1 1 0,-1-1 0,0 0 0,1-1 0,-1 1 0,1-1 0,-1 0 0,1 0 0,-1-1 0,1 0 0,-1 0 0,1 0 0,9-4 0,-5 2 0,-1-1 0,0-1 0,-1 0 0,1 0 0,-1 0 0,0-1 0,0 0 0,-1-1 0,0 1 0,0-2 0,0 1 0,-1-1 0,0 0 0,-1 0 0,7-12 0,-4 5 0,-1-1 0,-1 1 0,0-2 0,-2 1 0,1-1 0,-2 1 0,0-1 0,0-19 0,-3 31 0,0 0 0,-1 0 0,1 1 0,-1-1 0,0 0 0,-1 1 0,1-1 0,-3-4 0,-5-21 0,8 29 0,1 0 0,0 0 0,0 0 0,-1 0 0,1 0 0,0 0 0,0 0 0,0 1 0,0-1 0,0 0 0,0 0 0,0 0 0,1 0 0,-1 0 0,0 0 0,0 0 0,1 0 0,-1 0 0,0 1 0,1-1 0,-1 0 0,1 0 0,-1 0 0,1 1 0,0-1 0,-1 0 0,1 1 0,0-2 0,2 2 0,-1-1 0,1 0 0,-1 1 0,1-1 0,-1 1 0,0 0 0,1 0 0,4 0 0,2 1 0,-1-1 0,-1 1 0,1 0 0,-1 1 0,1 0 0,-1 0 0,1 1 0,-1-1 0,0 2 0,0-1 0,-1 1 0,9 6 0,-7-5 0,-1 0 0,0 1 0,-1 0 0,1 1 0,-1-1 0,0 1 0,-1 0 0,0 1 0,7 12 0,-8-11 0,-1 1 0,-1 0 0,0 1 0,0-1 0,-1 0 0,0 18 0,2 15 0,-2-39 0,0 1 0,0-1 0,0 1 0,0-1 0,0 0 0,1 0 0,0 1 0,3 5 0,-4-9 0,1 1 0,-1-1 0,0 1 0,0-1 0,1 0 0,-1 0 0,1 1 0,-1-1 0,1 0 0,0 0 0,-1 0 0,1-1 0,0 1 0,0 0 0,-1-1 0,1 1 0,0-1 0,0 0 0,0 1 0,0-1 0,0 0 0,-1 0 0,5-1 0,0 1 0,0-1 0,0 0 0,0-1 0,0 1 0,0-1 0,0 0 0,-1-1 0,1 0 0,0 1 0,-1-2 0,0 1 0,0-1 0,0 1 0,5-6 0,2-5 0,0 1 0,-1-2 0,13-21 0,3-4 0,-18 28 0,-6 8 0,1 0 0,-1-1 0,-1 1 0,1-1 0,3-7 0,1 0 0,-3 19 0,-3 16 0,0-14 0,-1 0 0,2 0 0,-1 0 0,1 0 0,1 0 0,-1-1 0,8 16 0,-9-23 0,0 1 0,0-1 0,0 0 0,0 1 0,1-1 0,-1 0 0,0 0 0,1 0 0,-1 0 0,1 0 0,-1-1 0,1 1 0,-1 0 0,1-1 0,0 1 0,-1-1 0,1 1 0,0-1 0,-1 0 0,1 0 0,2 1 0,1-1 0,0 0 0,0 0 0,1 0 0,-1 0 0,0-1 0,7-1 0,-1-2 0,0-1 0,-1 0 0,1 0 0,-1-1 0,0 0 0,-1-1 0,1 0 0,-1-1 0,-1 1 0,1-2 0,-1 1 0,-1-1 0,0-1 0,12-19 0,2-8 0,-2-1 0,24-70 0,-30 65 0,-1 0 0,-3-1 0,6-75 0,-11 86 0,-4 14 0,0 15 0,0 1 0,0 0 0,0-1 0,1 1 0,-1 0 0,1 0 0,0-1 0,0 1 0,1-3 0,-2 5 0,0 1 0,0 0 0,0 0 0,1 0 0,-1 0 0,0-1 0,0 1 0,0 0 0,0 0 0,0 0 0,0 0 0,0 0 0,0-1 0,0 1 0,0 0 0,0 0 0,0 0 0,0 0 0,0-1 0,0 1 0,0 0 0,0 0 0,0 0 0,0-1 0,0 1 0,0 0 0,0 0 0,0 0 0,0 0 0,0-1 0,0 1 0,0 0 0,0 0 0,0 0 0,0 0 0,-1 0 0,1-1 0,0 1 0,0 0 0,0 0 0,-1 1 0,1-1 0,-1 1 0,1 0 0,-1-1 0,1 1 0,-1 0 0,1 0 0,0-1 0,-1 1 0,1 0 0,0 0 0,0 0 0,-1 0 0,1 0 0,0-1 0,0 1 0,0 0 0,0 1 0,-1 7 0,-37 168 0,-31 136 0,44-219 0,-48 115 0,66-193 0,-2 0 0,-15 23 0,-7 13 0,35-80 0,10-1 0,1 0 0,2 1 0,0 0 0,2 2 0,25-29 0,-1 8 0,67-57 0,-2 3 0,-98 91 0,10-9 0,-1 0 0,-1-2 0,-1 0 0,-1-1 0,26-47 0,-33 50 0,12-24 0,26-79 0,-38 66 0,-14 77 0,1 0 0,-3 34 0,0 0 0,-31 227 0,35-266 0,2 0 0,0 0 0,0 1 0,2-1 0,3 21 0,-4-33 0,1 0 0,-1 1 0,0-1 0,0 0 0,-1 0 0,0 4 0,-2 24 0,5-44 1011,0-3-6067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1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15776,'0'0'4275,"10"0"-3917,154 15 1157,-116-10-832,-41-3-351,1-1-1,0 1 1,12 5-1,-16-5-686,1 0 0,0 0 0,0-1 0,0 0 0,9 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14872,'0'0'2343,"91"-12"-2495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2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1 400 11352,'0'0'6321,"10"-2"-5445,2-1-594,-1-1 0,1 1 0,0-2 0,-1 1 0,0-2 0,0 1 0,-1-2 0,12-8 0,9-11 891,38-41 0,-55 51-770,-1 0 0,0-1-1,-1-1 1,14-26 0,34-63 2293,-55 98-2266,-3 7-196,-1 0-1,1-1 1,-1 1 0,0-1-1,0 1 1,0-1-1,1-4 1,-2 6 92,0 20 833,0 17-1039,-1 1 58,2 0 0,1 0 0,9 43 0,-10-74-178,1 0 0,0 0 0,0 0 0,0-1 0,1 1 0,0-1 0,0 1 0,0-1 0,1 0 0,-1 0 0,1-1 0,6 7 0,-7-9 0,0 0 0,0 0 0,0 0 0,0 0 0,1 0 0,-1 0 0,1-1 0,-1 0 0,1 0 0,-1 0 0,1 0 0,0 0 0,-1-1 0,1 1 0,0-1 0,0 0 0,-1 0 0,1-1 0,0 1 0,-1-1 0,6-1 0,2-1 0,0-1 0,0-1 0,-1 0 0,1 0 0,-1-1 0,0 0 0,-1-1 0,0 0 0,0-1 0,0 0 0,-1 0 0,0-1 0,0 1 0,8-16 0,-1 1 0,-2-2 0,0 1 0,-2-1 0,0-1 0,6-28 0,-11 40 0,-4 29 0,-1-4 0,-1-10 0,6 140 0,-6-124 0,-1-1 0,-1 1 0,-1-1 0,0 0 0,-1 1 0,-9 24 0,12-40 0,1 0 0,0 0 0,0 0 0,-1 0 0,1 0 0,-1 0 0,1 0 0,-1 0 0,1 0 0,-1 0 0,1-1 0,-1 1 0,0 0 0,0 0 0,1 0 0,-1-1 0,0 1 0,0 0 0,0-1 0,0 1 0,0-1 0,0 1 0,0-1 0,0 1 0,0-1 0,0 0 0,0 0 0,0 1 0,0-1 0,0 0 0,0 0 0,0 0 0,0 0 0,0 0 0,0 0 0,0 0 0,0-1 0,0 1 0,0 0 0,0-1 0,0 1 0,0 0 0,0-1 0,0 1 0,0-1 0,0 0 0,0 1 0,0-1 0,0 0 0,-6-6 0,0 1 0,1 0 0,0-1 0,-8-13 0,9 13 0,4 5 0,0 1 0,-1-1 0,1 1 0,1-1 0,-1 1 0,0-1 0,0 0 0,0 1 0,1-1 0,-1 0 0,1 1 0,0-1 0,-1 0 0,1 0 0,0 0 0,0 1 0,0-1 0,0 0 0,0 0 0,1 0 0,-1 1 0,1-4 0,0 3 0,0 1 0,0 0 0,0 0 0,0 0 0,0 0 0,1 0 0,-1 1 0,0-1 0,0 0 0,1 0 0,-1 1 0,1-1 0,-1 1 0,0-1 0,1 1 0,-1 0 0,1 0 0,-1-1 0,1 1 0,-1 0 0,1 0 0,-1 0 0,1 0 0,-1 1 0,0-1 0,1 0 0,-1 1 0,1-1 0,1 2 0,19 4 0,0 0 0,-1 2 0,0 1 0,0 0 0,-1 2 0,0 0 0,-1 1 0,19 16 0,-35-25 110,0 0-1,0 1 1,0 0 0,-1-1-1,0 1 1,1 0 0,-1 0-1,2 5 1,-3-5-823,1 0-1,0 0 1,1 0 0,-1 0-1,1 0 1,3 4-1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17383,'0'0'3744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8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143 617 8536,'0'0'1936,"3"-9"-1203,1-4-412,-3 8-78,1 0-1,-1 0 0,0 0 1,0 0-1,0 0 0,-1 0 1,0-8-1,0 12-145,0 0 0,0 0 1,0 0-1,0 0 0,0 0 0,0 0 0,0 0 1,0 0-1,-1 0 0,1 0 0,-1 0 1,1 1-1,0-1 0,-1 0 0,1 0 0,-1 0 1,0 1-1,1-1 0,-1 0 0,0 0 0,1 1 1,-1-1-1,0 1 0,0-1 0,1 1 1,-1-1-1,0 1 0,0-1 0,0 1 0,0 0 1,0-1-1,0 1 0,0 0 0,0 0 1,0 0-1,0 0 0,-1 0 0,-3 0 141,0 0-1,1 0 0,-1 1 1,0 0-1,0 0 0,-7 3 1,5-1-7,1 0 0,0 0-1,0 1 1,0 0 0,0 0 0,0 1 0,1-1 0,0 1 0,0 0 0,0 1 0,1-1 0,-1 1-1,1 0 1,1 0 0,-1 1 0,-3 10 0,6-16-175,1-1 1,-1 1-1,1 0 1,0 0-1,0 0 0,-1 0 1,1 0-1,0 0 1,0 0-1,0 0 0,0 0 1,0 0-1,0 0 1,0 0-1,0 0 0,1-1 1,-1 1-1,0 0 1,1 0-1,-1 0 0,0 0 1,1 0-1,-1 0 1,2 0-1,-1 1 18,1 0-1,-1-1 1,1 1 0,0-1-1,0 1 1,0-1 0,0 0-1,0 0 1,4 2-1,0-1 43,1 1-1,0-2 0,0 1 0,-1-1 0,15 1 0,-5-1 65,1-2-1,0 0 0,-1-1 1,30-7-1,-42 8-151,0 0 0,-1-1 0,1 1-1,0-1 1,0 0 0,-1 1 0,1-2 0,-1 1-1,0 0 1,0-1 0,0 1 0,0-1 0,0 0-1,0 0 1,-1 0 0,1-1 0,-1 1 0,0-1-1,0 1 1,0-1 0,-1 0 0,1 1 0,-1-1-1,2-7 1,-2 1 56,-1 0 0,0 0 0,-1 0 0,0 0 0,-2-11 0,-1 12 154,4 9-230,0 1-1,0-1 1,0 0-1,0 0 1,0 0-1,0 0 1,0 0-1,0 0 1,0 0-1,0 0 0,0 1 1,0-1-1,0 0 1,0 0-1,0 0 1,0 0-1,0 0 1,0 0-1,0 0 0,0 0 1,0 1-1,0-1 1,0 0-1,0 0 1,0 0-1,0 0 1,-1 0-1,1 0 0,0 0 1,0 0-1,0 0 1,0 0-1,0 1 1,0-1-1,0 0 1,0 0-1,0 0 0,0 0 1,-1 0-1,1 0 1,0 0-1,0 0 1,0 0-1,0 0 1,0 0-1,0 0 0,0 0 1,0 0-1,-1 0 1,1 0-1,0 0 1,0 0-1,0 0 1,0 0-1,0 0 1,0 0-1,0 0 0,0 0 1,-1 0-1,1 0 1,0-1-1,-3 43 478,3-35-450,1 5 61,1 0 0,0 0 0,6 20 0,-7-29-65,1 1-1,-1 0 0,1-1 0,0 1 0,0-1 1,1 1-1,-1-1 0,1 0 0,0 0 1,-1 0-1,1-1 0,0 1 0,1 0 1,-1-1-1,6 3 0,1 1 42,-2-2 15,-1 0-1,1 0 1,16 4-1,-20-7-58,0 0-1,0-1 0,0 0 0,0 1 0,0-2 0,0 1 0,0 0 1,-1-1-1,1 1 0,0-1 0,7-3 0,1-1 31,-1-1 0,0 0 0,0 0-1,0-1 1,-1-1 0,0 0 0,-1 0 0,1-1-1,-2 0 1,1-1 0,12-18 0,-5 3 58,-1 0 0,-2 0 0,0-2 1,10-30-1,-14 28-12,0 0 1,-2-1-1,5-55 1,-8-94 258,-4 161-317,0 15-37,1 0-1,-1-1 1,0 1-1,0-1 1,0 0 0,0 1-1,-1 0 1,0-1-1,1 1 1,-1-1 0,0 1-1,-1 0 1,1-1-1,-1 1 1,1 0-1,-3-3 1,3 6-9,1 0 0,0-1 0,-1 1 0,1 0 0,-1 0 0,1 0 0,-1 0 0,1 0 0,-1 0 0,1 0 0,-1 0 0,1 0 0,-1 0 0,1 0 0,-1 0 0,1 0 0,0 0 0,-1 0 0,1 1 0,-1-1 0,1 0 0,-1 0 0,1 0 0,0 1 0,-1-1 0,1 0 0,-1 1 0,1-1 0,0 0 0,-1 1 0,1-1 0,0 0 0,0 1 0,-1-1 0,1 1 0,0-1 0,-1 1 0,-11 20 0,-4 17 0,3 1 0,1 0 0,-13 75 0,20-80 0,1 1 0,2 0 0,1 0 0,2 0 0,5 36 0,-3-52 0,1-1 0,0 1 0,2-1 0,0 0 0,1 0 0,16 29 0,-21-45 0,1 1 0,-1 0 0,1-1 0,-1 1 0,1-1 0,0 0 0,0 0 0,0 0 0,0 0 0,0-1 0,0 1 0,1-1 0,-1 0 0,0 0 0,1 0 0,-1 0 0,1 0 0,-1-1 0,6 0 0,-4 1 0,1-1 0,0 0 0,-1-1 0,1 1 0,-1-1 0,1-1 0,-1 1 0,1-1 0,-1 1 0,1-2 0,5-2 0,5-6 0,0 0 0,-2 0 0,22-21 0,-29 24 0,0 0 0,0 0 0,-1 0 0,0 0 0,0-1 0,-1 0 0,8-19 0,-13 28 0,1-1 0,-1 1 0,0 0 0,0 0 0,0-1 0,0 1 0,0 0 0,1 0 0,-1-1 0,0 1 0,0 0 0,0-1 0,0 1 0,0 0 0,0-1 0,0 1 0,0 0 0,0-1 0,0 1 0,0 0 0,0 0 0,-1-1 0,1 1 0,0 0 0,0-1 0,0 1 0,0 0 0,0 0 0,-1-1 0,1 1 0,0 0 0,0 0 0,0-1 0,-1 1 0,1 0 0,-12 2 0,-11 12 0,11-2 0,0 1 0,1 0 0,0 0 0,1 1 0,1 0 0,-11 23 0,19-36 0,0 1 0,0 0 0,1-1 0,-1 1 0,1 0 0,-1 0 0,1-1 0,-1 1 0,1 0 0,0 0 0,0 0 0,0 0 0,0 0 0,0-1 0,0 1 0,1 0 0,-1 0 0,1 0 0,-1-1 0,1 1 0,-1 0 0,1 0 0,0-1 0,0 1 0,0-1 0,0 1 0,0-1 0,0 1 0,1-1 0,-1 1 0,0-1 0,3 2 0,0-1 0,-1 0 0,1 0 0,0-1 0,-1 1 0,1-1 0,0 0 0,0 0 0,0 0 0,0-1 0,0 1 0,0-1 0,0 0 0,8-1 0,-7 1 0,1-1 0,-1 0 0,0 0 0,1-1 0,-1 0 0,0 0 0,0 0 0,0 0 0,0-1 0,0 0 0,0 0 0,-1 0 0,7-6 0,-8 6 0,0 0 0,-1-1 0,1 1 0,-1-1 0,0 0 0,0 0 0,0 0 0,0 0 0,-1 0 0,1 0 0,-1 0 0,0 0 0,0-1 0,-1 1 0,0 0 0,1-1 0,-1 1 0,-1-5 0,1 6 0,-1 0 0,0-1 0,0 1 0,0 0 0,0 0 0,0 0 0,0 0 0,-1 0 0,0 0 0,1 0 0,-1 0 0,0 1 0,0-1 0,-1 1 0,1-1 0,0 1 0,-1 0 0,0 0 0,1 0 0,-1 0 0,-5-2 0,-7-7 0,8 8 0,6 2 0,9-2 0,-8 3 0,28-9 0,1 2 0,0 0 0,50-3 0,-60 9 0,0 0 0,0 2 0,0 0 0,0 1 0,0 1 0,32 9 0,-48-10 0,1-1 0,-1 1 0,0 0 0,0 0 0,0 0 0,0 0 0,0 0 0,-1 1 0,1-1 0,-1 1 0,0 0 0,1 0 0,-1 0 0,0 0 0,-1 0 0,1 0 0,0 0 0,-1 1 0,0-1 0,0 1 0,0-1 0,0 1 0,-1-1 0,1 1 0,-1-1 0,0 5 0,1 4 0,-2-1 0,1 1 0,-1-1 0,-1 1 0,0-1 0,-7 21 0,-2-10 0,23-29 0,18-27 0,41-34 0,-45 44 0,-24 21 0,-1 2 0,1 0 0,-1-1 0,0 1 0,1 0 0,-1 0 0,0 0 0,1 0 0,0 0 0,-1 0 0,1 0 0,-1 0 0,1 0 0,0 1 0,0-1 0,-1 1 0,1-1 0,3 1 0,-5 0 0,1 1 0,-1-1 0,1 1 0,0-1 0,-1 1 0,1-1 0,-1 1 0,1 0 0,-1-1 0,0 1 0,1 0 0,-1-1 0,0 1 0,1 0 0,-1-1 0,0 1 0,0 0 0,1 0 0,-1 1 0,3 20 0,-2-15 0,0 2 0,0 0 0,-1 0 0,-1 11 0,0-13 0,1 0 0,-1-1 0,2 1 0,-1-1 0,1 1 0,0 0 0,3 10 0,-4-16 0,1 2 0,0 0 0,0 0 0,0 0 0,1 0 0,-1-1 0,1 1 0,0 0 0,3 3 0,-4-5 0,1 0 0,-1 0 0,1 0 0,0-1 0,-1 1 0,1 0 0,0-1 0,0 1 0,-1-1 0,1 0 0,0 0 0,0 1 0,-1-1 0,1 0 0,0-1 0,0 1 0,0 0 0,2-1 0,15-2 0,-1-2 0,1 0 0,-1-1 0,25-11 0,68-42 0,-87 46 0,-14 7 0,0 0 0,-1-1 0,0 0 0,12-12 0,-33 24 0,-13 11 0,-23 18 0,23-17 0,-27 24 0,46-35 0,0 0 0,0 0 0,1 0 0,0 0 0,0 1 0,0 0 0,1 0 0,0 0 0,-3 10 0,6-15 0,0-1 0,1 1 0,0 0 0,-1 0 0,1-1 0,0 1 0,0 0 0,0 0 0,0 0 0,0-1 0,0 1 0,1 0 0,-1 0 0,1-1 0,-1 1 0,1 0 0,0-1 0,-1 1 0,1 0 0,0-1 0,0 1 0,0-1 0,0 1 0,0-1 0,1 0 0,-1 1 0,0-1 0,1 0 0,-1 0 0,1 0 0,-1 0 0,1 0 0,2 1 0,0 0 0,0-1 0,0 1 0,0-1 0,0 0 0,0 0 0,0 0 0,0 0 0,0-1 0,0 0 0,1 0 0,-1 0 0,0 0 0,7-2 0,-3 0 0,-1 0 0,0-1 0,1 0 0,-1-1 0,0 0 0,-1 0 0,1 0 0,-1-1 0,0 0 0,0 0 0,0 0 0,-1-1 0,6-6 0,-4 2 0,0 0 0,-1-1 0,0 0 0,-1 0 0,0 0 0,0-1 0,4-18 0,-3 8 0,-12 43 0,-36 219 0,23-141 0,15-80 0,-1-1 0,-13 35 0,14-43 0,-1-1 0,0 0 0,0 0 0,0 0 0,-1-1 0,-1 0 0,-7 9 0,11-15 0,0 0 0,0 0 0,0 0 0,0 0 0,-1 0 0,1-1 0,0 1 0,-1-1 0,1 0 0,-1 0 0,1 0 0,-1-1 0,0 1 0,1-1 0,-1 0 0,1 0 0,-1 0 0,0-1 0,1 1 0,-1-1 0,1 0 0,-1 0 0,1 0 0,-1 0 0,1 0 0,0-1 0,-6-3 0,0 0 0,1 0 0,0-1 0,0 0 0,1 0 0,0-1 0,0 0 0,0 0 0,1 0 0,-6-10 0,10 15 0,1-1 0,-1 0 0,1 1 0,-1-1 0,1 0 0,0 0 0,0 0 0,0 0 0,1 0 0,-1 0 0,1 0 0,0 0 0,0-5 0,0 5 0,1 1 0,-1 0 0,1-1 0,0 1 0,0 0 0,0 0 0,0-1 0,1 1 0,-1 0 0,0 0 0,1 1 0,-1-1 0,1 0 0,0 0 0,0 1 0,0-1 0,3-1 0,10-7 0,1 1 0,1 0 0,-1 2 0,1 0 0,1 1 0,-1 0 0,1 1 0,0 2 0,0-1 0,1 2 0,-1 1 0,0 0 0,1 1 0,23 3 0,-17-2 0,-22-2 0,1 1 0,0 0 0,-1 0 0,1 0 0,0 0 0,-1 0 0,1 1 0,-1 0 0,1 0 0,0 0 0,-1 0 0,0 0 0,1 1 0,4 2 0,-8-3 32,1 0-1,-1-1 1,0 1 0,1 0 0,-1-1-1,0 1 1,0 0 0,1 0 0,-1-1-1,0 1 1,0 0 0,0 0-1,0-1 1,0 1 0,0 0 0,0 0-1,0-1 1,0 1 0,-1 0 0,1 0-1,0-1 1,0 1 0,-1 0 0,1-1-1,0 1 1,-1 0 0,1-1-1,-1 1 1,1-1 0,-2 2 0,2-1-322,-1 0 1,0 0 0,0 0-1,0 0 1,0 0 0,0 0 0,0 0-1,0 0 1,-1 0 0,1-1-1,0 1 1,0 0 0,-1-1-1,1 1 1,0-1 0,-3 1-1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29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9848,'0'0'9263,"-6"13"-8565,6-13-697,-20 40 982,2 0 1,-16 51 0,33-84-875,-4 9 500,1 1 1,1 0-1,-1 31 0,4-45-482,-1 1-1,1-1 1,1 0 0,-1 0-1,0 0 1,1 0-1,-1 0 1,1 0-1,0 0 1,0 0 0,1 0-1,-1 0 1,0 0-1,1 0 1,0-1-1,-1 1 1,1-1-1,0 1 1,0-1 0,1 0-1,-1 1 1,0-1-1,1 0 1,0-1-1,-1 1 1,1 0 0,5 1-1,-5-2-44,0 0 0,1-1 0,-1 1 0,0-1 0,1 0 0,-1 0 0,0 0 0,1 0 1,-1-1-1,0 1 0,0-1 0,0 0 0,1 0 0,-1 0 0,0-1 0,0 1 0,0-1 0,-1 1 0,1-1 0,3-3 0,3-2 78,0 0 0,-1-1 1,1 0-1,9-14 0,1-6 201,-1 0 0,20-43-1,-2 1-58,-34 68-302,-1 0 0,1 0 0,-1 0 0,1 0 0,0 0 0,-1 0 0,1 1 0,0-1 0,3-1 0,9-8 0,-13 11 0,0 1 0,-1-1 0,1 1 0,0 0 0,-1 0 0,1-1 0,-1 1 0,1 0 0,-1 0 0,1 0 0,-1 0 0,0 0 0,0-1 0,1 1 0,-1 0 0,0 0 0,0 0 0,0 0 0,0 0 0,0 0 0,0 2 0,4 34 0,0 18 0,-2-1 0,-8 67 0,3-96 0,-1 0 0,-1 1 0,-1-2 0,-2 1 0,0-1 0,-2 0 0,-13 24 0,14-32 0,0 0 0,-2 0 0,0-1 0,0-1 0,-16 16 0,23-26 0,-1 0 0,0 0 0,0 0 0,0 0 0,0-1 0,0 0 0,-1 0 0,0 0 0,1-1 0,-1 0 0,0 0 0,0 0 0,0-1 0,-1 0 0,1 0 0,0 0 0,0-1 0,0 0 0,-10-1 0,11 0 0,0-1 0,-1 1 0,1-1 0,0 0 0,0 0 0,0 0 0,1-1 0,-1 0 0,0 0 0,1 0 0,0 0 0,0-1 0,-4-4 0,6 6 0,0 0 0,1 1 0,-1-1 0,1 0 0,0 0 0,0-1 0,0 1 0,0 0 0,0 0 0,0 0 0,0-1 0,1 1 0,-1 0 0,1-1 0,0 1 0,-1-1 0,1 1 0,0 0 0,0-1 0,1 1 0,-1-1 0,1 1 0,-1 0 0,1-1 0,0 1 0,-1 0 0,1 0 0,0 0 0,1-1 0,-1 1 0,2-2 0,2-2 0,1-1 0,0 2 0,0-1 0,0 0 0,0 1 0,1 1 0,0-1 0,0 1 0,1 0 0,-1 0 0,9-2 0,5-1 0,-1 1 0,1 1 0,23-3 0,-24 7 0,-1 0 0,1 2 0,-1 0 0,0 1 0,31 7 0,30 4 0,-67-10 492,-12 3 0,-2-5-871,0 0 1,0 0 0,0 0-1,0 0 1,0 0 0,0-1-1,0 1 1,-1 0 0,1-1-1,0 1 1,-1-1 0,-1 1-1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0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1 278 8336,'0'0'10182,"10"-1"-9523,32-7 1,-39 7-587,-1 0 0,0 0 0,1 0 0,-1 0 0,0 0 0,0-1 0,0 1 0,0-1 0,0 1 0,0-1 1,0 0-1,-1 0 0,4-3 0,3-4 221,11-13 372,-1 0 0,16-25 0,-16 21 338,29-33 1,-33 44-366,16-16 1355,-28 29-1797,0 1-1,1-1 0,-1 1 0,0-1 0,0 1 0,1 0 0,-1 0 1,1 0-1,-1 1 0,1-1 0,-1 0 0,1 1 0,4-1 0,-4 3-51,-1-1 0,1 0 0,-1 1 0,1-1 0,-1 1 0,1 0 0,-1 0 0,0 0-1,0 0 1,0 0 0,0 1 0,0-1 0,0 0 0,1 4 0,1-1-132,3 7-8,0 1-1,-1 0 1,0 0 0,-1 0 0,0 0-1,-1 1 1,2 18 0,12 31-11,-11-38 296,0 1-1,4 39 1,-4 9-5182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1 9040,'0'0'10969,"1"15"-10156,1 41-112,10 167 2423,-8-161-2401,-2-23-38,1-1-1,12 49 0,-8-49 203,3 43 0,-1-9 639,1-36 510,-7-30-2036,-2-6 0,-1 1 0,0-1 0,0 0 0,0 0 0,0 1 0,0-1 0,0 0 0,1 1 0,-1-1 0,0 0 0,0 1 0,0-1 0,0 0 0,0 1 0,0-1 0,0 0 0,0 1 0,-1-1 0,1 0 0,0 0 0,0 1 0,0-1 0,0 0 0,0 1 0,0-1 0,-1 0 0,1 0 0,0 1 0,0-1 0,0 0 0,-1 0 0,1 1 0,-1-1 0,-23-6 0,-2 4 0,-1 0 0,1 2 0,-51 6 0,33-2 0,13 0 0,0 1 0,-52 17 0,56-14 0,28-6 0,0-1 0,0 1 0,0-1 0,1 0 0,-1 1 0,1-1 0,-1 0 0,0 0 0,1 0 0,0 0 0,2 1 0,20 4 0,0 0 0,1-1 0,-1-2 0,1 0 0,0-2 0,46-3 0,48-2 0,62-4 0,-146 4 0,20-3 0,-1 3 0,77 3 0,-110 2 0,-17-2 0,0 1 0,1 0 0,-1 1 0,0-1 0,1 1 0,-1 0 0,0 0 0,0 0 0,0 1 0,7 2 0,-5 1 492,-8-5 0,-7-9-5411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09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362 150 10152,'0'0'7097,"-10"-6"-6633,-6-4-187,0 2 0,-27-11 0,33 16-106,1 0 0,-1 0 0,1 1 0,-1 0 0,0 1 0,0 0-1,-18 1 1,17 0 30,1 1 0,0 1 0,0-1 0,0 2 0,0 0 0,0 0 0,0 0 0,1 1 0,-1 1 0,-11 7 0,14-7 47,1-1-1,-1 1 1,1 1-1,0-1 1,-9 13-1,13-16-167,1 1 0,-1 0-1,1 0 1,0 0-1,-1-1 1,2 1-1,-1 1 1,0-1 0,1 0-1,-1 0 1,1 0-1,0 0 1,0 0-1,0 0 1,0 0 0,1 1-1,-1-1 1,2 4-1,1 2 41,0 0 0,1 0 0,0 0-1,1 0 1,-1-1 0,2 0 0,-1 0-1,1 0 1,1 0 0,-1-1 0,1 0-1,0-1 1,13 10 0,-4-5 34,0 0 0,1-1-1,0-1 1,1-1 0,34 12 0,-37-16-76,0-1 0,1-1-1,-1 0 1,1 0 0,-1-2-1,1 0 1,17-2 0,2-3 172,67-19-1,-81 17-126,-1-1 0,0-1-1,0-1 1,0 0 0,-1-2-1,-1 0 1,0-1 0,-1-1-1,0 0 1,-1-2 0,-1 0-1,0 0 1,15-24 0,-14 11 121,-15 28-226,0 0 1,-1 0 0,1 0 0,-1 0-1,1 0 1,-1 0 0,1 0-1,-1 0 1,0 0 0,1 0 0,-1 0-1,0 0 1,0 0 0,0 0-1,0 0 1,0 0 0,0-1 0,0 1-1,0 0 1,-1 0 0,1 0-1,0 0 1,-1 0 0,1 0 0,-2-2-1,1 3 5,0-1 0,-1 1 1,1-1-1,0 1 0,-1-1 0,1 1 0,-1 0 0,1 0 0,0 0 0,-1 0 0,1 0 0,-1 0 0,1 0 0,-1 0 0,1 1 0,0-1 0,-1 0 0,1 1 0,-1 0 0,1-1 0,-3 2 0,-27 19 107,27-17-96,-4 2-3,0 0 1,1 1-1,0-1 1,0 2-1,0-1 1,1 1-1,1 0 1,-1 1-1,-5 11 1,9-16-13,0 0 0,1 1 0,-1-1 0,1 1 0,0 0-1,0-1 1,1 1 0,-1 0 0,1-1 0,0 1 0,0 0 0,1 0 0,-1-1 0,1 1 0,0 0 0,0-1 0,1 1 0,-1-1 0,1 1 0,0-1 0,3 6 0,-1-5-15,0 1 0,0-1-1,1 0 1,-1 0 0,1 0 0,0-1-1,0 1 1,1-1 0,-1 0 0,1-1 0,0 1-1,0-1 1,11 4 0,-8-4-3,1-1 1,-1 0-1,1 0 1,-1-1-1,1 0 1,0-1-1,0 0 1,-1 0-1,12-3 1,-15 2-2,0-1 0,1 0 0,-1 0 0,0 0 0,0-1 0,0 0 0,0 0 0,0-1 0,9-7 0,-13 9 0,1 0 0,-1 1 0,0-1 0,0 0 0,0 0 0,-1 0 0,1-1 0,0 1 0,-1 0 0,0-1 0,1 1 0,-1-1 0,0 1 0,0-1 0,0 1 0,-1-1 0,1 0 0,-1 1 0,1-1 0,-1 0 0,0 0 0,0 1 0,0-1 0,-1 0 0,1 0 0,-1-2 0,-2-3 0,0 1 0,-1-1 0,0 1 0,-1 0 0,1 0 0,-1 0 0,0 1 0,-1 0 0,0 0 0,-8-7 0,-9-5 0,-39-23 0,56 37 0,0 1 0,-1-1 0,1 2 0,-1-1 0,0 1 0,-9-2 0,-13-5 0,15 8 0,14 1 0,0 0 0,0 1 0,0-1 0,0 1 0,0-1 0,0 0 0,0 1 0,0-1 0,0 1 0,0-1 0,0 0 0,0 1 0,0-1 0,0 1 0,0-1 0,0 0 0,1 1 0,-1-1 0,0 1 0,0-1 0,0 0 0,1 1 0,-1-1 0,0 0 0,1 1 0,-1-1 0,0 0 0,1 0 0,-1 1 0,0-1 0,1 0 0,-1 0 0,0 0 0,1 1 0,0-1 0,12 12 0,2-1 0,-1-1 0,1 0 0,1-1 0,-1 0 0,2-1 0,-1-1 0,1-1 0,0 0 0,0-1 0,33 4 0,-36-7 0,0-1 0,1 0 0,-1-2 0,0 0 0,1 0 0,-1-1 0,0-1 0,0 0 0,0-1 0,0-1 0,-1 0 0,0 0 0,0-2 0,0 0 0,16-11 0,-6 0 0,-1 0 0,27-28 0,-40 36 0,0-1 0,-1 1 0,1-1 0,-2-1 0,0 0 0,0 0 0,5-14 0,-9 13 0,4-8 0,-7 21 0,0 0 0,0 0 0,0-1 0,1 1 0,-1 0 0,0 0 0,0 0 0,0 0 0,0 0 0,0-1 0,1 1 0,-1 0 0,0 0 0,0 0 0,0 0 0,1 0 0,-1 0 0,0 0 0,0 0 0,0 0 0,1 0 0,-1 0 0,0 0 0,0 0 0,1 0 0,-1 0 0,0 0 0,0 0 0,0 0 0,1 0 0,-1 0 0,0 0 0,0 0 0,0 0 0,1 0 0,-1 0 0,0 0 0,0 0 0,0 1 0,1-1 0,-1 0 0,0 0 0,0 0 0,0 0 0,0 1 0,0-1 0,1 0 0,-1 0 0,0 0 0,0 0 0,0 1 0,0-1 0,5 11 0,-5-10 0,6 19 0,-1 0 0,-1 0 0,-1 1 0,1 21 0,-2-13 0,-1-25 0,5 96 0,-6-86 0,0-1 0,-1 0 0,-1 1 0,0-1 0,-6 21 0,7-32 0,1 1 0,-1-1 0,0 0 0,0 0 0,0 0 0,0 0 0,0 0 0,0 0 0,-1 0 0,1 0 0,-1 0 0,1-1 0,-1 1 0,0 0 0,1-1 0,-1 0 0,0 1 0,0-1 0,0 0 0,0 0 0,0 0 0,0 0 0,-1 0 0,1-1 0,0 1 0,0 0 0,-1-1 0,1 0 0,0 0 0,-1 0 0,1 0 0,0 0 0,-1 0 0,1 0 0,-3-1 0,-1-1 0,1 0 0,-1 0 0,1-1 0,0 1 0,0-1 0,0 0 0,0-1 0,0 1 0,0-1 0,1 0 0,0 0 0,-8-9 0,-11-20 0,12 18 0,0-1 0,-15-14 0,19 27 0,7 3 0,-1-1 0,1 1 0,-1 0 0,1 0 0,-1 0 0,0 0 0,1 0 0,-1-1 0,1 1 0,-1 0 0,1-1 0,-1 1 0,1 0 0,0-1 0,-1 1 0,1 0 0,-1-1 0,1 1 0,0-1 0,-1 1 0,1-1 0,0 1 0,-1-1 0,1 1 0,0-1 0,0 1 0,0-1 0,-1 1 0,1-1 0,0 1 0,0-1 0,0 0 0,0 1 0,0-1 0,0 1 0,0-1 0,0 0 0,0 1 0,0-1 0,0 1 0,1-1 0,-1 0 0,16 6 0,75 43 0,18 9 0,-91-49 0,-1-1 0,1-1 0,0-1 0,28 5 0,29 3 0,53 4 0,-109-18 850,-8-2-5635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4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41 116 9440,'0'0'9167,"0"10"-8504,-7 120 922,-2 111 825,12-196-1579,2-1 1,14 54-1,-16-86-426,0-1 0,10 21 0,-3-7 556,-2-16 672,-7-9-1609,-1 0-1,0 0 0,0 0 0,0 0 0,0 1 0,0-1 0,0 0 0,1 0 0,-1 0 0,0 0 0,0 0 0,0 0 0,0 0 0,1 0 0,-1 0 1,0 0-1,0 0 0,0 0 0,0 0 0,1 0 0,-1 0 0,0 0 0,0 0 0,0 0 0,0 0 0,0 0 0,1 0 0,-1 0 0,0 0 0,0-1 1,0 1-1,0 0 0,0 0 0,1 0 0,-1 0 0,0 0 0,0 0 0,0 0 0,0 0 0,0-1 0,0 1 0,0 0 0,0 0 0,0 0 0,1 0 0,-1 0 1,0-1-1,0 1 0,0 0 0,0 0 0,0 0 0,0 0 0,0-1 0,0 1 0,0 0 0,0 0 0,0 0 0,0 0 0,0-1 0,-1-56 429,-1 0 0,-3 0-1,-24-104 1,-18-31-452,43 174 0,1-1 0,1 0 0,0 0 0,2 0 0,2-31 0,-1 47 0,0 0 0,0-1 0,0 1 0,0 0 0,0 0 0,1 0 0,-1 0 0,1 0 0,0 1 0,0-1 0,0 0 0,0 1 0,0-1 0,1 1 0,-1 0 0,1 0 0,-1 0 0,1 0 0,0 0 0,4-1 0,5-4 0,1 1 0,1 1 0,15-5 0,-15 6 0,0 0 0,0 1 0,0 1 0,1 0 0,-1 1 0,0 1 0,1 0 0,17 2 0,-22 0 0,0 0 0,0 1 0,-1 0 0,1 0 0,-1 1 0,0 0 0,0 0 0,0 1 0,0 1 0,-1-1 0,0 1 0,14 14 0,-20-18 0,1 1 0,-1-1 0,0 1 0,1 0 0,-1 0 0,0 0 0,-1 0 0,1 0 0,0 0 0,-1 1 0,0-1 0,0 0 0,0 1 0,0-1 0,0 5 0,-1-4 0,0 1 0,-1-1 0,0 0 0,1 1 0,-1-1 0,-1 0 0,1 0 0,-1 0 0,1 0 0,-1 0 0,0 0 0,-3 4 0,-4 5 0,0 0 0,-1-1 0,0 0 0,-1-1 0,0 0 0,-19 14 0,-81 45 0,105-66 0,-16 10 0,15-9 0,0-1 0,0 0 0,-12 5 0,8-2 0,13 0 0,20 5 0,-15-9 0,258 113 0,-255-112 0,0 1 0,0 1 0,0-1 0,-1 1 0,15 12 0,-22-16 0,0-1 0,0 1 0,-1 0 0,1 0 0,0 0 0,-1 0 0,1 0 0,-1 1 0,0-1 0,0 0 0,0 1 0,0-1 0,0 1 0,0-1 0,-1 1 0,1-1 0,-1 1 0,0-1 0,1 1 0,-1-1 0,0 1 0,-1 0 0,1-1 0,0 1 0,-1-1 0,0 1 0,1-1 0,-1 1 0,0-1 0,0 1 0,-2 2 0,-4 5 0,0 0 0,0-1 0,-1 1 0,0-2 0,-1 1 0,0-1 0,-1 0 0,1-1 0,-21 11 0,14-9 0,-1 0 0,0-2 0,0 0 0,0-1 0,-34 8 0,31-12 0,0-1 0,1 0 0,-1-2 0,0 0 0,1-1 0,-1-1 0,1-1 0,0 0 0,-19-8 0,37 12 0,-1-1 0,1 1 0,0 0 0,0-1 0,-1 1 0,1-1 0,0 0 0,0 1 0,0-1 0,0 0 0,0 0 0,0 0 0,0 0 0,0 0 0,0 0 0,-1-1 0,2 1 0,-1-1 0,1 0 0,0 1 0,0-1 0,0 1 0,0-1 0,0 0 0,0 1 0,0-1 0,0 1 0,1-1 0,-1 1 0,0-1 0,2-1 0,4-17-3935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5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9744,'0'0'12831,"15"7"-12205,-3-1-492,3 2 49,0-1 0,1 0 0,0-1 0,0-1 0,24 4 0,14-3 540,1-3 1,-1-2 0,59-7 0,31 0 851,-61 11 2158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7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328 333 8744,'0'0'7858,"-11"4"-7318,-23 11 351,-53 30-1,-17 29 1122,92-64-1529,0 1 0,1 0-1,1 0 1,0 1 0,0 1-1,-9 16 1,18-27-363,0 1 1,0-1-1,0 1 0,0 0 1,0-1-1,1 1 0,-1 0 1,1-1-1,-1 1 0,1 0 1,0 0-1,0 0 0,1-1 1,-1 1-1,0 0 0,1 0 1,0-1-1,-1 1 0,1 0 1,0-1-1,1 1 0,-1-1 1,3 5-1,-2-4-37,0 0 0,0-1 0,1 1 0,-1-1 1,1 1-1,-1-1 0,1 0 0,0 0 0,0 0 0,0 0 0,0-1 0,0 1 1,0-1-1,0 0 0,1 0 0,-1 0 0,0 0 0,1 0 0,4-1 0,2 0 28,1 0 0,-1-1-1,0-1 1,1 0-1,-1 0 1,0-1 0,0 0-1,0-1 1,-1 0 0,11-6-1,-4 0 130,1-1 0,-1 0 0,-1-1 1,22-22-1,-32 30-120,0-1 1,0-1 0,-1 1 0,0-1 0,0 1-1,-1-1 1,0 0 0,0-1 0,0 1-1,0 0 1,1-8 0,-4 13-119,0 0 1,0 0-1,0 0 1,0 0-1,0 0 1,-1 0-1,1 0 0,0 0 1,0 0-1,-1 0 1,1 0-1,-1 0 1,0-1-1,-3-7-8,3 7 6,-1 6 0,-1 7 0,3-1 0,0 1 0,1-1 0,1 1 0,0-1 0,3 13 0,-3-18 0,-1-1 0,1 0 0,0 0 0,0 0 0,1 0 0,-1 0 0,1 0 0,-1 0 0,1-1 0,0 1 0,1-1 0,-1 0 0,1 0 0,6 4 0,-6-5 0,-1-1 0,1 0 0,-1 0 0,1 0 0,-1 0 0,1-1 0,-1 0 0,1 1 0,0-1 0,-1 0 0,1-1 0,-1 1 0,1-1 0,0 1 0,-1-1 0,1 0 0,-1-1 0,4 0 0,7-5 0,0 1 0,22-15 0,35-33 0,-17 12 0,-23 19 0,-19 13 0,0 1 0,0 1 0,1 0 0,0 1 0,19-8 0,-32 15 0,0-1 0,1 1 0,-1 0 0,0 0 0,1 0 0,-1 0 0,0 0 0,1 0 0,-1 0 0,0 0 0,0 0 0,1 0 0,-1 0 0,0 0 0,1 0 0,-1 0 0,0 0 0,1 1 0,-1-1 0,0 0 0,1 0 0,-1 0 0,0 0 0,0 1 0,1-1 0,-1 0 0,0 0 0,0 0 0,1 1 0,-1-1 0,0 0 0,0 1 0,4 12 0,-7 18 0,3-29 0,-3 27 0,1-5 0,-8 31 0,10-55 0,0 0 0,0 0 0,0 1 0,0-1 0,-1 0 0,1 0 0,0 0 0,0 0 0,0 1 0,0-1 0,0 0 0,0 0 0,0 0 0,0 0 0,0 1 0,0-1 0,0 0 0,0 0 0,0 0 0,0 1 0,0-1 0,0 0 0,1 0 0,-1 0 0,0 0 0,0 0 0,0 1 0,0-1 0,0 0 0,0 0 0,0 0 0,0 0 0,1 0 0,-1 1 0,0-1 0,0 0 0,0 0 0,0 0 0,0 0 0,1 0 0,-1 0 0,0 0 0,10-3 0,14-12 0,-22 13 0,143-98 0,-144 99 0,0 1 0,0-1 0,0 0 0,0 1 0,0-1 0,0 1 0,0-1 0,0 1 0,0 0 0,0-1 0,1 1 0,-1 0 0,0 0 0,0 0 0,0-1 0,0 1 0,1 1 0,-1-1 0,0 0 0,0 0 0,0 0 0,0 1 0,2 0 0,-1 0 0,-1 0 0,0 0 0,0 0 0,1 0 0,-1 0 0,0 1 0,0-1 0,0 0 0,0 1 0,0-1 0,-1 1 0,1-1 0,0 1 0,0 2 0,1 4 0,0 1 0,0-1 0,-1 1 0,0 16 0,-1-12 0,-1-7 0,1 0 0,0 0 0,1 0 0,-1 0 0,1 0 0,0 0 0,4 11 0,-5-17 0,1 1 0,0 0 0,-1 0 0,1 0 0,0 0 0,-1-1 0,1 1 0,0 0 0,0-1 0,0 1 0,0-1 0,0 1 0,0-1 0,0 1 0,0-1 0,0 0 0,0 1 0,0-1 0,0 0 0,0 0 0,0 0 0,0 1 0,0-1 0,0-1 0,0 1 0,0 0 0,0 0 0,0 0 0,2-1 0,31-10 0,26-19 0,-2-3 0,56-42 0,-4 4 0,-101 64 0,-42 37 0,-27 34 0,13-14 0,24-28 0,16-16 0,0 0 0,0 1 0,1-1 0,0 1 0,0 1 0,1-1 0,0 1 0,0 0 0,-6 14 0,11-21 0,0 0 0,0 0 0,0 0 0,0 0 0,0 0 0,0 0 0,0 0 0,0 0 0,0 0 0,1 0 0,-1 0 0,0 0 0,1 0 0,-1 0 0,1 0 0,-1 0 0,1 0 0,-1 0 0,1 0 0,0 0 0,-1-1 0,1 1 0,0 0 0,0-1 0,0 1 0,-1 0 0,1-1 0,0 1 0,0-1 0,0 1 0,0-1 0,0 0 0,0 1 0,0-1 0,0 0 0,0 0 0,0 1 0,2-1 0,1 1 0,0 0 0,1-1 0,-1 1 0,1-1 0,-1 0 0,1 0 0,-1-1 0,7 0 0,-2-3 0,1 0 0,-1 0 0,0-1 0,0 0 0,0-1 0,-1 0 0,0 0 0,0 0 0,0-1 0,-1-1 0,0 1 0,10-15 0,-1-2 0,0 0 0,-2 0 0,16-38 0,-14 19 0,-1 0 0,-2-1 0,-2-1 0,-2 0 0,-3-1 0,3-61 0,-17 54 0,7 47 0,-1 9 0,-2 12 0,-12 220 0,17-195 0,2 1 0,1 0 0,17 71 0,-11-71 0,-5-19 0,0 0 0,2 0 0,11 24 0,-18-45 24,0-1 0,0 0 0,0 1 0,0-1 0,1 0 0,-1 1 0,0-1 0,0 0 0,0 1 0,1-1 0,-1 0 0,0 0 0,1 1 0,-1-1 0,0 0 0,0 0 0,1 0 0,-1 1 0,0-1 0,1 0 0,-1 0 0,0 0 0,1 0 0,-1 0 0,1 1 0,-1-1 0,0 0 0,1 0 0,-1 0 0,0 0 0,1 0 0,-1 0 0,0 0 0,1-1 0,-1 1 0,1 0 0,-1 0 0,0 0 0,1 0 0,0-1 0,8-7-4943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8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62 10344,'0'0'6514,"0"-10"-5733,0-42 526,0 57 2175,0-4-3230,0 1 0,0-1 1,0 1-1,0-1 0,1 1 1,-1-1-1,0 1 0,1-1 1,-1 1-1,1-1 1,-1 0-1,1 1 0,1 1 1,0 3-55,0 1 1,-1-1-1,1 1 1,-2-1-1,1 1 1,-1-1-1,1 1 1,-2 0 0,0 8-1,0 1 122,-1 30 578,-3 1 1,-1 0 0,-2-1-1,-27 83 1,33-123-899,1-2 0,0 0 0,0-1 0,-1 1 0,1 0 0,-1-1 0,0 0 0,0 1 0,0-1 0,0 0 0,-4 4 0,6-7 0,0 0 0,0 0 0,0 0 0,-1 0 0,1 0 0,0 0 0,0 1 0,0-1 0,0 0 0,0 0 0,0 0 0,0 0 0,0 0 0,0 0 0,0 1 0,0-1 0,0 0 0,0 0 0,0 0 0,0 0 0,0 1 0,0-1 0,0 0 0,0 0 0,0 0 0,0 0 0,0 0 0,0 1 0,0-1 0,0 0 0,0 0 0,0 0 0,0 0 0,0 0 0,0 1 0,0-1 0,0 0 0,0 0 0,1 0 0,-1 0 0,0 0 0,0 0 0,0 0 0,0 1 0,0-1 0,0 0 0,1 0 0,-1 0 0,0 0 0,0 0 0,0 0 0,0 0 0,0 0 0,1 0 0,-1 0 0,0 0 0,0 0 0,0 0 0,0 0 0,1 0 0,8 1 0,12-4 0,0-1 0,34-11 0,-30 8 0,30-6 0,-23 7 0,-24 4 0,-1 0 0,0 0 0,0 1 0,1 0 0,-1 1 0,0-1 0,1 2 0,-1-1 0,1 1 0,8 2 0,0 1 0,9 5 0,-24-8 0,-1-2 0,0 1 0,1 0 0,-1 0 0,0 0 0,0 0 0,0 0 0,1 0 0,-1 0 0,0 0 0,0 0 0,1 0 0,-1 0 0,0 0 0,0 0 0,0 0 0,1 0 0,-1 1 0,0-1 0,0 0 0,1 0 0,-1 0 0,0 0 0,0 0 0,0 0 0,0 1 0,1-1 0,-1 0 0,0 0 0,0 0 0,0 0 0,0 1 0,0-1 0,1 0 0,-1 0 0,0 0 0,0 1 0,0-1 0,0 0 0,0 0 0,0 0 0,0 1 0,0-1 0,0 0 0,0 0 0,0 1 0,0-1 0,0 0 0,-12 3 0,-6 1 863,9-4-5723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9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7 172 12864,'0'0'1994,"-1"-10"-1259,-4-32 37,5 40-573,0 1 0,0-1 0,0 1 0,0-1 0,1 1 0,-1 0 0,0-1 0,1 1 1,-1-1-1,1 1 0,-1 0 0,1-1 0,0 1 0,0 0 0,0-1 0,-1 1 0,1 0 0,0 0 0,0 0 0,1 0 0,-1 0 0,0 0 1,0 0-1,0 0 0,1 1 0,-1-1 0,2 0 0,5-3-26,1 0 0,-1 1 1,12-2-1,-13 3 124,46-13 947,98-13 1,-98 16-551,-45 9-465,1 1 0,0 0 1,0 0-1,0 1 0,0 0 0,14 0 0,-22 1-203,-1 0 0,0 0 0,0 0 0,0 0 0,0 0 0,0 0 0,0 0 0,1 0 0,-1 0 0,0 0 0,0 0 0,0 0 0,0 0-1,0 0 1,1 0 0,-1 0 0,0 0 0,0 0 0,0 0 0,0 0 0,0 0 0,1 0 0,-1 0 0,0 0 0,0 0 0,0 0 0,0 0-1,0 0 1,0 0 0,1 0 0,-1 1 0,0-1 0,0 0 0,0 0 0,0 0 0,0 0 0,0 0 0,0 0 0,0 0 0,0 1 0,1-1-1,-1 0 1,0 0 0,0 0 0,0 0 0,0 0 0,0 1 0,0-1 0,0 0 0,0 0 0,0 0 0,0 0 0,0 0 0,0 1 0,0-1 0,0 0-1,0 0 1,0 0 0,-1 0 0,1 0 0,0 1 0,0-1 0,-13 7 574,-22 5-948,20-12-3565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39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11856,'0'0'1013,"1"-10"-554,3-48 771,-4 56-1079,0 1 0,0-1 0,1 0 0,-1 1 0,1-1 0,-1 1 0,1-1 0,-1 1 0,1-1 0,0 1 0,0-1 0,0 1 0,0 0 0,0-1 0,0 1-1,0 0 1,0 0 0,0 0 0,0 0 0,1 0 0,-1 0 0,1 0 0,-1 0 0,0 1 0,4-2 0,1 0 152,1 1-1,-1 0 1,1 0 0,-1 0 0,9 1-1,6 0 138,135-3 1935,13-1-131,-162 4-1993,1-1-1,-1 1 1,1 1 0,-1-1-1,12 3 1,-11-3 1540,-14-3-1826,0 1-3693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40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11048,'0'0'5369,"10"-7"-4377,-2 1-766,-3 2-90,1 0 1,-1 1-1,1-1 1,0 1-1,0 0 1,0 1-1,0 0 1,1 0-1,-1 0 1,0 0-1,8 0 1,81-3 1915,-1 5 1,126 14-1,-189-8-1339,6 1 1255,-37-4-2083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41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10448,'0'0'7455,"12"-3"-6789,-3 0-529,-1 1-11,1 0 1,-1 0-1,1 1 1,-1 0-1,1 0 1,0 1 0,-1 0-1,12 1 1,0 3 559,40 13 1,-51-14-496,-1 0 0,1 1-1,-1 0 1,0 1 0,0-1 0,-1 1 0,8 7 0,-10-6 11,0 0 0,0 1 0,-1 0 0,0 0 0,0 0 0,-1 1 0,0-1 0,0 1 0,0-1 0,-1 1 1,2 15-1,-2-11 263,1 0 0,0 0 0,1-1 0,8 18 0,-6-16 287,-5-11-570,-1 0 0,1-1 0,0 1 0,0 0 0,0 0 0,0-1 0,0 1 0,0 0 0,0-1 0,0 1 0,1-1 0,-1 0 0,2 2 0,-2-3-146,1 0-1,-1-1 1,0 1-1,0 0 1,0-1-1,0 1 1,0-1-1,0 1 1,0-1-1,-1 1 1,1-1-1,0 0 1,0 1 0,0-1-1,1-1 1,4-4-4014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41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523 0 15072,'0'0'3137,"-12"5"-2587,-32 13 86,-70 42 0,56-20 124,-80 75-1,65-52 354,50-43-554,-20 16 1314,38-31-1507,-3 2 622,8-7-1037,0 0 0,0 1 0,0-1-1,0 0 1,0 0 0,0 0-1,0 0 1,0 0 0,0 0 0,-1 0-1,1 0 1,0 0 0,0 0 0,0 0-1,0 1 1,0-1 0,0 0 0,0 0-1,0 0 1,0 0 0,0 0 0,0 0-1,0 0 1,-1 0 0,1 0 0,0 0-1,0 0 1,0 0 0,0 0-1,0 0 1,0 0 0,0 0 0,0 0-1,0 0 1,0 0 0,-1 0 0,1 0-1,0 0 1,0 0 0,0 0 0,0 0-1,0 0 1,0 0 0,0 0 0,0 0-1,0 0 1,0 0 0,0 0 0,-1 0-1,1-1 1,0 1 0,0 0 0,0 0-1,0 0 1,0 0 0,0 0-1,0 0 1,0 0 0,0 0 0,0 0-1,0 0 1,0-1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41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 13768,'0'0'1500,"-10"8"-656,-21 23-279,0 0 1,3 2-1,0 1 1,2 1-1,-27 50 1,37-57-182,2 2 1,1 0-1,1 0 0,2 1 1,-11 52-1,19-69-183,0 0 0,1 1-1,1-1 1,0 1 0,1-1-1,4 21 1,-2-25-46,-1 0 0,2 0 0,-1 0 0,1-1 0,1 1 0,0-1 0,0 0 0,1-1 0,12 16 0,-13-19-90,0 0 0,0 0 1,0-1-1,0 0 0,1 0 0,-1 0 1,1 0-1,0-1 0,1 0 0,-1 0 1,0-1-1,11 3 0,-7-3 64,-1-1 1,1 0-1,0-1 0,0 0 0,-1 0 0,1-1 1,17-3-1,-1-3-807,-1-1-1,0-1 1,-1-1 0,45-26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0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 10152,'0'0'12942,"-5"20"-12261,5-16-647,-10 40 602,-5 87 0,-9 197 1946,5-111-573,14-157-1316,-2 38 1422,6-88-1886,0-27-179,5-19-50,1 0 0,20-69 0,-21 92 0,1 0 0,0 1 0,1-1 0,1 1 0,0 0 0,1 1 0,0 0 0,18-19 0,-4 8 0,1 1 0,45-32 0,-62 49 0,0-1 0,1 1 0,-1 0 0,1 1 0,0 0 0,-1 0 0,1 0 0,1 1 0,-1 0 0,0 1 0,0-1 0,10 0 0,-16 3 0,0-1 0,1 0 0,-1 1 0,0-1 0,0 1 0,0-1 0,0 1 0,0 0 0,0-1 0,0 1 0,0 0 0,0 0 0,-1-1 0,1 1 0,0 0 0,0 0 0,-1 0 0,1 0 0,0 0 0,-1 0 0,1 0 0,-1 0 0,0 1 0,1-1 0,-1 0 0,0 0 0,1 0 0,-1 0 0,0 1 0,0-1 0,0 2 0,0 3 0,0 1 0,0-1 0,-1 0 0,-2 10 0,0-6 0,0 0 0,0-1 0,-1 0 0,-1 0 0,0 0 0,0 0 0,0-1 0,-1 1 0,-1-2 0,1 1 0,-1-1 0,-1 0 0,1 0 0,-1-1 0,0 0 0,-1 0 0,1-1 0,-1 0 0,0 0 0,0-1 0,-1 0 0,1-1 0,-1 0 0,0-1 0,-14 2 0,23-4 0,-2 1 0,0 0 0,1-1 0,-1 0 0,0 0 0,0 0 0,1 0 0,-1 0 0,0 0 0,1-1 0,-1 1 0,0-1 0,-3-1 0,86 35 0,-49-18 0,65 37 0,-84-43 0,1 0 0,-1 0 0,-1 1 0,1 1 0,11 14 0,-15-19 0,11 10 0,-19-15 0,1-1 0,-1 0 0,0 1 0,1-1 0,-1 1 0,0-1 0,1 0 0,-1 1 0,0-1 0,1 1 0,-1-1 0,0 1 0,0-1 0,0 1 0,0-1 0,1 1 0,-1-1 0,0 1 0,0-1 0,0 1 0,0 0 0,0-1 0,0 1 0,0-1 0,0 1 0,-1-1 0,1 1 0,0-1 0,0 1 0,0-1 0,0 1 0,-1-1 0,1 1 0,0-1 0,-1 1 0,-2 0 0,3-6 0,4-8 0,2 2 333,10-21-144,-8 17-4655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9:42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13968,'10'7'473,"58"45"599,87 85 0,-121-103-581,-2 2-1,-1 1 1,-2 2 0,30 52-1,-53-81-342,-1 0 0,0 0 0,-1 1 0,0 0 0,-1 0 0,0 0 0,-1 0 0,0 1 0,0-1 0,-2 1 0,0 16 0,-1-12 88,-2-1 0,0 1 0,-1-1 0,0 0 0,-1 0 0,-1 0 0,-13 24 0,6-15 188,-1 0-1,-1-2 1,-1 0 0,-35 38-1,37-47-169,0 0-1,-1-1 1,-1-1-1,0 0 1,0-1-1,-1 0 1,-31 11 0,18-10-24,-43 7 1,39-11-3218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19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504 0 9848,'0'0'20112,"-8"10"-19561,-87 94 781,-3 1-416,51-53-916,-3-1 0,-103 81 0,144-124 0,-1 0 0,1 1 0,-10 11 0,14-18 0,10-3 0,133 8 0,-82-2 0,-32-3 0,-1 1 0,1 2 0,33 10 0,63 32 0,-92-33 0,0 2 0,-1 1 0,33 27 0,-28-20 0,-31-23 0,1 0 0,-1 0 0,0 0 0,0 1 0,1-1 0,-1 1 0,0-1 0,0 1 0,-1-1 0,1 1 0,1 2 0,8 12 0,-10-16 0,0 0 0,1 0 0,-1 0 0,0 0 0,0 1 0,0-1 0,0 0 0,0 0 0,0 0 0,0 0 0,0 0 0,0 0 0,1 0 0,-1 0 0,0 0 0,0 0 0,0 0 0,0 0 0,0 0 0,0 0 0,0 0 0,1 0 0,-1 0 0,0 0 0,0 0 0,0 0 0,0 0 0,0 0 0,0 0 0,0 0 0,1 0 0,-1 0 0,0 0 0,0 0 0,0 0 0,0 0 0,0 0 0,0 0 0,0-1 0,0 1 0,1 0 0,-1 0 0,0 0 0,0 0 0,0 0 0,0 0 0,0 0 0,0-1 0,3-7 0,-2 6 0,41-103 314,-27 70-4563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1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1 332 9944,'0'0'13181,"6"-10"-12571,-4 7-551,6-10 158,0 1 1,1 0 0,1 0-1,12-12 1,-3 7 237,1 1 1,25-16-1,-34 25-188,0 1-1,1 0 1,0 1-1,0 0 1,0 0-1,14-2 1,-16 4 107,-9 3-274,0 0 0,0-1 0,0 1 0,0 0 0,0 0 0,-1 0 0,1-1 0,0 1 0,0 0 0,0 0 0,0 0 0,0 0 0,1 1 0,-1-1-48,-1 1 1,1 0 0,0-1 0,-1 1 0,1-1 0,-1 1 0,1 0-1,-1 0 1,0-1 0,1 1 0,-1 0 0,0 0 0,1-1-1,-1 1 1,0 0 0,0 0 0,0 0 0,0 0 0,0 1-1,2 13 254,-2 0 0,0 17 0,-1-18-82,1-1 0,1 1 1,3 19-1,-2-19-224,3 10 0,0 0 0,13 31 0,-16-49 0,1 0 0,-1 0 0,2 0 0,-1 0 0,1 0 0,0-1 0,0 0 0,0 1 0,1-2 0,-1 1 0,1 0 0,1-1 0,9 6 0,-7-5 0,1 0 0,0-1 0,1 0 0,-1 0 0,18 3 0,-23-6 0,0-1 0,0 0 0,0 0 0,0 0 0,0 0 0,0 0 0,0-1 0,0 0 0,0 1 0,0-1 0,0-1 0,-1 1 0,1-1 0,0 1 0,-1-1 0,1 0 0,3-3 0,-1-1 0,1 0 0,-1 0 0,0-1 0,0 1 0,-1-2 0,0 1 0,0 0 0,-1-1 0,0 0 0,0 0 0,0 0 0,-1 0 0,-1-1 0,3-9 0,1-14 0,-2-1 0,2-46 0,-7 61 0,-3-25 0,3 30 0,-1-1 0,2 1 0,1-25 0,-1 33 0,1 1 0,0-1 0,0 1 0,1 0 0,-1 0 0,1 0 0,0 0 0,0 0 0,0 0 0,0 0 0,1 1 0,-1-1 0,1 1 0,0 0 0,0-1 0,1 1 0,-1 1 0,1-1 0,5-3 0,-4 3 0,1 1 0,0-1 0,1 1 0,-1 0 0,0 1 0,1 0 0,-1 0 0,0 0 0,1 1 0,-1 0 0,1 0 0,10 1 0,-8 1 0,0 0 0,0 0 0,0 1 0,-1 0 0,1 1 0,-1 0 0,0 0 0,1 1 0,-2 0 0,1 0 0,-1 1 0,8 7 0,-11-11 685,4 3-1177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3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10656,'0'0'9807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6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 9848,'0'0'16358,"1"8"-15707,-2 29 688,-10 59 0,10-88-1073,-4 37 777,5-43-926,0 0 0,0 1 0,0-1 0,1 0 0,-1 1 0,1-1 0,-1 0 0,1 0 0,0 1 0,0-1 0,0 0 0,0 0 0,0 0 0,0 0 0,3 3 0,-4-4-115,1-1 0,0 1 1,0 0-1,-1-1 0,1 1 0,0-1 0,0 1 0,0-1 0,0 1 0,0-1 0,0 0 0,0 0 0,0 1 0,0-1 0,0 0 0,0 0 0,0 0 0,0 0 0,2 0 1,-1 0-2,0-1 0,0 0 0,0 1 0,1-1 1,-1 0-1,0 0 0,-1 0 0,1 0 0,2-2 1,4-3-5,-1-1 1,0 0-1,9-10 0,-13 13 3,58-73 0,6-8 0,-64 82 0,-2 1 0,1 0 0,-1 0 0,1 0 0,0 1 0,-1-1 0,1 1 0,0-1 0,2 0 0,-4 2 0,1 0 0,-1 0 0,0 0 0,0 0 0,1 0 0,-1 0 0,0 0 0,0 0 0,1 0 0,-1 0 0,0 0 0,0 0 0,1 0 0,-1 0 0,0 0 0,0 0 0,0 0 0,1 0 0,-1 0 0,0 0 0,0 0 0,0 1 0,1-1 0,-1 0 0,0 0 0,0 0 0,0 0 0,1 1 0,-1-1 0,0 0 0,0 0 0,4 16 0,-3 6 0,-1-1 0,-1 1 0,-1-1 0,-9 41 0,2-30 0,-2-1 0,0 0 0,-3 0 0,0-2 0,-28 43 0,34-59 0,-1-1 0,-1 1 0,0-2 0,-1 1 0,0-2 0,-1 1 0,0-1 0,-1-1 0,-14 8 0,26-16 0,-1 0 0,1-1 0,-1 1 0,1 0 0,-1-1 0,1 1 0,-1-1 0,1 1 0,-1-1 0,1 0 0,-1 0 0,0 0 0,1 0 0,-1 0 0,1 0 0,-1 0 0,0-1 0,1 1 0,-1 0 0,1-1 0,-1 1 0,1-1 0,-1 0 0,1 1 0,0-1 0,-1 0 0,1 0 0,-2-1 0,3 2 0,0 0 0,0-1 0,0 1 0,0 0 0,0 0 0,0 0 0,0 0 0,0-1 0,-1 1 0,1 0 0,0 0 0,0 0 0,0-1 0,0 1 0,0 0 0,0 0 0,0 0 0,0-1 0,0 1 0,0 0 0,0 0 0,0-1 0,1 1 0,-1 0 0,0 0 0,0 0 0,0 0 0,0-1 0,0 1 0,0 0 0,0 0 0,1 0 0,-1 0 0,0-1 0,9-7 0,13-4 0,-21 12 0,34-18 0,1 3 0,1 0 0,0 3 0,54-12 0,-87 24 0,0-1 0,1 0 0,-1 0 0,0 0 0,0 0 0,7-4 0,-10 5 0,-1 0 0,1-1 0,0 1 0,0-1 0,-1 1 0,1-1 0,0 0 0,-1 1 0,1-1 0,-1 0 0,1 1 0,-1-1 0,1 0 0,-1 0 0,1 0 0,-1 1 0,0-1 0,1 0 0,-1 0 0,0 0 0,0 0 0,0 0 0,0 1 0,0-1 0,0 0 0,0 0 0,0 0 0,0 0 0,0 0 0,0 0 0,0 0 0,-1 1 0,1-1 0,-1-1 0,-4-11-3935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6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9 11352,'0'0'20999,"-8"-2"-20650,-24-3-290,32 4-59,0 1 0,-1 0 0,1 0 0,-1 0 0,1 0 0,-1 0 0,1 0 0,0 0 0,-1 0 0,1 0 0,-1 0 0,1 0 0,-1 0 0,1 0 0,0 0 0,-1 0 0,1 0 0,-1 1 0,1-1 0,0 0 0,-1 0 0,1 0 0,-1 1 0,23 0 0,-50 20 0,12-12 0,15-9 0,6-1 0,-3 0 0,23-7 904,-12 3-5743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7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12664,'0'0'8062,"-5"7"-7294,-1 2-506,-2 1 280,0 0-1,2 1 1,-8 14-1,13-24-433,1 0 0,-1-1 0,1 1 1,0 0-1,-1 0 0,1-1 0,0 1 0,-1 0 0,1 0 1,0-1-1,0 1 0,0 0 0,0 0 0,0 0 0,0 0 1,0-1-1,0 1 0,0 0 0,0 0 0,0 0 0,0-1 0,1 1 1,-1 0-1,0 0 0,1 0 0,-1-1 0,0 1 0,1 0 1,0 1-1,1-2 234,0 1 0,0 0 1,0 0-1,0-1 0,0 1 1,0-1-1,0 1 0,0-1 0,3 0 1,5 1 49,-8 0-286,-1-1 0,0 0 0,0 0 0,1-1 0,-1 1 1,0 0-1,1 0 0,-1-1 0,0 1 0,0 0 0,1-1 0,-1 0 0,1 0 1,6-2 184,-8 3-291,0 0 0,0 0 0,0 0 0,0 0 0,0 0 0,0 0 0,0 0 0,0 0 0,1 0 0,-1 0 0,0-1 0,0 1 0,0 0 0,0 0 0,0 0 0,0 0 0,0 0 0,0 0 0,0 0 0,0 0 0,0 0 0,0 0 0,0 0 0,0 0 0,0-1 0,0 1 0,0 0 0,0 0 0,0 0 0,0 0 0,0 0 0,0 0 0,0 0 0,0 0 0,0 0 0,0-1 0,0 1 0,0 0 0,0 0 0,0 0 0,0 0 0,0 0 0,0 0 0,0 0 0,0 0 0,0 0 0,0 0 0,0-1 0,0 1 0,0 0 0,0 0 0,0 0 0,0 0 0,0 0 0,-1 0 0,1 0 0,0 0 0,0 0 0,0 0 0,0 0 0,0 0 0,0 0 0,0 0 0,0 0 0,-1 0 0,1 0 0,0 0 0,0 0 0,-1 1 0,1-1 0,0 0 0,0 0 0,-1 0 0,1 1 0,0-1 0,-1 0 0,1 0 0,0 0 0,-1 0 0,1 0 0,0 0 0,-1 0 0,1 0 0,0 0 0,-1 0 0,1 0 0,0 0 0,-1 0 0,1 0 0,0 0 0,-1 0 0,1 0 0,0-1 0,-1 1 0,1 0 0,-1 0 0,1 0 0,-1 0 0,1 0 0,-1 0 0,1 0 0,-1 0 0,1 0 0,-1 0 0,1 0 0,-1 0 0,1 0 0,0 0 0,-1 0 0,1 0 0,-1 0 0,1 1 0,-1-1 0,1 0 0,0 0 0,-1 1 0,1-1 0,-1 0 0,1 0 0,0 1 0,-1-1 0,1 0 0,0 1 0,-1-1 0,1 1 0,0-1 0,0 0 0,-1 1 0,-4 3 0,6-4 0,53-11 850,-23 1-5635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8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13168,'0'0'15791,"2"9"-14862,7 28 105,-7-32-871,0 1 1,0-1-1,0 0 1,1 0 0,0 0-1,0 0 1,0-1-1,0 1 1,7 5-1,3 6 39,-5-7-202,0 0 0,1 0 0,0-1 0,0-1 0,16 10 0,10 9 0,-32-23 0,21 17 0,0-2 0,2 0 0,0-1 0,38 18 0,19-4 0,-68-28 0,-14-3 0,1 0 0,-1 0 0,0 0 0,1 1 0,-1-1 0,1 0 0,-1 1 0,0-1 0,1 1 0,-1-1 0,0 1 0,0 0 0,2 1 0,-3-2 0,1 1 0,-1 0 0,0 0 0,0-1 0,0 1 0,0 0 0,0 0 0,0-1 0,0 1 0,0 0 0,0 0 0,0-1 0,0 1 0,0 0 0,-1 0 0,1-1 0,0 1 0,0 0 0,-1-1 0,1 1 0,-1 0 0,0 0 0,-11 19 0,11-20 0,-29 41 0,-3-1 0,-1-2 0,-1-1 0,-44 34 0,-56 57 0,129-122 0,4-4 0,-1 0 0,1 0 0,0 0 0,0 1 0,0-1 0,0 1 0,0-1 0,1 1 0,-1 0 0,1-1 0,-2 7 0,3-9 0,0 1 0,0-1 0,0 0 0,0 1 0,0-1 0,0 1 0,0-1 0,0 0 0,1 1 0,-1-1 0,0 0 0,0 1 0,0-1 0,1 0 0,-1 1 0,0-1 0,0 0 0,1 1 0,-1-1 0,0 0 0,1 0 0,-1 1 0,0-1 0,1 0 0,-1 0 0,0 1 0,1-1 0,-1 0 0,1 0 0,-1 0 0,0 0 0,1 0 0,-1 0 0,1 0 0,-1 0 0,0 0 0,1 0 0,-1 0 0,1 0 0,-1 0 0,20-3 0,3-6-3935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9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12056,'0'0'15519,"14"2"-14684,13 1-118,1-1 1,-1-1 0,51-5-1,13-16 82,-65 13-629,1 1 0,-1 1 0,43-2 0,-57 6-170,-12 1 0,1-1 0,0 1 0,-1 0 0,1 0 0,-1 0 0,1-1 0,-1 1 0,1 0 0,0 0 0,-1 0 0,1 0 0,-1 0 0,1 0 0,0 0 0,-1 0 0,1 1 0,-1-1 0,1 0 0,-1 0 0,1 0 0,0 1 0,-1-1 0,1 0 0,-1 0 0,1 1 0,-1-1 0,1 1 0,-1-1 0,0 0 0,1 1 0,0 0 0,-1-1 0,0 0 0,0 0 0,0-1 0,0 1 0,0 0 0,0 0 0,0 0 0,0 0 0,0 0 0,0 0 0,0 0 0,0 0 0,0 0 0,0 0 0,0 0 0,0 0 0,0 0 0,0 0 0,0 0 0,0-1 0,0 1 0,0 0 0,0 0 0,0 0 0,0 0 0,0 0 0,0 0 0,0 0 0,0 0 0,0 0 0,0 0 0,0 0 0,0 0 0,0 0 0,0 0 0,0 0 0,0 0 0,0 0 0,1 0 0,-1-1 0,0 1 0,0 0 0,0 0 0,0 0 0,0 0 0,0 0 0,0 0 0,0 0 0,0 0 0,-7 0 853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29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15680,'0'0'7099,"13"1"-6399,19 1 97,45-4 0,-4-5 2916,80 4 1,-111 8-3455,-41-5-259,0 0 0,-1 0 0,1 0 0,0 0 0,0 0 0,-1 0 0,1-1 0,0 1 0,0 0 0,-1 0 0,1-1 0,0 1 0,-1 0 0,1-1 0,0 1 0,-1-1 0,1 1 0,0-1 0,-1 1 0,1-1 0,-1 1 0,1-1 0,-1 0 0,1 1 0,-1-1 0,0 1 0,1-1 0,-1-1 0,4-4 0,10-13-3936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0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14368,'0'0'6770,"13"-1"-5934,4-1-507,-1 2-1,1 0 1,18 3 0,-29-2-194,-1-1-1,0 1 1,0 0 0,0 1-1,0-1 1,0 1-1,0 0 1,0 1 0,0-1-1,-1 1 1,1 0 0,-1 0-1,0 0 1,0 0 0,0 1-1,0 0 1,4 6 0,10 23 526,-1 2 1,-2 0-1,-1 0 1,15 67-1,-15-54 1119,41 91-1,-55-137-1770,1-1-1,0 1 1,-1 0 0,1-1 0,0 1-1,0-1 1,0 1 0,0-1 0,0 1-1,0-1 1,0 0 0,1 1-1,-1-1 1,0 0 0,1 0 0,-1 0-1,3 1 1,-2-2-8,0 0 1,0 0-1,0 0 0,0-1 1,0 1-1,0-1 0,0 1 1,0-1-1,0 0 1,0 1-1,0-1 0,-1 0 1,1 0-1,0 0 0,0-1 1,2-1-1,23-17-4076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3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35 18895,'0'0'1078,"-8"6"-476,5-4-575,-61 45 1405,55-40-1111,1 1 0,0 0-1,0 0 1,0 1 0,-10 15 0,13-14-79,0 0 0,1 0-1,0 0 1,1 0 0,0 0-1,1 1 1,0-1 0,0 1-1,0 13 1,2-16-60,0 0 1,1-1-1,0 1 0,0 0 1,0-1-1,1 1 0,0-1 1,0 0-1,1 1 0,0-1 1,1 0-1,-1-1 0,9 12 0,-7-11-17,0-1-1,0 0 0,1 0 1,0 0-1,0-1 0,1 0 1,0 0-1,-1-1 0,2 1 1,-1-2-1,0 1 0,1-1 1,-1 0-1,1 0 0,0-1 0,0 0 1,0-1-1,0 1 0,1-2 1,10 1-1,0-2-135,0-2 0,0 1 1,0-2-1,-1-1 0,1 0 0,-1-2 1,0 0-1,-1 0 0,0-2 0,0 0 1,-1-1-1,22-17 0,-16 11-29,6-6 0,42-39 0,-64 55 0,0-1 0,0 0 0,0 0 0,-1 0 0,0 0 0,-1-1 0,0 0 0,0 0 0,0 0 0,-1 0 0,4-17 0,-7 21 0,1 0 0,-1-1 0,0 1 0,0 0 0,-1 0 0,1 0 0,-1-1 0,0 1 0,0 0 0,0 0 0,-1 0 0,-2-6 0,0 4 0,1 1 0,-1-1 0,0 1 0,0 0 0,0 0 0,-1 1 0,-8-8 0,4 6 0,0-1 0,-1 2 0,1-1 0,-1 1 0,0 1 0,-1 0 0,1 0 0,-1 1 0,-16-3 0,6 4 0,-1 1 0,1 1 0,-1 0 0,1 2 0,0 0 0,-1 2 0,1 0 0,-29 11 0,17-3 0,-1 2 0,2 1 0,0 1 0,-36 26 0,40-25-3935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9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77 9648,'0'0'8119,"-10"2"-7628,-82 14 1061,78-13-1065,-1 1 0,0 0 0,1 1-1,0 0 1,0 2 0,1-1 0,-23 16 0,29-17-256,-1 0 0,1 1 0,0 1 0,0-1 1,1 1-1,0 0 0,0 1 0,1-1 0,0 1 0,0 0 1,-6 14-1,9-16-119,0-1 1,0 1-1,1 0 1,0 0-1,0 0 0,0 0 1,1-1-1,0 1 1,0 0-1,0 0 0,1 0 1,0 0-1,0 0 1,1 0-1,-1 0 0,1-1 1,0 1-1,1-1 1,3 6-1,0-1 13,1 0 0,0-1 0,1 0 0,0 0 0,0-1-1,1 0 1,0 0 0,0-1 0,1-1 0,0 1 0,0-1 0,0-1 0,19 7-1,-13-6-11,0-1 0,1-1-1,0 0 1,0-1-1,0-1 1,0-1-1,1 0 1,28-3-1,-26 0-6,-1-2-1,0 0 0,-1-1 0,1-1 1,-1-1-1,24-12 0,-27 11-39,-1 0 1,0-1-1,-1-1 0,0 0 0,0 0 1,-1-2-1,18-21 0,-23 25-64,-2 2-1,-1 0-1,1 0 1,-1-1-1,4-7 1,-8 12-1,1 0 0,0 0 0,0 0 0,-1 0 0,0 0 0,1 0 0,-1 0 0,0 0 0,0 0-1,0 0 1,0 0 0,0 0 0,0 0 0,-1 0 0,1 0 0,-1 0 0,1 0 0,-1 0 0,-2-4 0,3 5 0,-1 0 0,0 0 0,0 0 0,0 0 0,0 1 0,0-1 0,0 0 0,-1 0 0,1 0 0,0 1 0,0-1 0,0 1 0,-1-1 0,1 1 0,0-1 0,-1 1 0,1 0 0,0 0 0,-1 0 0,1-1 0,0 1 0,-1 1 0,1-1 0,0 0 0,-1 0 0,1 0 0,0 1 0,-3 0 0,-1 0 0,0 1 0,-1 0 0,1 0 0,0 0 0,-8 6 0,7-4 0,1 0 0,0 0 0,0 0 0,0 1 0,0 0 0,1 0 0,0 0 0,0 0 0,0 1 0,1 0 0,0 0 0,0 0 0,0 0 0,1 0 0,-2 8 0,2-9 0,2 0 0,-1 0 0,1 0 0,-1 0 0,1 1 0,1-1 0,-1 0 0,1 0 0,0 0 0,0 0 0,0 0 0,1 0 0,0 0 0,0-1 0,0 1 0,0 0 0,1-1 0,0 0 0,6 8 0,-4-6 0,0-1 0,0 0 0,1 0 0,0-1 0,0 0 0,0 0 0,1 0 0,-1 0 0,1-1 0,0-1 0,0 1 0,0-1 0,0 0 0,0 0 0,0-1 0,1 0 0,-1-1 0,0 1 0,14-2 0,-19 1 0,-1 0 0,1 0 0,0 0 0,0 0 0,0-1 0,0 1 0,0-1 0,-1 1 0,1-1 0,0 0 0,0 1 0,-1-1 0,1 0 0,0 0 0,-1 0 0,1 0 0,-1-1 0,1 1 0,-1 0 0,0-1 0,0 1 0,1-1 0,-1 1 0,0-1 0,1-3 0,-1 2 0,0 0 0,0 0 0,-1 0 0,0 0 0,1 0 0,-1 0 0,0 0 0,-1 0 0,1 0 0,0 0 0,-1 0 0,0-1 0,0 2 0,0-1 0,-2-5 0,-2-3 0,-1 1 0,0 0 0,0 0 0,-1 0 0,0 1 0,-1 0 0,0 1 0,0 0 0,-1 0 0,0 0 0,-18-10 0,9 14 0,16 4 0,1 0 0,0 0 0,-1-1 0,1 1 0,0 0 0,0 0 0,-1-1 0,1 1 0,0-1 0,0 1 0,-1-1 0,1 0 0,-1 0 0,-1-1 0,9 7 0,34 13 0,-21-9 0,29 10 0,-27-12 0,0-1 0,0-2 0,34 5 0,-48-9 0,-1 0 0,1 0 0,0 0 0,0-1 0,0 0 0,0 0 0,0-1 0,0 0 0,-1 0 0,1 0 0,-1-1 0,0 0 0,1 0 0,-1-1 0,7-5 0,-6 3 0,0 0 0,-1-1 0,1 0 0,-1 0 0,-1-1 0,1 1 0,-1-1 0,0-1 0,-1 1 0,0-1 0,-1 1 0,4-13 0,0-7 0,-2-1 0,3-48 0,6-29 0,-14 105 0,0 1 0,0-1 0,0 1 0,0 0 0,0-1 0,0 1 0,0-1 0,0 1 0,0-1 0,0 1 0,0 0 0,0-1 0,0 1 0,1-1 0,-1 1 0,0 0 0,0-1 0,0 1 0,1 0 0,-1-1 0,0 1 0,1 0 0,-1-1 0,0 1 0,1 0 0,-1-1 0,4 12 0,0 2 0,10 32 0,-1 0 0,11 88 0,-21-110 0,-1 0 0,-1 0 0,-1 0 0,-4 37 0,4-59 0,-1 1 0,1-1 0,0 1 0,0 0 0,-1-1 0,1 1 0,-1-1 0,1 1 0,-1-1 0,1 0 0,-1 1 0,0-1 0,0 1 0,0-1 0,0 0 0,0 0 0,0 0 0,0 0 0,0 1 0,0-1 0,-1-1 0,1 1 0,0 0 0,-1 0 0,1 0 0,-3 0 0,1-1 0,0 1 0,0-1 0,0-1 0,0 1 0,0 0 0,0-1 0,0 1 0,0-1 0,1 0 0,-1 0 0,0 0 0,-5-3 0,2 0 0,0 0 0,0 0 0,0-1 0,0 0 0,0 0 0,1 0 0,0-1 0,-4-6 0,-2 0 0,6 7 0,-7-10 0,12 15 0,0-1 0,0 1 0,0-1 0,0 1 0,0 0 0,0-1 0,0 1 0,0-1 0,0 1 0,0 0 0,0-1 0,0 1 0,0-1 0,0 1 0,0 0 0,0-1 0,1 1 0,-1 0 0,0-1 0,0 1 0,0-1 0,1 1 0,-1 0 0,0 0 0,1-1 0,-1 1 0,0 0 0,0-1 0,1 1 0,-1 0 0,1 0 0,-1 0 0,0-1 0,1 1 0,-1 0 0,0 0 0,1 0 0,-1 0 0,1 0 0,-1 0 0,0 0 0,1 0 0,0 0 0,3-1 0,0 1 0,0 0 0,0 0 0,0 0 0,0 0 0,-1 1 0,1 0 0,6 1 0,7 2 0,8 0 0,0 0 0,0 2 0,-1 1 0,1 2 0,26 12 0,-12-2 0,51 16 0,-87-30 984,-3-5-1087,0 0 1,0 0-1,0 0 1,-1 0-1,1 0 1,0 0-1,0 0 1,0 0-1,0 0 1,0 0 0,-1 0-1,1 0 1,0 0-1,0 0 1,0 0-1,0 0 1,0 0-1,0 0 1,-1-1-1,1 1 1,0 0-1,0 0 1,0 0 0,0 0-1,0 0 1,0 0-1,0 0 1,-1 0-1,1 0 1,0 0-1,0-1 1,0 1-1,0 0 1,0 0-1,0 0 1,0 0 0,0 0-1,0 0 1,0-1-1,0 1 1,0 0-1,0 0 1,0 0-1,0 0 1,0 0-1,0 0 1,0-1-1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1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0 8032,'0'0'7090,"-9"1"-6735,-43 4 354,-51 11 0,24-2 150,42-8 576,-67 19-1,103-25-1355,1 1 0,-1-1 0,0 0-1,1 0 1,-1 1 0,1-1 0,-1 1-1,1-1 1,-1 1 0,0-1-1,1 1 1,0-1 0,-1 1 0,1-1-1,-1 1 1,1-1 0,0 1 0,-1 0-1,1-1 1,0 1 0,-1 0 0,1-1-1,0 1 1,0 0 0,0-1 0,0 1-1,0 0 1,0 0 0,0-1-1,0 2 1,6 24 898,-5-25-963,61 170 1754,33 107 111,-41-45-314,-45-175-677,-2 1-1,0 62 1,-8-97-601,1-11-152,0 0 1,1 1-1,2 12 1,-3-23-136,0 0 0,0 0 0,0 0 0,0 0 0,0 0 0,-1 0 0,0 4 0,-2 13 0,3-19 0,0-1 0,0 0 0,0 0 0,1 1 0,-1-1 0,0 0 0,0 1 0,0-1 0,0 0 0,0 0 0,1 1 0,-1-1 0,0 0 0,0 0 0,0 1 0,1-1 0,-1 0 0,0 0 0,0 0 0,1 1 0,-1-1 0,0 0 0,0 0 0,1 0 0,-1 0 0,0 0 0,1 0 0,-1 1 0,0-1 0,1 0 0,14 0 0,48-5 0,32-1 0,-80 6 0,-1 1 0,0 0 0,0 1 0,23 6 0,-2 0 0,-24-6 0,-1 0 0,0 1 0,12 4 0,-21-6 0,0-1 0,0 1 0,0-1 0,0 1 0,0 0 0,0-1 0,0 1 0,0 0 0,0 0 0,-1 0 0,1-1 0,0 1 0,0 0 0,-1 0 0,1 0 0,-1 0 0,1 0 0,-1 1 0,1-1 0,-1 2 0,1-3 0,-1 1 0,0 0 0,0 0 0,0-1 0,0 1 0,-1 0 0,1 0 0,0-1 0,0 1 0,0 0 0,0-1 0,-1 1 0,1 0 0,0 0 0,-1-1 0,0 2 0,-3-1 0,1-9 0,0-5-3935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2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11048,'0'0'4336,"1"-9"-3523,1 0-562,8-29 958,-9 28 449,-2 17 266,-10 196 1095,11-141-2335,12 191 2309,-2-115-1137,-8-102-1240,3 80 1736,-5-112-2352,2-5 0,1-12 0,2-42 0,11-72 0,-12 101 0,2 1 0,17-49 0,-16 61 0,1-1 0,0 1 0,1 0 0,0 1 0,22-22 0,-27 29 0,0 2 0,0-1 0,0 0 0,0 1 0,0 0 0,1 0 0,0 0 0,0 1 0,0-1 0,0 1 0,5-1 0,-7 2 0,-1 1 0,1-1 0,-1 1 0,1 0 0,-1 0 0,1 0 0,-1 0 0,1 0 0,-1 1 0,1-1 0,-1 1 0,1 0 0,-1-1 0,0 1 0,1 0 0,-1 0 0,0 1 0,0-1 0,0 0 0,0 1 0,0-1 0,0 1 0,0 0 0,0 0 0,1 2 0,0 0 0,0 1 0,0-1 0,-1 1 0,0 0 0,0-1 0,0 1 0,0 0 0,-1 0 0,0 0 0,1 10 0,-2-12 0,0-1 0,-1 0 0,1 0 0,-1 0 0,0 0 0,0 0 0,1 0 0,-1 0 0,0 0 0,-1 0 0,1-1 0,-3 4 0,-18 17 0,14-15 0,0-2 0,0 1 0,0-1 0,0 0 0,-1-1 0,0 0 0,0 0 0,0-1 0,-1 0 0,-9 2 0,19-5 0,0 0 0,-1-1 0,1 1 0,0 0 0,0 0 0,-1 0 0,1 0 0,0 0 0,0 0 0,-1 0 0,1 0 0,0 0 0,0 1 0,0-1 0,-1 0 0,1 0 0,0 0 0,0 0 0,-1 0 0,1 0 0,0 0 0,0 1 0,0-1 0,-1 0 0,1 0 0,0 0 0,0 0 0,0 1 0,0-1 0,0 0 0,-1 0 0,1 0 0,0 1 0,0-1 0,0 0 0,0 0 0,0 0 0,0 1 0,0-1 0,0 0 0,0 0 0,0 1 0,0-1 0,0 0 0,0 0 0,0 1 0,0-1 0,0 0 0,0 0 0,0 1 0,0-1 0,0 0 0,0 0 0,0 0 0,0 1 0,1-1 0,-1 0 0,0 0 0,0 0 0,0 1 0,0-1 0,1 0 0,14 13 0,-10-10 0,66 49 0,12 9 0,-82-61 0,-1 1 0,1-1 0,-1 1 0,1-1 0,-1 1 0,1-1 0,-1 0 0,1 1 0,-1-1 0,1 0 0,0 1 0,-1-1 0,1 0 0,-1 0 0,1 0 0,0 1 0,1-1 0,5-11 0,-6 9 0,4-8 390,5-11-307,-5 11-4491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3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1 10040,'0'0'9662,"-9"7"-9005,4-2-561,-21 18 809,-33 37 1,41-38-559,2 0 0,1 2-1,1-1 1,1 2 0,1 0 0,1 0 0,1 1-1,1 0 1,-6 33 0,8-21 6,1 0 1,2-1 0,2 1-1,1 1 1,2-1-1,2 0 1,1 0 0,2-1-1,18 62 1,-8-56 269,2-1 0,1-1 0,25 38 0,-40-72-547,0-1 1,0-1 0,0 1 0,1-1-1,-1 1 1,1-1 0,0-1-1,1 1 1,-1-1 0,1 0 0,0 0-1,10 5 1,-12-7-77,1 0 0,0 1 0,-1-1 0,1-1 0,0 1 0,7 1 0,-10-3 0,0 0 0,0 0 0,0 0 0,-1 0 0,1-1 0,0 1 0,0-1 0,0 1 0,-1-1 0,1 1 0,0-1 0,-1 0 0,1 0 0,-1 0 0,1 0 0,-1 0 0,1 0 0,-1 0 0,0-1 0,1 1 0,1-3 0,24-32-346,-23 30-3247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3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14968,'0'0'5265,"8"-2"-4663,8-2-278,0 1 0,0 1 0,25-1 0,-34 3-189,0 0 0,-1 1-1,1-1 1,-1 1 0,1 1 0,-1-1-1,1 1 1,-1 0 0,0 1 0,0-1 0,0 1-1,0 0 1,8 6 0,-6-1 138,0 0 1,0 1-1,0-1 1,-1 1-1,-1 1 1,1-1-1,8 19 1,27 80 1708,-26-64-1043,-1-1-86,-9-23-297,2 0 0,-1-1 0,2 0-1,12 19 1,-21-37-556,1 0 0,-1-1 0,1 1 0,-1-1 0,1 1 0,-1 0 0,1-1 0,-1 1 0,1-1 0,0 0 0,-1 1 0,1-1 0,0 1 0,-1-1 0,1 0 0,0 1 0,0-1 0,-1 0 0,1 0 0,0 0 0,0 0 0,-1 0 0,1 0 0,1 0 0,0 0 0,0 0 0,0-1 0,-1 0 0,1 1 0,0-1 0,0 0 0,-1 0 0,1 0 0,-1 0 0,3-1 0,2-4 0,0 1 0,-1-1 0,9-11 0,3-8-3992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4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517 0 15376,'0'0'2145,"-8"8"-1349,-105 98 1358,-8 3-507,-43 42 966,107-103-1375,4-3 1023,52-44-1956,5-5 32,12-7-1532,-12 9-1344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4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14568,'0'0'2621,"-3"7"-1803,-9 23-121,-13 32 776,22-53-1158,1 0 1,0 0-1,0 0 0,0 0 0,1 10 1,1-17-203,0 0 0,0 0 1,0 0-1,0 0 1,1 0-1,-1 0 1,1 0-1,-1 1 0,1-2 1,0 1-1,0 0 1,0 0-1,0 0 0,0 0 1,0 0-1,0-1 1,1 1-1,-1 0 1,1-1-1,-1 0 0,1 1 1,0-1-1,-1 0 1,1 0-1,0 0 0,0 0 1,0 0-1,0 0 1,0 0-1,0 0 1,0-1-1,3 1 0,0 0 29,0-1-1,0 1 0,0-1 1,0 0-1,0-1 0,0 1 1,0-1-1,0 0 0,0 0 1,0 0-1,0-1 0,5-3 0,-1 1 76,-1 0 0,1-1-1,-1-1 1,-1 1-1,11-10 1,-16 13-144,0 0-1,0 0 1,0-1 0,0 1-1,-1 0 1,1-1 0,-1 1-1,0-1 1,1 1 0,-1-1-1,0 0 1,0 1-1,-1-1 1,1 0 0,-1 0-1,1 0 1,-1 1 0,0-1-1,0 0 1,0 0 0,-1 0-1,0-4 1,1 4 14,-1 0 0,0 0 1,0 0-1,0 1 0,0-1 0,-1 0 0,1 1 1,-1-1-1,1 0 0,-1 1 0,0 0 0,0 0 1,0-1-1,0 1 0,-1 0 0,1 0 0,-5-2 1,2 2-32,1 0 0,-1 0-1,0 1 1,0 0 0,0-1 0,0 2 0,0-1 0,0 1 0,-8 0 0,1 0-54,0 2-1,-1-1 0,1 1 1,0 1-1,1 0 0,-1 1 1,-16 8-1,26-12 48,1 1 0,-1 0 0,1 0 0,-1 0 0,1 0 0,0 0 0,0 0 0,-1 0 0,1 0 0,0 0 0,0 0 0,0 1 0,0-1 1,0 0-1,0 1 0,1-1 0,-2 4 0,-1 14-5019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5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10544,'0'0'16888,"8"-1"-16425,112-18 708,39-5 593,-134 22-1282,0 1 0,0 1 1,33 5-1,-45-6-482,-12 1 0,0 0 0,0 0 0,0 0 0,0 0 0,-1-1 0,1 1 0,0 1 0,0-1 0,0 0 0,0 0 0,-1 0 0,1 0 0,0 1 0,0-1 0,0 0 0,-1 1 0,1-1 0,0 0 0,0 1 0,-1-1 0,1 1 0,1 1 0,2-2 830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6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6632,'0'0'17222,"5"10"-16563,2 7-397,-1 0 0,-1-1 1,0 2-1,2 16 1,42 299 5760,-47-301-5112,-9-70-911,2 19 0,-2-17-3981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1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1101 0 14672,'0'0'2234,"-16"13"-1611,-201 162 1274,-197 134 1828,190-179-1596,64-40-96,138-74-1592,18-13-350,1 0 0,-1 0 0,0-1 0,0 1 0,0-1 0,0 1 0,0-1 0,0-1 0,-8 3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08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10656,'0'0'6841,"0"9"-5985,2 44 414,2 0-1,16 75 1,-14-111-753,0 0 0,1 1 0,15 25 0,-8-15 888,-10-24-350,-3-7-326,-1-8 8,-3-10-292,-13-74 592,10 70-735,1-1 0,1 1 1,1-1-1,1 1 0,1-1 0,4-27 1,-2 42-237,0-5 221,6-28 0,-6 40-256,0 0-1,1 0 0,-1-1 1,1 1-1,0 1 1,0-1-1,0 0 0,1 0 1,-1 1-1,1-1 1,4-4-1,-3 6-30,0 1 0,0-1 0,0 1 0,0-1 0,0 1 0,0 1 0,0-1 0,0 0 0,0 1 0,0 0 0,6 0 0,-5 0 0,8 0 0,0 1 0,0 0 0,0 1 0,0 1 0,-1 0 0,1 0 0,17 9 0,-5-1 0,0 1 0,34 24 0,-26-17 0,1-1 0,39 15 0,-58-29 0,-15-4 0,0 0 0,1 0 0,-1 0 0,0 0 0,1-1 0,-1 1 0,0 0 0,1 0 0,-1 0 0,0 0 0,1 0 0,-1 0 0,0-1 0,1 1 0,-1 0 0,0 0 0,0 0 0,1-1 0,-1 1 0,0 0 0,1-1 0,-1 0 0,1-1 0,-1 0 0,1 1 0,-1-1 0,0 1 0,0-1 0,0 0 0,0 1 0,0-1 0,0-3 0,-1-5 0,1 2-3935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1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407 104 8240,'0'0'7202,"-2"-8"-6702,-8-29 7,9 34-437,0 1 1,-1 0-1,1 0 1,-1-1-1,0 1 1,0 1-1,1-1 1,-1 0-1,0 0 1,-1 1-1,1-1 1,0 1-1,0 0 1,-1-1-1,1 1 1,-1 0-1,1 0 1,-1 1-1,1-1 0,-5 0 1,-1-1 177,1 0-47,-14-5 789,-31-5 0,44 11-729,1 0-1,-1 0 0,0 1 1,0 1-1,1-1 0,-1 1 0,-12 3 1,-15 5 768,17-5-136,-29 10 0,40-11-700,1 0 0,0 0 0,0 1-1,0 0 1,1 0 0,-1 0 0,1 0-1,-5 7 1,5-7-91,-5 9 719,10-12-788,0-1-1,-1 1 0,1-1 0,0 1 0,0-1 0,0 1 0,0 0 0,0-1 0,0 1 0,0 0 0,0-1 0,0 1 0,0-1 0,0 1 0,1 0 0,-1-1 0,0 1 0,0-1 0,0 1 0,1-1 0,-1 1 0,0-1 0,1 1 0,0 0 0,3 5 62,1 0-1,1-1 1,-1 0 0,1 0-1,0 0 1,0-1-1,10 6 1,6 1 83,23 9 0,-2-2 36,14 8 12,-7-4 32,49 30 0,-95-49-233,0-1 1,0 1-1,-1 0 1,0 0-1,1 0 0,-1 0 1,0 1-1,0-1 1,-1 1-1,1 0 1,2 5-1,-5-8-17,0-1 1,0 1-1,0-1 1,0 1-1,0-1 1,0 0-1,0 1 0,0-1 1,0 1-1,0-1 1,0 1-1,0-1 0,-1 1 1,1-1-1,0 1 1,0-1-1,-1 1 1,1-1-1,0 0 0,0 1 1,-1-1-1,1 0 1,0 1-1,-1-1 0,1 0 1,-1 1-1,1-1 1,-1 1-1,-15 6 121,13-6-111,-14 6 128,0-1 0,-1 0 0,1-2 0,-1 0-1,-29 2 1,3-7 7,-1-1-1,-63-13 0,74 9-138,24 6-13,8 0 0,0 0 0,-1 0 0,1 0 0,0 0 0,-1 0 0,1-1 0,0 1 0,-1-1 0,1 0 0,-2-1 0,4 2 0,0 0 0,0 0 0,0-1 0,0 1 0,0 0 0,1-1 0,-1 1 0,0 0 0,0-1 0,0 1 0,1 0 0,-1 0 0,0 0 0,1-1 0,-1 1 0,0 0 0,0 0 0,1 0 0,-1-1 0,0 1 0,1 0 0,2-1 0,26-19 872,-13 9-5781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1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15976,'0'0'3239,"-2"8"-2301,-11 42 201,-28 126 2306,40-171-3222,1 0 0,-1 0 0,1 0 0,0 0 1,0 0-1,0 0 0,1 0 0,-1 0 1,2 0-1,-1 0 0,3 8 0,-3-12-199,-1-1 0,1 0 0,-1 0 0,1 0 0,-1 0 0,1 0 0,-1 0 0,1 0 0,-1 0-1,1 0 1,-1 0 0,1 0 0,-1 0 0,1 0 0,-1 0 0,1 0 0,-1 0 0,1 0 0,-1-1 0,0 1 0,1 0 0,-1 0 0,1-1-1,-1 1 1,1 0 0,-1 0 0,0-1 0,1 1 0,-1-1 0,0 1 0,1 0 0,-1-1 0,0 0 0,11-9-3674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12552,'0'0'2033,"1"11"-1194,3 41 806,-2 62 0,-5-89-956,1-19-332,1-1 1,1 1-1,-1 0 0,1 0 1,0-1-1,1 1 1,0 7-1,-1-13-330,0 0 0,0 0 1,0 0-1,0 0 0,0 0 0,0 0 0,0 1 0,0-1 1,0 0-1,1 0 0,-1 0 0,0 0 0,0 0 0,0 0 1,0 0-1,0 0 0,0 0 0,0 1 0,0-1 1,0 0-1,0 0 0,0 0 0,1 0 0,-1 0 0,0 0 1,0 0-1,0 0 0,0 0 0,0 0 0,0 0 0,0 0 1,1 0-1,-1 0 0,0 0 0,0 0 0,0 0 1,0 0-1,0 0 0,0 0 0,0 0 0,1 0 0,-1 0 1,0 0-1,0 0 0,0 0 0,0 0 0,0 0 0,0 0 1,0 0-1,1 0 0,5-8 507,5-9-99,8-22 198,13-26 53,-27 58-555,0-1 0,0 0 0,1 1 0,-1 0 0,12-9 0,-16 14-85,1 1 1,-1 0-1,1-1 1,-1 1-1,1 0 1,0 0-1,-1 0 1,1 0-1,0 0 1,0 0-1,0 1 1,0-1-1,0 1 1,0-1-1,0 1 1,0 0-1,0-1 1,0 1-1,0 0 1,0 0-1,0 1 1,0-1-1,0 0 1,0 1-1,0-1 1,0 1-1,0 0 1,-1-1-1,1 1 1,0 0-1,0 0 1,-1 0-1,1 1 1,0-1-1,-1 0 1,1 0-1,-1 1 1,0-1-1,3 3 1,1 3 101,0 0 0,-1 1 0,0-1 0,0 1 1,0 0-1,-1 0 0,4 13 0,-4-7 68,-3-10 30,1 0 1,0 1 0,1-1 0,-1 0-1,4 7 1,-5-11-286,0 0 0,0 0 1,0 0-1,1 1 0,-1-1 0,0 0 0,0 0 0,0 0 1,1 0-1,-1 0 0,0 1 0,0-1 0,1 0 0,-1 0 1,0 0-1,0 0 0,1 0 0,-1 0 0,0 0 1,0 0-1,1 0 0,-1 0 0,0 0 0,1 0 0,-1 0 1,0 0-1,0 0 0,1 0 0,-1 0 0,0-1 0,0 1 1,0 0-1,1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3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94 119 8936,'0'0'9374,"-7"8"-8531,-34 45 550,35-44-1058,0 1 1,0 0-1,1 0 1,1 1 0,-4 11-1,4-5 89,1 0-1,1 0 0,1 0 0,0 0 1,1 1-1,1-1 0,1 0 0,0 0 1,1 1-1,9 24 0,-12-40-349,1 1 1,0 0-1,0-1 0,0 1 0,0-1 1,0 1-1,1-1 0,-1 0 1,1 1-1,0-1 0,0 0 0,0 0 1,0 0-1,0 0 0,0 0 0,0-1 1,0 1-1,1-1 0,-1 1 0,1-1 1,-1 0-1,1 0 0,-1 0 1,1 0-1,0-1 0,0 1 0,-1-1 1,1 1-1,0-1 0,0 0 0,-1 0 1,1 0-1,0 0 0,0-1 0,0 1 1,-1-1-1,1 0 0,0 0 1,2-1-1,10-5 131,0-1 1,0-1-1,-1 0 0,0-1 1,14-14-1,59-64 788,-63 61-877,-2 0 0,23-38 0,-45 65-116,8-15 0,-8 15 0,1 0 0,-1-1 0,0 1 0,0 0 0,1-1 0,-1 1 0,0 0 0,0-1 0,0 1 0,0 0 0,0-1 0,0 1 0,0-1 0,1 1 0,-1 0 0,0-1 0,0 1 0,0-1 0,-1 1 0,1 0 0,0-1 0,0 1 0,0-1 0,0 1 0,0 0 0,0-1 0,-1 1 0,1 0 0,0-1 0,0 1 0,-1-1 0,0 2 0,0 0 0,0 0 0,0 0 0,0 0 0,0 1 0,0-1 0,0 0 0,0 1 0,0-1 0,1 0 0,-1 1 0,0-1 0,1 1 0,-1 1 0,0-1 0,-2 5 0,1 0 0,0 0 0,0 1 0,1-1 0,0 1 0,0-1 0,0 1 0,1-1 0,0 1 0,1-1 0,2 14 0,-2-18 0,-1 0 0,1 1 0,0-1 0,1 0 0,-1 0 0,0 0 0,1 0 0,0 0 0,0 0 0,-1 0 0,2 0 0,-1-1 0,0 1 0,1-1 0,-1 1 0,1-1 0,-1 0 0,1 0 0,0 0 0,0-1 0,0 1 0,0-1 0,1 1 0,-1-1 0,0 0 0,0 0 0,1 0 0,3 0 0,-2-1 0,0 0 0,0 0 0,0 0 0,0 0 0,-1-1 0,1 0 0,0 0 0,0 0 0,-1-1 0,1 1 0,0-1 0,6-4 0,-4 1 0,-1 1 0,1-1 0,-1 0 0,-1 0 0,1-1 0,-1 1 0,7-10 0,-3 2 0,-1-1 0,-1 1 0,0-2 0,0 1 0,-2-1 0,0 0 0,5-21 0,-7 19 0,0-1 0,0-30 0,-3 41 0,0-1 0,-1 1 0,0-1 0,0 1 0,-1-1 0,0 1 0,0 0 0,-7-14 0,7 18 0,1 1 0,-1 0 0,0 0 0,0 0 0,0 0 0,0 1 0,0-1 0,-1 0 0,1 1 0,0-1 0,-1 1 0,1 0 0,-1 0 0,1 0 0,-5-1 0,-6-1 0,-23-3 0,36 6 0,-2 0 39,-1-1 0,1 1 0,0 0 0,0 0 0,0 1 0,-1-1-1,1 0 1,0 1 0,0-1 0,0 1 0,0 0 0,0-1 0,0 1 0,0 0 0,0 0 0,0 1 0,0-1 0,0 0-1,1 1 1,-1-1 0,-2 3 0,2-1-574,0-1-1,0 1 1,1 0-1,-1 0 0,1 0 1,-1-1-1,1 1 1,-1 4-1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4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14168,'0'0'7735,"-8"2"-7109,1-1-468,1 0 13,-1 0 1,1 1 0,-1-1-1,1 1 1,0 1 0,-11 5 0,5-1 257,1 0 1,1 0 0,-1 1 0,-11 12 0,19-17-205,-1 1-1,1 0 1,0 0 0,0 0-1,0 0 1,0 1-1,1-1 1,0 1 0,0-1-1,0 1 1,0 0 0,1 0-1,-2 10 1,3-13-139,0 1 0,0-1 0,0 1-1,1-1 1,-1 1 0,1-1 0,-1 1 0,1-1 0,0 0-1,0 1 1,0-1 0,0 0 0,0 0 0,1 0-1,-1 0 1,1 0 0,0 0 0,-1 0 0,1 0 0,0 0-1,0-1 1,4 3 0,-2-1 74,1 0 0,-1-1 1,1 0-1,0 0 0,0 0 0,0 0 0,0-1 1,0 0-1,10 1 0,-6-2-90,1 0-1,-1-1 1,0 0 0,1-1-1,-1 1 1,0-2 0,0 0-1,0 0 1,0 0 0,-1-1-1,1 0 1,-1-1-1,10-7 1,7-6-1004,-2-2 0,35-36 0,-37 34-1270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4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9144,'0'0'8411,"-1"9"-7581,-7 26 834,-19 57 0,10-39-137,-16 82 0,17-64-547,-4 2 38,-7 34 628,23-91-1236,2 1 1,0 0-1,1 0 0,1 21 0,1-30-201,1 0-1,-1 0 1,1 0 0,0 0 0,1 0 0,0 0 0,1-1-1,-1 1 1,1-1 0,8 11 0,-9-15-209,0 0 0,0 0 0,0 0 0,1 0 0,-1-1 0,0 0 0,1 0 0,0 0 0,0 0 0,-1 0 0,1-1 0,0 1 0,0-1 0,8 1 0,0 0 0,0-1 0,0 0 0,22-2 0,23-4 0,87-21 0,-134 23 0,0 0 0,-1-1 0,1 0 0,-1-1 0,0 0 0,11-8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5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16072,'0'0'1975,"10"2"-1084,64 6 1174,121-1-1,-13-2 1404,-170-4-2768,-1 1 1,15 3-1,-17-3-24,7-2 873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6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11048,'0'0'3558,"11"8"-2734,-2-2-665,13 9 285,0 1-1,21 22 0,-12-8 308,-1 2-1,-1 1 0,46 70 1,-57-72-296,-2 0 1,-1 1 0,-2 0-1,-1 1 1,-1 0 0,11 64-1,-19-72-167,0-1 1,-2 0-1,0 1 0,-2-1 0,-1 1 0,-1-1 0,-1 0 0,-1 0 0,-1 0 0,-15 38 0,7-32 103,-1 0 1,-2-1-1,-22 30 0,-68 75 1128,90-114-1274,9-10-113,-2 3 123,0-1 1,-1 0 0,-1-1-1,0 0 1,-23 17 0,34-27-230,-1 0-1,1-1 1,0 1 0,0 0 0,0 0 0,-1-1 0,1 1-1,0-1 1,-1 1 0,1-1 0,0 0 0,-1 1 0,1-1-1,-1 0 1,1 0 0,-1 0 0,1 0 0,0 0 0,-1 0-1,1 0 1,-1-1 0,1 1 0,0-1 0,-1 1 0,-1-1-1,2-1-21,-1 1 0,1-1 0,-1 0-1,1 0 1,0 1 0,0-1-1,0 0 1,0 0 0,0 0-1,1 0 1,-1 0 0,0 0 0,1 0-1,0 0 1,-1 0 0,1-3-1,-2-18-4113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5:17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1 8840,'0'0'8467,"11"7"-7527,-10-6-917,5 3 109,0 1 1,1-1-1,-1-1 1,1 1-1,0-1 0,0 0 1,0-1-1,1 0 1,-1 0-1,0 0 1,1-1-1,14 0 0,5-2 296,134 2 2106,-124 0-1789,-30-2-359,0 1-1,1 0 0,-1 0 1,1 1-1,-1 0 1,0 1-1,1-1 1,7 4-1,-14-4-248,0-1 0,0 1 0,1 0 0,-2 0 0,1 0 0,0 0 0,0-1 0,0 1 0,0 0 0,0 1 0,-1-1-1,1 0 1,-1 0 0,1 0 0,-1 0 0,1 0 0,-1 1 0,1-1 0,-1 0 0,0 0 0,0 3 0,-1 30 607,-1-21-404,-17 175 408,-4 69-1,21-203-747,-1 23 0,11 130 0,-3-166 0,13 88 0,-8-72 0,13 60 0,-22-107 0,-1-9 0,0 0 0,0 0 0,0 0 0,0 0 0,0 0 0,1-1 0,-1 1 0,0 0 0,1 0 0,-1 0 0,0 0 0,2 1 0,-2-1 0,1-1 0,-1 1 0,0-1 0,1 1 0,-1-1 0,0 1 0,0-1 0,1 1 0,-1 0 0,0-1 0,0 1 0,0-1 0,0 1 0,0 0 0,0-1 0,0 1 0,0-1 0,0 1 0,0 0 0,0-1 0,0 1 0,0-1 0,0 1 0,-1-1 0,1 1 0,0 0 0,0-1 0,-1 1 0,1-1 0,0 1 0,-1-1 0,1 1 0,0-1 0,-1 1 0,1-1 0,-1 0 0,1 1 0,-1-1 0,1 0 0,-1 1 0,-3 1 0,0 1 0,-1-1 0,1 0 0,-6 1 0,10-2 0,-22 6 0,-1-1 0,1-1 0,-27 2 0,-74 2 0,-5 1 0,9 6 870,11-1-1809,38-6-2927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8936,'0'0'1728,"84"6"-1216,-11-14 8,18-4 8,13-2 0,9 0-16,-2 2 0,4 6-72,-4 2 0,0 4-56,-3 0 8,-7 4-80,-2-8 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2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9144,'0'0'8759,"18"-8"-8216,116-54 669,-119 54-738,1 1 0,-1 1 0,1 0 0,0 1 0,1 1 0,-1 0 0,26-2 0,-40 6-364,1 1 1,-1-1-1,0 1 1,0-1-1,0 1 1,0 0-1,0 0 1,0 0-1,0 0 1,0 0-1,0 0 1,-1 1-1,1-1 0,0 0 1,-1 1-1,1 0 1,-1-1-1,1 1 1,-1 0-1,0 0 1,0-1-1,0 1 1,0 0-1,2 4 1,0 4 128,0-1 1,0 0 0,0 1-1,0 11 1,18 177 2646,-19-186-2721,1 0-1,0 0 0,1-1 0,0 0 0,1 0 0,0 0 1,1 0-1,0-1 0,1 0 0,0 0 0,0-1 0,1 0 1,0 0-1,17 13 0,-25-22-164,4 4 0,0-1 0,0 1 0,0-1 0,10 5 0,-13-8 0,0 1 0,0-1 0,0 1 0,0-1 0,0 1 0,1-1 0,-1 0 0,0 0 0,0 0 0,1 0 0,-1 0 0,0 0 0,0 0 0,1 0 0,-1 0 0,0 0 0,0-1 0,0 1 0,1-1 0,-1 1 0,0 0 0,0-1 0,0 0 0,0 1 0,0-1 0,0 0 0,0 0 0,1 0 0,9-11-4011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3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486 0 7936,'0'0'16167,"2"9"-15657,-1-3-427,0-3-37,0 0 0,0 0 0,-1 1 0,1-1 0,-1 0 0,0 1 0,0-1 1,0 0-1,0 1 0,-1-1 0,0 0 0,1 0 0,-1 1 0,0-1 0,0 0 0,-1 0 1,1 0-1,-1 0 0,-2 3 0,-43 53 1063,-77 71 1,76-82-589,31-30-331,-21 21 622,-1-2 0,-53 40 0,25-35 963,60-36-1775,16-1 0,58 25 0,23 10 0,-34-18 0,69 38 0,-79-38 0,-24-12 0,-1 1 0,35 24 0,-33-18 0,-1 0 0,-1 2 0,-1 1 0,21 25 0,-39-42 0,0 0 0,1 0 0,-1-1 0,0 1 0,1-1 0,4 4 0,-6-6 0,0 1 0,0-1 0,0 1 0,0-1 0,0 0 0,0 0 0,0 1 0,-1-1 0,1 0 0,0 0 0,0 0 0,0 0 0,0 0 0,0 0 0,0-1 0,0 1 0,0 0 0,0 0 0,0-1 0,0 1 0,0 0 0,0-1 0,0 1 0,-1-1 0,1 1 0,0-1 0,0 1 0,1-3 0,2 0 173,0-1 0,0-1 0,0 1-1,3-7 1,3-4-4767,-10 15 4389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5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1 245 10040,'0'0'10703,"7"-6"-10105,82-62 874,-69 54-1030,1 2-1,0 0 0,25-10 0,-44 21-383,-1 0 1,1 1-1,-1-1 1,1 1 0,-1-1-1,1 1 1,0 0-1,-1 0 1,1 0-1,0 0 1,-1 0-1,1 0 1,3 0-1,-4 1-10,0 0-1,-1-1 1,1 1-1,0-1 1,0 1-1,0 0 1,0 0-1,-1-1 1,1 1-1,0 0 1,0 0-1,-1 0 0,1 0 1,-1 0-1,1 0 1,-1 0-1,0 0 1,1 0-1,-1 0 1,0 0-1,1 2 1,1 13 160,0 1-1,-1-1 1,-2 31 0,0-9 121,0 14 165,2 56 391,1-96-717,-1-1 1,1 1 0,1-1-1,0 0 1,1 0 0,0 0-1,7 12 1,-10-20-111,1 0-1,0 0 1,0 0 0,0-1 0,0 1 0,0-1 0,1 0-1,-1 1 1,1-1 0,-1 0 0,1 0 0,0-1 0,0 1 0,0-1-1,0 1 1,0-1 0,0 0 0,0 0 0,0 0 0,1-1-1,-1 1 1,0-1 0,1 1 0,-1-1 0,0 0 0,1-1-1,-1 1 1,0 0 0,0-1 0,1 0 0,-1 0 0,0 0-1,0 0 1,0 0 0,0-1 0,0 1 0,0-1 0,0 0 0,-1 0-1,1 0 1,3-3 0,0-2-58,-1 0 0,1 0 0,-1-1 0,-1 0 0,0 1 0,0-2 0,0 1 0,3-11 0,1-12 0,5-32 0,0 1 0,33-164 0,-44 219 0,0 1 0,0-1 0,0 1 0,1 0 0,0 0 0,0 0 0,5-8 0,-6 12 0,-1 0 0,1 1 0,-1-1 0,1 0 0,-1 1 0,1-1 0,0 1 0,0 0 0,0 0 0,0-1 0,0 1 0,0 0 0,0 1 0,0-1 0,0 0 0,0 1 0,1-1 0,-1 1 0,0-1 0,0 1 0,0 0 0,1 0 0,-1 0 0,0 0 0,5 2 0,7 2 0,-1 0 0,1 2 0,-1 0 0,0 0 0,-1 1 0,1 1 0,17 14 0,41 30 0,-62-47 0,-7-5 0,-1 1 0,0-1 0,1 1 0,-1-1 0,0 1 0,0 0 0,0 0 0,0 0 0,0-1 0,0 1 0,1 2 0,0-2 659,0 1-1097,-1 3-3718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6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10152,'0'0'9209,"-2"10"-8321,-4 13-169,1 0 0,1 0 0,-2 40 0,6-56-449,0 0 1,0 1 0,1-1-1,0 0 1,0 0-1,0 0 1,1 0-1,0 0 1,1 0 0,-1-1-1,1 1 1,1-1-1,-1 0 1,1 0 0,0 0-1,1 0 1,-1 0-1,8 5 1,-12-10-211,1 0 0,1 0 0,-1 0 0,0-1 0,0 1 0,0-1 0,0 1 0,0-1-1,0 1 1,1-1 0,-1 0 0,0 1 0,0-1 0,1 0 0,-1 0 0,0 0 0,1 0 0,-1 0 0,0 0 0,0 0 0,1-1 0,0 1 0,1-2 29,0 1 1,0 0-1,0-1 1,-1 1-1,1-1 1,-1 0-1,1 0 1,4-4 0,0-2 83,0-1 1,-1 0 0,1 0-1,5-12 1,-6 8 69,-1 1 0,-1-1 0,5-26 0,-5 21-9,8-21 0,-7 29-234,-5 10 0,1 0 0,-1 0 0,0 0 0,0 0 0,0 0 0,1 0 0,-1 0 0,0 0 0,0 0 0,0 0 0,0 0 0,1 0 0,-1 0 0,0 0 0,0 0 0,0 0 0,0 0 0,0 0 0,1 0 0,-1 1 0,0-1 0,0 0 0,0 0 0,0 0 0,0 0 0,0 0 0,1 1 0,-1-1 0,0 0 0,0 0 0,0 0 0,0 0 0,0 1 0,0-1 0,0 0 0,0 0 0,0 0 0,0 0 0,0 1 0,0-1 0,3 9 0,-3-8 0,10 36 0,-3 1 0,0 0 0,-3 0 0,0 77 0,-5-105 0,0 0 0,-1 0 0,0-1 0,-1 1 0,0-1 0,0 0 0,-1 1 0,0-1 0,-1-1 0,-5 10 0,7-15 0,1 1 0,0-1 0,-1 0 0,0 0 0,0 0 0,0 0 0,0 0 0,0 0 0,-1-1 0,1 0 0,-1 0 0,0 0 0,0 0 0,1 0 0,-1-1 0,0 1 0,0-1 0,-1 0 0,1-1 0,0 1 0,0-1 0,0 1 0,0-1 0,-1-1 0,-6 0 0,8 0 0,-1 0 0,1 0 0,0-1 0,-1 1 0,1-1 0,0 0 0,0 0 0,0 0 0,0 0 0,0 0 0,0-1 0,1 1 0,-1-1 0,-2-4 0,4 6 0,0-1 0,-1 1 0,1-1 0,1 1 0,-1-1 0,0 0 0,0 0 0,1 1 0,-1-1 0,0 0 0,1 0 0,0 0 0,0 0 0,-1 0 0,1 1 0,0-1 0,0 0 0,1 0 0,-1 0 0,0 0 0,1 0 0,-1 0 0,1 1 0,-1-1 0,1 0 0,0 0 0,0 1 0,0-1 0,1-2 0,3 0 0,0-1 0,0 0 0,0 1 0,0 0 0,0 0 0,1 1 0,0-1 0,11-3 0,-2 1 0,0 0 0,23-4 0,-19 7 0,0 0 0,1 2 0,24 0 0,31-2 0,-72 3 52,-1-1 0,1 0-1,0 0 1,-1 0 0,1 0 0,-1 0-1,1 0 1,-1-1 0,0 0 0,0 1-1,0-1 1,1 0 0,-1 0 0,-1 0 0,1 0-1,0 0 1,-1 0 0,4-5 0,-2 0-1036,1 0 0,-1 0 1,0 0-1,3-11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6.9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12864,'0'0'8479,"0"9"-7440,0-7-976,0 4 141,0-1-1,0 0 1,0 0-1,1 1 1,0-1-1,0 0 1,0 0-1,1 0 1,0 0-1,0 0 0,0 0 1,0 0-1,6 7 1,11 8 733,1-1 0,0-1-1,41 27 1,-40-30-406,2 2-51,116 76 2206,-102-74-2666,22 14-14,-52-28-7,0-1 0,-1 1 1,0 1-1,0-1 0,0 1 1,5 7-1,17 20 1,-20-24 0,0 0 0,0 0 0,-1 1 0,6 12 0,-8-13 0,-3-7 0,-1 0 0,0 1 0,1-1 0,-1 0 0,0 1 0,0-1 0,0 1 0,-1 0 0,1-1 0,-1 1 0,1 0 0,-1-1 0,0 1 0,0 0 0,0-1 0,0 1 0,-1 0 0,1-1 0,-2 5 0,-2 8 0,3-10 0,-1 0 0,1 0 0,-1 0 0,0-1 0,0 1 0,-1-1 0,1 0 0,-6 7 0,-20 22 0,-1-1 0,-41 33 0,-4 0 0,-126 144 0,195-203 0,-3 3 0,1 0 0,-12 19 0,17-26 0,1 0 0,0 0 0,0 0 0,0-1 0,1 1 0,-1 0 0,0 1 0,1-1 0,-1 0 0,1 0 0,0 0 0,-1 0 0,1 0 0,0 0 0,1 1 0,-1-1 0,0 0 0,0 0 0,1 0 0,-1 0 0,1 0 0,1 4 0,3-1-3935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8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9944,'0'0'19647,"15"2"-18992,270 10 1858,-100-12-2513,-150 3 0,-19-1 0,-11-1 0,-4-1 0,-1 0 0,1 0 0,-1 0 0,1 0 0,-1 0 0,1 0 0,-1 0 0,1 0 0,-1 0 0,0 1 0,1-1 0,-1 0 0,1 0 0,-1 1 0,0-1 0,1 0 0,-1 1 0,0-1 0,1 0 0,-1 1 0,0-1 0,0 0 0,1 1 0,-1-1 0,0 1 0,1 0 0,0 3 0,-4 1 0,0 5 864,-1-5-5728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48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12760,'0'0'15490,"8"4"-14862,7 4-250,0 0 1,0-1-1,1-1 0,18 4 1,67 6 605,-73-13-649,1 1 0,42 12 0,-49-8-335,63 16 0,-73-22 0,0 0 0,-1-1 0,1 0 0,0-1 0,18-2 0,-19 1 433,9-1-62,-20 2-529,1 0 0,-1 0 0,0 0 0,1 0 0,-1 0 0,1 0 0,-1-1 0,1 1 0,-1 0 0,0 0 0,1 0 0,-1-1 0,1 1 0,-1 0 0,0 0 0,1-1 0,-1 1 0,0 0 0,0-1 0,1 1 0,-1-1 0,0 1 0,0 0 0,1-1 0,-1 1 0,0-1 0,0 1 0,0 0 0,1-2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0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0 11152,'0'0'6105,"-8"7"-5368,-26 19-82,33-25-577,-1 1 1,1-1 0,-1 0-1,1 0 1,-1-1 0,1 1-1,-1 0 1,1 0 0,-1-1-1,0 1 1,1-1-1,-1 1 1,0-1 0,0 0-1,-2 0 1,3 0 12,0 0-1,-11 9 12512,282-17-12533,-203 7-69,111 12 0,-175-11 0,0 1 0,0 0 0,0-1 0,0 1 0,1 0 0,-1 0 0,0 1 0,-1-1 0,5 3 0,-6 2 984,-1-5-1968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1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 10544,'0'0'11215,"-4"11"-10517,-3 9-237,1-1-1,-5 42 1,-1 22 1380,-4 0-1,-25 82 0,9-61 1559,29-96-3399,3-7 0,-1 0 0,1 0 0,-1 0 0,1 0 0,0 0 0,-1 0 0,1 0 0,0 1 0,0-1 0,0 0 0,0 1 0,1-1 0,-1-1 0,0 1 0,1-1 0,-1 1 0,1-1 0,-1 0 0,1 1 0,-1-1 0,1 0 0,-1 0 0,1 1 0,-1-1 0,1 0 0,-1 0 0,1 0 0,-1 0 0,1 1 0,0-1 0,-1 0 0,1 0 0,-1 0 0,1 0 0,-1 0 0,1-1 0,0 1 0,-1 0 0,1 0 0,-1 0 0,1-1 0,61-6 0,66-11 0,-108 14 0,23-1 0,-31 5 0,0-1 0,-1-1 0,1 0 0,-1 0 0,0-1 0,0-1 0,15-6 0,-23 8 85,-2 2-42,0 0 0,0-1-1,0 1 1,-1-1-1,1 1 1,0-1 0,0 1-1,-1-1 1,1 1-1,0-1 1,-1 0 0,1 1-1,-1-1 1,2-1 0,-3-10-4703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1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16879,'0'0'5371,"10"0"-4904,17 0 69,0-2 0,32-6 1,-15-2 210,-21 4-32,1 1-1,-1 1 1,1 0 0,0 2 0,28 1 0,8-1 2290,-46 4-2231,-24 0-5169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2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16983,'0'0'6600,"8"-3"-5768,37-9 726,85-12-1,-75 19-542,110-6 3190,-149 10-4522,22 2 1013,-37-1-857,0 0 1,0 0-1,0 0 0,0 0 1,0 0-1,0 1 0,0-1 1,0 0-1,0 1 0,0-1 1,0 1-1,0 0 0,0-1 1,0 1-1,0-1 0,0 1 1,0 0-1,-1 0 0,1 0 1,0-1-1,-1 1 0,1 0 1,0 0-1,-1 0 0,1 0 1,0 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2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990 0 15376,'0'0'2815,"-13"11"-2331,-209 177 1019,-181 147 1006,178-143-496,152-127-968,20-25 760,86-73-1675,-27 27-2319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2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95 16479,'0'0'5608,"-4"8"-4902,-12 28-90,16-35-579,-1-1 1,1 1 0,0 0 0,-1 0 0,1 0 0,0-1-1,0 1 1,0 0 0,-1 0 0,1 0 0,0-1-1,0 1 1,0 0 0,1 0 0,-1 0 0,0 0 0,0-1-1,0 1 1,0 0 0,1 0 0,-1 0 0,0-1 0,1 1-1,-1 0 1,1-1 0,-1 1 0,1 0 0,-1-1-1,1 1 1,0 0 0,-1-1 0,1 1 0,-1-1 0,1 1-1,1 0 1,1 0 93,0 0 1,0 0-1,-1 0 0,1-1 0,0 1 0,5 0 1,0-1 36,-1 0 1,1 0-1,-1-1 1,0 0-1,1 0 1,-1 0-1,0-1 1,0 0-1,0-1 1,0 0-1,10-5 1,-8 2 59,0 1 0,-1-1 1,0 0-1,-1-1 1,1 0-1,-1 0 0,11-16 1,-17 22-182,1-1 0,-1 1 1,0-1-1,0 1 0,0-1 1,-1 1-1,1-1 0,0 0 1,0 1-1,-1-1 0,1 0 1,-1 1-1,0-1 0,1 0 0,-1 0 1,0 1-1,0-1 0,0 0 1,0 0-1,-1 0 0,1 1 1,0-1-1,-1 0 0,1 0 1,-1 1-1,1-1 0,-1 1 1,0-1-1,0 0 0,0 1 0,0-1 1,0 1-1,0 0 0,0-1 1,0 1-1,-3-2 0,0 0 66,0 0 1,0 1-1,0 0 0,0 0 0,0 0 0,-1 0 0,1 1 0,-1 0 0,1-1 1,-1 2-1,1-1 0,-10 0 0,4 1-113,0 1 0,0 1 0,0-1 0,0 2 0,0-1 0,0 1 0,0 1 0,1 0 0,0 0 0,-13 8 0,15-8 0,0 1 0,1 0 0,-1 0 0,1 0 0,0 1 0,0 0 0,1 0 0,0 1 0,0 0 0,0-1 0,1 2 0,0-1 0,-4 9 0,6 3 860,3-10-5701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3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9744,'0'0'12590,"15"1"-11891,201 9 1414,361-37 1621,-374 9-2031,-181 16-1178,32 2 0,-20 1 260,-17-4-454,-11 1-321,-18 8-10,-35 6 878,19-6-5819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54:56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49 10248,'0'0'6878,"-8"6"-6018,-27 22-24,31-25-700,1 0 0,0 1 0,0-1 0,1 1 0,-1 0 0,1 0 0,-1 0 0,1 0-1,1 1 1,-1-1 0,1 0 0,-1 1 0,1-1 0,-1 10 0,0-3 116,1 5 100,-1 0 0,2-1 0,0 1-1,1 0 1,1 0 0,6 27 0,-1-2 299,-4-26-170,1 0 0,0 0 0,8 19 0,-7-21 273,0-3 1075,-2-8-196,-2-7-869,-7-17 377,-43-236-654,33 173-487,16 83 0,0 1 0,0 0 0,1-1 0,-1 1 0,0 0 0,1-1 0,-1 1 0,1 0 0,-1-1 0,1 1 0,0 0 0,0 0 0,-1 0 0,2-2 0,14-15 0,-14 17 0,2-3 0,1 0 0,0 1 0,0 0 0,1 0 0,-1 0 0,0 0 0,1 1 0,0 0 0,0 0 0,-1 0 0,1 1 0,0 0 0,0 0 0,9 0 0,-2 0 0,0 2 0,1-1 0,-1 2 0,0-1 0,20 7 0,2 2 0,39 19 0,-71-28 0,0 0 0,0 1 0,-1-1 0,1 1 0,0 0 0,-1 0 0,1 0 0,-1 0 0,0 0 0,0 0 0,0 1 0,0-1 0,3 5 0,-4-5 0,0 0 0,-1 0 0,1 1 0,0-1 0,-1 0 0,0 1 0,1-1 0,-1 0 0,0 1 0,0-1 0,0 0 0,-1 1 0,1-1 0,0 0 0,-1 1 0,0-1 0,1 0 0,-1 0 0,-2 4 0,0 0 0,-1 0 0,0 0 0,0 0 0,-1-1 0,0 1 0,0-1 0,0 0 0,0-1 0,-1 1 0,0-1 0,-8 5 0,3-3 0,0 0 0,-1-1 0,1 0 0,-1-1 0,-21 5 0,25-8 0,1-1 0,0 1 0,-12-2 0,-11 1 0,26 1 0,5 0 0,8 0 0,-1-1 0,1 1 0,-1 0 0,1 1 0,-1 0 0,1 0 0,8 5 0,51 24 0,-48-21 0,-4-2 0,0 0 0,29 21 0,-40-26 0,-1 1 0,1 0 0,-1 1 0,0-1 0,0 1 0,0 0 0,0 0 0,-1 0 0,0 0 0,0 0 0,-1 1 0,4 9 0,-5-12 0,-1 0 0,0 1 0,1-1 0,-1 0 0,0 0 0,-1 1 0,1-1 0,-1 0 0,1 1 0,-1-1 0,0 0 0,0 0 0,0 0 0,-1 0 0,1 0 0,-1 0 0,1 0 0,-1 0 0,0-1 0,0 1 0,-1-1 0,1 1 0,0-1 0,-5 3 0,-3 4 0,-1-1 0,-1 0 0,1-1 0,-20 9 0,17-10 0,-1 0 0,0-1 0,0 0 0,0-1 0,0-1 0,-1 0 0,-26 0 0,17-3 0,1-1 0,0-2 0,0 0 0,-31-9 0,47 9 850,7-2-5635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00:00:34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614 0 9536,'0'0'10794,"-7"12"-10418,1 0-294,-2 3 160,0-1 0,-1 0 0,0 0 0,-1-1 1,-12 12-1,9-13-30,-40 38 954,-64 78 0,1 5 472,19-17 750,28-34 292,62-72-2304,1 0-1,-8 17 1,7-12-235,-6 1-141,12-15 0,-1 0 0,1 1 0,-1-1 0,1 0 0,0 1 0,0-1 0,0 1 0,0 0 0,0-1 0,0 1 0,0 0 0,0 0 0,1-1 0,-1 1 0,1 0 0,-1 3 0,-2 9 0,3-12 0,-1-1 0,1 1 0,-1-1 0,1 0 0,0 1 0,0-1 0,0 1 0,0-1 0,0 1 0,0-1 0,0 1 0,0-1 0,0 1 0,1-1 0,-1 0 0,1 1 0,-1-1 0,1 2 0,12 18 0,0 0 0,1 0 0,1-2 0,1 0 0,19 18 0,139 129 0,-128-118 0,-32-32 0,29 25 0,-19-20 0,-1 1 0,-1 2 0,-1 0 0,-1 1 0,31 51 0,-9-16 0,-33-50 0,-1 1 0,0-1 0,-1 2 0,0-1 0,-1 1 0,0 0 0,-1 1 0,6 19 0,-4-8 984,-4-15-1968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5T00:00:36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 9040,'0'0'14209,"2"10"-13741,1 5-167,1 0 1,0 0-1,1 0 1,1-1-1,11 20 1,7 12 680,-19-34-756,1-1 0,0 0 1,1 0-1,8 10 0,165 208 2215,45 53 203,-200-253-2629,-2 1-1,30 52 1,28 70-24,-72-134 9,27 44 0,-26-46 0,0 0 0,-1 2 0,13 31 0,-19-36 0,-2-10 0,0 1 0,0-1 0,0 1 0,0-1 0,0 1 0,1-1 0,0 0 0,0 1 0,0-1 0,2 3 0,-4-6 0,1 1 0,-1-1 0,0 1 0,1-1 0,-1 0 0,0 1 0,0-1 0,1 1 0,-1 0 0,0-1 0,0 1 0,0-1 0,0 1 0,0-1 0,0 1 0,0-1 0,0 1 0,0-1 0,0 1 0,0 0 0,0-1 0,0 1 0,0-1 0,0 1 0,-1-1 0,1 1 0,0-1 0,0 1 0,-1-1 0,1 1 0,0-1 0,-1 1 0,-9 10 0,10-11 0,-101 93 0,-376 363 0,257-237 0,98-93 0,59-59 0,-81 112 0,126-156 0,-31 29 0,44-50 492,5-9 0,3-5-5411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1:20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4216,'0'0'9952,"-4"10"-9794,-14 30-6,17-38-132,0-1 0,1 1 0,-1-1 0,1 1 0,0-1 0,0 1 0,-1-1 0,1 1 0,0 0 0,0-1 0,0 1 0,1-1-1,-1 1 1,0 0 0,1-1 0,0 3 0,0 3 108,0 2 13,0 0 0,0-1-1,1 1 1,4 13 0,-3-13-59,-1-1-1,0 0 1,0 1-1,0 14 1,-2 154 2384,21-177-2284,-2 0-144,-1-2 1,0 0 0,0-1-1,0 0 1,29-11 0,-35 11-24,0 0 1,21-3-1,13 2 183,-46 4-68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16879,'0'0'3472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77 9648,'0'0'8119,"-10"2"-7628,-82 14 1061,78-13-1065,-1 1 0,0 0 0,1 1-1,0 0 1,0 2 0,1-1 0,-23 16 0,29-17-256,-1 0 0,1 1 0,0 1 0,0-1 1,1 1-1,0 0 0,0 1 0,1-1 0,0 1 0,0 0 1,-6 14-1,9-16-119,0-1 1,0 1-1,1 0 1,0 0-1,0 0 0,0 0 1,1-1-1,0 1 1,0 0-1,0 0 0,1 0 1,0 0-1,0 0 1,1 0-1,-1 0 0,1-1 1,0 1-1,1-1 1,3 6-1,0-1 13,1 0 0,0-1 0,1 0 0,0 0 0,0-1-1,1 0 1,0 0 0,0-1 0,1-1 0,0 1 0,0-1 0,0-1 0,19 7-1,-13-6-11,0-1 0,1-1-1,0 0 1,0-1-1,0-1 1,0-1-1,1 0 1,28-3-1,-26 0-6,-1-2-1,0 0 0,-1-1 0,1-1 1,-1-1-1,24-12 0,-27 11-39,-1 0 1,0-1-1,-1-1 0,0 0 0,0 0 1,-1-2-1,18-21 0,-23 25-64,-2 2-1,-1 0-1,1 0 1,-1-1-1,4-7 1,-8 12-1,1 0 0,0 0 0,0 0 0,-1 0 0,0 0 0,1 0 0,-1 0 0,0 0 0,0 0-1,0 0 1,0 0 0,0 0 0,0 0 0,-1 0 0,1 0 0,-1 0 0,1 0 0,-1 0 0,-2-4 0,3 5 0,-1 0 0,0 0 0,0 0 0,0 0 0,0 1 0,0-1 0,0 0 0,-1 0 0,1 0 0,0 1 0,0-1 0,0 1 0,-1-1 0,1 1 0,0-1 0,-1 1 0,1 0 0,0 0 0,-1 0 0,1-1 0,0 1 0,-1 1 0,1-1 0,0 0 0,-1 0 0,1 0 0,0 1 0,-3 0 0,-1 0 0,0 1 0,-1 0 0,1 0 0,0 0 0,-8 6 0,7-4 0,1 0 0,0 0 0,0 0 0,0 1 0,0 0 0,1 0 0,0 0 0,0 0 0,0 1 0,1 0 0,0 0 0,0 0 0,0 0 0,1 0 0,-2 8 0,2-9 0,2 0 0,-1 0 0,1 0 0,-1 0 0,1 1 0,1-1 0,-1 0 0,1 0 0,0 0 0,0 0 0,0 0 0,1 0 0,0 0 0,0-1 0,0 1 0,0 0 0,1-1 0,0 0 0,6 8 0,-4-6 0,0-1 0,0 0 0,1 0 0,0-1 0,0 0 0,0 0 0,1 0 0,-1 0 0,1-1 0,0-1 0,0 1 0,0-1 0,0 0 0,0 0 0,0-1 0,1 0 0,-1-1 0,0 1 0,14-2 0,-19 1 0,-1 0 0,1 0 0,0 0 0,0 0 0,0-1 0,0 1 0,0-1 0,-1 1 0,1-1 0,0 0 0,0 1 0,-1-1 0,1 0 0,0 0 0,-1 0 0,1 0 0,-1-1 0,1 1 0,-1 0 0,0-1 0,0 1 0,1-1 0,-1 1 0,0-1 0,1-3 0,-1 2 0,0 0 0,0 0 0,-1 0 0,0 0 0,1 0 0,-1 0 0,0 0 0,-1 0 0,1 0 0,0 0 0,-1 0 0,0-1 0,0 2 0,0-1 0,-2-5 0,-2-3 0,-1 1 0,0 0 0,0 0 0,-1 0 0,0 1 0,-1 0 0,0 1 0,0 0 0,-1 0 0,0 0 0,-18-10 0,9 14 0,16 4 0,1 0 0,0 0 0,-1-1 0,1 1 0,0 0 0,0 0 0,-1-1 0,1 1 0,0-1 0,0 1 0,-1-1 0,1 0 0,-1 0 0,-1-1 0,9 7 0,34 13 0,-21-9 0,29 10 0,-27-12 0,0-1 0,0-2 0,34 5 0,-48-9 0,-1 0 0,1 0 0,0 0 0,0-1 0,0 0 0,0 0 0,0-1 0,0 0 0,-1 0 0,1 0 0,-1-1 0,0 0 0,1 0 0,-1-1 0,7-5 0,-6 3 0,0 0 0,-1-1 0,1 0 0,-1 0 0,-1-1 0,1 1 0,-1-1 0,0-1 0,-1 1 0,0-1 0,-1 1 0,4-13 0,0-7 0,-2-1 0,3-48 0,6-29 0,-14 105 0,0 1 0,0-1 0,0 1 0,0 0 0,0-1 0,0 1 0,0-1 0,0 1 0,0-1 0,0 1 0,0 0 0,0-1 0,0 1 0,1-1 0,-1 1 0,0 0 0,0-1 0,0 1 0,1 0 0,-1-1 0,0 1 0,1 0 0,-1-1 0,0 1 0,1 0 0,-1-1 0,4 12 0,0 2 0,10 32 0,-1 0 0,11 88 0,-21-110 0,-1 0 0,-1 0 0,-1 0 0,-4 37 0,4-59 0,-1 1 0,1-1 0,0 1 0,0 0 0,-1-1 0,1 1 0,-1-1 0,1 1 0,-1-1 0,1 0 0,-1 1 0,0-1 0,0 1 0,0-1 0,0 0 0,0 0 0,0 0 0,0 0 0,0 1 0,0-1 0,-1-1 0,1 1 0,0 0 0,-1 0 0,1 0 0,-3 0 0,1-1 0,0 1 0,0-1 0,0-1 0,0 1 0,0 0 0,0-1 0,0 1 0,0-1 0,1 0 0,-1 0 0,0 0 0,-5-3 0,2 0 0,0 0 0,0 0 0,0-1 0,0 0 0,0 0 0,1 0 0,0-1 0,-4-6 0,-2 0 0,6 7 0,-7-10 0,12 15 0,0-1 0,0 1 0,0-1 0,0 1 0,0 0 0,0-1 0,0 1 0,0-1 0,0 1 0,0 0 0,0-1 0,0 1 0,0-1 0,0 1 0,0 0 0,0-1 0,1 1 0,-1 0 0,0-1 0,0 1 0,0-1 0,1 1 0,-1 0 0,0 0 0,1-1 0,-1 1 0,0 0 0,0-1 0,1 1 0,-1 0 0,1 0 0,-1 0 0,0-1 0,1 1 0,-1 0 0,0 0 0,1 0 0,-1 0 0,1 0 0,-1 0 0,0 0 0,1 0 0,0 0 0,3-1 0,0 1 0,0 0 0,0 0 0,0 0 0,0 0 0,-1 1 0,1 0 0,6 1 0,7 2 0,8 0 0,0 0 0,0 2 0,-1 1 0,1 2 0,26 12 0,-12-2 0,51 16 0,-87-30 984,-3-5-1087,0 0 1,0 0-1,0 0 1,-1 0-1,1 0 1,0 0-1,0 0 1,0 0-1,0 0 1,0 0 0,-1 0-1,1 0 1,0 0-1,0 0 1,0 0-1,0 0 1,0 0-1,0 0 1,-1-1-1,1 1 1,0 0-1,0 0 1,0 0 0,0 0-1,0 0 1,0 0-1,0 0 1,-1 0-1,1 0 1,0 0-1,0-1 1,0 1-1,0 0 1,0 0-1,0 0 1,0 0 0,0 0-1,0 0 1,0-1-1,0 1 1,0 0-1,0 0 1,0 0-1,0 0 1,0 0-1,0 0 1,0-1-1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0 8032,'0'0'7090,"-9"1"-6735,-43 4 354,-51 11 0,24-2 150,42-8 576,-67 19-1,103-25-1355,1 1 0,-1-1 0,0 0-1,1 0 1,-1 1 0,1-1 0,-1 1-1,1-1 1,-1 1 0,0-1-1,1 1 1,0-1 0,-1 1 0,1-1-1,-1 1 1,1-1 0,0 1 0,-1 0-1,1-1 1,0 1 0,-1 0 0,1-1-1,0 1 1,0 0 0,0-1 0,0 1-1,0 0 1,0 0 0,0-1-1,0 2 1,6 24 898,-5-25-963,61 170 1754,33 107 111,-41-45-314,-45-175-677,-2 1-1,0 62 1,-8-97-601,1-11-152,0 0 1,1 1-1,2 12 1,-3-23-136,0 0 0,0 0 0,0 0 0,0 0 0,0 0 0,-1 0 0,0 4 0,-2 13 0,3-19 0,0-1 0,0 0 0,0 0 0,1 1 0,-1-1 0,0 0 0,0 1 0,0-1 0,0 0 0,0 0 0,1 1 0,-1-1 0,0 0 0,0 0 0,0 1 0,1-1 0,-1 0 0,0 0 0,0 0 0,1 1 0,-1-1 0,0 0 0,0 0 0,1 0 0,-1 0 0,0 0 0,1 0 0,-1 1 0,0-1 0,1 0 0,14 0 0,48-5 0,32-1 0,-80 6 0,-1 1 0,0 0 0,0 1 0,23 6 0,-2 0 0,-24-6 0,-1 0 0,0 1 0,12 4 0,-21-6 0,0-1 0,0 1 0,0-1 0,0 1 0,0 0 0,0-1 0,0 1 0,0 0 0,0 0 0,-1 0 0,1-1 0,0 1 0,0 0 0,-1 0 0,1 0 0,-1 0 0,1 0 0,-1 1 0,1-1 0,-1 2 0,1-3 0,-1 1 0,0 0 0,0 0 0,0-1 0,0 1 0,-1 0 0,1 0 0,0-1 0,0 1 0,0 0 0,0-1 0,-1 1 0,1 0 0,0 0 0,-1-1 0,0 2 0,-3-1 0,1-9 0,0-5-3935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11048,'0'0'4336,"1"-9"-3523,1 0-562,8-29 958,-9 28 449,-2 17 266,-10 196 1095,11-141-2335,12 191 2309,-2-115-1137,-8-102-1240,3 80 1736,-5-112-2352,2-5 0,1-12 0,2-42 0,11-72 0,-12 101 0,2 1 0,17-49 0,-16 61 0,1-1 0,0 1 0,1 0 0,0 1 0,22-22 0,-27 29 0,0 2 0,0-1 0,0 0 0,0 1 0,0 0 0,1 0 0,0 0 0,0 1 0,0-1 0,0 1 0,5-1 0,-7 2 0,-1 1 0,1-1 0,-1 1 0,1 0 0,-1 0 0,1 0 0,-1 0 0,1 0 0,-1 1 0,1-1 0,-1 1 0,1 0 0,-1-1 0,0 1 0,1 0 0,-1 0 0,0 1 0,0-1 0,0 0 0,0 1 0,0-1 0,0 1 0,0 0 0,0 0 0,1 2 0,0 0 0,0 1 0,0-1 0,-1 1 0,0 0 0,0-1 0,0 1 0,0 0 0,-1 0 0,0 0 0,1 10 0,-2-12 0,0-1 0,-1 0 0,1 0 0,-1 0 0,0 0 0,0 0 0,1 0 0,-1 0 0,0 0 0,-1 0 0,1-1 0,-3 4 0,-18 17 0,14-15 0,0-2 0,0 1 0,0-1 0,0 0 0,-1-1 0,0 0 0,0 0 0,0-1 0,-1 0 0,-9 2 0,19-5 0,0 0 0,-1-1 0,1 1 0,0 0 0,0 0 0,-1 0 0,1 0 0,0 0 0,0 0 0,-1 0 0,1 0 0,0 0 0,0 1 0,0-1 0,-1 0 0,1 0 0,0 0 0,0 0 0,-1 0 0,1 0 0,0 0 0,0 1 0,0-1 0,-1 0 0,1 0 0,0 0 0,0 0 0,0 1 0,0-1 0,0 0 0,-1 0 0,1 0 0,0 1 0,0-1 0,0 0 0,0 0 0,0 0 0,0 1 0,0-1 0,0 0 0,0 0 0,0 1 0,0-1 0,0 0 0,0 0 0,0 1 0,0-1 0,0 0 0,0 0 0,0 1 0,0-1 0,0 0 0,0 0 0,0 0 0,0 1 0,1-1 0,-1 0 0,0 0 0,0 0 0,0 1 0,0-1 0,1 0 0,14 13 0,-10-10 0,66 49 0,12 9 0,-82-61 0,-1 1 0,1-1 0,-1 1 0,1-1 0,-1 1 0,1-1 0,-1 0 0,1 1 0,-1-1 0,1 0 0,0 1 0,-1-1 0,1 0 0,-1 0 0,1 0 0,0 1 0,1-1 0,5-11 0,-6 9 0,4-8 390,5-11-307,-5 11-4491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1 305 11048,'0'0'8079,"10"-16"-7353,70-100 792,-51 67-462,-16 27 313,0 0 1,1 1-1,32-36 0,-45 57-1321,-1 0-1,0 0 0,0 0 0,0-1 1,0 1-1,0 0 0,0 0 0,1 0 0,-1 0 1,0 0-1,0 0 0,0 0 0,1-1 0,-1 1 1,0 0-1,0 0 0,0 0 0,0 0 0,1 0 1,-1 0-1,0 0 0,0 0 0,0 0 0,1 0 1,-1 0-1,0 0 0,0 0 0,0 0 1,1 0-1,-1 0 0,0 0 0,0 1 0,0-1 1,1 0-1,-1 0 0,0 0 0,0 0 0,0 0 1,0 0-1,1 1 0,4 10 961,0 19-167,-4-26-650,6 56 178,18 99 141,-22-152-633,1 1 1,-1 0-1,2-1 0,-1 1 0,1-1 1,0-1-1,8 9 0,-7-7-2867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14968,'0'0'5265,"8"-2"-4663,8-2-278,0 1 0,0 1 0,25-1 0,-34 3-189,0 0 0,-1 1-1,1-1 1,-1 1 0,1 1 0,-1-1-1,1 1 1,-1 0 0,0 1 0,0-1 0,0 1-1,0 0 1,8 6 0,-6-1 138,0 0 1,0 1-1,0-1 1,-1 1-1,-1 1 1,1-1-1,8 19 1,27 80 1708,-26-64-1043,-1-1-86,-9-23-297,2 0 0,-1-1 0,2 0-1,12 19 1,-21-37-556,1 0 0,-1-1 0,1 1 0,-1-1 0,1 1 0,-1 0 0,1-1 0,-1 1 0,1-1 0,0 0 0,-1 1 0,1-1 0,0 1 0,-1-1 0,1 0 0,0 1 0,0-1 0,-1 0 0,1 0 0,0 0 0,0 0 0,-1 0 0,1 0 0,1 0 0,0 0 0,0 0 0,0-1 0,-1 0 0,1 1 0,0-1 0,0 0 0,-1 0 0,1 0 0,-1 0 0,3-1 0,2-4 0,0 1 0,-1-1 0,9-11 0,3-8-3992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517 0 15376,'0'0'2145,"-8"8"-1349,-105 98 1358,-8 3-507,-43 42 966,107-103-1375,4-3 1023,52-44-1956,5-5 32,12-7-1532,-12 9-1344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14568,'0'0'2621,"-3"7"-1803,-9 23-121,-13 32 776,22-53-1158,1 0 1,0 0-1,0 0 0,0 0 0,1 10 1,1-17-203,0 0 0,0 0 1,0 0-1,0 0 1,1 0-1,-1 0 1,1 0-1,-1 1 0,1-2 1,0 1-1,0 0 1,0 0-1,0 0 0,0 0 1,0 0-1,0-1 1,1 1-1,-1 0 1,1-1-1,-1 0 0,1 1 1,0-1-1,-1 0 1,1 0-1,0 0 0,0 0 1,0 0-1,0 0 1,0 0-1,0 0 1,0-1-1,3 1 0,0 0 29,0-1-1,0 1 0,0-1 1,0 0-1,0-1 0,0 1 1,0-1-1,0 0 0,0 0 1,0 0-1,0-1 0,5-3 0,-1 1 76,-1 0 0,1-1-1,-1-1 1,-1 1-1,11-10 1,-16 13-144,0 0-1,0 0 1,0-1 0,0 1-1,-1 0 1,1-1 0,-1 1-1,0-1 1,1 1 0,-1-1-1,0 0 1,0 1-1,-1-1 1,1 0 0,-1 0-1,1 0 1,-1 1 0,0-1-1,0 0 1,0 0 0,-1 0-1,0-4 1,1 4 14,-1 0 0,0 0 1,0 0-1,0 1 0,0-1 0,-1 0 0,1 1 1,-1-1-1,1 0 0,-1 1 0,0 0 0,0 0 1,0-1-1,0 1 0,-1 0 0,1 0 0,-5-2 1,2 2-32,1 0 0,-1 0-1,0 1 1,0 0 0,0-1 0,0 2 0,0-1 0,0 1 0,-8 0 0,1 0-54,0 2-1,-1-1 0,1 1 1,0 1-1,1 0 0,-1 1 1,-16 8-1,26-12 48,1 1 0,-1 0 0,1 0 0,-1 0 0,1 0 0,0 0 0,0 0 0,-1 0 0,1 0 0,0 0 0,0 0 0,0 1 0,0-1 1,0 0-1,0 1 0,1-1 0,-2 4 0,-1 14-5019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10656,'0'0'6841,"0"9"-5985,2 44 414,2 0-1,16 75 1,-14-111-753,0 0 0,1 1 0,15 25 0,-8-15 888,-10-24-350,-3-7-326,-1-8 8,-3-10-292,-13-74 592,10 70-735,1-1 0,1 1 1,1-1-1,1 1 0,1-1 0,4-27 1,-2 42-237,0-5 221,6-28 0,-6 40-256,0 0-1,1 0 0,-1-1 1,1 1-1,0 1 1,0-1-1,0 0 0,1 0 1,-1 1-1,1-1 1,4-4-1,-3 6-30,0 1 0,0-1 0,0 1 0,0-1 0,0 1 0,0 1 0,0-1 0,0 0 0,0 1 0,0 0 0,6 0 0,-5 0 0,8 0 0,0 1 0,0 0 0,0 1 0,0 1 0,-1 0 0,1 0 0,17 9 0,-5-1 0,0 1 0,34 24 0,-26-17 0,1-1 0,39 15 0,-58-29 0,-15-4 0,0 0 0,1 0 0,-1 0 0,0 0 0,1-1 0,-1 1 0,0 0 0,1 0 0,-1 0 0,0 0 0,1 0 0,-1 0 0,0-1 0,1 1 0,-1 0 0,0 0 0,0 0 0,1-1 0,-1 1 0,0 0 0,1-1 0,-1 0 0,1-1 0,-1 0 0,1 1 0,-1-1 0,0 1 0,0-1 0,0 0 0,0 1 0,0-1 0,0-3 0,-1-5 0,1 2-3935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407 104 8240,'0'0'7202,"-2"-8"-6702,-8-29 7,9 34-437,0 1 1,-1 0-1,1 0 1,-1-1-1,0 1 1,0 1-1,1-1 1,-1 0-1,0 0 1,-1 1-1,1-1 1,0 1-1,0 0 1,-1-1-1,1 1 1,-1 0-1,1 0 1,-1 1-1,1-1 0,-5 0 1,-1-1 177,1 0-47,-14-5 789,-31-5 0,44 11-729,1 0-1,-1 0 0,0 1 1,0 1-1,1-1 0,-1 1 0,-12 3 1,-15 5 768,17-5-136,-29 10 0,40-11-700,1 0 0,0 0 0,0 1-1,0 0 1,1 0 0,-1 0 0,1 0-1,-5 7 1,5-7-91,-5 9 719,10-12-788,0-1-1,-1 1 0,1-1 0,0 1 0,0-1 0,0 1 0,0 0 0,0-1 0,0 1 0,0 0 0,0-1 0,0 1 0,0-1 0,0 1 0,1 0 0,-1-1 0,0 1 0,0-1 0,0 1 0,1-1 0,-1 1 0,0-1 0,1 1 0,0 0 0,3 5 62,1 0-1,1-1 1,-1 0 0,1 0-1,0 0 1,0-1-1,10 6 1,6 1 83,23 9 0,-2-2 36,14 8 12,-7-4 32,49 30 0,-95-49-233,0-1 1,0 1-1,-1 0 1,0 0-1,1 0 0,-1 0 1,0 1-1,0-1 1,-1 1-1,1 0 1,2 5-1,-5-8-17,0-1 1,0 1-1,0-1 1,0 1-1,0-1 1,0 0-1,0 1 0,0-1 1,0 1-1,0-1 1,0 1-1,0-1 0,-1 1 1,1-1-1,0 1 1,0-1-1,-1 1 1,1-1-1,0 0 0,0 1 1,-1-1-1,1 0 1,0 1-1,-1-1 0,1 0 1,-1 1-1,1-1 1,-1 1-1,-15 6 121,13-6-111,-14 6 128,0-1 0,-1 0 0,1-2 0,-1 0-1,-29 2 1,3-7 7,-1-1-1,-63-13 0,74 9-138,24 6-13,8 0 0,0 0 0,-1 0 0,1 0 0,0 0 0,-1 0 0,1-1 0,0 1 0,-1-1 0,1 0 0,-2-1 0,4 2 0,0 0 0,0 0 0,0-1 0,0 1 0,0 0 0,1-1 0,-1 1 0,0 0 0,0-1 0,0 1 0,1 0 0,-1 0 0,0 0 0,1-1 0,-1 1 0,0 0 0,0 0 0,1 0 0,-1-1 0,0 1 0,1 0 0,2-1 0,26-19 872,-13 9-5781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15976,'0'0'3239,"-2"8"-2301,-11 42 201,-28 126 2306,40-171-3222,1 0 0,-1 0 0,1 0 0,0 0 1,0 0-1,0 0 0,1 0 0,-1 0 1,2 0-1,-1 0 0,3 8 0,-3-12-199,-1-1 0,1 0 0,-1 0 0,1 0 0,-1 0 0,1 0 0,-1 0 0,1 0 0,-1 0-1,1 0 1,-1 0 0,1 0 0,-1 0 0,1 0 0,-1 0 0,1 0 0,-1 0 0,1 0 0,-1-1 0,0 1 0,1 0 0,-1 0 0,1-1-1,-1 1 1,1 0 0,-1 0 0,0-1 0,1 1 0,-1-1 0,0 1 0,1 0 0,-1-1 0,0 0 0,11-9-3674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12552,'0'0'2033,"1"11"-1194,3 41 806,-2 62 0,-5-89-956,1-19-332,1-1 1,1 1-1,-1 0 0,1 0 1,0-1-1,1 1 1,0 7-1,-1-13-330,0 0 0,0 0 1,0 0-1,0 0 0,0 0 0,0 0 0,0 1 0,0-1 1,0 0-1,1 0 0,-1 0 0,0 0 0,0 0 0,0 0 1,0 0-1,0 0 0,0 0 0,0 1 0,0-1 1,0 0-1,0 0 0,0 0 0,1 0 0,-1 0 0,0 0 1,0 0-1,0 0 0,0 0 0,0 0 0,0 0 0,0 0 1,1 0-1,-1 0 0,0 0 0,0 0 0,0 0 1,0 0-1,0 0 0,0 0 0,0 0 0,1 0 0,-1 0 1,0 0-1,0 0 0,0 0 0,0 0 0,0 0 0,0 0 1,0 0-1,1 0 0,5-8 507,5-9-99,8-22 198,13-26 53,-27 58-555,0-1 0,0 0 0,1 1 0,-1 0 0,12-9 0,-16 14-85,1 1 1,-1 0-1,1-1 1,-1 1-1,1 0 1,0 0-1,-1 0 1,1 0-1,0 0 1,0 0-1,0 1 1,0-1-1,0 1 1,0-1-1,0 1 1,0 0-1,0-1 1,0 1-1,0 0 1,0 0-1,0 1 1,0-1-1,0 0 1,0 1-1,0-1 1,0 1-1,0 0 1,-1-1-1,1 1 1,0 0-1,0 0 1,-1 0-1,1 1 1,0-1-1,-1 0 1,1 0-1,-1 1 1,0-1-1,3 3 1,1 3 101,0 0 0,-1 1 0,0-1 0,0 1 1,0 0-1,-1 0 0,4 13 0,-4-7 68,-3-10 30,1 0 1,0 1 0,1-1 0,-1 0-1,4 7 1,-5-11-286,0 0 0,0 0 1,0 0-1,1 1 0,-1-1 0,0 0 0,0 0 0,0 0 1,1 0-1,-1 0 0,0 1 0,0-1 0,1 0 0,-1 0 1,0 0-1,0 0 0,1 0 0,-1 0 0,0 0 1,0 0-1,1 0 0,-1 0 0,0 0 0,1 0 0,-1 0 1,0 0-1,0 0 0,1 0 0,-1 0 0,0-1 0,0 1 1,0 0-1,1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94 119 8936,'0'0'9374,"-7"8"-8531,-34 45 550,35-44-1058,0 1 1,0 0-1,1 0 1,1 1 0,-4 11-1,4-5 89,1 0-1,1 0 0,1 0 0,0 0 1,1 1-1,1-1 0,1 0 0,0 0 1,1 1-1,9 24 0,-12-40-349,1 1 1,0 0-1,0-1 0,0 1 0,0-1 1,0 1-1,1-1 0,-1 0 1,1 1-1,0-1 0,0 0 0,0 0 1,0 0-1,0 0 0,0 0 0,0-1 1,0 1-1,1-1 0,-1 1 0,1-1 1,-1 0-1,1 0 0,-1 0 1,1 0-1,0-1 0,0 1 0,-1-1 1,1 1-1,0-1 0,0 0 0,-1 0 1,1 0-1,0 0 0,0-1 0,0 1 1,-1-1-1,1 0 0,0 0 1,2-1-1,10-5 131,0-1 1,0-1-1,-1 0 0,0-1 1,14-14-1,59-64 788,-63 61-877,-2 0 0,23-38 0,-45 65-116,8-15 0,-8 15 0,1 0 0,-1-1 0,0 1 0,0 0 0,1-1 0,-1 1 0,0 0 0,0-1 0,0 1 0,0 0 0,0-1 0,0 1 0,0-1 0,1 1 0,-1 0 0,0-1 0,0 1 0,0-1 0,-1 1 0,1 0 0,0-1 0,0 1 0,0-1 0,0 1 0,0 0 0,0-1 0,-1 1 0,1 0 0,0-1 0,0 1 0,-1-1 0,0 2 0,0 0 0,0 0 0,0 0 0,0 0 0,0 1 0,0-1 0,0 0 0,0 1 0,0-1 0,1 0 0,-1 1 0,0-1 0,1 1 0,-1 1 0,0-1 0,-2 5 0,1 0 0,0 0 0,0 1 0,1-1 0,0 1 0,0-1 0,0 1 0,1-1 0,0 1 0,1-1 0,2 14 0,-2-18 0,-1 0 0,1 1 0,0-1 0,1 0 0,-1 0 0,0 0 0,1 0 0,0 0 0,0 0 0,-1 0 0,2 0 0,-1-1 0,0 1 0,1-1 0,-1 1 0,1-1 0,-1 0 0,1 0 0,0 0 0,0-1 0,0 1 0,0-1 0,1 1 0,-1-1 0,0 0 0,0 0 0,1 0 0,3 0 0,-2-1 0,0 0 0,0 0 0,0 0 0,0 0 0,-1-1 0,1 0 0,0 0 0,0 0 0,-1-1 0,1 1 0,0-1 0,6-4 0,-4 1 0,-1 1 0,1-1 0,-1 0 0,-1 0 0,1-1 0,-1 1 0,7-10 0,-3 2 0,-1-1 0,-1 1 0,0-2 0,0 1 0,-2-1 0,0 0 0,5-21 0,-7 19 0,0-1 0,0-30 0,-3 41 0,0-1 0,-1 1 0,0-1 0,0 1 0,-1-1 0,0 1 0,0 0 0,-7-14 0,7 18 0,1 1 0,-1 0 0,0 0 0,0 0 0,0 0 0,0 1 0,0-1 0,-1 0 0,1 1 0,0-1 0,-1 1 0,1 0 0,-1 0 0,1 0 0,-5-1 0,-6-1 0,-23-3 0,36 6 0,-2 0 39,-1-1 0,1 1 0,0 0 0,0 0 0,0 1 0,-1-1-1,1 0 1,0 1 0,0-1 0,0 1 0,0 0 0,0-1 0,0 1 0,0 0 0,0 0 0,0 1 0,0-1 0,0 0-1,1 1 1,-1-1 0,-2 3 0,2-1-574,0-1-1,0 1 1,1 0-1,-1 0 0,1 0 1,-1-1-1,1 1 1,-1 4-1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14168,'0'0'7735,"-8"2"-7109,1-1-468,1 0 13,-1 0 1,1 1 0,-1-1-1,1 1 1,0 1 0,-11 5 0,5-1 257,1 0 1,1 0 0,-1 1 0,-11 12 0,19-17-205,-1 1-1,1 0 1,0 0 0,0 0-1,0 0 1,0 1-1,1-1 1,0 1 0,0-1-1,0 1 1,0 0 0,1 0-1,-2 10 1,3-13-139,0 1 0,0-1 0,0 1-1,1-1 1,-1 1 0,1-1 0,-1 1 0,1-1 0,0 0-1,0 1 1,0-1 0,0 0 0,0 0 0,1 0-1,-1 0 1,1 0 0,0 0 0,-1 0 0,1 0 0,0 0-1,0-1 1,4 3 0,-2-1 74,1 0 0,-1-1 1,1 0-1,0 0 0,0 0 0,0 0 0,0-1 1,0 0-1,10 1 0,-6-2-90,1 0-1,-1-1 1,0 0 0,1-1-1,-1 1 1,0-2 0,0 0-1,0 0 1,0 0 0,-1-1-1,1 0 1,-1-1-1,10-7 1,7-6-1004,-2-2 0,35-36 0,-37 34-1270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9144,'0'0'8411,"-1"9"-7581,-7 26 834,-19 57 0,10-39-137,-16 82 0,17-64-547,-4 2 38,-7 34 628,23-91-1236,2 1 1,0 0-1,1 0 0,1 21 0,1-30-201,1 0-1,-1 0 1,1 0 0,0 0 0,1 0 0,0 0 0,1-1-1,-1 1 1,1-1 0,8 11 0,-9-15-209,0 0 0,0 0 0,0 0 0,1 0 0,-1-1 0,0 0 0,1 0 0,0 0 0,0 0 0,-1 0 0,1-1 0,0 1 0,0-1 0,8 1 0,0 0 0,0-1 0,0 0 0,22-2 0,23-4 0,87-21 0,-134 23 0,0 0 0,-1-1 0,1 0 0,-1-1 0,0 0 0,11-8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2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77 8936,'0'0'9774,"2"-11"-9230,6-33-5,-2 22 2113,-6 26-1494,-2 22 361,-11 59-589,-3 0 0,-33 96 0,-75 157 1102,100-281-1638,11-31-79,2 0 1,1 1-1,1 1 1,-8 44-1,11-28 529,6-44-844,0 1 0,0-1 0,0 0 0,0 0 0,0 0 0,0 0 0,0 1 0,1-1 0,-1 0 0,0 0 0,0 0 0,0 0 0,0 0 0,1 0 0,-1 0 0,0 0 0,0 1 0,0-1 0,0 0 0,1 0 0,-1 0 0,0 0 0,0 0 0,0 0 0,1 0 0,-1 0 0,0 0 0,0 0 0,0 0 0,1 0 0,-1 0 0,0 0 0,0 0 0,0 0 0,0-1 0,1 1 0,-1 0 0,0 0 0,0 0 0,0 0 0,1 0 0,9-5 0,-8 5 0,138-52 0,-121 47 0,-1 0 0,1 1 0,0 1 0,29-1 0,77 4 0,-114 1 0,43 6 0,-45-5 0,0 0 0,0-1 0,-1 0 0,1 0 0,0-1 0,0 0 0,0-1 0,0 0 0,14-3 0,-22 3 0,1 1 0,-1 0 0,0-1 0,0 1 0,0-1 0,1 1 0,-1-1 0,0 0 0,0 0 0,0 1 0,0-1 0,0 0 0,-1 0 0,1 0 0,1-1 0,-2 1 0,0 0 0,0 0 0,0 0 0,0 0 0,0 0 0,0 0 0,0 0 0,0 1 0,0-1 0,-1 0 0,1 0 0,0 0 0,-1 0 0,1 0 0,-1 0 0,1 1 0,-1-1 0,1 0 0,-1 0 0,1 1 0,-2-2 0,-9-12-4011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16072,'0'0'1975,"10"2"-1084,64 6 1174,121-1-1,-13-2 1404,-170-4-2768,-1 1 1,15 3-1,-17-3-24,7-2 873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11048,'0'0'3558,"11"8"-2734,-2-2-665,13 9 285,0 1-1,21 22 0,-12-8 308,-1 2-1,-1 1 0,46 70 1,-57-72-296,-2 0 1,-1 1 0,-2 0-1,-1 1 1,-1 0 0,11 64-1,-19-72-167,0-1 1,-2 0-1,0 1 0,-2-1 0,-1 1 0,-1-1 0,-1 0 0,-1 0 0,-1 0 0,-15 38 0,7-32 103,-1 0 1,-2-1-1,-22 30 0,-68 75 1128,90-114-1274,9-10-113,-2 3 123,0-1 1,-1 0 0,-1-1-1,0 0 1,-23 17 0,34-27-230,-1 0-1,1-1 1,0 1 0,0 0 0,0 0 0,-1-1 0,1 1-1,0-1 1,-1 1 0,1-1 0,0 0 0,-1 1 0,1-1-1,-1 0 1,1 0 0,-1 0 0,1 0 0,0 0 0,-1 0-1,1 0 1,-1-1 0,1 1 0,0-1 0,-1 1 0,-1-1-1,2-1-21,-1 1 0,1-1 0,-1 0-1,1 0 1,0 1 0,0-1-1,0 0 1,0 0 0,0 0-1,1 0 1,-1 0 0,0 0 0,1 0-1,0 0 1,-1 0 0,1-3-1,-2-18-4113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1 8840,'0'0'8467,"11"7"-7527,-10-6-917,5 3 109,0 1 1,1-1-1,-1-1 1,1 1-1,0-1 0,0 0 1,0-1-1,1 0 1,-1 0-1,0 0 1,1-1-1,14 0 0,5-2 296,134 2 2106,-124 0-1789,-30-2-359,0 1-1,1 0 0,-1 0 1,1 1-1,-1 0 1,0 1-1,1-1 1,7 4-1,-14-4-248,0-1 0,0 1 0,1 0 0,-2 0 0,1 0 0,0 0 0,0-1 0,0 1 0,0 0 0,0 1 0,-1-1-1,1 0 1,-1 0 0,1 0 0,-1 0 0,1 0 0,-1 1 0,1-1 0,-1 0 0,0 0 0,0 3 0,-1 30 607,-1-21-404,-17 175 408,-4 69-1,21-203-747,-1 23 0,11 130 0,-3-166 0,13 88 0,-8-72 0,13 60 0,-22-107 0,-1-9 0,0 0 0,0 0 0,0 0 0,0 0 0,0 0 0,1-1 0,-1 1 0,0 0 0,1 0 0,-1 0 0,0 0 0,2 1 0,-2-1 0,1-1 0,-1 1 0,0-1 0,1 1 0,-1-1 0,0 1 0,0-1 0,1 1 0,-1 0 0,0-1 0,0 1 0,0-1 0,0 1 0,0 0 0,0-1 0,0 1 0,0-1 0,0 1 0,0 0 0,0-1 0,0 1 0,0-1 0,0 1 0,-1-1 0,1 1 0,0 0 0,0-1 0,-1 1 0,1-1 0,0 1 0,-1-1 0,1 1 0,0-1 0,-1 1 0,1-1 0,-1 0 0,1 1 0,-1-1 0,1 0 0,-1 1 0,-3 1 0,0 1 0,-1-1 0,1 0 0,-6 1 0,10-2 0,-22 6 0,-1-1 0,1-1 0,-27 2 0,-74 2 0,-5 1 0,9 6 870,11-1-1809,38-6-2927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486 0 7936,'0'0'16167,"2"9"-15657,-1-3-427,0-3-37,0 0 0,0 0 0,-1 1 0,1-1 0,-1 0 0,0 1 0,0-1 1,0 0-1,0 1 0,-1-1 0,0 0 0,1 0 0,-1 1 0,0-1 0,0 0 0,-1 0 1,1 0-1,-1 0 0,-2 3 0,-43 53 1063,-77 71 1,76-82-589,31-30-331,-21 21 622,-1-2 0,-53 40 0,25-35 963,60-36-1775,16-1 0,58 25 0,23 10 0,-34-18 0,69 38 0,-79-38 0,-24-12 0,-1 1 0,35 24 0,-33-18 0,-1 0 0,-1 2 0,-1 1 0,21 25 0,-39-42 0,0 0 0,1 0 0,-1-1 0,0 1 0,1-1 0,4 4 0,-6-6 0,0 1 0,0-1 0,0 1 0,0-1 0,0 0 0,0 0 0,0 1 0,-1-1 0,1 0 0,0 0 0,0 0 0,0 0 0,0 0 0,0 0 0,0-1 0,0 1 0,0 0 0,0 0 0,0-1 0,0 1 0,0 0 0,0-1 0,0 1 0,-1-1 0,1 1 0,0-1 0,0 1 0,1-3 0,2 0 173,0-1 0,0-1 0,0 1-1,3-7 1,3-4-4767,-10 15 4389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1 245 10040,'0'0'10703,"7"-6"-10105,82-62 874,-69 54-1030,1 2-1,0 0 0,25-10 0,-44 21-383,-1 0 1,1 1-1,-1-1 1,1 1 0,-1-1-1,1 1 1,0 0-1,-1 0 1,1 0-1,0 0 1,-1 0-1,1 0 1,3 0-1,-4 1-10,0 0-1,-1-1 1,1 1-1,0-1 1,0 1-1,0 0 1,0 0-1,-1-1 1,1 1-1,0 0 1,0 0-1,-1 0 0,1 0 1,-1 0-1,1 0 1,-1 0-1,0 0 1,1 0-1,-1 0 1,0 0-1,1 2 1,1 13 160,0 1-1,-1-1 1,-2 31 0,0-9 121,0 14 165,2 56 391,1-96-717,-1-1 1,1 1 0,1-1-1,0 0 1,1 0 0,0 0-1,7 12 1,-10-20-111,1 0-1,0 0 1,0 0 0,0-1 0,0 1 0,0-1 0,1 0-1,-1 1 1,1-1 0,-1 0 0,1 0 0,0-1 0,0 1 0,0-1-1,0 1 1,0-1 0,0 0 0,0 0 0,0 0 0,1-1-1,-1 1 1,0-1 0,1 1 0,-1-1 0,0 0 0,1-1-1,-1 1 1,0 0 0,0-1 0,1 0 0,-1 0 0,0 0-1,0 0 1,0 0 0,0-1 0,0 1 0,0-1 0,0 0 0,-1 0-1,1 0 1,3-3 0,0-2-58,-1 0 0,1 0 0,-1-1 0,-1 0 0,0 1 0,0-2 0,0 1 0,3-11 0,1-12 0,5-32 0,0 1 0,33-164 0,-44 219 0,0 1 0,0-1 0,0 1 0,1 0 0,0 0 0,0 0 0,5-8 0,-6 12 0,-1 0 0,1 1 0,-1-1 0,1 0 0,-1 1 0,1-1 0,0 1 0,0 0 0,0 0 0,0-1 0,0 1 0,0 0 0,0 1 0,0-1 0,0 0 0,0 1 0,1-1 0,-1 1 0,0-1 0,0 1 0,0 0 0,1 0 0,-1 0 0,0 0 0,5 2 0,7 2 0,-1 0 0,1 2 0,-1 0 0,0 0 0,-1 1 0,1 1 0,17 14 0,41 30 0,-62-47 0,-7-5 0,-1 1 0,0-1 0,1 1 0,-1-1 0,0 1 0,0 0 0,0 0 0,0 0 0,0-1 0,0 1 0,1 2 0,0-2 659,0 1-1097,-1 3-3718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10152,'0'0'9209,"-2"10"-8321,-4 13-169,1 0 0,1 0 0,-2 40 0,6-56-449,0 0 1,0 1 0,1-1-1,0 0 1,0 0-1,0 0 1,1 0-1,0 0 1,1 0 0,-1-1-1,1 1 1,1-1-1,-1 0 1,1 0 0,0 0-1,1 0 1,-1 0-1,8 5 1,-12-10-211,1 0 0,1 0 0,-1 0 0,0-1 0,0 1 0,0-1 0,0 1 0,0-1-1,0 1 1,1-1 0,-1 0 0,0 1 0,0-1 0,1 0 0,-1 0 0,0 0 0,1 0 0,-1 0 0,0 0 0,0 0 0,1-1 0,0 1 0,1-2 29,0 1 1,0 0-1,0-1 1,-1 1-1,1-1 1,-1 0-1,1 0 1,4-4 0,0-2 83,0-1 1,-1 0 0,1 0-1,5-12 1,-6 8 69,-1 1 0,-1-1 0,5-26 0,-5 21-9,8-21 0,-7 29-234,-5 10 0,1 0 0,-1 0 0,0 0 0,0 0 0,0 0 0,1 0 0,-1 0 0,0 0 0,0 0 0,0 0 0,0 0 0,1 0 0,-1 0 0,0 0 0,0 0 0,0 0 0,0 0 0,0 0 0,1 0 0,-1 1 0,0-1 0,0 0 0,0 0 0,0 0 0,0 0 0,0 0 0,1 1 0,-1-1 0,0 0 0,0 0 0,0 0 0,0 0 0,0 1 0,0-1 0,0 0 0,0 0 0,0 0 0,0 0 0,0 1 0,0-1 0,3 9 0,-3-8 0,10 36 0,-3 1 0,0 0 0,-3 0 0,0 77 0,-5-105 0,0 0 0,-1 0 0,0-1 0,-1 1 0,0-1 0,0 0 0,-1 1 0,0-1 0,-1-1 0,-5 10 0,7-15 0,1 1 0,0-1 0,-1 0 0,0 0 0,0 0 0,0 0 0,0 0 0,0 0 0,-1-1 0,1 0 0,-1 0 0,0 0 0,0 0 0,1 0 0,-1-1 0,0 1 0,0-1 0,-1 0 0,1-1 0,0 1 0,0-1 0,0 1 0,0-1 0,-1-1 0,-6 0 0,8 0 0,-1 0 0,1 0 0,0-1 0,-1 1 0,1-1 0,0 0 0,0 0 0,0 0 0,0 0 0,0 0 0,0-1 0,1 1 0,-1-1 0,-2-4 0,4 6 0,0-1 0,-1 1 0,1-1 0,1 1 0,-1-1 0,0 0 0,0 0 0,1 1 0,-1-1 0,0 0 0,1 0 0,0 0 0,0 0 0,-1 0 0,1 1 0,0-1 0,0 0 0,1 0 0,-1 0 0,0 0 0,1 0 0,-1 0 0,1 1 0,-1-1 0,1 0 0,0 0 0,0 1 0,0-1 0,1-2 0,3 0 0,0-1 0,0 0 0,0 1 0,0 0 0,0 0 0,1 1 0,0-1 0,11-3 0,-2 1 0,0 0 0,23-4 0,-19 7 0,0 0 0,1 2 0,24 0 0,31-2 0,-72 3 52,-1-1 0,1 0-1,0 0 1,-1 0 0,1 0 0,-1 0-1,1 0 1,-1-1 0,0 0 0,0 1-1,0-1 1,1 0 0,-1 0 0,-1 0 0,1 0-1,0 0 1,-1 0 0,4-5 0,-2 0-1036,1 0 0,-1 0 1,0 0-1,3-11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12864,'0'0'8479,"0"9"-7440,0-7-976,0 4 141,0-1-1,0 0 1,0 0-1,1 1 1,0-1-1,0 0 1,0 0-1,1 0 1,0 0-1,0 0 0,0 0 1,0 0-1,6 7 1,11 8 733,1-1 0,0-1-1,41 27 1,-40-30-406,2 2-51,116 76 2206,-102-74-2666,22 14-14,-52-28-7,0-1 0,-1 1 1,0 1-1,0-1 0,0 1 1,5 7-1,17 20 1,-20-24 0,0 0 0,0 0 0,-1 1 0,6 12 0,-8-13 0,-3-7 0,-1 0 0,0 1 0,1-1 0,-1 0 0,0 1 0,0-1 0,0 1 0,-1 0 0,1-1 0,-1 1 0,1 0 0,-1-1 0,0 1 0,0 0 0,0-1 0,0 1 0,-1 0 0,1-1 0,-2 5 0,-2 8 0,3-10 0,-1 0 0,1 0 0,-1 0 0,0-1 0,0 1 0,-1-1 0,1 0 0,-6 7 0,-20 22 0,-1-1 0,-41 33 0,-4 0 0,-126 144 0,195-203 0,-3 3 0,1 0 0,-12 19 0,17-26 0,1 0 0,0 0 0,0 0 0,0-1 0,1 1 0,-1 0 0,0 1 0,1-1 0,-1 0 0,1 0 0,0 0 0,-1 0 0,1 0 0,0 0 0,1 1 0,-1-1 0,0 0 0,0 0 0,1 0 0,-1 0 0,1 0 0,1 4 0,3-1-3935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9944,'0'0'19647,"15"2"-18992,270 10 1858,-100-12-2513,-150 3 0,-19-1 0,-11-1 0,-4-1 0,-1 0 0,1 0 0,-1 0 0,1 0 0,-1 0 0,1 0 0,-1 0 0,1 0 0,-1 0 0,0 1 0,1-1 0,-1 0 0,1 0 0,-1 1 0,0-1 0,1 0 0,-1 1 0,0-1 0,1 0 0,-1 1 0,0-1 0,0 0 0,1 1 0,-1-1 0,0 1 0,1 0 0,0 3 0,-4 1 0,0 5 864,-1-5-5728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12760,'0'0'15490,"8"4"-14862,7 4-250,0 0 1,0-1-1,1-1 0,18 4 1,67 6 605,-73-13-649,1 1 0,42 12 0,-49-8-335,63 16 0,-73-22 0,0 0 0,-1-1 0,1 0 0,0-1 0,18-2 0,-19 1 433,9-1-62,-20 2-529,1 0 0,-1 0 0,0 0 0,1 0 0,-1 0 0,1 0 0,-1-1 0,1 1 0,-1 0 0,0 0 0,1 0 0,-1-1 0,1 1 0,-1 0 0,0 0 0,1-1 0,-1 1 0,0 0 0,0-1 0,1 1 0,-1-1 0,0 1 0,0 0 0,1-1 0,-1 1 0,0-1 0,0 1 0,0 0 0,1-2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0 11152,'0'0'6105,"-8"7"-5368,-26 19-82,33-25-577,-1 1 1,1-1 0,-1 0-1,1 0 1,-1-1 0,1 1-1,-1 0 1,1 0 0,-1-1-1,0 1 1,1-1-1,-1 1 1,0-1 0,0 0-1,-2 0 1,3 0 12,0 0-1,-11 9 12512,282-17-12533,-203 7-69,111 12 0,-175-11 0,0 1 0,0 0 0,0-1 0,0 1 0,1 0 0,-1 0 0,0 1 0,-1-1 0,5 3 0,-6 2 984,-1-5-1968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3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 15776,'0'0'3935,"13"-4"-3541,-1 1-269,6-2 177,0 0 1,33-3 0,137-3 2349,-60 6-397,-114 3-1815,1 0 0,-1-1 0,0-1 0,1 0 1,-2-1-1,24-11 0,-36 16-409,0-1 1,0 0-1,0 1 1,0-1-1,1 0 0,-1 0 1,-1 0-1,1 0 1,0 0-1,0 0 1,0 0-1,0 0 0,-1 0 1,1-1-1,-1 1 1,1 0-1,-1 0 1,1-1-1,-1 1 1,0 0-1,1-1 0,-1 0 1,-4-27-3880,4 28 3469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 10544,'0'0'11215,"-4"11"-10517,-3 9-237,1-1-1,-5 42 1,-1 22 1380,-4 0-1,-25 82 0,9-61 1559,29-96-3399,3-7 0,-1 0 0,1 0 0,-1 0 0,1 0 0,0 0 0,-1 0 0,1 0 0,0 1 0,0-1 0,0 0 0,0 1 0,1-1 0,-1-1 0,0 1 0,1-1 0,-1 1 0,1-1 0,-1 0 0,1 1 0,-1-1 0,1 0 0,-1 0 0,1 1 0,-1-1 0,1 0 0,-1 0 0,1 0 0,-1 0 0,1 1 0,0-1 0,-1 0 0,1 0 0,-1 0 0,1 0 0,-1 0 0,1-1 0,0 1 0,-1 0 0,1 0 0,-1 0 0,1-1 0,61-6 0,66-11 0,-108 14 0,23-1 0,-31 5 0,0-1 0,-1-1 0,1 0 0,-1 0 0,0-1 0,0-1 0,15-6 0,-23 8 85,-2 2-42,0 0 0,0-1-1,0 1 1,-1-1-1,1 1 1,0-1 0,0 1-1,-1-1 1,1 1-1,0-1 1,-1 0 0,1 1-1,-1-1 1,2-1 0,-3-10-4703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16879,'0'0'5371,"10"0"-4904,17 0 69,0-2 0,32-6 1,-15-2 210,-21 4-32,1 1-1,-1 1 1,1 0 0,0 2 0,28 1 0,8-1 2290,-46 4-2231,-24 0-5169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16983,'0'0'6600,"8"-3"-5768,37-9 726,85-12-1,-75 19-542,110-6 3190,-149 10-4522,22 2 1013,-37-1-857,0 0 1,0 0-1,0 0 0,0 0 1,0 0-1,0 1 0,0-1 1,0 0-1,0 1 0,0-1 1,0 1-1,0 0 0,0-1 1,0 1-1,0-1 0,0 1 1,0 0-1,-1 0 0,1 0 1,0-1-1,-1 1 0,1 0 1,0 0-1,-1 0 0,1 0 1,0 1-1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95 16479,'0'0'5608,"-4"8"-4902,-12 28-90,16-35-579,-1-1 1,1 1 0,0 0 0,-1 0 0,1 0 0,0-1-1,0 1 1,0 0 0,-1 0 0,1 0 0,0-1-1,0 1 1,0 0 0,1 0 0,-1 0 0,0 0 0,0-1-1,0 1 1,0 0 0,1 0 0,-1 0 0,0-1 0,1 1-1,-1 0 1,1-1 0,-1 1 0,1 0 0,-1-1-1,1 1 1,0 0 0,-1-1 0,1 1 0,-1-1 0,1 1-1,1 0 1,1 0 93,0 0 1,0 0-1,-1 0 0,1-1 0,0 1 0,5 0 1,0-1 36,-1 0 1,1 0-1,-1-1 1,0 0-1,1 0 1,-1 0-1,0-1 1,0 0-1,0-1 1,0 0-1,10-5 1,-8 2 59,0 1 0,-1-1 1,0 0-1,-1-1 1,1 0-1,-1 0 0,11-16 1,-17 22-182,1-1 0,-1 1 1,0-1-1,0 1 0,0-1 1,-1 1-1,1-1 0,0 0 1,0 1-1,-1-1 0,1 0 1,-1 1-1,0-1 0,1 0 0,-1 0 1,0 1-1,0-1 0,0 0 1,0 0-1,-1 0 0,1 1 1,0-1-1,-1 0 0,1 0 1,-1 1-1,1-1 0,-1 1 1,0-1-1,0 0 0,0 1 0,0-1 1,0 1-1,0 0 0,0-1 1,0 1-1,-3-2 0,0 0 66,0 0 1,0 1-1,0 0 0,0 0 0,0 0 0,-1 0 0,1 1 0,-1 0 0,1-1 1,-1 2-1,1-1 0,-10 0 0,4 1-113,0 1 0,0 1 0,0-1 0,0 2 0,0-1 0,0 1 0,0 1 0,1 0 0,0 0 0,-13 8 0,15-8 0,0 1 0,1 0 0,-1 0 0,1 0 0,0 1 0,0 0 0,1 0 0,0 1 0,0 0 0,0-1 0,1 2 0,0-1 0,-4 9 0,6 3 860,3-10-5701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9744,'0'0'12590,"15"1"-11891,201 9 1414,361-37 1621,-374 9-2031,-181 16-1178,32 2 0,-20 1 260,-17-4-454,-11 1-321,-18 8-10,-35 6 878,19-6-5819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49 10248,'0'0'6878,"-8"6"-6018,-27 22-24,31-25-700,1 0 0,0 1 0,0-1 0,1 1 0,-1 0 0,1 0 0,-1 0 0,1 0-1,1 1 1,-1-1 0,1 0 0,-1 1 0,1-1 0,-1 10 0,0-3 116,1 5 100,-1 0 0,2-1 0,0 1-1,1 0 1,1 0 0,6 27 0,-1-2 299,-4-26-170,1 0 0,0 0 0,8 19 0,-7-21 273,0-3 1075,-2-8-196,-2-7-869,-7-17 377,-43-236-654,33 173-487,16 83 0,0 1 0,0 0 0,1-1 0,-1 1 0,0 0 0,1-1 0,-1 1 0,1 0 0,-1-1 0,1 1 0,0 0 0,0 0 0,-1 0 0,2-2 0,14-15 0,-14 17 0,2-3 0,1 0 0,0 1 0,0 0 0,1 0 0,-1 0 0,0 0 0,1 1 0,0 0 0,0 0 0,-1 0 0,1 1 0,0 0 0,0 0 0,9 0 0,-2 0 0,0 2 0,1-1 0,-1 2 0,0-1 0,20 7 0,2 2 0,39 19 0,-71-28 0,0 0 0,0 1 0,-1-1 0,1 1 0,0 0 0,-1 0 0,1 0 0,-1 0 0,0 0 0,0 0 0,0 1 0,0-1 0,3 5 0,-4-5 0,0 0 0,-1 0 0,1 1 0,0-1 0,-1 0 0,0 1 0,1-1 0,-1 0 0,0 1 0,0-1 0,0 0 0,-1 1 0,1-1 0,0 0 0,-1 1 0,0-1 0,1 0 0,-1 0 0,-2 4 0,0 0 0,-1 0 0,0 0 0,0 0 0,-1-1 0,0 1 0,0-1 0,0 0 0,0-1 0,-1 1 0,0-1 0,-8 5 0,3-3 0,0 0 0,-1-1 0,1 0 0,-1-1 0,-21 5 0,25-8 0,1-1 0,0 1 0,-12-2 0,-11 1 0,26 1 0,5 0 0,8 0 0,-1-1 0,1 1 0,-1 0 0,1 1 0,-1 0 0,1 0 0,8 5 0,51 24 0,-48-21 0,-4-2 0,0 0 0,29 21 0,-40-26 0,-1 1 0,1 0 0,-1 1 0,0-1 0,0 1 0,0 0 0,0 0 0,-1 0 0,0 0 0,0 0 0,-1 1 0,4 9 0,-5-12 0,-1 0 0,0 1 0,1-1 0,-1 0 0,0 0 0,-1 1 0,1-1 0,-1 0 0,1 1 0,-1-1 0,0 0 0,0 0 0,0 0 0,-1 0 0,1 0 0,-1 0 0,1 0 0,-1 0 0,0-1 0,0 1 0,-1-1 0,1 1 0,0-1 0,-5 3 0,-3 4 0,-1-1 0,-1 0 0,1-1 0,-20 9 0,17-10 0,-1 0 0,0-1 0,0 0 0,0-1 0,0-1 0,-1 0 0,-26 0 0,17-3 0,1-1 0,0-2 0,0 0 0,-31-9 0,47 9 850,7-2-5635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614 0 9536,'0'0'10794,"-7"12"-10418,1 0-294,-2 3 160,0-1 0,-1 0 0,0 0 0,-1-1 1,-12 12-1,9-13-30,-40 38 954,-64 78 0,1 5 472,19-17 750,28-34 292,62-72-2304,1 0-1,-8 17 1,7-12-235,-6 1-141,12-15 0,-1 0 0,1 1 0,-1-1 0,1 0 0,0 1 0,0-1 0,0 1 0,0 0 0,0-1 0,0 1 0,0 0 0,0 0 0,1-1 0,-1 1 0,1 0 0,-1 3 0,-2 9 0,3-12 0,-1-1 0,1 1 0,-1-1 0,1 0 0,0 1 0,0-1 0,0 1 0,0-1 0,0 1 0,0-1 0,0 1 0,0-1 0,0 1 0,1-1 0,-1 0 0,1 1 0,-1-1 0,1 2 0,12 18 0,0 0 0,1 0 0,1-2 0,1 0 0,19 18 0,139 129 0,-128-118 0,-32-32 0,29 25 0,-19-20 0,-1 1 0,-1 2 0,-1 0 0,-1 1 0,31 51 0,-9-16 0,-33-50 0,-1 1 0,0-1 0,-1 2 0,0-1 0,-1 1 0,0 0 0,-1 1 0,6 19 0,-4-8 984,-4-15-1968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8:27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 9040,'0'0'14209,"2"10"-13741,1 5-167,1 0 1,0 0-1,1 0 1,1-1-1,11 20 1,7 12 680,-19-34-756,1-1 0,0 0 1,1 0-1,8 10 0,165 208 2215,45 53 203,-200-253-2629,-2 1-1,30 52 1,28 70-24,-72-134 9,27 44 0,-26-46 0,0 0 0,-1 2 0,13 31 0,-19-36 0,-2-10 0,0 1 0,0-1 0,0 1 0,0-1 0,0 1 0,1-1 0,0 0 0,0 1 0,0-1 0,2 3 0,-4-6 0,1 1 0,-1-1 0,0 1 0,1-1 0,-1 0 0,0 1 0,0-1 0,1 1 0,-1 0 0,0-1 0,0 1 0,0-1 0,0 1 0,0-1 0,0 1 0,0-1 0,0 1 0,0-1 0,0 1 0,0 0 0,0-1 0,0 1 0,0-1 0,0 1 0,-1-1 0,1 1 0,0-1 0,0 1 0,-1-1 0,1 1 0,0-1 0,-1 1 0,-9 10 0,10-11 0,-101 93 0,-376 363 0,257-237 0,98-93 0,59-59 0,-81 112 0,126-156 0,-31 29 0,44-50 492,5-9 0,3-5-5411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9:49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25 112 3808,'0'0'4905,"3"-11"-4744,9-32 13,-11 41-110,0 1 0,-1 0 1,1-1-1,-1 1 0,0 0 0,1-1 1,-1 1-1,0-1 0,0 1 0,0-1 1,0 1-1,0 0 0,0-1 1,0 1-1,-1-1 0,1 1 0,-1-1 1,1 1-1,-1 0 0,1-1 0,-1 1 1,1 0-1,-1 0 0,0-1 1,0 1-1,0 0 0,0 0 0,0 0 1,0 0-1,0 0 0,0 0 0,0 0 1,-2 0-1,-4-5 181,4 2 46,2 4-239,1 0 0,0 0 0,0-1 0,0 1 0,-1 0 0,1 0 0,0-1 0,-1 1 0,1 0 0,0 0 0,-1 0 0,1 0 0,0-1 0,0 1 0,-1 0 0,1 0 0,-1 0 0,1 0 0,0 0 0,-1 0 0,1 0 0,0 0 0,-1 0 0,1 0 0,0 0 0,-1 0 0,0 0 48,-5 13 316,5 4-324,2 0 0,-1-1-1,2 1 1,0 0 0,2-1 0,4 18 0,0-8 28,-5-14-43,1-1-1,0 0 0,0 0 0,11 17 0,3 2 193,-2 1 1,21 55-1,-37-83-207,1 0-1,-1 1 1,0-1 0,0 1 0,0-1-1,0 1 1,-1-1 0,0 1 0,1-1-1,-1 0 1,0 1 0,-1-1-1,1 0 1,-3 5 0,-4 13 177,8-21-234,0 1 1,0-1-1,0 0 0,0 1 0,0-1 0,0 0 0,0 0 1,-1 1-1,1-1 0,0 0 0,0 0 0,0 1 1,0-1-1,-1 0 0,1 0 0,0 1 0,0-1 0,-1 0 1,1 0-1,0 0 0,0 0 0,-1 1 0,1-1 1,0 0-1,0 0 0,-1 0 0,1 0 0,0 0 0,-1 0 1,1 0-1,0 0 0,-1 0 0,1 0 0,-1 0 1,2 0-43,-1 0 0,0 0 0,0 0 0,0 0 0,0 0 0,0 0 0,0 0 0,0 0 0,1 0 1,-1 0-1,0 0 0,0 0 0,0 0 0,0 0 0,0 0 0,0 0 0,0 0 0,0 0 1,0 0-1,1 0 0,-1-1 0,0 1 0,0 0 0,0 0 0,0 0 0,0 0 0,0 0 0,0 0 1,0 0-1,0 0 0,0-1 0,0 1 0,0 0 0,0 0 0,0 0 0,0 0 0,0 0 1,0 0-1,0 0 0,0-1 0,0 1 0,0 0 0,0 0 0,0 0 0,0 0 0,0 0 0,0 0 1,0 0-1,0-1 0,0 1 0,0 0 0,0 0 0,0 0 0,0 0 0,0 0 0,0 0 1,-1 0-1,1 0 0,0 0 0,0 0 0,0-1 0,0 1 0,0 0 0,0 0 0,0 0 0,0 0 1,-1 0-1,1 0 0,0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9:50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4512,'0'0'7364,"10"3"-7186,-4-1-145,8 3 75,0-1 0,0-1-1,23 3 1,11-3 368,71 14 0,-31 14 106,-42-18-76,-60-20-105,0 0-1,-26-7 1,-126-26 285,161 38-653,-1 1 0,1-1 0,0 0 0,0 0 0,0 0 0,-6-5 0,9 7-23,1-1 0,0 0 0,-1 0 0,1 0 0,0-1 0,0 1 0,0 0 0,0 0 0,0 0 0,0-1 0,0 1 0,0-1 0,1 1 0,-1 0 0,0-1 0,1 0 0,-1 1 0,1-1 0,0 1 0,-1-1 0,1 1 0,0-1 0,0 0 0,0 1 0,1-3 0,0 1-43,0 1 1,1-1-1,0 1 1,-1 0-1,1 0 0,0 0 1,0 0-1,1 0 1,-1 0-1,0 0 1,0 1-1,1-1 1,4-1-1,0-1-1812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3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0 204 13768,'0'0'5215,"6"-13"-4675,-5 12-530,1-5 70,1 0-1,0 0 0,1 0 1,-1 1-1,1-1 1,1 1-1,-1 0 0,0 0 1,1 0-1,0 1 0,0-1 1,1 1-1,-1 0 1,1 1-1,10-5 0,39-14 955,1 2 0,1 3 0,0 2 0,1 3 0,96-8 0,-109 23-537,-32-1-3644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29:52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42 4312,'0'0'5265,"-10"-6"-4996,-27-18-6,28 17 145,1 2 660,8 9-183,1 8-914,1 28 364,11 61 0,-5-51-190,16 80 390,50 158 0,-50-186-286,-18-70-85,2 1-1,1-2 1,19 47 0,-19-59 41,0 0-1,-2 1 0,10 39 1,-16-43-11,-1-15-184,0-1 0,0 0 0,0 1 0,0-1 0,0 0 0,0 1 1,0-1-1,0 0 0,0 1 0,0-1 0,0 1 0,0-1 0,-1 0 0,1 1 0,0-1 1,0 0-1,0 0 0,-1 1 0,1-1 0,0 0 0,0 1 0,0-1 0,-1 0 0,1 0 1,0 1-1,-1-1 0,1 0 0,0 0 0,-1 0 0,1 1 0,0-1 0,-1 0 0,0 0 62,-13-15 432,-6-23-374,1-2 0,2 0 0,2-1 0,2 0 0,-12-64 0,24 99-122,1 0 0,-1 0 0,1 0 0,0 0-1,0 0 1,1 0 0,0 0 0,0 1-1,0-1 1,1 0 0,-1 0 0,1 1-1,1-1 1,-1 1 0,1 0 0,0-1-1,0 1 1,1 0 0,4-5 0,-1 3-12,-1 0 0,1 0 0,0 1 0,1 0 1,0 1-1,0 0 0,0 0 0,0 0 0,1 1 0,-1 0 1,14-3-1,-4 1-14,-8 3-6,1-1-1,-1 2 0,1-1 0,13 0 0,-22 3 23,-1 0-1,1 0 1,0 0 0,-1 0-1,1 0 1,0 0-1,-1 0 1,1 0-1,0 1 1,-1-1-1,1 1 1,0 0-1,-1-1 1,1 1-1,-1 0 1,0 0-1,1 0 1,-1 0-1,1 0 1,-1 0 0,0 0-1,0 0 1,0 1-1,0-1 1,0 0-1,0 1 1,0-1-1,0 1 1,0-1-1,-1 1 1,1-1-1,-1 1 1,2 2-1,-2 0 3,0 0 0,0 0 0,-1 0 0,1 0 0,-1 0 0,0 0 0,0 0 0,0 0 0,0 0 0,-1 0 0,0-1 0,0 1 0,0 0 0,0-1 0,0 0 0,0 1 0,-1-1 0,0 0 0,0 0 0,0 0 0,0-1 0,-5 4 0,-11 4 4,-31 12 0,22-11 7,22-10 11,0 0 1,0 0-1,0 0 0,-12-1 0,1 0 55,16-1-36,6 1 1,11 2-20,0 0 0,0 1 0,0 1 1,-1 0-1,23 10 0,-17-3 19,0 0 0,-1 1-1,0 1 1,-1 1 0,26 25-1,-14-14 68,-14-9 37,11 7-2509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0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94 3712,'0'0'5406,"-4"-10"-5214,-14-33-8,16 41-155,1-1-1,-1 0 1,0 1 0,1-1-1,-1 1 1,0-1-1,0 1 1,-1 0-1,1 0 1,0 0 0,-1 0-1,1 0 1,-1 1-1,0-1 1,0 1-1,1 0 1,-1 0-1,0 0 1,0 0 0,0 0-1,0 0 1,0 1-1,0 0 1,0-1-1,0 1 1,-1 0-1,1 1 1,-3-1 0,-6 2 53,-1 1 0,1 0 0,0 1 0,0 1 0,-12 5 0,12-5-40,-7 3 83,1 0 0,0 2 1,0 0-1,1 1 0,-30 25 0,40-29-58,-1 0-1,1 1 0,1-1 0,-1 2 1,2-1-1,-1 1 0,1 0 0,0 0 0,1 0 1,0 1-1,0-1 0,1 1 0,-3 16 1,5-20-25,1-1 0,-1 1 1,1 0-1,0 0 1,0-1-1,1 1 1,0 0-1,0 0 0,0-1 1,1 1-1,0-1 1,0 1-1,4 7 1,-2-6 16,1 0 1,0 0 0,0 0 0,1-1 0,0 0 0,0 0 0,0-1 0,11 8 0,3-1 97,0-1 0,1-1-1,0 0 1,0-2 0,42 11 0,-50-16-79,0 0-1,-1-2 0,1 1 1,0-1-1,0-1 0,0 0 1,0-1-1,0-1 1,0 0-1,0 0 0,14-5 1,-13 1-13,1 0-1,-1 0 1,0-1 0,-1-1 0,0-1 0,0 1 0,-1-2-1,21-20 1,-26 23-24,44-47 173,-45 47-181,-1 0-1,0 0 1,0 0-1,-1-1 1,0 0-1,4-9 1,-8 15-23,1 1 1,-1 0-1,0 0 1,1 0-1,-1 0 1,0-1-1,0 1 1,0 0-1,0 0 1,0-1-1,0 1 1,0 0-1,0 0 1,-1-2-1,1 2-4,0 1-1,0 0 1,-1-1-1,1 1 1,0-1-1,-1 1 1,1 0 0,0 0-1,-1-1 1,1 1-1,0 0 1,-1-1-1,1 1 1,-1 0-1,1 0 1,-1 0-1,1-1 1,0 1-1,-1 0 1,1 0-1,-1 0 1,1 0-1,-1 0 1,1 0 0,-1 0-1,-2 0 4,1 1-1,0-1 1,-1 1 0,1-1-1,0 1 1,0 0-1,0 0 1,-1 0 0,1 0-1,0 0 1,0 1 0,-2 1-1,-13 11 29,8-7-20,0 1 1,0-1-1,1 1 0,0 0 1,1 1-1,-12 18 1,15-21-14,1 1-1,1 0 1,-1-1 0,1 1 0,1 0-1,-1 0 1,1 0 0,0 0 0,1 0-1,-1 8 1,1-13-1,0 0 0,0 0-1,0 0 1,1 0 0,-1 0-1,0 0 1,1 1 0,0-1-1,-1 0 1,1 0 0,0 0 0,0-1-1,0 1 1,0 0 0,0 0-1,1 0 1,-1-1 0,0 1-1,1-1 1,-1 1 0,1-1 0,0 1-1,-1-1 1,1 0 0,0 0-1,0 0 1,0 0 0,0 0 0,0 0-1,0-1 1,0 1 0,0-1-1,0 1 1,0-1 0,0 0-1,4 1 1,1-2 14,0 0 0,-1 0 1,1 0-1,-1-1 0,0 0 0,1 0 0,-1-1 1,0 1-1,0-1 0,0-1 0,-1 1 0,1-1 0,-1 0 1,0 0-1,0-1 0,6-6 0,-10 9-11,0 0-1,0 1 1,0-1-1,-1 0 1,1 0-1,0 0 1,-1 0-1,1 0 1,-1 0-1,0 1 1,0-1-1,1 0 1,-1 0-1,-1 0 1,1 0-1,0 0 1,0 0-1,-1 0 1,1 0-1,-1 0 1,0 0-1,1 0 1,-1 1-1,0-1 1,0 0-1,-2-2 1,-1-2 8,0 0-1,0 0 1,0 1 0,-1-1 0,0 1 0,-7-6-1,6 7 3,-1 0-1,1 1 0,-1-1 0,0 1 0,0 1 1,0-1-1,-1 1 0,1 1 0,-9-2 0,15 3-12,0 0 0,0 0 0,0 0 0,0 0 0,-1 0 0,1 0-1,0 0 1,0 1 0,0-1 0,0 0 0,0 1 0,-1-1 0,1 1 0,0-1-1,0 1 1,0-1 0,0 1 0,0 0 0,1-1 0,-1 1 0,0 0-1,-1 2 1,1-3-2,1 1 0,0 0-1,0 0 1,0 0 0,0 0-1,0 0 1,0-1 0,0 1-1,1 0 1,-1 0 0,0 0-1,0-1 1,1 1 0,-1 0-1,0 0 1,1 0 0,-1-1-1,1 1 1,-1 0 0,1-1-1,-1 1 1,1 0 0,-1-1-1,1 1 1,0-1 0,-1 1-1,1-1 1,0 1 0,0-1-1,0 1 1,8 5 3,-1-1-1,1 0 1,0 0-1,1-1 1,-1 0-1,1-1 1,-1 0-1,1 0 1,0-1-1,18 1 1,-20-2 11,0-2-1,0 1 1,-1-1 0,1 0-1,0 0 1,0-1 0,-1 0-1,1 0 1,-1-1 0,1 0-1,-1-1 1,0 1-1,-1-1 1,11-8 0,-5 3 34,0-1 1,-1 0 0,0-1-1,-1 0 1,-1 0 0,1-1-1,9-18 1,-15 24-7,0 0-1,0 0 1,1 0-1,0 1 0,0-1 1,7-5-1,-11 11-37,-1-1-1,1 1 1,0 0-1,-1 0 1,1 0-1,0 0 1,-1-1-1,1 1 1,0 0-1,0 0 1,-1 0-1,1 1 1,0-1-1,-1 0 1,1 0-1,0 0 1,-1 0-1,1 1 1,0-1-1,-1 0 1,1 0-1,0 1 1,-1-1-1,1 1 0,-1-1 1,1 0-1,-1 1 1,1-1-1,-1 1 1,1 0-1,-1-1 1,0 1-1,1-1 1,0 2-1,10 20 14,-7-5-3,-1 0 0,0 0 0,0 20 0,-3-31-8,0 0 1,0 0-1,0 0 0,-1 0 1,0 0-1,0 0 0,-1-1 0,1 1 1,-1 0-1,-1-1 0,1 1 0,-6 8 1,6-12-8,0 0 1,1 0 0,-1-1-1,0 1 1,0-1 0,0 1-1,0-1 1,0 0 0,-1 0-1,1 0 1,0 0 0,-1 0-1,1 0 1,0-1 0,-1 1-1,-3-1 1,-46 0 81,23-1-21,46 2-18,0 1 0,19 5 0,32 3-33,-49-9 19,1 0 0,-1-2 0,0 0 0,0-1 0,0-1 0,32-9 0,-35 10 146,-14 2-159,-1 0 0,1 0 0,0 0 0,-1-1 0,1 1 0,-1 0 0,1-1 0,-1 1 1,1-1-1,2 0 0,4-2-122,-8 3 99,1 0 1,-1 0-1,1 0 0,-1 0 0,1 0 0,-1 0 0,0-1 0,1 1 0,-1 0 0,1 0 1,-1 0-1,1-1 0,-1 1 0,0 0 0,1-1 0,-1 1 0,1 0 0,-1-1 0,0 1 0,0 0 1,1-1-1,-1 1 0,0-1 0,1 1 0,-1-1 0,0 1 0,0-1 0,0 0 0,5-15-2591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0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4720,'0'0'3304,"-11"11"-3118,-63 73 164,59-67-216,1 0 0,0 1 0,2 1 1,0 0-1,-15 35 0,6-3 231,-17 61 1,33-93-217,0 1 0,1 0 1,1 0-1,-1 25 0,4-34-34,0 1 1,1-1-1,1 1 0,0-1 1,0 0-1,1 1 0,0-1 0,9 18 1,-1-5 187,2-2 1,23 34 0,-27-45-194,-1-1 0,1 0 0,1 0 0,0-1 0,0 0 0,20 12 0,-6-3 102,-22-15-143,1 0 0,0-1 0,0 1 1,1-1-1,-1 0 0,0 0 0,1 0 1,0 0-1,-1 0 0,1-1 0,0 0 1,0 1-1,4-1 0,-7-6-77,0 0 0,0 0 1,0 0-1,0-1 0,-1 1 0,0-7 0,0 9-1126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0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155 191 5416,'0'0'2250,"-5"15"-1796,5-15-454,-12 43 374,-2 0 0,-28 55 0,18-43-68,19-42-134,0-1 1,-1 1-1,0-1 1,-1 0-1,-10 14 0,7-18 333,8-15 256,10-18-188,9-15-225,14-51 0,2-7-1,-21 61-162,-1 0 1,10-72 0,-17 86-131,1 2 24,2-20 247,-7 40-310,0 1-1,0-1 1,0 1 0,0-1-1,0 1 1,0-1 0,0 0 0,0 1-1,0-1 1,1 1 0,-1-1-1,0 1 1,0-1 0,1 1 0,-1-1-1,0 1 1,1 0 0,-1-1-1,1 0 1,-1 1-10,1 0 1,-1 0-1,0 0 0,0 0 0,1 0 0,-1 0 0,0 0 1,0 0-1,1 0 0,-1 0 0,0 0 0,0 0 0,1 0 1,-1 0-1,0 0 0,1 0 0,-1 0 0,0 0 1,0 0-1,0 1 0,1-1 0,-1 0 0,0 0 0,0 0 1,1 0-1,-1 1 0,0-1 0,0 0 0,0 0 0,0 0 1,1 1-1,-1-1 0,0 0 0,0 0 0,0 1 0,0-1 1,0 0-1,0 0 0,0 1 0,14 31 74,-2 1 0,-2 0-1,-1 0 1,6 46 0,-6-35 99,25 82 1,12 22 204,-35-108 184,-11-33-509,-5-25-2176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5520,'0'0'2697,"13"-1"-2434,86-4 623,-93 5-824,0 0-1,-1 0 0,1 0 0,-1-1 0,1 0 0,0 0 0,-1 0 1,0-1-1,1 0 0,-1 0 0,0 0 0,0 0 0,0-1 1,6-4-1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5416,'0'0'2561,"1"13"-2298,1 53 799,20 107 0,-2-56 1210,-17-101-1317,-1-11-625,-1-7-1150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7232,'0'0'1376,"13"-1"-1136,203-8 1808,-160 10-1322,-29 1-89,-1-2 0,37-4 0,-42 2-219,-16 2-625,1-1-1,-1 1 1,1-1-1,-1 0 1,7-3-1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91 3616,'0'0'5560,"2"14"-5256,8 61 511,0 107 0,-10-163-572,0 0 0,1 0 0,1 0 0,1 0 0,6 19 0,-9-38-233,0 0 0,0 0 0,0 0-1,0 0 1,0 0 0,0 0 0,0 0 0,0 1 0,0-1 0,0 0 0,0 0 0,0 0 0,0 0 0,1 0 0,-1 0 0,0 0 0,0 0 0,0 0 0,0 0 0,0 0 0,0 0 0,0 0 0,0 0 0,0 0 0,1 0 0,-1 0 0,0 0 0,0 0 0,0 1 0,0-1 0,0 0 0,0-1 0,0 1 0,0 0 0,1 0 0,-1 0-1,0 0 1,0 0 0,0 0 0,0 0 0,0 0 0,0 0 0,0 0 0,0 0 0,0 0 0,0 0 0,1 0 0,-1 0 0,0 0 0,0 0 0,0 0 0,0 0 0,0-1 0,0 1 0,0 0 0,0 0 0,0 0 0,0 0 0,7-10 233,3-12-32,-5-4-79,-1-1 0,-1 0 0,-1-1-1,-1 1 1,-2 0 0,-1 0 0,-1 0 0,-1 0 0,-1 0-1,-1 0 1,-2 1 0,-1 0 0,-19-41 0,10 21-2048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2504,'0'0'6280,"4"15"-5924,-2-4-282,19 94 513,2 10 201,-4-31-175,13 46 587,-21-94-696,-11-35-469,-1-1 0,1 1 0,0-1 0,0 1 0,0-1-1,0 1 1,0-1 0,1 1 0,-1-1 0,0 1 0,0-1 0,0 1 0,0-1-1,0 1 1,1-1 0,-1 0 0,0 1 0,0-1 0,1 1 0,-1-1-1,0 0 1,1 1 0,-1-1 0,0 0 0,1 1 0,-1-1 0,1 0-1,-1 0 1,0 1 0,1-1 0,3-15 363,-3-26-149,-4-27 261,-24-134 0,25 196-483,-1-17 70,0 0 1,1 1-1,3-43 0,0 57-70,-1 0-1,1 0 1,1 0-1,0 1 0,0-1 1,0 0-1,1 1 1,0-1-1,0 1 0,1 0 1,0 0-1,1 1 0,-1-1 1,10-10-1,-9 14-19,0 0 1,0 0-1,0 0 0,1 0 0,-1 1 0,1 0 1,-1 0-1,1 0 0,0 1 0,0 0 1,0 0-1,0 0 0,0 1 0,-1 0 1,1 0-1,0 0 0,0 1 0,0 0 0,0 0 1,0 1-1,0-1 0,-1 1 0,11 5 0,-5-1-5,-1-1-1,0 2 1,0-1-1,0 1 1,-1 1-1,12 11 0,-19-16 0,1 0-1,-1 1 0,1-1 1,-1 1-1,0-1 0,0 1 0,0 0 1,-1 0-1,0 0 0,1 0 0,-1 0 1,-1 0-1,1 0 0,0 0 1,-1 0-1,0 1 0,0-1 0,0 0 1,-1 0-1,1 0 0,-3 7 0,0-3 5,0 0-1,0 0 0,0-1 0,-1 1 0,-1-1 0,1 0 0,-1 0 0,0 0 0,-1-1 0,1 0 0,-10 8 0,-9 6 36,-47 29-1,33-25-20,-9 8 234,62-35-218,-1 1-1,1 0 0,0 1 0,0 0 1,25 3-1,74 16 57,-74-10-41,-28-6-29,0 1 0,24 9-1,-32-10-19,0 0 0,0 0 0,0 0 0,0 0-1,0 1 1,-1-1 0,1 1 0,-1 0 0,0 0-1,1 0 1,4 7 0,-8-8-3,1-1 1,0 0-1,-1 0 0,1 1 0,-1-1 0,1 1 1,-1-1-1,0 0 0,1 1 0,-1-1 0,0 1 0,0-1 1,0 0-1,0 1 0,0-1 0,-1 1 0,1-1 1,0 0-1,-1 1 0,1-1 0,-1 1 0,1-1 1,-1 0-1,0 0 0,1 1 0,-1-1 0,0 0 1,0 0-1,0 0 0,0 0 0,0 0 0,0 0 1,0 0-1,0 0 0,0 0 0,0-1 0,-2 2 1,-5 2-2,0 1-1,0-2 1,0 1 0,-14 3 0,0-1 8,-1-1 0,1-1 0,-1-1 0,-42 1-1,18-5 58,-65-11 0,104 11-266,0 0 0,-1 0 0,1-1 0,0-1-1,0 1 1,0-1 0,1-1 0,-1 1 0,-13-10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4912,'0'0'2633,"12"14"-2269,85 100 128,-72-84-353,-2 1-1,-1 0 1,-1 2 0,-2 1-1,-2 1 1,0 0 0,-3 1-1,-1 0 1,-2 1 0,-1 1-1,-2 0 1,-2 0 0,-1 0-1,0 48 1,-6-63-16,-2-1 0,0-1 0,-1 1 0,-1 0 0,-10 28 0,-50 100 575,30-73-285,26-57-279,-7 20 436,-2-1 1,-2 0-1,-40 57 0,47-83 143,13-13-758,-1 0 0,1 0 0,0 0 0,-1 0 0,1 0 0,0 0 0,-1 0 0,1-1 0,0 1 0,-1 0 0,1 0-1,0 0 1,-1 0 0,1 0 0,0 0 0,-1-1 0,1 1 0,0 0 0,0 0 0,-1 0 0,1-1 0,0 1 0,0 0 0,-1 0 0,1-1 0,0 1 0,0 0 0,0 0 0,0-1-1,-1 1 1,1 0 0,0-1 0,0 1 0,0 0 0,0-1 0,0 1 0,0 0 0,0-1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4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 12056,'0'0'11802,"11"-3"-11119,-2 0-554,0 0-1,0 1 1,0 0 0,0 1 0,0 0 0,0 1 0,0-1 0,1 2 0,-1-1 0,0 1 0,0 1 0,10 2 0,-14-2-38,1 1 0,0-1 1,0 1-1,-1 0 1,0 1-1,1-1 1,-1 1-1,0 0 0,-1 0 1,1 0-1,-1 1 1,0 0-1,0 0 0,0 0 1,3 7-1,1 5 185,0 0 0,-2 1 0,9 32 0,-10-28 111,2 0-1,11 24 1,-15-40-215,0 1 0,1-1 0,0 1-1,1-1 1,-1 0 0,1-1 0,10 10 0,-12-13-90,0 1-1,0-1 1,0 0 0,1 0 0,-1 0 0,1 0-1,0-1 1,-1 0 0,1 1 0,0-1 0,0-1-1,0 1 1,0 0 0,0-1 0,0 0 0,6 0-1,3-2-13,1 0-1,-1 0 1,0-2-1,0 1 0,19-9 1,-25 8-502,1 1 0,-1-2 1,1 1-1,-1-1 1,-1 0-1,1 0 0,-1-1 1,0 0-1,8-10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4912,'0'0'5744,"10"-7"-5468,-5 4-241,5-3 45,0 0 0,1 0 0,-1 1 0,1 1-1,21-6 1,4 1 167,0 2 0,0 2 0,1 1 0,0 2 1,-1 1-1,59 7 0,-73-3-88,-14-3-34,0 1 0,-1 0 0,13 3-1,-11-2 428,-11-6-2021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6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5720,'0'0'4962,"11"-6"-4620,-10 5-333,10-5 111,0 0 0,1 0 0,0 2 0,0-1-1,0 2 1,0-1 0,17-1 0,20 3 805,88 8 0,-129-5-833,-7-1-65,1 0 0,-1 1 0,1-1-1,0 0 1,-1 0 0,1 0-1,0 0 1,-1 0 0,1 0 0,-1 0-1,1-1 1,0 1 0,-1 0-1,1-1 1,-1 0 0,1 1-1,-1-1 1,1 0 0,-1 0 0,1 1-1,-1-1 1,0 0 0,0 0-1,1-1 1,-1 1 0,0 0-1,0 0 1,0-1 0,1-1 0,6-5-1807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74 4216,'0'0'2406,"-10"-6"-2154,1 0-170,-2-2 93,-1 2 1,1-1-1,-1 1 0,-20-6 0,5 4 353,20 5-365,0 0 1,0 1-1,0 0 0,-1 0 1,1 1-1,-1 0 1,1 0-1,-1 1 1,1 0-1,-1 0 0,1 1 1,-1 0-1,-10 3 1,-14 6 285,13-5-125,1 1 0,-28 14 0,41-17-249,0-1 0,0 2 0,0-1 0,1 1 0,-1-1 0,1 1 0,0 1 0,0-1 0,0 0 0,1 1 0,0 0 0,-6 10 0,6-8-4,0 1 1,0 0-1,1 1 0,0-1 1,0 0-1,1 1 1,0-1-1,0 1 1,1-1-1,0 1 1,1-1-1,0 1 1,0-1-1,3 10 0,-2-12-37,-1-1-1,1 1 0,1-1 0,-1 0 0,1 1 0,0-1 0,0-1 0,1 1 0,-1 0 0,1-1 1,0 1-1,0-1 0,1 0 0,-1-1 0,1 1 0,0-1 0,0 0 0,0 0 0,0 0 0,0-1 0,10 3 1,0-1 12,1-1 1,0-1 0,-1-1 0,1 0 0,0-1 0,0 0 0,0-2 0,0 0-1,0 0 1,18-6 0,20-8 189,77-35 1,-119 46-161,-1 0 1,21-14-1,-29 17-53,-1 1-1,0-1 1,1 0-1,-1 1 1,0-1-1,0 0 0,0 0 1,0-1-1,-1 1 1,1 0-1,-1-1 0,1 1 1,-1-1-1,0 1 1,0-1-1,0 1 1,0-1-1,1-5 0,-2 7-16,0 1 0,0-1 0,0 1 0,0-1 0,0 1 0,-1-1-1,1 1 1,0-1 0,0 1 0,-1-1 0,1 1 0,0 0 0,0-1-1,-1 1 1,1-1 0,0 1 0,-1 0 0,1-1 0,-1 1-1,1 0 1,0-1 0,-1 1 0,1 0 0,-1 0 0,1 0 0,-1-1-1,1 1 1,-1 0 0,1 0 0,-1 0 0,1 0 0,-1 0 0,1 0-1,-1 0 1,1 0 0,-1 0 0,1 0 0,-1 0 0,1 0-1,-1 0 1,1 0 0,-1 0 0,1 1 0,-1-1 0,-25 9 60,24-8-56,-4 1 1,1 1-1,-1 0 0,1 0 0,-1 1 0,1-1 0,0 1 0,0 0 0,1 1 0,-6 5 0,9-8-6,0 0 1,-1 0 0,1 0-1,0 0 1,0 0-1,0 0 1,0 0 0,0 0-1,1 1 1,-1-1 0,1 0-1,-1 1 1,1-1-1,0 0 1,0 1 0,0-1-1,0 0 1,0 1-1,1-1 1,-1 0 0,1 1-1,0-1 1,-1 0-1,1 0 1,0 1 0,0-1-1,2 3 1,-2-3 4,1 0 1,-1-1-1,0 1 1,0 0-1,1 0 1,0-1-1,-1 1 0,1-1 1,0 1-1,-1-1 1,1 0-1,0 0 1,0 0-1,0 0 1,0 0-1,0 0 0,0 0 1,1-1-1,-1 1 1,0-1-1,0 1 1,0-1-1,5 0 1,-4 0 8,0-1 0,0 1 0,1-1 0,-1 0 0,0 0 0,0 0 0,0-1 0,0 1 1,0-1-1,0 0 0,-1 1 0,1-1 0,0-1 0,-1 1 0,0 0 0,3-3 0,-3 2 1,0 0 0,0 0-1,0 0 1,-1 0 0,1 0-1,-1-1 1,0 1-1,0-1 1,0 1 0,0 0-1,-1-1 1,1 0-1,-1 1 1,0-1 0,0 1-1,0-1 1,-1 1 0,1-1-1,-1 1 1,0-1-1,0 1 1,0-1 0,0 1-1,-1 0 1,-2-5-1,3 7-10,0-1-1,0 1 0,0-1 1,0 1-1,0-1 0,-1 1 0,1 0 1,-1 0-1,1 0 0,-1 0 1,1 0-1,-1 0 0,-2-1 0,3 1-5,0 1 0,0 0 0,0-1-1,1 1 1,-1 0 0,0 0-1,0 0 1,0 0 0,0-1-1,1 1 1,-1 0 0,0 1 0,0-1-1,0 0 1,0 0 0,0 0-1,1 0 1,-1 1 0,0-1-1,0 0 1,0 1 0,1-1 0,-1 1-1,0-1 1,1 1 0,-1-1-1,0 1 1,1-1 0,-1 1-1,-1 1 1,2-1-2,0-1 1,0 1-1,-1 0 0,1 0 1,0 0-1,0-1 0,0 1 1,0 0-1,0 0 0,0 0 1,0-1-1,0 1 0,1 0 1,-1 0-1,0-1 0,0 1 1,1 0-1,-1 0 0,0-1 0,1 1 1,-1 0-1,0-1 0,1 1 1,-1 0-1,1-1 0,0 1 1,-1-1-1,1 1 0,-1-1 1,1 1-1,1 0 0,23 16-1,-22-15 1,2 1 3,1-1 0,-1 0-1,1 0 1,0 0-1,0 0 1,0-1-1,0 0 1,0-1-1,0 1 1,0-1-1,0 0 1,0 0-1,0-1 1,0 0-1,0 0 1,0 0 0,-1-1-1,1 0 1,0 0-1,-1 0 1,10-6-1,1-1 43,0-1-1,-1-1 0,0 0 0,-1-1 1,26-26-1,-17 5 56,-7 8 6,-16 25-102,0 0 0,0 0 1,0 0-1,0-1 0,0 1 0,0 0 0,0 0 0,0 0 0,0-1 0,0 1 0,0 0 0,1 0 0,-1 0 0,0 0 0,0-1 0,0 1 0,0 0 0,0 0 0,1 0 0,-1 0 0,0 0 0,0 0 0,0 0 0,1 0 0,-1-1 0,0 1 0,0 0 0,0 0 0,1 0 0,-1 0 0,0 0 0,0 0 0,0 0 0,1 0 0,-1 0 0,0 0 0,0 0 0,0 0 0,1 0 0,-1 1 0,5 11 6,-4-8-6,2 9 3,-1 1-1,0 0 0,-1 0 1,-1 0-1,0 0 1,0 0-1,-2 0 1,0 0-1,0-1 1,-1 1-1,-1 0 1,-7 16-1,11-30-4,-1 1 1,1 0-1,-1 0 1,0-1-1,0 1 0,1 0 1,-1-1-1,0 1 1,0-1-1,0 1 0,0-1 1,0 1-1,0-1 0,0 0 1,1 1-1,-1-1 1,0 0-1,0 0 0,0 0 1,0 0-1,0 0 0,0 0 1,0 0-1,-1 0 1,1 0-1,1 0 0,-1 0 1,0-1-1,0 1 1,0 0-1,0-1 0,0 1 1,-1-1-1,-34-18 132,32 16-104,-2-1 58,18 9-70,20 12-17,-22-10 10,1 0-1,0-2 1,1 1 0,-1-1-1,1-1 1,23 6 0,-33-10-9,0 0-1,0 0 1,0 0 0,0 0 0,0-1-1,0 1 1,0 0 0,0-1 0,-1 0-1,1 1 1,0-1 0,0 0 0,1-1-1,7-2-2527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1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230 176 3616,'0'0'5072,"-12"15"-4712,8-10-320,-11 15 128,0 0 0,2 1 1,-21 41-1,-53 194 1450,58-161-921,24-82-430,1-1 0,1 1 0,1 0 0,-3 25 1,3-29 294,3-9-54,3-5-328,21-30 434,41-74 0,-31 49-266,-18 28-166,-2 0-1,0-1 1,-2 0-1,12-51 1,18-141 475,-39 195-570,-3 20-28,0-1 0,1 0 1,0 1-1,0-1 0,1 1 0,5-10 1,-5 14 42,-2 10-37,1 9-72,11 56-13,4-2 1,2 0 0,41 93-1,-42-119-21,2-1 0,42 62-1,-53-90 35,19 30-2,-28-41 10,0-1 0,0 0 1,0 1-1,0-1 0,0 0 0,1 0 0,-1 0 0,0 1 0,0-1 0,0 0 0,0 0 0,0 1 0,0-1 0,1 0 0,-1 0 0,0 0 0,0 1 0,0-1 0,0 0 0,1 0 0,-1 0 0,0 0 0,0 1 0,0-1 0,1 0 0,-1 0 0,0 0 0,0 0 0,1 0 0,-1 0 0,0 0 0,0 0 0,1 0 0,-1 0 0,0 0 0,0 0 1,1 0-1,-1 0 0,0 0 0,0 0 0,1 0 0,-1 0 0,0 0 0,0 0 0,1 0 0,-1 0 0,0-1 0,0 1 0,1 0 0,-1 0 0,0 0 0,0 0 0,0 0 0,1-1 0,-1 1 0,0 0 0,0 0 0,0 0 0,0-1 0,1 1 0,3-10 87,2-17-119,-6 16-2327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2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8640,'0'0'848,"11"1"-592,68 2 1134,97-10 1,-126 4-1990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2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7 3712,'0'0'3842,"-11"-1"-3644,-37-4 0,43 5-151,0 0-1,0 0 1,0 1-1,-1 0 0,1 0 1,0 0-1,0 0 0,0 1 1,0 0-1,1 0 0,-1 0 1,0 1-1,1 0 0,0 0 1,-5 3-1,-9 6 152,13-9-135,1 1-1,0-1 1,-1 1-1,1 0 1,1 1-1,-1-1 0,1 1 1,-1-1-1,1 1 1,1 0-1,-1 0 0,1 0 1,0 0-1,0 1 1,0-1-1,1 1 1,-1-1-1,1 8 0,0-8-4,0 1-1,1-1 1,0 0-1,0 0 1,0 0-1,1 0 0,-1 0 1,1 0-1,1 0 1,-1 0-1,1 0 1,0 0-1,0-1 0,0 1 1,0-1-1,1 1 1,0-1-1,0 0 0,0 0 1,7 7-1,-5-7 2,1 0-1,0 0 1,0 0-1,1-1 1,-1 0-1,1 0 1,0 0-1,-1-1 1,1 0-1,0 0 1,8 0-1,-3-1 32,-1 0-1,0-1 1,1-1 0,-1 0-1,0 0 1,17-5 0,-5-1 73,-1 0-1,0-2 1,0-1 0,-1 0 0,0-2 0,24-17 0,13-14 469,-57 43-620,-1 0 1,0 0-1,1-1 1,-1 1-1,1-1 1,-1 1-1,0 0 1,1-1-1,-1 1 1,0-1-1,1 1 1,-1-1-1,0 1 1,1-1-1,-1 1 1,0-1-1,0 0 1,0 1-1,0-1 1,0 1-1,0-1 1,0 1-1,0-2 1,0 2-7,0 0 1,0-1-1,-1 1 1,1 0-1,0 0 1,0-1-1,-1 1 0,1 0 1,0 0-1,-1 0 1,1 0-1,0 0 1,-1-1-1,1 1 1,0 0-1,-1 0 1,1 0-1,0 0 1,-1 0-1,1 0 1,0 0-1,-1 0 1,1 0-1,0 0 1,-1 0-1,1 1 0,0-1 1,-1 0-1,1 0 1,0 0-1,0 0 1,-1 0-1,1 1 1,0-1-1,-1 0 1,1 0-1,0 0 1,0 1-1,-1-1 1,1 0-1,0 1 1,-9 6 13,0 0 0,0 0 1,-13 15-1,18-17-16,0 0 0,1-1 0,-1 2 0,1-1 0,0 0 0,0 0 0,0 1 0,-2 10 0,4-14-3,1 1 0,0 0 0,0-1 0,0 1 0,0-1 0,0 1 0,1 0 0,-1-1 0,1 1 1,0-1-1,1 3 0,-2-4 4,0 0 0,1 0 0,-1 0 0,1 1 0,-1-1 0,1 0 0,0 0 0,-1-1 0,1 1 0,0 0 0,0 0 0,0 0 0,-1 0 0,1-1 0,0 1 0,0 0 0,0-1 0,0 1 0,0-1 0,1 1 0,-1-1 0,0 1 0,0-1 0,0 0 0,2 1 0,-2-2 8,1 1 0,-1 0 0,1 0 0,0-1 0,-1 1 0,1-1 0,-1 1 0,1-1 0,-1 1 0,1-1 0,-1 0 0,0 0 0,1 0 0,-1 0 0,0 0 0,0 0 0,0 0 0,1 0 0,-1-1 0,0 1 0,-1 0 0,1-1 0,0 1 0,0-1 0,0 1 0,-1 0 0,1-1 0,-1 0 0,1 1 0,-1-1 0,0 1 0,0-1 0,0 0 0,1-1 0,-1-2 18,0 0 0,0 0-1,0 1 1,0-1 0,-1 0-1,0 1 1,0-1 0,0 1-1,0-1 1,-4-6 0,4 9-17,1 1 0,-1-1 0,0 0 0,0 1 0,0-1 0,-1 1-1,1 0 1,0-1 0,-1 1 0,1 0 0,0-1 0,-1 1 0,1 0 0,-1 0 0,0 0 0,1 1 0,-1-1 0,0 0 0,0 0 0,1 1 0,-1-1 0,0 1 0,-2 0 0,-3-3 33,9 5-45,5 4-3,1-1 0,0 0 0,0 0 0,0-1 0,1 0 0,0 0 0,-1-1 0,1 0 1,16 2-1,-20-4 15,1-1 1,-1 1 0,1-1 0,-1-1 0,1 1-1,-1-1 1,1 0 0,-1-1 0,0 1 0,0-1-1,1 0 1,-1 0 0,0 0 0,-1-1 0,1 0-1,0 0 1,-1 0 0,5-5 0,3-2 71,0 0 0,-2-1 0,1-1 0,-1 0 0,-1 0 0,0-1 0,-1 0 0,11-22 0,-10 20 213,-6 15-115,0 9-137,-1 12-14,-1 0 0,-1 0 0,-1 0 0,-1 0 0,-1 0 1,-5 22-1,1-5-13,5-24-13,2-9 1,-1-1 1,1 0-1,-1 1 1,0-1-1,0 0 1,0 0-1,0 0 1,-1 0-1,0 0 1,0 0 0,-2 4-1,3-7 2,0-1-1,0 0 1,0 0-1,1 0 1,-1 0-1,0 0 1,0 1 0,0-2-1,0 1 1,1 0-1,-1 0 1,0 0-1,0 0 1,0 0 0,1-1-1,-1 1 1,0 0-1,0-1 1,1 1-1,-1-1 1,0 1-1,1-1 1,-1 1 0,0-1-1,1 1 1,-2-2-1,-19-18 105,19 19-98,-11-19 46,9 12-49,4 8-11,0-1 1,0 1-1,0 0 0,0 0 1,-1-1-1,1 1 1,0 0-1,0 0 1,0 0-1,-1-1 1,1 1-1,0 0 0,0 0 1,-1 0-1,1 0 1,0-1-1,-1 1 1,1 0-1,0 0 0,0 0 1,-1 0-1,1 0 1,0 0-1,-1 0 1,1 0-1,-1 0 0,0 1 42,4-1-24,5 1-18,0 0 0,-1 0 0,0 1-1,1 0 1,-1 0 0,0 1 0,0 0 0,0 0 0,0 1-1,9 6 1,-5-3 4,0-1 1,20 7-1,-29-12 1,0 0 0,0-1 0,0 0 0,0 1 0,0-1 0,0 0-1,0 0 1,-1 0 0,1 0 0,0 0 0,0-1 0,0 1 0,0-1 0,0 1 0,0-1 0,-1 0 0,1 1 0,0-1 0,-1 0 0,1 0 0,2-2 0,-4 2-180,1 1 1,0-1-1,0 0 1,-1 0-1,1 0 1,0 0-1,-1 0 0,1 0 1,-1 0-1,1 0 1,-1 0-1,0 0 1,1-1-1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27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20 130 8032,'0'0'2906,"-2"13"-2526,-14 159 831,16-154-1080,-1 31 391,2-1 1,3 0 0,9 53-1,-10-88-418,3 10 1184,-6-23-1276,0 0 1,0 0-1,0 0 0,0 0 0,0 1 0,0-1 1,0 0-1,0 0 0,0 0 0,0 0 0,0 0 1,0 0-1,0 0 0,1 0 0,-1 0 0,0 0 1,0 0-1,0 0 0,0 0 0,0 0 0,0 0 1,0 0-1,0 0 0,0 0 0,1 0 0,-1 0 1,0 0-1,0 0 0,0 0 0,0 0 0,0 0 1,0 0-1,0 0 0,0 0 0,1 0 0,-1 0 1,0 0-1,0 0 0,0 0 0,0 0 0,0 0 1,0 0-1,0 0 0,0 0 0,0 0 0,0 0 1,0-1-1,0 1 0,1 0 0,-1 0 0,0 0 1,0 0-1,0 0 0,6-14 312,-3-1-174,0 0 0,-1 0 0,0-22 1,-1 13-56,-1 5-28,0 0 0,-2 0 0,-7-33 0,4 26 12,-2-38 0,1-9 44,3 51-73,1 0 0,1 0 0,1 0 0,1 0 0,3-23 0,-3 42-48,0 0 0,0-1 0,0 1-1,0 0 1,1 0 0,-1 0 0,1 0 0,0 1 0,-1-1-1,1 0 1,0 1 0,1-1 0,-1 1 0,0 0-1,1-1 1,0 1 0,2-1 0,0 0 3,0 1 0,0-1 0,0 2-1,0-1 1,0 0 0,1 1 0,-1 0 0,0 0 0,10 0 0,-5 1 1,1 0-1,-1 1 1,0 0 0,1 1 0,-1 0-1,0 1 1,0 0 0,0 0 0,-1 1 0,14 7-1,-18-8-10,0 1 0,0-1 0,0 1-1,-1 0 1,1 0 0,-1 0 0,0 1-1,0-1 1,-1 1 0,6 10-1,-7-12 3,-1 1 0,1-1 0,-1 1-1,0 0 1,-1-1 0,1 1 0,-1 0-1,1 0 1,-1-1 0,0 1 0,0 0-1,-1 0 1,1-1 0,-1 1-1,0 0 1,0-1 0,0 1 0,-3 5-1,-1 1 3,0 0 0,-1 0 0,-1-1 0,0 1-1,0-1 1,-11 11 0,-57 45-6,48-42 6,18-17 10,-14 13 37,22-19-45,1 0-1,0 1 1,-1-1 0,1 0 0,0 1-1,-1-1 1,1 1 0,0-1 0,0 1 0,-1-1-1,1 1 1,0-1 0,0 1 0,0-1-1,0 1 1,0-1 0,0 1 0,0-1 0,0 1-1,0-1 1,0 1 0,0-1 0,0 1-1,0-1 1,0 1 0,0-1 0,0 1 0,0-1-1,1 1 1,-1-1 0,0 1 0,0-1-1,1 0 1,-1 1 0,0-1 0,1 1 0,-1-1-1,0 0 1,1 1 0,-1-1 0,1 0-1,-1 1 1,0-1 0,1 1 0,24 13 12,0-1 0,0-1 0,44 14 0,-45-19 5,-1 2-1,-1 0 1,0 2-1,0 0 1,26 19-1,-47-29-17,0-1 1,0 1-1,0 0 0,-1-1 1,1 1-1,0 0 0,0 0 1,0-1-1,-1 1 1,1 0-1,0 0 0,-1 0 1,1 0-1,-1 0 0,1 0 1,-1 0-1,0 0 0,1 0 1,-1 0-1,0 0 0,0 0 1,0 0-1,1 1 0,-1 0 1,-1-1-1,1 0 1,-1 0 0,0 0-1,1 1 1,-1-1-1,0 0 1,0 0 0,1 0-1,-1-1 1,0 1-1,0 0 1,0 0 0,0 0-1,0-1 1,0 1 0,0 0-1,-2 0 1,-5 2 1,-1 1 1,1-2 0,-1 1 0,-11 1-1,-21 3 27,-1-2-1,1-1 0,-1-2 0,0-3 1,-63-7-1,89 7-430,12 1-1711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5864,'0'0'9921,"11"7"-9710,-6-3-181,1-1 0,0 1 0,1-1 0,-1 0 0,1 0 0,-1 0 0,1-1 0,0 0 0,0-1 0,0 0 0,0 0 0,11 0 0,276 5 1325,-267-3-1167,-21-2-105,1 0-1,0-1 1,-1 0 0,1 0-1,-1 0 1,9-2-1,15 1-1339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 7832,'0'0'1860,"-12"2"-1519,-63 12 574,-122 41 1,194-55-866,1 1 0,-1 0 1,1 0-1,-1 1 1,1-1-1,-1 0 0,1 1 1,0-1-1,0 1 1,-1 0-1,1 0 0,1 0 1,-1 0-1,0 0 1,0 0-1,1 1 0,-1-1 1,-1 4-1,3-4-21,0-1 1,0 1-1,0 0 0,0 0 0,0 0 1,0-1-1,1 1 0,-1 0 1,0 0-1,1-1 0,0 1 0,-1 0 1,1 0-1,0-1 0,0 1 1,0-1-1,0 1 0,0-1 0,0 1 1,0-1-1,0 0 0,1 1 1,-1-1-1,1 0 0,-1 0 0,1 0 1,-1 0-1,3 1 0,15 8 100,0-1 0,0 0 0,1-2-1,0 0 1,39 8 0,31 10 397,-79-22-407,18 8 175,-28-11-260,0 0 0,0 1 0,0-1 1,0 1-1,0 0 0,0-1 0,0 1 1,0 0-1,0 0 0,0 0 1,-1-1-1,1 1 0,0 0 0,0 0 1,-1 0-1,1 0 0,-1 0 1,2 3-1,-2-3-17,0 0 0,-1 0 0,1 0 0,0 0 0,0 0 0,-1-1 0,1 1 0,0 0 0,-1 0 0,1 0 0,-1 0 0,1 0 0,-1-1 0,0 1 0,1 0 0,-1 0 0,0-1 0,0 1 0,1 0 0,-1-1 0,-2 2 0,-21 12 99,21-13-89,-225 94 435,168-73-339,55-20-93,-1 0 0,0 0-1,-1 0 1,1-1-1,0 0 1,-8 1-1,29-15-12,2 4-2244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10792,'0'0'217,"-5"10"-201,-12 33 97,-36 97 963,51-133-887,-1 0-1,0-1 1,0 1-1,-8 10 1,15-24-500,-1 0-1,0-1 1,4-14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4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918 0 15272,'0'0'3225,"-12"10"-2459,-188 135 1174,-262 208 1520,365-273-2513,57-48 70,-51 54 0,90-85-942,-1 1 0,1-1 0,-1 1 0,1 0 0,0-1 0,0 1-1,0 0 1,0 0 0,0-1 0,0 1 0,0 0 0,1 0 0,-2 4-1,2-6-66,0 0 0,0 1 0,0-1 0,0 0 0,0 0 0,0 0 0,0 0-1,0 0 1,0 0 0,0 1 0,1-1 0,-1 0 0,0 0 0,0 0 0,0 0-1,0 0 1,0 0 0,0 0 0,0 0 0,0 0 0,0 0 0,0 1 0,1-1-1,-1 0 1,0 0 0,0 0 0,0 0 0,0 0 0,0 0 0,0 0 0,1 0 0,-1 0-1,0 0 1,0 0 0,0 0 0,0 0 0,0 0 0,0 0 0,0 0 0,1 0-1,-1 0 1,0 0 0,0 0 0,0 0 0,0 0 0,0 0 0,0 0 0,1-1-1,-1 1 1,0 0 0,0 0 0,0 0 0,0 0 0,20-7-189,-1 0 1,0-1-1,33-21 1,-37 21-2281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6824,'0'0'240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83 6016,'0'0'-8,"-2"14"76,-19 92 785,16-84-491,0 1 701,1 1-1,-3 45 0,20-81 493,7-13-974,28-46 0,-2 0-80,64-68 693,-109 138-1156,0-1-1,0 0 1,0 1-1,0 0 1,0-1-1,1 1 1,-1 0 0,0-1-1,1 1 1,-1 0-1,1 0 1,0 0-1,-1 0 1,1 1-1,0-1 1,-1 0-1,1 1 1,0-1 0,0 1-1,0-1 1,0 1-1,-1 0 1,1 0-1,3 0 1,-5 1-13,1 0-1,-1 1 1,1-1 0,-1 0-1,0 1 1,1-1 0,-1 0-1,0 1 1,0-1 0,0 0-1,0 1 1,0-1 0,0 0-1,-1 3 1,1 0 25,-23 152 567,13-103-316,4-31-136,-3 11 116,8-31-254,1-1 0,0 1 0,0-1 0,-1 1 0,1-1 0,0 1 0,1-1 0,-1 1 0,0 0 0,0-1 0,1 1 0,-1-1 1,1 1-1,-1-1 0,1 0 0,0 2 0,0-2-12,0-1 1,0 0-1,0 1 0,0-1 1,0 0-1,0 0 0,0 0 1,0 0-1,1 0 0,-1 0 1,0 0-1,0 0 1,0-1-1,0 1 0,-1 0 1,1-1-1,0 1 0,0 0 1,0-1-1,0 1 0,2-2 1,14-8-2393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206 182 8744,'0'0'960,"-7"11"-730,-130 220 1109,124-210-971,1 1 1,0 0-1,-9 28 0,18-42 513,10-22-419,47-82 222,-19 31-351,19-40 164,6-11 32,-19 34-52,-19 36-61,-16 31-183,-3 7 127,-1 20-89,26 218 370,-20-170-530,12 39 44,0 9 42,-14-45-29,-3-54 112,-3-9-329,0 0-1,0 0 0,0 0 1,1-1-695,-1 1 694,0 0 1,0 0-1,0 0 1,1 0-1,-1 0 1,0 0-1,0 0 0,0 0 1,0 0-1,0 0 1,0 0-1,0 0 0,0 0 1,0 0-1,0 0 1,0 0-1,0 0 0,0 0 1,1 0-1,-1 0 1,0 1-646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11288,'0'0'814,"10"0"-556,41 2 96,65 0 532,-43-6-301,50-4 444,-79-1-2773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0 4816,'0'0'3710,"-15"3"-3298,1-1-336,-182 40 1484,179-38-1321,1 2 0,-1 0 0,1 1 1,0 0-1,1 2 0,-17 11 0,32-20-216,-1 0 0,0 1 1,0-1-1,1 1 0,-1-1 1,0 1-1,1 0 0,-1-1 1,1 1-1,-1 0 1,1-1-1,-1 1 0,1 0 1,-1-1-1,1 1 0,0 0 1,-1 0-1,1 0 0,0 0 1,0-1-1,0 1 0,0 0 1,-1 0-1,1 0 1,0 0-1,0-1 0,1 1 1,-1 0-1,0 0 0,0 0 1,0 0-1,0 0 0,1-1 1,-1 1-1,0 0 0,1 0 1,-1-1-1,1 1 1,-1 0-1,1-1 0,-1 1 1,1 0-1,0-1 0,-1 1 1,1 0-1,0-1 0,-1 1 1,1-1-1,0 0 0,1 1 1,6 5 84,0-2 0,1 1 0,15 5 0,-14-6-55,160 71 789,-163-72-773,0 0 0,0 1 0,0 0 0,-1 0 0,0 1-1,0 0 1,0 0 0,6 7 0,-10-9-39,0-1-1,0 0 1,-1 0-1,1 1 1,-1-1-1,0 0 1,1 1-1,-1 0 1,0-1-1,-1 1 1,1-1-1,0 1 1,-1 0 0,0 0-1,1-1 1,-1 1-1,0 0 1,0 0-1,-1-1 1,1 1-1,-1 0 1,1 0-1,-1-1 1,0 1-1,0 0 1,-1 2 0,0-2 8,-1 0 1,1 0 0,0 0 0,-1-1 0,1 1 0,-1-1 0,0 1 0,0-1 0,0 0 0,0 0 0,0 0 0,0-1 0,-7 3 0,-47 13 257,49-15-248,-5 1 57,1 0 1,-1-1-1,-25 0 1,34-2-71,0 0-1,-1 0 1,1-1 0,0 0-1,-1 1 1,1-1 0,0-1 0,0 1-1,0-1 1,0 1 0,0-1-1,0 0 1,0-1 0,1 1-1,-5-4 1,7 5-112,0 0 0,1 1-1,-1-1 1,1 0 0,-1 0-1,1 0 1,-1 0 0,1 1 0,-1-1-1,1 0 1,0 0 0,0 0-1,-1 0 1,1 0 0,0 0 0,0 0-1,0 0 1,0 0 0,0 0-1,0 0 1,0 0 0,0 0 0,1 0-1,-1 0 1,0 0 0,1 0-1,-1 0 1,1-1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10848,'0'0'862,"-1"10"-470,-18 267 1138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7528,'0'0'888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5720,'0'0'149,"-2"15"-89,-18 125 1612,18-66 872,2-74-2482,1 0 0,-1 0 0,1 0 1,-1-1-1,1 1 0,-1 0 0,1 0 0,-1 0 0,1 0 0,-1 0 1,1-1-1,-1 1 0,1 0 0,-1-1 0,1 1 0,-1 0 0,0-1 1,1 1-1,-1 0 0,0-1 0,1 1 0,-1-1 0,0 1 0,1 0 1,-1-1-1,1 0 0,14-17 275,29-49 484,-23 34-235,36-44 0,-53 72-486,1 1 0,-1-1 0,1 1 0,0 0 0,8-6 0,-12 10-80,0-1 1,0 0-1,0 1 1,0-1-1,0 1 1,0 0-1,1-1 1,-1 1-1,0 0 0,0-1 1,0 1-1,0 0 1,0 0-1,0 0 1,1 0-1,-1 0 1,0 0-1,0 0 1,0 0-1,0 1 1,0-1-1,0 0 1,0 1-1,0-1 1,0 1-1,0-1 1,0 1-1,0 0 1,0-1-1,0 1 1,0 0-1,0-1 1,0 1-1,-1 0 1,1 0-1,0 0 1,0 0-1,0 1 1,8 17 85,-1 1 0,-1 0 0,-1 0 0,-1 0 0,5 39 0,-7-44-42,0 36 279,-3-40-147,14-16-2195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46 254 10152,'0'0'1138,"-2"13"-780,-12 54 29,5-30-142,2 0 0,1 1 1,-2 59-1,14-38 375,16 74 0,-17-115-170,-5-18-439,0 0 0,1 0-1,-1 0 1,0 0 0,0 1 0,0-1 0,0 0-1,0 0 1,0 0 0,0 0 0,0 0-1,0 0 1,0 0 0,1 0 0,-1 0 0,0 0-1,0 1 1,0-1 0,0 0 0,0 0 0,0 0-1,1 0 1,-1 0 0,0 0 0,0 0 0,0 0-1,0 0 1,0 0 0,0 0 0,1 0-1,-1 0 1,0 0 0,0 0 0,0 0 0,0 0-1,0 0 1,0-1 0,1 1 0,-1 0 0,0 0-1,0 0 1,0 0 0,0 0 0,0 0 0,0 0-1,0 0 1,0 0 0,0 0 0,1-1-1,-1 1 1,0 0 0,0 0 0,0 0 0,2-4 76,-1 0 1,1-1-1,-1 1 1,0 0 0,1-8-1,5-39 240,-3 0 0,-2-75 0,-18-109 559,6 162-670,5 50-113,2-2 0,-2-47 0,5 69-90,0 0 0,0 0 0,0 1 0,1-1 0,-1 0 0,1 0 0,0 0 1,0 1-1,0-1 0,0 0 0,0 1 0,0-1 0,1 1 0,-1-1 0,1 1 0,-1 0 0,1-1 0,0 1 0,0 0 0,3-2 0,-2 3-3,0-1-1,0 1 0,0 0 1,0 0-1,0 1 0,1-1 1,-1 1-1,0-1 1,0 1-1,1 0 0,-1 0 1,0 1-1,0-1 0,1 0 1,-1 1-1,0 0 0,4 1 1,17 6 15,-1 0 1,0 1 0,33 19-1,-44-21-20,-1 0-1,0 0 1,-1 1-1,0 0 1,0 1-1,-1 0 0,0 1 1,11 14-1,-17-20-3,0 0 0,-1 1 0,1-1-1,-1 1 1,0 0 0,0 0 0,-1 0-1,0 0 1,0 0 0,0 0 0,0 0-1,-1 0 1,1 1 0,-1-1 0,-1 0-1,1 0 1,-1 0 0,0 0 0,0 0-1,0 0 1,-1 0 0,-3 8 0,-2-1 6,0 0 0,-1 0 0,0-1 0,-1 0 1,0-1-1,0 0 0,-12 9 0,20-18-2,0-1 0,0 1 0,0 0 0,0 1 1,0-1-1,0 0 0,0 0 0,1 0 0,-1 0 0,0 1 0,1-1 0,-1 0 0,1 1 0,-1-1 0,1 0 1,0 1-1,-1-1 0,1 1 0,0-1 0,0 0 0,0 1 0,0-1 0,0 1 0,0-1 0,1 0 0,-1 1 1,0-1-1,1 1 0,-1-1 0,1 0 0,0 2 0,3 2 11,-1 1 0,1-1-1,0 0 1,0-1 0,9 8 0,-3-2-11,-8-8-3,15 15 20,-1 1 0,20 31 0,-33-45-16,0 0-1,0 0 0,-1 0 1,1 0-1,-1 1 1,0-1-1,-1 1 0,1 0 1,-1 0-1,0-1 0,0 1 1,-1 0-1,1 0 1,-1 0-1,0 0 0,0 0 1,-1 0-1,1 0 0,-3 7 1,0-7 4,1-1 0,-1 0 0,0 0 0,-1 0 0,1 0 0,-1 0 0,0-1 1,0 0-1,0 0 0,0 0 0,0 0 0,-9 4 0,5-2 7,-10 4 42,0-1 0,0 0 0,0-1 1,-1-1-1,0-1 0,-27 4 0,25-4 168,-33 13 0,5-2-2954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3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5224,'0'0'5049,"-2"11"-4800,-9 31 15,9-38-197,-1 0 1,1 0-1,-1-1 0,1 1 0,-1-1 0,0 0 0,0 0 0,0 0 1,-1 0-1,1 0 0,-1-1 0,1 1 0,-1-1 0,0 0 1,0 0-1,0-1 0,0 1 0,0-1 0,-1 0 0,1 0 0,0 0 1,0-1-1,-1 1 0,-4-1 0,8 0-43,1 0 0,-1 0 1,0 0-1,1 0 0,-1 0 0,0 0 1,1-1-1,-1 1 0,0 0 0,1 0 0,-1 0 1,1-1-1,-1 1 0,0 0 0,1-1 1,-1 1-1,1-1 0,-1 1 0,1 0 0,-1-2 1,1 2 1,0 0 0,0-1 1,0 1-1,0-1 0,-1 1 0,1-1 1,0 1-1,0 0 0,1-1 1,-1 1-1,0-1 0,0 1 0,0 0 1,0-1-1,0 1 0,0-1 1,1 1-1,-1 0 0,0-1 1,0 1-1,0 0 0,1-1 0,1-1 20,-1 1 0,0-1 0,1 1 0,0-1 0,-1 1 0,1 0 0,0 0-1,0 0 1,-1 0 0,1 0 0,3-1 0,-4 2-28,1-1 0,-1 1 0,1 0 0,-1 0 0,1-1 0,-1 1 0,1 0 0,-1 1 0,1-1 0,-1 0 0,1 0 0,-1 1 0,1-1 0,-1 1 0,1-1 0,-1 1 1,0-1-1,1 1 0,-1 0 0,0 0 0,1 0 0,-1 0 0,0 0 0,0 0 0,1 1 0,-1-1-4,-1 0 0,0 0 0,1 0 0,-1-1 0,0 1 0,1 0 0,-1 0 0,0 0 0,0 0 0,0 0 0,0 0 0,0 0 0,0 0 0,0 0 0,0 0 0,-1 0 0,1 0 0,0 0 0,0 0 0,-1-1 0,1 1 0,-1 0 0,1 0 0,-1 0 0,1 0 0,-1-1 0,1 1 0,-1 0 0,0 0 0,1-1 0,-1 1 0,0-1 0,0 1 0,1-1 0,-1 1 0,0-1 0,0 1 0,0-1 0,-1 1 0,0 0 14,0-1 0,0 1 0,1-1-1,-1 0 1,0 1 0,0-1 0,0 0 0,1 0 0,-1 0-1,0 0 1,0-1 0,1 1 0,-1 0 0,0-1-1,0 1 1,-3-2 0,4 1-4,0 1 1,0-1-1,0 1 0,-1-1 1,1 1-1,0-1 0,0 0 1,0 0-1,0 1 0,0-1 1,0 0-1,0 0 0,1 0 1,-1 0-1,0 0 0,0 0 1,1 0-1,-1-1 0,1 1 1,-1 0-1,1 0 1,-1 0-1,1-1 0,-1-1 1,1 3 81,-1 1-70,0 0 0,-1 1-1,1-1 1,0 0 0,-1 1-1,1-1 1,0 1 0,0-1 0,0 1-1,0-1 1,0 1 0,1 0-1,-2 2 1,-5 9 4,6-12-38,1 0 0,0-1-1,0 1 1,-1 0 0,1-1 0,0 1 0,0 0-1,0-1 1,0 1 0,0 0 0,0 0-1,0-1 1,0 1 0,0 0 0,1-1-1,-1 1 1,0 0 0,0-1 0,1 1 0,-1 0-1,0-1 1,0 1 0,1-1 0,-1 1-1,1-1 1,-1 1 0,1-1 0,0 2-1,17 16 35,-15-15-30,14 13 13,5 4 18,-1 2-1,35 44 1,-50-58-17,-1 0 0,0 0-1,-1 0 1,0 1 0,0-1-1,-1 1 1,0 0 0,-1 0-1,0 1 1,0-1 0,-1 0-1,0 1 1,-1 15-1,-1-16 27,-1-1 0,0 1 0,0 0 0,-1-1 0,0 0 0,0 0-1,-1 0 1,0 0 0,-1 0 0,0-1 0,0 0 0,0 0 0,-1 0-1,0-1 1,-1 0 0,-6 6 0,-5 3-488,0-2 1,-1 0-1,-1-1 1,-35 16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631 1 11760,'0'0'1913,"-11"6"-946,-18 11-415,2 2 0,0 1 0,1 1 1,-32 32-1,-5 16 61,3 3 1,3 3 0,-52 88-1,83-119-323,1 1 1,3 1-1,2 2 0,1 0 0,3 0 0,-11 61 0,23-91-180,2 0 0,0 0 1,1 0-1,1 0 0,1 0 0,0 0 0,2 0 1,0 0-1,0 0 0,9 21 0,-8-27-39,1-1-1,0-1 1,1 1-1,0-1 0,1 0 1,0 0-1,1-1 1,0 0-1,0 0 0,1-1 1,0 0-1,0-1 1,1 0-1,0 0 0,0-1 1,18 8-1,-11-8-2,0 0 0,0-1 0,0 0 0,1-2 0,0 0-1,-1-1 1,34-1 0,-22-2-906,0-1-1,0-2 1,40-10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46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16 288 3912,'0'0'5074,"-2"10"-4890,0 3-179,-2 5 205,1 0 0,-1 20 0,4-32-129,0 0 0,0 0 0,0 0 0,1 0 0,0 0 0,0 0 0,1 0 0,0 0 0,0 0 0,0 0 0,5 7 0,0-1 36,2-2-1,-1 1 1,1-1 0,1 0 0,-1-1-1,2 0 1,-1 0 0,1-1 0,1-1-1,-1 0 1,1 0 0,26 9 0,-5-5 118,2-1 0,-1-2 0,63 7 1,-21 1 13,-58-11-164,0-1 0,0-1 0,36 2 0,-20-4 9,0-3 1,0 0-1,0-2 0,0-2 1,-1-1-1,0-2 0,0-1 1,32-15-1,-41 15-29,-2 0-1,-1 0 0,38-24 1,-44 24-42,0 0 1,0 2 0,1 0 0,0 0 0,0 1 0,1 2-1,18-6 1,29-7 95,-36 9-40,0 2 0,39-6 0,162-11 251,-195 18-255,64-19 0,-17 4-31,-18 6-19,2 2 0,-1 4 0,72-2 0,-3 7 27,89 4 0,-143 6-17,0 4-1,-1 3 0,86 26 1,-117-26-29,-6-1 1,0 1 0,40 20 1,-49-18 15,-19-10-12,1 1 0,-1 1 0,0 0 0,0 1 1,-1 1-1,14 11 0,-12-6 32,-2-3 11,0 1 0,-1 0 1,-1 0-1,0 1 0,15 25 0,-25-37-33,0 0 1,1 0-1,-1 0 0,0-1 1,1 1-1,0 0 0,-1 0 1,1-1-1,-1 1 0,1 0 1,0 0-1,-1-1 1,1 1-1,0-1 0,0 1 1,1 0-1,-2-1-10,0 0 0,1 0 0,-1 0 0,1 0 0,-1 0-1,0 0 1,1 0 0,-1-1 0,1 1 0,-1 0 0,0 0 0,1 0 0,-1 0 0,0 0 0,1-1 0,-1 1-1,0 0 1,1 0 0,-1-1 0,0 1 0,1 0 0,-1-1 0,0 1 0,0 0 0,1-1 0,13-33 343,-8 19-267,0 2-43,-1 1-4,0 0 1,1 0-1,1 1 1,0-1 0,0 2-1,18-21 1,16-8 18,-31 28-50,0 0-1,1 1 0,1 0 0,-1 1 1,2 0-1,20-11 0,25-4-47,1 3 0,86-20 0,7-5 29,-66 18 10,-35 11 16,0 3 0,1 3 0,72-8 0,-19 10 49,-37 2 27,102 2 1,-60 14 110,178 38 0,-237-33-60,0 2-1,48 23 0,-80-31-78,32 13 99,230 88 480,-198-81-435,126 25 1,92-1 95,-202-37-55,2-4-1,199-5 1,-258-7-107,0-2-1,-1-2 0,62-16 0,-79 15-97,-1-2-1,-1 0 0,1-2 0,-1 0 0,-1-2 0,0 0 0,29-23 0,70-60 89,137-83 1,-106 95-6,-128 72-232,46-16 0,-33 16-2973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59 3000,'0'0'4576,"-10"-9"-4455,-35-26 6,44 34-105,-1-1 0,1 1 0,-1 0 0,0 0 0,1 0 0,-1 0 1,0 0-1,0 0 0,0 1 0,1-1 0,-1 1 0,0-1 0,0 1 0,0-1 0,0 1 1,-3 0-1,-6-1 171,9 1-172,0 0 1,0 0-1,0 0 0,1 0 1,-1 0-1,0 0 1,0 0-1,0 1 0,0-1 1,0 1-1,0-1 0,0 1 1,0 0-1,1 0 0,-1 0 1,-2 1-1,-28 22 203,20-14-147,-4 3 11,0 1-1,1 1 1,1 0 0,0 1-1,1 0 1,1 1 0,-18 32-1,14-17 132,2 1 0,1 0 0,-15 60 0,26-85-178,1-1 0,0 0 0,0 0 0,0 1-1,1-1 1,0 0 0,0 1 0,1-1 0,0 0-1,1 0 1,-1 1 0,1-1 0,0 0 0,1-1-1,0 1 1,0 0 0,1-1 0,-1 1 0,1-1-1,6 7 1,-3-6-10,0 1 0,1-2 0,0 1 0,0-1 0,0 0 1,1-1-1,-1 0 0,1 0 0,0-1 0,1 0 0,-1-1 0,1 0 0,0 0 0,13 1 0,3-1 20,0-1 1,0-1-1,0-1 1,0-2-1,0 0 0,0-2 1,50-14-1,-56 12 14,0-1 1,0-1-1,-1 0 0,0-2 1,0 0-1,-1-1 0,-1-1 0,0-1 1,0 0-1,19-22 0,-24 24 16,-10 10-48,0-1 1,0 0-1,0 1 0,0-1 0,-1 0 0,1 0 1,0 0-1,-1 0 0,1-1 0,-1 1 0,0 0 0,0 0 1,0-1-1,0 1 0,1-5 0,-2 7-28,0 0 1,0 0-1,0 0 0,-1 0 0,1-1 0,0 1 0,0 0 1,0 0-1,0 0 0,0 0 0,0 0 0,0-1 0,-1 1 1,1 0-1,0 0 0,0 0 0,0 0 0,0 0 0,0 0 1,-1 0-1,1 0 0,0 0 0,0-1 0,0 1 0,-1 0 1,1 0-1,0 0 0,0 0 0,0 0 0,0 0 0,-1 0 0,1 0 1,0 0-1,0 0 0,0 1 0,0-1 0,-1 0 0,1 0 1,0 0-1,0 0 0,0 0 0,0 0 0,-1 0 0,1 0 1,0 0-1,0 0 0,0 1 0,0-1 0,0 0 0,-1 0 1,1 0-1,0 0 0,0 0 0,0 1 0,0-1 0,0 0 1,0 0-1,-11 10 71,10-10-61,-16 15 50,4-3-29,-1 0 0,1 1 0,1 1 0,-15 20 1,25-31-32,0 0 1,0 0 0,1 0 0,-1 0 0,1 0 0,-1 0 0,1 0 0,0 1 0,0-1 0,0 1 0,1-1 0,-1 1 0,1-1 0,0 1 0,0-1 0,0 1 0,1-1 0,-1 0-1,1 1 1,-1-1 0,1 1 0,1-1 0,-1 0 0,0 0 0,1 1 0,-1-1 0,1 0 0,0 0 0,3 3 0,0 0 11,1 0-1,-1-1 1,1 0 0,1 0 0,-1-1-1,1 0 1,-1 0 0,1 0 0,0-1-1,1 0 1,-1 0 0,0-1 0,1 0-1,0 0 1,-1-1 0,1 1 0,0-2-1,0 1 1,0-1 0,-1-1 0,1 1-1,9-3 1,-13 2-3,0 0 1,0-1-1,0 1 0,-1-1 0,1 0 0,0 0 1,-1-1-1,1 1 0,-1-1 0,1 1 0,-1-1 1,0 0-1,-1 0 0,1 0 0,0-1 0,-1 1 1,3-6-1,-2 4 9,-1-1 0,0 0 0,0 0 0,0 0 0,-1 0 0,0 0 0,0 0 0,0 0 0,-1 0 0,0 0 0,-1-8 1,1 7 6,-1 0 1,0 0-1,0 0 1,-1 0-1,0 0 1,0 0-1,-1 1 1,0-1-1,0 1 1,-1 0-1,1 0 1,-1 0-1,-1 0 1,1 0-1,-1 1 1,0 0 0,0 0-1,0 0 1,-1 1-1,0 0 1,-6-5-1,10 9-21,1-1-1,0 1 1,-1 0-1,1-1 1,0 1-1,-1 0 1,1 0-1,0 0 1,-1 0-1,1 0 1,-1 0-1,1 0 0,0 0 1,-1 1-1,1-1 1,0 1-1,0-1 1,-1 1-1,1-1 1,0 1-1,0-1 1,0 1-1,-1 0 1,1 0-1,0 0 1,0 0-1,0 0 1,-1 1-1,2-1-6,-1 0 0,1-1-1,0 1 1,-1 0-1,1 0 1,0 0 0,-1-1-1,1 1 1,0 0 0,0 0-1,0 0 1,0 0 0,0 0-1,0 0 1,0-1-1,0 1 1,0 0 0,0 0-1,0 0 1,1 0 0,-1 0-1,0-1 1,0 1 0,1 0-1,-1 0 1,1 0-1,-1-1 1,1 1 0,-1 0-1,1-1 1,0 1 0,-1 0-1,1-1 1,0 1 0,-1-1-1,1 1 1,0-1-1,-1 1 1,1-1 0,0 0-1,0 1 1,0-1 0,0 0-1,-1 0 1,2 1 0,8 2-5,-1 0 0,1-1 0,-1 0 1,1 0-1,0-1 0,0 0 1,0 0-1,-1-2 0,1 1 1,0-1-1,0 0 0,0-1 1,-1 0-1,11-4 0,-8 2 11,0-1-1,0-1 1,0 1-1,0-2 0,-1 1 1,0-2-1,-1 0 1,0 0-1,0 0 0,12-14 1,119-154 465,-129 160-372,-9 10-59,1 1-1,0 0 1,0 0-1,1 0 1,0 0-1,0 1 1,0-1-1,0 1 1,9-5-1,-13 9-33,-1 0 0,1 0 0,0-1 0,0 1 0,0 0 0,0 0 1,0 0-1,-1 0 0,1 1 0,0-1 0,0 0 0,0 0 0,0 0 0,0 1 0,-1-1 0,1 0 0,0 1 0,0-1 0,-1 1 0,1-1 0,0 1 0,-1-1 0,1 1 0,0-1 1,-1 1-1,1 0 0,-1-1 0,1 1 0,-1 0 0,1-1 0,-1 1 0,1 0 0,-1 0 0,1 0 0,9 33 69,-9-28-64,6 24 32,-1 1-1,-2 1 1,-1-1-1,-2 0 1,0 1 0,-5 32-1,3-52-31,-1 1 0,0-1 0,-1 0 0,0 1 0,-6 12 0,8-23-7,0 1 0,0-1 0,0 1 0,-1-1 0,1 1 0,-1-1 0,0 0 0,1 0-1,-1 0 1,0 0 0,-1 0 0,1 0 0,0 0 0,0-1 0,-1 1 0,1-1 0,-1 0 0,1 0 0,-1 0 0,0 0 0,1 0 0,-1 0 0,0-1 0,1 1 0,-1-1 0,0 0 0,0 0 0,0 0 0,1 0 0,-5-1 0,-4 0 25,0-1 0,0 0 0,-1-1 0,1-1 0,1 1 0,-1-2 0,1 1 0,-1-2 0,1 1 0,1-1 0,-1-1 0,1 0 0,0 0 0,-9-10 0,-4-2 257,29 27-294,0 0 0,0-1 0,1 0 0,1-1 0,-1 0 0,1 0 0,0-1 0,0 0 0,12 5 0,12 3-14,48 11 1,-61-19 29,3-1 35,-1-1-1,0-1 1,1 0 0,-1-2 0,1-1 0,-1-1 0,27-5-1,-42 5-19,1 0 0,-1 0 0,0-1 0,0 0 0,0 0-1,0-1 1,0 1 0,-1-2 0,8-5 0,26-15 14,-35 23-2549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3808,'0'0'4826,"-8"11"-4579,-89 132 744,74-101-647,2 2 0,2 1 0,-24 86 0,40-122-311,-13 43 184,2 0 0,2 1-1,-6 67 1,17-101-143,0-1-1,1 1 0,1 0 0,0 0 1,2-1-1,0 1 0,1-1 1,1 0-1,0 0 0,1-1 0,2 1 1,-1-1-1,12 17 0,1-6 70,0-1 0,2-1 1,1-1-1,1-1 0,1-1 0,1-1 0,0-1 0,40 23 0,-55-37-53,12 8 100,-22-15-167,0 1 1,0-1-1,0 0 1,0 1-1,0-1 0,0 1 1,0-1-1,0 0 0,0 0 1,0 0-1,0 0 1,0 0-1,0 0 0,0 0 1,1 0-1,-1 0 0,0 0 1,2-1-1,-4-2 25,1 1 0,-1-1 0,1 1 0,-1-1 0,0 1 0,0 0 0,0-1 0,-1-2 0,0 2-4,-5-20-942,-5-28-1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3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5624,'0'0'2196,"0"13"-1975,12 175 587,3 14 19,-4-31-135,12 87 1100,-21-242-1551,-2-13-171,1 0 0,-1 0 0,0 0-1,0 0 1,0 0 0,0 0 0,-1 5 0,-1 0 63,2-5-35,-1 0 0,1 1 0,-1-1 0,-1 0-1,1 0 1,0 0 0,-1 0 0,1 0 0,-1 0 0,-3 5 0,-11 20 427,15-23-471,-2 0 1,1-1-1,0 1 0,-1-1 0,0 0 0,-4 5 0,25-95 569,29-104-351,-30 139-201,3 1 0,30-54 0,-43 91-58,1 0 0,0 1 0,1 0-1,0 0 1,1 1 0,0 0 0,1 1 0,0 0 0,0 1-1,1 0 1,1 1 0,17-10 0,-28 17-13,0 0 1,0 1 0,0-1-1,0 0 1,0 0 0,-1 1-1,1-1 1,1 1 0,-1 0-1,0 0 1,0-1-1,0 1 1,0 1 0,0-1-1,0 0 1,0 0 0,0 1-1,0-1 1,0 1-1,3 1 1,-2-1-1,0 1 1,0 0-1,-1 1 1,1-1-1,0 0 0,-1 1 1,0-1-1,1 1 0,-1 0 1,0 0-1,2 3 1,0 3-1,1 0 1,-1 0 0,-1 1 0,0-1-1,0 1 1,-1 0 0,2 15 0,-3-12 7,0 0 0,-1 1 0,-1-1 1,0 0-1,-1 0 0,-1 0 0,0 0 0,0 0 0,-10 23 1,9-29 0,0 0 0,0 0 1,-1 0-1,1-1 1,-2 1-1,1-1 1,-1-1-1,1 1 1,-2-1-1,1 0 1,0 0-1,-1-1 1,0 1-1,0-2 0,-1 1 1,1-1-1,-11 3 1,12-5 24,1 0 1,-1 0-1,0-1 1,-1 1-1,1-2 1,0 1-1,0-1 1,0 0-1,1 0 0,-1 0 1,0-1-1,-8-3 1,14 5-28,0 0 1,-1-1-1,1 1 1,-1 0-1,1 0 0,-1 0 1,1-1-1,-1 1 1,1 0-1,-1 0 0,1 0 1,-1 0-1,1 0 1,-1 0-1,1 0 1,-1 0-1,1 0 0,-1 0 1,1 0-1,-1 0 1,1 1-1,-1-1 1,1 0-1,-1 0 0,0 1 1,5 9 128,17 12-68,2-4-49,37 22 0,-23-16-14,109 67 73,-146-91-70,0 0-1,1 1 0,-1-1 0,1 0 0,-1 0 0,0 0 1,1 1-1,-1-1 0,0 0 0,1 0 0,-1 0 1,1 0-1,-1 0 0,0 0 0,1 0 0,-1 0 0,1 0 1,-1 0-1,1 0 0,-1 0 0,0 0 0,1 0 0,-1 0 1,1 0-1,-1 0 0,0 0 0,1 0 0,-1-1 0,0 1 1,1 0-1,-1 0 0,1-1 0,-1 1 0,0 0 0,0 0 1,1-1-1,-1 0 0,7-16-209,-4 8-1904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6520,'0'0'1752,"12"-11"-1535,38-36 22,-44 42-142,1 0 1,0 0-1,0 1 1,0-1-1,0 1 1,0 1 0,1 0-1,0 0 1,0 0-1,-1 1 1,1 0-1,1 1 1,-1 0-1,0 0 1,0 0 0,0 1-1,15 2 1,-19-1-32,0 0 1,0 1 0,-1-1 0,1 1 0,0 0-1,-1 0 1,1 0 0,-1 0 0,0 0-1,0 1 1,0 0 0,0 0 0,0-1 0,-1 1-1,1 1 1,-1-1 0,0 0 0,0 1-1,0-1 1,0 1 0,2 7 0,2 3 72,-2 1 0,1-1 0,-2 1 0,3 20 0,-4-18 41,0-1 0,2 1 1,0-1-1,0 1 1,12 24-1,-15-38-134,1-1 0,0 1 0,0 0 0,0 0 0,0-1 0,0 1 0,0-1 0,1 0 0,0 0 0,-1 0 0,1 0 0,0 0 0,0 0 0,0-1 0,0 1 1,0-1-1,0 0 0,0 0 0,0 0 0,1-1 0,-1 1 0,0-1 0,1 1 0,-1-1 0,7-1 0,-4 1-186,1-1 0,-1 0 0,1-1 0,-1 1 0,0-1 0,0 0 0,0-1 0,0 0 0,0 0 0,-1 0 1,11-8-1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0 7024,'0'0'402,"-14"13"-283,6-5-96,-95 82 154,-66 69 680,31-26 510,92-91-742,-29 23 685,72-63-1192,0 0 1,1 0-1,-1 1 1,1 0-1,-1-1 1,-2 5-1,5 1 404,0-7-505,1-1-1,-1 1 1,1-1-1,-1 0 1,1 0-1,0 1 0,-1-1 1,1 0-1,0 0 1,-1 0-1,1 0 1,-1 0-1,1 0 0,0 0 1,-1 0-1,1 0 1,0 0-1,0 0 1,10-1-1619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5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29 6520,'0'0'2786,"-10"11"-2472,-31 34-44,38-41-228,0 0-1,1 0 0,-1 0 1,1 0-1,-1 0 0,1 0 1,0 1-1,1-1 1,-1 1-1,1-1 0,-1 6 1,2-7-3,0 0 0,0 0 0,0-1 0,0 1 0,0 0 0,1 0 0,-1 0 1,1 0-1,0 0 0,0 0 0,0-1 0,0 1 0,0 0 0,3 2 0,-2-1 10,1-1-1,0 0 1,1 1-1,-1-1 1,0 0-1,1-1 1,0 1-1,0-1 1,-1 1-1,1-1 1,1-1-1,-1 1 1,0 0-1,0-1 1,1 0-1,-1 0 1,0 0-1,1 0 1,-1-1-1,7 0 1,-4 0 22,1 0 0,0-1 0,-1 0 0,1 0 0,-1-1 0,0 0 0,1 0 0,-1-1 0,0 0 0,0 0 0,-1 0 1,1-1-1,-1 0 0,1-1 0,-1 1 0,-1-1 0,1 0 0,-1-1 0,1 1 0,-2-1 0,1 0 0,-1 0 0,1-1 0,-2 0 1,5-8-1,-7 12-31,-1 0 0,1-1-1,-1 1 1,1-1 0,-1 1 0,0-1 0,0 1 0,0 0 0,-1-1 0,0 1 0,1-1 0,-1 1 0,0 0 0,0 0 0,-1-1 0,1 1 0,-1 0 0,1 0 0,-1 0 0,0 0 0,0 1 0,-1-1 0,1 1 0,0-1 0,-1 1 0,-3-3 0,1 1-3,1 0 0,-1 1 0,0-1 0,-1 1 0,1 0 0,-1 1 1,1-1-1,-1 1 0,0 0 0,0 1 0,0-1 0,0 1 0,0 1 0,-6-1 1,-1 2 9,-1 1 0,1 0 0,0 1 0,0 1 0,1 0 0,-1 1 0,1 0 0,0 1 0,-20 13 0,30-18-25,1 0-1,0 0 1,-1 1-1,1-1 1,0 0-1,0 1 1,0-1-1,0 1 1,0 0-1,-1 2 1,2-4-65,0 1-1,0-1 1,-1 0 0,1 1 0,0-1-1,0 0 1,0 1 0,0-1 0,0 0-1,0 1 1,0-1 0,0 0-1,0 1 1,0-1 0,0 0 0,0 1-1,0-1 1,0 0 0,0 1 0,0-1-1,1 0 1,-1 1 0,0-1 0,0 0-1,0 0 1,1 1 0,-1-1-1,0 0 1,0 0 0,0 1 0,1-1-1,-1 0 1,0 0 0,1 1 0,-1-1-1,0 0 1,0 0 0,1 0-1,-1 0 1,0 0 0,1 1 0,-1-1-1,0 0 1,1 0 0,-1 0 0,0 0-1,1 0 1,-1 0 0,0 0-1,1 0 1,0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6520,'0'0'2545,"8"14"-2252,52 90 217,-36-69-131,45 53 0,14 18 252,-51-58-318,-2 1-1,-3 2 1,29 75-1,-46-101-128,-2 2-1,0-1 1,-2 1 0,-1 0-1,-1 0 1,-1 1 0,-2-1-1,-1 1 1,-4 36 0,-1-36 7,-2 0 1,0-1 0,-2 1 0,-2-2-1,-17 36 1,-81 119 622,93-160-609,0-1 0,-31 29 1,36-39-100,5-6-2120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1:07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4120,'0'0'9326,"0"10"-9238,-1 3-45,0-4 40,0 0 0,1-1 0,1 1 0,1 11 0,4-5 72,-5-13-143,-1-1 0,1 1 0,0-1 0,-1 1 0,1-1 0,-1 1 0,1 0 0,-1-1 0,0 1 0,1 1 1,0 26 158,2 0 1,9 41-1,-3-22-28,-5-17 338,-1 54 1,-3-84-228,13-5 2,19-2-170,1 2 1,50-2-1,-31 3-46,117 0 294,-163 3-294,-6 0-73,1 0 0,-1 0-1,0 0 1,0 0 0,0 0-1,1 0 1,-1 0 0,0 0-1,0 1 1,1-1 0,-1 0-1,0 0 1,0 0 0,1 0-1,-1-1 1,0 1-1,0 0 1,0 0 0,1 0-1,-1 0 1,0 0 0,0 0-1,1 0 1,-1 0 0,0 0-1,0 0 1,0-1 0,0 1-1,1 0 1,-1 0-1,0 0 1,0 0 0,0-1-1,0 1 1,1 0 0,-1 0-1,0 0 1,0-1 0,0 1-1,0 0 1,0 0 0,0 0-1,0-1 1,0 1 0,0 0-1,0 0 1,0-1-1,0 1 1,0 0 0,0 0-1,0-1 1,0 1 0,0 0-1,0 0 1,0 0 0,0-1-1,0 1 1,0 0 0,0 0-1,0 0 1,-1-1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0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67 4512,'0'0'3840,"-11"-10"-3632,-40-32 1,49 40-185,0 1-1,0-1 1,0 1 0,0 0 0,-1-1-1,1 1 1,-1 0 0,1 0-1,-1 1 1,1-1 0,-1 1-1,1-1 1,-1 1 0,0 0-1,1 0 1,-1 0 0,0 0-1,1 0 1,-4 1 0,-5 0 94,6 0-73,0 0 1,0 0-1,0 0 0,0 1 0,0 0 1,0 0-1,0 0 0,1 0 0,-1 1 1,1 0-1,0 0 0,-1 0 0,-4 5 1,-3 4 99,0 1 0,-17 23 0,25-31-116,1 0 1,0 1-1,0 0 0,0 0 0,1 0 0,0 0 0,0 0 0,0 0 0,1 1 0,0-1 0,0 0 0,0 1 1,1-1-1,0 1 0,1-1 0,-1 1 0,1-1 0,0 1 0,3 8 0,0-3 12,0-1-1,1 1 0,0-1 1,1-1-1,0 1 0,1-1 1,0 0-1,0 0 0,13 12 1,-10-14-4,0 0 0,0 0 1,1-1-1,0-1 1,0 1-1,1-2 0,-1 1 1,1-2-1,1 0 0,-1 0 1,0-1-1,1 0 1,24 1-1,-10-3 74,0-1 1,0 0-1,0-2 1,0-2-1,40-9 1,-47 8 4,-1-1 0,0 0 0,0-2 0,23-12 0,-34 15-45,0 0 0,-1 0-1,1-1 1,-1 0 0,0 0 0,0 0-1,-1-1 1,0 0 0,0 0-1,-1-1 1,7-12 0,-11 19-51,-1 0 1,1 0-1,-1-1 1,1 1-1,-1 0 1,1 0-1,-1 0 1,0-1-1,0 1 1,1 0-1,-1 0 1,0-1-1,0 1 1,-1-2-1,1 2-8,0 1 0,0-1 1,0 1-1,-1-1 0,1 1 0,0 0 0,-1-1 1,1 1-1,0 0 0,0-1 0,-1 1 0,1 0 0,-1-1 1,1 1-1,0 0 0,-1 0 0,1 0 0,-1-1 0,1 1 1,-1 0-1,1 0 0,0 0 0,-1 0 0,1 0 1,-1 0-1,0 0 0,-2 0 14,0 0 0,0 0 1,0 1-1,0-1 0,0 1 1,1 0-1,-1 0 0,0 0 1,0 0-1,-4 3 0,-1 1-4,-1 1-1,1 0 0,0 0 1,0 1-1,1 0 1,0 0-1,0 0 1,1 1-1,0 0 0,0 1 1,1-1-1,0 1 1,-4 11-1,8-18-18,1 0-1,-1 0 1,1 0-1,0 1 1,0-1-1,-1 0 1,1 0-1,1 0 1,-1 0 0,0 0-1,0 0 1,1 0-1,0 1 1,-1-1-1,1 0 1,0 0-1,0-1 1,0 1-1,0 0 1,0 0-1,0 0 1,1-1-1,-1 1 1,0 0-1,1-1 1,0 1 0,-1-1-1,1 0 1,0 0-1,0 1 1,-1-1-1,1 0 1,0-1-1,0 1 1,2 1-1,1-1 6,0 1-1,0-1 0,1 1 1,-1-2-1,0 1 0,0 0 0,1-1 1,-1 0-1,0 0 0,0-1 1,1 1-1,-1-1 0,6-2 1,-7 2 7,0-1 1,-1 0 0,0 1 0,1-1 0,-1 0-1,0-1 1,0 1 0,0-1 0,0 1 0,0-1 0,-1 0-1,1 0 1,-1 0 0,0 0 0,0 0 0,3-6-1,-3 3 9,1 0-1,-2 0 1,1 0-1,-1 0 1,0 0-1,0-1 1,0 1-1,-1 0 1,-1-13-1,1 12 3,-1 1 0,0-1 0,-1 0 0,1 1 0,-1-1 0,0 1 0,-1-1-1,0 1 1,0 0 0,0 0 0,-1 0 0,1 0 0,-2 1 0,1-1 0,0 1 0,-1 0 0,0 1 0,0-1 0,-1 1 0,-5-4-1,10 7-16,-1 0 0,1 1-1,-1-1 1,0 1-1,1-1 1,-1 1 0,1-1-1,-1 1 1,0 0-1,1 0 1,-1 0 0,0 0-1,1 0 1,-1 0-1,0 0 1,1 1 0,-1-1-1,0 0 1,1 1-1,-1-1 1,1 1-1,-1 0 1,1 0 0,-1-1-1,-2 3 1,3-2-7,0 0 0,1 1 0,-1-1 0,0 0 0,0 0 0,0 1 1,1-1-1,-1 0 0,1 1 0,-1-1 0,1 1 0,0-1 0,-1 1 0,1-1 0,0 0 1,0 1-1,0-1 0,0 1 0,0-1 0,0 1 0,0-1 0,1 1 0,-1-1 0,0 1 1,1-1-1,0 0 0,-1 1 0,1-1 0,1 2 0,2 4-1,1-1-1,0 1 1,0-1-1,1-1 1,-1 1-1,1-1 0,1 0 1,-1 0-1,1 0 1,-1-1-1,10 4 1,-5-3-1,-1 0 1,1 0-1,0-1 1,1-1-1,-1 0 1,1-1-1,11 2 0,-12-4 22,0 0-1,-1 0 0,1-1 0,-1 0 0,1-1 0,-1 0 1,1-1-1,-1 0 0,0 0 0,0-1 0,14-8 0,-12 4 18,0 0-1,0-1 0,-1 0 0,0-1 1,-1 0-1,0-1 0,15-20 0,-9 7 108,-1 0 0,-1-1 0,16-41 0,-17 45-11,-12 19-97,1 0 1,-1 0-1,1 0 1,-1 0 0,0 0-1,0 0 1,0-1-1,0 1 1,0-1 0,1-3-1,-2 5 59,0 2-82,1 1 0,0-1-1,-1 0 1,1 1 0,0-1-1,-1 1 1,0-1-1,1 1 1,-1-1 0,0 1-1,0-1 1,0 1-1,0 2 1,0-3-6,1 47 74,-3 1 0,-2 0 1,-11 51-1,15-96-78,-1 0-1,0 0 1,0 0 0,0 0-1,-1 0 1,1-1-1,-1 1 1,0-1 0,0 1-1,0-1 1,0 0-1,-1 1 1,1-1 0,-1 0-1,-4 3 1,4-5-1,1 1 0,-1-1 0,0 1 0,1-1 0,-1 0 0,0 0 0,0 0 0,0-1 0,0 1 0,0-1 0,0 1 0,0-1 0,0 0 0,-1 0 1,1-1-1,0 1 0,0 0 0,0-1 0,0 0 0,-5-2 0,3 2 10,-1-1 0,0 0-1,1-1 1,-1 1 0,1-1 0,0 0 0,0-1 0,0 1 0,0-1 0,0 0 0,-6-8-1,3 6 77,5 6-50,6 2-19,37 22-11,2-1 1,0-3-1,2-1 1,87 25-1,-127-43 16,-1 0 0,1 0 0,0-1 0,0 1 0,-1-1 0,1 0 0,0 0 0,0 0 0,0-1-1,-1 1 1,6-2 0,11-6-2513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5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12664,'0'0'2038,"10"4"-1250,-10-4-776,10 3 171,0 2-1,0-1 0,-1 1 1,0 1-1,0-1 0,-1 2 1,1-1-1,7 9 0,3 6 133,0 1-1,-2 1 0,0 1 0,-2 1 1,24 49-1,-25-37 35,0 0 0,-3 0 0,13 69 0,-14-23 269,-4 0 0,-3 0 1,-12 128-1,-1-114 422,-3-1-1,-5 0 1,-54 169 0,70-260-954,0 2 69,0 0 0,-1 0 0,1 0 0,-1-1 0,0 0 0,-1 1 0,0-1-1,0 0 1,0-1 0,-8 9 0,11-14-131,1 0 1,-1 1-1,0-1 0,1 0 0,-1 0 0,0 0 1,0 0-1,1 0 0,-1 0 0,0 0 0,1 0 1,-1 0-1,0 0 0,0 0 0,1 0 1,-1-1-1,0 1 0,1 0 0,-1-1 0,0 1 1,1 0-1,-1-1 0,1 1 0,-1-1 0,1 1 1,-1 0-1,1-1 0,-1 0 0,1 1 0,-1-1 1,1 1-1,-1-1 0,1 1 0,0-1 1,-1 0-1,1 1 0,0-1 0,0 0 0,-1-1 1,-9-24-2749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1:0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0 4416,'0'0'3197,"-11"7"-3066,10-6-124,-19 11 165,1 2-1,-22 20 0,5-1 371,-38 50 1,60-65-421,0 0 0,2 2 0,0 0 0,1 0 0,-8 22 0,10-15-25,0 0-1,2 1 0,0 0 1,2 0-1,2 0 1,0 0-1,2 1 0,3 38 1,0-42 6,2 0 1,0 0-1,2-1 0,1 0 1,1 0-1,0-1 0,2 0 1,1 0-1,25 39 1,1-15 303,1-1 1,51 46-1,-74-79-103,1 0-1,0-1 0,28 15 1,-34-24-113,-9-7 422,-9-12-1122,7 14-653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1:0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4416,'0'0'2397,"-5"16"-2130,0-3-197,-1 7 61,1-1-1,0 1 1,-3 32 0,6 25 587,10 114 0,-2-108-277,-4-43-203,8 199 1638,-11-229-1624,0 0 0,0-1 0,-3 12 0,4-21-218,0 0 0,0 1 0,0-1 0,0 1 0,0-1 0,0 0 0,-1 1 0,1-1 0,0 0 0,0 1 0,0-1 0,-1 0 1,1 0-1,0 1 0,0-1 0,-1 0 0,1 1 0,0-1 0,0 0 0,-1 0 0,1 0 0,0 1 0,-1-1 0,1 0 0,0 0 1,-1 0-1,1 0 0,0 0 0,-1 0 0,1 1 0,-1-1 0,0 0 0,-12-6 577,-9-16-110,20 17-460,0 1 1,1-1 0,-1 0-1,1 0 1,0 0 0,0 0-1,1 0 1,-1 1 0,1-1-1,0 0 1,1 0 0,-1 0 0,2-6-1,2-10 59,14-35 1,-11 35-49,-2 7-29,1 0 1,0 0-1,1 1 0,1-1 1,0 2-1,1-1 1,0 1-1,15-14 1,-16 17-8,0 2-1,0-1 1,1 1-1,1 0 1,-1 1 0,1 0-1,0 1 1,0 0-1,1 0 1,0 1 0,19-5-1,-27 8-12,1 1 0,0-1 1,-1 1-1,1 0 0,0 0 0,-1 0 0,1 0 0,-1 1 0,1-1 1,-1 1-1,1 0 0,-1 0 0,1 1 0,-1-1 0,6 4 0,-7-4-5,0 1 0,0 0 0,0 0 0,0 0 0,0 0 0,0 0 0,-1 0 0,1 0 0,-1 1-1,0-1 1,1 0 0,-1 1 0,0 0 0,0-1 0,-1 1 0,1-1 0,-1 1 0,1 0-1,-1-1 1,0 1 0,0 4 0,0 0 4,-1 1-1,0-1 0,0 1 1,0-1-1,-1 0 0,-1 1 1,1-1-1,-1 0 1,0 0-1,-1 0 0,1-1 1,-1 1-1,-1-1 1,1 0-1,-1 0 0,0-1 1,-1 1-1,1-1 0,-1 0 1,0-1-1,0 1 1,-1-1-1,1 0 0,-1-1 1,0 1-1,0-1 0,-9 2 1,2-2 12,1-1 0,-1-1 1,0 0-1,0-1 0,-25-3 0,26 4 108,24 12-34,12 6-27,1-2 0,41 24 0,6 5 117,28 18 526,-74-51-398,-22-12-282,0 0 0,-1 0 0,1 0-1,-1 0 1,1 0 0,-1 1 0,0-1 0,3 3 0,-1-1-2246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81 192 4912,'0'0'10297,"-10"7"-9888,-27 23-5,27-23 663,10-7-965,0 0-1,-1-1 1,1 1 0,0 0 0,-1 0 0,1 0-1,0-1 1,-1 1 0,1 0 0,0-1 0,0 1 0,-1 0-1,1-1 1,0 1 0,0 0 0,-1-1 0,1 1-1,0 0 1,0-1 0,0 1 0,0-1 0,0 1-1,0 0 1,-1-1 0,1 1 0,0-1 0,0 1-1,0 0 1,0-1 0,-4-18 918,4 17-904,-2-6 741,-1 8-345,-1 15-197,-1 28-244,6-25 20,0 0-1,1 0 1,1 0 0,0-1-1,2 1 1,0-1 0,1 0-1,12 26 1,-14-33 26,-3-9-91,-1 0 1,0 1-1,0-1 0,1 1 0,-1-1 1,1 0-1,0 0 0,-1 1 0,1-1 0,0 0 1,0 0-1,0 0 0,-1 0 0,1 0 1,0 0-1,1 0 0,-1 0 0,0 0 0,0 0 1,2 1-1,-2-2 71,11-20 431,-6-60 64,-7 12-400,3-78 113,0 126-248,0 0 0,2 0 0,0 1 0,2 0 0,10-26 0,-16 44-50,0 0 1,1 0 0,-1 0-1,1 0 1,-1 0-1,1 0 1,-1 1-1,1-1 1,0 0-1,-1 0 1,1 1-1,0-1 1,0 0 0,-1 1-1,1-1 1,0 1-1,0-1 1,0 1-1,0-1 1,0 1-1,0 0 1,0-1 0,0 1-1,0 0 1,1 0-1,1 0 2,-1 0 1,0 0-1,1 1 0,-1-1 1,1 1-1,-1 0 0,0 0 0,1 0 1,-1 0-1,3 1 0,6 6 29,1-1-1,-2 2 1,11 9-1,-16-13 4,-4-4-29,1 0 0,-1 0 0,0 0 0,0 0-1,1 0 1,-1 0 0,1 0 0,-1 0 0,1-1 0,-1 1 0,1-1 0,-1 1-1,1-1 1,-1 0 0,1 1 0,0-1 0,2 0 0,-1-1-13,0 1 1,0-1-1,0 0 1,0 0 0,0-1-1,0 1 1,2-2-1,4-2-199,-3 3-3346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6328,'0'0'13455,"-1"9"-13163,-19 286 3096,69-312-2085,-39 15-1241,0-1 0,0 1 0,1 1 0,-1 0 0,0 0 1,1 1-1,-1 0 0,0 1 0,1 0 0,-1 1 0,11 2 0,-10-1 38,0-1 0,0 0-1,15 0 1,-26-2-139,1 0 0,-1-1 0,1 1 0,-1 0 0,1 0 0,-1 0 0,1-1 0,0 1 0,-1 0 0,0-1 0,1 1 0,-1 0 0,1-1 0,-1 1 0,1 0 0,-1-1 0,0 1 0,1-1 0,-1 1 0,0-1 0,1 1 0,-1-1 0,0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321 100 5720,'0'0'9680,"-3"-11"-9264,-10-32-32,12 41-306,0-1 0,0 0 1,0 1-1,-1-1 0,1 1 1,-1-1-1,1 1 0,-1 0 1,0 0-1,0 0 0,0 0 1,0 0-1,0 0 0,-1 0 1,1 1-1,0-1 0,-1 1 1,1 0-1,-1 0 0,0 0 1,1 0-1,-1 0 0,0 0 1,-4 0-1,2 0 17,1 1 1,-1 0-1,1 0 1,-1 0-1,1 1 0,-1 0 1,1 0-1,0 0 1,-1 0-1,1 0 0,0 1 1,-7 3-1,-2 4 66,0 0 0,1 1 0,1 0 0,-1 0 0,2 1-1,-18 23 1,11-9 68,1 0-1,-20 43 1,32-61-158,2-1 0,-1 1 0,1-1 0,0 1-1,-2 11 1,4-17-56,-1 1-1,1-1 0,0 1 1,0-1-1,0 1 0,0-1 1,1 1-1,-1-1 0,0 1 1,1-1-1,-1 0 0,1 1 1,-1-1-1,1 0 0,-1 1 1,1-1-1,0 0 0,0 1 1,0-1-1,0 0 0,0 0 1,0 0-1,0 0 0,0 0 1,0 0-1,0 0 0,1-1 1,-1 1-1,0 0 0,1 0 1,1 0-1,11 3 88,1 0 0,0-1 1,18 2-1,-18-3-25,-1 0 1,1 1-1,26 10 1,10 4 21,-38-13-57,0 0-1,0 1 1,0 1 0,16 9 0,-11-5 6,-15-8-27,1-1 0,0 1 1,-1 0-1,0 0 0,1 1 1,-1-1-1,0 1 0,0-1 1,0 1-1,0 0 0,-1 0 1,1 0-1,-1 1 0,0-1 1,3 6-1,-3-4 68,-2-4-84,0-1 0,0 1 0,0-1 0,0 0 0,0 1 0,1-1 0,-1 1 0,0-1 0,0 0 0,0 1 0,0-1 0,-1 1 0,1-1 0,0 1 0,0-1 0,0 0 0,0 1 0,0-1 0,0 0 0,-1 1 0,1-1 0,0 1 0,0-1 0,0 0 0,-1 1 0,1-1 0,0 0 0,-1 0 0,1 1 0,0-1 0,-1 0 0,1 0 0,0 1 0,-1-1 0,1 0 0,0 0 0,-1 0 0,0 1 0,-5 2 29,0 0 1,0 0-1,0 0 1,-1-1-1,1 1 1,-1-2-1,0 1 1,1-1-1,-1 0 1,0 0-1,-7-1 1,-23 5 91,-96 13 379,118-16-415,12-2-98,1 0-1,0 0 1,0 0-1,0 1 1,0-1 0,0 0-1,0 1 1,0 0 0,0-1-1,0 1 1,0 0 0,0 0-1,0 0 1,0 1-1,0-1 1,1 0 0,-1 1-1,-1 1 1,6 2-3425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8136,'0'0'6128,"6"10"-5492,-1-3-483,-1-2-55,-1 0-1,0 1 1,0-1 0,0 1-1,-1-1 1,1 1 0,-1 0-1,-1 0 1,1 0 0,0 9 0,5 200 4671,-7-215-4758,0 0 1,0 0-1,1 0 0,-1 1 1,0-1-1,0 0 1,0 0-1,0 0 0,0 0 1,0 1-1,0-1 1,0 0-1,0 0 0,0 0 1,0 1-1,0-1 1,0 0-1,0 0 0,0 0 1,0 0-1,0 1 1,0-1-1,0 0 0,0 0 1,0 0-1,0 1 1,0-1-1,-1 0 1,1 0-1,0 0 0,0 0 1,0 0-1,0 1 1,0-1-1,0 0 0,-1 0 1,1 0-1,0 0 1,0 0-1,0 0 0,0 0 1,-1 0-1,1 1 1,0-1-1,0 0 0,0 0 1,0 0-1,-1 0 1,1 0-1,0 0 0,-6-7-3072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13728,'0'0'384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2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7632,'0'0'2056,"6"11"-1472,13 24 448,-3 1 0,-1 0 0,18 63 0,-33-98-968,0 0 0,0-1 0,0 1 1,0 0-1,0 0 0,0-1 1,0 1-1,0 0 0,0 0 1,1-1-1,-1 1 0,0 0 0,1-1 1,-1 1-1,0 0 0,1-1 1,-1 1-1,1-1 0,-1 1 1,1-1-1,-1 1 0,1-1 1,-1 1-1,1-1 0,0 1 0,-1-1 1,1 0-1,-1 1 0,2-1 1,-1 0 3,0-1 0,1 0 0,-1 0 0,0 0 0,0 0 0,0 0 0,0 0 0,0 0 0,0 0 1,-1 0-1,1 0 0,0 0 0,0-1 0,-1 1 0,1 0 0,0-2 0,44-105 929,26-49 361,-70 156-1329,0-1 1,-1 1 0,1 0-1,0 0 1,-1-1 0,1 1 0,0 0-1,0 0 1,0 0 0,0 0-1,0 0 1,0 0 0,1 0-1,-1 0 1,0 0 0,0 0-1,1 1 1,-1-1 0,0 1-1,1-1 1,-1 1 0,1-1-1,2 1 1,-3 0-1,1 0 0,-1 1 0,0 0 0,1-1-1,-1 1 1,0 0 0,0 0 0,1 0 0,-1 0 0,0 0 0,0 0 0,0 0-1,0 0 1,0 0 0,0 0 0,-1 1 0,1-1 0,0 0 0,0 0 0,-1 1-1,1-1 1,-1 1 0,1 1 0,11 32 332,-2 1 0,-1 0 0,8 67 0,-5-36 659,-6-58-622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6928,'0'0'10618,"-11"7"-10222,-34 22-33,42-27-309,0 0 1,1 0 0,0 1 0,-1-1-1,1 1 1,0-1 0,0 1-1,1 0 1,-1 0 0,0 0-1,1 0 1,0 0 0,0 0-1,0 0 1,0 0 0,0 1-1,0 2 1,-3 10 207,0-6-91,0 1 0,1-1-1,0 1 1,1 0 0,0 0-1,0 14 1,1 1 45,1-19-117,-1 0-1,1 0 1,0 0 0,1 0-1,-1 0 1,2 0 0,-1 0-1,1 0 1,0-1 0,4 12-1,-4-15-58,0 0 1,-1 1-1,1-1 0,1 0 0,-1 0 0,0 0 0,1 0 0,-1-1 0,1 1 0,0-1 0,0 1 1,0-1-1,0 0 0,1 0 0,-1 0 0,0-1 0,1 1 0,0-1 0,6 2 0,-6-3-18,1 1-1,-1-1 1,1 0-1,0-1 0,-1 1 1,0-1-1,1 0 0,-1 0 1,1 0-1,-1 0 0,0-1 1,0 0-1,0 0 1,0 0-1,0 0 0,7-6 1,0-1 34,0-1 1,0 0-1,-1 0 1,9-13-1,-13 16-12,-1 0 1,-1 0-1,0 0 0,0-1 1,0 1-1,-1-1 0,0 0 1,3-13-1,-5 4 192,-4 18-56,0 9-137,2-6-40,1 1 1,-1-1 0,1 1-1,1-1 1,-1 0 0,0 1 0,1-1-1,0 1 1,0-1 0,1 0 0,-1 0-1,1 0 1,0 1 0,0-2-1,0 1 1,4 6 0,3 2 18,-1 0 1,2-1-1,19 18 1,-28-27-17,1-1 0,0 0 1,0 0-1,-1 0 0,1 0 0,0 0 0,0 0 0,0-1 1,0 1-1,0 0 0,1-1 0,-1 0 0,0 1 1,0-1-1,0 0 0,0 0 0,0-1 0,0 1 1,1 0-1,-1-1 0,0 1 0,0-1 0,0 1 1,0-1-1,0 0 0,0 0 0,0 0 0,-1 0 1,1 0-1,3-3 0,5-4 42,0 0 0,0-1-1,15-17 1,-20 20-18,4-4 34,-1-1-1,0 0 0,-1 0 1,0-1-1,-1 1 0,0-2 1,-1 1-1,0-1 0,-1 1 1,-1-1-1,3-17 0,-5 26-36,-2 0-1,1 0 1,0 0-1,-1 0 0,0 0 1,0 0-1,0 0 1,0 0-1,0 0 1,-1 1-1,0-1 0,0 0 1,0 1-1,-3-4 1,4 5-39,0 0 0,-1 0 1,1 0-1,-1 0 0,0 1 0,1-1 1,-1 0-1,0 1 0,0-1 1,0 1-1,0 0 0,0 0 1,-1-1-1,1 1 0,0 1 0,-1-1 1,1 0-1,0 1 0,-1-1 1,1 1-1,-1 0 0,1-1 1,0 1-1,-4 1 0,6-1-85,-1 0-1,1 0 1,0 0-1,0 0 1,-1 0-1,1 0 1,0 0-1,0 1 1,0-1-1,-1 0 1,1 0-1,0 0 1,0 0-1,0 0 1,0 1-1,-1-1 1,1 0-1,0 0 1,0 0-1,0 1 1,0-1-1,0 0 1,0 0-1,0 1 1,0-1-1,-1 0 1,1 0-1,0 1 1,0-1-1,0 0 1,0 0-1,0 1 1,0-1-1,0 0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 5824,'0'0'11577,"-10"0"-11156,5 0-412,-3-1 137,-1 1 0,1 0 0,0 1 0,-1 0 0,1 0 0,0 1 0,0 0 0,0 1 0,0-1 0,1 2 0,-12 5 0,9-3 16,2-1-7,0 1-1,-1-1 0,2 1 1,-1 1-1,1 0 0,0 0 1,0 0-1,1 0 0,-10 17 1,14-18-82,1 1 1,0 0 0,0 0 0,1 0-1,-1 0 1,2 0 0,-1 0-1,1-1 1,0 1 0,0 0 0,1 0-1,0-1 1,4 11 0,-4-12 22,0 1 1,1-1 0,0 0-1,0 0 1,0 0-1,7 8 1,-8-12-62,0 0-1,-1 1 1,1-1-1,0 0 1,0 0 0,0 0-1,0 0 1,0-1-1,0 1 1,0-1 0,0 1-1,0-1 1,0 0-1,0 1 1,0-1-1,0 0 1,0 0 0,0 0-1,0-1 1,0 1-1,4-2 1,5 0 97,-2 0-1,1-1 1,0-1-1,0 0 1,-1 0 0,10-6-1,-11 7 133,-1-2-3436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 5016,'0'0'8817,"-17"14"-8652,6-6-136,-15 13 46,1 1-1,0 1 1,-22 28-1,-31 50 271,5 3 0,-69 132 0,105-159-52,23-46 288,-20 34-1,27-52-2086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56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49 10152,'0'0'10993,"-10"-5"-10263,-31-14-14,32 16 374,7 6-503,11 4 232,125 5 1221,-71-6-1508,0-4-1,66-5 1,126-23 1081,-159 15-845,-72 9-560,105-8 1240,-128 12-1097,-5 1 189,-8 4-1962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3712,'0'0'15990,"-8"10"-15593,-20 32-14,24-36-240,1 0 0,0 0 0,1 0-1,-1 0 1,1 1 0,0-1 0,-2 13 0,0 2 170,-7 37 514,2 1 0,-2 81-1,8-104-603,1-10 49,2-1 0,0 1 0,1-1 0,2 0 0,0 1 1,10 33-1,-12-56-232,1 0 0,-1 1-1,1-1 1,-1 0 0,1 0 0,0 0 0,0 0 0,0 0-1,1-1 1,-1 1 0,1-1 0,-1 1 0,1-1 0,0 0-1,0 0 1,0 0 0,0 0 0,0-1 0,0 1 0,5 0-1,5 2 71,1 0 0,-1-2-1,27 3 1,-18-3-5,51-1 231,-73-1-339,0 0 1,0 0-1,1-1 1,-1 1-1,0 0 1,0 0 0,0 0-1,0 0 1,0-1-1,0 1 1,1 0-1,-1 0 1,0 0-1,0-1 1,0 1-1,0 0 1,0 0-1,0 0 1,0-1-1,0 1 1,0 0-1,0 0 1,0 0 0,0-1-1,0 1 1,0 0-1,0 0 1,0 0-1,0-1 1,0 1-1,-1 0 1,1 0-1,0 0 1,0-1-1,0 1 1,0 0-1,0 0 1,0 0-1,0 0 1,-1-1 0,1 1-1,0 0 1,0 0-1,-5-7-4940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7632,'0'0'8617,"12"-1"-8041,97-15 637,-54 6 46,90-4-1,-124 12-911,11-1 367,-31 3-623,1 0 1,-1 0-1,1 0 1,0 1-1,-1-1 0,1 0 1,-1 1-1,1-1 0,-1 1 1,1-1-1,-1 1 0,0-1 1,1 1-1,-1 0 1,2 1-1,-3 1-60,1-1 0,-1 1 1,1 0-1,-1 0 0,0 0 0,0-1 0,-1 6 1,0-3-2621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11256,'0'0'2926,"5"10"-2278,-2-4-540,5 8 185,0 0 0,0 0-1,17 19 1,4 0 263,-1 1 1,-2 1-1,-2 2 1,-1 0-1,21 50 0,-21-34 44,-2 1 0,-2 0 1,15 82-1,-30-114-427,-1 0 0,-1 0 0,-2 1 0,0-1 1,-1 0-1,-1 1 0,-1-1 0,-1 0 0,-1 0 1,-1-1-1,-16 40 0,-2-6 201,11-23-106,-1 0 0,-28 42-1,25-48-26,-1-2 0,-34 38 1,6-24-3520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5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89 4816,'0'0'14669,"-10"-2"-14355,-2-2-198,8 2-25,-1 1 1,1-1-1,-1 1 0,0 0 1,0 1-1,1-1 1,-9 1 1858,19-4-1585,37-10 143,86-14 0,52 4 389,-124 19 595,-63 11-1757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6128,'0'0'8072,"-10"4"-7734,-89 29 1318,74-25-1206,9-4-73,0 2 1,-20 10-1,30-13-295,1 0 0,0 0 1,0 1-1,0 0 0,0 0 0,1 0 0,-1 1 0,1-1 0,0 1 0,-3 6 0,-4 6 89,7-13-38,1 0 0,0 1 1,0 0-1,1 0 1,-1 0-1,-2 9 1,5-12-103,-1 0 0,1 0 0,0 0 0,0 0 0,0 0 0,1-1 0,-1 1 0,0 0 0,1 0-1,-1 0 1,1 0 0,0 0 0,-1 0 0,1-1 0,0 1 0,0 0 0,0-1 0,0 1 0,1 0 0,-1-1 0,0 0 0,1 1 0,1 1 0,9 6 61,-1-1 0,1 0 0,1 0 0,-1-1 0,1-1 0,26 9 0,-22-9 12,-1 1 0,0 0-1,28 18 1,-30-15-48,-4-3 37,1 0-1,-1 2 0,17 16 0,-25-23-60,0 1 0,0-1 0,0 1 0,0-1 0,0 1 0,-1 0 0,0 0 0,1 0 0,-1 0-1,0 0 1,0 0 0,-1 0 0,1 0 0,-1 0 0,0 0 0,1 1 0,-1-1 0,0 0 0,-1 0 0,0 6 0,-1-2 35,0 0-1,-1 0 1,0-1-1,0 1 1,0-1-1,-1 0 1,0 0-1,0 0 1,0 0-1,-1-1 1,-6 6-1,7-7-31,0-1 0,0 1-1,-1-1 1,0 0-1,1 0 1,-1-1 0,0 1-1,0-1 1,0 0-1,-1-1 1,1 1 0,0-1-1,-1 0 1,1 0-1,-7-1 1,-16-1 111,20 0-91,-1 1 0,1-1 0,0 1 0,0 1 1,0-1-1,0 2 0,0-1 0,0 1 0,0 0 0,-12 5 0,9-5-366,8-1-142,8-2 0,4 0-2797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8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10656,'0'0'2104,"3"11"-1380,4 25 758,6 70-1,-12-81-904,0-15-182,0 0-1,-1 0 0,-1 0 0,1 0 0,-2 0 0,-2 12 0,1-13-22,2-4 469,1-7-303,1-13-3335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12056,'0'0'1776,"18"66"-2080,-6-46 48,0 5 16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3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8536,'0'0'1102,"4"13"-544,1 0-391,-1 2 80,1-1 0,-2 0 0,4 30-1,-4-5 523,6 50 2062,-9-85-2722,3 3 1453,7-15-853,0-3-477,0-1-1,0-1 1,-2 1 0,13-24-1,0 0 95,75-93 1162,-95 128-1463,-1 0 1,1 0-1,-1 0 0,1 0 0,0 1 1,0-1-1,-1 0 0,1 0 0,0 1 1,0-1-1,0 1 0,0-1 0,0 1 0,-1-1 1,1 1-1,0 0 0,0-1 0,0 1 1,0 0-1,0 0 0,0 0 0,1-1 1,-1 1-1,0 0 0,0 0 0,0 1 1,1-1-1,0 1 11,0 0 0,-1 0 0,1 0 0,-1 0 0,1 0 0,-1 1 0,1-1 0,-1 1 1,0-1-1,0 1 0,0-1 0,0 1 0,2 2 0,2 6 80,-1 1 0,0-1 1,-1 0-1,3 12 0,15 114 1136,-19-122-1008,6 12 359,-3-10-3892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1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 5224,'0'0'6678,"-9"9"-6280,-75 71 959,60-56-1085,2 0 0,0 1 0,2 2 0,1 0 0,1 1 0,1 1 0,1 0 0,2 1 0,1 1 0,2 0 0,1 1 0,1 0 0,2 1 0,1 0 0,1 0 0,2 0 0,1 0 0,5 51 0,1-43-10,2-1 1,17 60-1,-17-80-103,1 0 0,1-1-1,0 1 1,2-2 0,0 1 0,23 29-1,1 1 138,-28-38-221,1 0 1,1 0-1,0-1 1,0 0 0,1 0-1,0-1 1,16 13-1,-14-14 4,-10-7-53,0 0 1,0 0-1,0 0 0,0-1 1,0 1-1,0 0 0,0 0 1,0-1-1,1 1 0,-1-1 1,0 1-1,2-1 0,-2 0-19,0 0 0,-1 0 0,1-1 0,0 1 0,0-1-1,0 1 1,0 0 0,-1-1 0,1 0 0,0 1 0,0-1-1,-1 1 1,1-1 0,0 0 0,-1 1 0,1-1 0,-1 0 0,1 0-1,-1 0 1,1 1 0,-1-1 0,0 0 0,1-1 0,17-40-2873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6520,'0'0'3737,"-1"11"-3209,-7 213 2027,31 16-429,-4-55-783,-1-40-38,-14-130-1078,2 20 737,-3-19 68,-3-12-27,-4-16-709,0-4-244,1 0-1,1 0 1,0-1 0,1 1-1,0-1 1,1 1 0,3-19-1,3-5-25,19-68-1,-18 90-20,0 0 0,1 0 0,1 0 0,1 1 0,0 1 0,2-1 0,-1 2 0,2 0 0,0 0 0,1 1 0,22-18 0,-34 30-6,0 1-1,-1-1 1,1 1 0,0-1 0,0 1-1,0 0 1,0 0 0,0 0-1,0 0 1,0 0 0,0 0 0,0 1-1,0-1 1,1 1 0,-1-1-1,0 1 1,0 0 0,1 0 0,-1 0-1,0 0 1,0 0 0,1 1-1,-1-1 1,0 0 0,4 2 0,-3 0-5,-1 0 1,1 0-1,0 0 0,-1 0 1,0 1-1,1-1 1,-1 1-1,0-1 1,0 1-1,0 0 1,-1-1-1,1 1 0,-1 0 1,1 0-1,-1 1 1,0-1-1,0 3 1,2 4-3,-1 0 0,-1 0 1,0 1-1,-1-1 1,0 0-1,0 0 0,-1 0 1,0 0-1,-1 0 0,0 0 1,-1 0-1,0 0 0,0-1 1,-5 10-1,5-13 16,0 0-1,0 0 0,-1 0 1,0-1-1,0 1 0,0-1 1,0 0-1,-1 0 0,0-1 1,0 1-1,0-1 0,-1 0 1,1-1-1,-1 1 0,0-1 1,0 0-1,0-1 1,0 1-1,-1-1 0,1 0 1,-1-1-1,-7 2 0,6-1 20,-7 1 10,15-3-35,0 0-1,-1 0 1,1 0-1,0 0 1,0 0-1,-1 0 1,1 0-1,0 0 1,0 0-1,-1 0 1,1 0-1,0 0 1,0 0-1,-1 0 1,1-1-1,0 1 1,0 0-1,-1 0 1,1 0-1,0 0 1,0 0-1,0 0 1,-1-1-1,1 1 1,0 0-1,0 0 1,0 0-1,0-1 1,-1 1-1,1 0 1,0 0-1,0-1 1,0 1-1,0 0 1,0 0-1,0-1 1,0 1-1,0 0 1,0 0-1,0-1 1,-1-1 14,1 2-8,9 9 0,29 18 11,-20-13 28,0 0 0,2-2-1,22 11 1,-37-20-17,-1 0 0,1 0-1,-1 0 1,1 0 0,4 6-1,16 11 235,-25-20-253,1 0 1,-1 1 0,1-1 0,-1 0 0,1 0 0,-1 0-1,1 0 1,-1 1 0,1-1 0,-1 0 0,1 0 0,-1 0-1,1 0 1,-1 0 0,1 0 0,-1 0 0,1-1 0,-1 1 0,1 0-1,-1 0 1,1 0 0,-1 0 0,1-1 0,-1 1 0,1 0-1,-1 0 1,1-1 0,-1 1 0,1 0 0,-1-1 0,0 1-1,1-1 1,-1 1 0,0 0 0,1-1 0,-1 1 0,0-1-1,0 1 1,1-1 0,-1 1 0,0-1 0,0 1 0,0-1-1,0 0 1,6-23-2302,-6 22 1288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28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8032,'0'0'14127,"-4"12"-13703,3-8-385,-4 9 77,1-1-1,1 1 0,0 0 1,1 0-1,0 0 1,0 18-1,2 478 2046,-13-51-313,8-254 152,1-158 285,4-45-2099,-5-11 118,4 7-463,0 0 1,1 0 0,-1 0-1,1 0 1,0 0 0,0 0-1,0 0 1,1-4 0,0-1-2795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9944,'0'0'4462,"13"4"-4110,93 27 915,-100-28-1099,1 0 0,0 0 0,-1 1 0,0 0 0,0 0 0,0 0 0,-1 1 0,1 0 1,-1 0-1,4 6 0,6 9 618,21 36 0,-26-39-362,0-1 1,1 0-1,20 21 0,-28-33-321,0-1-1,0 0 0,0-1 1,1 1-1,-1 0 0,1-1 0,0 0 1,5 2-1,-7-3-264,0 0 0,0-1 0,0 0 0,1 0 0,-1 1 0,0-1 0,0-1 0,0 1 0,1 0 0,-1 0 0,0-1 0,0 1 1,0-1-1,0 0 0,0 0 0,0 0 0,2-1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0 10040,'0'0'3170,"-15"12"-2911,-96 82 320,-186 127 2090,271-204-2285,16-11-41,0 1 0,-14 12 0,32-18-2521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7632,'0'0'1937,"-7"12"-1417,0-1-360,3-5-68,-1 0 1,2 0 0,-1 1 0,1-1-1,0 1 1,0 0 0,1 0-1,0 0 1,-2 14 0,3-11 110,0-1 0,1 1 0,0-1 0,1 1 1,0-1-1,4 19 0,-4-26-127,0 1-1,-1-1 1,1 1 0,0-1 0,0 1-1,0-1 1,1 0 0,-1 1-1,0-1 1,1 0 0,0 0-1,-1 0 1,1 0 0,0 0-1,0 0 1,0-1 0,0 1 0,0-1-1,1 1 1,-1-1 0,0 0-1,1 0 1,-1 0 0,1 0-1,-1 0 1,1-1 0,-1 1 0,1-1-1,3 1 1,-3-1-8,-1 0-1,1 0 1,-1 0 0,1 0-1,0 0 1,-1 0 0,1-1-1,-1 1 1,0-1 0,1 0-1,-1 0 1,1 0 0,-1 0-1,0 0 1,0 0 0,1-1-1,-1 1 1,0-1 0,0 0-1,-1 1 1,1-1 0,0 0-1,-1 0 1,1 0 0,-1 0-1,1 0 1,-1-1 0,2-3-1,0 2-8,-1 0-1,0 0 0,0 0 0,0 0 1,0-1-1,0 1 0,-1 0 0,0-1 0,0 1 1,0-1-1,-1 0 0,1 1 0,-1-1 1,0 1-1,0-1 0,-1 0 0,0 1 0,1-1 1,-1 1-1,-1-1 0,1 1 0,-1-1 1,0 1-1,0 0 0,0 0 0,0 0 0,-1 0 1,1 0-1,-5-3 0,5 3 5,-1 1-1,0 0 0,0 0 1,0 0-1,0 1 1,0-1-1,-1 1 1,1-1-1,-1 1 0,0 0 1,1 1-1,-1-1 1,0 0-1,0 1 1,0 0-1,0 0 0,0 0 1,0 1-1,-1 0 1,1-1-1,0 1 1,0 0-1,0 1 1,-1-1-1,-3 2 0,2-1-229,0 1 0,0 0-1,0 0 1,0 0 0,1 1-1,-1-1 1,1 1-1,-1 1 1,1-1 0,0 1-1,0 0 1,1 0 0,-1 0-1,1 1 1,-5 7-1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7136,'0'0'7656,"-4"11"-7359,1-4-237,1-5-42,1 1 0,0-1 0,0 1 0,0 0-1,0-1 1,0 1 0,0 0 0,1-1 0,-1 1 0,1 0-1,0 0 1,0-1 0,0 1 0,0 0 0,0 0 0,1-1-1,-1 1 1,1 0 0,0 0 0,0-1 0,0 1 0,0-1-1,0 1 1,1-1 0,1 4 0,199 224 1332,-145-156-907,-4 2 0,-3 2 0,53 112 0,-93-168-344,-1 1-1,-2-1 0,0 1 0,-1 0 0,-1 1 1,-2 0-1,0-1 0,-1 1 0,-2 0 0,-3 34 0,0-29 6,-2-1 0,0 0 0,-3 0 0,0-1 0,-1 0 0,-2 0-1,-1-1 1,-19 31 0,24-43-38,-1-2 0,-1 1 0,0-1-1,0-1 1,-2 1 0,1-2 0,-1 1 0,-1-1 0,0-1-1,0 0 1,-1-1 0,-18 9 0,22-12-61,-1-1 152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7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42 5824,'0'0'5964,"-10"-7"-5554,-32-18-15,37 23-322,0 0 0,0 1 0,0-1 1,0 1-1,1 1 0,-1-1 0,-1 1 0,1-1 0,0 1 0,0 1 1,-9 1-1,0-1 105,-4 0 2,0 1 1,0 1-1,1 1 0,0 0 1,0 1-1,0 1 1,0 0-1,1 1 0,0 1 1,0 1-1,1 0 0,0 1 1,-23 21-1,35-28-123,0 0 0,0 0-1,0 1 1,0-1 0,0 1 0,1 0-1,0 0 1,0 0 0,0 0 0,-2 6-1,3-8-36,1-1 0,0 1 0,0-1 0,0 1 0,0-1 0,0 1 0,0-1-1,0 1 1,0-1 0,0 1 0,1-1 0,-1 0 0,1 1 0,-1-1 0,1 1-1,-1-1 1,1 0 0,0 1 0,0-1 0,0 0 0,0 0 0,0 0 0,0 0-1,0 0 1,0 0 0,0 0 0,0 0 0,0 0 0,1 0 0,-1 0-1,0-1 1,1 1 0,2 0 0,23 9 113,0-2 0,1-1-1,28 3 1,-11-1 11,7-1 3,-27-5 38,43 11 0,-62-13-147,0 1-1,-1 0 1,1 1 0,0-1 0,-1 1-1,0 0 1,1 1 0,-1-1 0,-1 1-1,1 0 1,0 0 0,5 7 0,-7-7 3,0 1 1,1-1-1,-2 1 0,1 0 1,0-1-1,-1 1 1,0 0-1,0 1 0,0-1 1,0 6-1,-2-8-9,0 1 0,0 0-1,0 0 1,0 0 0,-1 0 0,0 0 0,0 0-1,0 0 1,0-1 0,-1 1 0,1-1 0,-1 1-1,0-1 1,0 1 0,-3 3 0,-2 2 22,1 0 0,-2-1 0,1 0 0,-1 0 0,-1-1 0,1 0 0,-1 0 1,0-1-1,-19 9 0,14-8 24,-1-1 1,0-1-1,0 0 1,0-1-1,-1-1 1,-20 2-1,5-2 105,-1-2-1,-40-4 0,71 3-180,-2-1-2,1 1 0,0 0-1,-1-1 1,1 1 0,-1 0-1,1 1 1,0-1 0,-1 0-1,1 1 1,0-1 0,-1 1-1,1 0 1,0-1 0,-3 3-1,24-2-3288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10248,'0'0'1973,"-1"11"-1473,-5 29 360,2 1 1,2 1-1,1-1 1,2 0-1,12 67 0,-13-104-734,4 14 485,-2-17-436,-2-12-275,0-6-2339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8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9744,'0'0'1232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49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7232,'0'0'9,"3"14"342,2 5-144,-2-7 0,0-1-1,-1 1 1,0 0-1,0 20 1,8 104 4001,-10-133-4084,0-2-31,0 0 0,0 1 0,0-1 0,0 0 0,0 1 0,0-1 0,0 1 0,0-1 0,1 0 0,-1 1 0,1-1 0,-1 0 0,1 0 0,-1 1 0,2 1 0,11-15 1159,-7 5-1133,0-1 1,-1 0 0,0 0 0,-1 0 0,6-16 0,6-10 96,86-166 882,-102 200-1096,2-4 47,-1 0 1,1 0 0,0 0 0,1 0-1,-1 0 1,1 1 0,0-1-1,-1 1 1,1 0 0,1-1 0,3-2-1,-7 6-37,1 0-1,0 0 1,-1 0-1,1 1 1,0-1-1,-1 0 0,1 0 1,-1 0-1,1 0 1,0 1-1,-1-1 1,1 0-1,-1 0 0,1 1 1,-1-1-1,1 0 1,-1 1-1,1-1 0,-1 1 1,1-1-1,-1 1 1,1-1-1,-1 1 1,0-1-1,1 1 0,-1-1 1,0 1-1,1 0 1,-1-1-1,0 1 1,0-1-1,0 2 0,9 22 175,-9-23-182,9 44 435,6 87 0,-10-84-72,-5-43-281,1 1 0,0 0-1,0-1 1,0 1 0,1-1-1,0 1 1,3 4-1,8 6-2644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5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5016,'0'0'7152,"-10"4"-6716,-33 14-18,41-17-337,-1 1-1,1-1 1,0 1 0,0 0-1,0-1 1,0 1-1,0 0 1,0 0 0,1 0-1,-1 0 1,1 1-1,-1-1 1,1 0 0,0 1-1,0-1 1,0 1-1,0-1 1,0 1 0,1-1-1,-1 1 1,1-1-1,-1 1 1,1 0-1,0-1 1,1 6 0,0 3 72,0-1 1,1 0 0,1 0-1,5 16 1,31 92 499,32 89 370,-69-202-997,1 3 63,1-1 1,-1 1-1,-1 0 0,1 0 1,-1 0-1,-1 0 1,0 1-1,0-1 1,0 0-1,-1 0 0,-2 17 1,2-24-68,0 0-1,0-1 1,0 1 0,0 0 0,0 0-1,0 0 1,-1-1 0,1 1 0,0 0-1,-1 0 1,1-1 0,0 1 0,-1 0-1,1-1 1,-1 1 0,1 0 0,-1-1-1,1 1 1,-1-1 0,1 1 0,-1-1-1,0 1 1,1-1 0,-1 1 0,0-1-1,1 0 1,-1 1 0,0-1 0,0 0-1,1 0 1,-1 0 0,0 1 0,0-1-1,-1 0 1,1 0 59,1-3-32,-1 0 0,0 0 0,0 0 0,0 0 0,0 0 0,0 0 0,-4-5 0,-3-10 7,5 8-26,2 0-1,0 0 0,0 0 0,0 0 1,1 0-1,1 0 0,3-18 0,0 6 29,1-1 0,12-30 0,-7 30-27,1-1 0,1 2 0,1 0-1,0 0 1,30-34 0,-19 29-34,1 1 0,1 2 0,46-35-1,-66 55-1,-1 0 0,1 1 0,0-1 0,0 1 0,1 1 0,12-5 0,-18 7-1,1-1-1,0 1 1,0 0-1,-1-1 1,1 1-1,0 0 1,0 0-1,0 0 1,-1 1-1,1-1 1,0 0-1,0 1 1,-1-1-1,1 1 1,0-1 0,-1 1-1,1 0 1,0 0-1,-1 0 1,1 0-1,-1 0 1,1 0-1,-1 0 1,0 1-1,0-1 1,1 0-1,-1 1 1,0-1-1,0 1 1,0-1-1,1 3 1,0 3-2,1 0 0,-1 0 0,0 0 0,-1 0 0,0 1 0,0-1 0,-1 0 0,1 0 0,-2 1 0,1-1 0,-1 0 0,0 1 0,0-1 0,-1 0 0,0 0 0,-1 0 1,1 0-1,-1-1 0,0 1 0,-5 6 0,4-5 18,-1 0 1,0-1 0,0 0-1,0 0 1,-1-1 0,0 0-1,0 0 1,-1 0 0,0-1 0,0 1-1,0-2 1,0 1 0,-1-1-1,0 0 1,0-1 0,-14 5-1,16-7 8,-1 0 0,1-1 0,-1 1 0,1-2 0,-1 1 0,1-1 0,0 1 0,-1-2 0,1 1 0,0-1 0,-8-3 0,4 3 69,12 6-45,14 10-43,-13-12-12,13 13 17,-1 1 0,-1 0 0,16 25 0,-14-19 40,6 6 74,18 27 431,-37-44-911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5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19 189 5920,'0'0'5614,"-2"16"-5170,1-13-421,-3 24 289,1 0-1,1 1 1,2 31 0,3-41 42,0 0 1,2-1-1,6 18 1,-5-16 456,6 30 0,-10-43-362,-1-8 99,-2-12-66,-25-161 498,16 94-608,-2-89 250,12 168-614,0-1 0,0 0 1,0 1-1,0-1 0,0 1 0,0-1 1,1 1-1,-1-1 0,1 1 1,0-1-1,0 1 0,0-1 1,0 1-1,0 0 0,0-1 0,0 1 1,1 0-1,-1 0 0,1 0 1,0 0-1,0 0 0,0 0 0,0 1 1,0-1-1,0 1 0,0-1 1,0 1-1,0 0 0,1 0 1,-1 0-1,0 0 0,1 0 0,-1 0 1,1 1-1,0-1 0,-1 1 1,1 0-1,-1-1 0,1 1 0,2 1 1,7 0 53,1 2 0,-1-1-1,-1 1 1,1 1 0,0 0 0,-1 1 0,0 0 0,0 1 0,14 10 0,-19-13-169,-1 1 0,0 0 1,-1 0-1,1 0 0,-1 1 0,1-1 1,-1 1-1,0 0 0,-1 0 0,0 0 1,1 1-1,-2-1 0,1 1 0,-1 0 1,1 0-1,-2 0 0,1 0 0,-1 0 1,0 0-1,1 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29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78 10152,'0'0'9374,"-4"12"-8789,-84 182 2271,65-141-2212,-29 59 643,42-93-1055,6-10-51,-1 1 1,-1-1-1,1 0 1,-2 0-1,1-1 1,-9 9 0,7-8 60,-7 6 660,11-15-283,6-12 72,25-73-155,35-92 160,-28 94-341,-20 44-51,2 2 0,2 0 0,22-35 0,-34 63-143,3-3 427,-9 12-575,1 0 0,0 0 0,-1 0 0,1 0 0,-1 1 0,1-1 0,0 0 0,-1 0 0,1 0 0,-1 1 0,1-1 0,-1 0 0,1 0 1,-1 1-1,1-1 0,-1 0 0,1 1 0,-1-1 0,0 1 0,1-1 0,-1 1 0,0-1 0,1 1 0,-1-1 0,0 1 0,1 0 0,21 32-13,-2 1 0,-2 1 0,27 69 0,10 20 0,21 18 0,-73-129 0,-3-12 0,0-1 0,0 0 0,-1 1 0,1-1 0,0 0 0,0 1 0,-1-1 0,1 0 0,0 0 0,-1 1 0,1-1 0,0 0 0,-1 0 0,1 0 0,0 1 0,-1-1 0,1 0 0,0 0 0,-1 0 0,1 0 0,0 0 0,-1 0 0,0 0 0,-30-3 0,15 0 0,-23-2 0,-155-11 0,165 16 0,0 1 0,0 1 0,1 2 0,-51 12 0,54-9 0,15-5 0,1 0 0,-1 1 0,1 0 0,0 0 0,0 1 0,-15 9 0,23-12 29,0 0-1,0 0 1,1 0 0,-1 0-1,1 0 1,-1 0 0,1 0-1,-1 0 1,1 0 0,0 0 0,-1 0-1,1 0 1,0 0 0,0 0-1,0 0 1,0 0 0,0 1-1,0-1 1,0 0 0,0 0-1,0 0 1,1 0 0,-1 0-1,0 0 1,1 0 0,-1 0 0,1 0-1,-1 0 1,1 0 0,-1 0-1,1 0 1,0 0 0,0 1-1,25 27-3762,-25-27 2558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58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5120,'0'0'11201,"2"14"-10831,2 123 549,2-26 470,0-82-431,-6-28-606,13-2 176,26-10-294,-25 7-194,0 0 0,0 0 0,0 2 0,18-2 0,-19 3-17,-2 0-18,0 1-1,1-1 0,-1 2 1,0-1-1,0 2 1,1-1-1,-1 2 1,15 4-1,-18-5-2749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2:5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83 154 4216,'0'0'3162,"-2"-11"-2842,-5-31 15,6 36-41,0 0 0,-1 0 0,0 0 0,0 0 0,-1 0 0,1 1 0,-5-8 1,-4-7 787,9 14-809,2 5-204,-1 0-1,1 0 1,0 0 0,0 0 0,-1 0 0,1 0-1,-1 0 1,1 0 0,-1 0 0,1 1 0,-1-1-1,1 0 1,-1 0 0,0 0 0,1 1 0,-1-1-1,0 0 1,0 1 0,0-1 0,0 0-1,1 1 1,-1-1 0,0 1 0,0 0 0,0-1-1,-1 1 1,1 0 189,1 0-215,-1 0 1,1 0-1,-1 0 1,0 0-1,1 0 1,-1 0 0,1 0-1,-1 1 1,1-1-1,-1 0 1,1 0-1,-1 1 1,1-1 0,-1 0-1,1 1 1,-1-1-1,1 0 1,-1 1-1,1-1 1,0 1 0,-1-1-1,1 1 1,0-1-1,-1 1 1,-2 7 61,1 0 1,1 0-1,-1 0 1,1 0-1,0 0 0,1 0 1,0 0-1,0 0 1,3 12-1,2 8 132,12 37 0,-6-26-60,88 317 988,-81-267-915,-11-52 33,22 70-1,-25-98-177,-2-4 4,1 0-1,-1 1 0,0-1 1,-1 1-1,1 0 1,-1-1-1,0 1 0,-1 0 1,1 0-1,-2 9 0,-2-11 162,1-9 267,0-10-2095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9 4312,'0'0'7333,"-11"-1"-6961,-85-5 1400,70 6-1088,15-1-142,0 1 0,-21 2-1,26 0-404,1-1 0,0 2 0,0-1 0,0 0 1,1 1-1,-1 0 0,1 0 0,-1 1 0,1-1 0,0 1 0,0 0 0,0 0 0,1 0 0,0 1 0,-1-1 0,2 1 0,-1 0 1,0 0-1,1 0 0,-2 6 0,3-8-106,0 1 1,1-1 0,-1 0-1,1 0 1,0 0 0,0 0-1,1 0 1,-1 0 0,0 0-1,1 1 1,0-1 0,0 0-1,2 5 1,20 37 142,-21-43-167,-1 0-1,1 0 1,-1-1 0,1 1 0,0 0-1,0-1 1,-1 1 0,1-1-1,0 0 1,0 0 0,1 0-1,-1 0 1,4 2 0,32 6 29,-24-7-21,8 2 24,1-2-1,44-1 1,-50-2-17,0 1 1,0 1-1,0 0 0,0 1 1,-1 1-1,1 0 1,19 8-1,-30-8 2,1 0-1,-1 1 1,0 0-1,-1 1 1,1-1-1,-1 1 1,1 0 0,-1 1-1,-1-1 1,1 1-1,-1 0 1,0 0-1,0 0 1,-1 0 0,5 14-1,-5-13 1,0 0 0,-1 1-1,0-1 1,0 1 0,-1-1 0,0 1-1,0 0 1,-1 0 0,0-1 0,0 1-1,-1 0 1,0 0 0,0-1 0,-4 11-1,4-14-5,-2 0 0,1 1 0,0-1-1,-1 0 1,0 0 0,0 0 0,0-1-1,-1 1 1,1-1 0,-1 1 0,0-1 0,0 0-1,0-1 1,0 1 0,0-1 0,-1 0-1,1 0 1,-1 0 0,1 0 0,-1-1-1,0 0 1,1 0 0,-9 1 0,-8 0 54,0-1 1,0-1-1,-41-5 0,54 4-57,-6-2 36,0 0-1,0 0 1,0-2 0,-23-10 0,-8-2 124,37 11-374,15 1 336,12 1-3333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8432,'0'0'4898,"0"13"-4395,0 14-279,5 167 2030,-3-167-1596,-1 28 0,-1-30 137,9-43-3275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9744,'0'0'1216,"41"65"-1496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4816,'0'0'5512,"1"15"-5000,4 224 3113,-3-236-3056,2-7-199,3-9 22,21-92 347,-20 69-551,1 1 0,2-1 0,1 2-1,30-58 1,-41 90-177,-1 1 1,1 0-1,0-1 1,-1 1-1,1 0 0,0 0 1,0-1-1,0 1 0,0 0 1,0 0-1,0 0 0,0 1 1,1-1-1,-1 0 0,0 0 1,0 0-1,1 1 0,-1-1 1,0 1-1,1-1 1,-1 1-1,3-1 0,-3 2-1,0-1 0,1 1 0,-1-1 0,0 1 0,0 0 0,0-1 0,1 1 0,-1 0 0,0 0 0,0 0 0,0 0 0,0 0 0,-1 0 0,1 0 0,0 0 0,0 0 0,-1 1 0,1-1 0,0 0 0,-1 0 0,1 1 0,-1-1 0,1 3 0,9 32 214,12 73 0,-4-18 155,-2 12 478,-18-84-602,0-8-19,2-10-221,4-4-2647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82 4416,'0'0'10042,"-12"1"-9662,-39 5-33,48-5-300,0 0 0,-1 0 0,1 0 0,0 1 0,0-1 0,0 1 1,0 0-1,1 0 0,-1 0 0,0 0 0,1 1 0,-1-1 0,1 1 0,0-1 0,0 1 0,0 0 0,0 0 0,-2 5 1,0-2 30,-4 7 74,1 0 0,0 0 0,1 1-1,0 0 1,1 1 0,1-1 0,0 1 0,1 0-1,0 0 1,1 0 0,1 0 0,1 24-1,0-37-124,0 0 0,0 0 0,1 0 0,-1 0 0,0 0 0,1 0 0,-1 0 0,1 0 0,0 0 0,0 0 0,0 0 0,0 0 0,0 0 0,0 0 0,0-1 0,1 1-1,-1-1 1,1 1 0,-1-1 0,1 1 0,-1-1 0,1 0 0,0 0 0,0 1 0,0-1 0,0-1 0,-1 1 0,1 0 0,0 0 0,0-1 0,1 1 0,-1-1 0,0 0-1,0 1 1,0-1 0,0 0 0,4-1 0,2 0 21,-1 0 0,1-1-1,-1 0 1,0 0-1,0-1 1,1 0 0,-2 0-1,1-1 1,8-5-1,2-4 46,1-1-1,-2-1 1,0-1-1,-1 0 0,-1-1 1,13-19-1,-25 34-54,0-1 0,-1 1-1,1-1 1,-1 0 0,0 1 0,1-1-1,-1 0 1,0 0 0,-1 0-1,1 0 1,0 0 0,-1-4 0,0 6 40,-2 5 66,-1 2-130,0 0 0,1 1 0,0-1-1,0 1 1,0 0 0,1-1 0,0 1 0,0 0-1,0 0 1,1 0 0,0 0 0,1 0 0,0 0-1,0 0 1,3 9 0,-3-12-17,1 1 1,-1-1-1,2 0 0,-1 0 1,0 0-1,1-1 0,-1 1 1,1 0-1,0-1 1,0 0-1,0 0 0,1 0 1,-1 0-1,1 0 0,0-1 1,0 1-1,0-1 0,0 0 1,0 0-1,0-1 1,0 1-1,1-1 0,-1 0 1,8 1-1,-5-1 3,0 0-1,-1-1 1,1 0 0,-1 0-1,1 0 1,0-1 0,-1 0-1,1 0 1,-1-1 0,0 0-1,1 0 1,-1 0-1,0-1 1,0 0 0,0 0-1,-1 0 1,1-1 0,-1 0-1,0 0 1,0-1 0,0 1-1,4-6 1,5-5 35,-1 0 1,-1-1-1,-1 0 0,0-1 1,-1 0-1,8-20 0,-14 27 5,0-1-1,-1 1 0,0 0 0,-1-1 1,0 0-1,0 0 0,-2 1 0,1-1 0,-1 0 1,-1 0-1,0 0 0,-4-20 0,4 29-21,-1-1 0,1 0 0,0 1 0,-1-1 0,1 1 1,-1 0-1,0-1 0,0 1 0,0 0 0,0 0 0,0 0 0,0 0 0,-1 1 0,1-1 0,0 0 0,-1 1 0,0 0 0,-3-2 0,2 1-29,0 1 1,-1-1-1,1 1 1,0 0-1,0 0 1,0 1-1,-1-1 1,1 1-1,0 0 0,-1 0 1,-7 2-1,6 1-139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5016,'0'0'9724,"-13"4"-9392,8-3-298,-9 3 110,0 1 1,0 0 0,0 1 0,1 1-1,-25 15 1,28-14 19,1 0 1,0 1-1,1 0 0,0 0 1,-7 11-1,12-15-99,0-1 0,1 0 1,-1 1-1,1 0 0,0-1 0,0 1 0,1 0 1,-1 0-1,1 0 0,0 0 0,1 0 0,-1 0 1,1 1-1,0 6 0,1-9-26,0 0-1,0 0 0,1 0 1,-1 0-1,1 0 0,-1-1 1,1 1-1,0 0 1,0-1-1,0 0 0,0 1 1,1-1-1,-1 0 1,0 0-1,1 0 0,0 0 1,-1-1-1,1 1 1,0-1-1,4 2 0,4 2 68,0-1 0,0-1-1,1 0 1,13 3 0,-12-5 81,0 1 0,-1-2 0,1 0 0,24-2 0,-31 1-362,0 0-1,0-1 0,0 1 1,-1-1-1,1 0 0,-1 0 1,1-1-1,-1 0 0,0 0 1,0 0-1,0 0 0,6-6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5120,'0'0'13694,"-2"10"-13451,-11 53 176,-26 133 711,31-142-697,-2 92-1,9-110-288,0-20-56,1-1-1,0 1 1,1 0 0,1 0-1,1-1 1,5 20 0,-6-30-62,0 0 1,0 0 0,0 0 0,1 0 0,0-1-1,0 1 1,0-1 0,0 0 0,1 0 0,0 0-1,0 0 1,0 0 0,0-1 0,1 0 0,-1 0-1,1 0 1,-1-1 0,1 1 0,0-1 0,9 2-1,-1 1 19,0 0-1,0-2 0,0 0 0,1 0 0,-1-1 1,1-1-1,0 0 0,0-1 0,-1 0 0,1-1 1,0 0-1,24-7 0,-13 3 105,-19 5-94,-1-1 0,1 0 0,-1 0-1,0-1 1,0 1 0,7-4 0,-11 4-67,0 1 0,0-1-1,0 0 1,-1 1 0,1-1 0,0 0-1,0 0 1,-1 1 0,1-1-1,0 0 1,-1 0 0,1 0-1,-1 0 1,1 0 0,-1 0 0,0 0-1,1 0 1,-1 0 0,0 0-1,0 0 1,0 0 0,0 0 0,0-1-1,0 0 1,-1-9-3179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0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8744,'0'0'4810,"13"-5"-4091,62-21 528,91-19 0,-134 39-847,-1 1 1,1 1 0,0 1-1,0 2 1,0 2 0,41 5-1,7 18 1480,-75-21-1939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2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493 953 9144,'0'0'8803,"-16"-4"-8429,4 0-295,1 0-3,0 1 1,0 0-1,-1 1 1,1 0 0,-1 1-1,0 0 1,1 1-1,-15 1 1,10 1 72,0 1-1,1 1 1,0 1 0,0 0 0,0 0 0,0 2 0,1 0 0,0 1-1,-23 16 1,15-6 132,1 0 1,1 1-1,0 1 0,-28 39 0,42-51-211,1 0-1,0 0 1,1 0-1,0 1 1,0 0-1,0 0 1,1 0-1,1 0 1,0 0 0,0 1-1,0-1 1,1 1-1,1-1 1,0 1-1,0-1 1,1 1-1,2 12 1,-2-15-31,1-1-1,0 0 1,0 1 0,1-1 0,0 0 0,0 0 0,0-1 0,1 1 0,0 0 0,0-1 0,0 0-1,0 0 1,1 0 0,0-1 0,0 0 0,0 0 0,1 0 0,0 0 0,-1-1 0,1 0-1,0 0 1,0 0 0,1-1 0,-1 0 0,9 1 0,-6-1 28,0-1-1,0 0 1,0-1 0,1 0-1,-1-1 1,0 0-1,0 0 1,0-1 0,0 0-1,0-1 1,0 0 0,-1 0-1,1-1 1,-1 0 0,14-9-1,-8 3 64,0 0 0,-1 0 0,0-2 0,-1 0 0,0 0 0,-1-1 0,17-24 1,-15 17 63,-1-2 1,0 1 0,14-40 0,-22 49-115,-1 1 1,0-1-1,-1 1 0,0-1 1,0 0-1,-2 0 0,1 0 1,-1 0-1,-3-19 0,1 24-35,1-5 89,-2 0 1,0 1 0,0-1 0,-8-17 0,11 27-111,-1 1 0,0-1 0,1 1 0,-1-1 0,0 1 1,0-1-1,0 1 0,0 0 0,0-1 0,0 1 1,-1 0-1,1 0 0,0 0 0,-1 0 0,1 0 1,0 0-1,-1 0 0,1 0 0,-1 1 0,1-1 1,-1 1-1,0-1 0,1 1 0,-1-1 0,0 1 0,1 0 1,-1 0-1,0 0 0,1 0 0,-1 0 0,0 0 1,1 0-1,-1 1 0,0-1 0,1 1 0,-1-1 1,1 1-1,-1-1 0,1 1 0,-1 0 0,1 0 1,-2 1-1,-3 2 15,1 0 1,0 0-1,0 1 1,0-1-1,1 1 0,0 0 1,0 1-1,0-1 1,0 1-1,1 0 1,0 0-1,0 0 0,1 0 1,-1 0-1,1 0 1,-2 12-1,2-1 15,0-1-1,0 0 0,1 0 1,1 0-1,4 30 0,-1-32 17,0-1 0,0 1-1,2-1 1,-1 0-1,2 0 1,0-1-1,0 1 1,1-1-1,1-1 1,0 1-1,14 15 1,-18-23-28,0 0-1,0-1 1,0 0-1,0 0 1,0 0-1,0 0 1,1-1 0,-1 0-1,1 0 1,0 0-1,0 0 1,0-1-1,0 1 1,0-1 0,0-1-1,0 1 1,0-1-1,6 0 1,-4-1-10,-1 0-1,0 0 1,1-1 0,-1 0 0,0 0-1,0 0 1,-1-1 0,1 0 0,0 0 0,-1-1-1,0 1 1,1-1 0,8-9 0,0-2-31,0-1 0,-1 0 0,0 0-1,-2-2 1,0 1 0,9-21 0,-4 1-1,-1 0-1,11-48 1,-16 62 0,-10 23 0,0 0 0,0 0 0,0 0 0,1 0 0,-1 0 0,0 0 0,0 0 0,0 0 0,1 0 0,-1 0 0,0 0 0,0 0 0,0 0 0,1 0 0,-1 0 0,0 0 0,0 0 0,0 0 0,1 0 0,-1 0 0,0 1 0,0-1 0,0 0 0,0 0 0,1 0 0,-1 0 0,0 0 0,0 1 0,0-1 0,0 0 0,0 0 0,1 0 0,-1 0 0,0 1 0,0-1 0,0 0 0,0 0 0,0 0 0,0 1 0,0-1 0,0 0 0,0 0 0,0 0 0,0 1 0,0-1 0,0 0 0,0 0 0,0 1 0,7 45 0,-6-34 0,1 19 0,-1-16 0,0 0 0,1 0 0,1 0 0,0 0 0,6 14 0,-9-29 0,0 0 0,0 1 0,0-1 0,0 0 0,0 0 0,0 0 0,1 0 0,-1 0 0,0 1 0,0-1 0,0 0 0,0 0 0,1 0 0,-1 0 0,0 0 0,0 0 0,0 0 0,0 0 0,1 0 0,-1 0 0,0 0 0,0 1 0,0-1 0,1 0 0,-1 0 0,0 0 0,0 0 0,0-1 0,1 1 0,-1 0 0,0 0 0,0 0 0,0 0 0,0 0 0,1 0 0,-1 0 0,0 0 0,11-7 0,8-13 0,-5 3 0,-2 0 0,20-37 0,-25 40 0,1 0 0,0 1 0,1 0 0,0 0 0,1 1 0,1 0 0,17-15 0,-28 26 0,1 1 0,-1 0 0,0 0 0,1-1 0,-1 1 0,1 0 0,-1 0 0,0 0 0,1 0 0,-1 0 0,1 0 0,-1-1 0,0 1 0,1 0 0,-1 0 0,1 0 0,-1 0 0,0 0 0,1 1 0,-1-1 0,1 0 0,-1 0 0,0 0 0,1 0 0,-1 0 0,1 1 0,-1-1 0,0 0 0,1 0 0,-1 0 0,0 1 0,1-1 0,-1 0 0,0 1 0,0-1 0,1 0 0,-1 1 0,0-1 0,0 0 0,1 1 0,-1-1 0,0 0 0,0 1 0,0-1 0,0 1 0,0-1 0,0 0 0,1 1 0,-1-1 0,0 1 0,5 27 0,-5-23 0,2 21 0,-2-1 0,0 1 0,-8 41 0,8-65 0,0-1 0,0 0 0,0 0 0,0 0 0,0 1 0,0-1 0,0 0 0,0 0 0,0 1 0,1-1 0,-1 0 0,1 0 0,-1 0 0,0 0 0,1 1 0,0-1 0,0 1 0,-1-2 0,1 0 0,-1 1 0,1-1 0,-1 0 0,1 0 0,-1 1 0,1-1 0,-1 0 0,1 0 0,-1 0 0,1 0 0,-1 0 0,1 0 0,-1 0 0,1 0 0,-1 0 0,1 0 0,-1 0 0,1 0 0,-1 0 0,1 0 0,-1 0 0,1-1 0,-1 1 0,1 0 0,-1 0 0,1-1 0,-1 1 0,0 0 0,1 0 0,-1-1 0,1 1 0,-1-1 0,0 1 0,1 0 0,-1-1 0,1 0 0,13-15 0,-1 0 0,0-1 0,17-33 0,-21 35 0,0 0 0,0 0 0,2 1 0,0 0 0,0 1 0,17-14 0,-26 24 0,1 1 0,-1 0 0,1 0 0,0 1 0,0-1 0,0 1 0,-1-1 0,2 1 0,-1 0 0,0 0 0,0 0 0,4 0 0,-6 1 0,1 0 0,0 0 0,-1 1 0,1-1 0,-1 1 0,1-1 0,0 1 0,-1 0 0,0-1 0,1 1 0,-1 0 0,1 0 0,-1 0 0,0 0 0,0 0 0,0 0 0,1 1 0,-1-1 0,0 0 0,0 1 0,-1-1 0,1 0 0,0 1 0,0-1 0,-1 1 0,1-1 0,-1 1 0,1 1 0,5 17 0,0 0 0,-2 0 0,3 32 0,8 32 0,-14-80 0,0 0 0,0 0 0,1 0 0,-1 0 0,1 0 0,0 0 0,0-1 0,1 1 0,-1-1 0,1 1 0,5 4 0,-7-7 0,0-1 0,-1 0 0,1 1 0,0-1 0,-1 0 0,1 0 0,0 0 0,-1 0 0,1 1 0,0-1 0,-1 0 0,1 0 0,0 0 0,0-1 0,-1 1 0,1 0 0,0 0 0,-1 0 0,1 0 0,0-1 0,-1 1 0,1 0 0,0-1 0,-1 1 0,1 0 0,-1-1 0,1 1 0,0-2 0,16-16 0,-12 12 0,17-24 0,0-1 0,17-35 0,5-6 0,-43 70 0,0 0 0,1 0 0,-1 0 0,1 0 0,-1 0 0,1 1 0,0-1 0,0 0 0,0 1 0,4-3 0,-6 4 0,1 0 0,0 0 0,0 0 0,0 0 0,-1-1 0,1 1 0,0 0 0,0 0 0,0 1 0,-1-1 0,1 0 0,0 0 0,0 0 0,-1 0 0,1 1 0,0-1 0,0 0 0,-1 1 0,1-1 0,0 0 0,-1 1 0,1-1 0,0 1 0,-1-1 0,1 1 0,-1 0 0,1-1 0,-1 1 0,1 0 0,-1-1 0,1 1 0,-1 0 0,0-1 0,1 1 0,-1 0 0,0 0 0,1 0 0,6 16 0,-1 1 0,0 0 0,-1-1 0,-1 2 0,3 28 0,-1 96 0,-5-82 0,2 71 0,-25 257 0,11-300 0,-10 58 0,15-129 0,6-18 0,0 0 0,0 0 0,0 0 0,-1 0 0,1 0 0,0 1 0,0-1 0,0 0 0,0 0 0,0 0 0,0 0 0,-1 0 0,1 0 0,0 0 0,0 0 0,0 0 0,0 0 0,0 0 0,-1 0 0,1-1 0,0 1 0,0 0 0,0 0 0,0 0 0,0 0 0,0 0 0,-1 0 0,1 0 0,0 0 0,0 0 0,0 0 0,0 0 0,0-1 0,0 1 0,0 0 0,0 0 0,0 0 0,0 0 0,-1 0 0,1 0 0,0-1 0,0 1 0,0 0 0,0 0 0,0 0 0,0 0 0,0 0 0,0 0 0,0-1 0,0 1 0,0 0 0,0 0 0,0 0 0,0 0 0,0 0 0,0-1 0,0 1 0,0 0 0,1 0 0,-1 0 0,0 0 0,0 0 0,-3-13 0,-5-115 0,8-155 0,3 149 0,0 43 0,4 0 0,3 1 0,5 0 0,28-93 0,-41 176 0,-1-1 0,2 1 0,-1 0 0,1 0 0,0 0 0,1 0 0,0 1 0,0 0 0,0-1 0,1 1 0,-1 0 0,2 1 0,6-7 0,-10 11 0,-1 1 0,1-1 0,-1 1 0,1-1 0,0 1 0,-1 0 0,1 0 0,0-1 0,-1 1 0,1 0 0,0 1 0,-1-1 0,1 0 0,0 0 0,-1 1 0,1-1 0,-1 1 0,1-1 0,-1 1 0,1 0 0,-1 0 0,1-1 0,-1 1 0,1 0 0,-1 0 0,2 2 0,5 4 0,0 0 0,13 14 0,-18-18 0,3 5 0,0 0 0,0 1 0,-1 0 0,0 0 0,0 0 0,-1 0 0,0 1 0,3 12 0,-1 1 0,-2 0 0,4 34 0,-8-49 0,0 0 0,0-1 0,-1 1 0,1-1 0,-2 1 0,1-1 0,-1 0 0,0 1 0,-1-1 0,0 0 0,-4 7 0,6-11 0,-1 0 0,0 0 0,0 0 0,0 0 0,0 0 0,-1 0 0,1-1 0,-1 1 0,1-1 0,-1 0 0,0 0 0,0 0 0,0 0 0,0 0 0,0-1 0,-1 1 0,1-1 0,0 0 0,-1 0 0,1 0 0,-1-1 0,1 1 0,-1-1 0,1 0 0,-5 0 0,-3-1 0,1-1 0,-1-1 0,-13-5 0,15 5 0,-1 0 0,1 1 0,-1-1 0,0 2 0,-12-2 0,37 3 0,42 1 0,1-3 0,62-11 0,-102 10 0,1-1 0,0-1 0,-1-1 0,0 0 0,-1-1 0,1-1 0,-1-1 0,-1-1 0,0 0 0,24-20 0,-14 7 0,-1-1 0,-2-2 0,0 0 0,-2-1 0,-1-1 0,-1-1 0,-2-1 0,0 0 0,-3-1 0,0-1 0,-2 0 0,-1-1 0,-2 0 0,-1-1 0,-2 0 0,-1 0 0,0-37 0,-4 25 0,-3-1 0,-1 0 0,-3 0 0,-1 1 0,-18-57 0,22 92 0,-1 1 0,0-1 0,-1 1 0,0 0 0,-1 0 0,0 0 0,0 1 0,-1 0 0,0 0 0,-12-10 0,19 19 0,0-1 0,-1 1 0,1 0 0,-1-1 0,1 1 0,0 0 0,-1 0 0,1-1 0,-1 1 0,1 0 0,-1 0 0,1 0 0,-1 0 0,1 0 0,-1-1 0,1 1 0,-1 0 0,1 0 0,-1 0 0,1 0 0,0 0 0,-1 1 0,1-1 0,-1 0 0,1 0 0,-1 0 0,1 0 0,-1 0 0,1 1 0,-1-1 0,1 0 0,0 0 0,-1 1 0,1-1 0,-1 0 0,1 1 0,0-1 0,-1 0 0,1 1 0,-11 19 0,8-15 0,-10 25 0,0 1 0,3 0 0,0 1 0,-9 56 0,-3 133 0,17-92 0,16 184 0,-4-259 0,18 63 0,-12-57 0,-11-53 0,0-1 0,0 1 0,0-1 0,1 0 0,0 0 0,0 0 0,0 0 0,1 0 0,0-1 0,5 7 0,-7-10 0,0 0 0,0 0 0,1 0 0,-1 0 0,0 0 0,1-1 0,0 1 0,-1-1 0,1 0 0,0 1 0,0-1 0,-1 0 0,1-1 0,0 1 0,0 0 0,0-1 0,0 0 0,0 1 0,0-1 0,0-1 0,0 1 0,0 0 0,0-1 0,0 1 0,5-2 0,3-3 0,0 0 0,1 0 0,-2-1 0,1 0 0,-1-1 0,0 0 0,0-1 0,-1 0 0,0-1 0,0 1 0,-1-2 0,0 1 0,8-14 0,8-9 0,-14 18 0,18-29 0,-14 18 0,0-2 0,-2 0 0,-1-1 0,-1 0 0,-2 0 0,8-41 0,-14 56 0,-1 10 0,0 0 0,0 1 0,-1-1 0,1 0 0,-1 0 0,0 0 0,1 0 0,-1 0 0,-1 0 0,1 0 0,0 1 0,-1-1 0,1 0 0,-2-3 0,1 7 0,0 0 0,0 0 0,0 1 0,0-1 0,1 0 0,-1 0 0,0 1 0,1-1 0,-1 0 0,1 1 0,0-1 0,-1 1 0,1-1 0,0 1 0,0 1 0,-1 1 0,-6 27 0,0 0 0,3 1 0,-2 40 0,6-55 0,0 1 0,2-1 0,0 0 0,1 1 0,1-1 0,0 0 0,11 27 0,-13-41 0,0 0 0,0 0 0,0 0 0,0-1 0,0 1 0,1 0 0,-1-1 0,1 0 0,0 1 0,0-1 0,0 0 0,0-1 0,0 1 0,0 0 0,0-1 0,0 0 0,1 1 0,-1-1 0,0-1 0,1 1 0,-1 0 0,1-1 0,-1 0 0,1 0 0,-1 0 0,1 0 0,-1 0 0,6-2 0,0 0 0,0-1 0,0 0 0,-1 0 0,0-1 0,9-5 0,-3 3 0,2-2 0,7-17 0,26-36 0,-17 19 0,-18 22 0,0 0 0,-2-1 0,0 0 0,-1-1 0,-1-1 0,12-43 0,-7 8 0,12-98 0,-11-20 0,-5 43 0,-5-3 0,-3 34 0,-3 99 0,2-49 0,-3 50 0,1-1 0,0 0 0,-1 0 0,1 0 0,-1 0 0,0 0 0,0 0 0,0 0 0,0 1 0,-1-1 0,1 0 0,-1 1 0,-3-5 0,5 7 0,0 0 0,0 0 0,0 0 0,-1 0 0,1-1 0,0 1 0,0 0 0,0 0 0,-1 0 0,1 0 0,0 0 0,0 0 0,-1 0 0,1 0 0,0 0 0,0 0 0,-1 0 0,1 0 0,0 0 0,-1 0 0,1 0 0,0 0 0,0 0 0,-1 0 0,1 0 0,0 0 0,0 0 0,-1 0 0,1 0 0,0 1 0,0-1 0,0 0 0,-1 0 0,1 0 0,0 0 0,0 1 0,0-1 0,0 0 0,-1 0 0,1 0 0,0 1 0,0-1 0,0 0 0,0 0 0,0 1 0,0-1 0,-1 0 0,1 0 0,0 1 0,0-1 0,-6 20 0,4-13 0,-11 36 0,2 1 0,2 0 0,-5 84 0,14 137 0,4-153 0,18 254 0,-10-303 0,-10-56 0,-1-1 0,2-1 0,-1 1 0,1 0 0,0-1 0,0 1 0,7 9 0,-8-13 0,0 1 0,0-1 0,0 0 0,1 1 0,-1-1 0,1 0 0,-1 0 0,1-1 0,0 1 0,3 1 0,-3-2 0,-1-1 0,1 0 0,-1 0 0,1 0 0,-1 0 0,1 0 0,-1-1 0,1 1 0,-1-1 0,1 1 0,-1-1 0,0 0 0,5-2 0,2-1 0,1 0 0,0-1 0,-1 1 0,0-2 0,0 0 0,-1 0 0,0 0 0,0-1 0,0 0 0,-1-1 0,12-14 0,2-8 0,-1-1 0,-1 0 0,-2-2 0,-1 0 0,-2-1 0,-1 0 0,-1-1 0,8-46 0,-17 71 0,-2 8 0,-1 0 0,1 1 0,0-1 0,-1 0 0,1 0 0,-1 0 0,0 1 0,1-1 0,-1 0 0,0 0 0,0 0 0,0 0 0,-1 0 0,1 0 0,0 0 0,-1 1 0,1-1 0,-1 0 0,0 0 0,1 0 0,-1 1 0,-1-3 0,-12 35 0,7-11 0,1 1 0,1 0 0,0 0 0,2 0 0,0 0 0,1 24 0,2-8 0,1 0 0,12 67 0,-10-91 0,-1-1 0,2 1 0,-1-1 0,2 1 0,0-1 0,0 0 0,13 20 0,-17-31 0,0 0 0,0 1 0,1-1 0,-1 0 0,0 0 0,1 0 0,-1 0 0,1 0 0,-1 0 0,1 0 0,-1 0 0,1 0 0,-1-1 0,1 1 0,0-1 0,-1 1 0,1-1 0,0 0 0,0 0 0,-1 0 0,1 0 0,0 0 0,0 0 0,-1 0 0,1 0 0,0-1 0,0 1 0,-1-1 0,1 1 0,-1-1 0,1 0 0,0 1 0,-1-1 0,1 0 0,1-2 0,3-1 0,0 0 0,0-1 0,-1 1 0,0-1 0,0-1 0,0 1 0,7-11 0,1-6 0,-2 0 0,0 0 0,-2-1 0,0 0 0,7-32 0,15-124 0,-30 176 0,-1 0 0,0-1 0,1 1 0,-2-1 0,1 1 0,0 0 0,-1-1 0,1 1 0,-1-1 0,-1-3 0,1 8 0,0 0 0,0 1 0,0-1 0,1 0 0,-1 0 0,0 0 0,1 0 0,-1 1 0,1-1 0,0 0 0,-1 0 0,1 3 0,-5 23 0,2 0 0,1 0 0,1 0 0,2 0 0,1 1 0,9 50 0,-7-61 0,1-1 0,0 0 0,2 0 0,0-1 0,0 1 0,1-2 0,1 1 0,17 20 0,-25-33 0,1 0 0,0 0 0,0 0 0,1 0 0,-1 0 0,0 0 0,1-1 0,-1 1 0,1-1 0,-1 0 0,1 1 0,0-1 0,-1 0 0,1-1 0,0 1 0,0 0 0,0-1 0,2 1 0,0-2 0,-1 1 0,0-1 0,0 1 0,0-1 0,0 0 0,0-1 0,0 1 0,0-1 0,0 1 0,0-1 0,4-4 0,0 0 0,1 0 0,-1-1 0,-1 0 0,1 0 0,-1-1 0,-1 0 0,1-1 0,-1 1 0,6-13 0,15-39 0,-17 37 0,0 1 0,2 0 0,0 1 0,19-26 0,-30 45 0,1 0 0,-1 1 0,1-1 0,0 0 0,0 1 0,-1-1 0,1 1 0,0 0 0,0-1 0,0 1 0,0 0 0,1 0 0,-1 0 0,0 0 0,0 1 0,1-1 0,1 0 0,1 1 0,0 1 0,0-1 0,-1 1 0,1-1 0,0 2 0,6 1 0,9 2 0,-10-2 0,-14-3 0,-25 5 0,15 0 0,0 1 0,0 1 0,0 1 0,1-1 0,0 2 0,1 0 0,-14 13 0,18-14 0,0 0 0,1 0 0,1 1 0,-1 0 0,1 0 0,1 0 0,0 1 0,0 0 0,1 0 0,0 0 0,-4 16 0,7-16 0,1-1 0,-1 1 0,1-1 0,1 1 0,0 0 0,0-1 0,1 0 0,0 1 0,1-1 0,0 0 0,0 0 0,1 0 0,9 14 0,-11-19 0,0-1 0,1-1 0,0 1 0,0 0 0,-1 0 0,2-1 0,-1 0 0,0 0 0,0 0 0,1 0 0,-1 0 0,1-1 0,-1 1 0,1-1 0,0 0 0,0 0 0,-1 0 0,1-1 0,0 1 0,5-1 0,-3 1 0,0-1 0,0 0 0,0-1 0,0 0 0,-1 1 0,1-2 0,0 1 0,0-1 0,-1 0 0,1 0 0,-1 0 0,11-6 0,-6-1 0,1 1 0,-1-1 0,-1-1 0,0 0 0,0 0 0,-1 0 0,0-1 0,8-16 0,-7 9 0,0-1 0,-2-1 0,0 1 0,7-36 0,-5-3 0,-2-1 0,-3-103 0,-20-326 0,12 438 0,-2-1 0,-13-50 0,18 92 0,-1-6 0,2 15 0,0 0 0,0-1 0,0 1 0,0 0 0,0 0 0,0-1 0,0 1 0,-1 0 0,1 0 0,0 0 0,0-1 0,0 1 0,0 0 0,0 0 0,0 0 0,0-1 0,-1 1 0,1 0 0,0 0 0,0 0 0,0 0 0,0 0 0,-1-1 0,1 1 0,0 0 0,0 0 0,0 0 0,-1 0 0,1 0 0,0 0 0,0 0 0,-1 0 0,1 0 0,0 0 0,0 0 0,0 0 0,-1 0 0,1 0 0,-1 0 0,0 1 0,0 0 0,1-1 0,-1 1 0,0 0 0,1 0 0,-1-1 0,1 1 0,-1 0 0,1 0 0,0 0 0,-1 0 0,1 0 0,0 0 0,-1 0 0,1 0 0,0 0 0,0 2 0,-1 2 0,-8 34 0,2 0 0,-5 79 0,13 84 0,0-125 0,0-23 0,2 1 0,3-1 0,2 0 0,2-1 0,3 0 0,30 83 0,-37-125 0,0-1 0,1 1 0,0-1 0,1 0 0,0-1 0,0 0 0,19 16 0,-24-22 0,0-1 0,0 1 0,1-1 0,-1 0 0,0 0 0,1 0 0,-1-1 0,1 1 0,0-1 0,0 0 0,-1 0 0,1 0 0,0 0 0,0-1 0,0 0 0,0 1 0,0-1 0,0-1 0,0 1 0,-1-1 0,1 1 0,0-1 0,0 0 0,0 0 0,4-3 0,7-3 0,-1-1 0,1-1 0,-2 0 0,23-20 0,-12 10 0,-12 9 0,0 0 0,0 0 0,-1-1 0,-1-1 0,1 0 0,9-17 0,-14 21 0,-2-1 0,1 0 0,-1 0 0,-1 0 0,0-1 0,0 1 0,-1-1 0,0 1 0,0-1 0,0-19 0,-2 28 0,0-1 0,0 1 0,0-1 0,0 1 0,0-1 0,0 1 0,0-1 0,-1 1 0,1-1 0,0 1 0,-1-1 0,1 1 0,-1-1 0,0 1 0,1 0 0,-1-1 0,0 1 0,0 0 0,0 0 0,0 0 0,0 0 0,0-1 0,0 1 0,0 1 0,-1-1 0,1 0 0,0 0 0,0 0 0,-1 1 0,1-1 0,-1 0 0,1 1 0,0-1 0,-1 1 0,1 0 0,-1 0 0,1-1 0,-1 1 0,1 0 0,-1 0 0,1 0 0,-1 1 0,1-1 0,-1 0 0,-2 1 0,-2 1 0,0-1 0,0 1 0,0 1 0,0-1 0,0 1 0,1 0 0,-1 0 0,1 1 0,0-1 0,-6 6 0,6-4 0,0 0 0,1 0 0,-1 1 0,1 0 0,0 0 0,0 0 0,1 0 0,0 1 0,0-1 0,0 1 0,1 0 0,0-1 0,1 1 0,-1 0 0,1 1 0,0-1 0,1 0 0,0 0 0,0 0 0,1 0 0,-1 0 0,2 0 0,2 12 0,0-7 0,1-1 0,0 1 0,1-1 0,1 0 0,-1 0 0,2 0 0,-1-1 0,2 0 0,-1-1 0,1 0 0,0 0 0,1-1 0,0 0 0,1-1 0,-1 0 0,1 0 0,1-1 0,-1-1 0,1 0 0,0-1 0,15 4 0,9 2 0,1-2 0,57 4 0,-79-11 0,-1 0 0,1-2 0,-1 0 0,1 0 0,-1-1 0,0-1 0,0-1 0,0 0 0,26-11 0,-40 15 22,1-1 0,0 1 0,-1 0-1,1-1 1,-1 1 0,1-1 0,-1 1 0,1 0 0,-1-1 0,1 0-1,-1 1 1,0-1 0,1 1 0,-1-1 0,0 1 0,1-1-1,-1 0 1,0 1 0,0-1 0,1 0 0,-1 1 0,0-1 0,0 0-1,0 1 1,0-1 0,0 0 0,0 1 0,0-1 0,0 0 0,0 1-1,0-1 1,-1 0 0,1 1 0,0-1 0,0 0 0,-1 1-1,1-1 1,0 0 0,-1 1 0,1-1 0,-1 1 0,0-1 0,-20-23-2428,18 21-63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1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5416,'0'0'16393,"5"10"-16207,0 0-136,-3-5-25,0 0-1,1 0 1,0 0-1,0-1 1,0 1-1,1-1 1,-1 1-1,1-1 1,0 0-1,0 0 1,6 3-1,19 16 142,-1 2 0,-1 0-1,24 31 1,-16-18-10,-23-25-123,0 0 1,-1 1-1,-1 0 1,0 0-1,-1 1 1,-1 0-1,0 1 1,-1 0-1,-1 0 0,0 0 1,4 20-1,-3 2 29,0 0-1,-3 1 0,0 41 0,-4-59-29,-2 1-1,0 0 1,-1-1-1,-2 0 0,0 0 1,-1 0-1,-9 22 0,-111 206 299,51-110 4,-46 108 676,112-234-865,9-12-137,0-1 0,0 0-1,-1 1 1,1-1 0,0 0-1,0 1 1,0-1-1,-1 0 1,1 1 0,0-1-1,-1 0 1,1 0 0,0 1-1,0-1 1,-1 0-1,1 0 1,-1 0 0,1 1-1,0-1 1,-1 0 0,1 0-1,0 0 1,-1 0 0,1 0-1,-1 0 1,1 0-1,0 0 1,-1 0 0,1 0-1,-1 0 1,1 0 0,0 0-1,-1 0 1,15-34-231,-4 4-3130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3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 5320,'0'0'5762,"-7"10"-5410,-10 21 475,-26 31 0,15-22-326,1 1 1,3 1-1,1 2 1,-22 59 0,26-50-291,3 0 1,1 1 0,3 0-1,3 1 1,2 0 0,2 1 0,3-1-1,2 1 1,2 0 0,3-1 0,3 0-1,1 0 1,4 0 0,1-2 0,38 92-1,-43-125-4,1 1 0,0-1-1,2 0 1,24 31-1,-31-45-118,0 0 0,0-1 1,1 0-1,0 0 0,-1 0 0,2-1 0,-1 0 0,0 0 0,1-1 0,0 0 0,0 0 0,0 0 0,0-1 1,0 0-1,0 0 0,1-1 0,-1 0 0,11 0 0,-3-1-180,-10 0-2480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4:56.5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4120,'0'0'10918,"-9"12"-10764,2-3-119,3-4-16,-1 0-1,2 0 1,-1 1 0,0-1-1,1 1 1,0 0 0,1 0 0,-1 0-1,1 0 1,0 1 0,1-1-1,0 0 1,-1 9 0,-20 575 1661,28-491-386,-6-95-1227,-1-1-1,0 1 0,1-1 1,-1 1-1,-1-1 0,-1 5 1,-1 3 80,0-5 96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4:57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47 796 5416,'0'0'3408,"9"-16"-3018,17-32 283,38-101 0,-29 30 703,26-166 1,-22 107 1692,-61 362-2736,0 2-222,-12 210 37,-29-4-24,61-380-109,-1-1-1,-1 1 1,0-1 0,-9 18-1,13-29-11,0 1 0,-1 0-1,1-1 1,0 1-1,-1-1 1,1 1 0,0-1-1,-1 1 1,1-1-1,-1 0 1,1 1-1,-1-1 1,1 1 0,-1-1-1,1 0 1,-1 0-1,1 1 1,-1-1-1,1 0 1,-1 0 0,1 1-1,-1-1 1,0 0-1,1 0 1,-1 0 0,1 0-1,-1 0 1,0 0-1,-1 0 3,1-1 1,-1 1-1,1-1 0,0 0 0,-1 1 0,1-1 0,0 0 1,0 0-1,-1 0 0,1 0 0,-1-1 0,-26-35 89,20 24-67,0-1 0,1 0 0,0 0 0,1-1 0,-7-30 0,11 38-15,1 1 0,0-1-1,0 0 1,1 0 0,0 0 0,0 0 0,1 0-1,0 0 1,0 0 0,0 0 0,1 0 0,0 0 0,0 1-1,1-1 1,0 1 0,4-7 0,-1 4 4,0 1 0,1 0 0,-1 1 0,2 0 0,-1 0-1,1 0 1,0 1 0,1 0 0,0 1 0,12-7 0,10-1 151,58-19-1,-56 22-32,-13 6 76,1 0 0,-1 1-1,1 1 1,0 1 0,-1 1-1,1 1 1,30 5 0,-48-6-445,1 0 1,-1 0 0,0 0-1,1-1 1,-1 0-1,1 1 1,-1-1 0,0 0-1,5-3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4:59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1078 4912,'0'0'4817,"8"-9"-4598,12-17-28,-1 0 0,-1-1 0,19-40 0,9-38 451,-5-1 0,27-115 0,-51 146 138,12-117 0,-31 162-410,-3 19-68,5 11-292,-1 0 1,1 0-1,-1 0 0,1 0 0,0 1 0,-1-1 1,1 0-1,-1 0 0,1 0 0,-1 0 0,1 1 0,0-1 1,-1 0-1,1 0 0,0 1 0,-1-1 0,1 0 0,0 0 1,-1 1-1,1-1 0,0 0 0,0 1 0,-1-1 0,1 1 1,0-1-1,0 0 0,0 1 0,-1-1 0,1 1 1,-10 20 65,1 0 1,1 1 0,1-1 0,-7 36 0,7-30-37,-9 50 60,3 1 1,3 0 0,1 153-1,11-197-55,1 1 0,1-1 0,2 0-1,12 38 1,-16-67-30,-1-1 0,1 0-1,0 0 1,1 0 0,-1 0 0,1 0 0,0 0-1,5 5 1,-7-8-6,0 1-1,0-1 1,1 0-1,-1 0 1,0 0-1,1 0 1,-1 0 0,1 0-1,-1 0 1,1 0-1,0-1 1,-1 1-1,1-1 1,0 1-1,-1-1 1,1 0 0,0 1-1,0-1 1,-1 0-1,1 0 1,0 0-1,0 0 1,-1-1-1,1 1 1,0 0 0,2-2-1,8-4 28,-1 0 0,0-1 0,0 0 0,-1-1 0,0 0 0,0-1 0,-1 0-1,0 0 1,-1-1 0,14-21 0,3-10 80,31-71 0,-45 90-83,140-358 467,-131 325-408,-2 6 124,19-83 0,-33 116-133,-2-1 0,0 1 0,-1-1 0,0 1 0,-2-1 0,0 1 0,0-1 0,-2 1-1,-4-19 1,3 32 58,-1 9-63,-7 16-14,6-12-27,-12 23 23,1 1 0,2 0-1,-14 49 1,-21 114 32,7 48 30,19-101-68,14-69 3,-4 17 106,11-79-39,4-11 64,1-9-59,3-7-35,0 0 0,10-16 0,2-6-8,-6 14-27,0 1 0,27-37 0,-8 13 40,-27 40-86,1 0 0,-1 1 0,1 0 0,0 0 0,0 0-1,5-4 1,-8 8-11,-1-1 1,1 0-1,-1 1 0,1-1 0,0 1 1,-1-1-1,1 1 0,0 0 0,-1-1 1,1 1-1,0 0 0,0-1 0,-1 1 1,1 0-1,0 0 0,0-1 0,0 1 1,-1 0-1,1 0 0,0 0 0,0 0 1,0 0-1,-1 0 0,1 1 0,0-1 1,0 0-1,0 0 0,-1 1 0,1-1 1,0 0-1,0 1 0,-1-1 0,1 0 1,0 1-1,-1-1 0,1 1 0,0-1 1,-1 1-1,1 0 0,-1-1 0,1 1 1,-1 0-1,1-1 0,-1 1 0,0 0 0,1-1 1,-1 1-1,0 0 0,1 0 0,-1-1 1,0 2-1,5 19 37,-1-1 1,-1 1-1,1 28 1,-4-34-39,1 1 0,1 0-1,0-1 1,1 1 0,1-1 0,1 0 0,7 19 0,-10-30-3,0-1 0,0 0 0,0 0 0,0 0 0,0 0 0,1 0-1,-1-1 1,1 1 0,0-1 0,0 0 0,0 1 0,0-1 0,0-1 0,0 1-1,1 0 1,-1-1 0,1 1 0,-1-1 0,1 0 0,-1 0 0,1-1 0,0 1-1,-1-1 1,1 0 0,4 0 0,0 0 9,0-1 1,0-1-1,-1 1 0,1-1 1,-1 0-1,1-1 0,-1 0 1,0 0-1,0 0 0,13-9 1,-11 5 10,-1 1 0,0-2 0,-1 1 0,0-1 0,0 0 0,0 0 0,-1-1 0,-1 0 0,1 0 0,-1 0 0,-1-1 0,0 0 0,0 0 0,-1 0 0,3-14 0,-5 20-8,-1 1-1,0-1 1,0 1 0,0-1 0,0 0 0,0 1 0,-1-1 0,0 1-1,-2-7 1,3 9-6,0 0-1,0 0 1,-1 0-1,1 1 1,-1-1-1,1 0 1,-1 1-1,1-1 1,-1 0-1,1 1 1,-1-1-1,0 1 1,1-1-1,-1 1 1,0-1-1,1 1 1,-1-1-1,0 1 1,0 0-1,1-1 1,-1 1-1,0 0 1,0 0-1,0-1 1,1 1-1,-1 0 1,0 0-1,0 0 1,0 0-1,0 0 1,1 0-1,-1 0 1,0 1-1,0-1 1,0 0-1,1 0 1,-1 1-1,0-1 1,0 0-1,1 1 1,-1-1-1,0 1 1,0-1-1,0 2 1,-5 1 4,1 1 0,1-1 0,-1 1 0,0 1 0,1-1 1,0 1-1,0-1 0,0 1 0,1 0 0,0 1 0,0-1 1,0 0-1,0 1 0,1 0 0,-2 6 0,3-9-5,1 0 0,-1 0 0,1 0 0,0 0 0,-1 0 0,2 0 0,-1 0 0,0 0-1,0 0 1,1 0 0,0 0 0,-1-1 0,1 1 0,0 0 0,1 0 0,-1 0 0,0-1 0,1 1 0,0-1-1,-1 1 1,1-1 0,0 1 0,0-1 0,0 0 0,1 0 0,-1 0 0,0 0 0,1-1 0,-1 1 0,1-1 0,0 1-1,4 1 1,12 5 66,0 0 0,1-1 0,36 7 0,-50-12-78,1-1 1,0 0 0,0-1-1,-1 0 1,1 0 0,0 0-1,0-1 1,0 0-1,-1-1 1,1 1 0,-1-1-1,1 0 1,-1-1-1,0 0 1,10-5 0,-10 3-2898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00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0 285 8936,'0'0'1184,"103"0"-856,-37-13 160,15-5 16,4-6-144,7-10 8,3-6-72,4 3 0,-2 1-24,-1 2 8,-3 10-192,-8-1 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06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256 747 4616,'0'0'4350,"-12"2"-4086,-39 8 27,45-8-222,0 0 0,0 0 0,0 1-1,1-1 1,-1 1 0,1 1 0,0-1 0,0 1 0,-7 6 0,-5 4 145,4-5-45,1 0 1,0 0 0,1 2 0,0-1-1,-11 16 1,18-21-90,1 0-1,-1 1 1,1 0-1,0 0 1,0 0-1,1 0 1,-1 0 0,1 1-1,1-1 1,-1 1-1,1-1 1,0 1-1,1 0 1,0 7 0,0-11-50,0-1 0,1 1 0,-1 0 0,1-1 0,-1 1 0,1-1 0,0 0 0,0 1 0,0-1 0,1 1 0,-1-1 0,1 0 0,-1 0 0,1 0 0,0 0 0,-1 0 0,1 0 0,0-1 0,0 1 0,0 0 0,1-1 0,-1 0 0,0 1 1,0-1-1,1 0 0,-1 0 0,1 0 0,-1-1 0,1 1 0,-1-1 0,1 1 0,0-1 0,2 0 0,3 1 32,0-1 0,0 0 1,0 0-1,0-1 0,-1 0 0,1-1 1,0 1-1,-1-2 0,15-5 1,-9 2 45,-1-2 1,1 1 0,-1-2 0,-1 0 0,1 0 0,-2-1 0,1 0-1,16-23 1,-14 15 69,-2 0 0,0 0 0,-1-1 0,-1-1 0,9-28 0,-17 41 71,-4 6-88,-6 11 73,7-4-209,1 1 0,0-1 0,0 0 0,0 0 0,1 1 0,0-1 0,0 0-1,1 1 1,0-1 0,0 0 0,0 0 0,1 0 0,0 0 0,0 0 0,6 11 0,-5-10-10,1 0 1,1-1 0,-1 1 0,1-1 0,0 0 0,0 0-1,1 0 1,0-1 0,0 0 0,0 0 0,0-1 0,10 6-1,-8-6 11,2 1 0,-1-2 0,0 1-1,1-1 1,-1-1 0,1 1-1,11 0 1,-17-3-12,-1 0 0,1 0-1,0 0 1,-1-1 0,1 1-1,-1-1 1,1 0 0,-1 0 0,1 0-1,-1 0 1,0-1 0,1 1 0,-1-1-1,0 0 1,0 0 0,0 0-1,0 0 1,0 0 0,-1-1 0,1 1-1,-1-1 1,4-5 0,0-1 31,0-1-1,-1 0 1,0 0 0,0 0 0,-1 0 0,0-1 0,-1 0-1,0 0 1,1-15 0,-3 18-16,0 0-1,-1 1 1,0-1-1,-1 0 1,0 1 0,0-1-1,0 1 1,-1-1-1,0 1 1,-1 0 0,1 0-1,-1 0 1,-1 0-1,-7-12 1,5 5 117,6 13-144,0 1 1,0 0-1,0-1 0,1 1 1,-1 0-1,0 0 1,0-1-1,0 1 1,0 0-1,0 0 0,1-1 1,-1 1-1,0 0 1,0 0-1,1-1 1,-1 1-1,0 0 0,0 0 1,1 0-1,-1 0 1,0-1-1,0 1 1,1 0-1,-1 0 0,0 0 1,1 0-1,-1 0 1,1 0-1,31 2 20,-18 0-17,66 6-1,-1-4 0,1-3 0,106-14 0,-154 11-7,-19 4 19,-13-2-15,0 0 1,0 0-1,1 0 1,-1 0-1,0 0 1,0 0-1,0 0 0,0 0 1,0 0-1,0 0 1,0 0-1,0 0 1,0 0-1,1 0 1,-1 0-1,0 0 1,0 0-1,0 1 1,0-1-1,0 0 1,0 0-1,0 0 1,0 0-1,0 0 1,0 0-1,0 0 1,0 0-1,0 1 1,0-1-1,0 0 1,0 0-1,0 0 0,0 0 1,0 0-1,0 0 1,0 0-1,0 0 1,0 1-1,0-1 1,0 0-1,0 0 1,0 0-1,0 0 1,0 0-1,0 0 1,0 0-1,0 0 1,0 0-1,0 1 1,0-1-1,0 0 1,0 0-1,0 0 1,-1 0-1,1 0 0,0 0 1,0 0-1,0 0 1,0 0-1,0 0 1,0 0-1,0 0 1,0 0-1,0 0 1,-1 0-1,1 0 1,-76 61 30,64-52-22,0 1 0,1 0 1,0 1-1,0 0 0,1 0 0,1 1 1,0 1-1,1-1 0,-8 17 0,15-28-4,0 1-1,0 0 0,1-1 0,-1 1 1,1 0-1,-1 0 0,1 0 0,0-1 1,0 1-1,-1 0 0,1 0 0,1 0 0,-1 0 1,0 0-1,1 2 0,-1-3-1,1 0 0,-1 0 0,1 0 0,-1 0 0,1-1 1,0 1-1,-1 0 0,1 0 0,0-1 0,0 1 0,-1 0 0,1-1 0,0 1 0,0-1 0,0 1 0,0-1 0,0 1 0,0-1 0,0 0 0,1 1 0,2 0 7,0-1-1,0 0 1,-1 0-1,1 0 0,0 0 1,0-1-1,0 1 1,-1-1-1,1 0 0,0 0 1,-1 0-1,1-1 1,3-1-1,2-2 14,-1-1 1,1 0-1,-1 0 1,-1 0-1,1-1 0,-1 0 1,-1-1-1,1 0 0,-1 0 1,-1 0-1,1-1 1,-1 1-1,-1-1 0,0-1 1,0 1-1,0 0 0,2-16 1,-5 20-22,4-13 149,-2 19-59,0 9-43,0 1-38,0 0 1,1 1-1,0-2 0,0 1 0,2 0 0,-1-1 0,1 0 0,0 0 0,1-1 1,9 11-1,-7-10 6,1 0 0,-1-1 1,2 0-1,-1 0 0,13 7 0,-21-15-8,0 1 0,0-1 0,1 0 0,-1 0 0,0 0 0,1 0 0,-1 0 0,1 0 0,0-1 0,-1 1 0,1-1 0,-1 1 0,1-1 0,0 0 0,-1 0 0,1 0 0,0-1 0,-1 1 0,1-1 0,-1 1 0,1-1 0,-1 0 0,1 0 0,-1 0 0,1 0 0,-1-1 0,0 1 0,1 0 0,-1-1 0,0 0 0,0 0 0,0 1 0,1-3 0,4-5 42,0-1 1,-1 1-1,0-1 0,-1 0 1,0-1-1,4-11 1,18-70 305,-19 64-179,-8 26-164,3-9 45,-3 11-58,0 0-1,0 0 1,0 0-1,0 0 1,0-1-1,1 1 1,-1 0-1,0 0 1,0 0-1,0 0 1,0 0-1,0-1 1,0 1-1,0 0 1,0 0-1,0 0 1,0 0-1,0 0 1,0-1-1,0 1 1,-1 0-1,1 0 1,0 0-1,0 0 1,0 0-1,0 0 1,0-1-1,0 1 1,0 0-1,0 0 1,0 0-1,0 0 0,0 0 1,-1 0-1,1 0 1,0 0-1,0 0 1,0-1-1,0 1 1,0 0-1,0 0 1,-1 0-1,1 0 1,0 0-1,0 0 1,0 0-1,0 0 1,0 0-1,0 0 1,-1 0-1,1 0 1,0 0-1,0 0 1,0 0-1,0 0 1,-1 2-4,0 0 0,1 0 0,-1 0 0,1 0 0,-1 0 0,1 0 0,0 0 0,0 0 0,0 0 0,0 0 1,1 4-1,-1-4-1,1 11 3,1 0-1,0 0 1,0-1-1,1 1 0,1-1 1,0 1-1,0-1 0,2 0 1,-1-1-1,11 16 1,-16-27 3,1 1 0,-1 0 0,1 0 0,0-1 0,0 1 0,-1-1 0,1 1 0,0 0 0,0-1 0,0 1 0,0-1 0,-1 0 0,1 1 0,0-1 0,0 0 1,0 1-1,0-1 0,0 0 0,0 0 0,0 0 0,0 0 0,0 0 0,0 0 0,0 0 0,0 0 0,0-1 0,0 1 0,0 0 0,0 0 0,0-1 0,0 1 0,-1-1 0,1 1 1,0-1-1,0 1 0,0-1 0,-1 1 0,1-1 0,0 0 0,0 1 0,0-2 0,5-4 20,-1 0-1,1-1 1,7-11-1,-11 14-10,13-19 90,13-31 0,7-12 140,-34 65-239,-1 0 0,0 1 0,0-1 0,1 1 0,-1-1 0,0 1 0,1-1 0,-1 1 0,1-1 1,-1 1-1,0-1 0,1 1 0,-1-1 0,1 1 0,-1 0 0,1-1 0,0 1 0,-1 0 0,1 0 1,-1-1-1,1 1 0,0 0 0,-1 0 0,1 0 0,-1 0 0,1 0 0,0 0 0,-1 0 0,1 0 0,0 0 1,-1 0-1,1 0 0,-1 0 0,1 0 0,0 0 0,-1 1 0,1-1 0,-1 0 0,1 0 0,-1 1 0,2 0 1,1 2-2,1 0 0,-1 0 0,0 1 0,0-1-1,3 5 1,10 11 5,-4-10-7,0-1 1,0 0 0,25 10 0,-32-16-7,-1 0 0,1 0 1,-1-1-1,1 0 1,0 1-1,0-2 0,-1 1 1,1 0-1,0-1 0,0 0 1,0 0-1,0-1 1,0 1-1,9-3 0,-10 1 6,-1-1 0,1 1 1,0-1-1,-1 0 0,0 0 0,1 0 0,-1 0 0,0-1 0,-1 1 0,1-1 0,-1 0 0,1 0 0,-1 0 1,0 0-1,0 0 0,-1 0 0,3-9 0,-2 6 12,-1 0 0,1 0 1,-1 0-1,0 0 0,-1 0 0,0-1 0,0 1 1,0 0-1,-1 0 0,-3-13 0,4 19-10,0 1 0,-1-1-1,1 0 1,0 1-1,-1-1 1,1 1 0,-1-1-1,1 0 1,0 1 0,-1-1-1,1 1 1,-1-1-1,0 1 1,1 0 0,-1-1-1,1 1 1,-1-1 0,0 1-1,1 0 1,-1 0-1,0-1 1,1 1 0,-1 0-1,0 0 1,1 0 0,-1 0-1,0 0 1,1 0 0,-1 0-1,0 0 1,0 0-1,1 0 1,-1 0 0,0 0-1,1 0 1,-1 1 0,0-1-1,1 0 1,-1 0-1,0 1 1,1-1 0,-1 1-1,0 0 1,-2 1-4,-1 0 0,1 0 0,0 0 0,0 1 0,0-1 0,0 1 0,-3 4 0,0 2 4,0-1-1,1 1 1,1 0 0,-1 0-1,1 1 1,1-1-1,0 1 1,0-1 0,-1 17-1,3-19 3,0 0-1,1 0 0,0 1 1,0-1-1,0 0 0,1 0 1,0 0-1,1 0 1,0 0-1,0 0 0,0-1 1,1 1-1,0-1 1,5 9-1,-3-8-9,0 1 0,0-2 0,1 1 1,-1 0-1,2-1 0,-1 0 0,1-1 0,0 1 0,0-1 0,0-1 0,1 1 1,-1-1-1,1-1 0,10 4 0,-11-4 16,0-1 24,1 0 0,-1 0 1,1-1-1,14 2 0,-22-3-26,23 5 8,-1-12 2,0-1 0,0-1 0,-1-1 0,0-1 0,-1-1 0,-1-1 0,0 0 0,0-1 0,-1-2 0,-1 1 0,-1-2 0,0 0 0,-1-1 0,-1-1 0,0 0 0,-2-1 0,12-24 0,21-48 48,-4-1 0,35-117 0,-76 209-66,36-137 100,-31 116-66,-2-1-1,0 1 1,-2-1 0,-1-27 0,0 47-31,0 0 1,-1 0-1,1 0 1,-1 0-1,0 0 1,0 1-1,0-1 1,-2-5-1,2 8-4,1 0 1,0-1-1,0 1 0,-1 0 1,1-1-1,0 1 0,0 0 0,-1 0 1,1-1-1,0 1 0,-1 0 0,1 0 1,0-1-1,-1 1 0,1 0 1,0 0-1,-1 0 0,1 0 0,-1 0 1,1 0-1,0-1 0,-1 1 0,1 0 1,-1 0-1,0 0 0,1 1-1,-1-1 1,0 1-1,0-1 0,0 1 0,0-1 0,1 1 0,-1-1 0,0 1 1,0 0-1,1-1 0,-1 1 0,0 0 0,1 0 0,-1-1 0,0 3 1,-26 40-57,2 1 0,1 1 0,3 2 0,2 0 0,-24 88 0,30-79 36,3 1-1,2 1 1,2-1 0,3 1 0,3 0 0,7 60 0,-6-108 23,1 1-1,1-1 1,0 0 0,0 0-1,1 0 1,0 0 0,1-1-1,0 1 1,0-1 0,1 0 0,0-1-1,1 0 1,9 10 0,-11-13-1,0-1 0,0 1 1,0-2-1,1 1 0,-1 0 1,1-1-1,0 0 0,0 0 1,0-1-1,0 1 0,0-2 1,0 1-1,1 0 0,-1-1 1,1 0-1,-1-1 0,1 0 1,-1 0-1,1 0 0,0-1 1,-1 1-1,9-4 0,-6 2 5,0-2 0,0 1 0,-1-1-1,1-1 1,-1 1 0,0-1 0,-1-1 0,1 0-1,-1 0 1,0 0 0,-1-1 0,1 0 0,-1 0-1,9-15 1,-11 15-1,0 0 0,0 0 0,0-1 0,-1 1 0,-1-1 0,1 0 0,-1 1 0,-1-1 0,1 0 0,-1-1 0,-1 1 0,1 0 0,-1 0 0,-1 0 0,1 0 0,-2 0 0,-2-12 0,4 19-3,0 0-1,0 0 1,-1 0-1,1 0 1,0 0-1,-1 1 1,1-1-1,0 0 1,-1 0-1,1 0 1,-1 0-1,1 1 1,-1-1-1,0 0 0,1 1 1,-1-1-1,0 0 1,1 1-1,-1-1 1,0 1-1,0-1 1,1 1-1,-1-1 1,0 1-1,0 0 1,0-1-1,0 1 1,-1 0-1,1 0 2,-1 0 0,0 1 0,1-1 1,-1 0-1,0 1 0,1 0 0,-1-1 0,1 1 0,-1 0 0,1 0 0,-1 0 0,1 0 0,0 0 1,-2 2-1,-3 3 7,0 0-1,0 1 1,1 0 0,0 0 0,-6 9 0,7-8-14,1 1 0,-1 0-1,1 0 1,1 0 0,0 1 0,0-1 0,0 0 0,2 1 0,-1-1-1,2 15 1,-1-21 2,0-1-1,0 1 1,0 0-1,1 0 1,0-1-1,-1 1 1,1 0-1,0-1 1,0 1-1,1-1 1,-1 1-1,0-1 1,1 1-1,-1-1 1,1 0-1,0 0 1,0 0-1,0 0 1,0 0-1,0 0 1,0 0-1,1-1 1,-1 1-1,1-1 1,-1 0-1,1 0 1,-1 0-1,1 0 1,0 0-1,-1 0 1,1-1-1,0 1 1,0-1-1,-1 0 1,1 0-1,0 0 1,0 0-1,4-1 1,1 0-2,0 0 1,-1-1-1,1 0 1,-1 0 0,1-1-1,-1 0 1,10-6-1,45-33 13,-44 29 45,35-20 0,-40 26-47,-6 3-3,0 1 0,0-1-1,0 1 1,15-3 0,-20 5-3,0 1 0,0 0 0,0-1 0,0 1 1,0 0-1,0 0 0,0 1 0,0-1 0,0 0 1,0 1-1,0-1 0,0 1 0,-1-1 0,1 1 0,0 0 1,0 0-1,0 0 0,-1 0 0,1 0 0,0 0 1,-1 1-1,1-1 0,-1 0 0,2 3 0,0 0 0,0 0 0,-1 1 0,0-1 0,0 0 0,3 10 0,9 15 0,-14-28 0,1-1 0,0 1 0,-1-1 0,1 1 0,-1-1 0,1 0 0,0 1 0,-1-1 0,1 0 0,0 0 0,-1 0 0,1 1 0,0-1 0,0 0 0,-1 0 0,1 0 0,0 0 0,0 0 0,-1 0 0,1 0 0,0-1 0,-1 1 0,1 0 0,0 0 0,0 0 0,-1-1 0,1 1 0,-1 0 0,1-1 0,0 1 0,0-2 0,27-16 1,-20 12 1,13-9 23,-3 3 6,1 0 0,22-11-1,-40 23-29,0 0-1,0 0 0,0 0 0,0-1 1,0 1-1,0 0 0,0 0 0,0 0 1,0 0-1,0 1 0,0-1 0,0 0 1,0 0-1,0 1 0,0-1 1,0 1-1,0-1 0,0 1 0,0-1 1,0 1-1,0-1 0,0 1 0,0 0 1,-1-1-1,1 1 0,0 0 0,-1 0 1,1 0-1,0 0 0,-1-1 1,1 1-1,-1 0 0,1 2 0,16 39 7,-15-35-7,0-3-5,-1 1 0,1 0-1,0 0 1,0-1-1,1 1 1,-1-1 0,1 0-1,0 0 1,6 7 0,-6-9 2,0 0 0,0 0 0,0 0 0,0-1 0,0 1 0,0-1 0,1 1 0,-1-1 0,1 0 1,-1 0-1,1-1 0,-1 1 0,1-1 0,5 0 0,5 0 16,-1 0 0,1-1 0,0-1 0,0 0 0,-1-1 0,0-1 0,1 0 0,-1-1 0,-1 0 0,1-1 0,-1 0 0,0-1 0,0-1 0,-1 0 0,0 0 1,0-1-1,12-13 0,-23 22-13,0 0 0,1 0 0,-1-1 0,0 1 0,1 0 0,-1 0 0,0 0 0,0-1 0,0 1 0,1 0 0,-1 0 0,0-1 0,0 1 1,0 0-1,1-1 0,-1 1 0,0 0 0,0-1 0,0 1 0,0 0 0,0-1 0,0 1 0,0 0 0,0-1 0,0 1 0,0 0 0,0-1 0,0 1 0,0 0 1,0-1-1,0 1 0,0 0 0,0-1 0,-11 3 2,-16 12 0,18-7-2,0 0 0,1 0 0,1 0 0,-13 16 0,17-19 0,0 0 0,1-1 0,-1 1 0,1 0 0,0 0 0,0 0 0,0 0 0,1 0 0,0 1 0,-1-1 0,1 1 0,1-1 0,-1 0 0,1 8 0,0-10 0,0 0 0,1 0 0,0 0 0,-1 0 0,1 0 0,0 0 0,0 0 0,0 0 0,0-1 0,0 1 0,1 0 0,-1 0 0,0-1 0,1 1 0,-1-1 0,1 0 0,0 1 0,-1-1 0,1 0 0,0 0 0,0 0 0,0 0 0,0 0 0,0 0 0,0-1 0,0 1 0,3 0 0,-1 0 0,0 0 0,0-1 0,1 1 0,-1-1 0,0 0 0,1 0 0,-1-1 0,0 1 0,1-1 0,-1 0 0,0 0 0,8-3 0,-2-2 21,-1 0 0,0 0 0,0-1 0,0 0 0,-1-1-1,14-15 1,19-17 51,-41 40-71,0-1 0,1 1 0,-1 0 0,0 0 0,0 0 1,0-1-1,1 1 0,-1 0 0,0 0 0,0 0 0,1 0 0,-1 0 1,0-1-1,0 1 0,1 0 0,-1 0 0,0 0 0,0 0 0,1 0 1,-1 0-1,0 0 0,1 0 0,-1 0 0,0 0 0,0 0 1,1 0-1,-1 0 0,0 0 0,0 1 0,1-1 0,-1 0 0,0 0 1,0 0-1,1 0 0,-1 0 0,1 1 0,3 11 13,-2 22-12,-2-31 1,-22 456-11,22-453 8,-1 2 2,0-1 0,0 1-1,0-1 1,-1 1 0,-4 9-1,5-15 0,1-1-1,-1 0 0,0 0 0,1 1 0,-1-1 1,0 0-1,0 0 0,0 0 0,0 0 0,0 0 0,0 0 1,0 0-1,-1 0 0,1 0 0,0 0 0,0-1 1,-1 1-1,1 0 0,-1-1 0,1 1 0,0-1 1,-1 0-1,1 1 0,-1-1 0,1 0 0,-1 0 1,1 0-1,-1 0 0,1 0 0,-1 0 0,1-1 1,0 1-1,-1 0 0,-1-1 0,-7-3 11,0 1 0,0-1-1,1-1 1,-13-7 0,13 10 14,8 2-23,1 1-1,0-1 0,-1 0 0,1 0 1,0 0-1,-1 0 0,1 0 0,-1 0 1,1 0-1,0 0 0,-1 0 0,1-1 1,0 1-1,-1 0 0,1 0 0,0 0 1,-1 0-1,1 0 0,0-1 0,-1 1 1,1 0-1,0 0 0,0-1 0,-1 1 1,1 0-1,0 0 0,0-1 0,-1 1 1,1 0-1,0-1 0,0 1 0,0 0 1,-1-1-1,1 1 0,0 0 0,0-1 1,0 0-1,1-4 14,8 5-12,-2 0-4,6-1 1,-1 1 0,1-2 0,0 0 0,0 0 0,-1-1 0,1-1 0,-1 0 0,0 0 0,0-1 0,-1-1 0,1 0 0,-1-1 0,0 0 0,-1 0 0,0-1 0,0-1 0,-1 0 0,0 0 0,8-11 0,31-42 0,-3-3 0,-2-1 0,53-115 0,-64 107 0,-3-1 0,36-143 0,4-165 0,-68 371 0,2-1 0,-1 0 0,-1 1 0,-1-1 0,0 0 0,0 0 0,-3-17 0,3 30 0,0-1 0,0 1-1,0 0 1,0 0 0,0-1 0,0 1-1,0 0 1,-1 0 0,1-1 0,0 1-1,0 0 1,0 0 0,0-1 0,0 1-1,0 0 1,-1 0 0,1-1 0,0 1-1,0 0 1,0 0 0,0 0 0,-1-1-1,1 1 1,0 0 0,0 0 0,-1 0-1,1 0 1,0 0 0,0-1 0,-1 1-1,1 0 1,-6 7-16,-6 20-15,10-21 28,-11 31-33,2 2 1,-8 54 0,-4 86-47,15-112 39,-4 35-72,0 143 1,13-231 104,0 0 0,5 22 0,-6-33 9,0 0 0,1-1 0,0 1 0,-1-1 0,1 1 1,0 0-1,1-1 0,-1 0 0,0 1 0,1-1 0,-1 0 0,1 1 0,0-1 0,-1 0 1,1 0-1,0-1 0,1 1 0,-1 0 0,0-1 0,0 1 0,4 1 0,-4-3 1,-1 0 1,1 1-1,0-1 0,0 0 0,-1 0 0,1-1 0,0 1 1,0 0-1,-1 0 0,1-1 0,0 1 0,0-1 0,-1 0 1,1 1-1,2-3 0,24-16 12,-23 15-8,10-9 5,1-1 1,-2-1-1,0-1 0,-1 0 1,0 0-1,17-30 1,51-118 32,-70 141-31,191-468 265,-200 486-271,53-153 107,-71 239-184,-31 126-56,-44 212-43,73-314 155,18-104 16,0-1 0,-1 0 1,1 0-1,0 0 0,0 1 0,0-1 0,0 0 0,0 0 0,0 1 0,0-1 1,0 0-1,0 0 0,0 1 0,0-1 0,0 0 0,0 0 0,0 1 0,0-1 0,0 0 1,0 0-1,0 1 0,0-1 0,0 0 0,0 0 0,1 0 0,-1 1 0,0-1 0,0 0 1,0 0-1,0 0 0,0 1 0,1-1 0,-1 0 0,0 0 0,0 0 0,0 0 1,1 0-1,-1 1 0,10-6 11,8-14 21,60-66 192,-78 84-220,1 1-1,0-1 0,0 0 0,0 0 1,0 1-1,0-1 0,0 1 0,0-1 1,0 1-1,0-1 0,0 1 1,0-1-1,0 1 0,0 0 0,0 0 1,1-1-1,-1 1 0,0 0 1,0 0-1,0 0 0,0 0 0,0 1 1,1-1-1,0 0 0,0 1-3,0 0 1,-1 0-1,1 0 0,0 0 0,-1 1 0,1-1 1,-1 0-1,1 1 0,-1-1 0,0 1 1,1 0-1,0 2 0,3 4-5,-1 0 0,0 0 0,-1 0 0,0 1 0,2 9 0,2 6 1,1-1-1,1 1 1,1-1 0,1-1-1,1 1 1,1-2 0,1 0 0,25 30-1,-35-47 83,1 0-1,-1 0 1,0 0 0,1 0-1,6 3 1,-9-5-302,-1-1 1,1 0-1,0 0 1,0-1-1,0 1 1,0 0-1,0 0 0,0-1 1,0 0-1,0 1 1,0-1-1,1 0 1,-1 0-1,0 0 0,0 0 1,0 0-1,3-1 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06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8536,'0'0'2562,"12"-3"-2107,162-27 872,-111 25-587,0 3 1,106 10 0,-160-7-1127,0-1-1,1 0 0,11-1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10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130 566 4312,'0'0'6217,"-12"6"-5944,10-5-258,-8 2 61,1 2-1,0-1 0,0 2 0,0-1 0,1 1 0,0 0 1,0 1-1,0 0 0,-6 8 0,11-12-14,1 0 0,-1 0 0,1 1 0,0-1 0,0 1 0,1-1 0,-1 1 0,1-1 0,0 1 0,0 0 0,0 0 0,0 0 0,0 0 0,1 0 0,0 5 0,0-6-10,1 1-1,0-1 0,0 0 1,0 1-1,0-1 0,1 0 1,-1 0-1,1 0 0,0 0 1,0 0-1,0 0 0,0 0 1,0-1-1,1 1 1,-1-1-1,1 0 0,4 4 1,-1-2 22,0 0 1,0 0 0,0-1 0,1 0-1,0 0 1,-1-1 0,1 1 0,0-1-1,0-1 1,0 1 0,10 0 0,-13-2-35,-1 0-1,1 0 1,-1 0 0,1-1 0,0 1-1,-1-1 1,0 0 0,1 0 0,-1 0 0,1 0-1,-1 0 1,0-1 0,0 0 0,0 1-1,0-1 1,0 0 0,0-1 0,0 1-1,-1 0 1,1-1 0,-1 0 0,0 1 0,1-1-1,-1 0 1,1-4 0,-1 3 2,0 0 1,-1 0-1,0 0 0,0 0 1,0-1-1,0 1 0,-1 0 1,0-1-1,0 1 1,0-1-1,0 1 0,-1 0 1,1-1-1,-1 1 1,-2-5-1,-1-4 72,-1-1 0,0 1 0,-10-16 0,12 23-66,0 1-1,0 0 1,0 0-1,-1 1 1,0-1-1,0 1 1,0 0-1,0 0 1,-1 0-1,1 0 1,-6-2-1,7 4-15,1 1 0,-1 0 0,1 0 1,-1 1-1,0-1 0,1 0 0,-1 1 0,0 0 0,1-1 0,-1 1 0,0 0 1,0 0-1,1 1 0,-1-1 0,0 1 0,0-1 0,1 1 0,-1 0 0,1 0 0,-1 0 1,1 0-1,-1 0 0,1 1 0,-1-1 0,-3 4 0,6-4-27,-6 3 54,0 0 0,1 1 0,-1 0 0,-5 8 0,10-12-49,1-1-1,-1 1 1,1 0 0,-1 0 0,1 0-1,-1 0 1,1-1 0,-1 1-1,1 0 1,0 0 0,0 0 0,0 0-1,-1 0 1,1 0 0,0 0-1,0 0 1,0 2 0,1-2-4,-1 0 0,1-1 0,-1 1 0,1 0 1,0 0-1,-1 0 0,1-1 0,0 1 0,0 0 0,-1-1 0,1 1 1,0-1-1,0 1 0,0-1 0,0 1 0,-1-1 0,1 1 1,0-1-1,0 0 0,0 1 0,2-1 0,3 1 2,1 0 1,-1 0-1,0-1 0,1 0 1,-1 0-1,0 0 0,1-1 1,-1 0-1,0 0 0,0-1 1,7-2-1,7-3 17,-1-1 1,19-11-1,-25 10-3,0 0-1,0 0 0,-1-1 0,0-1 0,-1 0 0,0-1 1,-1 0-1,0 0 0,-1-1 0,0-1 0,7-14 1,4-13 77,-2 0 0,21-70 1,-18 37 69,-13 42 78,1 0 0,24-54-1,-32 75-76,-4 35 653,-73 470-776,47-241-26,29-190-3,0-60-15,0 0 1,1 0-1,-1 0 1,1 0-1,0 0 0,0 0 1,2 4-1,-3-7 0,1 1 0,-1 0-1,1-1 1,0 1 0,-1-1-1,1 1 1,-1-1-1,1 1 1,0-1 0,0 1-1,-1-1 1,1 0 0,0 0-1,0 1 1,-1-1 0,1 0-1,0 0 1,0 0 0,0 0-1,0 0 1,-1 0-1,1 0 1,0 0 0,0 0-1,0 0 1,-1 0 0,1 0-1,1-1 1,30-11 49,-14 4-12,22-4-21,-9 1 261,62-10-1,-82 19-204,0 1 0,0 0-1,0 1 1,0 1 0,0-1-1,0 2 1,0 0-1,-1 0 1,20 7 0,-19-5-2877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11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1234 6224,'0'0'4112,"12"-7"-3750,-7 5-325,9-6 67,0-1 1,-1 0-1,0-1 0,0 0 1,13-16-1,25-36 533,61-99 1,-107 154-601,27-46 502,36-78 1,14-62 906,-72 170-1214,-10 21-211,2-2 84,0-1 1,0 0 0,-1 1 0,1-1 0,-1 0-1,0 0 1,0-7 0,-1 12-89,-1 0-1,1 0 1,0 0 0,-1 0-1,1-1 1,0 1 0,-1 0 0,1 0-1,0 0 1,-1 1 0,1-1 0,0 0-1,-1 0 1,1 0 0,0 0-1,-1 0 1,1 0 0,0 0 0,-1 0-1,1 1 1,0-1 0,0 0 0,-1 0-1,1 0 1,0 1 0,0-1-1,-1 0 1,1 0 0,0 1 0,0-1-1,0 0 1,-1 1 0,-7 10 33,-1 1-1,2 0 1,0 0 0,0 1-1,-5 15 1,-5 10 21,-8 12 1,2 1 0,2 1-1,3 2 1,-12 56 0,29-107-66,-3 14 20,2 1 1,0-1-1,0 20 1,2-34-20,0 1 0,0-1 0,0 0 0,0 0 0,1 0 0,-1 0 0,1 0 0,0 0 0,0 0 0,0 0 0,0 0 0,1 0 0,-1 0 0,1 0 0,0-1 0,-1 1 0,1-1 0,0 1 0,1-1 0,-1 0 0,0 0 0,1 0 0,-1 0 0,1 0 0,3 2 0,-3-4 1,0 1 0,1 0 0,-1-1 0,0 0 0,1 0 0,-1 0-1,0 0 1,1 0 0,-1-1 0,0 1 0,0-1 0,1 0-1,-1 0 1,0 0 0,0-1 0,4-1 0,7-5 27,-1 1 1,15-12-1,-8 2 8,-1-1-1,0-1 0,-2 0 0,31-43 1,-30 38-15,110-170 194,-43 60-37,-59 94-124,82-127 186,-92 137-193,-1 0-1,-1-1 1,18-59 0,-27 71-24,12-55 89,-15 67-85,-1 0 0,-1-1 0,1 1 0,-1-1-1,-1 1 1,1 0 0,-4-12 0,4 18-29,0 1 1,0 0-1,0 0 1,0-1 0,0 1-1,0 0 1,0-1-1,0 1 1,0 0-1,-1 0 1,1-1 0,0 1-1,0 0 1,0 0-1,0-1 1,-1 1-1,1 0 1,0 0-1,0 0 1,0-1 0,-1 1-1,1 0 1,0 0-1,-1 0 1,1 0-1,0 0 1,0 0 0,-1-1-1,1 1 1,0 0-1,0 0 1,-1 0-1,1 0 1,0 0 0,-1 0-1,1 0 1,0 0-1,-1 0 1,1 0-1,0 0 1,0 1 0,-1-1-1,-14 11 77,-10 21-18,-6 13 2,2 2 1,2 1-1,2 2 1,-25 71-1,7 15 90,-27 146 0,50-191-74,-6 42 169,25-128-206,-5 27 50,6-31-60,-1 1-1,1-1 1,-1 1 0,1-1-1,-1 1 1,0-1 0,1 1-1,-1-1 1,0 0 0,0 1 0,0-1-1,0 0 1,0 0 0,0 1-1,-2 0 1,1-4 124,4-5-86,6-9-21,-7 15-43,31-63 99,-15 27-42,2 1 0,45-64 0,-63 98-64,1 0-1,-1 1 1,1-1 0,-1 0 0,1 1 0,0-1 0,-1 1-1,1 0 1,0-1 0,0 1 0,0 0 0,0 0 0,0 0 0,0 0-1,0 1 1,0-1 0,4 0 0,-5 2-1,0 1-1,0-1 1,0 1 0,-1 0-1,1-1 1,0 1 0,-1 0-1,1-1 1,-1 1 0,1 0-1,-1 0 1,0-1 0,0 5-1,-2 61 0,0-50 13,1 1-1,1-1 1,3 25 0,-2-37-7,0 0 0,1 1 0,-1-1 0,1 0 0,0 0 0,0 0 0,0 0 0,1-1 0,0 1 0,0-1 0,0 1 0,0-1 0,1 0 0,0 0 0,5 4 0,-6-6 0,0 0 1,1-1-1,-1 0 1,0 0-1,0 1 0,1-2 1,-1 1-1,0 0 1,1-1-1,-1 1 1,0-1-1,1 0 0,-1 0 1,1-1-1,-1 1 1,7-2-1,1-1 19,0 1 0,-1-2-1,20-8 1,-15 5 9,-1-1 0,1 0 1,-2-2-1,1 1 0,20-20 0,-26 20-8,0 0 0,-1 0 0,0-1-1,0 1 1,-1-1 0,0-1 0,-1 1 0,6-19-1,-8 21 0,12-41 118,-14 46-130,-1-1 0,1 1-1,-1 0 1,0 0 0,0 0 0,0 0 0,0-1 0,-1 1 0,1 0-1,-1 0 1,1 0 0,-3-5 0,3 7-9,-1 1 0,1-1 0,-1 0 0,1 1-1,0-1 1,-1 0 0,1 1 0,-1-1 0,1 1 0,-1-1 0,0 1 0,1-1 0,-1 1 0,0-1 0,1 1 0,-1-1-1,0 1 1,1 0 0,-1 0 0,0-1 0,0 1 0,1 0 0,-1 0 0,0 0 0,0 0 0,0 0 0,-1 0 2,0 0 0,0 1 1,0-1-1,1 1 1,-1-1-1,0 1 1,0 0-1,1 0 1,-1 0-1,-2 1 1,-1 2 2,1 0 0,-1 0 1,1 0-1,0 0 1,0 0-1,-3 7 1,4-7-12,0 0 1,1 0 0,-1 1-1,1-1 1,1 1 0,-1 0 0,1-1-1,-1 1 1,1 0 0,0 0-1,1 0 1,-1 0 0,1 0 0,0 0-1,1 0 1,-1 0 0,1 0-1,0-1 1,0 1 0,0 0-1,1 0 1,0 0 0,0-1 0,0 1-1,0-1 1,1 0 0,-1 0-1,1 0 1,0 0 0,1 0 0,-1 0-1,4 3 1,4 3 16,1 0 0,0 0 0,0-2 0,1 1 0,0-1 0,0-1 0,0-1 0,1 1 0,0-2 0,1 0 0,27 5 0,-39-10-22,0 0 0,-1 0 0,1 0 0,-1 0 0,1 0 0,0-1 0,-1 1 0,1-1 0,-1 0 0,1 1 0,3-3 0,3-5-3161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3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12864,'0'0'4623,"13"0"-3623,166-1 1371,19-1-451,-164 4-1366,0 1 0,0 2 1,58 16-1,-60-12-59,-3-1 470,-2 1 0,29 14-1,-50-17 67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12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 10656,'0'0'536,"94"-24"-368,-9 8 16,10 2-168,14-2 8,0 1 152,-5-1-8,-1 4 72,-12 0 16,-7 0 16,-11 0 16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25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1131 4512,'0'0'5712,"13"-4"-5455,1 0-174,-6 2-40,-1 0 1,0 0 0,1 0 0,-1-1-1,0 0 1,-1-1 0,1 1 0,-1-1-1,9-7 1,10-12 285,-2-1 0,0-1 0,28-40 0,-20 25 187,-20 27-204,-7 13 76,-6 22 234,-2-3-615,-7 43 202,-3-2 0,-25 71 1,18-68 15,-20 111 1,28-99-50,5-32 45,2 1 1,-1 49-1,1-11 617,13-95-303,9-39-270,13-70 1,-6-7-33,48-211 236,54-8-101,-121 339-363,1 0 0,-1 0 1,1 1-1,1 0 0,-1 0 0,1 0 0,11-11 0,-15 17-7,0 0 1,1 1-1,-1-1 0,0 0 1,0 0-1,1 1 1,-1 0-1,1-1 1,-1 1-1,1 0 0,-1 0 1,1 0-1,0 1 1,-1-1-1,1 1 1,0-1-1,0 1 1,0 0-1,-1 0 0,1 0 1,0 1-1,0-1 1,0 0-1,-1 1 1,1 0-1,0 0 0,-1 0 1,1 0-1,4 2 1,0 3-6,0-1 1,0 1-1,-1 0 1,0 0-1,0 1 0,0-1 1,-1 2-1,0-1 1,0 0-1,-1 1 1,0 0-1,3 9 0,2 6-10,-2-1 0,-1 1 0,5 30 0,-7-20-3,-1 1 0,-1 0 0,-3 0-1,-7 62 1,8-94 23,0 1-1,0 0 1,-1 0-1,1-1 0,-1 1 1,0 0-1,0-1 1,0 1-1,0-1 1,0 1-1,-1-1 1,1 1-1,-1-1 1,0 0-1,1 0 1,-1 0-1,0 0 1,0 0-1,0 0 1,-1 0-1,1-1 0,0 1 1,-1-1-1,1 0 1,-1 1-1,1-1 1,-1 0-1,1 0 1,-1-1-1,0 1 1,0-1-1,1 1 1,-1-1-1,0 0 1,0 0-1,1 0 1,-1 0-1,0-1 0,0 1 1,-3-2-1,-20-2 64,20 3-29,-1 0 1,1 0-1,0 0 0,0 0 0,-1-1 0,1 0 1,0-1-1,1 1 0,-1-1 0,0 0 0,-5-5 0,10 8-7,-2 0 53,9 0-45,6 1-35,1 0 0,-1-1 0,1-1 0,-1 0 0,0-1-1,0 0 1,1-1 0,-1 0 0,-1-1 0,1 0 0,0-1 0,-1 0 0,0-1 0,0 0 0,-1-1-1,0 0 1,18-16 0,6-10 11,-2-2 0,-1-1 0,37-55 0,-19 24-9,8-9-5,-3-2 0,-4-3 0,44-94 0,-80 138 11,-2 0 0,-2 0 0,-1-1 0,6-60 0,-13 81 2,0 1-1,-2-1 1,0 0-1,-1 1 1,0-1-1,-7-25 1,8 41-13,0 1 0,0 0 0,0-1 0,0 1 1,0-1-1,-1 1 0,1 0 0,0-1 0,0 1 0,0 0 0,-1-1 0,1 1 0,0 0 0,0-1 0,-1 1 1,1 0-1,0 0 0,-1-1 0,1 1 0,0 0 0,-1 0 0,1 0 0,0-1 0,-1 1 0,1 0 1,0 0-1,-1 0 0,1 0 0,-1 0 0,1 0 0,0 0 0,-1 0 0,-15 5-8,-11 15-34,12-4 18,1 1 0,1 1 0,0 0 0,1 0 0,1 1 0,0 1 0,2 0 0,-9 25 0,9-15-17,1 0 0,1 1 0,1 0 0,2 0 0,-1 58 0,10 5-98,4 0 0,24 105-1,-31-186 119,1 1 0,0-1-1,1 0 1,1 0 0,0-1-1,13 24 1,-4-11-29,-10-17 40,0-1-1,1 1 1,0-1-1,11 13 1,-14-18 9,0 0 1,-1-1-1,1 1 1,0-1-1,0 1 1,1-1-1,-1 0 0,0 0 1,0 0-1,1 0 1,-1-1-1,0 1 1,1-1-1,-1 1 1,1-1-1,-1 0 1,0 0-1,1 0 1,-1 0-1,1 0 1,-1 0-1,4-2 0,2 0 8,0-1 0,0 1-1,-1-2 1,1 1-1,-1-1 1,0 0-1,0-1 1,0 0-1,-1 0 1,1 0-1,-1-1 1,5-7-1,8-9 49,-2-1 0,17-29 0,-3 4 18,-23 37-41,0 1-1,1 0 1,0 0-1,0 1 1,18-13 0,-23 19-32,-1 0 1,1 1-1,0 0 1,0-1 0,0 1-1,0 0 1,0 1-1,1-1 1,-1 1 0,1 0-1,-1 0 1,1 0-1,-1 1 1,1-1-1,-1 1 1,1 0 0,-1 1-1,1-1 1,7 2-1,-5 3 8,1 0 0,-1 0 0,0 1 0,0-1 0,0 1 0,-1 1 0,0-1 0,9 14 0,-7-11 3,2 4 14,-20-22 51,-11-11 0,12 12-40,0 2 0,-1-1 0,0 1 1,-13-6-1,19 10-27,1 1 0,-1 0 0,-1-1 0,1 2 0,0-1 0,0 0 0,0 1 0,0 0 0,0 0 0,-1 0 0,1 0 0,0 1 1,0-1-1,0 1 0,-7 3 0,4-1-5,-1 0 0,0 1 1,1 0-1,0 1 0,0 0 0,0 0 1,1 0-1,0 1 0,0 0 0,0 0 1,0 0-1,1 1 0,0 0 0,-6 13 1,8-14-10,0 0 1,0 0 0,1 0 0,0 0 0,0 1-1,1-1 1,0 1 0,0-1 0,0 1 0,1-1-1,0 1 1,0 0 0,1-1 0,-1 1 0,2-1 0,-1 1-1,1-1 1,0 1 0,3 7 0,-2-9 2,1 4-13,0 0 0,1 0 0,0 0 0,1-1 0,8 11 0,-12-17 14,0 0-1,1 0 1,-1 0-1,0-1 0,1 1 1,-1 0-1,1-1 1,0 0-1,-1 0 1,1 0-1,0 0 0,0 0 1,0 0-1,0-1 1,-1 1-1,1-1 0,0 0 1,0 0-1,0 0 1,0 0-1,0-1 1,0 1-1,3-1 0,-2-1 5,0 1 0,0-1-1,-1 0 1,1 0 0,-1-1-1,1 1 1,-1 0 0,0-1-1,0 0 1,0 0 0,0 0-1,0 0 1,0-1 0,-1 1-1,3-6 1,3-5 5,0-1 0,8-23 0,-5 10 17,2-5 29,10-41-1,-23 55-27,-2 13 16,-2 12 3,0 3-42,1 1-1,1 0 0,0 0 0,0 0 1,1 0-1,1 0 0,-1 0 0,1 0 0,1 0 1,0 0-1,1 1 0,0-2 0,5 18 1,-5-20 0,1 0 1,0 0 0,1-1-1,-1 1 1,1-1-1,0 0 1,1 0 0,-1 0-1,1 0 1,1-1 0,-1 0-1,1 0 1,-1 0 0,2-1-1,-1 0 1,0 0-1,1-1 1,-1 1 0,10 2-1,-10-4 8,1 0 1,-1-1-1,1 1 0,-1-1 0,1-1 0,0 1 0,-1-1 0,1 0 0,0-1 0,-1 0 0,1 0 0,9-3 0,-8 2-2,0-2 0,0 1 0,0-1 0,0-1 0,-1 1 0,0-1 0,0-1 0,0 1 0,7-9 0,7-8 37,-2-1 1,-1 0 0,23-39 0,35-83 214,-61 109-173,-11 24-17,1 0 1,0 1-1,1-1 1,13-18-1,-19 30-69,0 0 0,1 0 0,-1-1 0,0 1-1,0 0 1,0 0 0,1 0 0,-1 0 0,0-1 0,0 1 0,0 0 0,1 0-1,-1 0 1,0 0 0,0 0 0,1 0 0,-1 0 0,0 0 0,0 0 0,1 0-1,-1 0 1,0 0 0,0 0 0,1 0 0,-1 0 0,0 0 0,0 0 0,1 0-1,-1 0 1,0 0 0,0 0 0,1 0 0,-1 0 0,0 0 0,0 1 0,0-1-1,1 0 1,-1 0 0,9 12 27,4 17-11,-2 7-29,37 151-71,-44-166 78,-2 0-1,0 0 1,-1 0 0,-2 0 0,0 1 0,-1-1 0,-5 23-1,6-41 8,0 0 0,0 0 0,0 0-1,-1 0 1,1-1 0,-1 1-1,0 0 1,1-1 0,-1 1 0,0-1-1,0 1 1,-1-1 0,1 0-1,-1 0 1,1 0 0,-1 0 0,1-1-1,-1 1 1,0-1 0,0 0 0,0 1-1,0-1 1,0 0 0,0-1-1,0 1 1,0 0 0,0-1 0,0 0-1,-4 0 1,-7 1 16,-1-2 0,0 0 0,0 0 1,-25-7-1,31 6-10,-1-1 1,1 0-1,-1 0 1,1-1 0,0 0-1,1 0 1,-1-1-1,1 0 1,-13-11 0,21 16-11,-1 0 0,1-1 0,0 1-1,0 0 1,-1 0 0,1-1 0,0 1 0,0 0 0,-1 0 0,1-1 0,0 1 0,0 0 0,0-1 0,-1 1 0,1 0 0,0-1 0,0 1 0,0 0 0,0-1 0,0 1 0,0 0-1,0-1 1,0 1 0,0 0 0,0-1 0,0 1 0,0 0 0,0-1 0,0 1 0,0-1 0,0 1 0,0 0 0,0-1 0,0 1 0,1 0 0,-1-1 0,15-5-2,24 3 23,-39 3-20,57 1 52,-13 0-57,-1-2-1,52-7 1,-86 6 0,-1 0-1,1-1 0,0-1 0,-1 0 1,0 0-1,0 0 0,0-1 0,0 0 1,-1-1-1,0 1 0,0-2 0,7-6 1,2-5 12,0-1 1,-1 0 0,17-30-1,3-13 50,25-39 95,-50 86-87,1 0 0,0 2 1,1-1-1,20-16 0,-31 29-60,0 0 0,0 0 0,0 0 0,1 0 0,-1 0 1,0 1-1,0-1 0,0 1 0,1-1 0,-1 1 0,0-1 0,1 1 0,-1-1 0,0 1 0,1 0 1,-1 0-1,0 0 0,1 0 0,-1 0 0,0 0 0,1 0 0,1 1 0,-1 0-1,0 0 0,0 0 0,0 0 0,0 0 0,-1 1 0,1-1 0,0 1 0,-1-1 0,1 1 0,-1-1 0,0 1 0,1 0 0,0 2 0,4 7 3,-1 1 0,0 0 0,7 23 0,-10-29-4,5 26 22,-1 0 0,-2 1 1,-1 0-1,-3 62 0,0-58-3,0-37-21,0 0-1,0 0 1,0 0 0,0 0-1,0 0 1,0 0-1,0 1 1,0-1 0,0 0-1,0 0 1,0 0 0,0 0-1,0 0 1,0 0 0,0 0-1,0 0 1,0 0-1,0 0 1,0 1 0,0-1-1,0 0 1,0 0 0,0 0-1,0 0 1,0 0 0,0 0-1,0 0 1,0 0-1,0 0 1,0 0 0,0 0-1,0 1 1,0-1 0,0 0-1,0 0 1,0 0 0,0 0-1,1 0 1,-1 0-1,0 0 1,0 0 0,0 0-1,0 0 1,0 0 0,0 0-1,0 0 1,0 0 0,0 0-1,0 0 1,0 0-1,1 0 1,-1 0 0,0 0-1,0 0 1,0 0 0,0 0-1,0 0 1,0 0 0,0 0-1,0 0 1,0 0-1,1 0 1,-1 0 0,0 0-1,0 0 1,6-7 24,4-11 9,9-18 33,3 0 0,0 1-1,45-52 1,-66 85-60,0 1 1,0 0-1,0-1 1,0 1-1,0 0 0,1 0 1,-1 0-1,0 0 1,0 0-1,1 0 0,-1 0 1,1 0-1,-1 0 0,1 1 1,-1-1-1,1 1 1,-1-1-1,1 1 0,0 0 1,-1-1-1,1 1 1,2 0-1,-2 1-2,-1 0 0,0-1 0,1 1 0,-1 0 0,1 0 0,-1 0 0,0 1 0,0-1-1,0 0 1,1 0 0,-1 1 0,-1-1 0,1 1 0,0-1 0,0 0 0,0 1 0,-1 0 0,1-1 0,-1 1 0,1-1 0,0 4 0,2 10 16,0 1 1,-2-1 0,1 1-1,-2 20 1,3 33-41,-3-69 19,0 0 0,0 0 0,0 1 0,0-1 0,0 0 0,0 1-1,0-1 1,1 0 0,-1 0 0,0 1 0,0-1 0,0 0 0,0 0 0,0 1 0,1-1 0,-1 0 0,0 0 0,0 0 0,0 1 0,1-1 0,-1 0-1,0 0 1,0 0 0,1 0 0,-1 1 0,0-1 0,0 0 0,1 0 0,-1 0 0,0 0 0,0 0 0,1 0 0,-1 0 0,0 0 0,1 0 0,-1 0-1,0 0 1,0 0 0,1 0 0,-1 0 0,0 0 0,1 0 0,-1 0 0,12-6 4,3-8 11,0 0 0,-1 0 0,0-1 0,14-22 0,12-12 28,54-64 81,-94 112-124,1 0 1,0 1-1,-1-1 0,1 0 1,-1 0-1,1 0 1,0 1-1,0-1 1,0 0-1,-1 0 1,1 1-1,0-1 0,0 1 1,0-1-1,0 1 1,0-1-1,0 1 1,0 0-1,0-1 1,0 1-1,2 0 1,-3 0-1,1 0 1,0 1-1,-1-1 1,1 1-1,0-1 1,-1 1-1,1-1 1,0 1-1,-1-1 1,1 1-1,-1-1 1,1 1-1,-1-1 1,0 1-1,1 0 1,-1-1-1,1 1 1,-1 0-1,0 0 1,0-1-1,1 2 1,0 5 1,1-1 0,-1 0 1,0 0-1,-1 1 0,0 10 0,-2 7-2,-1 88-1,3-100 2,1 0 0,1 0-1,0-1 1,0 0 0,1 1 0,1-1 0,6 16 0,-9-25 2,0 0 0,1 0 1,-1-1-1,0 1 1,1 0-1,-1 0 1,1-1-1,-1 1 0,1-1 1,0 0-1,0 1 1,-1-1-1,1 0 1,0 0-1,0 0 0,4 1 1,-1-1 0,-1 0-1,1 0 1,-1-1 0,1 1 0,-1-1 0,1 0 0,7-1-1,5-2 11,-1-1-1,-1 0 0,25-10 0,-3-2 11,1-2 0,-2-1 0,37-26 0,94-83 85,-144 109-76,38-24 0,-92 82-19,-7 8-20,-8 9-27,-58 90 0,97-134 24,1 0 0,0 0 0,-8 24 0,13-34 8,0 0 0,0 1 0,1-1 0,-1 1 0,1 0 0,-1-1 0,1 1 0,0-1 0,0 1 0,0 0 0,0-1 0,1 1 0,-1 0 0,1-1 0,-1 1 0,1-1 0,0 1 0,0-1 0,0 0 0,0 1-1,1-1 1,-1 0 0,0 0 0,1 1 0,0-1 0,3 3 0,-3-4 1,0 0 1,-1 0-1,1-1 0,0 1 0,0 0 0,0-1 0,0 1 0,0-1 0,0 0 1,0 0-1,0 0 0,0 0 0,0 0 0,0 0 0,0 0 0,0-1 0,0 1 0,0-1 1,0 1-1,0-1 0,0 0 0,-1 0 0,1 0 0,0 0 0,0 0 0,2-3 1,4-2 2,0 0 0,-1 0 0,0-1 0,7-9 0,-4 4 8,-1-1 0,-1 0 0,0-1 0,9-19 0,20-62 50,-31 78-44,9-32 26,-8 26 34,16-38-1,-29 123 16,6-46-95,0 1 0,2 0 0,0-1 1,0 1-1,2-1 0,0 1 0,0-1 0,2 0 0,0-1 0,1 0 0,0 0 0,2 0 0,10 15 0,-12-21 1,-1-1-1,1 0 1,1 0 0,0 0-1,0-1 1,0 0-1,1-1 1,0 0-1,15 7 1,-17-10 2,0 0 0,1 0-1,0-1 1,-1 0 0,1 0 0,0-1 0,0 0-1,0-1 1,0 0 0,0 0 0,0 0 0,0-1-1,15-4 1,-17 3 26,0 0-1,0-1 1,-1 1-1,1-2 0,-1 1 1,1 0-1,-1-1 1,0 0-1,0 0 0,-1-1 1,1 1-1,6-10 1,-1 1-852,-2 0 1,1-1 0,9-22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29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236 110 5224,'0'0'6408,"-10"-6"-6120,-32-14-6,40 19-260,0 1-1,1 0 0,-1-1 1,0 1-1,1 0 1,-1 0-1,0 0 0,1 0 1,-1 0-1,0 1 1,1-1-1,-1 0 0,0 1 1,1-1-1,-1 1 1,1 0-1,-1 0 0,1-1 1,-1 1-1,1 0 1,-1 0-1,1 0 0,0 0 1,0 1-1,0-1 0,-1 0 1,1 0-1,0 1 1,1-1-1,-1 1 0,-1 2 1,-1 0 60,-18 26 232,2 0 1,1 1-1,1 1 1,2 0-1,-18 56 1,30-81-251,1-1 1,1 1-1,-1 0 1,1-1 0,0 1-1,1 0 1,0 0-1,0 0 1,0 0 0,3 12-1,-3-16-39,1 0 0,0-1 1,0 1-1,0 0 0,1-1 0,-1 1 0,1-1 0,-1 1 0,1-1 0,0 0 0,0 0 0,0 1 1,0-1-1,0-1 0,0 1 0,1 0 0,-1 0 0,1-1 0,-1 0 0,1 1 0,-1-1 0,1 0 1,0 0-1,0 0 0,-1-1 0,1 1 0,0-1 0,3 1 0,4-1 24,1 0 0,-1 0 0,1-1 0,-1 0-1,0-1 1,0 0 0,0-1 0,17-6 0,-7 1 18,-1-2-1,1 0 1,20-15 0,-17 7 43,-1 0 0,0-2 0,-2-1 1,0 0-1,-2-2 0,0 0 0,-1-1 1,23-47-1,-33 49 242,-8 19-62,-4 11-156,1 3-114,0 0-1,1 1 1,0-1 0,1 1 0,0 0-1,1-1 1,1 1 0,-1 0 0,2 0 0,0-1-1,0 1 1,1 0 0,0-1 0,1 1 0,1-1-1,-1 0 1,2 0 0,10 20 0,-12-26-16,0-1 1,1 1-1,-1-1 1,1 0-1,0 0 1,0 0-1,0 0 1,0 0-1,1-1 1,0 0-1,-1 0 1,1 0-1,0-1 1,1 0-1,-1 0 1,7 2-1,-8-3 4,1 0-1,-1 0 0,1 0 1,-1-1-1,1 1 1,0-1-1,-1 0 1,1-1-1,-1 1 1,1-1-1,-1 0 1,1 0-1,-1 0 1,1-1-1,-1 1 1,0-1-1,0 0 1,0-1-1,0 1 1,4-4-1,0-1 13,0-1 0,0 0 0,-1-1 0,0 0 0,0 0 0,-1 0-1,0-1 1,-1 0 0,0 0 0,-1 0 0,0-1 0,4-14 0,-4 6 8,-1 0 1,0 0-1,-1-1 0,-2 1 1,0 0-1,-3-30 0,2 44-17,1 0-1,-1 0 0,0 1 0,0-1 0,0 0 0,-1 0 0,1 0 0,-1 1 0,0-1 0,-1 1 1,1-1-1,-1 1 0,0 0 0,0 0 0,0 0 0,0 0 0,-1 1 0,-6-6 0,9 9-1,1 0 0,-1-1 0,0 0 0,0 1 0,0-1 0,1 1 0,-1-1 0,0 0 0,1 0 0,-1 1 0,1-1 0,-1 0 0,1 0 0,-1 0 1,1 1-1,-1-2 0,1 1-6,0 1 0,1 0 1,-1-1-1,0 1 1,0 0-1,0 0 1,1-1-1,-1 1 1,0 0-1,1 0 1,-1-1-1,0 1 0,1 0 1,-1 0-1,0 0 1,1 0-1,-1 0 1,0 0-1,1-1 1,-1 1-1,0 0 1,1 0-1,-1 0 0,0 0 1,1 0-1,-1 0 1,0 0-1,1 1 1,41 4 69,-31-4-78,115 11 18,42 5-62,-67 4 28,83 12 16,-169-30-18,-15-3 23,0 0 0,0 0 0,0 0-1,0 1 1,0-1 0,1 0 0,-1 0 0,0 0 0,0 0 0,0 0 0,0 0 0,0 1 0,0-1 0,0 0 0,0 0 0,-1 0 0,1 0-1,0 0 1,0 0 0,0 1 0,0-1 0,0 0 0,0 0 0,0 0 0,0 0 0,0 0 0,0 0 0,0 0 0,0 0 0,0 1 0,-1-1 0,1 0-1,0 0 1,0 0 0,0 0 0,0 0 0,0 0 0,0 0 0,0 0 0,0 0 0,-1 0 0,1 0 0,0 0 0,0 0 0,0 0 0,0 0 0,0 0-1,0 0 1,-1 0 0,1 0 0,-32 9 26,18-6-10,-7 3-7,0 1 0,1 1 0,0 1 0,0 1 0,1 1-1,0 0 1,1 1 0,-24 22 0,40-32-9,-1 0 1,1 0-1,0 1 0,0-1 1,0 1-1,0-1 0,0 1 1,0 0-1,1 0 0,-1 0 1,1 0-1,0 0 0,0 0 1,0 0-1,0 1 0,1-1 0,-1 0 1,1 0-1,0 1 0,0 4 1,1-4 0,0 0 1,0 0 0,1 0 0,-1 0-1,1 0 1,0 0 0,0 0 0,0-1-1,0 1 1,1-1 0,-1 0 0,1 0-1,0 0 1,0 0 0,6 5 0,-6-7 4,-1 1 1,0 0-1,1-1 0,-1 1 1,1-1-1,0 1 1,-1-1-1,1 0 1,0 0-1,0-1 1,0 1-1,-1-1 0,1 1 1,0-1-1,0 0 1,0 0-1,0 0 1,5-1-1,-3 0 5,-1-1 1,1 0-1,-1 1 0,0-1 1,0-1-1,0 1 0,0-1 0,0 1 1,0-1-1,6-6 0,-1-1 18,-1 0 0,0 0 0,-1-1 0,1 0 0,-2 0 0,0-1 0,8-19 0,0-11 118,14-63 0,-28 96-129,-2 9 2,-5 16-1,5-4-18,1 0 1,0-1-1,1 1 0,0 0 0,1-1 0,0 1 1,5 18-1,0-8-1,1 0 0,19 40-1,-25-60 3,0 1 1,0-1-1,0 0 0,0 1 0,1-1 0,0 0 0,-1 0 0,1 0 0,0 0 0,0 0 0,0 0 0,0-1 1,0 1-1,0 0 0,1-1 0,-1 0 0,0 0 0,1 0 0,-1 0 0,1 0 0,0 0 0,-1 0 1,1-1-1,-1 1 0,1-1 0,0 0 0,4 0 0,-2-1 5,0 0 0,-1 0 0,1 0 0,0-1 0,0 0 0,-1 0 0,0 0-1,1 0 1,-1-1 0,0 0 0,0 0 0,0 0 0,0 0 0,3-5 0,12-15 42,0-1-1,-2 0 1,-1-2-1,16-34 1,-13 25 112,35-51-1,-55 94-120,0-1 0,1 1 0,0-1 1,1 10-1,0 4 0,-1-11-25,-1 17 37,1 0 1,2 0 0,0 0 0,2 0 0,9 33 0,-13-59-50,0-1-1,0 0 1,1 1 0,-1-1-1,0 0 1,0 1-1,0-1 1,0 0-1,0 1 1,0-1-1,1 0 1,-1 1 0,0-1-1,0 0 1,0 0-1,1 1 1,-1-1-1,0 0 1,0 0-1,1 1 1,-1-1 0,0 0-1,1 0 1,-1 0-1,0 1 1,1-1-1,-1 0 1,0 0-1,1 0 1,-1 0 0,0 0-1,1 0 1,-1 0-1,0 0 1,1 0-1,0 0 1,11-11 67,11-29 35,-19 33-75,98-157 437,-100 161-456,1-1 0,0 1 0,0 0 0,0 0 1,0 0-1,1 0 0,-1 1 0,5-3 0,-7 4-10,0 0-1,1 1 1,-1-1-1,1 0 1,-1 1 0,1-1-1,-1 1 1,1 0-1,0 0 1,-1-1-1,1 1 1,-1 0 0,1 0-1,0 1 1,-1-1-1,1 0 1,-1 0 0,1 1-1,0-1 1,-1 1-1,1-1 1,-1 1-1,0 0 1,2 0 0,27 20 22,-12-8-28,0 0 0,0-2 0,1 0 0,31 12 0,-46-21 6,0-1 0,1 1 0,-1-1 0,1 0 0,-1 0 0,1-1 0,-1 1 0,1-1 0,-1 0 0,1 0 0,0-1 0,-1 1 0,1-1 0,-1 0 0,1 0 0,-1-1 0,0 1-1,0-1 1,1 0 0,-1 0 0,0-1 0,0 1 0,-1-1 0,1 0 0,-1 0 0,1 0 0,3-4 0,-2 1 5,-1 0-1,0-1 1,0 1 0,0-1-1,-1 0 1,0 0 0,0 0 0,2-10-1,-3 12 2,-1-1-1,0 1 0,0-1 1,-1 1-1,1 0 1,-1-1-1,-1 1 1,1-1-1,-1 1 0,1-1 1,-2 1-1,-1-6 1,3 10-6,0 0 0,-1 0 0,1 1 0,-1-1 1,1 0-1,-1 0 0,1 1 0,-1-1 0,0 0 0,1 1 1,-1-1-1,0 1 0,1-1 0,-1 1 0,0-1 1,0 1-1,0 0 0,1-1 0,-1 1 0,0 0 1,0-1-1,0 1 0,0 0 0,0 0 0,0 0 0,0 0 1,1 0-1,-1 0 0,0 0 0,0 0 0,0 0 1,0 0-1,0 1 0,0-1 0,1 0 0,-1 1 0,0-1 1,0 0-1,0 1 0,-1 0 0,-2 1 2,1 1 1,-1-1-1,0 1 0,1-1 1,0 1-1,-1 0 0,-2 4 0,1 0-2,1-1 1,0 1-1,0 0 0,1 0 0,0 0 0,0 0 0,1 0 0,0 1 0,0-1 0,0 1 0,1 0 1,1-1-1,-1 1 0,1 0 0,0 0 0,1 0 0,0-1 0,2 10 0,-1-8 4,0-1 0,1 1-1,0-1 1,0 0 0,1 0-1,0 0 1,1 0 0,0 0 0,0-1-1,0 0 1,1 0 0,0-1-1,1 0 1,-1 0 0,13 9-1,-11-10 17,0-1 0,0 0 0,0 0 0,1 0 1,0-1-1,-1-1 0,1 1 0,0-2 0,0 1 0,0-1 0,1 0 0,-1-1 0,0 0 0,15-3 0,-12 1-359,0 0 0,0-1-1,0-1 1,0 0 0,-1-1 0,0 0-1,0-1 1,0 0 0,18-14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30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1 315 3808,'0'0'4449,"14"-8"-4120,0 0-234,-4 3-21,0 0 0,0-1 0,-1 0-1,0-1 1,0 0 0,0-1 0,11-12 0,1-7 387,-1-1 0,-2-1 1,-1-1-1,24-56 0,-40 84-362,0 0 0,-1 0 0,1 0 0,-1-1 0,1 1-1,-1 0 1,0 0 0,0 0 0,0 0 0,-1-5 0,1 7-69,0 0 0,0-1 0,0 1-1,0 0 1,0 0 0,0-1 0,0 1 0,-1 0 0,1-1 0,0 1 0,0 0 0,0 0 0,0-1 0,-1 1 0,1 0 0,0 0 0,0 0-1,-1-1 1,1 1 0,0 0 0,0 0 0,-1 0 0,1 0 0,0-1 0,-1 1 0,1 0 0,0 0 0,0 0 0,-1 0 0,0 0-6,0 0 0,0 1 0,0-1 1,0 0-1,0 1 0,0-1 0,0 1 1,0-1-1,1 1 0,-1-1 1,0 1-1,0 0 0,1-1 0,-2 3 1,-5 4 27,1 1 1,0 0 0,0 1 0,1-1-1,0 1 1,0 0 0,1 0 0,1 1-1,-1-1 1,2 1 0,-1 0 0,-1 16-1,2-11-26,1 0 0,1-1 0,0 1 0,1-1 0,0 1 0,1-1-1,1 1 1,5 16 0,-5-23 12,1-1 0,-1 1-1,1-1 1,1 0-1,-1 0 1,1-1 0,0 1-1,1-1 1,0 0 0,0 0-1,0-1 1,0 0 0,1 0-1,0 0 1,0-1 0,0 0-1,1 0 1,-1-1 0,1 0-1,0-1 1,0 1 0,0-1-1,0-1 1,0 0 0,0 0-1,0 0 1,1-1 0,-1 0-1,0-1 1,0 0 0,1 0-1,-1-1 1,0 0 0,0 0-1,-1-1 1,11-4 0,-9 3 42,0-1 1,-1 0 0,1-1 0,-1 0 0,0 0 0,-1 0 0,0-1 0,13-15 0,-10 7 31,0 0 0,-1-1 0,0 1 1,7-20-1,8-38 228,-18 53-185,0 0 1,2 0-1,12-23 0,-15 28-15,3-1 209,-4 16-221,0 10-98,1 21-9,-1 0 0,-2 0 0,0 0 0,-3 1 0,0-1 1,-8 38-1,6-45 8,-2 0 1,0 0 0,-11 26-1,16-49-25,0 0-1,0 0 0,-1 0 0,1 0 0,0 0 1,-1 0-1,1 0 0,-1 0 0,1-1 0,-1 1 0,0 0 1,1 0-1,-1 0 0,0-1 0,1 1 0,-1 0 1,0 0-1,0-1 0,0 1 0,0-1 0,0 1 1,0-1-1,0 1 0,0-1 0,0 0 0,0 1 0,0-1 1,0 0-1,0 0 0,0 0 0,0 0 0,0 0 1,0 0-1,0 0 0,0 0 0,0 0 0,0 0 1,0-1-1,0 1 0,-1-1 0,0 0 5,0 0 0,0 0-1,0-1 1,1 1 0,-1-1 0,0 1 0,1-1-1,-1 0 1,1 1 0,0-1 0,0 0 0,-1 0-1,1 0 1,0 0 0,1 0 0,-1 0-1,0 0 1,0-3 0,1 2 0,-1 0 0,1 1 0,0-1 0,0 0 1,0 1-1,0-1 0,0 0 0,1 1 0,-1-1 0,1 0 0,0 1 0,0-1 0,0 1 0,0-1 0,0 1 1,1 0-1,-1-1 0,1 1 0,-1 0 0,1 0 0,0 0 0,0 0 0,0 0 0,0 0 0,0 1 0,0-1 1,0 1-1,1-1 0,-1 1 0,0 0 0,1 0 0,-1 0 0,1 0 0,3 0 0,2-1 1,0 0 0,0 0 0,0 1 0,1 0 0,-1 1 0,0 0 0,1 0 0,-1 0 0,0 1-1,9 3 1,24 8 2,-28-7-62,0-1 0,-1 0 0,1-2 0,1 1 1,19 0-1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31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9440,'0'0'1160,"63"-46"-1440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34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1056 5520,'0'0'1809,"4"-11"-1400,58-132 1297,-27 70-868,2 2 1,59-82 0,-86 139-637,0 1 1,1 1 0,1 0-1,0 1 1,1 0 0,0 0-1,0 2 1,1-1 0,19-8-1,-31 17-150,-1 0 0,0 1 0,1-1-1,-1 0 1,1 1 0,-1-1 0,1 1 0,0-1-1,-1 1 1,1 0 0,-1 0 0,1-1 0,0 1-1,-1 0 1,1 1 0,-1-1 0,1 0 0,-1 0-1,3 1 1,-3 0-24,0 0 0,0 0 0,0 0 0,0 0 0,0-1 0,0 1 1,0 0-1,-1 0 0,1 1 0,0-1 0,-1 0 0,1 0 0,-1 0 0,1 0 0,-1 1 0,0-1 0,1 0 0,-1 0 0,0 2 0,1 8 51,-1 0-1,0 0 1,-1-1 0,-3 18-1,2-14-4,-28 128 412,21-104-272,7-31-181,-3 13 206,7-17-63,7-10 20,129-126 247,-66 67-253,-53 49-107,24-19 0,-36 31-49,-1 1 0,2 0 0,-1 0 0,0 0 0,1 1 0,-1 0 0,16-4 0,-22 7-29,-1 0-1,1 0 1,-1 0 0,1 0 0,0 0 0,-1 0 0,1 0 0,0 0-1,-1 0 1,1 0 0,-1 1 0,1-1 0,0 0 0,-1 0 0,1 1-1,-1-1 1,1 0 0,-1 1 0,1-1 0,-1 0 0,1 1 0,-1-1-1,0 1 1,1-1 0,-1 1 0,1-1 0,-1 1 0,0-1 0,1 1-1,-1-1 1,0 1 0,0 0 0,0-1 0,1 1 0,-1-1-1,0 1 1,0 0 0,0-1 0,0 1 0,0-1 0,0 1 0,0 0-1,0-1 1,0 1 0,-1 0 0,-4 36 30,3-29-23,-48 164 205,44-153-152,6-19-63,-1 0 1,1 0-1,0 0 1,0 1-1,0-1 1,0 0 0,0 0-1,0 0 1,0 0-1,0 0 1,0 0-1,0 0 1,0 1-1,-1-1 1,1 0-1,0 0 1,0 0 0,0 0-1,0 0 1,0 0-1,0 1 1,0-1-1,0 0 1,0 0-1,0 0 1,0 0-1,0 0 1,1 1 0,-1-1-1,0 0 1,0 0-1,0 0 1,0 0-1,0 0 1,0 0-1,0 0 1,0 1-1,0-1 1,0 0 0,0 0-1,0 0 1,1 0-1,-1 0 1,0 0-1,0 0 1,0 0-1,0 0 1,0 0-1,1 1 1,6-6 64,10-11 5,17-24-4,-10 9 11,2 1 0,1 1-1,43-34 1,-43 41-34,-16 13-4,0 0 1,0 1 0,1 0 0,25-12-1,-37 20-38,1 0 0,-1 1 0,0-1 0,1 0 0,-1 0 1,0 1-1,1-1 0,-1 0 0,0 1 0,0-1 0,1 0 0,-1 1 0,0-1 0,0 0 0,0 1 0,0-1 0,1 0 0,-1 1 0,0-1 0,0 1 0,0-1 0,0 0 0,0 1 0,0-1 0,0 1 0,0-1 0,0 0 0,0 1 0,0-1 0,0 1 0,-1-1 0,1 0 0,0 1 0,-2 24 13,1-18-5,0 23 18,2 1 0,1 0 0,1 0 0,1-1 0,11 38 0,-11-53 4,1 1 1,0-1-1,1 0 0,15 26 0,-20-38-22,1-1 1,-1 1 0,1-1-1,0 0 1,0 1 0,0-1-1,0 0 1,0 0-1,0 0 1,0 0 0,1-1-1,-1 1 1,1-1 0,-1 1-1,1-1 1,0 0-1,-1 0 1,1 0 0,0 0-1,0-1 1,0 1 0,-1-1-1,1 1 1,0-1-1,0 0 1,0 0 0,0-1-1,0 1 1,0-1 0,0 1-1,-1-1 1,1 0-1,0 0 1,0 0 0,2-1-1,3-3 21,-1 1 0,1-1 0,-1 0-1,0-1 1,0 0 0,-1 0 0,0 0-1,0-1 1,8-12 0,4-8 58,18-39 1,2-4 36,-27 54-57,-1-1 0,-1 0 1,12-32-1,-27 59 90,1-2-147,-1 1 0,1 1 0,-5 12 0,6-3-8,1 0 1,0 0-1,1 1 1,1-1-1,1 0 1,1 1-1,1-1 1,5 25-1,-7-41 0,0 0 0,1 0-1,0 0 1,0 0 0,0 0-1,0 0 1,0 0 0,0 0 0,1-1-1,-1 1 1,1-1 0,0 1-1,0-1 1,0 0 0,0 1-1,0-1 1,1 0 0,-1 0 0,0-1-1,1 1 1,0 0 0,2 1-1,-2-2 3,1-1 0,-1 1-1,0 0 1,1-1-1,-1 0 1,0 0 0,1 0-1,-1 0 1,0 0-1,0-1 1,1 1 0,-1-1-1,0 0 1,0 0-1,0 0 1,0-1 0,0 1-1,0-1 1,5-3-1,6-6 19,0 0 0,-1-1 0,-1-1 0,14-16 1,-16 17 0,1-2 20,18-30-1,0-2 80,-29 46-123,0-1-1,0 1 0,1-1 1,-1 1-1,0 0 1,0-1-1,0 1 0,1-1 1,-1 1-1,0 0 0,1-1 1,-1 1-1,0 0 0,1-1 1,-1 1-1,0 0 1,1-1-1,-1 1 0,0 0 1,1 0-1,-1 0 0,1-1 1,-1 1-1,1 0 1,-1 0-1,1 0 0,-1 0 1,0 0-1,1 0 0,-1 0 1,1 0-1,-1 0 1,1 0-1,-1 0 0,1 0 1,-1 0-1,1 0 0,-1 0 1,1 0-1,-1 1 0,0-1 1,1 0-1,-1 0 1,1 1-1,-1-1 0,0 0 1,1 0-1,-1 1 0,0-1 1,1 0-1,-1 1 1,0-1-1,1 1 0,-1-1 1,0 0-1,0 1 0,0-1 1,1 1-1,-1-1 0,0 1 1,0-1-1,0 0 1,0 1-1,0-1 0,0 1 1,0-1-1,0 2 0,6 38-1,-5-34 5,0 4-5,1 0 1,0 0 0,0 1-1,1-1 1,1-1 0,7 17-1,-10-23 1,0-1 0,1 0 0,-1 0 0,0 0 0,1 0 0,0 0 0,-1 0 0,1 0 0,0 0 0,0-1 0,0 1 0,0-1 0,0 1 0,1-1 0,-1 0 0,0 0 0,1 0 0,-1 0 0,1 0 0,-1 0 0,1-1 0,-1 1 0,1-1 0,-1 0 0,1 0 0,-1 0 0,1 0 0,0 0 0,-1-1 0,1 1 0,-1-1 0,4 0 0,14-8 23,0 0-1,-2-1 1,1-1 0,-1-1 0,21-17 0,-20 14-6,29-24 20,-30 23-8,25-17 0,-18 16 8,7-5 53,38-19 0,-63 39-58,-11 9-11,0-1-25,-29 39-8,19-28-2,1 0-1,1 1 1,0 1 0,-8 20 0,17-34 11,1 0 0,1 0 0,-1 0 0,1 0 0,0 0 0,0 0 0,0 0 0,1 0 0,0 0 0,0 0 0,0 0 0,1 1 1,-1-1-1,1 0 0,0 0 0,1 0 0,-1 0 0,1-1 0,0 1 0,0 0 0,1-1 0,3 6 0,-5-8 2,1 0 0,0 1 0,0-1 0,1 0 0,-1 0 0,0-1 0,1 1 0,-1 0 0,1-1 0,0 1 0,-1-1 0,1 0 0,0 0 0,0 0 0,0 0 0,-1-1 0,1 1 0,0-1 0,0 0-1,0 0 1,0 0 0,0 0 0,5-1 0,-1 0 1,0 0-1,0-1 1,0 0 0,0 0-1,-1-1 1,1 1-1,-1-1 1,11-8-1,17-16 36,0-2 1,47-53-1,-20 19 6,124-132 112,-153 157-116,-2-2 1,-2-1-1,32-62 1,36-102 146,-90 188-161,-9 19-5,-15 26-7,-107 210-34,26-43 23,59-115 93,-29 86 1,69-166-93,-1 0-1,1 0 1,0 1-1,0-1 1,-1 0 0,1 0-1,0 1 1,0-1 0,0 0-1,-1 1 1,1-1 0,0 0-1,0 1 1,0-1-1,0 0 1,0 1 0,0-1-1,0 0 1,0 1 0,0-1-1,0 1 1,0-1 0,0 0-1,0 1 1,0-1-1,0 0 1,0 1 0,0-1-1,0 0 1,0 1 0,1-1-1,-1 0 1,0 1 0,0-1-1,0 0 1,1 0-1,-1 1 1,13-9 47,18-23 28,-30 29-72,19-20 44,-10 10 0,1 0 1,0 0-1,1 1 1,0 0-1,1 1 0,21-13 1,-32 22-43,-1 0-1,1 1 1,0-1 0,0 1-1,0-1 1,0 1 0,0 0-1,0 0 1,0 0 0,0 0 0,0 0-1,0 0 1,0 1 0,0-1-1,0 1 1,0-1 0,0 1-1,0 0 1,0 0 0,0 0-1,-1 0 1,1 0 0,0 0 0,-1 0-1,1 1 1,1 1 0,6 5 14,-1 1-1,-1 0 1,10 14 0,-8-10 3,13 17 5,-7-9 37,1-1 0,23 25-1,-32-39-59,-1 0-1,1-1 0,0 0 1,1 0-1,-1 0 0,1-1 1,0 0-1,0-1 1,0 0-1,16 4 0,-4-3-3195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37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1178 5520,'0'0'4728,"15"-13"-4394,-7 5-287,16-15 111,0-1 0,33-45 1,173-265 1031,-201 289-990,-2-1 0,-2-1 0,-2-1 0,17-55-1,-19 34 156,-2 0 0,13-104 0,-30 160-293,3-36 137,-4 46-169,-1 1-1,0-1 0,-1 0 0,1 0 1,0 0-1,-1 0 0,1 0 0,-1 0 1,0 0-1,0 0 0,0 1 0,-3-5 1,4 7-23,-1-1 1,1 1-1,-1-1 1,0 1-1,1 0 1,-1-1-1,0 1 1,0 0-1,1 0 1,-1 0 0,0-1-1,1 1 1,-1 0-1,0 0 1,0 0-1,1 0 1,-1 0-1,0 0 1,0 1-1,1-1 1,-1 0-1,0 0 1,0 0 0,1 1-1,-1-1 1,0 0-1,0 1 1,-19 11 30,13-5-24,0 0 0,0 0 0,1 0 0,0 1 0,0 0 0,-7 15 0,0 1 28,-11 32-1,1 6 147,3 0-1,2 2 0,3 1 1,3 0-1,3 0 0,2 1 0,3 68 1,5-123-84,0 1 0,1-1 1,0 0-1,0 0 0,8 20 0,-9-28-69,0 0 1,0 0-1,1 0 0,-1 0 0,1 0 0,0-1 1,-1 1-1,1 0 0,0-1 0,1 1 0,-1-1 1,0 0-1,1 0 0,-1 0 0,1 0 0,0 0 1,-1 0-1,1-1 0,0 1 0,0-1 0,0 0 1,1 0-1,-1 0 0,5 1 0,7-3 60,1-1-1,0 0 1,-1-1-1,0-1 1,1 0-1,-1-1 0,27-14 1,3 1 66,146-61 432,-65 26-178,-99 42-217,-1-2 0,41-26 0,-66 38-126,-11 15 62,-76 59-65,55-48-47,-37 38-1,59-54-12,-8 9 7,1 0 0,-19 28 0,32-40-12,-1 0 0,1 0 0,0 0 0,0 1 0,0-1 0,1 1 0,0 0 0,1-1 0,-1 1 0,1 0 1,1 0-1,-1 13 0,1-19-4,0 0 1,0-1 0,0 1 0,1 0 0,-1 0-1,0-1 1,0 1 0,0 0 0,0-1 0,1 1-1,-1 0 1,0-1 0,1 1 0,-1 0-1,0-1 1,1 1 0,-1-1 0,1 1 0,-1-1-1,1 1 1,-1-1 0,1 1 0,-1-1 0,1 1-1,0-1 1,-1 0 0,1 1 0,0-1 0,-1 0-1,1 0 1,0 1 0,-1-1 0,1 0-1,0 0 1,0 0 0,-1 0 0,1 0 0,0 0-1,-1 0 1,1 0 0,0 0 0,0 0 0,-1 0-1,1-1 1,0 1 0,-1 0 0,1 0-1,0-1 1,-1 1 0,1 0 0,0-2 0,5 0 10,-1-1 0,0 0-1,0 0 1,-1 0 0,8-6 0,17-20 59,-2-1-1,42-58 0,37-76 229,-92 146-171,-10 18-8,-4 11-69,-1-3-42,0-1 0,0 1 1,1-1-1,0 0 1,0 1-1,1-1 0,0 1 1,4 11-1,-1-4-1,2 0 0,14 29 0,-17-39-8,0-1 0,0 1 1,0-1-1,1 0 0,0 0 1,-1 0-1,2 0 0,-1 0 1,0-1-1,1 0 0,-1 0 1,1 0-1,0-1 0,0 1 1,0-1-1,0 0 1,1-1-1,-1 1 0,0-1 1,1 0-1,-1 0 0,1-1 1,-1 0-1,7 0 0,2-1 5,1 0-1,0-1 0,-1-1 0,1 0 0,-1-1 1,0 0-1,26-12 0,195-119 218,-154 86-86,-36 25-140,-45 24 4,1 0 1,-1 0-1,0 0 1,1 0-1,-1 0 1,0 0-1,0 0 1,1 0-1,-1 0 1,0 0-1,0 1 1,1-1-1,-1 0 1,0 0-1,0 0 0,1 0 1,-1 1-1,0-1 1,0 0-1,0 0 1,1 0-1,-1 1 1,0-1-1,0 0 1,0 0-1,0 1 1,1-1-1,-1 0 1,0 0-1,0 1 1,0-1-1,0 0 1,0 0-1,0 1 1,0-1-1,0 0 1,0 1-1,0-1 1,0 0-1,0 0 1,0 1-1,0-1 1,0 0-1,0 1 1,0-1-1,0 0 1,-1 1-1,-1 16-6,2-16 7,-3 17 6,1 1 0,1-1 0,0 1 0,5 36 1,-3-47 4,0 1 0,1-1 0,0 0 0,1 0 0,0 0 0,0 0 0,0-1 0,1 1 0,0-1 0,1 0 0,0 0 0,0 0 0,8 8 0,-7-11 3,-1 0 1,1 0 0,0-1-1,0 1 1,0-2-1,1 1 1,-1-1-1,1 1 1,0-2-1,-1 1 1,1-1-1,0 0 1,0 0-1,0-1 1,0 0-1,-1 0 1,1-1-1,9-1 1,8-3 27,0 0 1,-1-1 0,42-17 0,-15 0 99,59-37 0,-63 34-50,-18 8 8,28-23 1,-18 13 10,0-6 17,-31 27-94,-7 7-33,0 0 0,0 0 0,0 0 0,0 0 0,0 0 1,0 0-1,0 0 0,0 0 0,0 0 0,0 0 0,0 0 0,0 0 0,0 0 0,0 0 0,0 0 0,0 0 0,0 0 0,0 0 0,-1 0 0,1 0 0,0 0 0,0 0 0,0 0 0,0 0 0,0 0 0,0 0 0,0 0 1,0-1-1,0 1 0,0 0 0,0 0 0,0 0 0,0 0 0,0 0 0,0 0 0,0 0 0,0 0 0,0 0 0,0 0 0,0 0 0,0 0 0,0 0 0,-10 4 28,-12 7 4,-131 92 46,135-89-74,1 0-1,1 1 1,1 1 0,0 1-1,1 0 1,-16 25 0,29-40-5,0-1 0,0 0 0,1 1 0,-1-1 0,0 0 0,0 1 0,1-1 0,-1 1 0,1-1 0,-1 1 1,1-1-1,0 1 0,-1 0 0,1-1 0,0 1 0,0-1 0,0 1 0,0 0 0,1-1 0,-1 1 0,0-1 0,1 1 0,-1-1 0,1 1 0,-1-1 0,2 3 0,-1-3 0,1 0 0,-1 0 0,1 0 0,-1 0 0,1 0 0,-1-1 0,1 1 0,0 0 0,-1-1 0,1 1 0,-1-1 0,1 0 0,0 0 0,0 1 0,-1-1 0,1 0 0,0 0 0,-1-1 0,1 1 0,0 0 0,-1 0 0,1-1 0,3-1 0,8-1 11,1-2 0,-1 0 0,0-1 0,-1 0-1,1-1 1,-1 0 0,17-13 0,-21 14 14,-7 6-24,0-1 1,-1 1-1,1 0 1,-1-1-1,1 1 1,0-1-1,-1 1 1,1-1-1,-1 1 1,1-1-1,-1 1 1,0-1-1,1 0 1,-1 1-1,0-1 0,1 0 1,-1 1-1,0-1 1,0 0-1,1 1 1,-1-2-1,2-1-1,-1-1 0,1 1 0,1 0 0,-1 0 0,0 0 0,5-4 0,10-13 0,-4-1 10,-10 17 16,0 1 0,0-1 0,-1 0 1,0 0-1,0 0 0,0 0 0,0 0 0,-1-1 0,1 1 1,-1 0-1,0-1 0,-1 1 0,1-8 0,-1 12-22,0 0 0,0 0 0,0 0 0,0 0 0,0 1 0,0-1 0,0 0 0,0 0 0,0 0 1,0 0-1,0 0 0,0 0 0,0 1 0,0-1 0,0 0 0,0 0 0,0 0 0,0 0 0,0 0 0,0 0 0,-1 0 0,1 0 0,0 1 0,0-1 0,0 0 0,0 0 0,0 0 0,0 0 0,0 0 0,0 0 0,-1 0 0,1 0 0,0 0 0,0 0 0,0 0 0,0 0 0,0 0 0,0 0 0,-1 0 0,1 0 0,0 0 0,0 0 0,0 0 0,0 0 0,0 0 0,0 0 0,-1 0 0,1 0 0,0 0 1,0 0-1,0 0 0,0 0 0,0 0 0,0 0 0,0 0 0,0 0 0,-1-1 0,1 1 0,0 0 0,0 0 0,0 0 0,0 0 0,0 0 0,0 0 0,0 0 0,0 0 0,0-1 0,0 1 0,0 0 0,-7 10 28,-19 48 75,-26 87 1,-3 8-1,40-116-66,-2-1 0,-1 0-1,-2-2 1,-1 0 0,-32 37-1,52-70-34,0 0 0,0 1-1,0-1 1,0 0 0,0 0-1,0 0 1,0 0 0,0 0-1,0 0 1,-1-1 0,1 1-1,0 0 1,-1 0 0,1-1-1,0 1 1,-1-1 0,1 0-1,-1 1 1,1-1 0,-1 0-1,1 0 1,-1 0 0,1 0-1,-1 0 1,-1 0 0,1-1-1,1 0 0,0 0 0,0 1 0,-1-1 0,1-1 0,0 1 0,0 0 0,0 0 0,0 0 0,0 0-1,1-1 1,-1 1 0,0 0 0,1-1 0,-1 1 0,1-1 0,-1 1 0,1 0 0,-1-1 0,1 1 0,0-1 0,0 1 0,0-1 0,0-2 0,0-8 11,0 0 0,1 0 0,0 0-1,1 1 1,1-1 0,-1 1 0,2-1 0,0 1-1,0 0 1,1 0 0,0 1 0,1-1 0,0 1-1,1 0 1,10-11 0,-3 5 2,0 1 0,2 1 1,0 1-1,0 0 0,1 1 0,1 1 1,36-18-1,224-100 54,-261 121-66,0-2 0,0 0 0,-1-1 1,0 0-1,-1-2 0,21-21 0,-32 29 0,0-1 0,0 1 0,0-1 0,0 0 0,-1 0 0,0 0 0,0 0 0,-1-1 0,3-9 0,-4 11 0,0 0 0,-1 1-1,1-1 1,-1 0 0,-1 0 0,1 0-1,-1 1 1,1-1 0,-1 0 0,-1 1-1,1-1 1,-1 0 0,1 1-1,-6-9 1,6 11-3,0 0 0,0 0 0,0 1 1,0-1-1,-1 0 0,1 1 0,-1-1 0,1 1 0,-1-1 0,1 1 0,-1-1 0,0 1 0,0 0 0,1 0 0,-1 0 0,0 0 1,0 0-1,0 1 0,0-1 0,-4 0 0,3 1-2,0 0 0,0 0 0,0 0 0,0 1 0,0-1 0,0 1 0,1 0 0,-1 0 0,0 0 0,0 0 0,1 0 0,-1 1 0,-3 2 0,-2 1-6,1 1-1,0 1 1,-1-1-1,2 1 1,-1 1-1,1-1 1,1 1-1,-8 12 1,10-14-4,0 1 0,0 0 0,1 0 0,0 1 0,0-1 0,1 0 0,-1 1 0,2-1 0,-1 16 0,1-22 7,0 1 0,0 0 0,1 0 0,-1 0 0,0 0 0,1 0-1,-1 0 1,1 0 0,0-1 0,-1 1 0,1 0 0,0 0 0,0-1 0,0 1 0,0 0 0,1-1 0,-1 1 0,0-1 0,1 0 0,-1 1-1,1-1 1,-1 0 0,1 0 0,-1 0 0,1 0 0,0 0 0,0 0 0,-1-1 0,1 1 0,0-1 0,0 1 0,0-1 0,0 1-1,0-1 1,0 0 0,0 0 0,0 0 0,0 0 0,-1 0 0,1-1 0,0 1 0,4-2 0,18-4-6,0-2 1,45-20-1,-46 18 8,46-26 0,-57 28 6,1 0-1,0 1 1,0 0-1,1 1 1,0 1-1,0 0 1,0 1-1,21-3 1,-33 7 0,0 0 0,0 0 0,0 1 0,0-1 1,1 0-1,-1 1 0,0-1 0,0 1 0,0 0 1,0 0-1,0 0 0,0 0 0,0 0 1,0 0-1,-1 1 0,1-1 0,0 0 0,2 3 1,2 4 13,0-1 1,-1 1 0,6 10-1,-7-11 8,1-1-1,-1 1 1,9 9-1,-5-8 9,1-1 0,0 0-1,0 0 1,0 0 0,1-1 0,13 5-1,-17-8-15,1-1-1,0 0 0,-1 0 0,1-1 1,0 1-1,0-2 0,0 1 0,0-1 1,0 0-1,0 0 0,10-2 1,0-2-5,0 0 1,0-1 0,0 0 0,-1-2-1,0 0 1,24-14 0,-30 15-919,-1-1-1,-1 1 1,11-10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42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1 960 6424,'0'0'2541,"11"-6"-1825,4-2-386,0-1 0,-1 0 0,0-1 0,-1-1 0,0 0-1,21-23 1,-13 6-4,-1-1 0,-2 0 0,16-35 0,35-98 509,-55 120-562,-3 0-1,-1-1 1,6-60 0,-12 72-119,-2-25 413,-2 40-331,-1 15-16,-3 8-141,-3 8-34,-5 26-6,2 1 0,2 1 0,-3 51 1,9-73-56,2 1 0,1-1 0,0 0 0,2 1 1,0-1-1,2 0 0,0-1 0,12 32 1,-16-50 11,0 0 0,0 0 0,0 0 0,0 0 0,0 0 0,0 0 0,0 0 1,1-1-1,-1 1 0,1 0 0,-1-1 0,1 1 0,0-1 0,0 0 0,-1 1 1,1-1-1,0 0 0,0 0 0,0 0 0,3 0 0,-2 0 6,-1-1 0,1 0 0,0 0-1,0 0 1,0-1 0,0 1-1,0 0 1,-1-1 0,1 0 0,0 0-1,-1 0 1,1 0 0,0 0 0,-1 0-1,4-3 1,13-9 19,0 0 0,-1-1 0,-1 0 0,0-2 0,-2 0 0,1-1 0,-2 0 0,0-1 0,15-28 0,-6 3 44,-2 0 1,-1-2-1,18-63 0,-5-35 86,-15 55-37,-16 81-103,3-31 90,-5 38-99,0 1 0,0-1-1,0 0 1,0 0 0,0 0-1,0 0 1,0 0 0,0 0-1,-1 0 1,1 0 0,0 0-1,0 0 1,0 0 0,0 0 0,0 0-1,0 0 1,-1 0 0,1 0-1,0 0 1,0 0 0,0 0-1,0 0 1,0 0 0,0 0-1,0 0 1,-1 0 0,1 0-1,0 0 1,0 0 0,0 0 0,0 0-1,0 0 1,0 0 0,0-1-1,0 1 1,0 0 0,0 0-1,-1 0 1,1 0 0,0 0-1,0 0 1,0 0 0,0 0 0,0 0-1,0-1 1,0 1 0,0 0-1,0 0 1,0 0 0,0 0-1,0 0 1,0-1 0,-6 14 24,-114 481 103,89-376 57,29-109-139,-1 0 0,-1 0 0,1-1 0,-1 1-1,-1-1 1,0 0 0,0 0 0,0-1 0,-9 9 0,13-15 210,4-2-79,9-6 4,17-13-70,14-13-12,84-59 219,-118 86-280,-5 3-15,0 0-1,1 0 0,-1 0 1,1 1-1,0 0 0,7-3 1,-11 6-21,-1-1 1,0 0-1,1 0 1,-1 0-1,1 0 0,-1 1 1,0-1-1,1 0 1,-1 1-1,1-1 1,-1 0-1,0 0 1,1 1-1,-1-1 0,0 1 1,0-1-1,1 0 1,-1 1-1,0-1 1,0 1-1,0-1 1,1 0-1,-1 1 1,0-1-1,0 1 0,0-1 1,0 1-1,0-1 1,0 1-1,0-1 1,0 1-1,0-1 1,0 0-1,0 1 0,0-1 1,-1 2-1,-2 19 50,2-18-48,-2 10 1,1 1 0,0 0 0,1 0 1,1 0-1,1 21 0,0-30-4,0-1 0,0 1 0,0-1 0,0 1 0,1-1 1,0 0-1,0 0 0,0 0 0,3 5 0,-3-6 3,0-1 0,-1 0 1,1 0-1,0 0 0,1-1 0,-1 1 0,0 0 1,0-1-1,1 0 0,-1 1 0,1-1 1,-1 0-1,1 0 0,-1 0 0,1-1 1,5 2-1,-3-2 4,1 0 1,0 0 0,-1-1-1,1 1 1,0-1-1,-1 0 1,1-1 0,-1 1-1,0-1 1,0 0 0,1-1-1,4-2 1,3-3 35,1-1 1,-1 0-1,13-11 0,-22 16-27,1-1 0,-1 0-1,0 0 1,0 0-1,0 0 1,-1 0-1,0-1 1,0 1 0,0-1-1,2-7 1,-5 12-16,0 1-1,0-1 1,0 1 0,1 0 0,-1-1 0,0 1-1,0-1 1,0 1 0,0-1 0,0 1 0,0-1-1,0 1 1,0-1 0,-1 1 0,1 0 0,0-1-1,0 1 1,0-1 0,0 1 0,-1-1 0,1 1-1,0 0 1,0-1 0,-1 1 0,1 0 0,0-1-1,-1 1 1,1 0 0,0-1 0,-1 1 0,1 0 0,0 0-1,-1-1 1,1 1 0,-1 0 0,1 0 0,-1 0-1,1-1 1,0 1 0,-1 0 0,1 0 0,-1 0-1,1 0 1,-1 0 0,1 0 0,-1 0 0,-1 0-1,0 0 1,0 0 0,0 0 0,0 1 0,0-1 0,0 1 0,0-1-1,1 1 1,-1-1 0,-2 2 0,-1 2 0,-1-1-1,1 1 1,0 1-1,1-1 1,-1 1-1,1 0 1,0 0 0,0 0-1,0 0 1,1 1-1,0 0 1,0-1-1,0 1 1,1 0 0,0 1-1,-3 11 1,4-10 4,0-1 0,0 1 0,1 0 0,0 0-1,0-1 1,1 1 0,0 0 0,0-1 0,1 1 0,0-1 0,0 0 0,1 1 0,0-1 0,5 8 0,-8-13-3,1-1 0,-1 1-1,1-1 1,0 1 0,0-1 0,0 0-1,0 1 1,0-1 0,0 0 0,0 0-1,0 0 1,0 0 0,0 0-1,1 0 1,-1 0 0,1 0 0,-1 0-1,0-1 1,1 1 0,-1 0 0,1-1-1,-1 1 1,1-1 0,0 0 0,-1 0-1,1 1 1,-1-1 0,1 0 0,0 0-1,-1-1 1,1 1 0,-1 0 0,1 0-1,-1-1 1,1 1 0,-1-1 0,1 1-1,-1-1 1,1 0 0,-1 1 0,1-1-1,-1 0 1,0 0 0,0 0 0,3-2-1,2-3 16,0 0 0,-1 0 0,1-1 0,-1 0 0,0 0 0,-1 0-1,5-11 1,2-3 46,-2-1 0,9-31 0,-15 41-22,4-16 156,-6 30-192,1 0-1,-1 0 0,0 1 1,1-1-1,-1 0 0,0 1 1,-1-1-1,1 1 0,0-1 1,0 6-1,4 19 33,-4-18 4,0 0 0,1 0 0,0 0 0,0-1 0,1 1 0,0 0 0,0-1 0,8 12 0,-10-19-34,0-1 1,0 1-1,0-1 0,0 0 0,-1 1 1,1-1-1,0 0 0,0 0 1,0 1-1,0-1 0,0 0 1,0 0-1,0 0 0,0 0 0,0-1 1,0 1-1,0 0 0,1-1 1,25-6 49,-15 4-37,3 0 24,1-1-1,-1-1 0,0-1 1,0 0-1,0-1 0,-1 0 1,14-10-1,5-5 51,0 3 1,1 0-1,1 2 1,57-19-1,-91 36-91,0 0 0,0 0-1,-1 0 1,1 0 0,0 0-1,0 0 1,-1 0 0,1 0-1,0 0 1,0 0 0,0 0-1,-1 1 1,1-1 0,0 0-1,-1 0 1,1 1 0,0-1-1,-1 1 1,1-1 0,0 0 0,-1 1-1,1 0 1,-1-1 0,1 1-1,-1-1 1,1 1 0,-1-1-1,1 1 1,-1 0 0,0-1-1,1 1 1,-1 0 0,0 0-1,1-1 1,-1 1 0,0 0-1,0 0 1,0-1 0,0 3-1,3 29 97,-15 46 35,7-56-56,2-1 0,-1 31 0,9-20 50,-4-31-120,-1 1-1,1 0 1,0-1 0,-1 1 0,1-1-1,0 1 1,0-1 0,0 0-1,0 1 1,0-1 0,0 0 0,0 0-1,1 1 1,-1-1 0,0 0 0,3 1-1,-2-3 2,1 1-1,-1-1 0,0 0 1,1 0-1,-1 0 0,1 0 0,-1 0 1,0-1-1,0 1 0,4-4 1,-1 2-1,9-7 22,0 0-1,17-17 0,-19 16 7,1 0 0,0 1 0,15-9 0,-27 19-34,0-1 0,0 1 0,0 0 0,0-1 1,0 1-1,0 0 0,-1 0 0,1 0 0,0 0 0,0 0 0,0 0 1,0 0-1,0 0 0,0 0 0,0 0 0,0 0 0,0 1 0,0-1 1,-1 0-1,1 1 0,0-1 0,0 1 0,0-1 0,0 1 0,-1-1 0,1 1 1,0-1-1,-1 1 0,1 0 0,0-1 0,-1 1 0,1 0 0,-1 0 1,1-1-1,-1 1 0,1 0 0,-1 0 0,1 2 0,3 6 11,0 0-1,-1 1 1,3 10-1,1 2 20,-2-11-25,0 0 0,1-1 0,0 0 0,0 0 0,1-1-1,1 1 1,-1-1 0,13 10 0,-19-18-3,0 0 0,1 0 0,-1 0 0,1 0 0,-1-1 1,1 1-1,-1 0 0,1-1 0,0 1 0,-1-1 0,1 0 0,0 1 0,-1-1 0,1 0 0,0 0 0,-1 0 1,1 0-1,0 0 0,-1 0 0,1-1 0,0 1 0,-1 0 0,1-1 0,0 0 0,-1 1 0,1-1 1,-1 0-1,1 0 0,-1 0 0,0 0 0,3-1 0,-1-2-398,1 1 0,0-1 1,-1 0-1,0 0 0,0 0 0,0 0 1,0 0-1,2-7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43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7328,'0'0'1496,"70"-12"-984,-24 6 128,5 0 8,1 4-120,-1 2 8,7 2-80,5 8 0,5 2-88,11 0 0,5-2-216,9-4 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45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2 116 5016,'0'0'7881,"0"10"-7478,-1 12-42,1 0 0,1-1 0,1 1 0,6 28 0,40 162 1399,-21-81-730,-19-110-719,-2-16-34,-2-15 214,3-57-70,-5-133 1,0 2 307,-1 177-643,6-41 193,-7 57-263,1 1-1,1 0 0,-1 0 0,0 0 0,1 0 0,0 0 0,0 0 0,0 0 0,1 0 0,-1 1 1,5-5-1,-6 6-15,1 0 1,-1 1-1,1-1 1,-1 1 0,1-1-1,0 1 1,-1-1-1,1 1 1,0 0 0,0 0-1,0 0 1,0 0 0,0 0-1,1 1 1,-1-1-1,0 1 1,0-1 0,0 1-1,0 0 1,1-1-1,-1 1 1,0 0 0,0 1-1,1-1 1,-1 0-1,0 1 1,0-1 0,0 1-1,0 0 1,4 1-1,24 9 12,-1 1-1,0 2 0,-1 0 0,48 35 0,-73-47-1,0 1-1,0-1 1,0 1-1,0 0 1,-1 0-1,1 0 0,-1 0 1,0 0-1,3 6 1,1 8-3013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3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19399,'0'0'2776,"73"-54"-2336,-7 26-408,13 4-8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5:46.1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7024,'0'0'8000,"3"10"-7551,-2-5-401,5 17 339,-1 0-1,3 24 1,-8-23-54,-1 0 0,0-1 0,-2 1-1,-7 26 1,4-19 108,6-27-360,-1 0-1,1 0 1,-1 0 0,1 0-1,0 0 1,0 0 0,0 0-1,2 4 1,-2-6-57,0 0 0,1 0 1,-1-1-1,1 1 0,-1 0 0,1-1 0,-1 1 1,1 0-1,-1-1 0,1 1 0,0-1 1,-1 1-1,1-1 0,0 1 0,-1-1 1,1 1-1,0-1 0,0 0 0,-1 0 1,1 1-1,0-1 0,0 0 0,0 0 0,-1 0 1,1 0-1,0 0 0,0 0 0,0 0 1,-1 0-1,1 0 0,2 0 0,189-26 850,-189 26-843,0 0 1,1 1-1,-1-1 1,0 1-1,0 0 0,0 0 1,0 0-1,1 0 1,-1 0-1,0 1 1,-1-1-1,6 4 1,-2 0-621,0-1 0,0 1 0,-1 0 0,6 7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06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0 4512,'0'0'7514,"-11"18"-7324,4-8-157,-12 22 126,-31 63 1,-53 106 436,60-124-146,-37 94 0,71-150-333,7-17-69,0 1 0,0-1-1,0 1 1,0 0 0,1 0-1,0 0 1,0 0 0,0 6-1,0-5 407,8-10-2425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06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7136,'0'0'5490,"11"-5"-5155,-6 3-299,4-3 37,1 1-1,0 0 1,0 0-1,0 1 0,0 0 1,1 1-1,14-2 1,253 6 1158,-7 0 386,-263-2-1727,28 0 882,-34 1-878,-1-1 0,1 0-1,-1 1 1,0-1 0,1 1-1,-1-1 1,0 1 0,1 0 0,-1 0-1,0 0 1,0-1 0,0 1 0,0 0-1,0 0 1,0 0 0,0 1 0,0-1-1,0 0 1,0 0 0,0 2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08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378 0 5016,'0'0'1605,"-8"14"-1200,-108 241 1662,73-159-1375,-16 45 116,24-48-320,-59 179 1384,92-265-1716,-5 17 334,7-23-439,-1 0 0,1 0-1,0-1 1,0 1 0,-1 0 0,1-1-1,0 1 1,-1 0 0,1-1 0,-1 1-1,1-1 1,-1 1 0,1-1 0,-1 1-1,1-1 1,-1 1 0,1-1 0,-1 1-1,0-1 1,1 0 0,-1 1-1,-1-1 1,2-2 9,-1 0-1,1 0 1,0-1 0,0 1-1,0 0 1,0-1 0,0 1-1,0 0 1,0-1-1,1 1 1,-1 0 0,2-3-1,-1-3 33,5-21 89,0 1 0,1 0 0,2 0 1,22-46-1,-22 56-108,1-1 0,0 2 1,2 0-1,0 0 0,1 1 0,0 1 1,25-23-1,-8 18 94,-29 20-161,-1-1 0,1 1 0,0 0 0,-1-1 0,1 1 0,-1 0 0,1 0 0,0-1 0,-1 1 0,1 0 1,0 0-1,0 0 0,-1 0 0,1 0 0,0 0 0,-1 0 0,1 0 0,0 0 0,-1 0 0,1 0 0,0 1 0,-1-1 1,1 0-1,0 0 0,-1 1 0,1-1 0,0 0 0,-1 1 0,1-1 0,-1 1 0,1-1 0,-1 1 0,1-1 0,-1 1 1,1-1-1,-1 1 0,0-1 0,1 1 0,-1 0 0,0-1 0,1 1 0,-1-1 0,0 1 0,0 0 0,1 1 0,1 12 9,0 1 0,-1-1-1,-1 1 1,0-1-1,-2 15 1,0-16-3,1-1 0,1 0 0,0 1 0,1-1 0,0 0 0,0 0 0,2 1 0,3 12 0,-4-21 10,-1 0-1,1 0 0,0 0 0,0 0 0,1-1 0,-1 1 0,1-1 0,0 1 0,0-1 0,0 0 0,0 0 0,0-1 0,1 1 0,-1-1 0,1 1 0,-1-1 0,1 0 0,0 0 1,0-1-1,0 1 0,0-1 0,0 0 0,6 1 0,-1 1 52,-9-3-68,1 0 1,-1 0 0,1 0 0,-1 1-1,1-1 1,-1 0 0,1 0 0,-1 0-1,1 0 1,0 0 0,-1 0-1,1 0 1,-1 0 0,1 0 0,-1 0-1,1 0 1,0 0 0,-1 0 0,1-1-1,-1 1 1,1 0 0,-1 0 0,1-1-1,3-1 23,0 1-1,1 0 0,-1 0 1,0 0-1,0 1 0,1-1 0,-1 1 1,6 0-1,22-2 21,-15-1-40,-8 1 1,0 0 1,0 0 0,0 0 0,0-1 0,0-1 0,8-4 0,-1-2 13,0 0-1,-1-2 1,0 0 0,0 0-1,17-21 1,-25 25-11,-1 0 0,-1 0 0,1-1 0,-1 1-1,-1-1 1,0 0 0,0-1 0,0 1 0,-1 0 0,-1-1 0,3-19 0,-4 26-9,-1 1 0,0 0 0,0-1 0,0 1 0,0 0 0,0-1 0,0 1 0,0-1 0,-1 1 1,0 0-1,1 0 0,-1-1 0,0 1 0,0 0 0,0 0 0,0 0 0,0 0 0,-1 0 0,1 0 0,-1 0 0,1 0 1,-1 1-1,1-1 0,-4-2 0,3 3 0,0 0 0,-1 0 1,1 1-1,0-1 0,-1 0 0,1 1 1,0 0-1,-1-1 0,1 1 0,-1 0 1,1 0-1,0 1 0,-1-1 0,1 0 1,-1 1-1,1-1 0,0 1 0,-1 0 1,1 0-1,0 0 0,0 0 0,-3 2 1,-4 2 0,1 0 1,1 1 0,-1 0 0,1 1-1,0-1 1,0 1 0,1 1-1,0-1 1,0 1 0,1 0-1,0 0 1,1 1 0,-1-1-1,2 1 1,-1 0 0,-4 18 0,7-21-5,0 1 1,0-1 0,0 1-1,1-1 1,0 1 0,0-1 0,1 1-1,0-1 1,0 1 0,0-1 0,1 0-1,0 1 1,0-1 0,1 0-1,-1 0 1,1-1 0,1 1 0,-1 0-1,1-1 1,0 0 0,0 0-1,0 0 1,1 0 0,0-1 0,8 6-1,-10-7 9,0-1-1,0 0 0,1 0 0,-1 0 0,1 0 0,-1-1 1,1 1-1,-1-1 0,1 0 0,0 0 0,0 0 0,0-1 1,0 1-1,-1-1 0,1 0 0,0 0 0,0 0 0,0-1 1,0 1-1,0-1 0,-1 0 0,1 0 0,0 0 1,-1-1-1,1 1 0,-1-1 0,1 0 0,-1 0 0,0 0 1,6-5-1,16-11 120,-2-1 0,0-1 0,28-33 0,-41 41-44,1 1 1,16-14 0,-25 22-70,1 1-1,0 0 1,0 0 0,0 0 0,0 0 0,1 1 0,-1-1 0,0 1-1,1 0 1,-1-1 0,1 2 0,-1-1 0,1 0 0,-1 1 0,1 0 0,3 0-1,-6 0-8,1 1-1,-1-1 1,0 1-1,0 0 0,1 0 1,-1-1-1,0 1 0,0 0 1,0 0-1,0 0 1,0 0-1,-1 0 0,1 1 1,0-1-1,0 0 1,-1 0-1,1 1 0,-1-1 1,1 0-1,-1 0 0,1 1 1,-1-1-1,0 1 1,0 0-1,2 4 11,-1 0 1,-1 0-1,1 0 0,-1 10 0,-8 36 87,4-35-6,2 1 0,-1 20 0,2-38-91,1 1 0,0-1 0,0 0-1,0 1 1,0-1 0,0 1 0,0-1 0,0 0 0,0 1 0,0-1 0,0 0 0,0 1 0,0-1 0,1 0 0,-1 1 0,0-1 0,0 0 0,0 1 0,0-1 0,0 0 0,1 1 0,-1-1 0,0 0-1,0 1 1,1-1 0,-1 0 0,0 0 0,1 1 0,-1-1 0,0 0 0,0 0 0,1 0 0,-1 1 0,0-1 0,1 0 0,-1 0 0,1 0 0,14-7 133,17-25 16,-30 29-133,45-54 188,-28 33-26,39-38 0,-57 61-172,0-1 0,1 1 0,-1 0 0,0-1 0,1 1 0,0 0 0,-1 0 0,1 0 0,0 1 1,-1-1-1,1 0 0,0 1 0,0-1 0,0 1 0,2-1 0,-3 1-8,0 1 0,0-1 0,0 1 0,-1-1 0,1 1 0,0-1-1,0 1 1,-1-1 0,1 1 0,-1 0 0,1-1 0,-1 1 0,1 0 0,-1 0 0,1-1 0,-1 1 0,1 0 0,-1 0-1,0 0 1,0 0 0,1 0 0,-1-1 0,0 1 0,0 0 0,0 0 0,0 0 0,0 0 0,0 0 0,0 0-1,0 0 1,-1 1 0,1 5-4,0 21 28,6 47-1,-5-65-13,1-1 0,1 1-1,-1-1 1,2 0-1,-1 1 1,1-2-1,1 1 1,8 14 0,-9-19-10,0 0 0,-1-1 0,2 1 0,-1-1 0,0 0 0,1 0 0,-1 0 0,1 0 1,0-1-1,0 0 0,0 0 0,0 0 0,0-1 0,0 1 0,1-1 0,8 0 0,-2 0 6,-1 0 0,1-1 0,0 0 0,-1-1 0,1 0-1,20-6 1,26-13-219,-39 13-2431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3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540 138 4816,'0'0'6757,"-6"-12"-6513,2 3-181,0 0 37,0 1 0,0 0 1,0 0-1,-1 0 0,-1 0 0,1 1 1,-1 0-1,-13-13 0,11 15-15,0 1 0,0 0-1,-1 0 1,1 1 0,-1 0-1,0 0 1,0 1-1,0 0 1,0 1 0,0 0-1,0 0 1,0 1 0,-1 0-1,1 1 1,-11 1 0,-6 3 67,0 1 1,1 0 0,0 2 0,-28 13 0,42-16-72,1 0 1,0 0-1,1 1 1,-1 0-1,1 1 1,-14 13-1,21-18-59,0 0 0,0 0 0,0 0-1,0 0 1,1 0 0,-1 0 0,1 0-1,-1 1 1,1-1 0,0 1-1,0-1 1,0 1 0,0-1 0,0 1-1,1 0 1,-1-1 0,1 1 0,0 0-1,0-1 1,0 1 0,0 0-1,0-1 1,0 1 0,1 0 0,0-1-1,-1 1 1,1 0 0,0-1 0,0 1-1,0-1 1,0 1 0,1-1-1,2 4 1,2 1 28,0 1-1,0-1 0,1 0 1,1 0-1,-1-1 1,1 0-1,0 0 1,0-1-1,1 0 1,-1 0-1,1-1 0,0 0 1,0-1-1,1 0 1,-1 0-1,1-1 1,-1 0-1,1-1 0,0 0 1,0 0-1,0-1 1,-1-1-1,1 0 1,18-3-1,-26 3-26,-1 1 0,0 0 1,0 0-1,1-1 0,-1 1 0,0 0 0,0-1 0,0 1 0,0-1 1,0 0-1,0 1 0,0-1 0,0 0 0,0 0 0,0 1 1,0-1-1,0 0 0,0 0 0,0 0 0,-1 0 0,1 0 0,0 0 1,-1-1-1,1 1 0,-1 0 0,1 0 0,-1 0 0,0 0 1,0-1-1,1 1 0,-1 0 0,0-2 0,-1 2-1,0 1 1,0-1-1,-1 1 1,1 0-1,0-1 0,0 1 1,-1 0-1,1 0 0,0-1 1,0 1-1,-1 0 0,1 0 1,0 1-1,0-1 1,-3 0-1,1 1 12,-6 0 8,0 0 0,-1 1 0,1 1 0,0 0-1,0 0 1,-17 8 0,-48 33 99,68-40-130,-6 3 9,1 1-1,0 1 0,1-1 0,0 2 0,1-1 1,-1 1-1,2 1 0,0 0 0,0 0 0,1 0 0,0 1 1,1 0-1,0 1 0,1-1 0,0 1 0,1 0 1,1 0-1,0 1 0,1-1 0,0 1 0,1-1 1,1 28-1,1-38-17,0-1 1,-1 1 0,1 0-1,0 0 1,0-1 0,1 1-1,-1 0 1,0-1 0,1 1-1,0-1 1,-1 0 0,1 0-1,0 1 1,0-1 0,0-1-1,1 1 1,-1 0-1,0 0 1,1-1 0,-1 1-1,1-1 1,3 2 0,8 2 11,-1 0 0,1-1 0,19 3 0,-15-3-9,1 0 37,-1-1-1,1-1 1,-1-1-1,1 0 1,0-2-1,0 0 0,-1-1 1,1-1-1,-1 0 1,0-2-1,0 0 1,24-11-1,133-40-1047,-154 50-500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4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92 4216,'0'0'5192,"-9"-5"-4816,-40-19 318,49 24-597,0-1 0,1 1 0,-1-1 0,0 1 0,1-1 0,-1 0 0,0 1 0,1-1 0,-1 1 0,1-1-1,-1 1 1,1 0 0,-1-1 0,1 1 0,-1 0 0,1-1 0,-1 1 0,1 0 0,0-1 0,-1 1 0,1 0 0,-1 0 0,1 0-1,0-1 1,-1 1 0,2 0 0,25-4-59,-14 2 246,241-40 1349,-234 40-1490,0 0 0,0 2 0,0 0-1,0 1 1,-1 1 0,1 1 0,0 0 0,20 8 0,-34-9-107,-4-2-2,-1 0-1,1 1 1,-1-1 0,1 1 0,0-1 0,-1 1 0,1 0 0,-1 0 0,0-1-1,1 1 1,2 3 0,-4-4 62,-5-5-2206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4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7328,'0'0'5384,"12"-2"-5111,-1 0-198,0-1 47,1 1 0,-1 1 0,1 0 1,0 0-1,17 2 0,-10 0 78,0 0 0,0-1 1,34-5-1,60-15 352,-54 8-250,-23 5-120,-17 3-51,0 0 1,0 1-1,0 1 0,0 1 1,28 2-1,-29 3 166,-17-4-377,0 0-1,-1 0 0,1 0 0,-1 0 0,1 1 0,-1-1 1,1 0-1,-1 0 0,1 1 0,-1-1 0,1 0 1,-1 1-1,1-1 0,-1 0 0,1 1 0,-1-1 1,1 1-1,-1-1 0,0 1 0,1-1 0,-1 1 0,0-1 1,0 1-1,1-1 0,-1 2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5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5920,'0'0'8569,"10"-10"-8281,36-31-23,-43 39-239,-1 0 0,2 1 0,-1-1 0,0 1 0,0-1 0,0 1 0,1 0 0,-1 0 0,0 1 0,1-1 0,-1 1 0,1-1 0,-1 1 0,1 0 0,4 1 0,7-1 70,42-3 262,-35 1-209,-1 1 0,1 1 0,0 0 0,-1 2-1,1 1 1,22 5 0,-12 2 42,-24-6-140,0-1 1,0-1 0,0 1 0,1-1-1,-1-1 1,1 0 0,-1 0-1,10 0 1,-8-6-2262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7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5120,'0'0'5096,"-4"15"-4703,-1 2-267,1 0 1,1 1-1,1-1 1,0 1-1,1 23 1,2-29-47,28 313 1754,-10-196-219,1 134-1,-23-336-1181,0 44-318,4-45 0,1 50-55,1 1-1,1-1 0,1 1 1,1 0-1,1 1 0,1-1 1,1 1-1,1 1 1,1 0-1,1 0 0,1 1 1,1 1-1,0 0 0,20-20 1,-25 30-35,4-5 39,28-23 0,-37 34-55,0 0-1,0 1 1,1-1-1,-1 1 0,1 0 1,-1 0-1,1 0 1,0 0-1,0 1 0,0 0 1,0 0-1,7 0 0,-9 1-6,-1 0 0,0 0-1,0 0 1,0 1 0,1-1-1,-1 1 1,0 0 0,0-1-1,0 1 1,0 0-1,0 0 1,0 1 0,0-1-1,-1 0 1,1 1 0,0-1-1,-1 1 1,1-1 0,-1 1-1,1 0 1,-1-1-1,0 1 1,0 0 0,2 3-1,-1-1 0,-1 0 0,1 0 0,-1 0-1,0 1 1,0-1 0,0 0 0,0 1-1,-1-1 1,0 1 0,0 8 0,-2-5-9,0 1 0,0-1 0,-1 1 0,0-1 0,0 0 0,-1 0 0,0 0 0,0-1 0,-10 14 0,10-15 5,-1-1 0,0 1-1,0-1 1,0 0 0,0-1-1,-1 1 1,1-1 0,-1 0-1,0-1 1,-1 1 0,1-1-1,-10 3 1,8-4 5,1-1-1,-1 0 0,-13 0 1,15-1 11,-1 0 0,1 1 1,-1-1-1,-11 4 0,18-4-11,-1 0-1,1 0 0,0 1 1,-1-1-1,1 0 1,-1 0-1,1 0 0,0 1 1,-1-1-1,1 0 1,0 0-1,-1 1 1,1-1-1,0 0 0,-1 1 1,1-1-1,0 0 1,0 1-1,-1-1 1,1 0-1,0 1 0,0-1 1,0 1-1,-1-1 1,1 0-1,0 1 0,0-1 1,0 1-1,0 0 1,6 13 13,23 16-18,-20-22 5,60 59 13,-43-43 66,0 2 0,-1 0-1,28 40 1,-40-46 136,-12-20-82,2-2-2571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8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10656,'0'0'993,"7"15"-641,3 8-228,27 65 303,-28-60-288,6 34 0,5 17 595,-17-77-223,-1-8-277,-1-12-39,-8-41 165,-3 0 0,-20-63 0,30 122-358,-4-13 130,1-1 0,0 1-1,0-18 1,2 28-107,1 0 0,0 0-1,0 0 1,1 0 0,-1 0-1,1 0 1,-1 0-1,1 0 1,0 0 0,0 0-1,0 0 1,1 0 0,-1 0-1,1 1 1,-1-1 0,1 1-1,0-1 1,0 1 0,4-4-1,-2 2 5,1 1-1,0 0 1,0 0 0,0 0-1,1 1 1,-1-1-1,1 1 1,-1 1 0,1-1-1,0 1 1,-1 0-1,1 0 1,0 0 0,0 1-1,0 0 1,7 1-1,8 2 76,-1 1 0,1 0 0,23 10-1,-13-5 100,-22-6-113,-1 1 1,1 0-1,-1 0 0,0 0 1,0 1-1,-1 1 0,9 6 1,-8-8 153,-7-4-299,-1 0 0,0 0 0,0 0 0,0 0 0,1 0 0,-1 0 0,0 0 0,0 0 0,1 0 0,-1 0 0,0 0 0,0 0 0,1 1 0,-1-1 0,0 0 0,0 0 0,0 0 0,1 0 0,-1 1 0,0-1 0,0 0 0,0 0 0,0 0 0,0 1 0,1-1-1,-1 0 1,0 0 0,0 0 0,0 1 0,0-1 0,0 0 0,0 0 0,0 1 0,0-1 0,0 0 0,0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4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152 672 9344,'0'0'9250,"-8"11"-8571,-20 24-193,-39 51 1012,60-76-1226,0 0-1,1 0 1,1 0-1,0 1 1,0 0-1,-6 22 1,11-29-173,-1 0 1,0 0-1,1 1 0,0-1 0,0 0 1,0 1-1,0-1 0,1 0 0,0 0 1,0 1-1,0-1 0,0 0 1,1 0-1,-1 0 0,1 0 0,0 0 1,0-1-1,1 1 0,-1-1 0,1 1 1,0-1-1,0 0 0,0 0 1,0 0-1,0 0 0,1 0 0,-1-1 1,1 0-1,0 0 0,-1 0 1,1 0-1,0 0 0,0-1 0,1 1 1,-1-1-1,0 0 0,0-1 0,1 1 1,-1-1-1,0 0 0,0 0 1,1 0-1,-1 0 0,0-1 0,1 0 1,-1 0-1,0 0 0,0 0 0,7-4 1,-6 2-29,-1 0-1,0 0 1,0 0 0,-1 0 0,1-1 0,-1 0 0,1 0 0,-1 0-1,0 0 1,-1 0 0,1 0 0,-1-1 0,0 1 0,0-1-1,0 0 1,1-7 0,0 1 33,-1 0 0,0 1-1,0-1 1,-2 0 0,1 0 0,-2-18-1,-5-6 369,-1 0 0,-20-63-1,17 77 55,10 20-506,0 1 1,0-1-1,0 1 0,0-1 0,-1 1 1,1-1-1,0 1 0,0-1 0,-1 1 1,1 0-1,0-1 0,-1 1 0,1 0 0,0-1 1,-1 1-1,1 0 0,-1-1 0,1 1 1,0 0-1,-1 0 0,1-1 0,-1 1 1,1 0-1,-1 0 0,1 0 0,-1 0 1,1 0-1,-1 0 0,1 0 0,-1 0 0,1 0 1,-1 0-1,1 0 0,-1 0 0,0 0 1,1 2-19,-1 1 1,1-1 0,0 0-1,0 1 1,0-1 0,0 0-1,0 1 1,1-1 0,-1 0-1,1 0 1,-1 1 0,1-1-1,2 3 1,1 5-3,0 0 0,1-1 0,0 0 0,1 0 0,0 0 0,0-1 0,1 1 0,0-2 0,1 1 0,0-1 0,13 10 0,-17-14 0,0 0 0,1 0 0,0 0 0,0 0 0,0-1 0,0 1 0,0-1 0,1-1 0,-1 1 0,0-1 0,1 0 0,-1 0 0,1 0 0,0-1 0,-1 0 0,1 0 0,-1-1 0,1 1 0,-1-1 0,1 0 0,-1-1 0,1 1 0,8-5 0,-2-1 0,-1-1 0,1-1 0,-2 0 0,1 0 0,16-20 0,-9 10 0,-6 7 0,-2 1 0,0-2 0,0 1 0,-1-1 0,0-1 0,-1 1 0,-1-1 0,0-1 0,-1 1 0,5-21 0,11-63 0,15-176 0,-32 226 0,4-6 0,-6 36 0,0 0 0,0-23 0,1 77 0,2 519 0,-4-422 0,-16 151 0,9-237 0,-3 1 0,-1-1 0,-3-1 0,-1 0 0,-3-1 0,-36 72 0,47-106 0,0-1 0,-1-1 0,-1 1 0,0-1 0,-14 15 0,20-22 0,-1-1 0,0 1 0,1-1 0,-1 0 0,0 0 0,0 1 0,0-1 0,0-1 0,0 1 0,0 0 0,0 0 0,0-1 0,0 1 0,0-1 0,0 0 0,0 1 0,-1-1 0,1 0 0,0 0 0,0-1 0,0 1 0,0 0 0,-1-1 0,1 1 0,0-1 0,0 0 0,0 1 0,0-1 0,0 0 0,1 0 0,-1-1 0,0 1 0,0 0 0,1 0 0,-1-1 0,0 1 0,-2-4 0,-3-3 0,1 0 0,-1 0 0,1 0 0,1-1 0,-1 0 0,2 0 0,-1-1 0,1 0 0,1 1 0,-1-1 0,2 0 0,-1 0 0,0-16 0,2 18 0,0 0 0,1 0 0,1 1 0,-1-1 0,1 0 0,0 0 0,1 0 0,0 1 0,0-1 0,1 0 0,0 1 0,0 0 0,0 0 0,1 0 0,0 0 0,1 1 0,-1-1 0,11-9 0,4-1 0,1 0 0,1 1 0,1 1 0,27-14 0,100-39 0,-105 53 0,0 2 0,89-14 0,-64 15 0,-39 5 174,-1-1 0,31-14 0,-6 2-4631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19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6424,'0'0'4112,"3"10"-3731,3 8-134,-2 0-1,0 0 1,2 37 0,-13 79 1222,-3-85 103,12-51-1467,0 0 1,0 0-1,-1 1 0,1-1 1,0 0-1,0 1 0,1 0 1,-1-1-1,0 1 0,4-1 1,14-8 98,-10 4-109,1 1-1,0 0 1,-1 1 0,2 0 0,-1 1 0,0 0-1,1 1 1,22-2 0,11 6 337,71 11 0,-106-12-2643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0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41 4312,'0'0'4985,"-14"-7"-4796,-44-20 7,54 26-164,-1-1-1,0 1 0,0 0 0,0 0 0,0 1 0,0-1 0,0 1 1,0 0-1,0 0 0,0 1 0,0 0 0,0 0 0,0 0 0,0 0 1,1 1-1,-7 2 0,-6 2 78,-11 2 59,0 0 89,-34 14 0,54-18-153,-1 0 0,1 1-1,-1 0 1,1 0 0,1 1 0,-1 0 0,-11 13 0,18-19-86,1 1 0,-1 0-1,0 0 1,1 0 0,-1 0-1,0 0 1,1 0 0,0 1 0,-1-1-1,1 0 1,0 0 0,-1 0-1,1 0 1,0 0 0,0 1-1,0-1 1,0 0 0,0 0 0,0 0-1,0 0 1,0 1 0,1-1-1,-1 0 1,0 0 0,1 0-1,-1 0 1,1 0 0,-1 0-1,1 0 1,0 0 0,-1 0 0,1 0-1,0 0 1,0 0 0,-1 0-1,3 1 1,1 1 41,0 1 0,1-1 0,-1 0-1,1 0 1,-1 0 0,9 3 0,14 4 115,1 0 1,0-3-1,0 0 0,1-1 0,0-2 1,31 0-1,-45-2-60,0 0 0,0 0 0,0 2 0,-1 0 0,1 0 0,26 13 1,-37-15-89,0 1 1,0-1-1,-1 0 1,1 1-1,-1 0 1,1 0-1,-1 0 1,0 0-1,0 0 1,0 1-1,-1-1 1,1 1-1,-1 0 1,0 0-1,0 0 1,2 6-1,-3-7 2,0 0-1,-1 0 0,1 1 1,-1-1-1,0 0 1,0 0-1,0 1 0,0-1 1,-1 0-1,1 0 1,-1 0-1,0 1 1,0-1-1,0 0 0,0 0 1,0 0-1,-1 0 1,1 0-1,-1-1 1,0 1-1,0 0 0,-4 4 1,1-3 7,0 1 1,0-1 0,0 0-1,-1-1 1,1 1-1,-1-1 1,0 0 0,0-1-1,0 1 1,-8 1 0,-7 1 147,-39 4 1,34-5-71,2-2 112,-44-2 1,53-1-133,0 0 1,-1 2-1,1 0 1,-1 0-1,1 1 1,-16 5-1,29-5 27,8 1-125,9-2-103,8-3-2228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1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9344,'0'0'1352,"4"11"-1070,5 13-104,-1 0-1,-1 1 0,3 27 1,-5 94 1143,-6-104-529,1-42-784,0 0 1,0 0-1,0 0 0,0 0 0,0 0 1,0 0-1,0-1 0,0 1 1,-1 0-1,1 0 0,0 0 1,0 0-1,0 0 0,0 0 1,0 0-1,0 0 0,0 0 1,-1 0-1,1 0 0,0 0 0,0 0 1,0 0-1,0 0 0,0 0 1,0 0-1,0 0 0,-1 1 1,1-1-1,0 0 0,0 0 1,0 0-1,0 0 0,0 0 1,0 0-1,0 0 0,0 0 1,0 0-1,0 0 0,-1 0 0,1 0 1,0 1-1,0-1 0,0 0 1,0 0-1,0 0 0,0 0 1,0 0-1,0 0 0,0 0 1,0 1-1,0-1 0,0 0 1,0 0-1,0 0 0,0 0 0,0 0 1,-5-12 141,3-6-1898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1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8432,'0'0'704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1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5824,'0'0'296,"5"12"-162,4 14 214,0 0 0,-2 1 0,7 40 0,-2 62 2584,-12-129-2915,0 0 1,0 0-1,0 0 0,0 0 0,0 0 0,0-1 0,0 1 0,0 0 1,1 0-1,-1 0 0,0 0 0,0 0 0,0 0 0,0 0 0,0 0 0,0 0 1,1 0-1,-1 0 0,0 0 0,0 0 0,0 0 0,0 0 0,0 0 0,0 0 1,1 0-1,-1 0 0,0 0 0,0 0 0,0 0 0,0 0 0,0 0 0,0 0 1,1 0-1,-1 0 0,0 0 0,0 0 0,0 0 0,0 0 0,0 1 1,0-1-1,0 0 0,0 0 0,0 0 0,1 0 0,-1 0 0,0 0 0,0 0 1,0 1-1,0-1 0,0 0 0,0 0 0,0 0 0,0 0 0,0 0 0,0 0 1,0 0-1,0 1 0,0-1 0,0 0 0,8-15 441,33-106 601,0 0-338,-34 106-578,0 0 0,1 0 1,0 0-1,1 1 0,18-20 1,-26 32-107,1 0 1,0 0-1,0 0 1,1 0 0,-1 0-1,0 0 1,1 1 0,-1-1-1,1 1 1,-1 0-1,1 0 1,0 0 0,3-1-1,-4 1-16,0 1 0,0 0-1,-1 0 1,1 1 0,0-1-1,0 0 1,-1 0 0,1 1-1,0-1 1,-1 1 0,1 0-1,0-1 1,-1 1 0,1 0-1,-1 0 1,1 0 0,-1 0-1,1 0 1,-1 0 0,0 1-1,0-1 1,1 0 0,0 3-1,5 6 47,0 0 0,-1 1 0,0 0 0,-1 0-1,0 1 1,0-1 0,-2 1 0,4 15 0,12 101 414,-17-114-416,6 138 1283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2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10 5320,'0'0'3305,"-10"13"-2793,2-3-449,-14 19 429,1 0-1,2 1 1,-27 55-1,40-69-254,0 1-1,1 0 0,-3 19 0,7-30-165,0-1 0,1 0 1,0 1-1,-1-1 0,2 0 0,-1 1 0,1-1 0,0 0 0,0 1 0,0-1 0,1 0 0,-1 0 0,1 0 0,5 8 0,-6-12-36,0 1 0,0-1 0,0 1 0,1-1 0,-1 1 0,1-1 0,-1 0 0,1 0 0,-1 1 0,1-1 0,0 0 0,0-1 0,-1 1 0,1 0 0,0 0 0,0-1 0,0 1 0,3 0 0,-1-1 16,-1 0 1,1 0-1,0-1 0,0 1 1,-1-1-1,1 1 1,0-1-1,-1 0 0,5-2 1,0-1 31,0 0 1,-1 0-1,1 0 1,-1-1-1,0 0 1,-1-1-1,11-10 1,-6 2 75,0-1 1,9-18 0,-12 19 92,0 1 1,1 0-1,18-20 1,-27 32-125,4 9 94,5 49-15,-7-44-174,0 0 0,0 0-1,1 0 1,9 21 0,-10-29-23,0-1 0,0 0 0,1 0 0,0 0 0,0-1 0,0 1 0,0-1 1,0 1-1,1-1 0,-1 0 0,1 0 0,0-1 0,0 1 0,0-1 0,1 0 0,-1 0 0,7 2 0,-5-2 9,1 0 1,0-1-1,-1 0 0,1 0 0,-1-1 0,1 0 0,0 0 0,-1-1 0,1 1 0,0-1 0,-1-1 0,1 1 0,-1-1 0,0 0 0,0-1 0,1 0 0,-1 0 0,-1 0 0,1 0 0,0-1 0,-1 0 0,7-7 0,1-1 47,0-1 0,-1 0-1,0-1 1,-1 0 0,-1-1 0,-1 0 0,11-21-1,-15 26-10,-1 0 0,0 0 0,-1-1 0,0 1 0,-1-1 0,0 0-1,0 1 1,-1-1 0,-1-19 0,0 23-21,-1 1-1,0 0 1,0 0 0,-1 0-1,1 0 1,-1 0 0,-1 0-1,1 0 1,-1 1 0,0-1-1,0 1 1,-1 0-1,1 0 1,-1 0 0,0 0-1,-1 1 1,1-1 0,-8-5-1,9 8-16,0 0 0,-1-1 0,1 1 0,-1 1 0,0-1-1,-4-2 1,6 4-19,1 0-1,0 0 0,0-1 1,0 1-1,0 0 0,-1 0 1,1 0-1,0 0 1,0 0-1,0 1 0,0-1 1,-1 0-1,1 1 0,0-1 1,0 0-1,0 1 0,0-1 1,0 1-1,0 0 1,0-1-1,0 1 0,0 0 1,0-1-1,0 1 0,1 0 1,-1 0-1,-1 1 0,-13 15-2629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3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0 6632,'0'0'3130,"-14"10"-2636,-3 1-324,6-4-29,0 0 0,1 1 0,-1 0 1,2 0-1,-18 20 0,19-19 47,-5 6 314,-17 26 0,27-38-383,1 1-1,0 0 1,0 0 0,0-1 0,0 1 0,1 0 0,-1 0 0,1 1 0,0-1-1,1 0 1,-1 0 0,1 0 0,0 9 0,0-11-63,1 0-1,-1 0 1,1-1 0,0 1 0,0 0-1,0 0 1,0 0 0,0-1 0,0 1-1,1 0 1,-1-1 0,0 1 0,1-1-1,-1 1 1,1-1 0,0 0 0,-1 0-1,1 0 1,0 0 0,0 0-1,0 0 1,0 0 0,0-1 0,0 1-1,0-1 1,0 1 0,0-1 0,0 0-1,0 0 1,0 1 0,2-2 0,9 1 154,-1 0-1,1-1 1,20-4 0,-31 5-179,6-2 39,-1 0-1,1 0 0,-1-1 0,0 1 0,0-2 0,0 1 0,0-1 1,9-6-1,7-12-2242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3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0 8336,'0'0'1130,"-4"15"-722,-85 391 1834,79-358-1553,-5 93 0,15-125-534,0 1-1,1-1 0,0 0 0,2 0 1,0 0-1,0 0 0,2 0 0,0-1 1,11 24-1,-8-26 26,0-1 0,2 0 0,-1 0 0,1-1 0,1-1 0,0 0 0,0 0 0,25 15 0,-29-22-111,-1 0 0,0-1 1,1 0-1,0 0 0,-1 0 1,1-1-1,0 0 0,0 0 0,0-1 1,0 0-1,0 0 0,-1-1 1,1 0-1,0 0 0,0 0 0,-1-1 1,1 0-1,0-1 0,-1 1 1,0-1-1,0 0 0,0-1 0,0 1 1,0-1-1,-1 0 0,1-1 1,-1 0-1,0 1 0,5-8 0,-5 5-2401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4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9240,'0'0'2024,"105"-22"-1616,-39 14 8,7 2-56,-5 0 0,-1 0 8,-9-2 0,-13 6-24,-3 2-8,-6 0-64,-10-6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5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4416,'0'0'7149,"2"-10"-6849,-2 6-265,1 1-14,-1 0 1,0 1 0,1-1-1,0 0 1,0 0-1,0 0 1,0 1 0,0-1-1,0 0 1,1 1-1,-1 0 1,1-1 0,0 1-1,-1 0 1,1-1-1,0 1 1,1 0-1,-1 1 1,0-1 0,0 0-1,1 0 1,-1 1-1,1 0 1,3-2 0,17-4 129,1 0 1,-1 2-1,1 1 1,0 0 0,1 2-1,29 1 1,145 20 605,-93-1 227,-99-17-405,-12 0-158,-12-2-1884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6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1303 9144,'0'0'5218,"14"-2"-4051,12-1-692,1 0 80,1 0-1,-1-2 1,28-8-1,-25 1-261,0-2 1,-1 0-1,0-3 0,-2 0 0,1-1 0,26-25 1,0-5 376,81-95 0,-95 93-323,-3-3-1,-2-1 1,-3-1-1,-2-1 1,31-86-1,-42 91 644,-3 0-1,19-108 1,-35 159-974,0 0-1,0 0 1,0 0 0,0 0-1,1 0 1,-1 0 0,0 0-1,0 0 1,0 0 0,0 0-1,0 0 1,0 0 0,0 0-1,0-1 1,0 1 0,0 0-1,0 0 1,0 0 0,0 0-1,0 0 1,-1 0 0,1 0-1,0 0 1,0 0 0,0 0-1,0 0 1,0 0-1,0 0 1,0 0 0,0-1-1,0 1 1,0 0 0,0 0-1,0 0 1,0 0 0,0 0-1,0 0 1,0 0 0,0 0-1,0 0 1,0 0 0,-1 0-1,1 0 1,0 0 0,0 0-1,0 0 1,0 0 0,0 0-1,0 0 1,0 0 0,0 0-1,0 0 1,0 0-1,0 0 1,0 0 0,0 0-1,-1 0 1,1 0 0,0 0-1,0 0 1,0 0 0,0 0-1,0 0 1,0 0 0,0 0-1,0 0 1,0 0 0,0 1-1,-8 4 387,-7 11-107,-9 21 82,1 0 0,1 1 0,-31 80 1,48-105-309,-22 52 372,-22 81 1,42-120-307,1 0 0,1 0 1,2 1-1,0 0 0,2 0 0,2 34 0,1-49-60,-1-1 0,1 1 0,1-1-1,0 0 1,0 0 0,10 19 0,-11-26-60,-1-1 0,1 0 0,0 0 0,0 0 0,1-1 0,-1 1-1,0 0 1,1-1 0,0 0 0,-1 1 0,1-1 0,0 0 0,0 0 0,0-1 0,1 1 0,-1-1 0,0 1 0,0-1 0,1 0-1,-1 0 1,1-1 0,-1 1 0,1-1 0,-1 1 0,6-2 0,3 0-15,0-1 0,0-1 0,0 0 0,0-1 0,-1 0 0,1-1 0,-1 0 0,-1-1 0,1 0 0,14-12 0,-2 1 0,-1-1 0,-1-1 0,27-32 0,-18 14 0,-2-2 0,-2-1 0,-2-1 0,-1-1 0,23-63 0,60-230 0,-96 298 0,-2 0 0,-1-1 0,3-75 0,-10 93 0,-6-40 0,2 51 0,-1 14 0,-3 18 0,-31 102 0,14-52 0,-14 77 0,-2 159 0,26-166 0,-11 5 0,17-126 0,7-19 0,1-1 0,0 0 0,0 0 0,0 1 0,0-1 0,1 0 0,-1 1 0,0 2 0,-1 3 0,-2-8 0,4-1 0,-1 0 0,1 0 0,0 1 0,-1-1 0,1 0 0,0 0 0,-1 0 0,1 0 0,0 1 0,0-1 0,-1 0 0,1 0 0,0 0 0,0 0 0,0 0 0,0 0 0,1-1 0,2-16 0,2 0 0,0 0 0,1 1 0,0 0 0,2 0 0,0 0 0,1 1 0,0 0 0,1 1 0,1 0 0,1 1 0,0 0 0,1 1 0,0 0 0,1 1 0,30-21 0,-41 31 0,0 0 0,0 0 0,0 1 0,1-1 0,-1 1 0,1 0 0,-1 0 0,1 0 0,-1 0 0,1 1 0,0-1 0,-1 1 0,1 0 0,6 0 0,-7 1 0,0 0 0,-1 0 0,1 0 0,-1 0 0,1 1 0,-1-1 0,0 1 0,1-1 0,-1 1 0,0 0 0,0 0 0,0 0 0,-1 0 0,1 0 0,0 0 0,-1 0 0,1 1 0,-1-1 0,0 1 0,2 3 0,22 62 0,-16-41 0,21 43 0,-26-62 0,1 0 0,0 0 0,0-1 0,1 0 0,0 0 0,0 0 0,1-1 0,-1 0 0,12 8 0,-14-11 0,1 0 0,-1 0 0,1 0 0,0-1 0,-1 0 0,1 0 0,0 0 0,0-1 0,0 1 0,0-1 0,0-1 0,1 1 0,-1-1 0,0 1 0,0-2 0,1 1 0,-1 0 0,0-1 0,0 0 0,0 0 0,0-1 0,0 1 0,0-1 0,0 0 0,-1-1 0,1 1 0,0-1 0,7-6 0,-4 2 0,0 0 0,-1-1 0,0 0 0,-1 0 0,0-1 0,0 0 0,0 0 0,-2 0 0,1-1 0,-1 0 0,0 0 0,-1 0 0,0 0 0,-1 0 0,0-1 0,0 1 0,-1-1 0,-1 1 0,1-1 0,-2 1 0,0-1 0,0 0 0,-1 1 0,0 0 0,-6-18 0,8 27 0,-1-1 0,1 1 0,-1 0 0,0-1 0,1 1 0,-1 0 0,0 0 0,0-1 0,0 1 0,0 0 0,0 0 0,0 0 0,0 0 0,0 0 0,0 0 0,0 0 0,0 1 0,-1-1 0,0 0 0,0 0 0,1 1 0,0 0 0,0 0 0,0 0 0,0 0 0,0 0 0,-1 1 0,1-1 0,0 0 0,0 0 0,0 1 0,0-1 0,0 1 0,0-1 0,0 1 0,0-1 0,0 1 0,0-1 0,-1 2 0,-2 2 0,0 0 0,1 0 0,-1 0 0,1 0 0,-1 1 0,2-1 0,-1 1 0,0 0 0,-2 6 0,2-1 0,0-1 0,1 1 0,0 0 0,0 0 0,1 1 0,0-1 0,1 0 0,0 0 0,1 0 0,0 1 0,1-1 0,0 0 0,0 0 0,1 0 0,0-1 0,1 1 0,0-1 0,1 0 0,0 0 0,0 0 0,1 0 0,7 8 0,4 5 0,2 0 0,30 28 0,-38-41 0,0 0 0,0-1 0,1-1 0,0 1 0,0-2 0,1 0 0,14 5 0,-9-5 0,0-1 0,25 4 0,-35-7 0,-1-2 0,1 1 0,-1-1 0,1 0 0,0-1 0,-1 1 0,1-2 0,10-2 0,-5-5 850,-9 2-5635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5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7432,'0'0'440,"12"-2"5,48-10 502,100-5 0,74 10 751,-207 7-1550,124-10 946,-134 8-1244,0-1-1,0-1 1,-1 0-1,1-2 1,-1 1 0,21-12-1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7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0 326 4120,'0'0'7968,"4"-10"-7728,1-2-153,0 1 0,1-1 0,0 1 0,0 1 0,1-1 1,1 1-1,9-10 0,19-16 210,70-61 308,-90 84-422,1 0 1,0 2-1,1 0 0,36-15 1,-44 21-79,-8 4-66,0 0 1,0 0-1,1 1 1,-1-1-1,0 0 1,1 1-1,-1-1 1,0 1-1,4-1 1,-5 2-23,1-1 0,-1 1 0,1-1 0,-1 1 0,1 0 0,-1 0 0,0-1 0,1 1 1,-1 0-1,0 0 0,1 0 0,-1 0 0,0 1 0,0-1 0,0 0 0,0 0 0,1 2 1,0 0-4,-1 0 1,1 1 0,-1-1 0,0 0-1,1 0 1,-1 1 0,-1-1 0,1 0-1,0 1 1,-1-1 0,0 1 0,0-1-1,0 7 1,-10 48 88,7-43-78,-10 41 61,-2-1 0,-3 0 0,-3-1 0,-53 101 0,64-138-11,0 0 1,-2-1 0,-23 27 0,30-37-33,-1 0 0,0-1 0,0 0 0,0 0 0,-1 0 0,1-1 0,-1 0 0,0-1 0,0 1 0,-1-1 0,1 0 0,-13 2 0,19-5-29,-1 1 1,1-1-1,0 0 0,-1 0 0,1 0 1,0 0-1,-1 0 0,1-1 1,0 1-1,-1 0 0,1 0 0,0-1 1,0 1-1,-1-1 0,1 1 0,0-1 1,-2-1-1,3 2-8,-1 0 0,1-1 0,0 1 0,0 0 0,0-1 0,-1 1 0,1 0 0,0 0 0,0-1 0,0 1 0,0 0 0,0-1 0,0 1 0,-1 0 0,1-1 0,0 1 0,0 0 0,0-1 0,0 1 0,0 0 0,0-1 0,0 1 1,1 0-1,-1-1 0,0 0 0,11-10 61,-2 5-39,1 0-1,0 1 0,0 1 1,0 0-1,1 0 0,0 1 0,0 0 1,16-2-1,1 2 27,1 1 0,32 2 0,-50 1-26,0 1-1,-1 0 0,1 0 1,0 1-1,-1 0 1,14 7-1,-17-8 3,-1 2 0,1-1 0,-1 1 0,0 0 0,0 0 0,0 0 0,0 1 0,-1 0 0,0 0 0,6 8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7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8336,'0'0'3008,"4"13"-2636,-3-8-327,5 13 123,-1 0-1,-1 0 0,2 29 0,-5 139 1709,-2-90-342,1-84-1167,-1-17 141,1-17-2666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8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9440,'0'0'1266,"3"14"-943,6 43 273,-2 1 0,-2 95 0,-7-96-40,3-27 73,-3 0-1,0 0 1,-11 48 0,13-77-592,0 0 0,0-1 0,0 1 0,0 0 0,0-1 0,-1 1 1,1 0-1,0-1 0,0 1 0,-1 0 0,1-1 0,0 1 1,-1-1-1,1 1 0,-1 0 0,1-1 0,0 1 0,-1-1 1,0 0-1,1 1 0,-1-1 0,1 1 0,-1-1 0,1 0 0,-1 1 1,0-1-1,1 0 0,-1 0 0,0 1 0,1-1 0,-2 0 1,1 0-139,0 0 1,0-1-1,0 1 1,0-1 0,0 1-1,1-1 1,-1 1 0,0-1-1,0 1 1,1-1-1,-1 0 1,0 0 0,1 1-1,-1-1 1,0 0-1,1 0 1,-1 0 0,1 1-1,-1-2 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0 298 8744,'0'0'1429,"10"-12"-1138,28-32 429,81-74 1,-101 103-466,-10 7-78,0 1 0,1 0 0,0 0 0,0 1 0,1 0 0,0 1 0,0 0 0,18-6 0,-25 10-109,0 1 1,0 0-1,0 0 1,0 0-1,0 0 1,1 0-1,-1 1 1,0-1-1,0 1 1,0 0-1,0 0 1,0 0-1,-1 0 1,1 1-1,0-1 0,0 1 1,2 2-1,4 3 149,0 0-1,-1 1 1,11 14-1,-15-16-103,1 0-1,0 0 1,0-1-1,1 0 1,-1 0-1,1 0 1,1-1-1,11 7 0,-15-10-54,1 1 0,0-2-1,-1 1 1,1 0 0,0-1-1,0 1 1,0-1-1,0 0 1,-1-1 0,1 1-1,0 0 1,0-1-1,-1 0 1,1 0 0,0 0-1,-1-1 1,6-2-1,3-3 86,1 0 0,-2-1-1,16-14 1,-5 5 17,-12 9-56,0-1 0,0 0 0,-1-1 0,13-16 0,-4-3-2402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29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17 184 6632,'0'0'1354,"-2"12"-884,-4 18-52,2 1 1,1 0-1,2 0 0,1 0 1,5 37-1,0-34 1512,2 53 0,3-300-559,6-47-471,-15 254-856,0 0 0,0 0 0,0 0 1,1 0-1,4-7 0,-6 11-27,1 1 1,0-1-1,-1 1 0,1 0 0,0 0 0,0-1 1,0 1-1,0 0 0,0 0 0,1 0 1,-1 0-1,0 0 0,0 0 0,1 0 0,-1 1 1,0-1-1,1 0 0,-1 1 0,1-1 1,-1 1-1,1-1 0,-1 1 0,1 0 1,3 0-1,2 0 16,1 2 1,0-1 0,0 1-1,-1 0 1,0 1 0,1 0-1,-1 0 1,0 1 0,10 6-1,13 6 93,-21-11-14,0 0-1,0 1 0,-1 0 0,0 1 0,13 12 0,-19-10-2410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0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8640,'0'0'5701,"1"12"-5409,16 101 773,-17-109-1013,8 63 1837,147-79-586,0 0-1200,-130 10-2583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1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5016,'0'0'6929,"11"-5"-6584,35-14-17,-41 17-249,0 1 0,-1 0 0,1 0 0,0 0-1,0 0 1,0 1 0,0 0 0,0 0 0,0 0 0,0 1 0,0 0-1,8 2 1,7 0 134,55 5 452,-19-3-192,78 17 1,4 6 73,-116-25-442,1-1-1,0-1 1,0-1 0,25-4-1,96-18 400,-59 8-149,148-6-1,107 36 133,-246-10-350,44 6 47,-64-3-89,0-5 1,84-4-1,-136-1-238,-16 1-30,-1 0 0,0 0 0,0 0 0,0-1 0,0 0 0,0 0 0,-1 0 1,1-1-1,0 1 0,0-1 0,-1 0 0,7-4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2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0 6520,'0'0'4114,"-6"12"-3642,-181 312 3125,153-267-3003,24-39-400,-62 95 1434,66-102-1355,6-10-239,0 0 0,-1 0 0,1 0 0,0 0 0,-1 0 0,1 0 0,-1 0 0,0 0 0,1 0 0,-1 0 0,0 0 0,1 0 1,-1-1-1,0 1 0,0 0 0,0 0 0,-1 0 0,1-4-2293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2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9440,'0'0'1597,"10"-4"-1257,3 0-252,0 0 0,0 0 0,1 1 1,-1 1-1,1 0 0,-1 1 0,1 1 0,21 1 0,-14 3 10,-1 1-1,1 1 1,-1 0-1,0 2 1,-1 0-1,0 1 1,0 1-1,-1 1 1,0 1 0,18 15-1,-12-6 153,0 0-1,-2 2 1,0 1-1,-2 1 1,0 1 0,16 29-1,-20-24 214,-1 0 0,-2 0-1,-1 1 1,-1 1-1,-2 0 1,9 61 0,-18-91-682,0-1 1,1 0-1,-1 0 1,1 1-1,-1-1 1,1 0-1,0 0 1,2 4-1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27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15376,'0'0'3231,"90"-4"-2047,-19 2-208,15-2 16,13 2-256,8-2 0,-2 2-160,-2 2 0,1 0-192,-7-6 0,-6-8-160,-7 0 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4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446 100 5416,'0'0'4177,"2"-11"-3846,5-33-14,-6 42-276,-1 1 1,0-1-1,0 1 0,1 0 1,-1-1-1,0 1 0,-1-1 1,1 1-1,0-1 0,0 1 1,0 0-1,-1-1 0,1 1 1,-1 0-1,1-1 1,-1 1-1,0 0 0,1 0 1,-1-1-1,0 1 0,0 0 1,0 0-1,0 0 0,0 0 1,0 0-1,0 0 0,0 0 1,-2-1-1,0 1 23,0 0 0,0 0 1,0 0-1,-1 0 0,1 1 1,0-1-1,0 1 0,-6 0 0,-10 1 100,-1 1-1,1 0 1,0 2-1,0 0 1,0 2-1,-36 14 1,-104 61 527,132-66-540,-2 4 55,27-18-180,0 0 0,1 1 0,-1-1 0,1 1 0,-1-1 0,1 1 0,-1-1 0,1 1 0,0 0 0,0 0 0,0-1 0,0 1 1,-1 3-1,2-4-15,0 0 1,0 0 0,0-1 0,0 1 0,0 0 0,1-1 0,-1 1-1,0 0 1,0 0 0,1-1 0,-1 1 0,1 0 0,-1-1 0,0 1-1,1-1 1,-1 1 0,1-1 0,-1 1 0,1-1 0,0 1 0,-1-1-1,1 1 1,0-1 0,-1 1 0,1-1 0,0 0 0,-1 0 0,1 1-1,0-1 1,1 0 0,27 7 127,-26-7-117,346 55 931,-333-53-888,0 1 0,-1 1 0,16 5 0,-25-6-24,0-1 0,0 1-1,0 0 1,0 0-1,-1 1 1,1 0-1,-1 0 1,0 0-1,-1 0 1,8 9-1,-11-12-27,0 0-1,0 1 0,-1-1 0,1 1 0,-1-1 0,1 1 0,-1 0 0,1-1 0,-1 1 0,0-1 0,0 1 0,0 0 0,0-1 0,0 1 0,0 0 0,0-1 0,0 1 0,-1 0 0,1-1 0,-1 1 0,1-1 0,-1 1 0,0-1 0,1 1 0,-1-1 0,0 0 0,0 1 0,0-1 0,0 0 0,0 1 0,0-1 0,0 0 0,-2 1 0,-5 5 41,0 0 1,0 0 0,-16 9-1,5-7 30,0 0 1,0-1-1,-1-1 0,1-1 0,-36 6 1,0 1 117,-22 1 165,45-9-218,20-1-82,8-3-62,9-1-105,4-1-2309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4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 9648,'0'0'2146,"0"12"-1843,-7 72 682,-21 101 1,20-114-28,4-62-449,2-27-338,-1-7-2120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4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9144,'0'0'872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4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5720,'0'0'534,"2"11"-140,29 148 2508,-24-140-1979,-6-19-873,-1 1 1,0-1-1,1 0 1,-1 1 0,0-1-1,1 0 1,-1 1-1,0-1 1,1 0 0,-1 0-1,1 0 1,-1 1-1,0-1 1,1 0 0,-1 0-1,1 0 1,-1 0-1,1 0 1,-1 0 0,1 0-1,-1 0 1,0 0-1,1 0 1,0 0 0,2-2 64,0 1 1,-1-1 0,1 1 0,0-1 0,-1 0 0,0 0-1,1 0 1,-1-1 0,0 1 0,2-3 0,26-32 443,-16 20-322,-1 0 0,2 1 0,0 1 0,1 0 0,25-17 0,-37 29-168,1 1 0,0-1 0,1 1 0,-1 0 0,0 0 1,1 0-1,-1 1 0,1 0 0,-1 0 0,1 1 0,10-1 0,-12 2-41,-1-1 0,1 1 0,-1-1 1,0 1-1,0 0 0,1 0 0,-1 1 0,0-1 0,0 1 0,0-1 0,0 1 0,0 0 0,-1 0 0,1 0 0,0 1 0,-1-1 0,0 0 0,1 1 0,2 5 1,2 3 77,0 1 1,-1 0 0,0 0 0,-1 0 0,0 1-1,-1 0 1,0 0 0,-1 0 0,-1 1 0,0-1 0,-1 1-1,0-1 1,-1 1 0,-1-1 0,-2 16 0,3-11-2210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6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148 191 5824,'0'0'5976,"-8"12"-5614,-10 16-175,-16 21 701,-41 79 1,73-123-764,0 0-1,0 0 0,0 1 0,1-1 1,-1 1-1,1 6 0,1-11-93,0-1 1,0 1-1,0 0 0,0-1 0,0 1 0,0 0 1,0-1-1,0 1 0,0 0 0,0-1 0,1 1 1,-1 0-1,0-1 0,1 1 0,-1-1 0,0 1 1,1 0-1,-1-1 0,1 1 0,-1-1 1,0 1-1,2 0 0,-1-1 2,0 1 1,1-1 0,-1 0-1,0 0 1,0 0-1,1 0 1,-1 0-1,0 0 1,0 0-1,0 0 1,1 0 0,-1-1-1,0 1 1,0 0-1,0-1 1,0 1-1,1-1 1,0 0 0,7-4 80,1 0 1,-1-1-1,0 0 1,0 0-1,-1-1 1,12-12-1,41-52 485,-19 19 2,-42 51-584,1 1 0,-1-1 1,0 1-1,1-1 0,-1 1 1,1-1-1,-1 1 0,1-1 1,-1 1-1,1-1 0,-1 1 1,1 0-1,-1-1 0,1 1 1,0 0-1,-1-1 0,1 1 0,-1 0 1,1 0-1,1-1 0,4 14 228,-4-8-243,-2-5-1,7 24 87,2-1 0,0 0 0,24 41-1,-30-59-79,0 0-1,1 0 0,0 0 0,-1-1 0,2 1 0,-1-1 0,0 0 0,1 0 0,0 0 0,0-1 0,0 1 0,0-1 0,0-1 0,1 1 1,-1-1-1,1 0 0,0 0 0,0 0 0,0-1 0,-1 0 0,1 0 0,10 0 0,-8-2 5,0-1 0,0 1-1,-1-1 1,1-1 0,0 0-1,-1 0 1,1 0 0,-1-1 0,0 0-1,0 0 1,-1-1 0,1 0-1,-1 0 1,8-8 0,2-4 97,0-1-1,0-1 1,20-33 0,-22 29 35,0 0 1,-2-1-1,-1 0 0,9-30 1,-17 43-77,0 0 0,0 0 0,-1 0 0,-1 0 1,0 0-1,-1 0 0,0-1 0,0 1 0,-1 0 0,-1-1 0,0 1 1,-5-16-1,7 25-53,-1 0 0,1 1 1,-1-1-1,0 1 0,1-1 0,-1 1 1,0-1-1,0 1 0,0 0 1,0-1-1,0 1 0,0 0 0,0 0 1,-1 0-1,1 0 0,0 0 1,-1 0-1,1 0 0,-1 0 0,1 0 1,-3 0-1,2 0-3,-1 1 0,1 0 0,0 0 0,0 1 0,0-1 0,0 0 0,0 1 0,0-1 0,0 1 1,0-1-1,0 1 0,0 0 0,1 0 0,-1 0 0,0 0 0,0 0 0,-2 3 0,-34 30-365,27-22-2159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6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0 9144,'0'0'3257,"-14"5"-2857,4-1-310,-2 0 4,0 1-1,1 0 1,-1 0-1,1 1 1,1 0 0,-12 9-1,7-3 170,1 1-1,-15 16 1,27-26-185,-1 0 0,1-1 0,-1 1 1,1 1-1,0-1 0,0 0 0,0 0 1,1 1-1,-1-1 0,1 1 1,0-1-1,0 1 0,0 0 0,0-1 1,1 1-1,-1 0 0,1 0 1,0 5-1,1-6-39,0-1 1,0 0 0,0 0-1,0-1 1,0 1 0,0 0-1,1 0 1,-1 0 0,0-1-1,1 1 1,0-1-1,-1 1 1,1-1 0,0 0-1,0 1 1,0-1 0,-1 0-1,1 0 1,3 1-1,1 0 37,1 0 0,-1 0 0,1 0 0,-1-1 0,9 1 0,-1-1 47,0-1 1,0-1-1,-1 0 1,1-1-1,-1 0 1,1-1-1,-1-1 1,0 0 0,15-7-1,-18 6-313,0 0 0,1 0-1,-2-1 1,1 0 0,-1-1 0,0 0-1,0-1 1,0 0 0,-1 0 0,12-17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7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0 7936,'0'0'1424,"-3"11"-927,-14 33-24,-39 122 1045,-8 100 68,54-209-1035,3 0 1,-1 101 0,8-148-453,1-1-1,0 0 1,0 1 0,1-1-1,0 0 1,1 0 0,0 0-1,0 0 1,1 0 0,0-1 0,9 14-1,-8-16-26,-1-1-1,1 0 0,0 0 1,0 0-1,0 0 0,1-1 1,0 0-1,0 0 0,0 0 1,0-1-1,1 0 0,-1 0 1,1-1-1,-1 0 0,1 0 1,7 1-1,-2-1 16,-1-1-1,0-1 1,1 0-1,-1 0 0,0-1 1,0 0-1,1-1 1,-1 0-1,0-1 1,0-1-1,-1 1 1,1-2-1,-1 1 1,0-1-1,12-8 1,-12 6-549,0-1 0,0 0 0,-1 0 1,13-14-1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7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 10248,'0'0'1456,"103"-27"-1048,-36 11 8,5 0-24,7-2 8,-7 4 48,1-2 0,-13 0 56,-11 4 0,-5 4-96,-6 2 8,-8 0-104,-1-7 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38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724 1 6208,'0'0'6073,"-14"7"-5702,-38 25 29,1 2 0,-56 48 0,105-80-387,-147 126 705,111-98-344,-84 48-1,89-60-169,-5 2 505,-55 39 1,93-59-703,-2 1 69,0 0 1,0 1-1,0-1 0,0 1 0,0 0 0,0-1 0,1 1 0,-1 0 0,0 0 1,1 0-1,0 0 0,0 0 0,-2 3 0,3-4-58,1-1 0,-1 1-1,0-1 1,1 1 0,-1-1-1,0 1 1,1-1 0,-1 1-1,1-1 1,-1 1 0,1-1-1,-1 0 1,1 1 0,-1-1 0,1 0-1,-1 1 1,1-1 0,0 0-1,-1 0 1,1 1 0,-1-1-1,1 0 1,0 0 0,0 0-1,16 3 84,110 0 283,4 1-155,-23 5-82,-35-4 92,139 27 0,-207-31-209,-1 0 0,1 0-1,0 1 1,0-1 0,-1 1-1,1 0 1,-1 1 0,0-1-1,0 1 1,0-1-1,0 1 1,0 1 0,0-1-1,-1 0 1,1 1 0,4 7-1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40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642 1 5016,'0'0'6121,"-14"3"-5790,1 0-252,0 1 0,0 0 0,1 1 0,0 1 0,0-1 1,0 2-1,-17 12 0,-119 99 768,-69 52 213,93-92 13,115-69-747,9-8-259,-1-1 0,1 1 0,-1-1 0,1 1 0,0-1 0,-1 1 0,1-1 0,-1 1 0,1-1 0,-1 1 0,1-1 0,-1 0 0,1 0 0,-1 1 0,0-1 0,1 0 0,-1 0 0,1 1 0,-1-1 0,0 0 0,1 0 0,-2 0 1102,27 4-358,-3-1-692,0 0 1,23-1 0,-20-1-19,32 5 1,3 7 96,-1 2 0,-1 3 0,66 30 0,-99-32-80,-22-13-81,1-1 0,-1 1 0,0-1-1,1 0 1,0 0 0,-1 0 0,1-1 0,0 1-1,0-1 1,5 1 0,-4-3-67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31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0 783 11352,'0'0'8358,"7"-15"-7673,90-181 1110,-29 80-865,-54 95-674,1 1 0,1 0 1,23-23-1,-33 37-141,1 1 1,0-1 0,0 1 0,11-6-1,-14 9-46,-1 1 0,1-1 0,-1 1-1,1 0 1,0 0 0,-1 0-1,1 0 1,0 0 0,0 1-1,0 0 1,-1 0 0,7 0 0,-10 1-45,1-1 0,0 0 1,0 0-1,0 0 1,-1 1-1,1-1 1,0 0-1,-1 1 1,1-1-1,0 0 0,0 1 1,-1-1-1,1 1 1,-1-1-1,1 1 1,-1 0-1,1-1 0,-1 1 1,1 0-1,-1-1 1,1 1-1,-1 0 1,0-1-1,1 1 1,-1 1-1,3 24 409,-3-11-285,1 139 694,-2-106-431,6 81 1,-3-110-293,0 3 101,1 1 1,1-1-1,1 0 1,14 40-1,-18-59-168,0-1-1,0 0 1,0 0 0,0 0-1,0 0 1,1 0-1,-1 0 1,1 0 0,-1 0-1,1 0 1,0-1-1,0 1 1,0-1 0,0 1-1,0-1 1,0 0-1,0 1 1,0-1 0,0-1-1,1 1 1,-1 0-1,0 0 1,1-1 0,-1 1-1,0-1 1,1 0-1,-1 0 1,1 0 0,-1 0-1,0 0 1,1 0 0,-1-1-1,1 1 1,-1-1-1,0 1 1,5-3 0,-1 0 31,0 0 1,0 0 0,0-1 0,-1 0-1,0 0 1,1-1 0,-1 1 0,-1-1 0,1 0-1,-1 0 1,1-1 0,3-7 0,2-7-80,0 0 1,-2-1 0,-1 1-1,0-2 1,-2 1 0,0-1 0,-1 0-1,-1 0 1,-2 0 0,0-28-1,-5-18-7,-3 0-1,-15-68 1,19 121 3,-3-20 0,6 34 0,0-1 0,0 1 0,0-1 0,0 0 0,1 1 0,-1-1 0,0 1 0,1-1 0,-1 1 0,1-1 0,-1 1 0,1-1 0,0 1 0,0-1 0,0 1 0,1-3 0,1 3 0,-1 0 0,1 0 0,-1 0 0,1 0 0,-1 0 0,1 1 0,0 0 0,-1-1 0,1 1 0,0 0 0,-1 0 0,1 0 0,0 0 0,-1 1 0,1-1 0,0 1 0,4 1 0,2 0 0,251 52 0,-202-45 0,80 4 0,-121-10 0,-14-3 0,-1 1 0,1-1 0,-1 1 0,1-1 0,-1 0 0,1 1 0,-1-1 0,1-1 0,-1 1 0,1 0 0,-1-1 0,1 1 0,2-2 0,-3 1 0,3-3 0,-11 3 0,-3 1 0,0 1 0,0 1 0,1-1 0,-1 2 0,0-1 0,0 1 0,1 0 0,0 1 0,-15 9 0,7-3 0,1 0 0,0 1 0,-23 23 0,21-15 0,1 1 0,1 0 0,-22 39 0,16-24 0,16-27 0,-43 78 0,43-77 0,2 0 0,-1 0 0,1 1 0,0 0 0,1-1 0,0 1 0,0 18 0,1-26 0,1 0 0,0-1 0,0 1 0,0 0 0,0-1 0,0 1 0,1 0 0,-1-1 0,0 1 0,1 0 0,-1-1 0,1 1 0,0-1 0,-1 1 0,1-1 0,0 1 0,0-1 0,0 1 0,0-1 0,0 0 0,0 0 0,0 1 0,1-1 0,-1 0 0,0 0 0,1 0 0,-1 0 0,1-1 0,-1 1 0,1 0 0,-1-1 0,1 1 0,0-1 0,-1 1 0,1-1 0,2 1 0,0-1 0,0-1 0,-1 1 0,1-1 0,-1 1 0,1-1 0,0 0 0,-1 0 0,0-1 0,1 1 0,-1-1 0,0 0 0,0 0 0,0 0 0,0 0 0,0 0 0,4-4 0,15-18 0,-1-1 0,-1-1 0,-1-1 0,18-31 0,-8 1 0,27-67 0,-54 119 0,1-3 0,0-1 0,1 1 0,0 0 0,1 0 0,7-10 0,-12 19 0,0-1 0,0 0 0,0 0 0,0 0 0,0 0 0,0 0 0,0 0 0,0 0 0,0 0 0,0 0 0,0 1 0,0-1 0,0 0 0,0 0 0,1 0 0,-1 0 0,0 0 0,0 0 0,0 0 0,0 0 0,0 0 0,0 0 0,0 0 0,1 0 0,-1 0 0,0 0 0,0 0 0,0 0 0,0 0 0,0 0 0,0 0 0,0 0 0,1 0 0,-1 0 0,0 0 0,0 0 0,0 0 0,0 0 0,0 0 0,0 0 0,0 0 0,0 0 0,1 0 0,-1 0 0,0 0 0,0-1 0,0 2 0,0 31 0,2 1 0,1-2 0,1 1 0,2 0 0,1-1 0,20 53 0,-26-79 0,1-1 0,1 1 0,-1-1 0,1 0 0,-1 0 0,1 0 0,0 0 0,1 0 0,-1-1 0,1 1 0,-1-1 0,1 0 0,0 0 0,0 0 0,0-1 0,1 0 0,-1 1 0,1-1 0,-1-1 0,1 1 0,8 1 0,-6-2 0,0 0 0,0-1 0,0 0 0,1 0 0,-1-1 0,0 0 0,0 0 0,0 0 0,-1-1 0,1 0 0,0-1 0,0 0 0,-1 1 0,9-7 0,1-1 0,-1 0 0,-1-2 0,0 1 0,-1-2 0,0 0 0,21-26 0,-28 30 0,1-1 0,-1 1 0,-1-1 0,0 0 0,0 0 0,-1-1 0,0 0 0,-1 1 0,0-1 0,-1 0 0,0 0 0,0-16 0,-2 23 0,-1-1 0,0 1 0,0-1 0,0 1 0,0 0 0,-1-1 0,-3-5 0,5 9 0,0 0 0,0 1 0,0-1 0,0 0 0,0 1 0,0-1 0,0 1 0,0-1 0,1 0 0,-1 1 0,0-1 0,0 1 0,0-1 0,1 0 0,-1 1 0,0-1 0,1 1 0,-1-1 0,0 1 0,1-1 0,-1 1 0,1-1 0,-1 1 0,1 0 0,-1-1 0,1 1 0,-1 0 0,1-1 0,-1 1 0,1 0 0,-1-1 0,1 1 0,0 0 0,-1 0 0,1 0 0,-1 0 0,2 0 0,26-7 0,-23 7 0,0 0 0,0 1 0,0-1 0,0 1 0,0 0 0,0 0 0,0 1 0,-1 0 0,1-1 0,0 1 0,-1 1 0,1-1 0,-1 1 0,0 0 0,0 0 0,0 0 0,0 0 0,0 1 0,-1-1 0,0 1 0,6 8 0,1 3 0,-1 1 0,-1 0 0,0 0 0,9 32 0,-11-28 0,-1 1 0,-2 1 0,0-1 0,0 23 0,-2-24 0,1 0 0,0 1 0,2-2 0,5 22 0,-8-37 0,1-1 0,-1 0 0,0 0 0,1 0 0,0 0 0,0 0 0,0 0 0,0 0 0,0 0 0,0-1 0,1 1 0,3 2 0,-4-3 0,0-1 0,0 0 0,0 0 0,0 0 0,0-1 0,0 1 0,0 0 0,0-1 0,0 1 0,0-1 0,1 0 0,-1 0 0,0 0 0,0 0 0,4 0 0,-1-2 0,0 1 0,1-1 0,-1 0 0,0 0 0,0-1 0,0 1 0,0-1 0,-1 0 0,1-1 0,-1 1 0,1-1 0,-1 0 0,0 0 0,3-5 0,26-32 0,-2-1 0,40-69 0,-56 87 0,-12 20 0,0 0 0,0 0 0,0-1 0,-1 1 0,3-8 0,-3 9 0,-2 7 0,-2 9 0,-6 25 0,1 1 0,-1 69 0,7-104 0,2 1 0,-1-1 0,0 1 0,1-1 0,0 1 0,0-1 0,0 0 0,1 1 0,-1-1 0,1 0 0,0 0 0,0 0 0,1 0 0,-1 0 0,4 3 0,-2-3 0,0 0 0,0-1 0,1 1 0,-1-1 0,1-1 0,-1 1 0,1 0 0,0-1 0,0 0 0,0 0 0,0-1 0,9 2 0,-1-1 0,0 0 0,0-1 0,0-1 0,0 0 0,0-1 0,0 0 0,0-1 0,0-1 0,-1 0 0,1 0 0,-1-2 0,1 1 0,19-12 0,9-7 0,0-3 0,52-43 0,-44 32 0,-22 17 0,-15 13 0,-1-1 0,0 0 0,-1-1 0,15-15 0,-25 24 0,0-1 0,0 1 0,0 0 0,1 0 0,-1 0 0,0 0 0,0 0 0,0 0 0,0-1 0,0 1 0,0 0 0,0 0 0,0 0 0,1 0 0,-1 0 0,0-1 0,0 1 0,0 0 0,0 0 0,0 0 0,0 0 0,0-1 0,0 1 0,0 0 0,0 0 0,0 0 0,0 0 0,0-1 0,0 1 0,0 0 0,0 0 0,-1 0 0,1 0 0,0-1 0,0 1 0,0 0 0,0 0 0,0 0 0,0 0 0,-9-2 0,-11 6 0,1 3 0,0 0 0,0 1 0,1 1 0,0 1 0,1 1 0,0 0 0,1 1 0,0 1 0,1 0 0,1 2 0,0-1 0,0 2 0,2-1 0,0 2 0,1 0 0,-17 34 0,22-39 0,1 0 0,-5 17 0,8-25 0,1 0 0,0 0 0,1 0 0,-1 1 0,1-1 0,-1 0 0,1 1 0,1-1 0,-1 0 0,1 1 0,1 4 0,-1-7 0,0 1 0,1-1 0,-1 0 0,0-1 0,1 1 0,0 0 0,-1 0 0,1-1 0,0 1 0,0-1 0,0 1 0,0-1 0,0 0 0,1 0 0,-1 0 0,0 0 0,0 0 0,1 0 0,-1-1 0,0 1 0,4-1 0,0 2 0,1-1 0,0-1 0,0 1 0,0-1 0,1 0 0,8-2 0,-7-1 0,1 0 0,-1 0 0,1-1 0,-1 0 0,0-1 0,0 1 0,-1-2 0,0 0 0,0 0 0,0 0 0,0-1 0,12-15 0,0-2 0,-1-1 0,28-51 0,-43 70 0,-1 0 0,0 1 0,0-2 0,0 1 0,-1 0 0,0-1 0,0 1 0,-1-1 0,0 1 0,1-9 0,-8 50 0,7-30 0,7 56 0,-7-56 0,0-1 0,0 1 0,1-1 0,-1 0 0,1 0 0,0 0 0,0 0 0,1 0 0,-1 0 0,1 0 0,5 5 0,-7-8 0,1 0 0,-1 0 0,1-1 0,-1 1 0,1 0 0,0 0 0,-1-1 0,1 1 0,0-1 0,0 0 0,-1 1 0,1-1 0,0 0 0,0 0 0,0 0 0,-1 0 0,1 0 0,0-1 0,0 1 0,2-1 0,1-1 0,0 1 0,-1-1 0,1 0 0,0 0 0,-1-1 0,6-3 0,12-11 0,-2 0 0,-1-1 0,0-1 0,-1-1 0,-1 0 0,-1-2 0,-1 0 0,0 0 0,-2-1 0,-1-1 0,-1 0 0,10-33 0,40-160 0,-52 171 0,-1 0 0,1-85 0,-9 125 0,0 0 0,-1 1 0,0-1 0,0 1 0,-3-9 0,4 14 0,0-1 0,0 0 0,-1 1 0,1-1 0,0 1 0,0-1 0,0 0 0,-1 1 0,1-1 0,0 1 0,-1-1 0,1 0 0,-1 1 0,1-1 0,0 1 0,-1 0 0,1-1 0,-1 1 0,1-1 0,-1 1 0,0 0 0,1-1 0,-1 1 0,1 0 0,-1 0 0,0-1 0,1 1 0,-1 0 0,1 0 0,-1 0 0,0 0 0,1 0 0,-1 0 0,0 0 0,1 0 0,-1 0 0,0 0 0,1 0 0,-1 0 0,0 0 0,1 0 0,-1 1 0,1-1 0,-1 0 0,0 1 0,1-1 0,-1 0 0,1 1 0,-1-1 0,1 1 0,-1-1 0,1 0 0,-1 1 0,1-1 0,0 1 0,-1 0 0,1-1 0,-1 2 0,-9 10 0,1 0 0,0 1 0,0 1 0,1 0 0,1 0 0,-8 22 0,3-3 0,-12 62 0,16-52 0,2 0 0,-1 86 0,8-103 0,0 0 0,2 0 0,1 0 0,2 0 0,0 0 0,11 28 0,-15-50 0,0 0 0,0 1 0,0-1 0,0 0 0,1 0 0,-1 0 0,1-1 0,0 1 0,0 0 0,1-1 0,-1 0 0,6 4 0,-6-5 0,-1-1 0,1 0 0,0 0 0,-1 0 0,1 0 0,0 0 0,0-1 0,0 1 0,-1-1 0,1 0 0,0 0 0,0 0 0,0 0 0,0 0 0,0-1 0,0 1 0,-1-1 0,1 0 0,0 0 0,0 0 0,4-2 0,5-4 0,0 0 0,-1-1 0,0 0 0,19-18 0,-19 16 0,0 0 0,1 1 0,0 0 0,14-8 0,-12 12 0,-12 13 0,-1 6 0,2 96 0,-3-108 0,0 0 0,0 0 0,0 0 0,1 0 0,-1 0 0,0 0 0,1-1 0,-1 1 0,1 0 0,0 0 0,-1 0 0,1-1 0,0 1 0,0 0 0,0-1 0,1 1 0,-1-1 0,2 3 0,-1-3 0,0 0 0,0 0 0,0-1 0,0 1 0,0 0 0,0-1 0,1 1 0,-1-1 0,0 0 0,0 1 0,0-1 0,1 0 0,-1-1 0,0 1 0,4-1 0,5-1 0,-1 0 0,1-1 0,-1 0 0,1-1 0,-1 0 0,0-1 0,-1 0 0,1 0 0,-1-1 0,0-1 0,0 1 0,-1-1 0,13-14 0,-8 3 0,-27 66 0,7-22 0,6-19 0,-1 0 0,1 0 0,1 0 0,0 0 0,0 1 0,0-1 0,1 0 0,0 0 0,0 0 0,0 0 0,1 0 0,3 8 0,-3-12 0,-1 1 0,0-1 0,1 1 0,-1-1 0,1 0 0,0 0 0,0 0 0,1 0 0,-1 0 0,0 0 0,1 0 0,0-1 0,0 1 0,0-1 0,0 0 0,0 0 0,0 0 0,0 0 0,1-1 0,-1 1 0,1-1 0,-1 0 0,1 0 0,5 1 0,-4-1 0,0-1 0,0 0 0,-1-1 0,1 1 0,0-1 0,0 0 0,0 0 0,-1 0 0,10-4 0,-12 4 0,-1 0 0,1 0 0,0-1 0,0 1 0,0 0 0,-1-1 0,1 0 0,-1 1 0,1-1 0,-1 0 0,0 0 0,0 0 0,1 0 0,-1 0 0,-1 0 0,1 0 0,0 0 0,0 0 0,-1 0 0,1-1 0,-1 1 0,0 0 0,0-5 0,0-4 0,0-1 0,-2 1 0,1 0 0,-1-1 0,-1 1 0,0 0 0,0 0 0,-1 1 0,-1-1 0,0 1 0,0-1 0,-1 2 0,0-1 0,-15-17 0,14 20 0,1-1 0,-1 1 0,-1 1 0,0 0 0,0 0 0,0 0 0,0 1 0,-1 0 0,0 0 0,0 1 0,0 1 0,0-1 0,-1 1 0,0 1 0,1 0 0,-1 0 0,-16 0 0,1 8 0,58-8 0,280-2 0,-276 3 0,1 1 0,56 8 0,-91-8 0,0 0 0,-1 1 0,1-1 0,0 1 0,0-1 0,0 1 0,0 0 0,0 1 0,-1-1 0,1 0 0,0 1 0,-1-1 0,1 1 0,-1 0 0,0 0 0,1 0 0,-1 0 0,0 0 0,0 0 0,0 1 0,-1-1 0,1 1 0,-1-1 0,1 1 0,-1 0 0,0 0 0,0-1 0,0 1 0,0 0 0,0 0 0,-1 0 0,0 0 0,1 0 0,-1 0 0,0 0 0,-1 4 0,0 6 0,0-1 0,-1 1 0,-1 0 0,0 0 0,-1-1 0,-9 21 0,44-76 0,-15 16 0,-5 6 0,1 1 0,1 1 0,27-32 0,-39 50 0,1 0 0,-1 0 0,0 0 0,0 0 0,0 0 0,0 1 0,1-1 0,-1 0 0,0 1 0,1-1 0,-1 0 0,1 1 0,-1 0 0,0-1 0,1 1 0,-1 0 0,1 0 0,-1 0 0,1 0 0,-1 0 0,1 0 0,-1 0 0,1 0 0,-1 1 0,1-1 0,-1 1 0,0-1 0,1 1 0,-1-1 0,0 1 0,1 0 0,-1 0 0,2 1 0,4 3 0,-1 1 0,0-1 0,0 2 0,8 10 0,-13-15 0,24 33 0,29 54 0,20 28 0,-55-84 0,-36-41 850,7 3-5635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41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119 170 7328,'0'0'4765,"11"2"-4313,-2 1-308,-6-2-90,0 0 0,1 1 0,-1-1 0,1-1 0,0 1 0,-1-1 0,1 1-1,0-1 1,-1 0 0,1 0 0,0-1 0,-1 1 0,1-1 0,0 0 0,6-2 0,1-2 173,0-1-1,-1 0 1,1 0 0,-1-2 0,-1 1 0,1-1 0,-1 0 0,-1-1 0,0 0 0,0-1 0,0 1 0,-1-1 0,6-14 0,20-26 1610,-33 49-1589,-6 9 307,-15 42-365,2-1-1,-20 88 1,30-99-130,-12 60 64,5 1 0,-5 126 0,18 58 408,4-279-498,-1 4 116,1 1 0,0-1 1,3 12-1,-4-18-120,0-2-14,0 0-1,0 0 0,0 0 0,0 0 0,-1 0 1,1 0-1,0 0 0,0 0 0,0 0 1,0 0-1,0 0 0,0 0 0,0 0 1,0 0-1,0 0 0,0 0 0,-1 0 1,1 0-1,0 0 0,0 0 0,0 0 0,0 0 1,0 0-1,0 0 0,0 0 0,0 0 1,0 0-1,0 0 0,-1 0 0,1 0 1,0 0-1,0 0 0,0 0 0,0 0 1,0 0-1,0 1 0,0-1 0,0 0 0,0 0 1,0 0-1,0 0 0,0 0 0,0 0 1,0 0-1,0 0 0,0 0 0,0 0 1,0 1-1,0-1 0,0 0 0,0 0 0,0 0 1,0 0-1,0 0 0,0 0 0,0 0 1,0 0-1,0 0 0,0 1 0,0-1 1,0 0-1,0 0 0,-11-1 123,-14 3-74,0 0 0,0 2 0,0 1 1,1 1-1,-26 9 0,46-13-54,0-1 5,1 0 1,-1 0-1,1 1 1,-1-1-1,1 1 1,-4 2 0,7-3 5,42-11 182,-21 4-168,14-6 109,1 2-1,1 1 1,0 2-1,68-4 1,-88 11-31,-12-1-37,1 1 0,0 0 0,-1 0 0,1 0 0,0 0 0,0 1 0,-1 0 0,1 1 0,-1-1 0,1 1 0,-1 0 0,0 0 0,7 4 0,-11-5-60,-1-1 0,1 1 1,-1 0-1,1-1 0,-1 1 0,1 0 0,-1-1 0,1 1 0,-1 0 0,0 0 0,1-1 0,-1 1 0,0 0 0,0 0 1,0 0-1,0-1 0,1 1 0,-1 0 0,0 0 0,0 0 0,-1-1 0,1 1 0,0 2 0,-7 17-1461,6-16-476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46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599 130 3312,'0'0'6336,"-11"-10"-6058,4 5-237,-19-18 351,-43-27-1,57 43-307,0 1-1,0 1 0,0 0 1,-1 1-1,0 0 1,0 1-1,0 0 0,0 1 1,0 1-1,0 0 0,-1 1 1,1 0-1,0 1 1,0 0-1,-1 1 0,1 1 1,0 0-1,1 1 0,-1 0 1,1 1-1,0 0 1,-21 13-1,21-11-19,0 0 0,0 2-1,1-1 1,-1 2 0,2-1 0,0 1 0,0 1-1,1 0 1,0 0 0,0 1 0,2 0 0,-1 0-1,2 1 1,0 0 0,0 0 0,1 1 0,1 0-1,0 0 1,1 0 0,0 0 0,0 15 0,3-18-24,1-1-1,0 1 1,0-1 0,1 1 0,1-1 0,0 1 0,0-1 0,1 0 0,0 0 0,0-1 0,1 1 0,1-1 0,0 0 0,0 0 0,1-1 0,0 0 0,0 0 0,1-1 0,-1 0 0,2 0-1,-1 0 1,1-1 0,0-1 0,1 0 0,13 7 0,1-2 33,0-1 0,0-1 0,41 9 0,-50-15-39,-1 0-1,1-1 1,0-1 0,0 0-1,0-1 1,0-1 0,24-5 0,-18 1 28,1-1 1,-1-1-1,-1-1 1,0-1-1,34-22 1,-10 1 111,49-47 0,-65 50-46,44-55-1,-45 51 4,36-36-1,-31 46-21,-30 21-100,0 0 0,0 0 0,0 0 0,0 0-1,0 0 1,0 0 0,0 1 0,0-1 0,1 1 0,-1 0 0,0-1 0,0 1-1,0 0 1,0 0 0,4 1 0,-6-1-3,1 0-1,-1 1 1,1-1 0,-1 0-1,1 0 1,-1 0 0,0 1-1,1-1 1,-1 0 0,1 1-1,-1-1 1,0 0-1,1 1 1,-1-1 0,0 1-1,1-1 1,-1 0 0,0 1-1,0-1 1,1 1 0,-1-1-1,0 1 1,0-1-1,0 1 1,0-1 0,0 1-1,0-1 1,0 2 0,-7 14 68,-23 17-36,25-29-26,-39 38 46,11-12 24,1 1 1,-40 51-1,62-68-41,3-6 3,0 1 0,1 0 0,0 0 0,1 1 0,0 0 0,0 0 1,1 0-1,-5 18 0,9-26-33,0 0 1,0 0-1,0 0 1,0 0 0,1 0-1,-1 0 1,1 1-1,-1-1 1,1-1-1,0 1 1,0 0 0,0 0-1,0 0 1,0 0-1,0-1 1,1 1-1,-1 0 1,1-1 0,-1 1-1,1-1 1,-1 0-1,1 1 1,2 0-1,2 2 7,0 0-1,-1-1 0,1 0 1,0 0-1,1-1 0,6 2 0,-3-1 0,0-1-1,0-1 1,0 0-1,1-1 1,-1 0-1,0 0 1,1-1-1,-1 0 1,0-1-1,0 0 1,0-1-1,0 0 0,0 0 1,0-1-1,-1-1 1,0 1-1,0-1 1,0-1-1,12-10 1,-17 12 0,1-1 0,-1 0 0,-1 0 0,1 0 1,-1 0-1,0-1 0,0 0 0,-1 1 0,1-1 0,-1 0 1,-1 0-1,1 0 0,-1 0 0,0-1 0,0 1 0,-1 0 0,0 0 1,0-1-1,-2-9 0,2 9 5,-1 0-1,0 0 1,-1 0 0,0 0 0,0 1-1,0-1 1,-1 1 0,0-1 0,0 1-1,0 0 1,-1 0 0,0 0 0,0 1-1,-1-1 1,1 1 0,-1 0 0,-8-6-1,12 10-9,-1 0 0,0 0 0,0 1 0,0-1 0,0 0 0,0 1 0,0 0 0,0-1 0,0 1 0,0 0 0,0 0 0,0 0 0,0 0 0,0 0 0,0 0 0,0 1 0,-3 0 0,4-1-9,0 1 1,1-1 0,-1 0 0,0 1-1,0-1 1,0 1 0,0-1 0,0 1-1,1-1 1,-1 1 0,0-1-1,0 1 1,1 0 0,-1 0 0,0-1-1,1 1 1,-1 0 0,1 0 0,-1 0-1,1 0 1,0-1 0,-1 1 0,1 0-1,0 0 1,-1 0 0,1 0-1,0 0 1,0 0 0,0 0 0,0 0-1,0 0 1,0 0 0,0 0 0,0 0-1,0 0 1,1 1 0,0 1-1,1 0 0,-1 0-1,1-1 1,0 1 0,-1-1 0,1 1 0,0-1 0,0 0 0,1 0 0,-1 0 0,0 0-1,1 0 1,-1 0 0,5 1 0,37 18-13,-32-17 8,0 1 0,1-2 0,19 4 0,-26-6 7,-1-1-1,1 0 1,-1 0 0,1-1 0,0 1-1,-1-1 1,1 0 0,-1-1 0,0 1-1,11-5 1,-4-1 24,0 0 1,-1-1-1,0 0 0,0 0 1,-1-1-1,0-1 0,-1 0 1,11-13-1,61-96 443,-76 111-420,3-6 59,-6 10-90,-1 1 1,1-1-1,0 1 1,0 0-1,0-1 0,0 1 1,1 0-1,-1 1 1,1-1-1,0 0 0,0 1 1,0-1-1,0 1 1,4-3-1,-6 5-19,0 0 1,0 0-1,0 0 0,0 1 1,0-1-1,0 0 0,0 0 1,-1 0-1,1 1 0,0-1 0,0 0 1,0 1-1,0-1 0,-1 1 1,1-1-1,0 1 0,-1-1 1,1 1-1,0-1 0,-1 1 1,1 0-1,0-1 0,-1 1 1,1 0-1,-1 0 0,1-1 1,-1 1-1,0 0 0,1 0 1,-1 0-1,0 0 0,1 1 0,8 36 3,-8-31 2,4 22 13,-2 1 0,-1 0 1,-3 42-1,-16 90 99,17-158-112,-1-1 0,1 0 0,-1 0 0,0 0 0,0 0 0,0 0-1,0 0 1,-1 0 0,1 0 0,-1 0 0,1 0 0,-4 3 0,3-5-3,1 0 0,0 0 0,-1 0 0,1-1 0,0 1 0,-1-1 0,1 1 0,-1-1 1,1 1-1,-1-1 0,1 0 0,-1 0 0,1 0 0,-1 0 0,1 0 0,-1 0 0,1 0 0,-1 0 0,1 0 0,-1-1 0,1 1 0,-1-1 1,1 1-1,-1-1 0,1 0 0,0 1 0,-1-1 0,-1-1 0,-4-3 32,-1-1 0,1 1-1,0-1 1,0 0 0,0-1 0,1 0 0,0 0-1,0 0 1,1-1 0,0 0 0,0 0 0,-7-16-1,10 16 11,5 7-2,11 9-4,-13-7-42,27 15 85,0-1-1,37 14 1,-56-25-63,22 7 74,44 11 0,-18-6 26,-49-14-87,1-1 1,-1 0-1,1 0 0,-1-1 0,1 1 0,-1-2 0,1 0 0,-1 0 0,1 0 0,-1-1 1,0 0-1,1-1 0,11-5 0,-14 5-454,0 0 1,0 0-1,-1 0 1,0-1-1,0 0 1,5-5-1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49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49 2608,'0'0'9242,"-10"-6"-9051,3 1-157,1 0 30,0 1-1,-1 0 1,0 0-1,1 0 1,-2 1-1,1 0 1,0 0-1,0 0 1,-12-1-1,12 4-13,0-1 0,0 2 0,0-1 0,0 1 0,-1 0-1,1 0 1,1 1 0,-1 0 0,0 1 0,0-1 0,1 1 0,-1 0-1,1 1 1,-6 4 0,-4 4 56,1 2 0,0-1 0,-20 27-1,26-31-56,2-1 63,-1 1-1,2 0 0,-1 0 1,-8 16-1,13-21-63,1 0 0,0-1-1,-1 1 1,1 0-1,1 0 1,-1 0 0,0 0-1,1 0 1,0 0 0,0 0-1,0 0 1,1 0-1,-1 0 1,1 0 0,0 0-1,2 6 1,-1-3 0,1-1 0,-1 1 0,1 0 0,1-1 0,-1 0 0,1 0 0,0 0 0,1 0 0,-1 0 0,1-1 0,0 0 0,1 0 0,-1 0 0,1-1 0,0 0 0,0 0 0,0 0 0,1-1 0,-1 0 0,1 0 0,10 3 0,-6-3 26,11 3 61,-1 0 0,28 3 0,-43-8-45,1-1 0,-1 1 0,0-1 1,1-1-1,-1 1 0,0-1 0,0 0 1,0-1-1,1 1 0,-1-1 0,0 0 1,10-6-1,-16 8-82,0 0 1,1 0 0,-1 0-1,0 0 1,0 0-1,0 0 1,0 0 0,0 0-1,0 0 1,1 0-1,-1-1 1,0 1-1,0 0 1,0 0 0,0 0-1,0 0 1,0 0-1,1 0 1,-1 0 0,0 0-1,0-1 1,0 1-1,0 0 1,0 0 0,0 0-1,0 0 1,0 0-1,0 0 1,0-1 0,0 1-1,0 0 1,0 0-1,0 0 1,0 0-1,0 0 1,0-1 0,0 1-1,0 0 1,0 0-1,0 0 1,0 0 0,0 0-1,0-1 1,0 1-1,0 0 1,0 0 0,-9-3 232,-16 2 5,23 1-212,-7 1 4,-1 0-1,1 1 1,0-1-1,0 2 1,0-1-1,1 1 1,-1 1-1,1-1 1,-1 2-1,-12 7 1,-8 8 63,-37 33 0,55-44-71,4-3-7,0-1 0,1 1 0,-1 0-1,1 1 1,1-1 0,-1 1 0,1 0 0,0 1-1,1-1 1,0 1 0,0 0 0,-5 16-1,8-22-7,0 1 0,1 0-1,0-1 1,-1 1-1,1 0 1,0-1-1,0 1 1,1 0 0,-1-1-1,1 1 1,-1 0-1,2 2 1,-1-3-8,0 0 0,0 0-1,0-1 1,1 1 0,-1-1 0,0 1 0,1-1 0,-1 0 0,1 0 0,0 1 0,-1-1-1,1 0 1,0 0 0,0-1 0,-1 1 0,1 0 0,4 0 0,12 3 16,1-1 1,0-1-1,0-1 1,0-1-1,0 0 1,29-5-1,-1 1 22,26-1 117,-1-3 0,84-21-1,-149 27-136,-1 0 0,0 0-1,0 0 1,7-5 0,0-3-2754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49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0 7632,'0'0'2444,"-11"12"-2279,-12 15-40,0 1 0,-23 39 0,11-6 174,2 3 0,-34 95 0,53-119-110,2 1-1,2 1 1,2 0 0,1 0-1,-1 61 1,8-86-84,1 1 0,0-1-1,2 0 1,0 0 0,0 0 0,2 0-1,0 0 1,1-1 0,0 0 0,16 26 0,-15-30-21,1-1 1,0 0-1,1-1 1,0 1 0,0-2-1,1 1 1,1-1 0,-1-1-1,2 0 1,-1 0-1,1-1 1,0-1 0,24 10-1,-18-11 6,-1 0 0,1-1-1,0-1 1,1 0 0,-1-2 0,0 0-1,1-1 1,-1-1 0,0 0 0,33-8-1,-24 2-444,1-1 0,-1-1 0,-1-1 0,1-2-1,45-27 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50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7432,'0'0'622,"10"2"-276,16 6 12,0 1 1,-1 1 0,-1 1-1,41 24 1,-36-14-100,-1 2-1,-1 1 0,0 0 1,-2 2-1,-2 1 1,0 1-1,-2 1 1,-1 1-1,-1 1 1,-1 1-1,-2 0 1,-2 1-1,-1 0 1,-1 1-1,-2 1 1,-1 0-1,-2 0 1,-1 1-1,-2 0 1,-2 0-1,-3 64 1,-9-21 483,-3 0 0,-30 97 0,41-169-876,0 0-1,0 0 1,1 0-1,0 0 0,0 0 1,1 0-1,0 0 1,0 0-1,2 13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52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59 116 3712,'0'0'8710,"-10"-4"-8443,-29-12 5,29 12 1,10 3-165,0-1-1,0 1 1,0 0-1,0-1 1,1 1-1,-1 0 1,0 0-1,1-1 1,-1 1-1,0 0 1,1 0 0,0 0-1,0-2 1,1 1-42,0-1 1,0 1 0,1 0-1,-1 0 1,1 0 0,-1 0-1,1 1 1,0-1 0,0 1-1,-1-1 1,1 1 0,5-1-1,41-7 530,-21 5-445,89-11 434,-28 5-216,-59 6-181,0 1 0,0 1 0,0 1-1,52 6 1,3 19 319,-84-23-499,0-1 0,1 1 0,-1-1 1,0 1-1,1-1 0,-1 0 0,1 0 0,-1 0 0,1 0 1,-1 0-1,1 0 0,-1 0 0,0 0 0,1-1 1,-1 1-1,1 0 0,-1-1 0,0 1 0,1-1 0,-1 0 1,0 1-1,1-1 0,-1 0 0,0 0 0,0 0 1,0 0-1,0 0 0,0 0 0,0 0 0,0 0 1,0 0-1,0 0 0,-1 0 0,1-1 0,1-1 0,0 2 230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52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5520,'0'0'9480,"10"1"-9211,70 4 447,-37-7-193,52-10 0,-67 8-401,158-34 507,-18 2-44,-147 34-585,37 1-1,-38 2-2077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6:54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30 172 5120,'0'0'6710,"9"-10"-6262,72-75 827,-12 9 1452,-69 97-2074,-9 198-48,0-1-233,9-202-340,6 218 461,0-110 574,-6-124-978,-1 1-53,0 0 0,0-1-1,0 1 1,0 0 0,0-1-1,0 1 1,0-1 0,-1 1-1,1-1 1,0 0-1,0 1 1,0-1 0,0 0-1,-3 0 1,-28 4 9,20-2 18,-12 2-25,9-1-8,0-1-1,-15 0 1,-2 8 91,31-8-96,1-2-25,0 0 1,0 1-1,1-1 0,-1 0 1,0 0-1,0 0 1,0 0-1,0 0 0,0 0 1,0 1-1,0-1 1,0 0-1,0 0 0,0 0 1,0 0-1,0 0 1,0 1-1,-1-1 1,1 0-1,0 0 0,0 0 1,0 0-1,0 0 1,0 0-1,0 0 0,0 1 1,0-1-1,0 0 1,0 0-1,0 0 1,-1 0-1,1 0 0,0 0 1,0 0-1,0 0 1,0 0-1,0 0 0,0 0 1,0 0-1,-1 0 1,1 1-1,0-1 0,0 0 1,0 0-1,0 0 1,0 0-1,-1 0 1,1 0-1,0 0 0,55 6-17,199-19 124,-184 17 189,18-2-63,-68-3-2850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1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82 4008,'0'0'5681,"-6"-11"-5485,-21-32-11,26 41-155,-1 0 1,0 0-1,0 0 0,0 0 0,0 0 0,0 0 0,0 0 0,-1 1 0,1-1 0,-1 1 0,1-1 0,-1 1 0,1 0 1,-1 0-1,0 0 0,0 1 0,1-1 0,-7 0 0,3 1 25,-1 0-1,0 1 1,0-1-1,1 1 1,-8 3 0,13-4-53,-12 3 104,-1 1-1,1 1 1,0 0 0,0 1 0,-18 11 0,25-14-42,1 1 0,-1 0 0,1 0 0,0 0 0,0 1 0,1-1 0,-1 1 0,1 0 0,0 1 0,0-1 0,1 1 1,0 0-1,-6 11 0,8-13-34,0-1 0,0 1 1,1-1-1,-1 1 0,1 0 1,-1-1-1,1 1 0,0 0 1,0-1-1,1 1 0,-1-1 1,1 1-1,0 0 0,0-1 1,0 0-1,0 1 0,1-1 1,-1 0-1,1 1 0,0-1 1,0 0-1,0 0 0,0 0 1,0-1-1,1 1 0,0 0 1,-1-1-1,1 0 1,0 1-1,0-1 0,0-1 1,0 1-1,0 0 0,1-1 1,-1 1-1,5 0 0,19 7 97,0-2-1,1-1 1,-1-1-1,1-1 0,49 0 1,-59-3-25,0 2 0,0-1 0,0 2-1,0 0 1,-1 1 0,1 1 0,-1 1 0,-1 0 0,1 2 0,-1-1 0,15 12 0,-28-17-50,-1-1 1,1 1-1,0-1 1,-1 1-1,1 0 1,-1 0-1,0 0 1,3 7 0,-4-9-33,-1 0 1,1 0 0,-1 0 0,1 0 0,-1 0 0,0 0 0,0 0 0,1 0 0,-1 1 0,0-1 0,0 0-1,0 0 1,0 0 0,0 0 0,0 0 0,-1 0 0,1 1 0,0-1 0,0 0 0,-1 0 0,1 0 0,-1 0-1,1 0 1,-1 0 0,1 0 0,-1 0 0,0 0 0,1-1 0,-1 1 0,0 0 0,0 0 0,0 0 0,-1 0-1,-16 10 119,-2 0-1,1-2 0,-1 0 1,-36 10-1,-88 16 311,141-35-431,-16 4 122,0-1-1,-21 1 1,29-6-27,13-4-33,16-6-97,5 0-2343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1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9536,'0'0'1432,"6"15"-1114,3 8-108,-1-1 0,0 1 0,7 46 0,-15-27 251,-1-35-243,1 1-1,0 0 1,0 0 0,1 0-1,2 12 1,-3-20-211,0 0 0,0 0-1,0 0 1,0 0 0,0 0 0,0 1 0,0-1-1,0 0 1,0 0 0,0 0 0,0 0 0,0 0-1,0 0 1,0 0 0,0 0 0,0 0 0,0 1-1,0-1 1,0 0 0,0 0 0,0 0 0,0 0 0,0 0-1,0 0 1,1 0 0,-1 0 0,0 0 0,0 0-1,0 0 1,0 0 0,0 0 0,0 0 0,0 0-1,0 1 1,0-1 0,0 0 0,0 0 0,1 0 0,-1 0-1,0 0 1,0 0 0,0 0 0,0 0 0,0 0-1,0 0 1,0 0 0,0 0 0,1 0 0,-1-1-1,0 1 1,0 0 0,0 0 0,0 0 0,0 0-1,0 0 1,0 0 0,4-7 111,1-11-148,-2-5-1797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10752,'0'0'1409,"11"-9"-902,-7 6-459,11-9 133,0 1 0,0 1 0,1 0 0,28-12 0,172-59 863,-161 61-725,1 3-1,1 3 1,1 2 0,95-8-1,-132 19-95,-1 0-1,1 2 0,-1 0 1,1 1-1,25 7 1,-45-9-200,0 0 1,0 0-1,-1 0 1,1 0-1,0 1 1,0-1-1,-1 0 1,1 1-1,0-1 1,0 0-1,-1 1 1,1-1-1,-1 1 1,1-1-1,0 1 1,-1-1-1,1 1 1,-1-1-1,1 1 1,-1 0-1,1-1 1,-1 1 0,0 0-1,1-1 1,-1 1-1,0 0 1,1 0-1,-1-1 1,0 3-1,0-2-2,0 1 0,-1 0 0,1-1 1,-1 1-1,1 0 0,-1-1 0,0 1 0,0-1 0,0 1 0,0-1 0,0 1 0,0-1 1,-1 2-1,-7 6-7,0 0 1,-20 13 0,27-20-12,-90 55-2530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3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18191,'0'0'1520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1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7528,'0'0'304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1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4912,'0'0'399,"4"13"-46,30 100 1219,-33-109-1250,0 1-1,0 0 1,1-1 0,0 0 0,-1 1 0,1-1 0,1 0 0,-1 0-1,5 6 1,-6-10-209,1 0-1,-1-1 0,0 1 0,0-1 1,0 1-1,1-1 0,-1 1 1,0-1-1,0 0 0,0 1 0,0-1 1,0 0-1,1-1 0,0 1 38,8-8 115,0 0 0,-1 0 1,-1-1-1,9-11 1,14-17 259,-16 21-289,-11 11-91,0 1 1,1 0-1,0 0 0,0 0 1,9-6-1,-13 10-113,1 1-1,-1-1 0,1 0 1,-1 1-1,1-1 1,-1 1-1,1-1 1,0 1-1,-1 0 1,1-1-1,0 1 1,-1 0-1,1 0 1,0 0-1,-1 1 1,1-1-1,-1 0 1,1 0-1,0 1 1,-1-1-1,1 1 1,-1 0-1,1-1 0,-1 1 1,1 0-1,-1 0 1,0 0-1,2 1 1,4 4 51,0 1 1,-1 0-1,1 0 1,-2 0-1,1 0 1,-1 1-1,0 0 1,0 0-1,3 11 1,5 13 282,9 37 0,-20-61-292,6 19 173,12 37-1658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3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27 4816,'0'0'6693,"-13"-4"-6384,-44-15 1,51 18-251,0 0 0,-1 0 0,1 1 0,0 0 1,-1 0-1,1 0 0,0 1 0,-1 0 0,1 0 0,0 1 1,0-1-1,0 2 0,0-1 0,-9 5 0,-1 0 68,6-3-59,1 1 1,-1 0-1,1 1 0,0 0 0,0 0 0,0 1 0,1 0 0,0 0 1,1 1-1,-9 11 0,12-14-17,1 0 1,-1 0-1,1 0 0,0 1 1,1-1-1,-1 1 1,1 0-1,0 0 0,1 0 1,-1 0-1,1 0 0,0 0 1,1 0-1,-1 0 1,1 0-1,0 1 0,1-1 1,0 0-1,2 9 1,-2-12-20,1 1 0,0-1 1,0 0-1,0 1 1,0-1-1,0 0 1,1 0-1,0 0 1,-1-1-1,1 1 1,0 0-1,0-1 1,1 0-1,-1 0 1,0 0-1,1 0 0,-1-1 1,8 3-1,1 0 69,1 0-1,-1-1 0,1 0 1,18 1-1,-22-4 4,0 1 0,-1-1 1,1-1-1,0 0 0,0 0 0,-1-1 0,1 1 0,-1-2 0,14-5 0,-22 8-92,-1 0-1,1 0 0,0 0 1,0 0-1,-1 0 0,1 0 1,0 0-1,0 0 0,0 0 1,-1 0-1,1 0 0,0 0 1,0 0-1,0 0 0,-1-1 1,1 1-1,0 0 0,0 0 1,0 0-1,0 0 0,0 0 1,-1-1-1,1 1 0,0 0 1,0 0-1,0 0 0,0 0 1,0-1-1,0 1 0,0 0 1,-1 0-1,1 0 0,0-1 1,0 1-1,0 0 0,0 0 1,0-1-1,0 1 0,0 0 1,0 0-1,0 0 0,0-1 1,0 1-1,0 0 0,1 0 1,-1 0-1,0-1 0,0 1 1,0 0-1,0 0 0,0 0 1,0-1-1,0 1 0,1 0 1,-1 0-1,0 0 0,0 0 1,0 0-1,0-1 0,0 1 1,1 0-1,-20 0 246,-1 6-190,1 2 0,1 0-1,-1 1 1,1 0 0,1 2-1,0 0 1,0 1 0,-19 19-1,30-26-47,0 0-1,1 1 0,-1 0 0,1 0 0,0 0 0,1 1 0,0-1 0,0 1 0,0 0 0,1 1 0,0-1 1,0 0-1,1 1 0,-1 0 0,2-1 0,-1 1 0,1 0 0,1 0 0,-1 0 0,1 0 0,1 0 1,-1 0-1,2 0 0,-1 0 0,1-1 0,0 1 0,4 9 0,-3-12-11,0 0 0,0 0 0,1 0 0,-1 0 0,1-1 0,0 0 0,1 0 0,-1 0 0,1 0 0,7 4 0,8 4 52,25 12 0,-38-21-38,6 2 38,1 0 0,-1-1-1,1 0 1,0-1 0,0 0-1,0-2 1,0 1 0,0-2-1,23-1 1,-6 0 105,-28 2-141,1-2 1,-1 1-1,1 0 1,0-1 0,-1 0-1,1 0 1,-1 0-1,0 0 1,1 0-1,-1-1 1,0 0-1,1 1 1,-1-1 0,5-4-1,8-13-2638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3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0 10912,'0'0'232,"-4"14"-15,-13 41 46,-16 108 1,29-102-113,3-1 1,2 1 0,3-1 0,2 1 0,3-2 0,3 1-1,30 91 1,-29-114-16,1 0 1,39 67-1,-44-88-76,1-1 1,0 0 0,1-1-1,1 0 1,1-1 0,-1 0 0,2-1-1,26 18 1,-34-26-169,1-1 0,0 0 0,0 0 0,0-1-1,0 0 1,0 0 0,1 0 0,-1-1 0,0 0 0,1-1 0,-1 0 0,1 0 0,12-2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8432,'0'0'406,"12"16"-206,117 193 576,-109-166-383,-1 0 0,-3 2-1,-2-1 1,-1 2-1,-3 0 1,-1 0 0,-3 1-1,-2 0 1,-1 0-1,-5 57 1,-10 25 993,9-112-1139,-1 0-1,0-1 1,-1 0 0,-1 0 0,-11 24-1,13-35-135,1 0 0,0 0-1,-1 0 1,0-1-1,0 0 1,-1 1-1,-7 5 1,-7 1-2133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5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4512,'0'0'10322,"2"-10"-10131,8-32 2,-9 41-182,-1 0 1,1 0-1,-1 0 0,1 0 0,-1 0 0,1 0 1,0 0-1,0 0 0,-1 0 0,1 0 0,0 1 0,0-1 1,0 0-1,0 1 0,0-1 0,0 1 0,0-1 1,0 1-1,0-1 0,0 1 0,0 0 0,0-1 1,0 1-1,0 0 0,2 0 0,3-1 52,23-7 92,0 1 0,1 2 0,0 1 0,51 0 0,-30 1-40,222-2 814,-265 5-844,-1 2 0,0-1 0,0 1-1,8 3 1,15 3 226,-16-3-2184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5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8744,'0'0'4142,"14"-6"-3814,0 0-232,-6 2-36,1 0-1,0 1 1,0 0-1,0 0 1,0 1 0,0 0-1,0 1 1,13-1-1,118 4 879,-88 1-379,0-2 1,93-12-1,-130 9-450,32-6 465,65-19 0,-91 18-2683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08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394 135 4816,'0'0'4792,"-1"-10"-4436,0 1-287,1 0 63,0 1 0,-1 0 0,0-1 1,0 1-1,-1 0 0,0 0 0,0-1 0,-6-9 0,7 16-85,0 0 0,0 0 1,-1 0-1,1 0 0,-1 0 0,1 0 0,-1 1 0,0-1 0,1 0 0,-1 1 0,0 0 0,0-1 0,0 1 0,0 0 0,-1 0 0,1 0 1,0 0-1,0 1 0,0-1 0,-1 0 0,1 1 0,0 0 0,-1-1 0,-3 1 0,-1 2 19,1-1 0,0 1 1,0 0-1,0 0 0,0 0 0,1 1 0,-1 0 0,-6 5 0,-8 4 49,1 1-1,0 0 1,1 2-1,0 0 0,1 1 1,1 1-1,1 1 1,0 0-1,1 1 0,-20 38 1,32-54-89,0 1-1,0 0 1,1 0 0,-1 0 0,1 1-1,0-1 1,1 0 0,-1 0 0,1 1-1,0-1 1,0 0 0,0 0 0,1 6-1,0-8-3,0 1-1,0 0 1,0-1-1,0 1 1,0-1-1,1 1 1,-1-1-1,1 0 1,0 1-1,-1-1 1,1 0-1,0 0 1,0 0-1,0 0 1,1-1-1,-1 1 1,0-1-1,1 1 1,-1-1-1,1 0 1,3 1-1,6 3 56,1-1 0,-1-1 0,1 0 0,-1-1 0,1-1-1,0 0 1,0 0 0,0-1 0,0-1 0,-1 0 0,1-1 0,0 0-1,-1-1 1,1 0 0,-1-1 0,19-9 0,-23 6 155,-10 2 10,1 4-225,0 1 1,0-1-1,0 1 0,-1-1 0,1 1 0,0 0 0,0-1 0,0 1 0,0 0 0,-1 0 0,1 0 0,0 0 0,-2 0 0,-10 3 47,-1 0 0,1 1-1,0 1 1,0 0 0,1 0 0,-1 1-1,1 1 1,1 0 0,-19 14 0,9-4 9,2 0 0,0 1 0,1 1 0,-19 26 0,28-33-24,0 1 0,1 0 0,-10 21 0,17-31-35,-1 1-1,1-1 1,-1 1 0,1-1-1,0 1 1,1-1 0,-1 1 0,1 0-1,-1-1 1,1 1 0,0 0-1,0-1 1,1 1 0,-1-1 0,1 1-1,-1 0 1,1-1 0,1 1-1,-1-1 1,3 6 0,1-3 5,-1 0 0,1-1 1,0 0-1,1 0 0,-1-1 0,1 1 1,0-1-1,0 0 0,0-1 0,1 0 1,-1 0-1,1 0 0,0-1 1,-1 1-1,11 0 0,9 2 67,0-1-1,48-1 1,-36-3 71,0-3 0,-1-1 0,1-1 0,-1-2-1,45-15 1,25-18-2511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2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4616,'0'0'14390,"9"0"-14278,30 1-4,-19 0 102,-17 0-164,-1-1-1,1 0 1,0 0-1,0 0 1,-1 0-1,1-1 1,0 1 0,4-2-1,2 1 44,0 0 0,0 0-1,0 1 1,1 0 0,-1 1 0,9 2-1,24 0 104,44-5 153,-40 0-61,76 6 0,-107-3-172,0 2 0,0 0 1,0 1-1,0 0 1,-1 1-1,0 1 0,0 0 1,26 16-1,-37-20-273,7 6 544,-5-6-3194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3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 5224,'0'0'8822,"-10"8"-8427,-31 29-28,39-35-302,0 0 0,0 1 0,1-1 0,-1 0 0,1 1 1,0-1-1,-1 1 0,1-1 0,0 1 0,0-1 1,1 1-1,-1 0 0,0-1 0,1 1 0,0 0 0,-1 0 1,2 5-1,-2 4 171,-2 16 330,1 0 0,4 48 1,-1-54-370,7 85 557,2 33 185,-10-67 24,-3-77-809,3 3-211,0 1 1,0 0 0,-1 0 0,1 0 0,0 0 0,0 0-1,0-1 1,0 1 0,0 0 0,-1 0 0,1 0 0,0 0 0,0-1-1,0 1 1,0 0 0,0 0 0,0 0 0,0-1 0,0 1 0,0 0-1,0 0 1,0 0 0,0-1 0,0 1 0,0 0 0,0 0 0,0-1-1,0 1 1,0 0 0,0 0 0,0 0 0,0-1 0,0 1 0,0 0-1,0 0 1,0 0 0,0-1 0,1 1 0,-1 0 0,0 0-1,0 0 1,0 0 0,0-1 0,0 1 0,1 0 0,-1 0 0,0 0-1,0 0 1,0 0 0,0 0 0,1 0 0,-1 0 0,0-1 0,0 1-1,0 0 1,1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36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3176 8936,'0'0'12302,"-6"11"-11831,-22 31-11,18-33 3776,17-14-3706,-1 4-452,0-1 0,0 1 0,1-1 0,-1 0 0,0-1 0,-1 1 0,1-1 0,0-1 0,-1 1-1,9-8 1,22-11 180,-8 10 27,52-14 1,-32 12-69,-17 6-90,0 2 0,1 1 0,-1 1 0,37 1 0,-27 2-33,48-1 103,37-2 73,7-3-18,-79 6-105,54-8-1,141-19 351,-235 28-444,0-1-1,0-1 1,0-1-1,-1 1 0,1-2 1,-1 0-1,0-1 1,0 0-1,0-1 0,0 0 1,-1-1-1,18-14 1,-15 10 49,-10 7-45,0 0 0,0 1 0,0-2 0,0 1 0,-1-1 0,0 1 0,0-1 0,0-1 0,5-7 0,18-46 7,26-82 1,8-65 71,-1 0-72,199-488-64,-186 544 0,-2 7 0,-32 64 0,61-89 0,-53 93 0,40-88 0,-51 91 0,-22 46 0,-1 0 0,14-41 0,-19 44 0,-4 11 0,0-1 0,2-17 0,5-21 0,2-13 0,-7-4 0,-1 34 0,13-24 0,-12 35 0,0-1 0,-4 21 0,-1-1 0,0 0 0,0 0 0,0 0 0,0 0 0,0-5 0,1-2 0,-1 10 0,-1 0 0,1-1 0,-1 1 0,0 0 0,1-1 0,-1 1 0,0 0 0,0-1 0,0 1 0,0 0 0,0-1 0,0 1 0,0 0 0,-1-1 0,1 1 0,-1-2 0,-8-27 0,7 22 0,0-1 0,-1 1 0,0 0 0,-1 0 0,-6-12 0,9 19 0,0 0 0,1 0 0,-1 0 0,0 1 0,1-1 0,-1 0 0,0 0 0,0 1 0,0-1 0,0 1 0,0-1 0,0 1 0,0-1 0,0 1 0,0 0 0,0-1 0,0 1 0,0 0 0,0 0 0,0-1 0,0 1 0,0 0 0,0 0 0,0 0 0,0 1 0,0-1 0,0 0 0,0 0 0,0 0 0,0 1 0,0-1 0,0 1 0,0-1 0,0 0 0,0 1 0,0 0 0,-1 0 0,-4 4 0,1-1 0,-1 1 0,1 1 0,-7 8 0,4-5 0,-24 25 0,-77 94 0,51-55 0,-80 79 0,96-108 0,14-17 0,-1-1 0,-37 23 0,62-45 0,2-3 0,0 1 0,1-1 0,0 1 0,-1-1 0,1 1 0,0 0 0,0-1 0,0 1 0,0 0 0,0 0 0,0 0 0,0 0 0,0 3 0,-1 0 0,4-8 0,0 1 0,1-1 0,-1 1 0,0 0 0,1 0 0,-1-1 0,1 2 0,4-4 0,10-8 0,24-23 0,-1-2 0,62-80 0,56-102 0,-83 111 0,-39 54 0,13-18 0,-48 72 0,-1 1 0,0 0 0,1-1 0,-1 1 0,1-1 0,-1 1 0,1 0 0,-1 0 0,1-1 0,-1 1 0,1 0 0,-1 0 0,1 0 0,0-1 0,-1 1 0,1 0 0,-1 0 0,1 0 0,0 0 0,-1 0 0,1 0 0,-1 0 0,1 0 0,-1 0 0,1 1 0,0-1 0,-1 0 0,1 0 0,-1 0 0,1 1 0,-1-1 0,1 0 0,-1 1 0,1-1 0,-1 0 0,1 1 0,-1-1 0,0 1 0,1-1 0,-1 0 0,1 1 0,-1-1 0,0 1 0,0-1 0,1 2 0,18 30 0,-14-24 0,29 60 0,48 139 0,-1-1 0,-48-139 0,27 63 0,-56-122 0,-2 2 0,-15-14 0,-36-18 0,-1 3 0,0 1 0,-2 3 0,1 1 0,-87-9 0,70 18 0,0 3 0,-90 8 0,128-4 0,1-1 0,-1-2 0,-35-4 0,64 5 0,0 0 0,-1 0 0,1 0 0,0 0 0,0 0 0,0 0 0,0 0 0,-1 1 0,1-1 0,0 0 0,0 1 0,0-1 0,0 1 0,0-1 0,-2 2 0,3 4 0,11-1 0,12-1 0,0-1 0,1-1 0,-1-1 0,0-1 0,0-1 0,34-6 0,-26 1 0,0-2 0,0-1 0,-1-1 0,36-18 0,5-5 850,-36 16-5635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4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5320,'0'0'7593,"11"-7"-7234,4-1-159,1 1 1,-1 0-1,1 1 1,33-7-1,30-4 430,219-34 1320,-291 51-1844,-1 0 0,1 0 0,-1 1-1,0 0 1,1 0 0,-1 1 0,0 0 0,1 0-1,-1 0 1,0 1 0,7 4 0,13 5 332,-26-12-522,1 0 0,-1 0-1,0 0 1,1 0 0,-1 0 0,0 0 0,1 0-1,-1 0 1,0 0 0,1 0 0,-1 0 0,1 0-1,-1 0 1,0 0 0,1 0 0,-1 0 0,0 0-1,1 0 1,-1-1 0,0 1 0,1 0 0,-1 0-1,0 0 1,0-1 0,1 1 0,-1 0-1,1-1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5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83 142 5520,'0'0'10073,"6"-11"-9794,20-38-6,-23 44-193,1 0 0,-1 0 0,1 1 0,0-1 0,0 1 0,0 0-1,1 0 1,-1 1 0,1-1 0,0 1 0,0 0 0,0 0 0,7-2 0,16-11 537,-27 16-584,0-1 0,0 0 0,0 0 0,0 1 0,0-1 0,0 0 0,0 1 0,0-1 0,0 1 0,0-1 0,1 1 0,-1-1 0,0 1 0,0 0 0,0 0 0,1 0 0,-1 0 0,0 0 0,0 0 0,0 0 0,1 0 0,-1 0 0,0 0 0,0 1 0,0-1 0,0 0 0,1 1 0,-1-1 0,0 1 0,0-1 0,0 1 0,0 0 0,0-1 0,0 1 0,0 0 0,0 0 0,-1 0 0,1 0 0,0 0 0,0 0 0,-1 0 0,1 0 0,0 1 0,1 2 19,-1 0 0,0 0 0,0 0 0,0 0 0,0 0 1,0 0-1,-1 0 0,0 0 0,0 0 0,0 0 0,-1 0 0,0 6 0,-4 6-12,0 0-1,-1-1 1,-1 0 0,0 0-1,-1 0 1,-1-1 0,0 0-1,-1-1 1,0 0 0,-1-1-1,-14 12 1,-98 97 168,115-111-163,8-10-42,-1 1 0,1 0 0,-1 0 0,1-1 0,-1 1 0,1-1 0,-1 1 0,1 0 0,-1-1 0,0 1 0,1-1 0,-1 1 0,0-1 0,1 0 0,-1 1 0,0-1 0,0 0 0,0 1 0,1-1 0,-1 0 0,0 0 0,0 0 0,0 0 0,1 0 0,-2 0 0,13-12 3,3 4-1,0 1-1,0 0 0,0 1 0,1 0 0,0 1 0,0 1 1,0 0-1,1 1 0,-1 1 0,1 1 0,28 0 0,5 4 25,1 2 0,65 15-1,-111-19 33,0-1-1,0 1 1,0-1-1,0 1 0,0-1 1,0 0-1,5-1 0,-8 0-166,0 1-1,0 0 0,0 0 1,0-1-1,0 1 0,0-1 0,0 1 1,0-1-1,0 1 0,0-1 0,-1 0 1,1 1-1,0-1 0,0 0 1,-1 0-1,1 0 0,0 1 0,-1-1 1,1 0-1,-1 0 0,1 0 0,-1 0 1,1 0-1,-1 0 0,0 0 1,0 0-1,1-2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6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53 3112,'0'0'10897,"-11"-4"-10588,-85-30 733,89 31-957,-1 0 0,1 1 1,-1 0-1,0 0 1,0 1-1,0 0 1,1 0-1,-1 1 0,0 0 1,0 1-1,0-1 1,-10 3-1,-8 3 301,-42 15 1,59-17-310,0 0 0,1 0 0,0 0 0,0 1 0,0 1 0,1-1 0,-1 1-1,-8 10 1,9-9 36,1 1 0,-1 0-1,2 0 1,-1 0-1,-7 15 1,12-19-74,-1 0 0,1 0-1,-1 1 1,1-1 0,1 0 0,-1 1-1,0-1 1,1 1 0,0-1 0,0 0 0,1 1-1,-1-1 1,1 1 0,0-1 0,1 6-1,0-5-15,0-1 0,0 0 0,1 1 0,-1-1 0,1 0 0,0-1 0,0 1 0,0 0 0,1-1-1,-1 1 1,1-1 0,0 0 0,0-1 0,0 1 0,0 0 0,0-1 0,1 0 0,7 2 0,-1 0 78,1 0 1,0-2-1,0 1 0,0-1 1,0-1-1,14 0 1,-25-1-25,-22-6 226,12 7-285,-1-1 0,0 1 0,1 1 0,-1 0 0,1 0 0,0 0 0,0 2 0,0-1 0,0 1 0,-15 9 0,20-11-9,1 0-1,0 0 1,0 0-1,1 1 1,-1-1-1,0 1 1,1 0-1,-1 0 1,1-1-1,0 2 1,0-1-1,0 0 1,1 0-1,-1 1 1,1-1-1,0 1 0,-1-1 1,2 1-1,-1-1 1,0 1-1,1 0 1,-1-1-1,1 1 1,0 0-1,1-1 1,-1 1-1,0 0 1,1-1-1,0 1 1,0 0-1,0-1 1,0 1-1,1-1 1,-1 0-1,1 1 1,0-1-1,0 0 0,0 0 1,1 0-1,-1 0 1,5 3-1,-2 1 6,1-1-1,0-1 1,0 1 0,1-1-1,0 0 1,0 0-1,0-1 1,1 0-1,-1 0 1,1-1-1,0 0 1,0 0 0,0-1-1,0 0 1,0 0-1,1-1 1,14 1-1,88-6 106,-92 2 9,0 0 0,-1-1-1,35-11 1,-47 11-98,-1 0 1,0 1-1,0-2 1,0 1-1,0-1 1,-1 1-1,1-1 0,4-6 1,3-9-3209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7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1 167 6016,'0'0'8382,"9"-12"-8003,-7 9-349,9-12 163,1 1 0,0-1 0,0 2 1,27-21-1,-24 23 117,1 1 1,0 0-1,0 2 0,27-11 1,-42 19-293,-1-1 0,1 1 0,0 0-1,-1 0 1,1-1 0,0 1 0,-1 0 0,1 0 0,0 0 0,-1 0 0,1 0 0,0 0 0,-1 0-1,1 0 1,0 0 0,-1 0 0,1 1 0,0-1 0,-1 0 0,1 0 0,-1 0 0,1 1 0,0-1-1,-1 0 1,1 1 0,-1-1 0,1 1 0,-1-1 0,1 1 0,-1-1 0,1 1 0,0 1 6,0-1-1,-1 1 1,1 0 0,-1-1 0,0 1 0,1 0 0,-1 0-1,0-1 1,0 1 0,0 0 0,0 3 0,-1 5 59,-1 0 0,-5 18 0,-2-8 31,0-1 0,-1 0-1,0 0 1,-2-1 0,0-1 0,-17 18 0,28-33-102,-1 0 29,0 0 0,1 1-1,-1 0 1,1-1 0,-1 1 0,1 0-1,0-1 1,0 1 0,0 0 0,0 0-1,0 5 1,1-7-20,0 0-1,0 0 1,0 1 0,0-1-1,0 0 1,1 0 0,-1 0-1,0 0 1,1 0-1,-1 1 1,1-1 0,-1 0-1,1 0 1,0 0 0,-1 0-1,1-1 1,0 1 0,0 0-1,0 0 1,-1 0-1,1 0 1,0-1 0,0 1-1,0 0 1,0-1 0,0 1-1,0-1 1,1 1-1,-1-1 1,0 0 0,1 1-1,8 2 81,-1 2-1,0-1 0,15 11 1,8 3 73,124 53 445,-134-63-485,-4-1-3156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9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6424,'0'0'9096,"-5"10"-8764,-15 31-16,18-37-256,1-1 1,0 1 0,0 0 0,0 0 0,1 0 0,-1 0-1,1 0 1,0 0 0,0 0 0,0 0 0,0 0 0,1 0 0,0 0-1,1 4 1,1 10 130,15 156 1156,-13-147-1033,-2-11-73,-1 0-1,1 20 1,-5-29-29,0 2-3532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9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8840,'0'0'4398,"11"-7"-3860,38-23-2,-43 27-416,-1 0 1,1 1 0,1 0 0,-1 1 0,0-1 0,0 1 0,0 0 0,1 1-1,-1-1 1,13 2 0,-5-1 108,122 12 1519,-89-9-1163,-24-2-162,0 0 1,40-4 0,-35 3-2752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7:59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8032,'0'0'7944,"-11"8"-7382,-2 3-355,6-5 35,-1 0-1,0-1 1,0 0-1,-13 6 1,12-9 657,6-1-3108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0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10152,'0'0'3096,"-6"74"-2712,4-59 0,-2-3-24,4-2 0,0 0-80,4-8 8,-2 2-192,4-4 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0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10152,'0'0'3280,"-6"72"-2632,6-56-24,4 0-8,-2-2-104,4-3 8,4-5-169,4-6 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1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10 5016,'0'0'9128,"-10"-2"-8716,-33-6-16,42 8-370,-1 1 1,0-1 0,1 0 0,-1 0 0,1 1 0,-1-1-1,1 1 1,-1 0 0,1-1 0,-1 1 0,1 0 0,0 0-1,-1 0 1,1 0 0,0 0 0,0 0 0,0 0 0,0 0-1,0 0 1,0 1 0,0-1 0,0 0 0,0 1 0,1-1-1,-2 3 1,0 1 52,-8 13 178,1 0 0,2 1 1,0 0-1,0 0 0,2 1 1,-3 22-1,2 1 420,-1 78 0,8-101-365,-1 0-1,-2 0 1,0 0-1,-1 0 1,0 0-1,-12 33 0,12-48 155,0 0-4052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46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9536,'0'0'11630,"13"1"-11359,-8 0-245,12 0 89,0 0 0,-1-1 0,1-1 0,0 0 0,21-5 0,-32 5 1,0-1 1,0 1 0,1 0 0,-1 1-1,0 0 1,1 0 0,-1 0 0,11 2-1,6 1 165,29 7 290,-4 9-107,-38-14-422,-1-1 0,1 0 0,1 0 0,20 3 0,-12-2-169,7 2 281,-25-7-357,0 0 0,0 0 0,0 0 0,0 0 0,0 0-1,0 0 1,0 0 0,0 0 0,0-1 0,1 1 0,-1 0 0,0-1 0,0 1 0,0 0 0,0-1 0,-1 1 0,1-1 0,2-1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2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 7528,'0'0'1230,"14"-13"-527,5-7-412,-6 5 96,1 1 1,30-22-1,-40 32-244,1 1 0,-1 0 0,1 0 0,0 1-1,0-1 1,0 1 0,0 0 0,1 1 0,-1-1-1,0 1 1,1 0 0,-1 0 0,1 1 0,-1 0-1,1 0 1,-1 0 0,11 2 0,0 2 272,0 1 0,0 0 0,0 1 0,21 11 0,19 9 449,-10-4 243,-37-17-1344,-1 0-1,1-1 1,0 0-1,16 4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3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0 8536,'0'0'11870,"-7"11"-11470,-21 32-27,27-41-263,0 0-1,0-1 1,0 1-1,0 0 1,0 0-1,0 0 0,1-1 1,-1 1-1,1 0 1,-1 0-1,1 0 1,0 0-1,-1 0 0,1 0 1,0 0-1,1 0 1,-1 0-1,0 0 1,1 2-1,0 5-158,-1-7 15,0 0 0,0-1 0,1 1 0,-1-1 0,0 1 0,1 0 0,-1-1 0,1 1 0,0-1 0,1 4 0,3 1-2989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4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9944,'0'0'2702,"1"10"-1854,0 6-269,-1-1 0,0 1 1,-1-1-1,-1 0 0,-7 27 0,6-31 315,0 1 1,1 0 0,-2 17-1,4-28-560,11-10-2580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8:04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13056,'0'0'7551,"0"66"-7047,-6-43 0,-8 5-248,-4 8 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0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1156 1 2904,'0'0'1785,"-9"4"-1699,-10 4-69,-7 4 231,-1-1 1,-52 15-1,-194 17 2649,66-6-867,13-7-478,175-26-1421,1 0 60,-29 10 0,35-11 28,0 1-1,-21 1 1,2 1 166,15-3-155,11-3-167,0 1 1,0 0-1,0 0 1,0 1-1,-5 2 1,5-2 29,-1 1 1,1-1-1,-1 0 0,-11 2 1,14 0-59,-1-1 0,1 1 1,0 0-1,0 1 0,1-1 1,-1 0-1,-2 8 0,0 1-3,0 0 0,1 0-1,0 1 1,1 0 0,-3 27-1,4 73 110,3-71-98,0 20 6,1-25 11,-5 49 1,-3-20 69,6 120 0,5-135-104,17 79 0,-18-106-36,2 43 0,-4-42 5,8 49 0,5 17-35,7 150 0,-12-108 92,-8-111-50,21 343 68,-15-266-45,-3-66-2,-1 55-1,-24 266 59,-1 237 42,27-432-191,1 48 23,-7-94 85,19 147 0,-9-167-21,8 45-6,-11-103-4,5 28-40,3-1 0,35 99 0,-48-160 29,10 28-39,0 0 1,-2 0-1,11 49 1,-4 5-28,-8-45-16,5 57 1,1 441-290,-12-76 301,28-3 15,-30-439 57,9 141-28,7 76-34,2 76-44,-8-101-10,3 83-45,-7-132 114,-17 332-107,-10-241 116,4-70 32,-1 3 4,9-91 8,-4 1 0,-37 144 0,29-156 29,-68 235 41,80-291-75,1-1 1,1 1-1,-2 32 0,-2 13 1,-8 62 56,0 267 1,20-356-51,2 1-1,3-1 1,13 50 0,-16-80 6,2 0 1,0 0 0,1-1 0,1 0 0,12 18 0,16 35 142,-34-65-120,0 0 0,0-1 0,0 1 0,0-1 0,0 1 0,1-1 0,-1 0 0,1 1 1,4 2-1,9 7 278,-13-11-255,1 0 1,0 0 0,0 0 0,0-1-1,0 1 1,0-1 0,0 0 0,0-1-1,6 0 1,-4 0 2,94-11 321,-59 6-270,55-1-1,-50 4-26,0-1 0,58-14 0,34-4 45,70 11 90,-65 4-119,-119 6-78,1 1 0,-1 1 0,39 8 0,69 22 72,-77-17-39,-29-9-38,0-1 1,0-1-1,28-2 0,-24 0-32,51 7 0,12 5 63,-81-11-21,-10-1-26,0-1 1,-1 0 0,1 1 0,0-1 0,0 0 0,-1 0 0,1 0 0,0 0-1,-1 0 1,1-1 0,2 0 0,-3 1 3,-1 0-1,0 0 1,1 0-1,-1 0 1,0 0-1,0-1 1,1 1-1,-1 0 1,0 0-1,1 0 1,-1-1-1,0 1 1,0 0-1,0-1 1,1 1-1,-1 0 1,0 0-1,0-1 1,0 1-1,0 0 1,1-1-1,-1 1 1,0 0-1,0-1 1,0 1-1,0 0 1,0-1-1,0 1 1,0 0-1,0-1 1,0 1-1,0 0 1,0-1-1,0 1 1,0 0-1,0-1 1,-1 1-1,1 0 1,0-1-1,0 1 1,0 0-1,0-1 1,0 1-1,-1 0 1,1-1-1,0 1 1,0 0-1,-1 0 1,1 0-1,0-1 1,0 1-1,-1 0 1,-20-20 10,11 11 38,1 1-35,1 0-1,-1 0 1,-1 1-1,1 0 1,-1 0-1,-21-9 1,-68-22 75,18 9-40,53 22-39,24 6-4,0 1 1,0-1 0,0 0 0,0 0-1,0-1 1,0 1 0,0-1-1,-5-3 1,-40-17 325,48 22-293,-1 0 74,6 0-41,-4 0-11,18 1 20,10 7-75,15 2-15,168 23-16,-185-29-14,-18-3 34,-1 0 0,0 0 0,0 0 0,0 1 1,0 0-1,7 4 0,-14-6 4,1 0 1,0 1-1,-1-1 0,1 0 1,0 1-1,-1-1 0,1 0 0,0 1 1,-1-1-1,1 1 0,-1-1 1,1 1-1,-1-1 0,1 1 1,-1-1-1,1 1 0,-1 0 0,1-1 1,-1 1-1,0 0 0,0-1 1,1 1-1,-1 0 0,0-1 1,0 1-1,0 0 0,1-1 0,-1 1 1,0 1-1,-1 1 4,0 0 1,-1 0-1,1-1 1,0 1-1,-1 0 0,0 0 1,-1 2-1,-4 3 14,0 1 0,0-1 0,-1 0 0,0 0 0,0-1 0,-1 0 0,1-1 0,-2 0 0,1 0 0,-13 5 0,-63 39 196,-85 64 0,139-94-119,23-16-111,1 0 0,0 1 0,0 0 0,-7 7 0,45-35-3022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2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225 244 3712,'0'0'4821,"6"-11"-4602,19-36 1,-23 43-149,-1 1 0,1-1 1,0 0-1,-1-1 0,0 1 0,0 0 1,0 0-1,-1 0 0,1-1 0,-1 1 1,0 0-1,0-1 0,-1 1 0,1 0 1,-1 0-1,0-1 0,0 1 0,-3-7 1,0 3 116,-1-1-1,0 1 1,0 0 0,-1 0 0,0 0 0,-7-7 0,12 14-147,-1 0 1,0-1-1,1 1 0,-1 0 1,0 0-1,0 0 0,1 0 1,-1 0-1,0 0 1,0 0-1,0 1 0,0-1 1,0 1-1,0-1 0,-1 1 1,1 0-1,0 0 0,0 0 1,0 0-1,0 0 0,0 0 1,0 1-1,0-1 1,-3 2-1,-6 1 140,1 1-1,-1 1 1,-14 9 0,-7 1 78,28-13-211,-1 0-1,1 1 1,0-1 0,0 1-1,0-1 1,0 1 0,0 0 0,1 1-1,0-1 1,-1 1 0,1-1-1,0 1 1,1 0 0,-1 0 0,1 0-1,-1 1 1,2-1 0,-3 6-1,1-2 20,1 0 0,0 0-1,0 0 1,1 0-1,0 0 1,0 1-1,1-1 1,0 0-1,3 16 1,-1-11 12,0 0 1,2 0-1,-1-1 0,10 21 1,-10-27-48,0-1 0,1 0 1,-1 0-1,1 0 0,0 0 1,0 0-1,1-1 0,0 0 1,-1 0-1,1 0 0,1 0 1,5 3-1,2-1-8,1 0-1,-1-1 1,1-1-1,0 0 1,0-1-1,0 0 1,0-1-1,0-1 1,1 0-1,-1-1 1,1-1-1,-1 0 1,0-1-1,0 0 1,0-1-1,0-1 1,0 0-1,19-9 1,-12 3-20,0-2 1,0 0 0,27-23-1,-46 34-4,9-8 7,0 0-1,-1-1 0,-1 0 0,15-18 0,-13 6 53,-11 22-55,0-1 1,0 0 0,0 1 0,0-1-1,0 1 1,0-1 0,0 0-1,0 1 1,0-1 0,0 0-1,0 1 1,0-1 0,0 1 0,0-1-1,-1 0 1,1 1 0,0-1-1,0 1 1,-1-1 0,1 1 0,0-1-1,-1 1 1,1-1 0,-1 1-1,1-1 1,0 1 0,-1 0-1,1-1 1,-1 1 0,1 0 0,-1-1-1,0 1 1,1 0 0,-1-1-1,1 1 1,-1 0 0,0 0-1,-3 1 23,-1 0-1,1 1 1,0-1-1,0 1 0,0 0 1,0 1-1,0-1 1,0 0-1,-4 5 0,7-6-12,-6 4 5,1 0 1,1 0-1,-1 0 1,1 1-1,0 0 0,0 0 1,0 0-1,1 0 1,0 1-1,0 0 1,1 0-1,0 0 0,-3 10 1,6-14-18,0 0 0,0 0 0,0 0 0,0 0 0,1 0 0,-1 0 0,1 0 0,0 0 0,-1 0 0,2 0 0,-1-1 0,0 1 0,0 0 0,1-1 0,0 1 0,-1 0 0,1-1-1,0 0 1,0 1 0,0-1 0,1 0 0,2 2 0,2 2 7,1 0 1,0 0-1,0-1 0,1 0 0,15 6 0,-18-8-7,1-2 1,0 1-1,0-1 0,0 0 1,0 0-1,0-1 1,0 0-1,-1 0 1,1-1-1,0 0 0,0 0 1,0 0-1,0-1 1,-1 0-1,1-1 0,-1 1 1,1-1-1,-1 0 1,7-5-1,-10 6-1,1-1 0,0 1 1,-1-1-1,1 0 0,-1 0 0,0 0 0,0-1 0,0 1 1,0-1-1,-1 1 0,0-1 0,1 0 0,-1 0 0,0 0 0,-1 0 1,1 0-1,-1-1 0,0 1 0,0 0 0,0-1 0,-1 1 0,1-1 1,-1 1-1,0-1 0,-1 1 0,1-1 0,-1 1 0,1 0 1,-1-1-1,-3-6 0,1 5 8,0 0 1,-1-1 0,1 1-1,-1 0 1,-1 1 0,1-1-1,-1 1 1,0 0 0,-7-6-1,-2 0 28,1 1 0,-25-13-1,18 14 17,18 8-35,-1 1 0,1-1 0,0 0-1,0 0 1,0 0 0,0 0 0,0-1 0,0 1-1,-2-3 1,-3 1 182,22 11-152,0-2-41,10 3 7,38 10 0,-54-17-13,0 0 0,0-1-1,0 0 1,0-1 0,0 0-1,0 0 1,0-1 0,13-2-1,-22 3 0,7-1 0,0-1 0,1 0 0,-1 0 0,0 0 0,0-1 0,0 0 0,0-1 0,0 1 0,-1-1 0,1 0 0,7-7 0,-9 5 5,0 0 0,0 0 0,-1 0-1,0 0 1,0-1 0,4-9-1,-4 9 12,0-1 0,0 1-1,0 1 1,1-1-1,7-7 1,16-17 104,-25 25-104,9-9-2,-12 15-13,0-1 0,0 1-1,1 0 1,-1 0 0,0 0-1,0-1 1,0 1 0,1 0 0,-1 0-1,0 0 1,0 0 0,1 0-1,-1-1 1,0 1 0,1 0-1,-1 0 1,0 0 0,0 0-1,1 0 1,-1 0 0,0 0-1,1 0 1,-1 0 0,0 0 0,0 0-1,1 0 1,-1 0 0,0 0-1,1 0 1,-1 1 0,0-1-1,0 0 1,1 0 0,-1 0-1,0 0 1,0 0 0,1 1 0,-1-1-1,0 0 1,0 0 0,0 0-1,1 1 1,-1-1 0,0 0-1,0 0 1,0 1 0,0-1-1,0 0 1,1 0 0,-1 1-1,6 13 13,1 0 0,-2 0 0,0 0 0,-1 0 0,0 1 0,-1 0 0,-1 0 0,0 0 0,-1 0 0,-1 0 0,0 0-1,-1 0 1,-1 0 0,0 0 0,-5 15 0,7-28-9,-1 0 0,0 0 0,1-1 0,-1 1 0,0 0 0,0-1 0,0 1 0,0-1 0,0 1 0,-1-1 0,1 1 0,0-1 0,0 0 0,-1 0 0,1 1 0,-1-1 0,0 0-1,1 0 1,-4 1 0,2-1 9,0-1-1,0 1 1,0 0-1,0-1 1,-1 0-1,1 0 1,0 0 0,0 0-1,0 0 1,-6-2-1,1 0 9,0 0-1,1-1 1,-1 0 0,1 0-1,-1 0 1,1-1-1,1-1 1,-11-6 0,12 6-10,1 0 0,-1 0 0,1 0 1,-7-12-1,10 16-10,0-1 0,0 1 0,0-1 0,0 0 0,0 0 0,0 1 0,1-1 0,-1 0 1,1 0-1,-1 0 0,1 0 0,0 0 0,-1 0 0,1 0 0,0 0 0,0 0 0,1 0 0,-1 0 0,0 1 0,2-5 0,-1 6-1,0-1 0,0 0 0,0 0 0,1 1 0,-1-1 0,0 1 0,1-1 0,-1 1 0,0 0 0,1-1 0,-1 1 0,1 0 0,-1 0 0,1 0 0,-1 0 0,0 0 0,1 0 0,1 1 0,28 5 0,-18 0-3,0 0 0,0 1 0,19 14-1,-18-12-2,0 0-1,19 9 0,-28-16 23,0 1-1,0-1 1,0 0 0,1 0-1,-1-1 1,0 0-1,1 0 1,-1 0 0,1 0-1,-1-1 1,1 0 0,-1 0-1,9-2 1,53-10 312,-41 12-202,-23 0-108,0 0 0,0 0 0,-1 0 1,1 0-1,0 0 0,0 0 0,-1 0 0,5-2 0,-1 0-46,-5 2-126,0 0-1,0 0 1,0-1-1,0 1 1,0 0 0,0 0-1,0-1 1,0 1-1,-1-1 1,1 1-1,0-1 1,0 1 0,-1-1-1,1 0 1,1 0-1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2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5120,'0'0'4606,"-13"11"-4251,13-10-354,-34 31 471,2 1-1,-36 49 1,52-58-274,2 1 1,1 0-1,0 1 0,2 0 0,1 1 1,2 0-1,0 1 0,2 0 1,1 0-1,1 0 0,1 1 0,2-1 1,1 1-1,1-1 0,1 1 1,2-1-1,12 48 0,-8-48-70,-4-10 2,1 0 0,1 0 1,0 0-1,1-1 0,15 25 1,10 12 327,-23-38-217,19 28-1,-3-9 240,-2 2-1,29 62 0,-46-87-367,-1 0-162,4 6 619,-9-18-621,0 0 0,0 1-1,1-1 1,-1 0 0,0 0-1,1 0 1,-1 0 0,0 0-1,1 1 1,-1-1 0,0 0-1,1 0 1,-1 0 0,0 0-1,1 0 1,-1 0 0,0 0-1,1 0 1,-1 0 0,0-1-1,1 1 1,-1 0-1,0 0 1,1 0 0,-1 0-1,0 0 1,0-1 0,1 1-1,-1 0 1,0 0 0,0 0-1,1-1 1,-1 1 0,0 0-1,0 0 1,1-1 0,-1 1-1,0 0 1,0 0 0,0-1-1,0 1 1,1 0 0,-1-1-1,0 1 1,0 0 0,0-1-1,0 1 1,0-1-1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3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5824,'0'0'4360,"-1"13"-3935,5 163 1252,-2-140-1384,-1 134 1056,-2-96-781,2-46-244,-4 32 1,-6 66 810,11-111-951,-2-15-167,0 1-1,1 0 1,-1 0 0,0-1-1,0 1 1,0 0 0,0 0-1,0 0 1,0-1 0,0 1-1,0 0 1,0 0 0,0 0-1,0-1 1,0 1 0,-1 0-1,1 0 1,0-1 0,-1 1-1,0 1 1,0 6 408,1-6-280,1-3-56,-1 0-47,-3-21 97,2 15-128,1 0-1,0 0 1,0-1-1,0 1 1,1 0-1,0 0 1,3-11-1,19-48 23,-11 36 7,2 0-1,28-47 1,-34 65-26,0 1 1,1-1 0,0 1-1,1 1 1,0 0-1,1 0 1,0 1-1,21-13 1,-14 11-7,-8 4 3,0 1 0,1 0-1,12-4 1,-20 9-12,-1 0 1,1 0 0,-1 0-1,1 1 1,-1-1 0,1 1-1,0 0 1,-1 0 0,1 0-1,-1 0 1,1 0 0,0 0-1,-1 1 1,1-1 0,-1 1-1,1 0 1,-1 0-1,1 0 1,3 2 0,-4-2-5,0 0 1,0 1 0,-1-1-1,1 0 1,-1 1 0,1-1-1,-1 1 1,0-1-1,1 1 1,-1 0 0,0 0-1,0-1 1,0 1 0,0 0-1,0 3 1,0 1-1,0 0-1,0 0 1,-1 0 0,-1 10 0,0-8 11,0 0 0,0 0 0,-1 0 0,0 0 0,0 0 0,-1 0 0,0 0 0,-1 0 0,0-1 0,0 0 0,0 0 1,-1 0-1,-6 7 0,2-4 15,-2 0 0,1 0 0,-1 0 0,-1-2 1,1 1-1,-24 11 0,31-18-10,0 0-1,-1 0 1,1-1 0,0 1-1,0-1 1,-1 0 0,1-1-1,-1 1 1,1-1 0,0 0-1,-1 0 1,1 0 0,-1 0-1,1-1 1,-1 0 0,1 0-1,0 0 1,-7-3 0,7 3 6,3 2-15,1-1 0,-1 0 1,1 0-1,-1 0 0,1 0 0,-1 0 1,1 0-1,-1 0 0,1 0 0,-1 0 1,1 0-1,-1-1 0,1 1 0,-1 0 1,1 0-1,-1 0 0,1-1 0,0 1 1,-1 0-1,1 0 0,-1-1 0,1 1 1,0 0-1,-1-1 0,1 1 0,0 0 1,-1-1-1,1 1 0,0-1 0,0 1 1,-1 0-1,1-1 0,0 1 0,0-1 1,0 1-1,0-1 0,-1 1 0,1-1 1,0 1-1,0-1 0,0 1 0,0-1 1,0 0-1,17 6-90,10 14 67,-15-10 28,-1-1 1,1 0-1,1-1 1,0-1-1,13 6 1,160 59 542,-168-64-376,-14-6-2608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3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4416,'0'0'6225,"4"-10"-5837,-2 2-287,0 0-1,1 0 1,1 1-1,-1-1 1,1 1 0,0 0-1,1 0 1,0 1-1,0-1 1,11-10 0,-9 11 71,0 1 1,1 0-1,-1 0 1,1 1 0,0 0-1,0 0 1,0 1-1,15-4 1,-6-1 100,5 0 430,-21 8-675,0 1 0,-1-1 0,1 0-1,0 0 1,-1 0 0,1 1 0,0-1 0,-1 0 0,1 1 0,0-1 0,-1 0 0,1 1 0,-1-1 0,1 1 0,0-1-1,-1 1 1,1-1 0,-1 1 0,0 0 0,1-1 0,-1 1 0,1 0 0,-1-1 0,0 1 0,0 0 0,1-1 0,-1 1 0,0 0-1,0-1 1,0 1 0,0 1 0,3 16 151,-1 1 0,0-1-1,-2 1 1,0 0 0,-3 21 0,0 6 151,2-36-218,1 1 1,0-1 0,1 0-1,0 1 1,1-1-1,0 1 1,4 12 0,-4-19-82,-1-1 0,1 0 0,0 1 0,0-1 1,0 0-1,0 0 0,0 0 0,1-1 1,0 1-1,-1 0 0,1-1 0,0 0 0,0 0 1,0 0-1,0 0 0,1 0 0,-1 0 1,0-1-1,1 0 0,-1 1 0,1-1 0,-1-1 1,1 1-1,4 0 0,84 8 304,-80-10-300,8-1 100,-20 2-128,0 0-1,1 0 1,-1 0-1,1 0 1,-1 0-1,0 0 0,1 0 1,-1 0-1,0 0 1,1 0-1,-1 0 1,0 0-1,1 0 0,-1 0 1,1 1-1,-1-1 1,0 0-1,1 0 0,-1 0 1,0 0-1,0 1 1,1-1-1,-1 0 1,0 0-1,1 1 0,-1-1 1,0 0-1,0 1 1,0-1-1,1 0 1,-1 0-1,0 1 0,0 3-2663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3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0 5720,'0'0'1670,"-8"11"-1282,-19 26 11,-2-1 0,-42 41-1,42-48 74,-48 64-1,50-57 127,-41 40 0,40-48-212,-91 82 1805,67-61-100,87-62-1704,-12 1-2478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5:46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8936,'0'0'8957,"12"4"-8657,14 4-5,-1-1 0,45 6 0,-40-10 38,0 0-1,0-2 1,0-2-1,0 0 1,0-2 0,-1-2-1,1 0 1,54-19-1,-18-4 373,-43 15-3582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 5720,'0'0'1977,"-11"6"-1481,-7 5-108,1 1 1,0 0-1,-30 29 0,43-38-241,0 0-1,1 1 1,-1 0-1,1 0 0,0 0 1,0 0-1,1 0 1,-1 0-1,1 1 0,0-1 1,0 1-1,0 0 1,1-1-1,-1 1 1,0 9-1,2-13-107,0 0-1,1 1 1,-1-1-1,1 0 1,-1 0 0,1 0-1,-1 0 1,1 0-1,0 0 1,0 0 0,-1 0-1,1 0 1,0 0-1,0-1 1,0 1 0,0 0-1,0 0 1,0-1-1,0 1 1,0-1 0,0 1-1,0-1 1,0 1-1,0-1 1,1 0-1,-1 1 1,0-1 0,0 0-1,2 0 1,4 1 65,-1 0-1,0 0 1,1-1-1,8-1 1,-4 0-16,0-1 0,0 0-1,0-1 1,0-1 0,-1 1 0,1-2-1,-1 1 1,0-2 0,11-6 0,-5 1 103,-1-2 1,0 1 0,-1-1-1,19-23 1,-32 35-161,1-1-1,-1 1 1,0-1 0,0 0-1,0 1 1,0-1 0,0 0 0,-1 0-1,1 1 1,0-3 0,-1 3-11,0 1 1,0-1 0,0 0-1,0 1 1,0-1 0,0 1-1,0-1 1,0 1 0,0-1-1,0 0 1,0 1 0,0-1-1,-1 1 1,1-1 0,0 1-1,0-1 1,-1 1 0,1-1-1,0 1 1,-1-1-1,1 1 1,-1-1 0,-1 0 7,1 0 1,-1 0 0,0 1 0,0-1-1,1 0 1,-1 1 0,0 0-1,0-1 1,0 1 0,1 0-1,-1 0 1,0 0 0,0 0-1,0 0 1,0 1 0,1-1-1,-1 0 1,0 1 0,-2 0-1,-22 6 69,0 2 0,1 0-1,0 1 1,1 2-1,0 1 1,-24 16-1,-23 18-224,68-44-138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3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5624,'0'0'7720,"-2"11"-7286,-5 34-20,7-44-378,0 1 1,1 0 0,-1-1 0,0 1 0,0 0-1,1 0 1,-1-1 0,1 1 0,-1 0 0,1-1-1,0 1 1,0-1 0,0 1 0,0-1 0,0 1-1,0-1 1,0 0 0,0 1 0,0-1 0,1 0-1,-1 0 1,2 1 0,6 7 247,1 1-49,0 1 1,0-1-1,18 12 0,7 7 51,52 41 210,-65-55-379,0 2 0,-1 0 1,-1 1-1,-1 2 0,26 32 1,-10-1 58,-6-12 18,-2 1 0,41 86 0,-62-108-147,0 1 0,-1 0 0,-1 0-1,-1 0 1,0 1 0,-1 0-1,-2-1 1,0 1 0,-1-1-1,-4 24 1,1-17-1,-2 0-1,0-1 0,-2 0 1,-1 0-1,-1 0 1,-1-1-1,-14 23 1,2-10 64,-1 0 1,-2-2 0,-2-1-1,-1-1 1,-66 57 0,54-54-55,27-22-71,-1-1 1,-33 22-1,39-28-178,6-4-2378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4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14 4416,'0'0'5417,"-10"-1"-5186,2 0-177,-16-1 235,-28-7 1,49 9-196,-1 0 0,1 0 0,0 0 0,-1 0 0,1 0 0,0 1 1,-1 0-1,1-1 0,0 1 0,0 0 0,0 1 0,-6 2 0,4-1 62,0 0 1,0 0-1,1 0 0,-1 0 0,1 1 1,0 0-1,-4 4 0,5-3-36,0 0 0,0 0-1,1 1 1,0-1-1,0 1 1,0-1 0,1 1-1,-1 6 1,-5 15 65,5-19-142,0 0 1,1-1 0,0 1 0,1 0 0,0 0 0,0 0 0,1 0-1,1 7 1,0 37 130,-3-1 15,3 0 1,13 83-1,-7-70-52,1 67 0,-1 56 26,0 0 8,-18-14-9,10-158-140,-1 1-1,-1-1 0,0 1 1,-1-1-1,-1 0 0,-10 27 0,-8 40 123,21-78-126,0 1-1,0 0 0,1 0 0,-1 0 0,1-1 0,0 1 0,1 6 1,0 6 12,-11 21-34,10-38-16,14-9-77,18-4 53,-14 5 36,0 0 0,1 1-1,0 1 1,0 1 0,0 1-1,0 0 1,26 0-1,-35 4 15,15-1 45,1 2-1,-1 1 1,29 5-1,-22-4-156,-20-5-2298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46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3808,'0'0'10549,"3"12"-10314,6 31 94,-3 0 0,2 63 1,-5-22 115,-1 29 51,0-79-345,-1-27-98,-1 0-1,1-1 1,-1 1 0,0 0 0,-2 7 0,5 20 301,-2-30-333,-1-3-76,0-1-1,1 0 1,-1 0-1,0 1 1,0-1-1,0 0 1,1 1-1,-1-1 0,0 1 1,0-1-1,0 0 1,0 1-1,0-1 1,0 0-1,0 1 1,0-1-1,0 1 1,0-1-1,0 0 1,0 1-1,0-1 1,0 0-1,0 1 1,0-1-1,0 1 1,-1-1-1,1 0 1,0 1-1,0-1 1,0 0-1,0 1 1,-1-1-1,1 0 1,0 0-1,-1 1 1,1-1-1,0 0 1,0 0-1,-1 1 1,1-1-1,0 0 1,-1 0-1,1 0 1,-1 1-1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4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4816,'0'0'11718,"9"-9"-11514,30-29-3,-36 35-124,1-1-1,0 1 0,0 1 0,-1-1 0,2 0 0,-1 1 0,0 0 0,0 0 0,8-2 0,6-3 99,-10 4-124,0 0 0,1 0-1,-1 1 1,1 1 0,0-1-1,-1 1 1,11 1 0,19-4 50,-24 3-64,1 1 0,-1 0 0,1 0 0,18 4 0,-11-1 13,22-4 66,-37 0-91,1 1-1,0 0 0,-1 0 0,16 2 0,-20-1 14,1 0-1,-1 0 1,1 0 0,-1 0-1,0 1 1,0-1 0,1 1-1,-1 0 1,0 0-1,0 0 1,-1 0 0,5 5-1,1-1 164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4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5120,'0'0'8296,"-2"11"-8094,1-8-200,-3 23 209,2 0 1,0 1-1,3 37 0,0-52-84,-1 1 0,-1 18 0,0-22-58,0 0 0,1 0 1,0 0-1,1 0 0,0 0 0,2 9 0,5 29 751,-3-33-437,2-19-2734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4816,'0'0'7336,"11"-3"-7038,24-7-114,112-29 1222,-126 35-1213,0 2 1,0 0 0,0 1 0,34 3 0,-47-2-64,0 0 0,-1 0 0,1-1 0,15-4 0,4 0 199,-18 8-126,-8-3-196,-1 0 0,0 0 1,0 1-1,0-1 0,1 0 1,-1 0-1,0 0 0,0 1 1,1-1-1,-1 0 0,0 0 0,0 0 1,1 0-1,-1 0 0,0 0 1,1 0-1,-1 0 0,0 0 1,0 0-1,1 0 0,-1 0 0,0 0 1,0 0-1,1 0 0,-1 0 1,0 0-1,1 0 0,-1 0 1,0 0-1,0 0 0,1 0 0,-1-1 1,0 1-1,0 0 0,1 0 1,-1 0-1,0 0 0,0-1 1,0 1-1,1 0 0,-1 0 1,0-1-1,1 5-1850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5520,'0'0'4969,"13"-9"-4545,3-3-273,-5 4-15,1 0 0,-1 1 1,2 0-1,19-9 0,-3 4 592,-1 1-1,41-9 1,-68 20-692,0-1 0,1 1 0,-1 0 0,0 0 0,0 0 0,0 0 0,0 0 0,0 0 1,0 0-1,0 0 0,0 0 0,0 1 0,1-1 0,-1 0 0,0 1 0,0-1 0,0 1 1,0-1-1,-1 1 0,1-1 0,0 1 0,0 0 0,0-1 0,0 1 0,0 0 0,-1 0 1,1 0-1,0-1 0,-1 1 0,1 0 0,-1 0 0,1 0 0,-1 0 0,1 0 0,-1 0 1,0 0-1,1 0 0,-1 0 0,0 1 0,0-1 0,0 0 0,0 0 0,0 0 0,0 2 1,0 3 52,0 0 0,-1 0 0,1 0 0,-1 0 0,-1 0 1,-2 10-1,-3-1 23,-1 0-1,0 0 1,-1-1 0,0 0 0,-1-1-1,0 0 1,-19 17 0,7-9 96,-1-2 1,0-1-1,-35 21 1,40-28-19,13-7-100,7-3-42,57-19-22,-48 14-10,1 0 1,-1 0 0,0 2-1,1-1 1,0 1 0,13 0-1,11 4 114,0 3 0,0 0-1,68 22 1,-95-25-95,9 7 302,-11-4-640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4616,'0'0'7106,"-12"11"-6828,-37 35-10,41-39-162,1 1 0,0 0 1,1 1-1,0-1 0,0 1 1,-5 10-1,-4 7 120,4-6 1,1 1-1,1 0 1,0 0-1,-8 38 1,9-33-92,4-8 3,0 0 0,1 1-1,0-1 1,2 1 0,0 21-1,13 93 613,-11-125-712,0 3 10,1 0 1,1-1 0,-1 1 0,2-1 0,-1 0 0,1 0 0,1 0 0,0-1 0,0 1 0,1-1-1,0 0 1,1-1 0,0 1 0,0-1 0,1-1 0,0 0 0,0 0 0,0 0 0,1-1 0,0 0 0,14 6-1,5 5 53,-16-10-15,-1 0 0,2-1 0,20 8-1,-17-6 75,-15-7-130,1 0-1,-1 0 1,1 0 0,0 0 0,-1 0-1,1 0 1,0-1 0,-1 1 0,1 0-1,0-1 1,0 0 0,-1 1 0,5-1-1,-6-5-2400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6016,'0'0'3690,"4"11"-3274,1 0-299,-2 1-1,1-1 0,-2 1 1,1 0-1,-2 0 1,1 22-1,-2-6 152,6 289 2391,2-239-1785,-8-65-549,-1-12-283,1 1-1,0-1 0,0 0 0,0 0 1,0 0-1,0 0 0,0 0 0,1 0 1,-1 0-1,0 0 0,0 1 1,1-1-1,-1 0 0,1 0 0,-1 0 1,2 1-1,-6 11 1203,1-21-1149,-2-13-13,5 2-69,2 0 0,0 0 0,0-1 0,2 1 0,0 1 0,2-1 1,0 1-1,1 0 0,0 0 0,2 0 0,0 1 0,1 1 0,1 0 0,0 0 0,1 1 0,1 0 0,0 1 0,18-15 0,3 1-50,-13 8-28,38-24 0,-57 42 57,1 0-1,0 0 1,-1 1-1,1-1 1,0 1-1,0 0 1,0 0-1,0 0 1,0 0-1,0 1 1,0-1-1,0 1 1,0 0-1,1 0 1,-1 0-1,0 0 1,0 0-1,0 1 1,0-1-1,0 1 1,3 1-1,-3 0 1,0 0-1,0-1 0,-1 1 0,1 1 0,0-1 0,-1 0 0,0 0 0,1 1 0,-1 0 0,0-1 0,0 1 0,-1 0 0,1 0 0,-1 0 0,1 0 0,-1 0 0,2 6 0,-3-4 12,1-1 0,0 0-1,-1 0 1,0 0-1,0 0 1,0 0-1,-1 0 1,1 0 0,-1 0-1,0 0 1,0 0-1,-1 0 1,1 0-1,-1 0 1,0 0-1,0-1 1,0 1 0,0-1-1,-1 0 1,1 1-1,-1-1 1,0 0-1,0 0 1,-5 3-1,-2 3 9,-1-1 0,-1 0-1,1 0 1,-1-2 0,-26 12-1,24-13-48,-1 0-1,0 0 0,0-1 0,-1-1 0,1-1 0,-20 1 0,28-4-34,6 1 69,1-1 0,0 1 1,0 0-1,-1 0 1,1 0-1,0 0 1,0 0-1,-1-1 1,1 1-1,0 0 0,0 0 1,-1 0-1,1 0 1,0 0-1,0 0 1,-1 0-1,1 0 0,0 0 1,-1 0-1,1 0 1,0 0-1,0 0 1,-1 0-1,1 1 1,0-1-1,0 0 0,-1 0 1,1 0-1,0 0 1,0 0-1,-1 0 1,1 1-1,0-1 1,0 0-1,0 0 0,-1 0 1,1 1-1,0-1 1,0 0-1,0 0 1,0 1-1,-1-1 0,1 0 1,0 0-1,0 1 1,0-1-1,0 0 1,0 0-1,0 1 0,38 18-202,-19-11 230,-1 0 0,0 2 0,19 11 0,3 3 202,-35-21-166,-1 1-1,1 0 0,0 0 1,4 6-1,14 10 418,-18-14-156,-5-6-319,0 0 0,0 0 0,0 1 0,1-1 0,-1 0 0,0 0 0,0 1 0,0-1-1,1 0 1,-1 0 0,0 0 0,0 1 0,1-1 0,-1 0 0,0 0 0,1 0 0,-1 0 0,0 0 0,0 0 0,1 0 0,-1 0 0,0 1 0,1-1 0,-1 0 0,0 0 0,1 0 0,-1 0 0,0-1 0,1 1 0,-1 0 0,0 0 0,0 0 0,1 0 0,0 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1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 4720,'0'0'5316,"-12"3"-4994,3-1-269,-99 28 560,87-24-456,1 2 0,-1 0 1,-29 17-1,30-11-26,1 2 0,0 0 1,2 1-1,-1 0 0,2 2 1,0 0-1,2 1 0,-22 36 0,20-21 93,0 0 0,3 1-1,-16 62 1,25-79-108,0 0 0,2 0 0,0 0 0,1 0 0,1 0 0,0 1 1,2-1-1,4 22 0,-4-34-58,0 1 0,1 0 0,0 0 0,0-1 0,0 1 0,1-1 0,0 0 1,1 0-1,7 9 0,-8-12-29,0 0 0,0 0 0,1-1 0,-1 1 0,1-1 0,0 0 0,0-1 0,0 1 0,0-1 0,0 0 0,1 0 0,-1 0 0,1-1 0,9 2 0,-5-3 0,-1 0 0,0 0 0,0-1 0,0 0 0,0-1 1,0 0-1,0 0 0,0-1 0,-1 0 0,1-1 0,-1 0 0,0 0 0,11-7 0,-4 1 33,-1-1-1,1 0 1,-2-1 0,1-1 0,18-24-1,-18 18 39,0-1 0,-2-1-1,-1 0 1,0-1 0,10-33-1,-5 5 150,13-73 0,-10-22 185,-2 14 183,-14 96-372,-5 18 4,1 16-238,1 1 0,0 0 0,0 0 0,0-1 0,0 1-1,0 0 1,-1-1 0,1 1 0,0 0 0,0 0 0,0 0 0,-1-1-1,1 1 1,0 0 0,0 0 0,-1 0 0,1-1 0,0 1 0,-1 0-1,1 0 1,0 0 0,0 0 0,-1 0 0,1 0 0,0 0 0,-1 0-1,1 0 1,0 0 0,-1 0 0,1 0 0,0 0 0,-1 0 0,1 0-1,0 0 1,-1 0 0,1 0 0,-2 2 9,0-1 0,1 1 0,-1 0 0,1 0 0,-1-1 0,1 1 0,0 0 0,0 0 0,-1 0 0,1 3 0,-2 1 9,-9 19 5,1 1-1,1 0 0,1 1 0,2 0 1,0 0-1,2 1 0,1-1 0,2 1 1,0 0-1,2 0 0,1 0 0,1 0 1,2 0-1,11 45 0,-12-62-16,0 1-1,1-1 1,1 0-1,-1-1 1,2 1 0,0-1-1,0 0 1,1-1-1,0 1 1,0-1 0,1 0-1,0-1 1,1 0-1,0-1 1,0 1 0,1-2-1,0 1 1,0-1-1,13 5 1,-12-6 20,0-2-1,0 1 1,0-1 0,20 2-1,-26-4-18,0-1-1,-1 0 1,1 0-1,0-1 1,-1 0-1,1 1 1,-1-2-1,1 1 1,-1 0-1,1-1 0,-1 0 1,0 0-1,0 0 1,8-6-1,-6 3 18,0 0-1,0-1 1,0 0-1,0-1 1,-1 1 0,0-1-1,0 0 1,4-10-1,4-10 67,9-29-1,7-12 36,-20 44-81,-7 19-27,0-1 1,0 1-1,0 0 0,5-8 0,-7 13-26,1 0 0,-1-1 0,0 1 0,0 0 0,1-1 0,-1 1 0,1 0 0,-1 0 0,0-1 0,1 1 0,-1 0 0,1 0 0,-1 0 0,0-1 0,1 1 0,-1 0 0,1 0 0,-1 0 0,1 0 0,-1 0 0,1 0 0,-1 0 0,0 0 0,1 0 0,-1 0 0,1 0 0,-1 0 0,1 0 0,-1 0 0,1 1 0,-1-1 0,0 0 0,1 0 0,-1 0 0,1 1 0,-1-1 0,0 0 0,1 1 0,-1-1 0,0 0 0,1 1 0,-1-1 0,0 0 0,0 1 0,1-1 0,-1 1 0,13 19 16,-13-19-16,21 40-29,-2 1 1,20 66 0,-35-95 24,-1 0 0,0 1 0,-1-1 0,0 1 0,-1-1 0,-1 1 0,0 0 0,-1-1 0,0 1 0,-1-1 0,-1 1 0,0-1 0,-5 15 0,7-26 5,0 0 1,0 0-1,0 0 0,0 0 1,0 0-1,-1 0 1,1 0-1,0 0 0,-1-1 1,0 1-1,1-1 0,-1 1 1,0-1-1,0 1 0,0-1 1,0 0-1,0 0 1,0 0-1,0 0 0,0 0 1,-3 0-1,0 0 7,0-1 0,0 1 0,0-1 0,0 0 0,0-1 0,0 1 0,0-1 1,1 0-1,-7-2 0,-1-1 20,1-1 1,-1-1 0,1 1 0,0-2 0,-17-12 0,-1 0 88,27 18-110,0 0 0,1 0 0,-1-1 0,0 1 0,0 0 0,1-1 0,-1 0 0,1 1 0,0-1 0,-1 0-1,1 0 1,0 0 0,0 1 0,0-1 0,0 0 0,0-1 0,1 1 0,-1 0 0,0 0 0,1 0 0,0 0 0,-1-3 0,2 4-10,1 0-1,-1 0 0,0 1 0,0-1 1,1 0-1,-1 1 0,0-1 1,1 1-1,-1 0 0,0-1 1,1 1-1,-1 0 0,1 0 0,-1 0 1,0 0-1,1 0 0,1 0 1,-2 0-1,12 1-8,0 1 0,0 0 0,-1 0 0,14 5-1,29 6 22,-34-11-8,-1 0 0,1-1 0,-1-2 0,31-3 0,-38 2 8,0-1 1,0 0 0,0-1 0,-1-1-1,1 0 1,-1 0 0,0-1 0,11-8-1,-12 6 15,0 0 0,0-1-1,-1 0 1,0 0 0,-1-1-1,0-1 1,0 0 0,-1 0 0,-1 0-1,12-25 1,-16 28-14,0 0 0,-1 0 1,0-1-1,-1 1 0,0 0 1,0-1-1,0 1 0,-2-18 0,0 7-5,2 19-7,-1 0 0,0 0 0,0 0-1,0 0 1,0 1 0,0-1 0,0 0-1,0 0 1,0 0 0,0 0 0,0 0-1,1 0 1,-1 0 0,0 0 0,0 0-1,0 0 1,0 0 0,0 0 0,0 0-1,0 0 1,1 1 0,-1-1 0,0 0-1,0 0 1,0 0 0,0 0 0,0 0-1,0 0 1,1 0 0,-1-1 0,0 1-1,0 0 1,0 0 0,0 0 0,0 0-1,0 0 1,0 0 0,1 0 0,-1 0-1,0 0 1,0 0 0,0 0 0,0 0-1,0 0 1,0 0 0,0-1 0,0 1-1,0 0 1,0 0 0,1 0 0,-1 0-1,0 0 1,0 0 0,0 0 0,0-1-1,0 1 1,0 0 0,0 0 0,0 0-1,0 0 1,0 0 0,0 0 0,0-1-1,6 9-27,-6-8 24,25 39-59,-20-32 57,-1 0-1,1 0 1,-1 1-1,0-1 0,-1 1 1,4 10-1,0 7-22,-2-1-1,4 36 1,-8-48 54,-1 1 0,-1 0 0,1 0 0,-2 0 1,0 0-1,-5 19 0,6-30-15,0 0 0,0 0 0,0 0 0,0 0-1,0 0 1,-1 0 0,1 0 0,0 0 0,-1 0 0,0-1 0,1 1 0,-1 0 0,0-1 0,0 0 0,0 1-1,0-1 1,0 0 0,0 0 0,0 0 0,0 0 0,0 0 0,-1-1 0,1 1 0,0-1 0,-3 1 0,-4 0 30,0-1 0,0 0 0,0 0 0,0-1 0,-10-2 1,11 3 6,7 0-44,0 0 1,0 0-1,0 0 0,-1 0 1,1 0-1,0 0 0,0 0 1,0 0-1,0 0 1,0 0-1,0-1 0,0 1 1,-1 0-1,1-1 1,-1 0-1,32-6-62,-5 3 43,28-1 0,4-1-32,-47 4 47,1 0-1,-1-1 0,0 0 0,1-1 1,-2 0-1,1-1 0,0 0 0,-1-1 1,0 0-1,0 0 0,-1-1 0,14-13 1,-8 5 25,0-2 1,0 0-1,-2 0 0,0-1 1,13-28-1,-22 40-3,-1 1 0,0-1 0,0-1 0,-1 1 0,1 0 0,-1 0 1,-1-1-1,1-10 0,-1 17-12,-1 1-4,0-1 1,0 1-1,1 0 0,-1 0 1,0 0-1,0 0 0,1 0 1,-1 0-1,1 1 0,-1-1 1,1 0-1,-1 0 1,1 0-1,-1 0 0,1 1 1,0 1-1,-3 26 3,2-19 8,-2 10-9,1 0 0,1 28 0,1-40-6,1 1 1,1-1-1,0 0 1,0 1-1,0-1 1,1 0-1,0 0 1,6 10-1,-7-15 0,-1-1 0,1 1 0,0-1 0,0 0 0,0 1 0,0-1 0,0 0 0,0 0 0,1-1 0,-1 1 0,1 0 0,-1-1 0,1 1 0,0-1 0,-1 0-1,1 0 1,0 0 0,0 0 0,0-1 0,0 1 0,0-1 0,0 0 0,0 1 0,0-1 0,0-1 0,0 1 0,0 0 0,0-1 0,0 1 0,0-1 0,-1 0 0,5-2 0,2 0 3,1-1 1,-2 0 0,1-1 0,0 0 0,-1 0-1,0-1 1,0 0 0,11-11 0,-5 0 54,-1 1-1,0-2 1,-1 0 0,-1 0-1,-1-1 1,-1 0 0,12-35-1,-21 48-41,-2 6-7,-5 10-5,-4 26 4,5-18-31,1 0 0,1 0 0,-4 36 0,8-48 18,0 0 1,0 0-1,1 0 1,0 0-1,0 0 1,0 0-1,1-1 0,0 1 1,0 0-1,0-1 1,1 1-1,0-1 1,0 0-1,0 0 0,1 0 1,5 6-1,-6-7-1,0-1-1,0 0 1,0 1-1,1-2 0,-1 1 1,1 0-1,0 0 1,0-1-1,0 0 1,0 0-1,8 3 0,-9-5 10,0 0 0,0 1-1,0-1 1,0 0-1,0-1 1,0 1 0,0 0-1,0-1 1,0 0 0,0 0-1,-1 0 1,1 0-1,0 0 1,0 0 0,-1-1-1,1 1 1,-1-1-1,1 0 1,1-2 0,26-21 85,-2-2-1,-1-1 1,33-44 0,-42 50-60,3 1 29,-20 20-53,0 0-1,0 0 0,0 1 1,0-1-1,0 0 0,1 0 1,-1 1-1,0-1 0,0 1 1,1-1-1,-1 1 0,0-1 1,1 1-1,-1 0 1,0 0-1,1 0 0,-1 0 1,3 0-1,-3 2-2,1 0-1,-1 0 1,0 0 0,0 0-1,0 0 1,0 0 0,0 0 0,-1 0-1,1 1 1,-1-1 0,1 0-1,-1 0 1,0 4 0,1 0 5,5 21 58,-2 0 0,2 41 1,-6-68-64,0 0 1,0 0-1,0 0 1,0 1 0,0-1-1,0 0 1,0 0 0,0 0-1,0 1 1,0-1-1,0 0 1,0 0 0,0 0-1,0 0 1,0 1-1,0-1 1,0 0 0,0 0-1,0 0 1,0 1 0,0-1-1,1 0 1,-1 0-1,0 0 1,0 0 0,0 0-1,0 1 1,0-1 0,1 0-1,-1 0 1,0 0-1,0 0 1,0 0 0,0 0-1,1 0 1,-1 0-1,0 0 1,0 0 0,0 0-1,1 0 1,-1 1 0,0-1-1,0 0 1,0 0-1,1-1 1,-1 1 0,0 0-1,0 0 1,0 0 0,1 0-1,13-8 76,16-22-12,-25 26-54,50-60 106,-38 42-38,33-32-1,-49 53-76,-1 0-1,1 0 0,0 0 1,0 1-1,0-1 0,0 0 1,0 0-1,0 1 0,0-1 1,0 1-1,0-1 0,0 1 1,0-1-1,0 1 0,0-1 0,0 1 1,0 0-1,1 0 0,-1 0 1,0 0-1,0-1 0,0 2 1,2-1-1,-2 0 1,-1 1-1,1 0 1,0-1-1,0 1 1,-1 0-1,1 0 1,0 0-1,-1-1 1,1 1-1,-1 0 1,1 0-1,-1 0 1,0 0-1,1 0 1,-1 0-1,0 0 1,0 0 0,0 0-1,1 0 1,-1 2-1,0 5 4,0 1 1,0-1-1,-1 1 0,0-1 1,-2 9-1,2-12 7,0 1 1,0-1-1,1 1 1,-1-1-1,1 1 1,2 9 0,-2-15-13,0 0 1,0 1-1,0-1 1,1 0-1,-1 0 1,0 1-1,0-1 1,0 0-1,1 0 1,-1 1-1,0-1 1,1 0-1,-1 0 1,0 0-1,0 0 1,1 1 0,-1-1-1,0 0 1,1 0-1,-1 0 1,0 0-1,1 0 1,-1 0-1,0 0 1,1 0-1,-1 0 1,0 0-1,1 0 1,-1 0-1,0 0 1,0 0-1,1 0 1,-1 0 0,0 0-1,1-1 1,-1 1-1,0 0 1,1 0-1,-1 0 1,0 0-1,0-1 1,1 1-1,-1 0 1,0 0-1,0-1 1,0 1-1,1 0 1,-1 0-1,0-1 1,18-13 28,-16 11-18,154-132 364,-156 134-370,1 0 0,0 0 0,0 0 0,0 1 0,-1-1 0,1 0 0,0 1-1,0-1 1,0 1 0,0-1 0,0 1 0,1 0 0,-1-1 0,0 1 0,0 0 0,0-1 0,2 1-1,-2 0-3,-1 1 0,1-1 0,-1 0 0,1 1 0,-1-1 0,1 0 0,-1 1 0,1-1 0,-1 0 0,1 1 0,-1-1 0,1 1 0,-1-1 0,0 1 0,1-1 0,-1 1 0,0-1 0,0 1 0,1-1 1,-1 1-1,0 0 0,0-1 0,1 2-1,0 5-1,0 0 0,-1 1-1,0-1 1,-1 10 0,1-5-9,0-4 5,0 0 0,1 0 1,0 0-1,0 0 0,1 0 0,0 0 0,0 0 0,1 0 0,0 0 0,0-1 0,7 12 1,-7-15 5,0 0 0,0-1 0,1 1 0,-1-1 0,1 0 0,-1 0 0,1 0 0,0 0 0,0-1 0,0 0 0,0 1 0,1-2 0,-1 1 0,1 0 0,-1-1 1,1 0-1,0 0 0,-1 0 0,1-1 0,0 1 0,5-1 0,0 0 3,0-1 0,0 1 1,0-1-1,-1-1 0,1 0 0,0 0 1,-1-1-1,1-1 0,-1 1 0,0-1 1,0-1-1,-1 0 0,1 0 0,-1 0 1,15-14-1,-15 12 2,0-1 1,0 0 0,0-1-1,-1 0 1,-1 0 0,1 0-1,-1-1 1,-1 0 0,0 0-1,0 0 1,-1-1 0,0 1-1,-1-1 1,3-19 0,-6 28-5,1-1 0,-1 1 1,0-1-1,0 0 1,0 1-1,0-1 1,0 0-1,-1 1 1,1-1-1,-1 1 0,1-1 1,-1 1-1,0-1 1,0 1-1,0-1 1,-3-2-1,4 4-1,-1 1 0,0-1 0,0 0 0,0 1-1,0-1 1,0 1 0,0-1 0,0 1 0,-1-1 0,1 1-1,0 0 1,0-1 0,0 1 0,0 0 0,-1 0 0,1 0 0,0 0-1,0 0 1,0 0 0,0 0 0,-1 0 0,1 1 0,0-1 0,0 0-1,0 1 1,0-1 0,0 1 0,0-1 0,0 1 0,0 0 0,0-1-1,0 1 1,0 0 0,0 0 0,-1 1 0,-5 4 1,0 0 0,0 0-1,0 1 1,1 0 0,0 0 0,1 1 0,-1-1 0,2 1-1,-9 17 1,12-22-3,0 0 0,0-1 0,0 1 0,0 0-1,0 1 1,1-1 0,-1 0 0,1 0 0,0 0 0,0 0-1,0 0 1,0 0 0,0 0 0,1 0 0,0 1 0,-1-1-1,1 0 1,0 0 0,0-1 0,1 1 0,-1 0 0,1 0-1,-1-1 1,1 1 0,0-1 0,0 1 0,0-1 0,0 0-1,1 1 1,-1-1 0,0 0 0,1-1 0,2 3 0,6 2 5,1 0 1,-1-1 0,1 0 0,0-1 0,0 0 0,0-1 0,1-1 0,-1 0 0,25 1 0,-20-2 12,0-2 0,0 0-1,0-2 1,0 1 0,0-2 0,28-10 0,-8 2 21,1-2-317,-15 5-3069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5720,'0'0'4657,"1"11"-4226,5 50 1046,26 108 0,-22-138-3,-7-24-1050,0-15 18,8-44-265,-5 32-93,3-31 0,-4 7 27,-1 18-15,-1 0 1,-2-1-1,-2-29 0,1 49-48,0 1 0,0-1 0,0 1 0,1-1 0,0 0 0,0 1 0,1-1 0,2-7 0,-3 12-30,0 0-1,0 0 0,0 0 1,0 1-1,0-1 0,0 0 1,1 1-1,-1-1 0,1 1 0,-1-1 1,1 1-1,-1 0 0,1 0 1,0-1-1,-1 1 0,1 0 1,0 1-1,0-1 0,0 0 0,0 0 1,4 0-1,-1 0 17,0 1 1,1-1-1,-1 1 1,0 0-1,1 0 1,-1 1-1,7 1 0,29 5 127,-26-6-69,-1 1 1,0 1 0,0 1-1,0 0 1,16 7-1,-29-11-77,0 1-1,0-1 1,-1 1-1,1 0 0,0 0 1,0-1-1,0 1 1,0 0-1,-1 0 0,1 0 1,-1 0-1,1 0 1,0 0-1,-1 0 0,1 0 1,-1 0-1,0 0 1,1 0-1,-1 0 0,0 0 1,0 0-1,0 0 0,0 0 1,0 0-1,0 1 1,0-1-1,0 1 0,-9 29-1365,7-24-72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3808,'0'0'8344,"-2"13"-7930,-5 15 124,-18 49-1,-8 29 1239,29-98-1500,0 1 594,4-8-855,1-1 0,-1 0 0,0 0 0,0 0 0,0 0 0,1 0 0,-1 0 0,0 0 0,0 0 0,1 0 0,-1 1 0,0-1 0,0 0 0,0 0 0,1 0 0,-1 0 0,0-1 0,0 1-1,1 0 1,-1 0 0,0 0 0,0 0 0,0 0 0,1 0 0,-1 0 0,0 0 0,0 0 0,1 0 0,-1-1 0,0 1 0,0 0 0,0 0 0,0 0 0,1 0 0,-1-1 0,0 1 0,0 0 0,0 0 0,0 0 0,0-1 0,0 1-1,55-22 612,49-36-169,-96 54-428,1 0 0,-1 1 1,0 0-1,1 0 0,0 1 0,0 0 0,0 0 0,0 1 1,0 0-1,0 1 0,0 0 0,0 0 0,0 1 0,0 0 1,12 4-1,2 2-89,-23-7-102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39:5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2504,'0'0'4588,"11"0"-4046,36 1 8,-42-1-446,0 1 0,0 0 0,0 0 0,0 0 0,0 1-1,0-1 1,-1 1 0,1 0 0,-1 1 0,1-1 0,4 4 0,6 4 177,19 9 268,-2 1 0,0 2 0,-1 1 0,52 51 0,-61-52-333,-2-2-10,0 1 0,-2 1 0,18 26 0,-26-32-97,-1-1 0,0 1 0,-1 1 1,-1 0-1,-1 0 0,0 0 0,4 24 0,-6-18 55,-2 0-1,0 0 0,-2 1 1,0-1-1,-2 0 1,-1 0-1,0 0 0,-14 45 1,7-30 156,-26 60 1,29-83-246,-1 0 0,0 0 0,-1-1 0,0-1 0,-2 1 0,-19 20 0,-28 31 301,48-51-262,-1-1 0,0 0 0,-1-1 0,0 0 0,-1-1-1,0-1 1,-25 15 0,38-24-117,0-1 0,-1 0-1,1 0 1,0 1 0,-1-1-1,1 0 1,0 0 0,-1 1-1,1-1 1,-1 0 0,1 0 0,0 0-1,-1 0 1,1 0 0,-1 1-1,1-1 1,0 0 0,-1 0 0,1 0-1,-1 0 1,1 0 0,-1 0-1,1-1 1,0 1 0,-1 0-1,1 0 1,-1 0 0,1 0 0,0 0-1,-1-1 1,1 1 0,-1 0-1,1 0 1,0-1 0,-1 1 0,1 0-1,0 0 1,0-1 0,-1 1-1,1 0 1,0-1 0,0 1 0,-1-1-1,1-16-2034,0 15 1387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0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4912,'0'0'5134,"12"-11"-4670,-7 5-392,10-8 185,0 0-1,1 1 1,1 1-1,21-12 1,-22 17 180,-1 0 0,23-5-1,-10 3 167,-26 9-553,-1-1 1,1 0-1,0 1 0,0-1 0,-1 1 0,1 0 0,0 0 1,0 0-1,0-1 0,0 2 0,-1-1 0,1 0 1,0 0-1,0 1 0,0-1 0,-1 1 0,1-1 0,0 1 1,-1 0-1,1-1 0,0 1 0,-1 0 0,1 0 0,2 2 1,-3-1-5,0 0 1,1 0-1,-1 0 1,0 0-1,0 0 1,0 0-1,0 0 1,-1 0 0,1 0-1,0 1 1,-1-1-1,0 0 1,1 0-1,-1 1 1,0-1-1,0 0 1,0 1-1,-1-1 1,0 3 0,-1 7 59,0-1 0,-2 1 1,1-1-1,-1 0 1,-1 0-1,0 0 1,-1-1-1,0 1 1,0-2-1,-1 1 1,0 0-1,-15 14 0,13-17 105,4-2 221,17-3-333,-12-2-97,1 0 0,-1 0 0,0 0 0,1 0 0,-1 0 1,0 1-1,1-1 0,-1 0 0,0 0 0,1 0 0,-1 1 1,0-1-1,0 0 0,1 0 0,-1 1 0,0-1 0,0 0 0,0 1 1,1-1-1,-1 0 0,0 1 0,0-1 0,0 0 0,0 1 0,0-1 1,0 1-1,0-1-1,1 1 0,-1-1 1,0 0-1,0 1 1,0-1-1,0 1 1,1-1-1,-1 1 0,0-1 1,0 0-1,1 1 1,-1-1-1,0 0 0,1 1 1,-1-1-1,0 0 1,1 1-1,-1-1 0,0 0 1,1 0-1,-1 1 1,1-1-1,-1 0 0,1 0 1,-1 0-1,0 0 1,1 1-1,0-1 0,145 0 475,-135 1-396,-1 1-1,19 5 1,0 1 96,-23-9 118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35 5416,'0'0'6072,"-11"-7"-5752,2 2-239,7 3-55,-1-1 0,0 1 0,-1 0 0,1 0 1,0 0-1,0 1 0,-1-1 0,1 1 0,-1 0 0,0 0 0,1 0 0,-1 0 0,0 1 0,1-1 0,-1 1 1,0 0-1,0 0 0,1 0 0,-1 1 0,-6 1 0,-4 3 97,-5 0 65,0 1 1,1 2 0,0 0-1,0 0 1,1 2 0,0 0-1,-15 13 1,28-20-137,1-1 22,0 0-1,1 0 1,-1 0-1,1 0 1,0 1-1,-1-1 1,1 1-1,0 0 1,0-1-1,1 1 0,-1 0 1,0 0-1,1 0 1,0 1-1,0-1 1,-1 3-1,2-5-54,1 0 0,-1-1 1,0 1-1,1-1 0,-1 1 0,1-1 0,-1 1 0,1-1 0,-1 1 0,1-1 0,-1 1 1,1-1-1,0 0 0,-1 1 0,1-1 0,-1 0 0,1 0 0,0 1 0,-1-1 0,1 0 1,0 0-1,-1 0 0,1 0 0,1 0 0,20 3 121,103-7 163,-90 1-240,0 2 0,1 1 0,42 6 0,-58-2 2,0 0 0,0 1 0,-1 1 0,33 16-1,-50-22-55,0 1-1,0 0 0,0 0 1,0 0-1,0 0 0,-1 0 1,1 1-1,0-1 0,-1 1 1,1-1-1,-1 1 0,1-1 1,-1 1-1,0 0 0,0-1 1,0 1-1,0 0 0,0 0 1,0 0-1,0 0 0,-1 0 1,1 0-1,-1 0 0,1 0 1,-1 0-1,0 1 0,0-1 1,0 0-1,0 0 0,0 0 1,0 0-1,-1 0 0,1 0 1,-1 0-1,1 0 0,-3 4 1,1-1 12,0 0 0,-1 0 0,0 0 1,0-1-1,0 1 0,-1-1 0,0 0 0,0 0 1,0 0-1,0-1 0,0 1 0,-1-1 1,-5 3-1,-23 10 120,0-2 1,-1-1 0,-37 8-1,52-17-68,0-1 0,-22 0 0,-15 2 36,31 0-92,17-3-47,-1 0 0,1-1 0,-13 1 1,16 0-86,4 2-2353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8240,'0'0'2746,"3"13"-2291,2 8-26,0 1 1,-2 0-1,1 33 0,-4-51-289,-1 26 585,1-29-692,0 0 1,0 0 0,0-1-1,0 1 1,0 0 0,0 0-1,0 0 1,0 0 0,0-1 0,-1 1-1,1 0 1,0 0 0,-1-1-1,1 1 1,0 0 0,-1-1-1,1 1 1,-1 0 0,1-1 0,-1 1-1,1 0 1,-1-1 0,0 1-1,1-1 1,-1 1 0,0-1-1,0 1 1,0-1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8136,'0'0'120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21 4616,'0'0'1,"-3"11"99,-37 184 2751,34-177-2278,5-15-357,0 0 1,0 0-1,0 0 1,1 0-1,-1 0 1,1 0-1,-1 4 1,2-8-123,0 1-1,0 0 1,0-1 0,0 1 0,0-1-1,0 1 1,0-1 0,0 1-1,0-1 1,-1 0 0,1 0-1,0 1 1,0-1 0,-1 0 0,1 0-1,0 0 1,0-1 0,9-10 116,-1-1 0,15-28 0,4-8 53,-18 35-188,-1-2 40,1 2 1,1-1 0,0 2-1,1-1 1,0 1-1,28-21 1,-39 33-95,1-1 0,0 1 0,0 0 0,0 0 0,0 0 0,-1 0 0,1 0 0,1 1 0,-1-1 0,0 1 1,0-1-1,0 1 0,0 0 0,0-1 0,0 1 0,1 0 0,2 1 0,-4-1 0,1 1-1,-1 0 1,0-1-1,1 1 1,-1 0 0,1 0-1,-1 0 1,0 0-1,0 0 1,0 0 0,0 0-1,0 1 1,0-1-1,0 0 1,0 1 0,0-1-1,1 3 1,2 6 75,-1 0 1,-1 1-1,1-1 0,-1 1 0,0 15 1,-1-16-41,7 109 1219,-8-116-1188,0 11 377,-1-14-459,1 1 0,0-1 1,0 0-1,0 0 0,0 0 1,0 0-1,0 0 0,0 0 1,0 0-1,0 1 0,0-1 0,0 0 1,0 0-1,0 0 0,0 0 1,0 0-1,0 0 0,0 1 1,0-1-1,0 0 0,0 0 0,0 0 1,0 0-1,0 0 0,0 0 1,0 1-1,0-1 0,0 0 1,0 0-1,0 0 0,1 0 1,-1 0-1,0 0 0,0 0 0,0 0 1,0 1-1,0-1 0,0 0 1,0 0-1,0 0 0,1 0 1,-1 0-1,0 0 0,0 0 0,0 0 1,0 0-1,0 0 0,0 0 1,0 0-1,1 0 0,-1 0 1,0 0-1,0 0 0,0 0 1,0 0-1,0 0 0,0 0 0,1 0 1,-1 0-1,0 0 0,0 0 1,0 0-1,0 0 0,0 0 1,0 0-1,1-1 0,-1 1-59,0 0-1,0 0 1,0 0-1,0 0 1,0 0 0,0-1-1,0 1 1,0 0-1,0 0 1,0 0 0,0 0-1,0-1 1,0 1-1,0 0 1,0 0-1,0 0 1,0 0 0,0-1-1,-1 1 1,1 0-1,0 0 1,0 0-1,0 0 1,0 0 0,0 0-1,0-1 1,0 1-1,0 0 1,-1 0 0,1 0-1,0 0 1,0 0-1,0 0 1,0 0-1,0 0 1,-1 0 0,1-1-1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4816,'0'0'5262,"13"-7"-4882,31-17 203,0 3 1,62-21-1,-98 40-466,9-3 147,1 0-1,23-2 1,-37 6-209,0 1 0,0 0 0,0 0 0,0 0 0,0 0 0,-1 0 0,1 1 0,0 0 0,0 0-1,0 0 1,0 0 0,0 1 0,-1-1 0,1 1 0,-1 0 0,5 3 0,-6-3-14,-1-1-1,0 1 0,0-1 0,1 1 1,-1 0-1,0-1 0,0 1 1,-1 0-1,1 0 0,0 0 0,0 0 1,-1 0-1,0 0 0,1 0 1,-1 0-1,0 0 0,0 0 0,0 0 1,0 0-1,0 0 0,0 0 1,-1 0-1,1 0 0,-1-1 1,1 1-1,-1 0 0,0 0 0,0 2 1,-4 6 88,0 0 0,-1 0 0,-11 15 1,11-17-64,0 1 47,0 0 0,-1 0-1,-1-1 1,1 0-1,-2 0 1,1-1 0,-1 1-1,0-2 1,-18 11 0,22-14 17,1 0 1,-1 0-1,1 1 1,0-1-1,-6 8 0,9-10-112,1-1-1,0 1 0,-1-1 1,1 1-1,0-1 0,-1 1 1,1-1-1,0 1 0,0-1 0,0 1 1,-1-1-1,1 1 0,0 0 1,0-1-1,0 1 0,0-1 0,0 1 1,0 0-1,0-1 0,0 1 1,0-1-1,0 1 0,1-1 1,-1 2-1,14 0 98,-11-2-92,45-3 121,62-10 1,-78 8-66,-27 5-16,1 1 0,0-1 0,-1 1 0,1 0 0,-1 0 0,0 1 0,1 0 0,-1 0 0,0 0 0,0 0 0,0 1 0,0 0-1,5 4 1,-10-6-145,1 0 0,-1 0 0,1 1-1,-1-1 1,0 0 0,1 0-1,-1 0 1,0 1 0,0-1 0,0 0-1,0 0 1,0 1 0,0-1 0,0 0-1,-1 0 1,1 0 0,-1 2-1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4512,'0'0'7409,"-12"11"-7016,-77 81 775,81-82-982,0 0 0,0 0-1,2 1 1,-1 0-1,1 0 1,1 1 0,0 0-1,-7 22 1,11-30-111,1 0 1,-1 0-1,1 0 1,-1 0 0,1 0-1,1 0 1,-1 0-1,0 0 1,1 0-1,0 0 1,2 6-1,-3-9-46,1 1-1,-1-1 0,1 1 0,-1-1 1,1 1-1,0-1 0,-1 0 0,1 1 1,0-1-1,0 0 0,0 0 0,0 0 1,0 0-1,1 0 0,-1 0 0,0 0 1,0 0-1,1 0 0,-1 0 0,0-1 1,1 1-1,-1 0 0,1-1 0,-1 0 0,1 1 1,-1-1-1,1 0 0,-1 0 0,1 1 1,-1-1-1,1 0 0,2-1 0,12-2 52,0-2 0,0 0 0,0 0 0,-1-2 0,0 0-1,0 0 1,-1-2 0,1 1 0,-2-2 0,0 0-1,0-1 1,0 0 0,19-23 0,-26 26-50,2-2 157,-8 10-182,0 1 0,0-1 0,0 0 0,0 0 0,0 0-1,0 0 1,0 0 0,0 0 0,1 0 0,-1 0 0,0 0 0,0 0 0,0 1-1,0-1 1,0 0 0,0 0 0,0 0 0,0 0 0,0 0 0,0 0-1,0 0 1,0 0 0,0 0 0,0 0 0,0 0 0,0 0 0,0 0 0,1 0-1,-1 0 1,0 0 0,0 0 0,0 0 0,0 0 0,0 0 0,0 0-1,0 0 1,0 0 0,0 0 0,0 0 0,0 0 0,1 0 0,-1 0-1,0 0 1,0 0 0,0 0 0,0 0 0,0 0 0,0 0 0,0 0 0,0 0-1,0 0 1,0 0 0,0 0 0,1 0 0,-1 0 0,0 0 0,0 0-1,0 0 1,0 0 0,0 0 0,0 0 0,0-1 0,0 1 0,0 0 0,0 0-1,0 11 45,0 0-1,1 0 0,0 0 1,1 0-1,3 13 0,-4-22-43,0 1-1,0-1 0,0 1 0,0-1 0,0 0 0,0 1 0,1-1 1,-1 0-1,1 0 0,-1 0 0,1 0 0,0 0 0,0 0 1,0-1-1,0 1 0,0-1 0,0 1 0,1-1 0,-1 0 1,0 0-1,1 0 0,-1 0 0,1 0 0,-1 0 0,1-1 0,-1 1 1,1-1-1,-1 0 0,4 0 0,1 0-2,0-1 0,0-1 0,0 1 0,-1-1 0,1 0 0,-1-1 0,1 1 0,-1-1 0,0-1 0,8-4 0,3-4 5,0 0 0,17-17 0,-17 14 7,-6 4 5,1 1 0,-1-1-1,12-16 1,-22 23-4,1 1 1,-1 0-1,0 0 0,0 0 1,-1-1-1,1 1 0,0-1 1,-1 1-1,0 0 0,0-1 1,0 1-1,0-1 0,-1 1 1,0 0-1,1-1 0,-2-3 1,-1-8 84,2 13-98,1 1 0,-1 0 0,1 0 0,-1-1 0,0 1 0,1 0 0,-1 0 0,0 0 0,0 0 0,0 0 0,0 0 0,0 0 0,0 0 0,0 0 0,0 1 0,-2-2 0,-11-10-129,7 7-233,3 4-2327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1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4720,'0'0'8888,"-2"10"-8388,-13 92 901,-1 174 1,13-175-667,5 24 273,1-32 236,2-71-250,-4-24-104,-3-12-546,-1-4-162,1 1 0,0-35 0,0 2 3,-6-28 53,1 12 44,2-72 0,5 113-196,1 0 0,2 0 0,8-37-1,-9 55-50,0 0-1,0 0 1,1 0 0,0 0-1,0 1 1,0-1-1,1 1 1,0 0-1,1 0 1,-1 0 0,1 1-1,0-1 1,1 1-1,-1 1 1,1-1-1,12-7 1,-7 7-10,0 0 1,1 1-1,-1 0 0,1 1 1,0 0-1,0 1 0,0 1 1,0 0-1,1 0 0,-1 1 1,0 1-1,0 0 0,0 0 1,1 1-1,-1 1 0,-1 0 1,1 1-1,0 0 0,-1 1 1,0 0-1,11 7 0,-20-10-21,0 0-1,0-1 0,0 1 1,0 1-1,0-1 1,-1 0-1,1 0 1,0 1-1,-1-1 0,0 1 1,0-1-1,0 1 1,0-1-1,0 1 0,0 0 1,-1 0-1,1-1 1,-1 1-1,0 0 0,1 0 1,-1 0-1,-1-1 1,1 5-1,-1 4 7,-1-1 0,0 1-1,-1 0 1,-5 15 0,-2-4 5,-1 0 1,-1-2-1,-1 1 1,-1-1-1,0-1 0,-23 22 1,-4 8 56,39-46-50,-1 1 0,1-1 0,-1 1 0,1 0 0,0 0-1,1 0 1,-1 0 0,-2 8 0,6-11-12,-1 0-1,0 0 1,1 0-1,-1-1 1,0 1 0,1 0-1,-1-1 1,1 1-1,-1 0 1,1-1-1,1 1 1,17 3 32,83 22 65,-92-23-102,-1 1 0,1 1 1,-1 0-1,1 0 0,-2 1 0,1 0 0,9 9 1,-9-7-8,-1 0 0,0 1 1,0 1-1,-1 0 0,10 14 1,-16-21 2,-1 0 0,1 0 0,-1 0 0,0 0 0,0 0 0,0 0 0,0 0 0,0 0 0,-1 0 0,1 0-1,-1 0 1,0 1 0,0-1 0,0 0 0,0 0 0,-1 0 0,1 0 0,-1 1 0,0-1 0,0 0 0,0 0 0,0 0 0,0 0 0,-1-1 0,1 1 0,-1 0 0,-3 4 0,-2 0 9,0 0 0,0 0-1,-1-1 1,0 0 0,0-1 0,0 1 0,0-1-1,-1-1 1,0 0 0,0 0 0,-15 4 0,-12 1 23,-63 9 0,74-14-33,-24 2 23,17-2 44,1 1 1,-44 14-1,58-14-28,13-4-38,-1 0 0,1 1 0,-1-1 0,1 1 0,-6 3 1,21-3-900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 5824,'0'0'3588,"-11"0"-3200,0 0-256,0 0 0,0 0 0,0 2 0,0-1 0,0 1 1,0 1-1,0 0 0,-13 5 0,4 3 293,1 1 1,0 1-1,0 1 0,-27 26 1,42-36-334,1-1 1,0 0 0,0 1 0,0 0 0,0 0 0,0 0 0,1 0 0,-4 9 0,6-12-64,-1 0 1,1 0 0,0 0 0,0 0 0,0 0-1,-1 0 1,1 0 0,0 0 0,0 0 0,1 0-1,-1 0 1,0 0 0,0 0 0,0 0 0,1 0-1,-1 0 1,1 0 0,0 2 0,0-2 3,0 0 1,0 0-1,1 0 0,-1 0 1,0 0-1,0 0 1,1 0-1,-1 0 1,1-1-1,-1 1 1,1 0-1,-1-1 0,1 0 1,-1 1-1,1-1 1,2 1-1,14 0 142,0 0 0,1-1 1,-1-1-1,0 0 0,20-5 0,38-3 678,-45 6-51,-19 2-762,-19 0-1952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7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6016,'0'0'5388,"-2"17"-4911,-45 226 1464,-32 110 1098,72-325-2587,-4 42 1,10-60-329,1 0 1,0-1-1,0 1 1,1 0-1,0-1 1,1 1-1,0-1 1,5 14-1,-5-19-97,0 0 0,1 0 1,-1 0-1,1-1 0,0 1 0,0-1 0,0 0 0,1 0 0,-1 0 0,1 0 1,0 0-1,-1-1 0,1 0 0,0 0 0,0 0 0,1 0 0,-1 0 1,0-1-1,9 2 0,5 0 34,2 0 0,-1-1 1,21 0-1,105-7 852,-144 5-810,1-1-264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0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6928,'0'0'4185,"15"3"-3632,32 4 247,88 1 0,41-13 514,55-2 667,-136 1 137,-95 7-2083,0 0-1,-1-1 1,1 1-1,0 0 1,-1-1-1,1 1 0,-1-1 1,1 1-1,0 0 1,-1-1-1,1 1 1,-1-1-1,0 0 0,1 1 1,-1-1-1,0 1 1,-7 1-2446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1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3808,'0'0'3960,"11"3"-3383,-4-1-477,7 2 116,0-1 1,0-1-1,1 0 1,18 0 0,19-1 498,-10 0 235,81-9-1,-101 5-690,-12 0-81,0 1 0,0 1 0,0 0 0,0 0 0,0 1 0,0 0 0,0 1 0,0 0 0,0 0 1,14 5-1,-24-6-151,1 0 1,-1 1-1,1-1 1,0 1-1,-1-1 1,1 0-1,-1 1 1,1-1-1,-1 1 1,1 0-1,-1-1 1,0 1-1,1-1 1,-1 1-1,1 0 1,-1-1-1,0 1 1,0-1 0,1 1-1,-1 0 1,0 0-1,0-1 1,0 1-1,0 0 1,0 0-1,-2 22 236,1-14-208,-22 150 621,-2 20-95,1 268 450,24-395-910,-1 56 349,20 161 0,13 8 267,-10-96-55,-19-158-482,2 34 1,-7 28 718,-21-75-603,4-7-229,-1 0 0,-32 0 1,-4 1 42,-9 2-4,20-3-8,-84 18-1,98-10 90,21-6-804,17-5-2533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1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4720,'0'0'13690,"13"0"-13582,235-8 476,-1-16 9,-115 16-358,-24 4-115,74-16 193,-173 20-191,1 0 1,-1 1-1,12 1 0,8 1-2937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1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14 4008,'0'0'5520,"-12"-3"-5160,5 1-291,-2 0 10,0 0-1,0 0 0,0 1 1,0 0-1,0 0 0,0 1 0,-12 2 1,0 2 167,0 0 1,0 2-1,1 0 1,-1 2-1,2 0 1,-1 1-1,1 1 1,0 0-1,-25 21 1,27-19 76,10-6-180,-1-1 1,1 1-1,1 0 0,-11 11 1,17-16-126,-1 0 1,1 0-1,-1 1 0,1-1 1,0 0-1,-1 0 1,1 0-1,0 0 0,0 1 1,0-1-1,0 0 0,0 0 1,0 0-1,0 1 1,0-1-1,1 0 0,-1 0 1,0 0-1,1 0 0,-1 0 1,1 0-1,-1 1 0,1-1 1,0 0-1,-1 0 1,1-1-1,0 1 0,0 0 1,-1 0-1,3 1 0,29 25 263,-30-26-274,25 16 107,1-2 0,0-1 0,1-1 0,34 10 1,-33-12 30,0 0 0,-1 2 0,54 32 0,68 58 509,-150-102-633,0-1 0,0 1-1,0-1 1,0 1 0,0-1-1,0 1 1,0-1 0,0 1-1,0 0 1,-1 0 0,1-1-1,0 1 1,0 0 0,-1 0-1,1 0 1,-1 0 0,1 0-1,-1 0 1,1 0 0,-1 0-1,1 0 1,-1 0 0,1 2-1,-3-2 5,1 1-1,0-1 0,-1 1 0,1-1 1,-1 0-1,1 1 0,-1-1 1,1 0-1,-1 0 0,0 0 1,0 0-1,1 0 0,-3 0 0,-9 3 31,0 0-1,0 0 0,-1-2 0,1 1 0,0-2 0,-25 0 0,11 1 21,-32-2 91,45-1-104,-1 1 1,0 0-1,0 1 1,-26 6-1,14-1 17,18-4-51,0 0 1,0 1-1,0 0 0,0 0 0,-12 7 0,6-3-22,-6 5-189,21-12 66,1-1-135,1-1 0,-1 1 0,1 0 1,0 0-1,0 0 0,-1 0 0,1 1 1,0-1-1,0 0 0,0 1 0,2-1 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1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7432,'0'0'985,"-3"11"-666,-10 40 1033,-10 77 0,23-122-1180,-1 1 1,0 0 0,0-1 0,-1 1 0,0-1-1,0 1 1,0-1 0,-1 0 0,-6 12 0,6-9 170,3-9-334,0 1 0,0-1 0,0 0 0,0 1 0,0-1 0,0 0 0,0 0 1,0 1-1,0-1 0,-1 0 0,1 1 0,0-1 0,0 0 0,0 0 0,0 1 0,0-1 1,-1 0-1,1 0 0,0 0 0,0 1 0,-1-1 0,1 0 0,0 0 0,0 0 0,-1 0 1,1 1-1,0-1 0,0 0 0,-1 0 0,1 0 0,0 0 0,0 0 0,-1 0 0,1 0 1,0 0-1,-1 0 0,1 0 0,0 0 0,-1 0 0,1 0 0,0 0 0,0 0 0,-1 0 1,0 0-49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8240,'0'0'1312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4816,'0'0'1582,"3"10"-1100,6 16 150,-1 0 0,-2 0 0,6 43 0,-6 41 2802,-6-109-3417,0-1 0,0 0 0,0 1 0,-1-1-1,1 0 1,0 1 0,0-1 0,0 0 0,0 1 0,0-1-1,1 0 1,-1 1 0,0-1 0,0 0 0,0 1 0,0-1 0,0 0-1,0 1 1,0-1 0,1 0 0,-1 0 0,0 1 0,0-1-1,0 0 1,1 0 0,-1 1 0,0-1 0,0 0 0,1 0-1,-1 1 1,0-1 0,1 0 0,-1 0 0,0 0 0,0 0-1,1 0 1,-1 0 0,0 1 0,1-1 0,-1 0 0,0 0-1,1 0 1,-1 0 0,0 0 0,1 0 0,-1 0 0,0 0 0,1 0-1,-1 0 1,0-1 0,1 1 0,-1 0 0,0 0 0,1 0-1,-1 0 1,0 0 0,1-1 0,-1 1 0,0 0 0,0 0-1,1-1 1,92-172 393,-36 82-58,-56 89-334,0 0 0,0 1 0,0-1 1,1 1-1,-1-1 0,0 1 1,1 0-1,-1 0 0,1-1 1,-1 1-1,1 0 0,-1 0 1,1 0-1,2 0 0,-3 0-3,0 1 0,0 0 0,0 0 0,0 0 0,0 0 0,0 0 0,0 0 0,0 0 0,0 1 0,0-1 0,0 0 0,0 0 0,0 1 0,0-1 0,0 1 0,0-1 0,0 1 0,0-1 0,1 2 0,2 2 33,1 1 0,-1 0 1,0 1-1,0-1 0,0 1 0,3 8 0,-5-11-51,6 13 92,-1 1 1,-1 0 0,-1 0 0,-1 0 0,0 0 0,-1 1 0,0 0 0,-1 22 0,0-17 7,2-1 133,1 10-2197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4008,'0'0'5244,"3"12"-4719,25 143 1034,-15-73-860,6 59 322,-18 29-11,1 6-39,4-76-180,-4-24-134,-1-42 208,-4-67-155,0-23-608,5 30-64,2 1 0,0 0 0,1-1 0,10-25 1,-9 35-23,0 1 1,1-1 0,1 1-1,1 1 1,0-1 0,0 1-1,16-16 1,-10 13-6,29-24-1,-37 36-8,0 0 1,0 0-1,0 0 1,1 1-1,0 1 0,0-1 1,13-3-1,-9 4-1,-3 0-1,0 0 0,0 1 0,1 1 1,16-2-1,-21 3 0,-1 1 0,0 0 0,0-1 0,0 2 0,1-1 0,-1 0 0,0 1 0,0 0 0,-1 0 0,1 0 0,0 0-1,-1 0 1,6 5 0,-6-4 0,0-1 0,0 1 0,0 0 0,0 0 0,0 0 0,-1 0 0,1 1 0,-1-1 0,3 6-1,-4-7 2,-1 0-1,1 0 0,-1 0 0,1 0 1,-1 0-1,0 0 0,0 0 0,0 0 0,0 0 1,0 0-1,0 0 0,-1 0 0,1 0 0,-1 0 1,1 0-1,-1-1 0,0 1 0,0 0 1,0 0-1,0 0 0,0-1 0,-2 3 0,-1 1 8,-1 0-1,0 0 0,0-1 0,0 1 0,-1-1 0,1 0 0,-1-1 0,0 0 0,-12 5 0,1-1 2,1-1 1,-30 6-1,-78 6-384,117-17 201,0 1-74,12 8 88,5 1 148,1-1 0,0-1-1,0 0 1,1 0 0,0-1 0,22 11 0,4 4 71,-23-15-7,0 0-1,23 8 1,-4-1 99,-7 3 86,-13-7 68,-9-8-251,-5-3-90,0 0-1,0 0 1,0 0-1,0 0 1,0 0-1,0 0 1,0 0-1,0 0 1,0 0-1,0 0 1,0 0-1,0 0 0,0 0 1,0 0-1,0-1 1,0 1-1,0 0 1,0 0-110,0 0 109,0 0 1,0 0-1,0 0 0,0 0 1,0 0-1,0 0 1,0 0-1,1 0 1,-1 0-1,0 0 1,0 0-1,0 0 1,0 0-1,0 0 1,0 0-1,0 0 0,0 0 1,0 0-1,0 0 1,0 0-1,0 0 1,0 0-1,0 0 1,0 0-1,0 0 1,1 0-1,-1 0 1,0 0-1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1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10 129 8744,'0'0'4090,"-3"-12"-3635,-4-40 1,7 51-431,1-1 0,-1 1 1,0-1-1,0 1 0,1-1 0,-1 1 1,1 0-1,-1-1 0,1 1 0,0 0 1,0-1-1,-1 1 0,1 0 0,0 0 1,0 0-1,0 0 0,0 0 0,0 0 1,0 0-1,1 0 0,-1 0 0,0 0 1,0 1-1,1-1 0,-1 0 0,0 1 1,1-1-1,-1 1 0,1 0 0,-1-1 1,3 1-1,3-2 100,15-6 161,0 2-1,1 1 1,0 0-1,0 2 1,0 1 0,0 0-1,28 3 1,162 26 1498,-128-13-1226,-57-11-274,1-2-1,41-3 1,-13 1-2813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5920,'0'0'2318,"10"-9"-1764,32-31-2,-39 37-425,-1 1 1,1-1-1,0 1 0,0 0 1,0 0-1,1 0 1,-1 1-1,0-1 1,1 1-1,-1 0 1,0 0-1,1 0 0,0 0 1,-1 0-1,1 1 1,-1 0-1,1-1 1,0 1-1,-1 1 1,1-1-1,0 1 0,-1-1 1,1 1-1,-1 0 1,1 0-1,-1 0 1,1 1-1,2 1 1,-4-1-66,0 0 0,0-1 1,0 1-1,0 0 0,-1 0 1,1 0-1,-1 0 0,1 1 0,-1-1 1,0 0-1,0 1 0,0-1 1,0 0-1,1 4 0,7 39 337,-8-40-332,2 21 317,-1 38 1,3 15 439,-5-71-657,2 1-1,-1-1 1,1 0 0,0 0 0,1 1 0,5 12 0,-6-19-111,0 1 1,-1-1 0,1 1-1,0-1 1,0 0 0,0 0 0,0 0-1,1 0 1,-1 0 0,1 0-1,-1-1 1,1 1 0,-1-1-1,1 1 1,0-1 0,0 0 0,0 0-1,-1-1 1,1 1 0,0 0-1,0-1 1,4 0 0,3 1 1,0-1-1,0 0 1,0-1 0,0 0 0,0-1-1,15-4 1,9-8-2794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0 6632,'0'0'876,"-14"11"-614,-29 20-77,-93 76 610,101-73-568,-79 71 506,-80 65 1837,175-155-1682,0-2 0,-33 19 1,49-28-2510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2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7024,'0'0'1942,"-12"5"-1558,4-2-315,-4 0 81,0 2-1,1-1 0,0 1 0,0 1 0,0 0 0,-15 12 1,22-14-61,0 0-1,1 0 1,-1 0 0,1 0 0,0 0 0,1 1 0,-1-1 0,1 1 0,-1 0 0,2 0 0,-1 0 0,0 0-1,1 0 1,0 0 0,0 6 0,0-8-21,1 0 0,0 1 0,0-1 0,1 0 0,-1 0 0,1 1 0,-1-1 0,1 0 0,0 0 0,0 0 0,1 0 0,-1 0 0,0 0 0,1 0-1,0 0 1,0 0 0,0-1 0,0 1 0,0-1 0,1 1 0,-1-1 0,1 0 0,-1 0 0,1 0 0,3 1 0,0 0 12,0 0 0,0 0 0,0-1 0,0 0 0,0-1 0,1 1 0,-1-1 0,0 0 0,1-1 0,-1 1 0,1-1 0,-1-1 0,1 1 1,-1-1-1,1 0 0,-1-1 0,0 1 0,0-1 0,1 0 0,-1-1 0,-1 0 0,1 0 0,0 0 0,-1 0 0,1-1 0,-1 0 0,0 0 0,5-6 0,-8 8-46,0 0 0,-1-1-1,1 1 1,0-1 0,-1 0-1,0 1 1,1-1 0,-1 0-1,0 0 1,0 0 0,-1 0-1,1 1 1,0-1 0,-1 0-1,0 0 1,0-1-1,0 1 1,0 0 0,0 0-1,-1 0 1,1 0 0,-1 1-1,0-1 1,0 0 0,0 0-1,0 0 1,0 0 0,-1 1-1,1-1 1,-1 1 0,0-1-1,0 1 1,0 0 0,0-1-1,0 1 1,0 0 0,-1 0-1,1 0 1,0 1 0,-1-1-1,0 1 1,1-1 0,-6-1-1,-4-1 41,0 0 0,0 0-1,-1 1 1,1 0-1,-1 2 1,0-1 0,-23 1-1,27 2-49,0 0 1,-1 0-1,1 1 0,0 0 1,1 0-1,-1 1 0,0 0 0,1 1 1,-1 0-1,1 0 0,-13 9 0,9 2-84,10-8-2433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393 110 2904,'0'0'11292,"-11"-7"-11215,-75-43 472,75 42-417,10 7-101,-1 0-1,1-1 0,-1 1 1,0 0-1,0 0 1,0 0-1,0 0 0,1 0 1,-1 0-1,0 0 1,-1 1-1,1-1 0,0 1 1,-4-1-1,2 1 37,-1-1-1,1 0 1,-1 0 0,1 0-1,0-1 1,-1 1-1,1-1 1,-5-3-1,4 2 24,0 1-1,0 0 1,0 0-1,0 0 1,-10-1-1,10 2-23,0 0 0,0 1 1,-1 0-1,1 0 0,0 0 0,0 1 0,-1 0 0,-6 1 1,9 0-31,1-1 1,-1 0 0,0 1 0,1 0 0,0-1 0,-1 1 0,1 0 0,0 0 0,0 0-1,0 0 1,0 1 0,0-1 0,1 1 0,-1-1 0,1 1 0,-3 4 0,-3 13 33,-1-1 0,2 1 0,1 1 0,1-1 0,0 1 0,1 0 0,2-1 0,0 24 0,4 26 130,14 75 1,0 3 86,-12 34-26,-4-56-104,-1-40 28,-15 102 0,-7-31 82,3-36-5,7-53-123,6-44-46,5-20-79,0-1 0,0 1 0,0-1 0,0 1 0,0 0 0,1-1 0,0 1 0,0-1 0,0 1 0,0 0-1,1 4 1,-1-8-13,1 1-1,-1 0 0,1-1 1,-1 1-1,1-1 1,-1 1-1,1-1 0,-1 1 1,1-1-1,0 0 0,-1 1 1,1-1-1,0 0 0,-1 1 1,1-1-1,0 0 0,-1 0 1,1 0-1,0 0 0,-1 0 1,1 1-1,0-1 1,0 0-1,-1-1 0,1 1 1,0 0-1,-1 0 0,3 0 1,28-8 7,-17 5-7,197-57 132,-202 57-128,10-2 57,1 1 1,-1 1-1,1 1 0,0 0 1,23 3-1,-34 2 27,-9-3-89,0 0 0,0 0 0,0 0 1,0 0-1,0 0 0,1 1 0,-1-1 1,0 0-1,0 0 0,0 0 0,0 0 1,0 0-1,1 0 0,-1 0 0,0 0 1,0 0-1,0 0 0,1 0 0,-1 0 1,0 0-1,0 0 0,0 0 0,0 0 1,1 0-1,-1 0 0,0 0 0,0 0 1,0 0-1,0 0 0,1 0 0,-1 0 1,0 0-1,0-1 0,0 1 0,0 0 1,0 0-1,1 0 0,-1 0 0,0 0 1,0 0-1,0-1 0,2 1 40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6128,'0'0'8654,"-1"11"-8395,1-8-226,0 14 215,0-1-1,4 30 1,-2-33-89,-2 1-1,1 0 1,-2-1 0,-1 15 0,-1 19 80,-7 130 415,1-3 73,3-84 107,4-32-98,2-58-717,-4 13 251,4-7-142,4-7-41,-1-27 65,1 4-88,2 1 1,10-30 0,-12 43-53,0 1-1,0-1 1,1 1 0,1 0 0,-1 0-1,1 0 1,12-12 0,15-13 13,-22 21-25,1 0-1,1 1 1,0 0 0,1 1-1,0 0 1,17-9-1,-18 14-16,-1-1 0,1 2-1,0 0 1,0 0 0,19-4-1,-24 8 19,18-1 6,-25 2-7,0 0 0,0 1 1,0-1-1,-1 1 0,1-1 1,0 1-1,0-1 0,0 1 1,0-1-1,0 1 0,-1 0 0,1-1 1,0 1-1,0 0 0,-1 0 1,1 0-1,-1 0 0,1-1 1,-1 1-1,1 0 0,-1 0 0,1 0 1,-1 2-1,2 1 0,-1 0-1,0 0 1,0 0-1,-1 1 1,0-1 0,1 0-1,-1 0 1,0 0-1,-1 1 1,1-1 0,-1 0-1,0 0 1,0 0-1,0 0 1,-1 0 0,1 0-1,-1 0 1,0 0-1,0-1 1,0 1 0,-3 3-1,0-1-9,0-1 0,-1 1 1,1-1-1,-1 0 0,0-1 0,0 1 0,-1-1 0,1 0 0,-1-1 1,-13 6-1,3-2-11,15-5 10,-1-1 0,1 0-1,-1 0 1,0 0-1,1 0 1,-1 0-1,0 0 1,0-1-1,-5 1 1,8-1-22,-7 0-203,5-1 38,8 3 157,37 10 109,0 2-1,47 22 1,-87-35-29,1 0 0,-1 1-1,1-1 1,-1 1 0,0 0 0,0 0 0,0 0 0,0 1 0,0-1 0,-1 1 0,1 0 0,-1-1 0,1 1 0,-1 0-1,3 7 1,-1 9 225,-4-18-270,1-1-1,-1 1 1,0-1 0,0 1-1,0-1 1,0 1-1,0-1 1,0 1 0,0-1-1,0 1 1,0-1-1,0 1 1,0-1 0,0 0-1,0 1 1,0-1-1,-1 1 1,1-1 0,0 1-1,0-1 1,0 1-1,-1-1 1,1 0 0,0 1-1,-1-1 1,1 0-1,0 1 1,-1-1 0,1 0-1,0 1 1,-1-1-1,1 0 1,-1 1 0,1-1-1,-1 0 1,1-5-1946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8032,'0'0'2872,"7"14"-2556,23 46 16,-28-54-244,0 1 1,-1-1 0,1 1 0,-1 0 0,-1 0-1,1-1 1,-1 1 0,0 0 0,-1 0 0,0 0-1,-2 11 1,-2 21 722,-1 0 2154,7-36-2341,0-6-283,-5-12-274,1-1-1,0 0 1,1 0 0,1 0 0,1 0-1,0 0 1,3-18 0,-1-10 0,1 3 14,2 0 0,11-42 0,-16 81-68,0 1 0,1-1 0,-1 0 0,1 0 0,-1 0 0,1 0 0,0 1 1,0-1-1,0 0 0,0 1 0,0-1 0,0 0 0,0 1 0,0 0 0,1-1 0,-1 1 0,0 0 0,1-1 0,0 1 0,-1 0 0,1 0 0,0 0 0,-1 0 0,1 1 0,2-2 0,0 2 0,0-1 0,0 1-1,-1 0 1,1 0-1,0 1 1,0-1 0,0 1-1,-1-1 1,1 1 0,0 0-1,5 3 1,7 3 23,0 0 1,0 1-1,-1 0 1,16 13-1,-12-9 207,-1-1 0,1 0-1,1-1 1,22 7 0,-30-11 448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4008,'0'0'9068,"0"11"-8592,0 1-290,0 0 0,-1 0 0,0 0 0,-1 0 0,-1 0 0,-5 17 0,0-1 539,7-24-541,0 1 0,0-1 0,-1 0 0,1 1-1,-1-1 1,0 0 0,0 0 0,-5 7 0,7-11 29,0 1-158,0-1 0,1 1-1,-1-1 1,0 0 0,0 1-1,1-1 1,-1 0 0,0 1-1,1-1 1,-1 0 0,1 0-1,-1 1 1,0-1 0,1 0-1,-1 0 1,0 0 0,1 1-1,-1-1 1,1 0 0,-1 0-1,1 0 1,0 0 0,24-3 116,173-14 472,-184 16-551,-12 1-80,0-1 0,-1 1-1,1 0 1,0 0 0,0 0 0,0 0-1,0 0 1,-1 1 0,1-1-1,0 0 1,0 1 0,0-1 0,1 2-1,-5 2-2681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3912,'0'0'3232,"-11"17"-2836,-73 117 524,68-111-611,2 0 0,0 2 1,2-1-1,-12 34 0,2 12 671,-17 96 0,32-129-576,3 0-1,1 0 1,2 1-1,5 54 1,-1-74-241,0 0 0,1 0 0,0-1 1,2 0-1,0 0 0,1 0 1,13 22-1,-15-30-67,0-1 0,1 1 0,0-1 0,0 0 0,1 0-1,0-1 1,1 0 0,-1 0 0,1-1 0,1 0 0,-1 0 0,1-1 0,0 0 0,15 5 0,-16-8-22,0 0 1,0-1 0,0 0-1,0-1 1,0 1 0,1-2-1,-1 1 1,10-3 0,64-15-639,-57 12-1084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4616,'0'0'2777,"13"5"-2514,13 4-108,-1 2 1,-1 0-1,0 2 1,24 16-1,-26-12 60,-1 1 0,0 1 0,-1 1 0,-1 1 0,-1 1 0,-1 0 0,-1 1 0,-1 1 0,-1 0 0,-1 1 0,-1 0 0,-1 1 0,-2 1 0,0-1 0,-2 2 0,-1-1 0,-1 1 0,-2-1 0,0 1 0,-2 0 0,-1 1 0,-1-1 0,-6 30 0,3-41-88,-1 0 1,-1 0 0,0-1-1,-1 0 1,-1 0-1,0-1 1,-2 0-1,1-1 1,-2 1-1,0-2 1,0 0 0,-2 0-1,1-1 1,-1 0-1,-1-2 1,0 1-1,-1-2 1,0 1-1,0-2 1,-30 12 0,-3-11 171,24-6-2513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21 3712,'0'0'6440,"-10"-1"-6247,-31-1 7,40 2-170,1 0 0,-1 0 0,0 0-1,0 0 1,1 0 0,-1 0 0,0 0 0,1 0 0,-1 0 0,0 0-1,1-1 1,-1 1 0,0 0 0,1 0 0,-1-1 0,0 1 0,1 0-1,-1-1 1,1 1 0,-1-1 0,0 0 0,-6-1 657,-24-4 232,-1 4-504,24 1-337,1 0 0,-1 1-1,0-1 1,1 2-1,-10 1 1,-12 1 131,21-2-127,0 0-1,-1 0 1,-14 5 0,11-1 161,0 0 0,-21 13 0,33-18-228,-1 0 0,0 1 0,1-1 0,-1 1 0,1-1 0,-1 1 0,1-1 0,-1 1 0,0-1 0,1 1 0,0-1 0,-1 1 0,1-1 0,-1 1 0,1 0 0,0-1 0,-1 1 0,1 0 0,0-1 0,0 1 1,-1 0-1,1 0 0,0-1 0,0 1 0,0 0 0,0 0 0,0-1 0,0 2 0,1 0 7,-1 0 0,1-1 0,0 1 0,0-1 0,0 1 0,0 0 0,0-1 0,0 1 0,0-1 0,0 0 0,2 2 0,3 2 25,1 0 0,-1 0 0,1-1 0,9 5 0,0-2 55,1-1 1,33 7-1,5 2 86,-45-12-147,2 0 33,0 1 0,0 0 0,0 1-1,0 1 1,-1-1 0,0 2-1,0 0 1,16 13 0,-24-17-31,-1 0 0,1-1 1,-1 1-1,0 0 0,0 1 1,0-1-1,0 0 0,0 1 1,-1-1-1,2 6 0,-3-8-30,1 1-1,-1 0 0,0 0 1,0-1-1,0 1 0,0 0 1,0 0-1,0 0 0,-1-1 1,1 1-1,0 0 0,-1-1 1,0 1-1,1 0 0,-1-1 1,0 1-1,0 0 0,0-1 1,0 1-1,0-1 0,0 0 1,0 1-1,0-1 0,-1 0 1,-1 1-1,-9 8 50,0-1 0,-1 0 0,-1-1 0,1-1 0,-23 10 0,8-8 98,0-1 0,-29 5 0,17-1 103,40-12-272,0 0 1,-1 0-1,1 0 0,0 0 1,0 1-1,-1-1 1,1 0-1,0 0 0,-1 0 1,1 0-1,0 0 1,-1 0-1,1 0 0,0 0 1,-1 0-1,1 0 1,0 0-1,-1 0 0,1 0 1,0 0-1,-1 0 1,1 0-1,0 0 1,-1 0-1,1-1 0,0 1 1,-1 0-1,1 0 1,0 0-1,0-1 0,-1 1 1,1 0-1,0 0 1,0 0-1,-1-1 0,1 1 1,0 0-1,0-1 1,0 1-1,0 0 0,-1 0 1,1-1-1,0 1 1,0 0-1,0-1 0,0 1 1,0 0-1,0-1 1,0 1-1,0 0 0,0-1 1,0 1-1,0 0 1,0-1-1,0 0 0,6-6-2673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9:4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4416,'0'0'11560,"9"5"-11206,1-1-235,0 0 0,0-1 0,0 0-1,1-1 1,-1 0 0,1 0 0,19-1 0,158-19 1353,-160 13-1130,-24 4-284,-1 0 0,0 0 0,0 0 0,1 1 0,-1-1 0,1 1 0,-1 0 0,0 0 0,1 0 0,-1 1 0,5 0 0,10 1 229,-17-2-251,0-1-1,1 1 1,-1 0-1,0 0 1,1 0-1,-1 1 1,0-1 0,0 0-1,1 0 1,-1 1-1,0-1 1,0 1 0,0-1-1,1 1 1,0 0-1,7 2 307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39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8744,'0'0'1493,"-1"13"-1137,-8 99 715,8-105-928,1-1 20,-1-1 0,0 0-1,0 1 1,0-1 0,-1 0 0,1 0-1,-1 0 1,0 0 0,-4 6-1,5-9-48,-4 1-1565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0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7432,'0'0'728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0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4312,'0'0'68,"0"14"-16,-6 107 687,-1-5 1708,13-76-552,-5-39-1873,-1-1-1,0 0 1,0 0 0,0 0-1,0 0 1,0 0 0,0 0-1,0 1 1,1-1 0,-1 0 0,0 0-1,0 0 1,0 0 0,0 0-1,0 0 1,1 0 0,-1 0-1,0 0 1,0 0 0,0 0-1,0 0 1,1 0 0,-1 0-1,0 0 1,0 0 0,0 0-1,0 0 1,0 0 0,1 0-1,-1 0 1,0 0 0,0 0-1,0 0 1,0 0 0,1 0-1,-1 0 1,0 0 0,0 0-1,0 0 1,0-1 0,0 1 0,0 0-1,1 0 1,-1 0 0,0 0-1,0 0 1,0 0 0,0-1-1,0 1 1,0 0 0,0 0-1,0 0 1,0 0 0,0 0-1,0-1 1,0 1 0,0 0-1,12-12 356,-11 10-314,49-59 540,11-11-217,-54 64-308,1 1 0,0 0 0,0 0-1,1 1 1,0 1 0,16-9 0,-24 13-55,1 1 0,-1-1 0,1 1 1,-1 0-1,0 0 0,1-1 0,-1 1 1,1 0-1,-1 0 0,1 0 0,-1 1 1,1-1-1,-1 0 0,0 0 0,1 1 1,-1-1-1,0 1 0,1-1 0,-1 1 1,0 0-1,1 0 0,-1-1 0,0 1 1,0 0-1,0 0 0,0 0 0,0 0 1,0 0-1,0 0 0,0 0 0,0 1 1,0-1-1,-1 0 0,2 3 0,2 5 72,0-1 0,0 1-1,4 18 1,-7-23-43,3 13 99,-1 0 0,-1 0 0,1 29 1,2 25 504,-4-67-530,-1 1 0,0-1 1,0 1-1,0-1 0,-1 1 0,-1 5 1,0 14-1598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27 3712,'0'0'12310,"-10"5"-12094,-3 1-140,7-4-37,0 1-1,1 0 1,-1 0 0,1 1 0,0-1 0,0 1 0,0 0 0,-8 8-1,-3 5 148,1 1 0,1 0 0,-20 32 0,28-39-99,1-1 0,0 1 1,1 1-1,0-1 0,0 0 1,1 1-1,1 0 0,-2 22 1,3-32-65,1 0-1,0 1 1,0-1 0,0 1 0,1-1 0,-1 1 0,0-1 0,1 0-1,0 1 1,-1-1 0,1 0 0,0 1 0,0-1 0,0 0 0,1 0-1,-1 0 1,0 0 0,1 0 0,-1 0 0,1 0 0,0 0-1,0-1 1,0 1 0,0-1 0,0 1 0,0-1 0,0 0 0,0 0-1,0 0 1,0 0 0,1 0 0,-1 0 0,0-1 0,1 1-1,-1-1 1,1 0 0,-1 1 0,1-1 0,2 0 0,6-1 22,0 1 0,1-1-1,-1-1 1,0 0 0,-1 0 0,1-1 0,14-7 0,5-2 91,49-28 1,-68 34-104,-2-1 1,1 0-1,-1-1 0,0 0 1,-1 0-1,1-1 1,12-19-1,-14 19-2,-4 3 43,0 1-1,0 0 1,1 0 0,-1 1-1,1-1 1,9-7 0,-14 20-8,1 1 1,-1-1 0,2 1-1,1 12 1,-1-16-67,1 1 0,0-1 0,0 1 0,0-1 0,1 0 0,-1 0 0,1 0 1,1 0-1,-1 0 0,1 0 0,7 7 0,-8-10 1,1 1 0,0-1 0,-1 1 1,1-1-1,0 0 0,0-1 0,0 1 0,0-1 1,0 0-1,1 0 0,-1 0 0,0 0 1,0-1-1,1 1 0,-1-1 0,6-1 0,3 0 26,1-2 0,-1 1 0,-1-2 0,1 0 0,0 0 0,-1-1 0,0-1 0,0 0 0,-1 0 0,0-2-1,0 1 1,0-1 0,-1-1 0,0 1 0,-1-2 0,0 0 0,0 0 0,-1 0 0,0-1 0,8-16 0,-12 21 11,-1-1 1,0 0-1,-1 1 0,1-1 1,-1 0-1,0 0 1,-1 0-1,0-1 1,0 1-1,-1 0 0,1 0 1,-2-1-1,1 1 1,-1 0-1,0 0 1,-2-9-1,2 14-23,-1 1 1,1 0-1,0-1 1,0 1-1,-1 0 1,1-1-1,-1 1 1,1 0-1,-1 0 1,1 0-1,-1 0 1,0 0-1,1 1 1,-1-1-1,0 0 1,0 1-1,1-1 1,-1 1-1,0 0 1,0 0-1,-3-1 1,-2 1-5,0 0-1,0 0 1,0 0 0,-12 2 0,8 1-58,0 0 0,0 1 0,0 1 1,1-1-1,0 1 0,0 1 0,0 0 1,0 1-1,1 0 0,0 0 0,-14 16 1,14-13-823,1 0-1,0 0 1,-6 13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5920,'0'0'5700,"-11"1"-5239,9-1-446,-9 1 167,0 0 0,-21 5 0,28-5-93,-1 0 0,0 1-1,1 0 1,0 0-1,-1 0 1,1 0 0,0 1-1,0 0 1,0 0-1,1 0 1,-1 0 0,-4 5-1,5-5 33,0 1 0,1-1 0,0 0 0,-1 1 0,1 0 0,0-1 0,1 1 0,-1 0 0,1 0 0,0 0 0,-1 5 0,2-7-62,0 1 0,0-1 0,0 0-1,0 1 1,1-1 0,0 0-1,-1 1 1,1-1 0,0 0 0,0 0-1,0 0 1,0 0 0,0 0-1,1 0 1,-1 0 0,1 0 0,-1 0-1,1 0 1,0-1 0,3 3-1,5 3 123,0-1-1,0 0 0,0 0 0,1-1 1,0-1-1,0 0 0,0 0 0,0-1 1,1 0-1,21 1 0,10-4 407,-43 0-581,1 0-1,0 0 1,0 0 0,0 0 0,0 0-1,-1 0 1,1 0 0,0 0 0,0 0-1,0 0 1,-1 0 0,1-1 0,0 1-1,0 0 1,-1-1 0,1 1 0,0-1-1,0 1 1,-1 0 0,2-2 0,2-3-2494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5016,'0'0'7440,"-4"12"-6788,-69 182 1761,34-109-1442,21-49-321,-24 70-1,28-62-227,7-22-34,0 0 1,-4 33-1,10-53-342,1 1 0,0 0 0,0 0 0,0 0-1,1 0 1,-1 0 0,0 0 0,1-1 0,0 1 0,0 0 0,0 0 0,0-1-1,0 1 1,1-1 0,1 4 0,1-2 14,-1 0 1,1 0-1,-1 0 0,1 0 0,0-1 1,0 0-1,9 5 0,-2-2 30,1 0-1,-1-2 1,1 1-1,0-1 1,0-1-1,15 2 1,11 1 194,0-3 1,0-1 0,53-4-1,-81 2-187,-8 0-87,1 0 0,-1 0 0,0-1-1,0 1 1,0 0 0,0-1 0,1 1 0,-1-1 0,0 0 0,0 0 0,0 1 0,2-3 0,-4 3-29,0 0 0,0 0 0,0 0 0,0 0 1,1 0-1,-1 0 0,0-1 0,0 1 0,0 0 1,0 0-1,0 0 0,0 0 0,0-1 0,0 1 0,1 0 1,-1 0-1,0 0 0,0-1 0,0 1 0,0 0 1,0 0-1,0 0 0,0-1 0,0 1 0,0 0 0,0 0 1,0 0-1,0-1 0,0 1 0,-1 0 0,1 0 1,0 0-1,0-1 0,0 1 0,0 0 0,0 0 1,0 0-1,0 0 0,0 0 0,-1-1 0,1 1 0,0 0 1,0 0-1,-10-9-2045,6 6 150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8640,'0'0'505,"10"-3"-208,15-5-35,1 2 0,-1 0-1,2 2 1,-1 1-1,45 1 1,-3 4 1000,79 13 1,-58-9 1165,-71-9-3637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0:4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47 8032,'0'0'1505,"10"-7"-966,-2 2-416,-3 1-47,1 0 0,-1 0 0,1 1 0,0 0-1,-1 0 1,1 1 0,0-1 0,1 1 0,-1 1-1,0-1 1,9 0 0,35 1 865,71 7 0,-86-4-364,-29-1-478,6-1 296,0 1 0,-1 1 1,23 6-1,-32-8-301,1 1 1,-1 0-1,0 0 1,1 0-1,-1 0 0,0 1 1,0-1-1,0 0 0,0 1 1,0 0-1,0-1 0,0 1 1,-1 0-1,1 0 1,-1 0-1,1 0 0,-1 0 1,0 0-1,0 1 0,0-1 1,0 0-1,0 1 0,1 4 1,0 7 145,-1 0 1,-1 0 0,0 1-1,-4 26 1,-15 59 227,12-70-306,-11 54 235,3 1 1,-6 130-1,22-150-215,2 0-1,3-1 1,28 121 0,-18-136 13,-12-40-101,-1 0-1,0 0 1,0 0-1,-1 0 1,0 0-1,0 1 1,-1-1-1,-1 18 1,0-26-79,0 1 1,-1 0-1,1 0 0,-1 0 0,0 0 1,0-1-1,1 1 0,-1 0 1,0 0-1,0-1 0,-1 1 0,1-1 1,0 1-1,0-1 0,-1 0 0,1 1 1,-1-1-1,1 0 0,-1 0 1,0 0-1,1 0 0,-1 0 0,0 0 1,0-1-1,-3 2 0,-5 1 2,0-1-1,-1 0 0,-18 0 1,1 1 31,-15 4 16,-85 1 0,85-5 9,33-1-21,0-1 0,0-1 1,1 0-1,-1 0 0,-20-3 0,0 1 314,12 0-375,0 1 1,-30 2 0,-2 1-217,-12-3-847,51 1-1164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06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2704,'0'0'5577,"-2"11"-5349,-1 2-150,1-7-18,1 0 0,0 0 0,0 0 0,0 0-1,0 11 1,-9 9 920,8-12-597,2-13-332,-1 0 1,1 0-1,0 0 1,-1 0 0,1 0-1,0 0 1,0 0-1,0 0 1,0 0-1,0 1 1,0-1-1,0 0 1,1 0-1,-1 0 1,0 0-1,1 1 1,0 1 42,0 0 1,-1-1-1,1 1 0,0 0 0,-1 0 1,0 0-1,0 0 0,0 0 1,0 0-1,-1 5 0,6 23 437,-4-26-489,0 0-1,0 0 1,0 0-1,1 0 1,-1 0 0,1-1-1,1 1 1,-1 0 0,0-1-1,1 0 1,0 0-1,0 0 1,0 0 0,1 0-1,4 4 1,3 2 102,0 0 0,1 0 0,25 14 1,19 2 221,-40-20-174,28 15 0,-30-12-96,-10-6-54,1 1 0,0-1 0,0-1 0,0 1 0,0-1 0,0 0 0,1 0 0,-1 0 0,0-1 0,1 1 0,8-1 0,6 1 56,-17-1-84,0-1 1,0 1 0,0-1 0,0 0 0,0 0 0,0 0 0,0 0 0,0-1 0,0 1 0,3-2 0,19-4 67,-20 5-64,0 0 1,0 0-1,0-1 1,0 0 0,0 0-1,7-4 1,-4 1-1,-5 3-11,0 0-1,0 0 1,0 0 0,1 1-1,-1-1 1,0 1 0,0 0 0,1 0-1,-1 0 1,5-1 0,-2 2 19,1-1 0,-1-1 1,0 1-1,13-5 1,10-2-9,13-7-9,-34 11 0,1 1 1,-1 0 0,15-3 0,-13 4 20,-1 0 0,0-1 0,16-8 0,21-5 66,-11 3-19,-28 10-61,0 0 1,1 0-1,12-2 1,19-7 7,-32 10-21,0-1 0,0 1-1,1 0 1,-1 1 0,15-2 0,14 1 22,1-1-1,51-13 1,26-3 17,-88 17-45,0 0-1,38 3 0,1 2 19,-51-4-5,1 1 0,-1 0 0,0 1 0,1 1 0,-1 0 0,0 1 0,0 1 0,18 7-1,-2 3 18,-22-12-13,-1 1 1,0 1-1,1-1 1,-1 1-1,-1 1 1,1-1-1,-1 1 1,0 0-1,0 1 1,0-1-1,9 13 0,-9-10 11,-2-1-9,1 0 0,0-1 0,0 0 0,0 0 0,1 0 0,6 5-1,-10-9-2,0 0 0,0 0-1,0 1 1,0-1-1,0 1 1,0-1-1,-1 1 1,1 0-1,-1-1 1,0 1 0,2 6-1,6 12 76,-5-14-58,-3-6-13,0 0 0,0 1 1,-1-1-1,1 1 0,0-1 0,-1 1 1,1-1-1,-1 1 0,1 0 0,-1-1 0,0 1 1,1 0-1,-1-1 0,0 1 0,-1 2 0,1-4-14,0 1 0,0-1 0,0 0 0,0 0 0,0 1 0,0-1-1,0 0 1,0 0 0,0 1 0,1-1 0,-1 0 0,0 1 0,0-1-1,0 0 1,0 0 0,0 1 0,0-1 0,0 0 0,1 0 0,-1 0-1,0 1 1,0-1 0,0 0 0,1 0 0,-1 0 0,0 0 0,0 1-1,1-1 1,-1 0 0,0 0 0,0 0 0,1 0 0,-1 0 0,0 0-1,0 0 1,1 0 0,-1 0 0,0 1 0,1-2 5,-1 1 0,0 0-1,1 0 1,-1 0 0,1 0 0,-1-1 0,0 1-1,0 0 1,1 0 0,-1-1 0,0 1 0,1 0-1,-1 0 1,0-1 0,0 1 0,0 0 0,1-1-1,-1 1 1,0 0 0,0-1 0,0 1 0,0-1 0,0 1-1,1 0 1,-1-1 0,0 1 0,0 0 0,0-1-1,0 1 1,0-1 0,-1 0 0,17-17 216,-10-2-136,-5 17-72,0-1-1,0 1 1,0-1-1,0 1 0,1 0 1,-1-1-1,1 1 0,0 0 1,0 0-1,0 0 1,0 0-1,0 1 0,5-5 1,3-2 16,1 1 0,0 1 1,0 0-1,1 0 0,-1 1 1,1 1-1,1 0 0,19-6 0,0 3 18,-16 3-28,0 1 0,0 1 1,17-1-1,-1-1-8,-26 4-9,-1 0 0,1 0 1,-1 0-1,1 1 0,0 0 1,0 0-1,8 1 0,18 4 56,-27-5-46,0 0 1,0 1 0,0 0 0,0 0 0,0 0-1,0 0 1,0 1 0,-1 0 0,1 0-1,-1 0 1,1 0 0,-1 1 0,6 4-1,16 10 63,-2-4-52,28 12 45,-48-22-63,1-1 1,0 0-1,0 0 1,1 0-1,-1 0 0,11 1 1,10 3 5,16 6 30,64 10 0,-85-20 0,1 0-1,27-2 0,-26-1 36,36 4 0,-38-2-5,1-1 0,-1 0 0,0-2 0,32-6 0,-39 5-53,-1 1 1,0-2 0,1 0 0,-1 0 0,0-1-1,-1-1 1,0 0 0,1-1 0,-2 0-1,1-1 1,-1-1 0,-1 1 0,1-1 0,11-14-1,-1-1 52,-14 17-42,-1 0 1,0 0 0,0-1-1,-1 1 1,0-1-1,0-1 1,4-9 0,13-23 84,-18 35-95,0 0 0,-1 0 0,1-1 0,-1 1 0,0-1 0,-1 0 0,3-10 0,-5 16-25,0-1 1,0 1 0,0 0 0,0-1-1,0 1 1,0 0 0,0-1 0,0 1-1,0 0 1,-1-1 0,1 1 0,-1 0-1,1-1 1,-1 1 0,1 0-1,-1 0 1,0 0 0,1 0 0,-1-1-1,0 1 1,0 0 0,0 0 0,0 0-1,0 1 1,0-1 0,0 0 0,0 0-1,-2-1 1,-14-1-2901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08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511 1 3912,'0'0'6544,"-5"11"-6252,0 1-203,2-6-36,0 1 0,0-1 0,0 0 0,0 0 0,-1-1 0,0 1 0,-1-1 0,1 0-1,-9 8 1,-65 61 773,33-30-274,-1-2 1,-72 50-1,81-68-220,-65 45 792,89-55-845,-2 1 487,15-14-711,-1 0 1,1 1-1,0-1 0,0 0 0,0 1 0,0-1 0,0 0 1,0 1-1,0-1 0,0 0 0,1 1 0,-1-1 1,1 0-1,-1 1 0,1-1 0,-1 0 0,2 2 0,1-1-16,0 0-1,-1 0 1,1 0-1,1 0 0,-1-1 1,0 1-1,0-1 1,1 0-1,5 1 0,14 6 128,36 20 91,53 29 23,60 38 121,-151-85-305,1-1-1,25 7 1,1 0 64,42 17 156,-73-21-205,-17-12-109,1 0 1,-1 0-1,0 0 0,1 1 1,-1-1-1,0 0 0,1 0 1,-1 1-1,0-1 0,0 0 1,1 0-1,-1 1 1,0-1-1,0 0 0,1 1 1,-1-1-1,0 0 0,0 1 1,0-1-1,0 1 0,0-1 1,0 0-1,1 1 0,-1-1 1,0 0-1,0 1 0,0-1 1,0 1-1,0-1 0,0 0 1,0 1-1,-1-1 0,1 1 1,0-1-1,0 0 0,0 1 1,0 0-1,-3 4-12,3-5-58,0 0-1,0 0 1,0 1-1,0-1 1,0 0 0,0 0-1,0 0 1,0 0-1,0 1 1,-1-1 0,1 0-1,0 0 1,0 0 0,0 0-1,0 0 1,0 1-1,0-1 1,0 0 0,0 0-1,0 0 1,-1 0 0,1 0-1,0 0 1,0 0-1,0 1 1,0-1 0,0 0-1,0 0 1,-1 0-1,1 0 1,0 0 0,0 0-1,0 0 1,0 0 0,-1 0-1,1 0 1,0 0-1,0 0 1,0 0 0,0 0-1,0 0 1,-1 0-1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9:4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8640,'0'0'4646,"13"1"-4059,131 0 1221,39-9 960,-117 11-1007,-12 0-3049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4216,'0'0'12970,"10"5"-12773,1 1-128,-7-3-32,0-1 0,0 0 0,1 0 0,-1 0 1,0 0-1,1-1 0,-1 0 0,8 2 0,8 8 482,-3-1-347,8 3 13,0 1 0,-1 1 1,-1 1-1,43 38 0,-13-11 106,-34-30-127,38 20 1,-43-26-101,0 0 1,-1 1-1,0 0 1,0 1 0,19 19-1,-28-24-49,1-1-1,-1 1 1,0-1-1,1 0 1,-1-1-1,1 1 1,0-1-1,9 3 1,7 4 50,-18-7-51,-1-1-1,0 1 1,1 0 0,-1 0-1,0 0 1,0 0-1,0 0 1,3 4 0,-5-6 154,-6 0-168,0 1 0,1 0 0,-1 0 0,1 1 0,-1 0 0,1 0-1,-10 4 1,-7 3-7,-19 5-11,14-5-21,0 0-1,-44 24 1,-26 14-21,22-11-7,56-24 49,16-9 9,-1-1 0,0 1-1,0-1 1,0 0 0,-6 2 0,-38 24-197,46-26 162,0 0-1,0 0 1,0 0 0,0 0-1,0 0 1,0 1-1,1-1 1,-1 0-1,1 1 1,0 0-1,0-1 1,-1 1 0,2 0-1,-2 4 1,-2 10-238,4-16 136,-1 0 1,1 0 0,-1 0 0,1 0-1,0 0 1,0 0 0,-1 0 0,1 0-1,0 0 1,0 0 0,0 0 0,0 0-1,0 0 1,0 0 0,0 0 0,1 0 0,-1 0-1,0 0 1,0 0 0,1 0 0,-1-1-1,1 1 1,0 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1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1 4720,'0'0'9297,"-5"13"-8986,-9 25-103,2-3 291,-1-1 0,-32 58 0,25-58 87,-28 66 0,46-96-492,1 0-1,-1 1 1,1 0 0,0-1 0,0 1 0,0 0 0,1-1-1,0 1 1,0 9 0,0-12-48,0 0 0,1 0 0,-1 0-1,1 0 1,0 0 0,-1 0 0,1 0 0,0 0-1,0 0 1,0 0 0,0-1 0,1 1 0,-1 0-1,0-1 1,1 1 0,-1-1 0,1 1 0,-1-1 0,1 0-1,0 0 1,0 1 0,3 0 0,4 2-7,0-1 0,0-1 0,1 1 1,-1-2-1,0 1 0,1-1 0,-1-1 0,11 0 0,10-2 27,37-8 0,-41 6 105,52-4 0,-15 9 252,-47 3-188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2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4216,'0'0'6142,"13"-7"-5794,42-20-4,-47 24-217,0 0-1,0 0 1,0 1 0,0 0-1,0 1 1,0 0-1,16-1 1,-2 1 63,81 0 506,-76 2-489,-1-1-1,1-1 1,34-6 0,-53 6-139,1 0 1,-1 0 0,1 1 0,8 1 0,-10 0 40,0-1-1,0 0 1,0 0 0,13-3 0,-12 0 26,-8 3-156,0 0 0,1 0-1,-1-1 1,0 1-1,0 0 1,0 0-1,1 0 1,-1-1 0,0 1-1,0 0 1,0 0-1,1 0 1,-1 0 0,0 0-1,0 0 1,1 0-1,-1-1 1,0 1 0,1 0-1,-1 0 1,0 0-1,0 0 1,1 0-1,-1 0 1,0 0 0,0 0-1,1 0 1,-1 0-1,0 1 1,0-1 0,1 0-1,-1 0 1,0 0-1,0 0 1,1 0 0,-1 0-1,0 1 1,0-1-1,0 0 1,1 0-1,-1 0 1,0 0 0,0 1-1,0-1 1,1 0-1,-1 0 1,0 1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3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3312,'0'0'9313,"10"4"-9054,4 0-161,0-1 0,0 0 0,0-1 0,0-1 0,1 0 0,17-1 0,149-15 1209,-171 14-1208,0 1 0,0 0 0,17 3 0,15 0 1501,-60 6-4029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4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6128,'0'0'2160,"9"-3"-1920,10-4-9,0 2 1,21-4-1,95-3 1167,-79 8-148,56-11 0,-103 13-849,0-1 1,0 0 0,11-5-1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5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5016,'0'0'6858,"4"13"-6382,-4-12-468,4 12 148,0 0 1,-1 0-1,0 0 0,-1 0 1,-1 1-1,0-1 1,-1 15-1,-5 11 347,1-12 58,2 0 0,0 0 1,3 33-1,6-42 350,-5-11-161,-11-5-3036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5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7136,'0'0'2372,"9"-3"-2136,8-3-43,-1 0 0,1 2 0,28-5 0,227-14 2581,-157 22-158,-88 1-935,-20 1-1267,-10 1 72,-12 1-3225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16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73 7832,'0'0'2866,"12"-8"-2395,40-27 10,-43 30-242,0 1 0,0 0 0,1 1 0,-1-1-1,1 2 1,0-1 0,0 1 0,-1 1 0,2 0-1,-1 1 1,0-1 0,0 2 0,11 1 0,-15-2-80,-2 0-59,-1 1 1,1-1-1,-1 1 1,1-1-1,-1 1 0,1 0 1,-1 0-1,1 1 1,-1-1-1,0 1 1,0-1-1,0 1 0,0 0 1,0 0-1,3 3 1,-5-3-65,0-1 0,0 1 1,0 0-1,0-1 1,0 1-1,0 0 0,-1 0 1,1-1-1,-1 1 1,1 0-1,-1 0 0,1 0 1,-1 0-1,0 0 1,0 0-1,0 0 0,0 0 1,-1 0-1,1 0 1,0 0-1,-1-1 0,1 1 1,-1 0-1,0 0 0,1 0 1,-1-1-1,0 1 1,0 0-1,-2 2 0,-13 19 151,-1-1-1,0-1 0,-2 0 0,-1-1 0,-22 17 0,0 2 111,35-33-229,-2 0 0,1 0 0,-14 7 0,14-8-1,-1 0 0,1 0 0,1 1 0,-9 7-1,3-9 113,10-4-107,11-1-8,-2 1-25,1-1-1,-1-1 1,0 1-1,10-4 1,6-2 29,140-22 326,-144 27-220,0 2 1,0 0 0,1 0-1,17 4 1,-8-7-346,-20 1-2543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24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5224,'0'0'4234,"10"2"-3828,5 0-256,28 8 518,-38-7-322,0 1-1,0-1 1,-1 1-1,0-1 1,0 1-1,0 0 1,5 7-1,-5-4-113,0 1 0,-1 0 0,0 0 0,0 0 0,2 13 0,10 24 212,-7-26-215,1-1 0,14 22 0,-19-34-168,1 0 0,0 0-1,0 0 1,1-1 0,0 1 0,0-2-1,0 1 1,0 0 0,10 4 0,6 2 53,-4 0-33,0-2-1,1 0 1,0-1 0,0-1 0,1-1 0,20 4 0,-23-7-45,-1 0 1,1-2-1,-1 1 1,1-2-1,-1 0 0,1-1 1,-1-1-1,31-7 1,-32 5-6,38-12 93,72-32-1,-115 42-83,1-1-1,-1 0 1,13-11-1,-14 10 2,-5 5-22,107-83 346,-102 81-333,0 1 1,1-1-1,14-4 0,16-8 43,-33 14-61,0 1 0,-1 0-1,1 0 1,1 0 0,11 0 0,12-4 12,-17 3-15,0 0-1,-1 1 1,1 1-1,0 0 0,0 0 1,0 2-1,0 0 1,0 0-1,17 5 0,-24-4-3,1 0-1,0 1 0,0 0 1,-1 0-1,0 1 0,1-1 1,-1 2-1,-1-1 0,1 1 1,-1 0-1,0 1 0,0-1 1,0 1-1,-1 0 0,0 1 0,0-1 1,0 1-1,3 8 0,4 4 60,-10-16-62,1 0 1,-1 0-1,0 0 0,-1 1 1,1-1-1,1 6 0,0-1 13,0 1-1,1-1 1,0 0 0,0 0-1,1-1 1,6 9-1,-2-4 24,-7-2 54,-2-10-91,0 1-1,0-1 1,0 0-1,1 1 0,-1-1 1,0 1-1,0-1 1,0 0-1,0 1 0,0-1 1,0 0-1,0 1 1,1-1-1,-1 0 0,0 0 1,0 1-1,0-1 1,1 0-1,-1 1 0,0-1 1,0 0-1,1 0 1,-1 0-1,0 1 0,0-1 1,1 0-1,-1 0 1,0 0-1,1 0 0,-1 1 1,0-1-1,1 0 0,-1 0 1,1 0-1,-1 0 1,0 0-1,1 0 0,-1 0 1,0 0-1,1 0 1,-1 0-1,0 0 0,1 0 1,-1 0-1,0-1 1,1 1-1,-1 0 123,11-14 146,-8 9-232,1-1 0,0 1 0,-1-1 0,0 0 0,4-10 0,0-2 11,-2 10-7,0 0 0,0 0 0,1 0 0,0 1 0,0 0 0,1 0 0,0 1 0,0-1 0,15-8 0,-7 5 2,1 2 0,-1 0 0,2 0 1,23-6-1,-25 10-9,0 1 0,0 1 0,21-1 0,21-3 115,-52 6-128,1 0 0,-1 0 0,1 0 0,-1 1 0,1 0 0,-1 0 0,1 0 0,-1 1 0,10 4 0,-3-2 32,3 14-23,-3-11-24,-8-5-8,0 0 0,-1 0 1,1 1-1,0-1 0,-1 1 0,0 0 0,7 7 0,-8-8 1,1 1-1,0 0 0,0-1 0,0 0 0,0 0 1,0 0-1,5 2 0,-4-2 10,-1 0 0,1 1 0,0-1 0,-1 0 0,0 1 0,4 3 0,-2-1 0,0 0 0,0-1-1,1 0 1,10 7 0,16 11 37,-21-14-37,1-1 0,-1 0-1,1-1 1,1 0 0,-1-1 0,22 5-1,-14-4 1,-4-1-2,0 0 0,0-2 0,30 4 0,28-7 22,88-10 1,-52 1 198,-49 6-79,84-18 0,-93 14-95,-39 6-41,0 0 0,0-2 1,0 1-1,16-7 0,6-4 15,147-63 179,-155 61-118,-1-1 0,-1 0 0,0-2-1,34-33 1,-57 48-72,1 1 0,-1-1 0,0 0 0,1 1 0,-1-1 0,0 0 0,-1-1 0,1 1 0,-1 0 0,1 0 0,-1-1 0,1-3 0,-2 6-30,0-1 0,0 1 0,0-1 0,0 1 0,-1-1 0,1 1 0,0-1 0,-1 1-1,1-1 1,-1 1 0,1 0 0,-1-1 0,0 1 0,0 0 0,0-1 0,0 1 0,0 0 0,0 0-1,0 0 1,0 0 0,0 0 0,0 0 0,0 0 0,-1 0 0,1 0 0,0 1 0,-1-1-1,1 0 1,-1 1 0,1-1 0,-1 1 0,-1-1 0,-19-4-2997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26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480 1 4008,'0'0'11104,"-4"14"-10824,-1 0-200,0-1 1,-1 1-1,0-1 1,-1 0-1,0-1 1,-13 17 0,2-6 90,3-3 77,-1-1 0,-32 30 0,-24 18 366,49-43-345,-2-1 1,-1-1-1,-38 25 0,37-29-16,18-12-71,-1 0 1,1 0 0,-1-1 0,-18 7 0,26-11-150,1 0 1,-1-1-1,1 1 1,0 0-1,0 0 1,-1 0-1,1 0 0,0 0 1,0 0-1,0 0 1,0 0-1,0 0 1,-1 3-1,2-4-24,-1 0 0,1 1-1,0-1 1,0 0-1,0 1 1,0-1 0,-1 0-1,1 1 1,0-1 0,0 0-1,0 1 1,0-1-1,0 0 1,0 1 0,0-1-1,0 0 1,0 1-1,0-1 1,0 0 0,0 1-1,0-1 1,0 0 0,1 1-1,-1-1 1,0 0-1,0 1 1,0-1 0,0 0-1,1 1 1,-1-1 0,0 0-1,0 0 1,0 1-1,1-1 1,-1 0 0,0 0-1,1 1 1,-1-1 0,0 0-1,0 0 1,1 0-1,-1 0 1,0 1 0,1-1-1,-1 0 1,0 0 0,1 0-1,-1 0 1,0 0-1,1 0 1,-1 0 0,1 0-1,-1 0 1,0 0 0,1 0-1,-1 0 1,0 0-1,1-1 1,7 3 29,-1-1 0,0 1 0,1 0 1,-1 1-1,0-1 0,0 2 0,0-1 0,6 5 0,15 6 47,4 2 4,-1 2 0,0 1 0,35 29 0,35 22 71,-58-45-54,-2 2 0,74 62-1,-48-19 71,-65-68-173,0 0 7,0 0-1,1 0 1,-1 0 0,0 0 0,0 1 0,-1-1-1,1 1 1,0 0 0,-1-1 0,0 1 0,2 3-1,-3-6-11,0 0 0,0 0 0,0 0 0,0 0 1,0 0-1,0 0 0,0 0 0,0 0 0,0 0 0,0 0 0,0 0 0,0 0 0,0 0 0,0 0 0,1 0 0,-1 0 0,0 0 0,0 0 0,0 0 0,0 0 0,0 0 0,0 0 0,0 0 0,0 0 0,0-1 0,0 1 0,0 0 0,0 0 0,0 1 0,1-1 0,-1 0 0,0 0 0,0 0 1,0 0-1,0 0 0,0 0 0,0 0 0,0 0 0,0 0 0,0 0 0,0 0 0,0 0 0,0 0 0,0 0 0,0 0 0,0 0 0,1 0 0,-1 0 0,0 0 0,0 0 0,0 0 0,0 0 0,0 0 0,0 1 0,0-1 0,0 0 0,0 0 0,0 0 0,0 0 0,0 0 0,0 0 1,0 0-1,0 0 0,0 0 0,0 0 0,3-6-3514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9:4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7384,'0'0'4986,"-3"11"-4459,-4 24 232,2-1 1,-2 48 0,10-18 683,17 101 0,-2-39 188,-16-93-816,-2 37 1,-1-25 181,-7 10 1067,3-41-1314,1-14-352,1-10-266,-16-149 183,15 103-208,-15-74 0,16 110-48,0-1 1,2 1-1,0 0 1,3-29-1,0 32-3,-1 14-36,-1 0 1,1 0-1,-1 0 0,0 0 0,0 0 1,0 0-1,0 0 0,0 0 1,-2-4-1,1 3 24,0 1 0,1-1 1,-1 0-1,1 0 0,0 0 0,0 0 1,0 0-1,1 0 0,-1 0 1,1 1-1,0-1 0,0 0 0,0 0 1,1 1-1,-1-1 0,1 1 0,0-1 1,2-3-1,4-4 1,0 1 0,1 0-1,0 1 1,12-10 0,-13 12-41,0 1-1,1 0 1,0 0-1,0 1 1,0 0-1,1 1 1,14-5-1,-18 7-2,0 0 1,-1 1-1,1 0 0,0 0 0,0 0 1,0 1-1,0 0 0,0 0 0,-1 0 1,1 1-1,0 0 0,0 0 0,0 0 1,-1 1-1,7 2 0,-7-1 10,0-1 1,-1 0-1,0 1 0,1 0 0,-1 0 1,0 0-1,-1 0 0,1 1 0,4 4 0,-7-5-4,0-1-1,0 0 1,0 1-1,0-1 0,0 1 1,0-1-1,0 1 1,-1-1-1,1 1 0,-1 0 1,0-1-1,0 1 1,0-1-1,0 1 0,0 0 1,-1-1-1,1 1 1,-1-1-1,1 1 0,-3 3 1,-1 5 16,0-1 1,-1 0 0,0 0-1,-1-1 1,0 1-1,-1-1 1,0-1 0,0 1-1,-9 7 1,-12 9 75,-44 29-1,44-33 119,-43 38-1,62-55 170,9-4-381,0-1 1,0 1-1,0 0 0,0-1 1,1 1-1,-1-1 1,0 1-1,0 0 0,1-1 1,-1 1-1,0 0 0,0-1 1,1 1-1,-1 0 1,0 0-1,1-1 0,-1 1 1,1 0-1,-1 0 0,0 0 1,1-1-1,-1 1 1,1 0-1,-1 0 0,1 0 1,-1 0-1,1 0 0,20-9 58,-4 1-26,0 2 0,17-5 0,9-1 21,-22 5-8,37-5 1,-51 11-41,0 0 0,0 1 0,0 0 0,1 0 0,-1 1 0,0 0 0,0 0 0,0 0 1,9 4-1,-3 0 13,-1 0 0,0 1 1,0 0-1,11 9 0,-18-12-17,0 1 0,-1 0 0,1 1 0,-1-1 0,0 1 0,0 0 0,0 0-1,-1 0 1,0 0 0,5 11 0,-4-8 13,-2 0 1,1 0-1,-1 0 0,0 0 1,-1 0-1,0 1 0,0-1 0,-1 0 1,0 1-1,0-1 0,-1 0 1,0 1-1,-3 11 0,2-14 7,0 0-1,-1 0 0,1-1 1,-1 1-1,0-1 0,-1 0 1,1 0-1,-1 0 1,0 0-1,0-1 0,-1 0 1,1 0-1,-1 0 0,0 0 1,0 0-1,0-1 0,-1 0 1,-10 4-1,2-1 33,-1-1 1,-1-1-1,1-1 0,0 0 0,-22 1 1,26-3-133,0-1 0,0 0 1,0 0-1,1-2 0,-1 1 1,0-1-1,0-1 0,-15-5 1,25 8 33,1-1 0,-1 1 0,1-1 0,-1 1 0,1 0 0,-1-1 1,1 1-1,-1-1 0,1 1 0,-1-1 0,1 1 0,-1-1 0,1 0 0,0 1 0,-1-1 1,1 1-1,0-1 0,0 0 0,-1 1 0,1-1 0,0 0 0,0 1 0,0-1 0,0 0 1,0 1-1,0-1 0,0 0 0,0 0 0,0 1 0,0-2 0,2-5-3707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28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4512,'0'0'11753,"12"8"-11468,5 4-177,50 36 335,-2-1 50,-28-20-77,36 32 0,-28-18 199,93 65 1,-109-82-387,-25-19-146,1-1-1,-1 0 1,1 0-1,0-1 0,0 1 1,6 2-1,-10-6-39,0 1 0,0-1 0,-1 1-1,1-1 1,0 1 0,0 0-1,-1-1 1,1 1 0,0 0 0,-1 0-1,1-1 1,-1 1 0,1 0-1,-1 0 1,1 0 0,-1 0 0,0 0-1,1 0 1,-1 0 0,0 0-1,0 0 1,0 0 0,1-1 0,-1 1-1,0 0 1,-1 2 0,1-3 131,-9 5 57,-16 10-120,-31 14 1,-19 11-51,-187 139 120,211-150-119,39-23-40,1 0 1,0 1-1,-15 12 0,23-17-9,0 0 1,0 1-1,0 0 1,0 0 0,1 0-1,0 0 1,-1 0-1,-2 6 1,5-8-162,0 0 0,-1 0 0,1 0 0,0 0 0,0 1 0,0-1 0,0 0 0,1 0 0,-1 0 0,0 0 0,0 0 0,1 0 0,-1 0 0,0 1 0,1-1 0,-1 0 0,1 0 0,0 0 0,-1 0 0,1-1-1,0 1 1,-1 0 0,1 0 0,0 0 0,0-1 0,0 1 0,0 0 0,0-1 0,0 1 0,0 0 0,1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29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0 3616,'0'0'12834,"-4"13"-12498,0 1-227,3-9-68,0 0 0,-1-1-1,0 1 1,0 0 0,0 0-1,0-1 1,-1 0-1,1 1 1,-1-1 0,0 0-1,-1 0 1,-5 5-1,-5 8 278,0 0 0,2 1-1,-18 30 1,0 2 171,23-39-353,0 1 0,1 0 0,1 0 0,-9 26 0,12-32-81,0 1 1,1 0 0,0-1 0,0 1 0,1 0 0,-1 0-1,1 0 1,1 0 0,-1-1 0,1 1 0,3 8 0,-3-12-30,0-1 0,1 0 0,-1 0-1,1 0 1,-1 1 0,1-2 0,0 1 0,0 0 0,0 0 0,0-1 0,0 1 0,1-1 0,-1 1 0,0-1 0,1 0 0,-1 0 0,3 1 0,45 11 144,-48-13-161,17 4 159,38 0 1,-6-1 288,-31 4-302,-17 0-402,-11 0-244,0-4-2421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30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4912,'0'0'5294,"10"-4"-4946,41-19 323,-27 20 180,-5 3-471,97-14 764,40-6 297,-151 19-1340,0 1 1,0 0-1,0 0 1,1 0-1,-1 0 1,0 1-1,9 2 1,21 2 676,-35-5-764,0 0 0,1 0 0,-1-1 0,0 1-1,0 0 1,1 0 0,-1 0 0,0 0 0,0 0-1,1 0 1,-1 0 0,0 0 0,0 1 0,1-1-1,-1 0 1,0 0 0,0 0 0,1 0 0,-1 0-1,0 0 1,0 0 0,1 1 0,-1-1 0,0 0-1,0 0 1,0 0 0,0 0 0,1 1 0,-1-1-1,0 0 1,0 0 0,0 1 0,0-1 0,0 0-1,0 0 1,1 0 0,-1 1 0,0-1 0,0 0-1,0 0 1,0 1 0,-7 11 679,6-10-889,-1-1 1,0 1-1,1-1 0,-1 1 1,0-1-1,0 0 1,0 0-1,1 1 0,-1-1 1,-1 0-1,1-1 0,-3 2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31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4816,'0'0'7049,"11"3"-6680,-3 0-291,2 0 24,1 0-1,-1-1 1,0 0-1,1 0 1,18 0-1,258-10 2424,-195 2-1354,-77 8-801,-14-1-340,-1-1 1,1 0-1,0 0 1,0 1-1,-1-1 0,1 0 1,0 0-1,-1 0 0,1 0 1,0 0-1,0 0 0,-1 0 1,1 0-1,0 0 0,-1 0 1,1-1-1,0 1 0,0 0 1,0-1-1,11-4 600,-11 5-622,-1 0 0,0 0 0,0 0-1,0 0 1,1 0 0,-1 0 0,0 0 0,0 0 0,0 0 0,1 0-1,-1 0 1,0 0 0,0 0 0,0 0 0,1 0 0,-1 0 0,0 0 0,0 0-1,0 0 1,0 0 0,1 0 0,-1 1 0,0-1 0,0 0 0,0 0-1,0 0 1,1 0 0,-1 0 0,0 0 0,0 1 0,0-1 0,0 0 0,0 0-1,0 0 1,0 0 0,0 1 0,1-1 0,-1 0 0,0 0 0,0 0-1,0 1 1,0-1 0,0 0 0,0 1 47,-7-2-635,1 2 1,-1-1-1,1 1 1,0 0-1,-8 2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31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6632,'0'0'1166,"10"1"-830,20 2 434,31-2 0,50-5 867,70-5 308,-144 7-1185,70 7 1,-32 0 752,-75-5-1498,0 0 1,0 0-1,0 0 0,0 0 1,0 0-1,-1 0 0,1 0 1,0 0-1,0 0 0,0 0 0,0 1 1,0-1-1,0 0 0,0 0 1,0 0-1,0 0 0,0 0 1,0 0-1,0 0 0,0 0 0,0 0 1,0 0-1,0 0 0,0 0 1,0 0-1,0 0 0,0 0 1,0 1-1,0-1 0,0 0 0,0 0 1,0 0-1,0 0 0,0 0 1,0 0-1,0 0 0,0 0 1,0 0-1,0 0 0,0 0 0,0 0 1,0 0-1,0 0 0,0 1 1,0-1-1,0 0 0,0 0 1,0 0-1,0 0 0,0 0 0,0 0 1,1 0-1,-1 0 0,0 0 1,0 0-1,0 0 0,0 0 1,0 0-1,0 0 0,0 0 0,0 0 1,0 0-1,-8 2-2323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1:42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416 134 3712,'0'0'8881,"-10"6"-8512,-67 42 950,47-33-782,24-13-425,1 1 0,0-1 0,0 1 0,0 0 0,-8 6 0,-81 65 1968,80-61-1901,1 1 0,-12 15 1,23-26-154,-4 6 42,-1 0 1,2 1-1,-7 14 0,7-15-20,0 1 0,0-1-1,-13 17 1,15-21-22,-1 0 0,1 0 0,0 1 1,0-1-1,0 1 0,-2 10 0,-7 13 88,9-20-80,1 0-1,-1 0 0,2 1 1,-1-1-1,1 0 0,1 18 1,1-6 109,2-1 1,0 1 0,10 35-1,-7-34-6,-5-15-106,0-1-1,0 0 0,1 1 0,0-1 0,0 0 0,1 0 1,-1 0-1,1-1 0,4 6 0,9 8 82,-11-12-73,-1-1 0,1 0 0,1 0-1,0 0 1,-1-1 0,2 1 0,-1-2-1,0 1 1,1-1 0,0 0 0,11 5-1,-2-3 21,0-1 0,0-1-1,0 0 1,1-1 0,0-1-1,23 0 1,-6-2-18,2 1 54,39-5-1,-64 3-69,-1-1 0,1 0 0,-1-1 0,0 0 1,1-1-1,-1 1 0,-1-2 0,11-5 0,106-58 302,-109 58-271,-11 7-19,0-1 0,0 1 0,0-1 1,-1-1-1,1 1 0,-1-1 0,0 0 0,6-7 0,-3 2 18,0 0-1,-1-1 1,-1 0-1,1 0 1,-2 0-1,1-1 1,-2 0-1,5-17 1,3-25 88,-4 18 34,7-58 0,-14 83-163,-1 8-1,0 0 1,1-1 0,-1 1-1,-1 0 1,1-1 0,0 1-1,-2-6 1,-1-5 1,-1-1 47,0-1 1,-1 1 0,0 0-1,-10-18 1,5 12-26,8 16-20,-1-1 0,1 1 0,-1 1-1,1-1 1,-2 0 0,1 1-1,0-1 1,-1 1 0,0 0 0,-5-5-1,-3 0 46,1-1 0,0 0 1,-13-17-1,-21-19 255,27 32-218,-1 1 0,-29-15 0,13 8-10,14 8 19,0 1 0,0 1 0,-1 1 0,0 1-1,-1 0 1,0 2 0,-36-5 0,51 10-34,1 1 0,-1 0 0,0 0 0,-8 2 0,13-2-281,1 0 1,0 1 0,0-1 0,0 1 0,0-1 0,-1 1 0,1 0 0,0 0 0,0 0-1,0 0 1,1 0 0,-1 0 0,0 1 0,0-1 0,1 1 0,-1-1 0,0 1-1,-1 2 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16879,'0'0'3472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77 9648,'0'0'8119,"-10"2"-7628,-82 14 1061,78-13-1065,-1 1 0,0 0 0,1 1-1,0 0 1,0 2 0,1-1 0,-23 16 0,29-17-256,-1 0 0,1 1 0,0 1 0,0-1 1,1 1-1,0 0 0,0 1 0,1-1 0,0 1 0,0 0 1,-6 14-1,9-16-119,0-1 1,0 1-1,1 0 1,0 0-1,0 0 0,0 0 1,1-1-1,0 1 1,0 0-1,0 0 0,1 0 1,0 0-1,0 0 1,1 0-1,-1 0 0,1-1 1,0 1-1,1-1 1,3 6-1,0-1 13,1 0 0,0-1 0,1 0 0,0 0 0,0-1-1,1 0 1,0 0 0,0-1 0,1-1 0,0 1 0,0-1 0,0-1 0,19 7-1,-13-6-11,0-1 0,1-1-1,0 0 1,0-1-1,0-1 1,0-1-1,1 0 1,28-3-1,-26 0-6,-1-2-1,0 0 0,-1-1 0,1-1 1,-1-1-1,24-12 0,-27 11-39,-1 0 1,0-1-1,-1-1 0,0 0 0,0 0 1,-1-2-1,18-21 0,-23 25-64,-2 2-1,-1 0-1,1 0 1,-1-1-1,4-7 1,-8 12-1,1 0 0,0 0 0,0 0 0,-1 0 0,0 0 0,1 0 0,-1 0 0,0 0 0,0 0-1,0 0 1,0 0 0,0 0 0,0 0 0,-1 0 0,1 0 0,-1 0 0,1 0 0,-1 0 0,-2-4 0,3 5 0,-1 0 0,0 0 0,0 0 0,0 0 0,0 1 0,0-1 0,0 0 0,-1 0 0,1 0 0,0 1 0,0-1 0,0 1 0,-1-1 0,1 1 0,0-1 0,-1 1 0,1 0 0,0 0 0,-1 0 0,1-1 0,0 1 0,-1 1 0,1-1 0,0 0 0,-1 0 0,1 0 0,0 1 0,-3 0 0,-1 0 0,0 1 0,-1 0 0,1 0 0,0 0 0,-8 6 0,7-4 0,1 0 0,0 0 0,0 0 0,0 1 0,0 0 0,1 0 0,0 0 0,0 0 0,0 1 0,1 0 0,0 0 0,0 0 0,0 0 0,1 0 0,-2 8 0,2-9 0,2 0 0,-1 0 0,1 0 0,-1 0 0,1 1 0,1-1 0,-1 0 0,1 0 0,0 0 0,0 0 0,0 0 0,1 0 0,0 0 0,0-1 0,0 1 0,0 0 0,1-1 0,0 0 0,6 8 0,-4-6 0,0-1 0,0 0 0,1 0 0,0-1 0,0 0 0,0 0 0,1 0 0,-1 0 0,1-1 0,0-1 0,0 1 0,0-1 0,0 0 0,0 0 0,0-1 0,1 0 0,-1-1 0,0 1 0,14-2 0,-19 1 0,-1 0 0,1 0 0,0 0 0,0 0 0,0-1 0,0 1 0,0-1 0,-1 1 0,1-1 0,0 0 0,0 1 0,-1-1 0,1 0 0,0 0 0,-1 0 0,1 0 0,-1-1 0,1 1 0,-1 0 0,0-1 0,0 1 0,1-1 0,-1 1 0,0-1 0,1-3 0,-1 2 0,0 0 0,0 0 0,-1 0 0,0 0 0,1 0 0,-1 0 0,0 0 0,-1 0 0,1 0 0,0 0 0,-1 0 0,0-1 0,0 2 0,0-1 0,-2-5 0,-2-3 0,-1 1 0,0 0 0,0 0 0,-1 0 0,0 1 0,-1 0 0,0 1 0,0 0 0,-1 0 0,0 0 0,-18-10 0,9 14 0,16 4 0,1 0 0,0 0 0,-1-1 0,1 1 0,0 0 0,0 0 0,-1-1 0,1 1 0,0-1 0,0 1 0,-1-1 0,1 0 0,-1 0 0,-1-1 0,9 7 0,34 13 0,-21-9 0,29 10 0,-27-12 0,0-1 0,0-2 0,34 5 0,-48-9 0,-1 0 0,1 0 0,0 0 0,0-1 0,0 0 0,0 0 0,0-1 0,0 0 0,-1 0 0,1 0 0,-1-1 0,0 0 0,1 0 0,-1-1 0,7-5 0,-6 3 0,0 0 0,-1-1 0,1 0 0,-1 0 0,-1-1 0,1 1 0,-1-1 0,0-1 0,-1 1 0,0-1 0,-1 1 0,4-13 0,0-7 0,-2-1 0,3-48 0,6-29 0,-14 105 0,0 1 0,0-1 0,0 1 0,0 0 0,0-1 0,0 1 0,0-1 0,0 1 0,0-1 0,0 1 0,0 0 0,0-1 0,0 1 0,1-1 0,-1 1 0,0 0 0,0-1 0,0 1 0,1 0 0,-1-1 0,0 1 0,1 0 0,-1-1 0,0 1 0,1 0 0,-1-1 0,4 12 0,0 2 0,10 32 0,-1 0 0,11 88 0,-21-110 0,-1 0 0,-1 0 0,-1 0 0,-4 37 0,4-59 0,-1 1 0,1-1 0,0 1 0,0 0 0,-1-1 0,1 1 0,-1-1 0,1 1 0,-1-1 0,1 0 0,-1 1 0,0-1 0,0 1 0,0-1 0,0 0 0,0 0 0,0 0 0,0 0 0,0 1 0,0-1 0,-1-1 0,1 1 0,0 0 0,-1 0 0,1 0 0,-3 0 0,1-1 0,0 1 0,0-1 0,0-1 0,0 1 0,0 0 0,0-1 0,0 1 0,0-1 0,1 0 0,-1 0 0,0 0 0,-5-3 0,2 0 0,0 0 0,0 0 0,0-1 0,0 0 0,0 0 0,1 0 0,0-1 0,-4-6 0,-2 0 0,6 7 0,-7-10 0,12 15 0,0-1 0,0 1 0,0-1 0,0 1 0,0 0 0,0-1 0,0 1 0,0-1 0,0 1 0,0 0 0,0-1 0,0 1 0,0-1 0,0 1 0,0 0 0,0-1 0,1 1 0,-1 0 0,0-1 0,0 1 0,0-1 0,1 1 0,-1 0 0,0 0 0,1-1 0,-1 1 0,0 0 0,0-1 0,1 1 0,-1 0 0,1 0 0,-1 0 0,0-1 0,1 1 0,-1 0 0,0 0 0,1 0 0,-1 0 0,1 0 0,-1 0 0,0 0 0,1 0 0,0 0 0,3-1 0,0 1 0,0 0 0,0 0 0,0 0 0,0 0 0,-1 1 0,1 0 0,6 1 0,7 2 0,8 0 0,0 0 0,0 2 0,-1 1 0,1 2 0,26 12 0,-12-2 0,51 16 0,-87-30 984,-3-5-1087,0 0 1,0 0-1,0 0 1,-1 0-1,1 0 1,0 0-1,0 0 1,0 0-1,0 0 1,0 0 0,-1 0-1,1 0 1,0 0-1,0 0 1,0 0-1,0 0 1,0 0-1,0 0 1,-1-1-1,1 1 1,0 0-1,0 0 1,0 0 0,0 0-1,0 0 1,0 0-1,0 0 1,-1 0-1,1 0 1,0 0-1,0-1 1,0 1-1,0 0 1,0 0-1,0 0 1,0 0 0,0 0-1,0 0 1,0-1-1,0 1 1,0 0-1,0 0 1,0 0-1,0 0 1,0 0-1,0 0 1,0-1-1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0 8032,'0'0'7090,"-9"1"-6735,-43 4 354,-51 11 0,24-2 150,42-8 576,-67 19-1,103-25-1355,1 1 0,-1-1 0,0 0-1,1 0 1,-1 1 0,1-1 0,-1 1-1,1-1 1,-1 1 0,0-1-1,1 1 1,0-1 0,-1 1 0,1-1-1,-1 1 1,1-1 0,0 1 0,-1 0-1,1-1 1,0 1 0,-1 0 0,1-1-1,0 1 1,0 0 0,0-1 0,0 1-1,0 0 1,0 0 0,0-1-1,0 2 1,6 24 898,-5-25-963,61 170 1754,33 107 111,-41-45-314,-45-175-677,-2 1-1,0 62 1,-8-97-601,1-11-152,0 0 1,1 1-1,2 12 1,-3-23-136,0 0 0,0 0 0,0 0 0,0 0 0,0 0 0,-1 0 0,0 4 0,-2 13 0,3-19 0,0-1 0,0 0 0,0 0 0,1 1 0,-1-1 0,0 0 0,0 1 0,0-1 0,0 0 0,0 0 0,1 1 0,-1-1 0,0 0 0,0 0 0,0 1 0,1-1 0,-1 0 0,0 0 0,0 0 0,1 1 0,-1-1 0,0 0 0,0 0 0,1 0 0,-1 0 0,0 0 0,1 0 0,-1 1 0,0-1 0,1 0 0,14 0 0,48-5 0,32-1 0,-80 6 0,-1 1 0,0 0 0,0 1 0,23 6 0,-2 0 0,-24-6 0,-1 0 0,0 1 0,12 4 0,-21-6 0,0-1 0,0 1 0,0-1 0,0 1 0,0 0 0,0-1 0,0 1 0,0 0 0,0 0 0,-1 0 0,1-1 0,0 1 0,0 0 0,-1 0 0,1 0 0,-1 0 0,1 0 0,-1 1 0,1-1 0,-1 2 0,1-3 0,-1 1 0,0 0 0,0 0 0,0-1 0,0 1 0,-1 0 0,1 0 0,0-1 0,0 1 0,0 0 0,0-1 0,-1 1 0,1 0 0,0 0 0,-1-1 0,0 2 0,-3-1 0,1-9 0,0-5-3935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11048,'0'0'4336,"1"-9"-3523,1 0-562,8-29 958,-9 28 449,-2 17 266,-10 196 1095,11-141-2335,12 191 2309,-2-115-1137,-8-102-1240,3 80 1736,-5-112-2352,2-5 0,1-12 0,2-42 0,11-72 0,-12 101 0,2 1 0,17-49 0,-16 61 0,1-1 0,0 1 0,1 0 0,0 1 0,22-22 0,-27 29 0,0 2 0,0-1 0,0 0 0,0 1 0,0 0 0,1 0 0,0 0 0,0 1 0,0-1 0,0 1 0,5-1 0,-7 2 0,-1 1 0,1-1 0,-1 1 0,1 0 0,-1 0 0,1 0 0,-1 0 0,1 0 0,-1 1 0,1-1 0,-1 1 0,1 0 0,-1-1 0,0 1 0,1 0 0,-1 0 0,0 1 0,0-1 0,0 0 0,0 1 0,0-1 0,0 1 0,0 0 0,0 0 0,1 2 0,0 0 0,0 1 0,0-1 0,-1 1 0,0 0 0,0-1 0,0 1 0,0 0 0,-1 0 0,0 0 0,1 10 0,-2-12 0,0-1 0,-1 0 0,1 0 0,-1 0 0,0 0 0,0 0 0,1 0 0,-1 0 0,0 0 0,-1 0 0,1-1 0,-3 4 0,-18 17 0,14-15 0,0-2 0,0 1 0,0-1 0,0 0 0,-1-1 0,0 0 0,0 0 0,0-1 0,-1 0 0,-9 2 0,19-5 0,0 0 0,-1-1 0,1 1 0,0 0 0,0 0 0,-1 0 0,1 0 0,0 0 0,0 0 0,-1 0 0,1 0 0,0 0 0,0 1 0,0-1 0,-1 0 0,1 0 0,0 0 0,0 0 0,-1 0 0,1 0 0,0 0 0,0 1 0,0-1 0,-1 0 0,1 0 0,0 0 0,0 0 0,0 1 0,0-1 0,0 0 0,-1 0 0,1 0 0,0 1 0,0-1 0,0 0 0,0 0 0,0 0 0,0 1 0,0-1 0,0 0 0,0 0 0,0 1 0,0-1 0,0 0 0,0 0 0,0 1 0,0-1 0,0 0 0,0 0 0,0 1 0,0-1 0,0 0 0,0 0 0,0 0 0,0 1 0,1-1 0,-1 0 0,0 0 0,0 0 0,0 1 0,0-1 0,1 0 0,14 13 0,-10-10 0,66 49 0,12 9 0,-82-61 0,-1 1 0,1-1 0,-1 1 0,1-1 0,-1 1 0,1-1 0,-1 0 0,1 1 0,-1-1 0,1 0 0,0 1 0,-1-1 0,1 0 0,-1 0 0,1 0 0,0 1 0,1-1 0,5-11 0,-6 9 0,4-8 390,5-11-307,-5 11-4491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10848,'0'0'341,"17"-10"-257,45-20 399,102-35 1,-90 43 410,1 2 0,78-8 0,-140 25-623,-10 2-205,-1 0 0,0 1-1,1-1 1,-1 1-1,0-1 1,1 1 0,-1 0-1,1 0 1,-1 0 0,0 0-1,1 1 1,-1-1 0,0 0-1,1 1 1,2 1 0,-5-2-149,1 1 1,-1-1-1,0 1 1,0 0 0,0-1-1,0 1 1,0-1-1,0 1 1,-1-1 0,1 1-1,0-1 1,0 1-1,0-1 1,0 1 0,-1-1-1,1 1 1,0-1-1,0 1 1,-1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9:49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4720,'0'0'17271,"14"-4"-16912,-4 1-281,6-2 79,0 1 0,0 1 0,32-3-1,-19 3 308,31-7 0,-37 5-94,0 1 0,34-1 0,-51 6-255,1 0 0,-1 0 0,1 0 1,10 4-1,-12-3 54,1 0 0,0 0 0,0-1 0,10 1 0,-15-2-142,-1 0-1,1 0 1,0 0 0,-1 0 0,1 0 0,-1 0-1,1 0 1,0 0 0,-1 1 0,1-1-1,-1 0 1,1 0 0,-1 0 0,1 1 0,-1-1-1,1 0 1,-1 1 0,1-1 0,-1 1-1,1-1 1,-1 0 0,1 1 0,-1-1 0,0 1-1,1-1 1,-1 1 0,0 0 0,1-1-1,-1 1 1,0-1 0,0 1 0,0-1 0,0 1-1,1 0 1,-1-1 0,0 1 0,0-1-1,0 1 1,0 0 0,0-1 0,0 1 0,-1-1-1,1 1 1,0 0 0,0-1 0,0 1-1,-4 3 0,-20 26 137,-1-1 0,-58 49 0,47-47-60,-44 49-1,17-15 4,51-53-89,-7 5 26,-20 25-1,34-32-37,4-8 8,1 0 0,-1-1 0,0 1 0,0-1-1,0 1 1,1-1 0,-1 1 0,-1-1 0,1 1 0,0-1 0,0 0 0,0 0-1,-1 1 1,1-1 0,-3 1 164,14-2-36,183-27 265,-181 26-345,0 2 1,0-1-1,0 2 0,0 0 1,22 6-1,-6-2 87,-8-5 351,-13-6-1282,-5-6-3945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252 1 10040,'0'0'9662,"-9"7"-9005,4-2-561,-21 18 809,-33 37 1,41-38-559,2 0 0,1 2-1,1-1 1,1 2 0,1 0 0,1 0 0,1 1-1,1 0 1,-6 33 0,8-21 6,1 0 1,2-1 0,2 1-1,1 1 1,2-1-1,2 0 1,1 0 0,2-1-1,18 62 1,-8-56 269,2-1 0,1-1 0,25 38 0,-40-72-547,0-1 1,0-1 0,0 1 0,1-1-1,-1 1 1,1-1 0,0-1-1,1 1 1,-1-1 0,1 0 0,0 0-1,10 5 1,-12-7-77,1 0 0,0 1 0,-1-1 0,1-1 0,0 1 0,7 1 0,-10-3 0,0 0 0,0 0 0,0 0 0,-1 0 0,1-1 0,0 1 0,0-1 0,0 1 0,-1-1 0,1 1 0,0-1 0,-1 0 0,1 0 0,-1 0 0,1 0 0,-1 0 0,1 0 0,-1 0 0,0-1 0,1 1 0,1-3 0,24-32-346,-23 30-3247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14968,'0'0'5265,"8"-2"-4663,8-2-278,0 1 0,0 1 0,25-1 0,-34 3-189,0 0 0,-1 1-1,1-1 1,-1 1 0,1 1 0,-1-1-1,1 1 1,-1 0 0,0 1 0,0-1 0,0 1-1,0 0 1,8 6 0,-6-1 138,0 0 1,0 1-1,0-1 1,-1 1-1,-1 1 1,1-1-1,8 19 1,27 80 1708,-26-64-1043,-1-1-86,-9-23-297,2 0 0,-1-1 0,2 0-1,12 19 1,-21-37-556,1 0 0,-1-1 0,1 1 0,-1-1 0,1 1 0,-1 0 0,1-1 0,-1 1 0,1-1 0,0 0 0,-1 1 0,1-1 0,0 1 0,-1-1 0,1 0 0,0 1 0,0-1 0,-1 0 0,1 0 0,0 0 0,0 0 0,-1 0 0,1 0 0,1 0 0,0 0 0,0 0 0,0-1 0,-1 0 0,1 1 0,0-1 0,0 0 0,-1 0 0,1 0 0,-1 0 0,3-1 0,2-4 0,0 1 0,-1-1 0,9-11 0,3-8-3992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517 0 15376,'0'0'2145,"-8"8"-1349,-105 98 1358,-8 3-507,-43 42 966,107-103-1375,4-3 1023,52-44-1956,5-5 32,12-7-1532,-12 9-1344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14568,'0'0'2621,"-3"7"-1803,-9 23-121,-13 32 776,22-53-1158,1 0 1,0 0-1,0 0 0,0 0 0,1 10 1,1-17-203,0 0 0,0 0 1,0 0-1,0 0 1,1 0-1,-1 0 1,1 0-1,-1 1 0,1-2 1,0 1-1,0 0 1,0 0-1,0 0 0,0 0 1,0 0-1,0-1 1,1 1-1,-1 0 1,1-1-1,-1 0 0,1 1 1,0-1-1,-1 0 1,1 0-1,0 0 0,0 0 1,0 0-1,0 0 1,0 0-1,0 0 1,0-1-1,3 1 0,0 0 29,0-1-1,0 1 0,0-1 1,0 0-1,0-1 0,0 1 1,0-1-1,0 0 0,0 0 1,0 0-1,0-1 0,5-3 0,-1 1 76,-1 0 0,1-1-1,-1-1 1,-1 1-1,11-10 1,-16 13-144,0 0-1,0 0 1,0-1 0,0 1-1,-1 0 1,1-1 0,-1 1-1,0-1 1,1 1 0,-1-1-1,0 0 1,0 1-1,-1-1 1,1 0 0,-1 0-1,1 0 1,-1 1 0,0-1-1,0 0 1,0 0 0,-1 0-1,0-4 1,1 4 14,-1 0 0,0 0 1,0 0-1,0 1 0,0-1 0,-1 0 0,1 1 1,-1-1-1,1 0 0,-1 1 0,0 0 0,0 0 1,0-1-1,0 1 0,-1 0 0,1 0 0,-5-2 1,2 2-32,1 0 0,-1 0-1,0 1 1,0 0 0,0-1 0,0 2 0,0-1 0,0 1 0,-8 0 0,1 0-54,0 2-1,-1-1 0,1 1 1,0 1-1,1 0 0,-1 1 1,-16 8-1,26-12 48,1 1 0,-1 0 0,1 0 0,-1 0 0,1 0 0,0 0 0,0 0 0,-1 0 0,1 0 0,0 0 0,0 0 0,0 1 0,0-1 1,0 0-1,0 1 0,1-1 0,-2 4 0,-1 14-5019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10544,'0'0'16888,"8"-1"-16425,112-18 708,39-5 593,-134 22-1282,0 1 0,0 1 1,33 5-1,-45-6-482,-12 1 0,0 0 0,0 0 0,0 0 0,0 0 0,-1-1 0,1 1 0,0 1 0,0-1 0,0 0 0,0 0 0,-1 0 0,1 0 0,0 1 0,0-1 0,0 0 0,-1 1 0,1-1 0,0 0 0,0 1 0,-1-1 0,1 1 0,1 1 0,2-2 830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6632,'0'0'17222,"5"10"-16563,2 7-397,-1 0 0,-1-1 1,0 2-1,2 16 1,42 299 5760,-47-301-5112,-9-70-911,2 19 0,-2-17-3981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10656,'0'0'6841,"0"9"-5985,2 44 414,2 0-1,16 75 1,-14-111-753,0 0 0,1 1 0,15 25 0,-8-15 888,-10-24-350,-3-7-326,-1-8 8,-3-10-292,-13-74 592,10 70-735,1-1 0,1 1 1,1-1-1,1 1 0,1-1 0,4-27 1,-2 42-237,0-5 221,6-28 0,-6 40-256,0 0-1,1 0 0,-1-1 1,1 1-1,0 1 1,0-1-1,0 0 0,1 0 1,-1 1-1,1-1 1,4-4-1,-3 6-30,0 1 0,0-1 0,0 1 0,0-1 0,0 1 0,0 1 0,0-1 0,0 0 0,0 1 0,0 0 0,6 0 0,-5 0 0,8 0 0,0 1 0,0 0 0,0 1 0,0 1 0,-1 0 0,1 0 0,17 9 0,-5-1 0,0 1 0,34 24 0,-26-17 0,1-1 0,39 15 0,-58-29 0,-15-4 0,0 0 0,1 0 0,-1 0 0,0 0 0,1-1 0,-1 1 0,0 0 0,1 0 0,-1 0 0,0 0 0,1 0 0,-1 0 0,0-1 0,1 1 0,-1 0 0,0 0 0,0 0 0,1-1 0,-1 1 0,0 0 0,1-1 0,-1 0 0,1-1 0,-1 0 0,1 1 0,-1-1 0,0 1 0,0-1 0,0 0 0,0 1 0,0-1 0,0-3 0,-1-5 0,1 2-3935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407 104 8240,'0'0'7202,"-2"-8"-6702,-8-29 7,9 34-437,0 1 1,-1 0-1,1 0 1,-1-1-1,0 1 1,0 1-1,1-1 1,-1 0-1,0 0 1,-1 1-1,1-1 1,0 1-1,0 0 1,-1-1-1,1 1 1,-1 0-1,1 0 1,-1 1-1,1-1 0,-5 0 1,-1-1 177,1 0-47,-14-5 789,-31-5 0,44 11-729,1 0-1,-1 0 0,0 1 1,0 1-1,1-1 0,-1 1 0,-12 3 1,-15 5 768,17-5-136,-29 10 0,40-11-700,1 0 0,0 0 0,0 1-1,0 0 1,1 0 0,-1 0 0,1 0-1,-5 7 1,5-7-91,-5 9 719,10-12-788,0-1-1,-1 1 0,1-1 0,0 1 0,0-1 0,0 1 0,0 0 0,0-1 0,0 1 0,0 0 0,0-1 0,0 1 0,0-1 0,0 1 0,1 0 0,-1-1 0,0 1 0,0-1 0,0 1 0,1-1 0,-1 1 0,0-1 0,1 1 0,0 0 0,3 5 62,1 0-1,1-1 1,-1 0 0,1 0-1,0 0 1,0-1-1,10 6 1,6 1 83,23 9 0,-2-2 36,14 8 12,-7-4 32,49 30 0,-95-49-233,0-1 1,0 1-1,-1 0 1,0 0-1,1 0 0,-1 0 1,0 1-1,0-1 1,-1 1-1,1 0 1,2 5-1,-5-8-17,0-1 1,0 1-1,0-1 1,0 1-1,0-1 1,0 0-1,0 1 0,0-1 1,0 1-1,0-1 1,0 1-1,0-1 0,-1 1 1,1-1-1,0 1 1,0-1-1,-1 1 1,1-1-1,0 0 0,0 1 1,-1-1-1,1 0 1,0 1-1,-1-1 0,1 0 1,-1 1-1,1-1 1,-1 1-1,-15 6 121,13-6-111,-14 6 128,0-1 0,-1 0 0,1-2 0,-1 0-1,-29 2 1,3-7 7,-1-1-1,-63-13 0,74 9-138,24 6-13,8 0 0,0 0 0,-1 0 0,1 0 0,0 0 0,-1 0 0,1-1 0,0 1 0,-1-1 0,1 0 0,-2-1 0,4 2 0,0 0 0,0 0 0,0-1 0,0 1 0,0 0 0,1-1 0,-1 1 0,0 0 0,0-1 0,0 1 0,1 0 0,-1 0 0,0 0 0,1-1 0,-1 1 0,0 0 0,0 0 0,1 0 0,-1-1 0,0 1 0,1 0 0,2-1 0,26-19 872,-13 9-5781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1 15976,'0'0'3239,"-2"8"-2301,-11 42 201,-28 126 2306,40-171-3222,1 0 0,-1 0 0,1 0 0,0 0 1,0 0-1,0 0 0,1 0 0,-1 0 1,2 0-1,-1 0 0,3 8 0,-3-12-199,-1-1 0,1 0 0,-1 0 0,1 0 0,-1 0 0,1 0 0,-1 0 0,1 0 0,-1 0-1,1 0 1,-1 0 0,1 0 0,-1 0 0,1 0 0,-1 0 0,1 0 0,-1 0 0,1 0 0,-1-1 0,0 1 0,1 0 0,-1 0 0,1-1-1,-1 1 1,1 0 0,-1 0 0,0-1 0,1 1 0,-1-1 0,0 1 0,1 0 0,-1-1 0,0 0 0,11-9-3674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12552,'0'0'2033,"1"11"-1194,3 41 806,-2 62 0,-5-89-956,1-19-332,1-1 1,1 1-1,-1 0 0,1 0 1,0-1-1,1 1 1,0 7-1,-1-13-330,0 0 0,0 0 1,0 0-1,0 0 0,0 0 0,0 0 0,0 1 0,0-1 1,0 0-1,1 0 0,-1 0 0,0 0 0,0 0 0,0 0 1,0 0-1,0 0 0,0 0 0,0 1 0,0-1 1,0 0-1,0 0 0,0 0 0,1 0 0,-1 0 0,0 0 1,0 0-1,0 0 0,0 0 0,0 0 0,0 0 0,0 0 1,1 0-1,-1 0 0,0 0 0,0 0 0,0 0 1,0 0-1,0 0 0,0 0 0,0 0 0,1 0 0,-1 0 1,0 0-1,0 0 0,0 0 0,0 0 0,0 0 0,0 0 1,0 0-1,1 0 0,5-8 507,5-9-99,8-22 198,13-26 53,-27 58-555,0-1 0,0 0 0,1 1 0,-1 0 0,12-9 0,-16 14-85,1 1 1,-1 0-1,1-1 1,-1 1-1,1 0 1,0 0-1,-1 0 1,1 0-1,0 0 1,0 0-1,0 1 1,0-1-1,0 1 1,0-1-1,0 1 1,0 0-1,0-1 1,0 1-1,0 0 1,0 0-1,0 1 1,0-1-1,0 0 1,0 1-1,0-1 1,0 1-1,0 0 1,-1-1-1,1 1 1,0 0-1,0 0 1,-1 0-1,1 1 1,0-1-1,-1 0 1,1 0-1,-1 1 1,0-1-1,3 3 1,1 3 101,0 0 0,-1 1 0,0-1 0,0 1 1,0 0-1,-1 0 0,4 13 0,-4-7 68,-3-10 30,1 0 1,0 1 0,1-1 0,-1 0-1,4 7 1,-5-11-286,0 0 0,0 0 1,0 0-1,1 1 0,-1-1 0,0 0 0,0 0 0,0 0 1,1 0-1,-1 0 0,0 1 0,0-1 0,1 0 0,-1 0 1,0 0-1,0 0 0,1 0 0,-1 0 0,0 0 1,0 0-1,1 0 0,-1 0 0,0 0 0,1 0 0,-1 0 1,0 0-1,0 0 0,1 0 0,-1 0 0,0-1 0,0 1 1,0 0-1,1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9:52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6224,'0'0'14961,"9"-11"-14481,79-89 1238,-77 88-805,1 0-1,25-20 1,-37 33-893,0-1 1,0 0 0,0 1 0,0-1 0,0 1-1,-1-1 1,1 0 0,0 1 0,1-1 0,-1 1 0,0-1-1,0 0 1,0 1 0,0-1 0,0 0 0,0 1 0,0-1-1,0 1 1,1-1 0,-1 0 0,0 1 0,0-1-1,1 0 1,-1 0 0,0 1 0,0-1 0,1 0 0,-1 1-1,0-1 1,1 0 0,15 16 215,-9-10-119,-1 5-27,1-1-1,-1 1 0,-1 0 1,0 1-1,0-1 1,3 18-1,-2-11 21,28 90 455,-26-75-242,-8-32-435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94 119 8936,'0'0'9374,"-7"8"-8531,-34 45 550,35-44-1058,0 1 1,0 0-1,1 0 1,1 1 0,-4 11-1,4-5 89,1 0-1,1 0 0,1 0 0,0 0 1,1 1-1,1-1 0,1 0 0,0 0 1,1 1-1,9 24 0,-12-40-349,1 1 1,0 0-1,0-1 0,0 1 0,0-1 1,0 1-1,1-1 0,-1 0 1,1 1-1,0-1 0,0 0 0,0 0 1,0 0-1,0 0 0,0 0 0,0-1 1,0 1-1,1-1 0,-1 1 0,1-1 1,-1 0-1,1 0 0,-1 0 1,1 0-1,0-1 0,0 1 0,-1-1 1,1 1-1,0-1 0,0 0 0,-1 0 1,1 0-1,0 0 0,0-1 0,0 1 1,-1-1-1,1 0 0,0 0 1,2-1-1,10-5 131,0-1 1,0-1-1,-1 0 0,0-1 1,14-14-1,59-64 788,-63 61-877,-2 0 0,23-38 0,-45 65-116,8-15 0,-8 15 0,1 0 0,-1-1 0,0 1 0,0 0 0,1-1 0,-1 1 0,0 0 0,0-1 0,0 1 0,0 0 0,0-1 0,0 1 0,0-1 0,1 1 0,-1 0 0,0-1 0,0 1 0,0-1 0,-1 1 0,1 0 0,0-1 0,0 1 0,0-1 0,0 1 0,0 0 0,0-1 0,-1 1 0,1 0 0,0-1 0,0 1 0,-1-1 0,0 2 0,0 0 0,0 0 0,0 0 0,0 0 0,0 1 0,0-1 0,0 0 0,0 1 0,0-1 0,1 0 0,-1 1 0,0-1 0,1 1 0,-1 1 0,0-1 0,-2 5 0,1 0 0,0 0 0,0 1 0,1-1 0,0 1 0,0-1 0,0 1 0,1-1 0,0 1 0,1-1 0,2 14 0,-2-18 0,-1 0 0,1 1 0,0-1 0,1 0 0,-1 0 0,0 0 0,1 0 0,0 0 0,0 0 0,-1 0 0,2 0 0,-1-1 0,0 1 0,1-1 0,-1 1 0,1-1 0,-1 0 0,1 0 0,0 0 0,0-1 0,0 1 0,0-1 0,1 1 0,-1-1 0,0 0 0,0 0 0,1 0 0,3 0 0,-2-1 0,0 0 0,0 0 0,0 0 0,0 0 0,-1-1 0,1 0 0,0 0 0,0 0 0,-1-1 0,1 1 0,0-1 0,6-4 0,-4 1 0,-1 1 0,1-1 0,-1 0 0,-1 0 0,1-1 0,-1 1 0,7-10 0,-3 2 0,-1-1 0,-1 1 0,0-2 0,0 1 0,-2-1 0,0 0 0,5-21 0,-7 19 0,0-1 0,0-30 0,-3 41 0,0-1 0,-1 1 0,0-1 0,0 1 0,-1-1 0,0 1 0,0 0 0,-7-14 0,7 18 0,1 1 0,-1 0 0,0 0 0,0 0 0,0 0 0,0 1 0,0-1 0,-1 0 0,1 1 0,0-1 0,-1 1 0,1 0 0,-1 0 0,1 0 0,-5-1 0,-6-1 0,-23-3 0,36 6 0,-2 0 39,-1-1 0,1 1 0,0 0 0,0 0 0,0 1 0,-1-1-1,1 0 1,0 1 0,0-1 0,0 1 0,0 0 0,0-1 0,0 1 0,0 0 0,0 0 0,0 1 0,0-1 0,0 0-1,1 1 1,-1-1 0,-2 3 0,2-1-574,0-1-1,0 1 1,1 0-1,-1 0 0,1 0 1,-1-1-1,1 1 1,-1 4-1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14168,'0'0'7735,"-8"2"-7109,1-1-468,1 0 13,-1 0 1,1 1 0,-1-1-1,1 1 1,0 1 0,-11 5 0,5-1 257,1 0 1,1 0 0,-1 1 0,-11 12 0,19-17-205,-1 1-1,1 0 1,0 0 0,0 0-1,0 0 1,0 1-1,1-1 1,0 1 0,0-1-1,0 1 1,0 0 0,1 0-1,-2 10 1,3-13-139,0 1 0,0-1 0,0 1-1,1-1 1,-1 1 0,1-1 0,-1 1 0,1-1 0,0 0-1,0 1 1,0-1 0,0 0 0,0 0 0,1 0-1,-1 0 1,1 0 0,0 0 0,-1 0 0,1 0 0,0 0-1,0-1 1,4 3 0,-2-1 74,1 0 0,-1-1 1,1 0-1,0 0 0,0 0 0,0 0 0,0-1 1,0 0-1,10 1 0,-6-2-90,1 0-1,-1-1 1,0 0 0,1-1-1,-1 1 1,0-2 0,0 0-1,0 0 1,0 0 0,-1-1-1,1 0 1,-1-1-1,10-7 1,7-6-1004,-2-2 0,35-36 0,-37 34-1270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9144,'0'0'8411,"-1"9"-7581,-7 26 834,-19 57 0,10-39-137,-16 82 0,17-64-547,-4 2 38,-7 34 628,23-91-1236,2 1 1,0 0-1,1 0 0,1 21 0,1-30-201,1 0-1,-1 0 1,1 0 0,0 0 0,1 0 0,0 0 0,1-1-1,-1 1 1,1-1 0,8 11 0,-9-15-209,0 0 0,0 0 0,0 0 0,1 0 0,-1-1 0,0 0 0,1 0 0,0 0 0,0 0 0,-1 0 0,1-1 0,0 1 0,0-1 0,8 1 0,0 0 0,0-1 0,0 0 0,22-2 0,23-4 0,87-21 0,-134 23 0,0 0 0,-1-1 0,1 0 0,-1-1 0,0 0 0,11-8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16072,'0'0'1975,"10"2"-1084,64 6 1174,121-1-1,-13-2 1404,-170-4-2768,-1 1 1,15 3-1,-17-3-24,7-2 873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11048,'0'0'3558,"11"8"-2734,-2-2-665,13 9 285,0 1-1,21 22 0,-12-8 308,-1 2-1,-1 1 0,46 70 1,-57-72-296,-2 0 1,-1 1 0,-2 0-1,-1 1 1,-1 0 0,11 64-1,-19-72-167,0-1 1,-2 0-1,0 1 0,-2-1 0,-1 1 0,-1-1 0,-1 0 0,-1 0 0,-1 0 0,-15 38 0,7-32 103,-1 0 1,-2-1-1,-22 30 0,-68 75 1128,90-114-1274,9-10-113,-2 3 123,0-1 1,-1 0 0,-1-1-1,0 0 1,-23 17 0,34-27-230,-1 0-1,1-1 1,0 1 0,0 0 0,0 0 0,-1-1 0,1 1-1,0-1 1,-1 1 0,1-1 0,0 0 0,-1 1 0,1-1-1,-1 0 1,1 0 0,-1 0 0,1 0 0,0 0 0,-1 0-1,1 0 1,-1-1 0,1 1 0,0-1 0,-1 1 0,-1-1-1,2-1-21,-1 1 0,1-1 0,-1 0-1,1 0 1,0 1 0,0-1-1,0 0 1,0 0 0,0 0-1,1 0 1,-1 0 0,0 0 0,1 0-1,0 0 1,-1 0 0,1-3-1,-2-18-4113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245 1 8840,'0'0'8467,"11"7"-7527,-10-6-917,5 3 109,0 1 1,1-1-1,-1-1 1,1 1-1,0-1 0,0 0 1,0-1-1,1 0 1,-1 0-1,0 0 1,1-1-1,14 0 0,5-2 296,134 2 2106,-124 0-1789,-30-2-359,0 1-1,1 0 0,-1 0 1,1 1-1,-1 0 1,0 1-1,1-1 1,7 4-1,-14-4-248,0-1 0,0 1 0,1 0 0,-2 0 0,1 0 0,0 0 0,0-1 0,0 1 0,0 0 0,0 1 0,-1-1-1,1 0 1,-1 0 0,1 0 0,-1 0 0,1 0 0,-1 1 0,1-1 0,-1 0 0,0 0 0,0 3 0,-1 30 607,-1-21-404,-17 175 408,-4 69-1,21-203-747,-1 23 0,11 130 0,-3-166 0,13 88 0,-8-72 0,13 60 0,-22-107 0,-1-9 0,0 0 0,0 0 0,0 0 0,0 0 0,0 0 0,1-1 0,-1 1 0,0 0 0,1 0 0,-1 0 0,0 0 0,2 1 0,-2-1 0,1-1 0,-1 1 0,0-1 0,1 1 0,-1-1 0,0 1 0,0-1 0,1 1 0,-1 0 0,0-1 0,0 1 0,0-1 0,0 1 0,0 0 0,0-1 0,0 1 0,0-1 0,0 1 0,0 0 0,0-1 0,0 1 0,0-1 0,0 1 0,-1-1 0,1 1 0,0 0 0,0-1 0,-1 1 0,1-1 0,0 1 0,-1-1 0,1 1 0,0-1 0,-1 1 0,1-1 0,-1 0 0,1 1 0,-1-1 0,1 0 0,-1 1 0,-3 1 0,0 1 0,-1-1 0,1 0 0,-6 1 0,10-2 0,-22 6 0,-1-1 0,1-1 0,-27 2 0,-74 2 0,-5 1 0,9 6 870,11-1-1809,38-6-2927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486 0 7936,'0'0'16167,"2"9"-15657,-1-3-427,0-3-37,0 0 0,0 0 0,-1 1 0,1-1 0,-1 0 0,0 1 0,0-1 1,0 0-1,0 1 0,-1-1 0,0 0 0,1 0 0,-1 1 0,0-1 0,0 0 0,-1 0 1,1 0-1,-1 0 0,-2 3 0,-43 53 1063,-77 71 1,76-82-589,31-30-331,-21 21 622,-1-2 0,-53 40 0,25-35 963,60-36-1775,16-1 0,58 25 0,23 10 0,-34-18 0,69 38 0,-79-38 0,-24-12 0,-1 1 0,35 24 0,-33-18 0,-1 0 0,-1 2 0,-1 1 0,21 25 0,-39-42 0,0 0 0,1 0 0,-1-1 0,0 1 0,1-1 0,4 4 0,-6-6 0,0 1 0,0-1 0,0 1 0,0-1 0,0 0 0,0 0 0,0 1 0,-1-1 0,1 0 0,0 0 0,0 0 0,0 0 0,0 0 0,0 0 0,0-1 0,0 1 0,0 0 0,0 0 0,0-1 0,0 1 0,0 0 0,0-1 0,0 1 0,-1-1 0,1 1 0,0-1 0,0 1 0,1-3 0,2 0 173,0-1 0,0-1 0,0 1-1,3-7 1,3-4-4767,-10 15 4389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1 245 10040,'0'0'10703,"7"-6"-10105,82-62 874,-69 54-1030,1 2-1,0 0 0,25-10 0,-44 21-383,-1 0 1,1 1-1,-1-1 1,1 1 0,-1-1-1,1 1 1,0 0-1,-1 0 1,1 0-1,0 0 1,-1 0-1,1 0 1,3 0-1,-4 1-10,0 0-1,-1-1 1,1 1-1,0-1 1,0 1-1,0 0 1,0 0-1,-1-1 1,1 1-1,0 0 1,0 0-1,-1 0 0,1 0 1,-1 0-1,1 0 1,-1 0-1,0 0 1,1 0-1,-1 0 1,0 0-1,1 2 1,1 13 160,0 1-1,-1-1 1,-2 31 0,0-9 121,0 14 165,2 56 391,1-96-717,-1-1 1,1 1 0,1-1-1,0 0 1,1 0 0,0 0-1,7 12 1,-10-20-111,1 0-1,0 0 1,0 0 0,0-1 0,0 1 0,0-1 0,1 0-1,-1 1 1,1-1 0,-1 0 0,1 0 0,0-1 0,0 1 0,0-1-1,0 1 1,0-1 0,0 0 0,0 0 0,0 0 0,1-1-1,-1 1 1,0-1 0,1 1 0,-1-1 0,0 0 0,1-1-1,-1 1 1,0 0 0,0-1 0,1 0 0,-1 0 0,0 0-1,0 0 1,0 0 0,0-1 0,0 1 0,0-1 0,0 0 0,-1 0-1,1 0 1,3-3 0,0-2-58,-1 0 0,1 0 0,-1-1 0,-1 0 0,0 1 0,0-2 0,0 1 0,3-11 0,1-12 0,5-32 0,0 1 0,33-164 0,-44 219 0,0 1 0,0-1 0,0 1 0,1 0 0,0 0 0,0 0 0,5-8 0,-6 12 0,-1 0 0,1 1 0,-1-1 0,1 0 0,-1 1 0,1-1 0,0 1 0,0 0 0,0 0 0,0-1 0,0 1 0,0 0 0,0 1 0,0-1 0,0 0 0,0 1 0,1-1 0,-1 1 0,0-1 0,0 1 0,0 0 0,1 0 0,-1 0 0,0 0 0,5 2 0,7 2 0,-1 0 0,1 2 0,-1 0 0,0 0 0,-1 1 0,1 1 0,17 14 0,41 30 0,-62-47 0,-7-5 0,-1 1 0,0-1 0,1 1 0,-1-1 0,0 1 0,0 0 0,0 0 0,0 0 0,0-1 0,0 1 0,1 2 0,0-2 659,0 1-1097,-1 3-3718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10152,'0'0'9209,"-2"10"-8321,-4 13-169,1 0 0,1 0 0,-2 40 0,6-56-449,0 0 1,0 1 0,1-1-1,0 0 1,0 0-1,0 0 1,1 0-1,0 0 1,1 0 0,-1-1-1,1 1 1,1-1-1,-1 0 1,1 0 0,0 0-1,1 0 1,-1 0-1,8 5 1,-12-10-211,1 0 0,1 0 0,-1 0 0,0-1 0,0 1 0,0-1 0,0 1 0,0-1-1,0 1 1,1-1 0,-1 0 0,0 1 0,0-1 0,1 0 0,-1 0 0,0 0 0,1 0 0,-1 0 0,0 0 0,0 0 0,1-1 0,0 1 0,1-2 29,0 1 1,0 0-1,0-1 1,-1 1-1,1-1 1,-1 0-1,1 0 1,4-4 0,0-2 83,0-1 1,-1 0 0,1 0-1,5-12 1,-6 8 69,-1 1 0,-1-1 0,5-26 0,-5 21-9,8-21 0,-7 29-234,-5 10 0,1 0 0,-1 0 0,0 0 0,0 0 0,0 0 0,1 0 0,-1 0 0,0 0 0,0 0 0,0 0 0,0 0 0,1 0 0,-1 0 0,0 0 0,0 0 0,0 0 0,0 0 0,0 0 0,1 0 0,-1 1 0,0-1 0,0 0 0,0 0 0,0 0 0,0 0 0,0 0 0,1 1 0,-1-1 0,0 0 0,0 0 0,0 0 0,0 0 0,0 1 0,0-1 0,0 0 0,0 0 0,0 0 0,0 0 0,0 1 0,0-1 0,3 9 0,-3-8 0,10 36 0,-3 1 0,0 0 0,-3 0 0,0 77 0,-5-105 0,0 0 0,-1 0 0,0-1 0,-1 1 0,0-1 0,0 0 0,-1 1 0,0-1 0,-1-1 0,-5 10 0,7-15 0,1 1 0,0-1 0,-1 0 0,0 0 0,0 0 0,0 0 0,0 0 0,0 0 0,-1-1 0,1 0 0,-1 0 0,0 0 0,0 0 0,1 0 0,-1-1 0,0 1 0,0-1 0,-1 0 0,1-1 0,0 1 0,0-1 0,0 1 0,0-1 0,-1-1 0,-6 0 0,8 0 0,-1 0 0,1 0 0,0-1 0,-1 1 0,1-1 0,0 0 0,0 0 0,0 0 0,0 0 0,0 0 0,0-1 0,1 1 0,-1-1 0,-2-4 0,4 6 0,0-1 0,-1 1 0,1-1 0,1 1 0,-1-1 0,0 0 0,0 0 0,1 1 0,-1-1 0,0 0 0,1 0 0,0 0 0,0 0 0,-1 0 0,1 1 0,0-1 0,0 0 0,1 0 0,-1 0 0,0 0 0,1 0 0,-1 0 0,1 1 0,-1-1 0,1 0 0,0 0 0,0 1 0,0-1 0,1-2 0,3 0 0,0-1 0,0 0 0,0 1 0,0 0 0,0 0 0,1 1 0,0-1 0,11-3 0,-2 1 0,0 0 0,23-4 0,-19 7 0,0 0 0,1 2 0,24 0 0,31-2 0,-72 3 52,-1-1 0,1 0-1,0 0 1,-1 0 0,1 0 0,-1 0-1,1 0 1,-1-1 0,0 0 0,0 1-1,0-1 1,1 0 0,-1 0 0,-1 0 0,1 0-1,0 0 1,-1 0 0,4-5 0,-2 0-1036,1 0 0,-1 0 1,0 0-1,3-11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12864,'0'0'8479,"0"9"-7440,0-7-976,0 4 141,0-1-1,0 0 1,0 0-1,1 1 1,0-1-1,0 0 1,0 0-1,1 0 1,0 0-1,0 0 0,0 0 1,0 0-1,6 7 1,11 8 733,1-1 0,0-1-1,41 27 1,-40-30-406,2 2-51,116 76 2206,-102-74-2666,22 14-14,-52-28-7,0-1 0,-1 1 1,0 1-1,0-1 0,0 1 1,5 7-1,17 20 1,-20-24 0,0 0 0,0 0 0,-1 1 0,6 12 0,-8-13 0,-3-7 0,-1 0 0,0 1 0,1-1 0,-1 0 0,0 1 0,0-1 0,0 1 0,-1 0 0,1-1 0,-1 1 0,1 0 0,-1-1 0,0 1 0,0 0 0,0-1 0,0 1 0,-1 0 0,1-1 0,-2 5 0,-2 8 0,3-10 0,-1 0 0,1 0 0,-1 0 0,0-1 0,0 1 0,-1-1 0,1 0 0,-6 7 0,-20 22 0,-1-1 0,-41 33 0,-4 0 0,-126 144 0,195-203 0,-3 3 0,1 0 0,-12 19 0,17-26 0,1 0 0,0 0 0,0 0 0,0-1 0,1 1 0,-1 0 0,0 1 0,1-1 0,-1 0 0,1 0 0,0 0 0,-1 0 0,1 0 0,0 0 0,1 1 0,-1-1 0,0 0 0,0 0 0,1 0 0,-1 0 0,1 0 0,1 4 0,3-1-3935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0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89 3408,'0'0'15825,"11"-5"-15707,77-23 284,-75 25-309,-7 1-50,0 0 0,0 1 0,0 0 0,0 0 0,1 0 0,-1 1 0,0 0 0,11 1 0,-5 0 23,0-1 0,0 0 1,0 0-1,0-2 0,0 1 0,18-6 1,-10 1 13,-15 4-37,1 0 1,-1 1-1,1 0 1,-1 0-1,8-1 1,-12 2 132,-14-3-144,0-2-15,0 1 0,-1 1-1,0 1 1,1 0 0,-19-1 0,-70 6 95,26 0 55,-5 9 138,81-12-301,0 0 0,-1 0 0,1 0 0,-1 0 0,1 0 0,0 1 0,-1-1 0,1 0-1,0 0 1,-1 0 0,1 0 0,-1 0 0,1 1 0,0-1 0,-1 0 0,1 0 0,0 0 0,0 1 0,-1-1-1,1 0 1,0 1 0,0-1 0,-1 0 0,1 1 0,0-1 0,0 0 0,0 1 0,-1-1 0,1 0-1,0 1 1,0-1 0,0 0 0,0 1 0,0-1 0,0 1 0,0-1 0,0 0 0,0 1 0,2 5-2842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9944,'0'0'19647,"15"2"-18992,270 10 1858,-100-12-2513,-150 3 0,-19-1 0,-11-1 0,-4-1 0,-1 0 0,1 0 0,-1 0 0,1 0 0,-1 0 0,1 0 0,-1 0 0,1 0 0,-1 0 0,0 1 0,1-1 0,-1 0 0,1 0 0,-1 1 0,0-1 0,1 0 0,-1 1 0,0-1 0,1 0 0,-1 1 0,0-1 0,0 0 0,1 1 0,-1-1 0,0 1 0,1 0 0,0 3 0,-4 1 0,0 5 864,-1-5-5728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12760,'0'0'15490,"8"4"-14862,7 4-250,0 0 1,0-1-1,1-1 0,18 4 1,67 6 605,-73-13-649,1 1 0,42 12 0,-49-8-335,63 16 0,-73-22 0,0 0 0,-1-1 0,1 0 0,0-1 0,18-2 0,-19 1 433,9-1-62,-20 2-529,1 0 0,-1 0 0,0 0 0,1 0 0,-1 0 0,1 0 0,-1-1 0,1 1 0,-1 0 0,0 0 0,1 0 0,-1-1 0,1 1 0,-1 0 0,0 0 0,1-1 0,-1 1 0,0 0 0,0-1 0,1 1 0,-1-1 0,0 1 0,0 0 0,1-1 0,-1 1 0,0-1 0,0 1 0,0 0 0,1-2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0 11152,'0'0'6105,"-8"7"-5368,-26 19-82,33-25-577,-1 1 1,1-1 0,-1 0-1,1 0 1,-1-1 0,1 1-1,-1 0 1,1 0 0,-1-1-1,0 1 1,1-1-1,-1 1 1,0-1 0,0 0-1,-2 0 1,3 0 12,0 0-1,-11 9 12512,282-17-12533,-203 7-69,111 12 0,-175-11 0,0 1 0,0 0 0,0-1 0,0 1 0,1 0 0,-1 0 0,0 1 0,-1-1 0,5 3 0,-6 2 984,-1-5-1968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 10544,'0'0'11215,"-4"11"-10517,-3 9-237,1-1-1,-5 42 1,-1 22 1380,-4 0-1,-25 82 0,9-61 1559,29-96-3399,3-7 0,-1 0 0,1 0 0,-1 0 0,1 0 0,0 0 0,-1 0 0,1 0 0,0 1 0,0-1 0,0 0 0,0 1 0,1-1 0,-1-1 0,0 1 0,1-1 0,-1 1 0,1-1 0,-1 0 0,1 1 0,-1-1 0,1 0 0,-1 0 0,1 1 0,-1-1 0,1 0 0,-1 0 0,1 0 0,-1 0 0,1 1 0,0-1 0,-1 0 0,1 0 0,-1 0 0,1 0 0,-1 0 0,1-1 0,0 1 0,-1 0 0,1 0 0,-1 0 0,1-1 0,61-6 0,66-11 0,-108 14 0,23-1 0,-31 5 0,0-1 0,-1-1 0,1 0 0,-1 0 0,0-1 0,0-1 0,15-6 0,-23 8 85,-2 2-42,0 0 0,0-1-1,0 1 1,-1-1-1,1 1 1,0-1 0,0 1-1,-1-1 1,1 1-1,0-1 1,-1 0 0,1 1-1,-1-1 1,2-1 0,-3-10-4703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16879,'0'0'5371,"10"0"-4904,17 0 69,0-2 0,32-6 1,-15-2 210,-21 4-32,1 1-1,-1 1 1,1 0 0,0 2 0,28 1 0,8-1 2290,-46 4-2231,-24 0-5169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16983,'0'0'6600,"8"-3"-5768,37-9 726,85-12-1,-75 19-542,110-6 3190,-149 10-4522,22 2 1013,-37-1-857,0 0 1,0 0-1,0 0 0,0 0 1,0 0-1,0 1 0,0-1 1,0 0-1,0 1 0,0-1 1,0 1-1,0 0 0,0-1 1,0 1-1,0-1 0,0 1 1,0 0-1,-1 0 0,1 0 1,0-1-1,-1 1 0,1 0 1,0 0-1,-1 0 0,1 0 1,0 1-1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95 16479,'0'0'5608,"-4"8"-4902,-12 28-90,16-35-579,-1-1 1,1 1 0,0 0 0,-1 0 0,1 0 0,0-1-1,0 1 1,0 0 0,-1 0 0,1 0 0,0-1-1,0 1 1,0 0 0,1 0 0,-1 0 0,0 0 0,0-1-1,0 1 1,0 0 0,1 0 0,-1 0 0,0-1 0,1 1-1,-1 0 1,1-1 0,-1 1 0,1 0 0,-1-1-1,1 1 1,0 0 0,-1-1 0,1 1 0,-1-1 0,1 1-1,1 0 1,1 0 93,0 0 1,0 0-1,-1 0 0,1-1 0,0 1 0,5 0 1,0-1 36,-1 0 1,1 0-1,-1-1 1,0 0-1,1 0 1,-1 0-1,0-1 1,0 0-1,0-1 1,0 0-1,10-5 1,-8 2 59,0 1 0,-1-1 1,0 0-1,-1-1 1,1 0-1,-1 0 0,11-16 1,-17 22-182,1-1 0,-1 1 1,0-1-1,0 1 0,0-1 1,-1 1-1,1-1 0,0 0 1,0 1-1,-1-1 0,1 0 1,-1 1-1,0-1 0,1 0 0,-1 0 1,0 1-1,0-1 0,0 0 1,0 0-1,-1 0 0,1 1 1,0-1-1,-1 0 0,1 0 1,-1 1-1,1-1 0,-1 1 1,0-1-1,0 0 0,0 1 0,0-1 1,0 1-1,0 0 0,0-1 1,0 1-1,-3-2 0,0 0 66,0 0 1,0 1-1,0 0 0,0 0 0,0 0 0,-1 0 0,1 1 0,-1 0 0,1-1 1,-1 2-1,1-1 0,-10 0 0,4 1-113,0 1 0,0 1 0,0-1 0,0 2 0,0-1 0,0 1 0,0 1 0,1 0 0,0 0 0,-13 8 0,15-8 0,0 1 0,1 0 0,-1 0 0,1 0 0,0 1 0,0 0 0,1 0 0,0 1 0,0 0 0,0-1 0,1 2 0,0-1 0,-4 9 0,6 3 860,3-10-5701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9744,'0'0'12590,"15"1"-11891,201 9 1414,361-37 1621,-374 9-2031,-181 16-1178,32 2 0,-20 1 260,-17-4-454,-11 1-321,-18 8-10,-35 6 878,19-6-5819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49 10248,'0'0'6878,"-8"6"-6018,-27 22-24,31-25-700,1 0 0,0 1 0,0-1 0,1 1 0,-1 0 0,1 0 0,-1 0 0,1 0-1,1 1 1,-1-1 0,1 0 0,-1 1 0,1-1 0,-1 10 0,0-3 116,1 5 100,-1 0 0,2-1 0,0 1-1,1 0 1,1 0 0,6 27 0,-1-2 299,-4-26-170,1 0 0,0 0 0,8 19 0,-7-21 273,0-3 1075,-2-8-196,-2-7-869,-7-17 377,-43-236-654,33 173-487,16 83 0,0 1 0,0 0 0,1-1 0,-1 1 0,0 0 0,1-1 0,-1 1 0,1 0 0,-1-1 0,1 1 0,0 0 0,0 0 0,-1 0 0,2-2 0,14-15 0,-14 17 0,2-3 0,1 0 0,0 1 0,0 0 0,1 0 0,-1 0 0,0 0 0,1 1 0,0 0 0,0 0 0,-1 0 0,1 1 0,0 0 0,0 0 0,9 0 0,-2 0 0,0 2 0,1-1 0,-1 2 0,0-1 0,20 7 0,2 2 0,39 19 0,-71-28 0,0 0 0,0 1 0,-1-1 0,1 1 0,0 0 0,-1 0 0,1 0 0,-1 0 0,0 0 0,0 0 0,0 1 0,0-1 0,3 5 0,-4-5 0,0 0 0,-1 0 0,1 1 0,0-1 0,-1 0 0,0 1 0,1-1 0,-1 0 0,0 1 0,0-1 0,0 0 0,-1 1 0,1-1 0,0 0 0,-1 1 0,0-1 0,1 0 0,-1 0 0,-2 4 0,0 0 0,-1 0 0,0 0 0,0 0 0,-1-1 0,0 1 0,0-1 0,0 0 0,0-1 0,-1 1 0,0-1 0,-8 5 0,3-3 0,0 0 0,-1-1 0,1 0 0,-1-1 0,-21 5 0,25-8 0,1-1 0,0 1 0,-12-2 0,-11 1 0,26 1 0,5 0 0,8 0 0,-1-1 0,1 1 0,-1 0 0,1 1 0,-1 0 0,1 0 0,8 5 0,51 24 0,-48-21 0,-4-2 0,0 0 0,29 21 0,-40-26 0,-1 1 0,1 0 0,-1 1 0,0-1 0,0 1 0,0 0 0,0 0 0,-1 0 0,0 0 0,0 0 0,-1 1 0,4 9 0,-5-12 0,-1 0 0,0 1 0,1-1 0,-1 0 0,0 0 0,-1 1 0,1-1 0,-1 0 0,1 1 0,-1-1 0,0 0 0,0 0 0,0 0 0,-1 0 0,1 0 0,-1 0 0,1 0 0,-1 0 0,0-1 0,0 1 0,-1-1 0,1 1 0,0-1 0,-5 3 0,-3 4 0,-1-1 0,-1 0 0,1-1 0,-20 9 0,17-10 0,-1 0 0,0-1 0,0 0 0,0-1 0,0-1 0,-1 0 0,-26 0 0,17-3 0,1-1 0,0-2 0,0 0 0,-31-9 0,47 9 850,7-2-5635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6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614 0 9536,'0'0'10794,"-7"12"-10418,1 0-294,-2 3 160,0-1 0,-1 0 0,0 0 0,-1-1 1,-12 12-1,9-13-30,-40 38 954,-64 78 0,1 5 472,19-17 750,28-34 292,62-72-2304,1 0-1,-8 17 1,7-12-235,-6 1-141,12-15 0,-1 0 0,1 1 0,-1-1 0,1 0 0,0 1 0,0-1 0,0 1 0,0 0 0,0-1 0,0 1 0,0 0 0,0 0 0,1-1 0,-1 1 0,1 0 0,-1 3 0,-2 9 0,3-12 0,-1-1 0,1 1 0,-1-1 0,1 0 0,0 1 0,0-1 0,0 1 0,0-1 0,0 1 0,0-1 0,0 1 0,0-1 0,0 1 0,1-1 0,-1 0 0,1 1 0,-1-1 0,1 2 0,12 18 0,0 0 0,1 0 0,1-2 0,1 0 0,19 18 0,139 129 0,-128-118 0,-32-32 0,29 25 0,-19-20 0,-1 1 0,-1 2 0,-1 0 0,-1 1 0,31 51 0,-9-16 0,-33-50 0,-1 1 0,0-1 0,-1 2 0,0-1 0,-1 1 0,0 0 0,-1 1 0,6 19 0,-4-8 984,-4-15-1968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2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99 8240,'0'0'7280,"7"-10"-6871,-2 2-268,43-73 7416,-50 93-6773,-85 218 901,6-16-775,39-100-425,26-73 68,-19 71 1,29-79-164,3-18-23,0 0-1,-1 0 0,-10 24 1,-11 24 1669,44-71-1768,-18 7-267,35-17-1,1 1 0,55-17 0,82-14 0,-173 48 0,26-6 0,0 2 0,1 1 0,48 1 0,-83 8 0,3-2 0,0 0 0,0-1 0,0 1 0,-9 5 0,-6-4 878,7-4-5823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21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 9040,'0'0'14209,"2"10"-13741,1 5-167,1 0 1,0 0-1,1 0 1,1-1-1,11 20 1,7 12 680,-19-34-756,1-1 0,0 0 1,1 0-1,8 10 0,165 208 2215,45 53 203,-200-253-2629,-2 1-1,30 52 1,28 70-24,-72-134 9,27 44 0,-26-46 0,0 0 0,-1 2 0,13 31 0,-19-36 0,-2-10 0,0 1 0,0-1 0,0 1 0,0-1 0,0 1 0,1-1 0,0 0 0,0 1 0,0-1 0,2 3 0,-4-6 0,1 1 0,-1-1 0,0 1 0,1-1 0,-1 0 0,0 1 0,0-1 0,1 1 0,-1 0 0,0-1 0,0 1 0,0-1 0,0 1 0,0-1 0,0 1 0,0-1 0,0 1 0,0-1 0,0 1 0,0 0 0,0-1 0,0 1 0,0-1 0,0 1 0,-1-1 0,1 1 0,0-1 0,0 1 0,-1-1 0,1 1 0,0-1 0,-1 1 0,-9 10 0,10-11 0,-101 93 0,-376 363 0,257-237 0,98-93 0,59-59 0,-81 112 0,126-156 0,-31 29 0,44-50 492,5-9 0,3-5-5411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3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3912,'0'0'11008,"11"-4"-10742,9-5-54,-1-1 0,0-1 0,0-1 0,27-22 0,-24 14 194,2 2 1,0 1-1,33-19 0,-55 36-381,-1-1-1,1 0 1,0 1-1,0-1 0,-1 1 1,1-1-1,0 1 1,-1 0-1,1 0 0,0 0 1,0 0-1,0 0 1,-1 0-1,1 0 0,0 1 1,0-1-1,-1 1 1,1-1-1,0 1 0,-1 0 1,1-1-1,-1 1 1,1 0-1,-1 0 0,1 0 1,-1 0-1,0 1 1,1-1-1,-1 0 0,0 0 1,0 1-1,0-1 1,0 1-1,1 1 0,4 5 51,-1 1 0,-1 0 1,1-1-1,5 20 0,-3-7 25,0 1 60,12 27 0,-17-44-106,1 1 1,0-1-1,0 0 1,0 0-1,1 0 1,0-1 0,0 1-1,0-1 1,0 0-1,6 4 1,-7-6-18,0-1 1,0 0-1,0 0 0,0 0 1,0 0-1,0-1 1,0 1-1,0-1 0,0 0 1,0 1-1,0-2 1,1 1-1,-1 0 0,0-1 1,0 1-1,0-1 1,0 0-1,0 0 0,3-1 1,8-4 184,-1 0 1,21-13 0,6-12 281,-32 23-306,1 1 0,1 0 1,13-7-1,-11 6 286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0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4312,'0'0'10761,"10"-4"-10401,0-1-259,-3 1 36,1 0 1,0 1-1,1 0 1,-1 0-1,0 1 1,1 0 0,11-1-1,-9 3 72,-9 0-164,0 0 0,0 0 0,1 0 0,-1 0 0,0 0 0,0 0 0,0 1 0,0-1 0,0 1 0,0-1 0,0 1 0,0 0 0,0 0 0,0 0 0,0 0 0,-1 0 0,1 0 0,2 2 0,4 5 123,0-1 1,-1 1-1,0 0 0,11 16 0,-10-13 97,0 0 0,17 17 0,-22-27-210,-1 1 1,0-1-1,1 0 1,0 0-1,-1 0 1,1 0-1,-1 0 0,1 0 1,0-1-1,0 1 1,-1-1-1,1 0 1,0 0-1,0 0 0,4 0 1,45-9 622,-41 7-518,2-3 34,1 1 0,-1-2-1,-1 1 1,1-2-1,-1 0 1,0 0 0,0-1-1,16-15 1,20-13 645,-42 34-710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9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7432,'0'0'5228,"3"14"-4656,24 150 997,-7-33-82,-9-72-35,5 120 1,-18-154-563,-11-43-460,3-7-281,1-1-1,-8-42 1,9 27-43,1 4 161,-6-64 0,13 89-210,0 0 0,0-1-1,2 1 1,-1-1 0,2 1-1,-1 0 1,2 0 0,0 0-1,6-13 1,-7 18-23,1 1-1,0 0 1,0-1-1,0 1 1,1 1 0,0-1-1,0 1 1,0 0 0,1 0-1,8-6 1,-2 4 29,0 0 1,0 1 0,0 1-1,24-8 1,-33 13-52,-1-1-1,1 0 1,0 1 0,0-1 0,-1 1-1,1 0 1,0 0 0,0 0-1,-1 1 1,1-1 0,0 0 0,0 1-1,-1 0 1,1 0 0,0 0-1,-1 0 1,1 0 0,-1 0 0,1 1-1,-1-1 1,0 1 0,1-1-1,-1 1 1,0 0 0,0 0 0,0 0-1,-1 0 1,1 1 0,0-1-1,-1 0 1,1 1 0,-1-1 0,0 1-1,1 2 1,1 2 12,0 0 0,-1 0 0,0 0 0,0 1 0,-1-1 0,0 0 0,0 1 0,-1-1-1,0 1 1,0-1 0,-2 13 0,-1-12 6,1 0-1,-1 0 1,0 0 0,-1 0-1,0 0 1,-9 12-1,-35 40 178,40-50-174,2-4 5,0 0 1,-1-1 0,-9 7-1,9-7 6,1 0-1,0 0 1,0 0-1,-6 7 1,12-12-41,0 0-1,0 0 1,0 1 0,0-1 0,0 0-1,0 0 1,0 0 0,0 0 0,0 0-1,0 1 1,0-1 0,0 0 0,0 0-1,0 0 1,0 0 0,0 0 0,0 0-1,0 1 1,0-1 0,0 0 0,-1 0-1,1 0 1,0 0 0,0 0 0,0 0-1,0 0 1,0 0 0,0 0 0,0 0-1,-1 1 1,1-1 0,0 0 0,0 0-1,0 0 1,0 0 0,0 0 0,-1 0-1,1 0 1,0 0 0,0 0 0,0 0-1,0 0 1,0 0 0,-1 0 0,1 0-1,0 0 1,0 0 0,0-1 0,0 1-1,0 0 1,0 0 0,-1 0 0,1 0-1,0 0 1,0 0 0,0 0 0,0 0-1,0 0 1,0 0 0,0-1 0,0 1 0,0-1 1,0 1-1,1-1 1,-1 1-1,1-1 1,-1 1-1,0-1 1,1 1-1,-1-1 1,1 1-1,-1-1 1,1 1-1,-1 0 1,1-1-1,-1 1 1,1 0-1,0 0 1,-1-1-1,1 1 1,0 0-1,49-21 34,-34 14-46,0 0 1,1 1 0,30-6 0,-38 10 3,1 0 1,-1 1-1,1 0 0,-1 1 0,1 0 0,10 2 0,-17-2 5,1 1 1,-1 0-1,0 0 0,1 1 0,-1-1 1,0 1-1,0 0 0,0 0 0,0 0 1,0 0-1,0 0 0,-1 0 0,1 1 0,-1-1 1,0 1-1,1 0 0,-1 0 0,0 0 1,2 6-1,-1-4 11,-1 1 0,0 0 0,0 0 0,-1 0 0,1 0 0,-1 0 0,-1 0 0,1 0 0,-1 1 0,0-1 0,-1 0 0,-1 10 0,0-4 22,-1-1 1,0 1 0,-1-1 0,0 0-1,-9 17 1,10-24-11,0 0-1,0 0 1,0 0-1,0 0 1,-1-1-1,0 1 1,1-1-1,-1 0 1,-6 4-1,-43 20 201,39-20-163,5-4-19,0 1-1,0-1 0,0-1 1,0 0-1,-1 0 0,-15 0 1,-61-2 176,37-2-173,35 2-154,-4 0 46,6 0-3616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07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7392,'0'0'5641,"0"12"-5348,-2 214 1862,-2-128-1058,-4-27 771,8-71-1664,15 0 193,3-4-312,0 2-1,1 0 1,-1 2-1,0 0 1,1 0-1,-1 2 1,0 0-1,28 8 0,-39-9-59,0 0-1,0-1 0,1 0 0,-1 0 0,0 0 0,0-1 0,0 0 0,0 0 1,0-1-1,0 0 0,-1 0 0,11-5 0,19-13-2730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0 4816,'0'0'4098,"-10"4"-3626,-18 4 260,-49 9-1,25-10 252,0 1-1,1 3 1,1 2 0,-61 24-1,108-36-923,0 1 0,1-1 1,-1 1-1,0 0 0,1 0 0,-1 0 0,1 0 0,0 0 0,-1 0 1,1 1-1,0-1 0,1 1 0,-1-1 0,0 1 0,1 0 0,-1 0 0,1 0 1,0 0-1,0 0 0,0 0 0,0 0 0,1 0 0,-1 0 0,1 0 0,-1 0 1,2 4-1,-1 8 83,2 0-1,0 1 1,1-2 0,5 21 0,0-6-3,65 447 1616,-60-383-1403,-4-44-81,1 61 1,2 84 656,-15-119-542,0-15-124,3-11-45,-2 0 1,-3-1 0,-12 58-1,12-78-152,1 1 0,-1 56 0,5-84-63,0 0 0,0 0 0,0 0 0,0 0 0,0 0 0,0 0 0,0 0 0,0 0 0,1 0 0,-1 0 1,0 0-1,1 0 0,-1 0 0,1 0 0,-1-1 0,1 1 0,-1 0 0,1 0 0,0 0 0,-1 0 0,1-1 0,0 1 0,-1 0 0,1-1 0,0 1 0,0-1 0,0 1 0,0-1 0,0 1 0,0-1 1,0 1-1,0-1 0,0 0 0,0 0 0,0 1 0,0-1 0,0 0 0,0 0 0,2 0 0,4-1 5,0 0-1,1 0 1,-1-1-1,13-4 1,-1 1 2,9-1 18,57-5 0,-70 10 0,0 1 0,0 1 0,-1 1 0,1 0 0,26 7 0,-40-8-35,1-1 0,0 1 1,0-1-1,0 1 0,0-1 1,0 0-1,-1 0 0,1 0 0,0 0 1,0 0-1,0 0 0,0 0 0,0-1 1,0 1-1,-1 0 0,1-1 0,0 0 1,0 0-1,-1 1 0,1-1 1,0 0-1,-1 0 0,1 0 0,2-3 1,-2 1-392,0 0 0,0 0 0,0 0 0,0 0 0,0-1 0,0 1 0,-1-1 0,0 1 0,2-8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4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5016,'0'0'8689,"0"13"-8097,-2 241 2462,6-199-1997,18 83-1,-12-86-561,-8-41-364,0-1-1,1 1 1,0-1 0,1 0-1,0 0 1,0 0-1,1-1 1,1 1-1,9 12 1,-6 1 314,-9-21-380,1 0-1,-1 0 0,1 0 1,0 1-1,0-1 1,0 0-1,0 0 0,0 0 1,2 2-1,-3-4-59,0 0 0,1 0 1,-1 0-1,0 1 0,1-1 0,-1 0 1,0 0-1,1 0 0,-1 0 0,0 0 0,1 0 1,-1 0-1,0 0 0,1 0 0,-1 0 1,0-1-1,1 1 0,-1 0 0,0 0 0,1 0 1,-1 0-1,0 0 0,0-1 0,1 1 1,-1 0-1,0 0 0,1 0 0,-1-1 0,0 1 1,0 0-1,0 0 0,1-1 0,-1 1 1,0 0-1,0-1 0,0 1 0,1-1 0,5-10-3336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5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5320,'0'0'12639,"10"-3"-12313,14-2-57,0 1 1,0 1 0,28 0-1,23 1 469,-25 0 224,60 6 0,-71 8-602,-30-15-865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3208,'0'0'18503,"9"11"-18363,28 39 18,-34-44-126,0-1 1,0 1 0,0 0 0,-1 0 0,0 0 0,0 0-1,-1 0 1,1 1 0,-1-1 0,-1 0 0,1 11-1,0 1 64,15 84 625,0-2 90,-10-56 150,-6-43-945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8336,'0'0'5269,"10"-1"-4776,40-4 415,83 3-1,134 11 1351,-258-9-2165,128 4 1256,-119-4-1011,0-2 0,1 0 0,-1-1 0,0-1 0,24-8 0,-41 12-311,0 0 1,1-1-1,-1 1 0,0-1 1,0 1-1,0-1 1,0 1-1,0-1 0,0 0 1,0 0-1,0 1 1,0-1-1,0 0 0,1-2 1,-2-10-160,-2-2-3189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27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12552,'0'0'5418,"10"-3"-4999,79-16 1367,-40 12-598,-33 5-877,0 0 0,19-6-1,68-17 644,25-8 75,174-61 1955,-285 87-2643,-14 6-228,1 0 1,-1-1-1,0 1 1,1 1-1,-1-1 1,1 0 0,3 0-1,-2 2 343,-7 0-61,-15 6-573,-32 17-2214,43-22 39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7328,'0'0'6928,"4"16"-6304,-1-4-493,2 11 131,0 1 0,-2-1-1,1 25 1,-4 363 3743,6-346-2542,-6-65-1123,0-5-445,5-90-1126,-1 61-1752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38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 8136,'0'0'2426,"-7"11"-1923,0 3-334,3-7-63,0 0 0,-1 0 1,0 0-1,0-1 0,0 1 0,-1-1 0,-10 9 1,-69 65 1599,36-33-752,45-43-840,-38 39 1089,39-39-1083,-1 0 1,1 1-1,0-1 0,0 1 1,1 0-1,-1 0 1,1 0-1,-2 7 1,-1-1 472,4-10-469,1 0-1,0-1 1,-1 1 0,1 0-1,-1 0 1,1-1 0,0 1 0,0 0-1,-1 0 1,1 0 0,0-1 0,0 1-1,0 0 1,0 0 0,0 0 0,0 0-1,0 0 1,1 1 0,0-1-99,1-1 1,0 1-1,0 0 0,0-1 1,0 0-1,0 0 1,0 1-1,0-1 0,0 0 1,0 0-1,4-1 1,0 0 27,14 0 54,-1-1 0,0-1 0,28-9 0,5 0 67,-2 3 154,1 2 0,68-1 0,-25 2 312,-93 11-3914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4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2208,'0'0'13202,"11"6"-12884,-3-2-258,-4-3-26,0 1-1,0 0 0,-1 0 0,1 1 0,0-1 0,-1 1 0,1 0 0,-1 0 0,0 0 0,0 0 0,0 1 0,0-1 0,-1 1 0,0 0 0,1 0 0,-1-1 0,2 9 1,65 271 1937,-60-238-1701,29 129 1475,-29-141-1322,-6-27-255,-1 1 0,-1-1 0,1 1 0,0 11 0,-1-12 287,-5-10 194,3 2-655,-3-6 48,-1 1 0,2-1 0,-1 0 0,1-1 0,-4-13 0,-5-15 53,9 30-76,1 0 0,0-1 0,0 1 0,1-1 0,0 1 0,1-1 0,-1 1 0,1-1 0,1 0 0,2-14 0,1 2 43,1-1-1,14-34 0,-14 46-46,1-1 0,0 1 0,0-1 0,0 2 0,2-1 0,-1 1 0,1 0-1,0 0 1,0 1 0,1 0 0,11-6 0,-10 8 0,0 0 0,1 1 0,-1 1 0,1 0 0,0 0 0,0 1 0,0 0 0,1 1 0,-1 0 0,17 1 0,-26 0-11,-1 1-1,0-1 0,0 0 1,1 0-1,-1 1 0,0-1 0,0 0 1,1 1-1,-1-1 0,0 1 1,0 0-1,0-1 0,0 1 1,0 0-1,0 0 0,0 0 1,0-1-1,0 1 0,0 0 0,0 0 1,0 1-1,-1-1 0,1 0 1,0 0-1,-1 0 0,1 0 1,-1 0-1,1 1 0,-1-1 1,0 0-1,0 1 0,1-1 1,-1 0-1,0 0 0,0 1 0,0-1 1,0 0-1,-1 2 0,1 4 1,-1-1-1,1 0 1,-1 0-1,-1 0 1,1 0-1,-5 10 1,1-5-4,-1-1 1,0 0 0,-1-1 0,0 1 0,0-1 0,-1 0-1,-14 11 1,8-8-4,-1 0-1,0-1 0,-34 17 1,129 25-27,-49-35 160,0 1-1,-1 2 0,-1 0 1,42 43-1,-66-59-212,-1-1-1,1 1 1,0-1 0,1-1 0,-1 1 0,10 4-1,-7-10-2166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46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4216,'0'0'6385,"2"12"-5852,22 158 1566,-17-140-1089,16 47 1,-12-47-210,6 34-1,-15-53-306,0 0-1,1 21 0,-3-31-298,-1-17 562,-12-71-93,-3-174 0,15 255-625,1 1-1,1 0 1,-1 0-1,1 0 0,0 0 1,0 0-1,0 0 1,1 0-1,0 0 0,0 0 1,0 0-1,1 1 1,-1-1-1,5-5 0,-1 3 33,-5 5-58,0 1-1,0 0 1,0-1-1,0 1 0,0 0 1,0 0-1,0 0 1,0 0-1,1 0 1,-1 0-1,0 0 0,1 0 1,-1 0-1,1 1 1,-1-1-1,1 1 1,-1-1-1,1 1 0,-1-1 1,4 1-1,19-6 72,-22 5-74,0 0-1,0 0 1,0 0-1,0 1 0,1-1 1,-1 1-1,0 0 1,0 0-1,1-1 0,-1 1 1,0 1-1,0-1 1,1 0-1,-1 0 0,0 1 1,0 0-1,4 0 1,4 4 46,0-1-10,1 0-1,0 1 1,-1 0 0,0 1-1,0 0 1,14 13 0,-22-17-28,1 1 1,-1-1-1,1 0 1,-1 0 0,1-1-1,-1 1 1,1-1 0,0 1-1,0-1 1,0 0-1,0 0 1,0 0 0,0 0-1,0-1 1,0 1-1,5-1 1,-5 0-40,0-1 0,0 1-1,0-1 1,-1 0 0,1 0 0,0 0 0,0-1-1,-1 1 1,1-1 0,-1 1 0,1-1 0,-1 0-1,0 0 1,1 0 0,-1 0 0,0-1 0,1-1-1,2-2-2892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4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5920,'0'0'9513,"4"10"-9096,2 9-107,-1 0 0,-1 0 1,0 0-1,1 36 0,-5-22 81,-1-15 6,1 0 1,1 0 0,5 30-1,-5-39-185,0-6-91,-1-1 0,1 1 0,0 0 0,0-1 0,0 1-1,0-1 1,0 1 0,3 3 0,-4-5-87,0-1 0,1 1 0,-1-1 0,1 1 0,-1-1 0,1 0 0,-1 1 0,1-1 0,-1 0 0,1 0 0,-1 1 0,1-1 0,-1 0 0,1 0 0,0 0 0,-1 1 0,1-1 0,-1 0 0,1 0 0,-1 0 0,1 0 0,0 0 0,-1 0 0,1-1 0,0 1-1,20-7 396,0 0-117,0 4-168,27-10-1,-34 8-56,1 1 0,-1 1 0,1 0-1,28-1 1,19 5 397,-48 0-269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4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3712,'0'0'6469,"7"12"-5881,19 37 9,-25-48-554,-1 1 1,1 0-1,-1-1 0,1 1 0,-1 0 0,0 0 0,1-1 0,-1 1 0,0 0 0,0 0 0,0-1 0,-1 1 1,1 0-1,0 0 0,-1-1 0,1 1 0,-1 0 0,1-1 0,-1 1 0,0 0 0,0-1 0,-2 4 1,-1 2 158,-104 194 3003,94-169-2795,1 1-1,2 0 1,-13 63 0,-3 104 785,25-150-848,2 1-1,2 0 0,3-1 1,1 0-1,3 0 0,22 70 0,-22-91-107,2-1-1,1 0 1,24 42-1,-24-52-38,0 0-1,0-1 1,2 0 0,0-1 0,31 27-1,-37-37-128,0-1 0,0 1 0,1-2 0,0 1 0,0-1 0,0 0-1,0-1 1,0 0 0,1-1 0,0 0 0,-1 0 0,1-1 0,0 0 0,0-1-1,-1 0 1,1 0 0,0-1 0,12-3 0,-13 1-92,0 0 0,0-1 0,0 0 0,-1 0 1,0-1-1,11-7 0,2-5-2953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49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4312,'0'0'10521,"12"16"-9898,0-1-450,1 1 77,0 1 0,-2 0 0,19 36 0,-23-37-34,74 165 1944,-67-144-1649,-1 1-1,14 75 1,-13-22 144,-5 0 0,-3 1 1,-14 180-1,4-230-542,0 10 86,-13 59 1,14-96-142,-1-1 1,-1 0 0,0 0 0,0 0 0,-1-1 0,-1 1 0,0-1-1,-18 22 1,9-21-37,16-14-29,-1 0 0,1 0 1,-1 1-1,1-1 0,-1 0 0,1 0 0,-1 0 0,1 0 1,-1 0-1,1 0 0,0-1 0,-1 1 0,1 0 0,-1 0 1,1 0-1,-1 0 0,1 0 0,-1-1 0,1 1 0,0 0 0,-1 0 1,1-1-1,0 1 0,-1 0 0,1-1 0,0 1 0,-1 0 1,1-1-1,0 1 0,-1 0 0,1-1 0,0 1 0,0-1 1,0 1-1,0 0 0,-1-1 0,1 1 0,0-1 0,0 1 0,0-1 1,0 1-1,0-1 0,0 1 0,0-1 0,0 1 0,0 0 1,0-1-1,0 0 0,-1-20-3160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5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5224,'0'0'12069,"12"-9"-11745,39-25-19,-48 32-255,1 0 0,-1 0 0,1 1 0,0 0 0,0 0 0,0 0 0,0 0 1,-1 0-1,1 1 0,0 0 0,0 0 0,0 0 0,0 0 0,0 1 0,0-1 0,0 1 0,0 0 0,0 0 0,0 1 0,-1-1 0,1 1 0,0 0 0,-1 0 0,0 0 0,7 5 0,-9-5-23,1 0 0,-1 1 0,1-1 0,-1 1-1,0 0 1,0-1 0,0 1 0,0 0-1,0 0 1,-1-1 0,1 1 0,-1 0-1,0 0 1,0 0 0,0 0 0,0 0 0,0 0-1,-1-1 1,0 1 0,1 0 0,-1 0-1,0 0 1,0-1 0,-2 5 0,-4 7 46,-1 0 1,0 0 0,-11 15 0,13-22-31,-6 11 37,-54 71 600,66-89-669,0 0 0,0 0-1,0 0 1,0 0-1,0 0 1,0 1 0,0-1-1,0 0 1,0 0-1,-1 0 1,1 0-1,0 0 1,0 0 0,0 1-1,0-1 1,0 0-1,0 0 1,0 0 0,0 0-1,0 0 1,0 0-1,0 1 1,0-1 0,0 0-1,0 0 1,0 0-1,0 0 1,0 0 0,0 1-1,0-1 1,0 0-1,0 0 1,0 0 0,1 0-1,-1 0 1,0 0-1,0 1 1,0-1 0,0 0-1,0 0 1,0 0-1,0 0 1,0 0-1,1 0 1,-1 0 0,0 0-1,0 0 1,0 0-1,0 0 1,0 1 0,13 1 213,27-4-184,-24 2 42,30-3 28,-22 1-31,35 2 1,-51 0 15,1 1 1,-1 1-1,0 0 1,0 0-1,0 0 1,0 1-1,0 0 0,8 5 1,-14-7-64,0 0 0,0 0 1,0 0-1,0 0 0,0 0 0,1-1 0,-1 1 0,0-1 1,0 1-1,1-1 0,-1 0 0,0 0 0,1 0 0,-1 0 1,0 0-1,0-1 0,1 1 0,-1-1 0,3 0 1,-1-1-486,0-1 0,0 1 1,0-1-1,0 1 1,-1-1-1,1 0 0,4-5 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3:5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3408,'0'0'10281,"11"2"-9606,158 12 1851,23-8 1238,-191-6-3721,0 0 1,0 0-1,0 0 1,0 0-1,0 0 1,1 1-1,-1-1 1,0 0-1,0 0 1,0 1-1,0-1 0,0 1 1,0-1-1,0 1 1,0-1-1,0 1 1,0 0-1,0-1 1,-1 1-1,1 0 1,0 0-1,0 0 0,-1 0 1,1 0-1,0 0 1,-1-1-1,1 2 1,-1-1-1,1 0 1,-1 0-1,0 0 0,1 0 1,-1 0-1,0 0 1,0 0-1,0 0 1,0 0-1,0 2 1,0 5 73,-1 1 1,0-1 0,0 0-1,-4 13 1,1-6 23,-22 109 629,5 2-1,-9 236 1,28-202-363,7 233 477,-3-373-831,14 165 637,-15-167-558,4 15 230,-8-8-110,5-16-215,-1 0 0,-1 0 0,0 10 0,1 9 15,19 68-109,-14-16 50,4 70 114,-10-35 618,-3-117-721,0 1 0,0-1 0,-1 1 0,1 0-1,0 0 1,-1 1 0,1-1 0,0 1 0,-6-1 0,5 1 4,-65-7-55,-69 3 0,73 3-315,-91-12 0,112 3-361,31 6-2697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3408,'0'0'10488,"10"-1"-10223,70-4 1014,-25-2-54,-38 7-908,-12-1-223,-1 1 0,1 0 0,-1 1 0,1-1 0,-1 1 1,7 1-1,28 6 393,52 5 0,-38-6-229,40-1 54,-2 0-112,-65-2-137,-6-1 45,33 2-1,-31-2 262,1 0-3262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2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53 11952,'0'0'2768,"-11"8"-2306,-30 25 61,29-20 1133,12-12-1632,0-1 0,0 0 0,0 0 0,0 1 0,0-1 0,0 0 0,0 1 0,0-1 1,0 0-1,0 0 0,1 1 0,-1-1 0,0 0 0,0 0 0,0 1 0,0-1 0,0 0 0,0 0 0,1 1 1,-1-1-1,0 0 0,0 0 0,0 1 0,1-1 0,-1 0 0,0 0 0,0 0 0,0 0 0,1 1 1,18 3 449,-18-4-382,17 0 289,0 0 0,-1-1-1,35-7 1,55-18 767,-68 16-668,13-4 225,159-34 3079,-190 43-2962,-18 4-582,0 0 0,0 0 1,1 0-1,-1 0 1,0 0-1,1 1 1,-1 0-1,0-1 1,1 1-1,4 1 0,-4 4 254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4120,'0'0'7362,"3"14"-6923,4 22 186,2 61-1,3 142 1768,-4-164-1264,-2-30 55,-6-44-1154,1-1-1,-1 1 1,1-1 0,0 1 0,0-1-1,-1 0 1,1 1 0,0-1 0,-1 0-1,1 0 1,0 1 0,0-1 0,0 0 0,-1 0-1,1 0 1,0 0 0,0 0 0,-1 0-1,1 0 1,0 0 0,1-1 0,21 0 12,50-11 134,-34 5-41,39-1 1,-65 7-42,-1 1 0,1 0 1,0 2-1,-1-1 1,0 1-1,1 1 1,15 6-1,2-1 426,-29-8-402,-5-13-408,1-10-2690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8432,'0'0'2641,"12"1"-2218,7 1-265,77 5 1453,-68-6-826,0-2 0,-1 0 0,1-2 0,-1-1 0,33-10 0,-43 12-115,-11 2-3098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6224,'0'0'8041,"13"-4"-7610,-1 1-320,3-2 60,0 1 1,0 1-1,27-2 1,27 5 1070,101 11 0,-135-7-742,-24-3-296,0-1 0,0 0 0,0-1 0,0 0 1,0 0-1,-1-1 0,20-6 0,-24 5-161,-1 0 0,0-1 0,1 1 1,-2-1-1,1 0 0,0 0 0,6-8 0,14-11-3044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2:4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3712,'0'0'10837,"12"5"-10408,31 8 181,78 14-1,4-11 251,0-5 0,251-13 0,-315-5-528,80-19 0,-82 14-108,-49 10-150,0 0 0,0-1 1,0 0-1,0-1 1,0 0-1,-1-1 0,0 0 1,10-7-1,-21 23-277,1-8-2418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0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3616,'0'0'7936,"-1"11"-7658,-4 34-7,4-40-176,0 1 0,0-1 1,-1 0-1,0 1 0,0-1 0,0 0 0,-1 0 1,0 0-1,1-1 0,-2 1 0,-4 6 0,-7 10 343,-6 14 71,2 1 0,1 1 0,-20 63-1,30-72-290,1 1 0,2 0 0,0 0 0,2 1 0,2 48-1,3-60-55,0-1-1,2 0 1,0 1-1,1-2 0,10 26 1,-3-10 120,-9-24-179,1 0-1,-1 0 0,2-1 1,6 10-1,-10-14-73,1-1 0,-1 0 0,1 0 0,0 0 0,0 0 0,0 0 0,0-1 0,0 1 0,0 0 0,0-1 0,0 0 0,1 1 0,-1-1 0,1 0 0,-1 0 0,1 0 0,-1-1 0,3 2 0,-2-3-39,-1 1 0,0-1 0,0 0 0,0 1 1,1-1-1,-1 0 0,0 0 0,0 0 0,0-1 1,0 1-1,0 0 0,-1-1 0,4-2 0,3-5-2404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0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4416,'0'0'8122,"11"-4"-7788,30-14-1,-37 17-161,0-1 1,0 0-1,-1 1 1,1 0-1,1 0 1,-1 0-1,0 1 0,0-1 1,0 1-1,0 0 1,5 0-1,-7 1-102,0-1 0,-1 1 0,1-1 0,0 1-1,-1 0 1,1 0 0,-1 0 0,1 0 0,-1 0 0,1 0 0,-1 0-1,0 0 1,1 0 0,-1 1 0,0-1 0,0 1 0,0-1 0,0 1-1,0-1 1,0 1 0,-1-1 0,2 3 0,1 4 30,-1 1 0,0-1 0,2 13 0,0-1 124,7 30 277,-5-24-132,17 51-1,-23-74-347,1-1-1,1 1 0,-1 0 0,0-1 0,1 0 0,-1 1 1,1-1-1,-1 0 0,1 0 0,0 0 0,0 0 1,0 0-1,1 0 0,-1-1 0,0 1 0,0 0 0,1-1 1,-1 0-1,1 0 0,0 0 0,-1 0 0,6 1 0,-1-1 27,-1-1-1,0 0 0,1 0 0,-1-1 1,0 0-1,0 0 0,1 0 0,10-5 0,-10 3-146,0 1-1,1 0 0,-1 0 0,0 1 0,12-1 0,-9-1-2821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0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 6016,'0'0'2169,"-10"14"-1854,-123 209 1257,49-109-454,-1 6 184,69-95-811,-2 0 1,-22 25-1,30-42-190,9-7-265,0-1 0,0 1-1,0-1 1,0 1 0,0-1 0,0 1 0,0 0 0,1-1 0,-1 1 0,0 0 0,0 0 0,1 0 0,-1-1-1,0 1 1,1 0 0,-1 0 0,1 0 0,0 0 0,-1 2 0,14-5 219,2-3-2150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0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 5824,'0'0'2710,"-4"10"-2219,-11 30 4,14-38-453,1-1-1,0 0 1,0 0 0,0 0 0,-1 1 0,1-1 0,0 0-1,1 0 1,-1 1 0,0-1 0,0 0 0,0 0 0,1 0 0,-1 0-1,1 1 1,-1-1 0,1 0 0,-1 0 0,1 0 0,0 0-1,-1 0 1,1 0 0,0 0 0,0 0 0,0 0 0,0-1-1,1 2 1,1 0 86,0 0-1,0 0 0,-1-1 0,1 1 1,0-1-1,6 2 0,-5-3-35,0 1 0,0-1 0,-1 0 0,1-1 0,0 1 0,0 0 0,-1-1 0,1 0 0,0 0 0,-1 0 0,1 0 0,0-1 0,-1 1-1,0-1 1,1 0 0,-1 0 0,0 0 0,0-1 0,0 1 0,0-1 0,-1 1 0,1-1 0,3-4 0,-6 6-55,1-1-1,0 1 1,-1 0 0,1-1-1,-1 1 1,1 0 0,-1-1-1,0 1 1,0-1 0,1 1-1,-1 0 1,0-1-1,0 1 1,0-1 0,-1 1-1,1-1 1,0 1 0,0 0-1,-1-1 1,1 1 0,-1 0-1,1-1 1,-1 1 0,0 0-1,0 0 1,1-1 0,-3-1-1,2 2-1,0-1 0,0 0-1,-1 0 1,1 1 0,-1-1-1,1 1 1,-1 0 0,1-1-1,-1 1 1,0 0 0,0 0-1,0 0 1,0 0 0,0 0-1,1 0 1,-2 1 0,1-1 0,-2 0-1,-7-2 233,11 3-306,0 0-1,-1 0 1,1 0 0,0 0 0,0 0-1,0 0 1,0 0 0,0 0 0,0 0-1,0 0 1,-1 0 0,1 0 0,0 0-1,0 0 1,0 0 0,0 0-1,0 0 1,0 0 0,0 0 0,0 0-1,0-1 1,-1 1 0,1 0 0,0 0-1,0 0 1,0 0 0,0 0 0,0 0-1,0 0 1,0 0 0,0-1-1,0 1 1,0 0 0,0 0 0,0 0-1,0 0 1,0 0 0,0 0 0,0 0-1,0-1 1,0 1 0,0 0 0,0 0-1,0 0 1,0 0 0,0 0-1,0 0 1,0 0 0,0-1 0,0 1-1,0 0 1,0 0 0,0 0 0,0 0-1,1 0 1,-1 0 0,0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0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5016,'0'0'3081,"11"12"-2562,2 2-388,30 34 641,-2 2 1,37 60-1,-62-82-519,-2 0 1,-1 1-1,-1 0 1,-1 1 0,10 48-1,-18-59-126,0 0 0,-1 0 1,-1-1-1,-1 1 0,-1 0 0,-1 0 0,0 0 0,-1-1 0,-1 1 0,-11 30 1,-9 7 383,-36 62 1,22-46 27,25-50-203,-16 21 0,17-27-684,2 1-1,-1 0 0,-8 20 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5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 3616,'0'0'10520,"-6"12"-10170,3-3-278,-3 6 52,0-1 1,1 1-1,1 0 0,-3 19 1,-31 180 1242,-14 121 504,33-205-640,13-81-345,29-49-651,87-15-32,-71 8-121,74-3 0,-108 10-68,6 0 15,1 0 0,-1 0-1,21 5 1,-31-5-28,0 1-1,-1-1 1,1 0-1,0 0 1,-1 1 0,1-1-1,-1 0 1,1 0-1,0 0 1,-1 0 0,1 0-1,0 0 1,0 0-1,-1 0 1,1 0 0,0 0-1,-1-1 1,1 1-1,-1 0 1,1 0 0,0-1-1,-1 1 1,1 0-1,-1-1 1,1 1 0,-1 0-1,1-1 1,0 0-1,1-16-2316,-2 11 758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2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10544,'0'0'9222,"16"-3"-8667,306-37 2179,-72 19 434,-154 20 644,-95 1-3597,0 4-347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6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8536,'0'0'2668,"12"-5"-2319,17-7 37,1 0-1,0 3 1,47-10 0,-48 15-117,-6 1 338,-1 0 0,1-1 0,-1-2-1,1 0 1,30-14 0,-52 19-645,1 1-1,-1-1 1,0 0-1,0 0 1,0 0-1,-1 0 1,1 0-1,0 0 1,0 0-1,-1-1 1,1 1-1,1-2 1,1-3-2280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6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6824,'0'0'3586,"14"0"-3084,202-12 1884,-182 11-1502,-1-2-1,0-1 0,61-16 0,-78 16-386,-12 3-398,0 1 0,0-1 0,-1 0 0,1 0 0,0-1 0,0 1 0,-1-1 0,1 0 0,-1 0 0,0 0 1,0 0-1,1 0 0,-1-1 0,-1 0 0,6-5 0,3-1-478,-5 8-2263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7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0 4816,'0'0'4678,"-10"8"-4118,0-1-432,-8 6 296,1 0 0,-24 25 0,37-34-253,0 0 0,0 0 0,1 0 0,0 1 0,0-1 0,0 1 0,0 0-1,1 0 1,0 0 0,0 0 0,0 0 0,0 0 0,1 1 0,0-1 0,0 0-1,1 1 1,-1 7 0,2-11-118,-1 0-1,1-1 1,0 1-1,0 0 1,0 0-1,0-1 1,0 1-1,0-1 0,0 1 1,1-1-1,-1 0 1,1 1-1,-1-1 1,1 0-1,-1 0 1,1 0-1,-1 0 1,1 0-1,0 0 1,0-1-1,-1 1 1,1 0-1,0-1 1,0 0-1,0 1 0,0-1 1,3 0-1,8 2 190,0-1-1,22-1 1,-35 0-228,10-1 121,0 1-1,0-1 0,0-1 1,0 0-1,14-5 0,-20 6-91,-1-1-1,1 1 0,0-1 1,-1 0-1,0-1 0,1 1 0,-1-1 1,0 1-1,0-1 0,0 0 1,0 0-1,-1 0 0,1-1 1,-1 1-1,0 0 0,2-5 0,-1 2 20,0 0 0,-1 0-1,0 0 1,0 0 0,0 0-1,-1-1 1,0 1 0,0-1-1,-1-8 1,0 12-37,0 0 0,-1 0 0,1 1 0,-1-1 0,0 0 0,0 0 0,0 1-1,0-1 1,0 1 0,-1-1 0,1 1 0,-1 0 0,0-1 0,1 1 0,-1 0 0,0 0 0,0 0 0,0 0 0,-1 0 0,1 1 0,0-1 0,-1 1 0,1-1-1,-4 0 1,-2-1 3,-1 1 0,1 0 0,-1 0 0,0 1 0,0 0 0,1 0 0,-1 1 0,0 0 0,0 1 0,0 0 0,-15 4 0,13-4-225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8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5520,'0'0'6089,"14"5"-5680,42 17-1,-47-18-266,1-2 0,-1 1 0,1-1-1,0-1 1,13 1 0,4 1 141,5-1 104,1-1-1,-1-2 1,0-1 0,49-9 0,-36 5 235,15-3 1060,-59 9-1601,-1-3-400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8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7432,'0'0'1817,"13"-2"-1325,181-21 1781,-146 18-1646,-31 4-522,7-1-29,0-1 0,-1 0 0,1-2 0,40-14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19.9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0 5416,'0'0'5145,"-5"13"-4706,-29 77 823,-33 140 0,22-64-74,-11 86 943,48-211-1603,5-24 188,0 1-1,1 26 0,17-46-370,34-10-183,64-18-17,-6 3-22,-58 16-40,19 2 88,-52 7-63,0 0 1,-1 0-1,22-7 0,-26 8 333,-4 1-4579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0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 6728,'0'0'3504,"13"1"-3044,37-1 751,1-1 1,89-15-1,-77 9-48,-47 6-721,0 0 0,0-1 1,17-5-1,-11 3 109,-20 4-503,0 0 0,1-1 0,-1 1-1,0-1 1,0 1 0,1-1 0,-1 0 0,0 1 0,0-1 0,0 0 0,0-1 0,0 1 0,3-2-1,-5 2-80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1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6424,'0'0'1084,"13"1"-632,39 0 345,-1-3 0,72-11 0,112-38 2596,-128 11-975,-77 28-1526,-26 10-605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7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1 4312,'0'0'7966,"-10"8"-7558,10-8-407,-14 12 228,1 0 0,0 0 1,1 1-1,-18 25 0,8-3 273,3 2 0,-24 57 0,36-73-323,0 0-1,1 1 1,2 0-1,0 0 1,1 0-1,0 28 1,3-22 44,2 0 0,0 1 0,2-1 0,1 0 0,1-1 0,17 45 0,-9-40 170,1-1-1,1-1 0,38 53 1,-30-48-120,-20-29-199,0 0 11,0 1-1,0-1 1,1 0-1,0-1 0,0 1 1,6 4-1,-9-10-103,-1-1-1,1 0 1,-1 0-1,1 0 0,-1 0 1,0 0-1,0 0 1,0 0-1,1 0 1,-1 0-1,0-1 1,0 1-1,-1-1 1,1 1-1,1-2 1,0-1-42,35-41-2966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8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6928,'0'0'6549,"12"4"-6153,86 18 676,-92-21-910,1 0-1,-1 1 1,1 0 0,-1 0 0,0 1-1,1-1 1,-1 1 0,6 4 0,-10-5-104,1 0 0,-1 0 1,0 1-1,0-1 0,0 0 0,0 1 1,0 0-1,-1-1 0,1 1 0,-1 0 1,1 0-1,-1-1 0,0 1 1,0 0-1,0 0 0,-1 1 0,1-1 1,-1 0-1,0 4 0,3 57 520,4 53 231,-5-101-652,1-1 1,0 0 0,1 0-1,1-1 1,10 24-1,-9-27-78,-6-9-14,1 1 1,1-1 0,-1 0 0,0 1 0,1-1 0,-1 0-1,1 0 1,2 3 0,-3-5-46,0 1-1,0 0 0,1-1 1,-1 1-1,0-1 1,1 1-1,-1-1 0,0 0 1,1 0-1,-1 1 1,0-1-1,1 0 0,-1 0 1,0 0-1,1 0 1,-1-1-1,0 1 0,1 0 1,-1-1-1,2 0 1,9-2-188,-1-1 0,1 0 0,17-10 0,-7-1-2910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61 128 10584,'0'0'9090,"-10"2"-8690,-1 1-272,7-1-37,0-1-1,-1 0 1,1 0 0,-1 0-1,1-1 1,-9 1 1469,15-1-1466,1 0 0,0-1-1,-1 1 1,1-1 0,-1 1 0,1-1-1,-1 0 1,5-2 0,4-1 59,48-13 459,83-13 0,223-35 1276,-343 58-1584,-19 6-192,1-1 1,0 1 0,-1 0-1,1 0 1,0 1 0,4-1-1,-3 0 498,-8 0 105,-13 3-515,-38 28-1093,34-20-2993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8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578 0 6928,'0'0'2041,"-10"6"-1758,-126 81 1001,-65 30 431,142-85-1184,35-18-158,1 2 0,-23 20 0,-18 12 974,49-36-169,27-13-223,-1 0-1046,43-5-2066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2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6728,'0'0'2248,"-10"10"-1631,-54 58 632,61-65-1125,1 0 0,0 0 0,0 0 0,0 0 0,0 0 0,0 0 0,1 0 0,0 0 0,-1 1 0,1-1 0,1 1 0,-1-1 0,0 1 0,1-1 0,-1 6 0,1-7-67,1 0 0,-1-1 0,0 1-1,0 0 1,1-1 0,-1 1 0,1-1 0,-1 1-1,1-1 1,0 1 0,0-1 0,0 1 0,0-1 0,0 0-1,0 1 1,0-1 0,0 0 0,0 0 0,0 0-1,1 0 1,-1 0 0,0 0 0,1 0 0,-1 0 0,1-1-1,-1 1 1,1 0 0,-1-1 0,1 1 0,0-1-1,-1 0 1,1 0 0,0 1 0,-1-1 0,3 0 0,4 0 130,1-1 0,0 1 1,-1-1-1,1-1 0,-1 0 1,15-5-1,-19 6-113,1-1-1,0 0 0,-1 0 1,0 0-1,1-1 1,-1 1-1,0-1 1,0 0-1,0 0 1,-1-1-1,1 1 1,5-8-1,-8 9-51,-1 1 1,1 0-1,-1 0 0,1 0 1,-1-1-1,1 1 0,-1 0 0,0-1 1,0 1-1,1 0 0,-1-1 0,0 1 1,0 0-1,-1-1 0,1 1 1,0 0-1,0-1 0,-1 1 0,1 0 1,0 0-1,-1-1 0,0 1 1,1 0-1,-1 0 0,0 0 0,1 0 1,-1 0-1,0-1 0,0 1 0,0 1 1,0-1-1,0 0 0,0 0 1,0 0-1,0 0 0,0 1 0,0-1 1,-1 1-1,-1-2 0,0 1 8,0-1 0,-1 1 0,1-1 0,-1 1 0,1 0-1,-1 1 1,1-1 0,-1 0 0,1 1 0,-1 0 0,0 0 0,1 0 0,-5 1-1,-7 0 136,15-1-209,0 0 1,0 0-1,0 0 0,-1 0 0,1 0 0,0 0 1,0 0-1,0 0 0,0 0 0,-1 0 1,1 0-1,0 0 0,0 0 0,0 0 1,0 0-1,-1 0 0,1 0 0,0 0 0,0 0 1,0 0-1,0 0 0,-1 0 0,1 0 1,0 0-1,0 0 0,0 0 0,0 0 1,0-1-1,-1 1 0,1 0 0,0 0 0,0 0 1,0 0-1,0 0 0,0 0 0,0-1 1,0 1-1,-1 0 0,1 0 0,0 0 1,0 0-1,0-1 0,0 1 0,0 0 0,0 0 1,0 0-1,0 0 0,0-1 0,0 1 1,0 0-1,0 0 0,0 0 0,0 0 1,0-1-1,0 1 0,0 0 0,0 0 0,0 0 1,1 0-1,-1-1 0,0 1 0,0 0 1,0 0-1,0 0 0,0 0 0,0-1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5:30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4616,'0'0'8114,"8"11"-7635,96 154 1302,-67-108-1299,-11-16 21,24 48 0,-31-50-128,-3 1 0,-1 1 0,17 74 0,-25-78-11,-1 0 0,-2 0 0,0 49 0,-5-67-211,-1-1 1,0 1 0,-1 0-1,-1-1 1,-1 0 0,0 0-1,-1 0 1,-13 25 0,18-41-202,-4 8 238,-1 0-1,0-1 0,-13 17 0,18-24-313,-1 0 0,0 0-1,1-1 1,-1 1 0,0-1 0,0 1 0,0-1-1,0 0 1,0 0 0,0 0 0,0 0-1,-1 0 1,1 0 0,0 0 0,0-1 0,-1 1-1,1-1 1,0 0 0,-1 0 0,1 1 0,-1-2-1,1 1 1,0 0 0,-3-1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0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32 4616,'0'0'6952,"-9"-5"-6722,-31-15-4,37 19-165,0 0 0,0 0 1,0 0-1,0 0 0,0 1 0,0-1 1,0 1-1,0 0 0,0 0 1,-1 0-1,1 0 0,0 1 0,0-1 1,0 1-1,-3 1 0,-2 1 172,0 0 1,0 1-1,-12 8 0,0-1 102,14-7-247,1 0 1,-1 0-1,1 0 1,0 1-1,0 0 1,0-1-1,1 2 1,0-1-1,0 1 1,0-1-1,-3 9 1,0-1 21,1 0 1,1 0-1,0 1 1,-4 18-1,4-12 5,2-1 0,1 1 0,0 0-1,2 1 1,0-1 0,1 0 0,1 0 0,9 37-1,-10-54-99,-1-1-1,1 1 0,0-1 1,0 1-1,0-1 0,1 1 0,-1-1 1,1 0-1,-1 0 0,1 0 1,0 0-1,0 0 0,-1 0 0,2 0 1,-1-1-1,0 1 0,0-1 1,0 1-1,1-1 0,-1 0 0,0 0 1,1 0-1,0 0 0,-1 0 0,1-1 1,-1 1-1,1-1 0,0 1 1,-1-1-1,5 0 0,5 1 17,1-1 0,-1 0 0,1-1 0,-1 0 0,0-1 0,23-6 0,57-26 123,31-11-81,-119 44-73,1-1 1,-1 0-1,0 0 0,0-1 0,0 1 0,0-1 1,4-4-1,-5 4 0,0 0 0,1 1 0,-1 0 0,0-1 0,1 1 0,-1 0 0,1 1 0,0-1-1,7-1 1,-9 2 0,1 0 0,0-1 0,-1 1 0,1 0 0,-1-1 0,0 1 0,0-1 0,1 0 0,-1 0 0,0 0 0,0 0 0,-1 0 0,1 0 0,0-1 0,-1 1 0,3-5 0,1-3 0,0 0 0,7-18 0,-12 26 3,1-1 0,-1 1 1,1 0-1,-1 0 0,1-1 0,-1 1 0,0 0 0,0-1 0,0 1 0,-1 0 0,1 0 0,-1-1 0,1 1 0,-2-3 0,2 4-2,-1 0 0,1 0 1,-1 1-1,1-1 0,-1 0 1,1 1-1,-1-1 0,1 1 1,-1-1-1,0 1 0,1-1 1,-1 1-1,0-1 0,1 1 1,-1-1-1,0 1 0,0 0 1,1-1-1,-1 1 0,0 0 1,0 0-1,0 0 0,0 0 1,1 0-1,-1 0 0,0 0 1,0 0-1,0 0 0,1 0 1,-1 0-1,0 0 0,0 0 1,0 1-1,1-1 0,-1 0 1,0 1-1,0-1 0,1 1 1,-2 0-1,0-1 4,0 1 0,0 0 0,0 0 0,0 0 0,0 0 0,0 0 0,0 0 0,1 0 0,-1 1-1,0-1 1,1 1 0,-1-1 0,1 1 0,0 0 0,-1-1 0,1 1 0,0 0 0,0 0 0,0 0 0,0 0 0,0 0 0,1 0 0,-1 0 0,1 0-1,-1 0 1,1 1 0,0-1 0,0 0 0,0 4 0,0 0 5,1 1 1,0-1-1,0 0 0,0 1 0,1-1 0,0 0 1,0 0-1,0 0 0,1 0 0,0-1 0,0 1 1,1-1-1,0 0 0,4 5 0,-3-4 3,1 0 0,0 0-1,0 0 1,0-1 0,1 0 0,0-1-1,0 0 1,0 0 0,1 0 0,9 3-1,-12-6 5,0 0 0,0 0 0,-1-1 0,1 1-1,0-1 1,0 0 0,0-1 0,0 1 0,-1-1-1,1 0 1,0 0 0,-1-1 0,1 1 0,0-1-1,-1 0 1,0 0 0,1-1 0,-1 1 0,5-5-1,-7 5-4,-1 0 0,1 0-1,-1 0 1,0 0 0,1 0-1,-1 0 1,0 0 0,0-1-1,-1 1 1,1 0 0,0-1-1,-1 1 1,1 0 0,-1-1 0,0 1-1,0-1 1,0 1 0,0-1-1,0 1 1,0 0 0,-1-1-1,1 1 1,-1-1 0,-1-2-1,-2-7 16,-2 1 0,1-1-1,-12-16 1,2 2 9,10 16-18,-1 0 0,0 1 1,-10-12-1,14 18-14,-1 0-1,0 0 1,0 0 0,0 0-1,0 0 1,-1 0 0,1 1 0,-1 0-1,1 0 1,-1 0 0,-6-2-1,8 3 1,1 1 0,-1-1-1,1 1 1,-1-1-1,1 0 1,0 1-1,0-1 1,-1 0 0,1 0-1,0 0 1,0 0-1,0 0 1,-1-1-1,-8-7 37,9 9-36,0-1 1,-1 1-1,1 0 0,0 0 1,0 0-1,-1 0 0,1 0 1,0 1-1,0-1 1,0 0-1,-1 0 0,1 1 1,-2 0-1,3-1 0,-1 0 0,1 0 0,-1 0 1,1 0-1,-1 1 0,1-1 0,-1 0 0,1 0 0,-1 0 1,1 1-1,-1-1 0,1 0 0,0 1 0,-1-1 0,1 0 0,-1 1 1,1-1-1,0 0 0,-1 1 0,1-1 0,0 1 0,0-1 0,-1 0 1,1 1-1,0-1 0,-1 2 0,2-1 2,0 0 0,0 0 0,-1 0 1,1 0-1,-1 0 0,1 1 0,-1-1 0,0 0 0,1 0 0,-1 0 0,0 1 0,0-1 1,0 0-1,0 0 0,0 1 0,0 1 0,1-3-49,-1 1-1,1 0 1,0 0 0,0-1 0,-1 1-1,1-1 1,0 1 0,0-1-1,0 1 1,0-1 0,0 1 0,0-1-1,0 0 1,0 0 0,0 1-1,0-1 1,-1 0 0,1 0 0,0 0-1,0 0 1,0 0 0,0 0-1,2-1 1,3 2-2358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0 210 8240,'0'0'1858,"11"9"-1518,35 27 8,-43-35-297,-1 0-1,1 0 1,0 0 0,0 0-1,0 0 1,-1-1-1,1 0 1,0 1-1,0-1 1,0 0-1,0 0 1,0-1 0,0 1-1,0-1 1,-1 1-1,1-1 1,0 0-1,0 0 1,-1 0-1,1 0 1,-1-1 0,1 1-1,2-3 1,10-3 193,-4 3-73,-1-1 1,0-1 0,-1 1 0,1-2-1,-1 1 1,-1-1 0,1 0-1,-1-1 1,0 0 0,11-15 0,15-15 523,-29 32-578,0 0 0,-1 0 1,0 0-1,0 0 1,-1-1-1,5-12 1,-5 11 114,1 0-1,0 0 1,0 1 0,9-12 0,-13 18-192,1 0 0,-1 0 1,1 1-1,-1-1 0,1 0 0,0 1 1,-1-1-1,1 0 0,0 1 0,0-1 1,-1 1-1,1-1 0,0 1 0,0 0 1,0-1-1,-1 1 0,3 0 1,-2 0-7,-1 0 0,1 1 0,0-1 0,0 1 1,0-1-1,0 1 0,0-1 0,0 1 0,-1 0 1,1-1-1,0 1 0,0 0 0,-1 0 0,1-1 1,-1 1-1,1 0 0,-1 0 0,2 1 0,3 9 46,1-1-1,-1 1 0,-1 0 1,0 0-1,-1 0 0,0 1 0,2 15 1,-2-5 115,-1 0 1,-1 0 0,-3 24 0,2-39-113,-1 0 0,0-1-1,-1 1 1,1-1 0,-5 10 0,5-15-65,0 0 0,0-1-1,0 1 1,0-1 0,0 1-1,0-1 1,0 0 0,0 1 0,0-1-1,0 0 1,0 0 0,0 0 0,0 1-1,0-1 1,0 0 0,0-1 0,0 1-1,-1 0 1,0 0 0,-21-4 100,17 2-113,-1-1-1,1 1 0,1-1 0,-1 0 1,0-1-1,1 0 0,-1 1 1,1-2-1,0 1 0,-5-7 0,-19-14-32,27 24 25,1 0-1,-1 0 0,0 0 1,1 1-1,-1-1 1,0 0-1,0 1 1,0-1-1,0 1 1,-2 0-1,3 0 5,-1-1 0,0 1 0,1 0-1,-1 0 1,1-1 0,-1 1 0,1-1-1,-1 0 1,1 1 0,-1-1 0,1 0 0,-1 0-1,-1-2 1,2 3-1,1 0 0,-1-1-1,1 1 1,-1 0 0,1 0 0,-1-1 0,1 1-1,-1 0 1,1 0 0,-1 0 0,1-1-1,-1 1 1,0 0 0,1 0 0,-1 0 0,1 0-1,-1 0 1,1 0 0,-1 0 0,0 0-1,1 1 1,-1-1 0,1 0 0,-1 0 0,1 0-1,-1 1 1,1-1 0,-1 0 0,1 0-1,-1 1 1,1-1 0,-1 0 0,1 1 0,-1-1-1,1 1 1,0-1 0,-1 1 0,1-1 0,0 1-1,-1-1 1,1 1 0,0-1 0,0 1-1,-1-1 1,1 1 0,0-1 0,0 1 0,0 0-1,8 8-4,16 14 34,-12-11-14,0-1-1,1 0 1,0-1-1,1 0 1,27 14-1,4 2 41,-35-20-29,0 0 1,0 0 0,1-1-1,13 4 1,-20-7-3,0 0 0,0 0 0,0 0 0,-1 1-1,1-1 1,4 5 0,21 12 231,-28-18-252,0-1-1,0 1 1,1-1 0,-1 0-1,0 0 1,1 1 0,-1-1-1,0 0 1,0 0 0,1 0 0,-1 0-1,0-1 1,1 1 0,-1 0-1,0 0 1,0-1 0,1 1-1,-1-1 1,0 1 0,0-1 0,0 0-1,0 1 1,2-2 0,-2 1-74,0 1 0,1-1 0,-1 1 0,1 0 1,-1-1-1,0 1 0,1 0 0,-1 0 0,1 0 1,-1 0-1,1 0 0,2 0 0,0 1-2346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3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0 5320,'0'0'3316,"-6"13"-2944,-121 194 1454,108-176-1478,1 1-1,1 1 1,2 0-1,-14 44 0,-31 144 1070,53-191-1212,0 1 67,1 0 0,2 1 0,1 0 0,1 35 1,3-50-134,0 1 1,1-1 0,1 0 0,0 0 0,2 0-1,0 0 1,1 0 0,0-1 0,9 16-1,0-5 97,1 0 0,1-2 0,38 44 0,-39-54-79,1-1 0,0-1-1,1 0 1,32 16-1,-49-28-142,0 0 0,0-1 0,0 1 1,1 0-1,-1-1 0,0 0 0,1 1 0,-1-1 0,1 0 0,-1 1 0,0-1 0,1 0 0,-1 0 1,1 0-1,-1 0 0,1 0 0,-1-1 0,0 1 0,1 0 0,-1-1 0,0 1 0,1-1 0,-1 1 1,0-1-1,0 0 0,1 1 0,-1-1 0,0 0 0,1-1 0,2-2-191,-1 0 0,0 0 1,0 0-1,0 0 0,0 0 0,2-6 0,0 1-1362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4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4416,'0'0'3874,"3"11"-3375,7 42 576,7 99-1,0 112 1197,-3-163-1434,3 32 366,-14-113-890,-2-17-244,-1-1-1,1 1 1,-1-1 0,0 1-1,0 0 1,0-1 0,0 1-1,0-1 1,0 1 0,-1 0-1,1-1 1,-1 1 0,-1 2 0,2-5-44,0 1 1,-1-1 0,1 1 0,0-1 0,0 1 0,-1-1 0,1 1 0,0-1 0,0 1 0,0-1 0,0 1 0,0 0 0,0-1 0,0 1 0,0-1 0,0 1 0,0-1 0,0 1 0,0-1 0,0 1 0,0-1 0,1 1 0,-1-1 0,0 1 0,0-1 0,1 1 0,-1-1 0,0 1 0,1-1 0,-1 1 0,0-1 0,1 0 0,-1 1 0,0-1 0,1 0 0,-1 1 0,1-1 0,-1 0 0,1 1 0,0-1 204,-1-8-141,0-1 1,1 1 0,2-14-1,2-10-9,13-177 287,-12 179-233,16-53 0,-19 73-105,1-1 11,1 0 0,-1 0 0,2 0 0,-1 0-1,2 1 1,13-17 0,-18 24-26,1 0-1,-1 1 1,1-1 0,0 1-1,0 0 1,0 0 0,0 0-1,0 1 1,0-1 0,1 1-1,-1-1 1,1 1 0,-1 0-1,1 0 1,5 0 0,-7 1-9,0 0 1,0 0 0,0 0 0,0 0 0,0 1 0,0-1-1,0 1 1,0 0 0,0-1 0,0 1 0,0 0-1,0 0 1,0 0 0,-1 0 0,1 0 0,0 1-1,-1-1 1,1 0 0,-1 1 0,1-1 0,-1 1 0,0 0-1,0-1 1,0 1 0,0 0 0,0 0 0,2 3-1,0 1 6,-1 1-1,1-1 0,-1 1 1,0-1-1,-1 1 0,0 0 1,0 0-1,0-1 0,-1 1 1,0 0-1,0 0 0,0 0 0,-1-1 1,-3 14-1,1-12 8,1 1-1,-1-1 1,-1-1 0,1 1-1,-1 0 1,-1-1-1,1 0 1,-1 0 0,-1 0-1,1 0 1,-1-1-1,0 0 1,0 0 0,-1-1-1,0 0 1,0 0-1,0 0 1,-11 4 0,15-8-10,1 0 0,-1 0 1,0-1-1,1 1 0,-1-1 1,0 0-1,0 0 0,1 0 1,-1 0-1,0 0 0,0-1 1,1 1-1,-1-1 0,-5-1 1,-18-3-28,25 5 11,2-1-12,1 1 13,0-1 0,-1 1 1,1 0-1,-1 0 0,1 0 0,0 0 0,-1 0 0,1 0 0,-1 0 0,1 0 0,0 1 1,1 0-1,-1-1 6,12 3 18,0 0 1,0 1-1,0 1 1,-1 0-1,0 1 1,0 0-1,0 1 1,-1 1-1,1 0 1,-2 0-1,1 1 1,-2 1 0,11 10-1,-6-4 77,0-1 0,1-1 0,1-1 0,30 20-1,-44-32-84,0 0-1,0 0 0,0 0 1,0-1-1,0 1 0,0-1 0,0 0 1,1 0-1,-1 0 0,0 0 1,0-1-1,0 1 0,0-1 1,1 1-1,-1-1 0,0 0 1,0-1-1,-1 1 0,1 0 0,3-3 1,7-3-784,-1-1 1,19-15-1,-26 20-120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5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8432,'0'0'1897,"14"-6"-1498,-3 0-305,2 0 97,0-1 0,1 1 1,0 1-1,0 1 0,0 0 1,19-3-1,-30 7-103,0 0 1,0 0-1,0 0 1,0 1-1,0-1 1,0 1-1,0 0 1,-1-1-1,1 1 1,0 1-1,0-1 1,0 0-1,-1 1 1,1-1-1,-1 1 1,1 0-1,-1 0 1,0 0-1,0 0 1,1 0-1,-2 0 1,1 1-1,0-1 1,3 6-1,0 3 175,-1 0-1,1 0 1,-2 1 0,5 22-1,-3-11-54,1 4 272,-3 1-1,2 55 1,2 20 298,-5-91-636,0 0-1,1 0 1,0-1-1,1 1 1,0-1 0,8 15-1,-11-24-115,0-1-1,1 1 1,-1-1-1,0 1 1,1-1-1,-1 1 1,1-1-1,-1 0 1,1 0 0,0 0-1,0 0 1,-1 0-1,1 0 1,0-1-1,0 1 1,0-1-1,0 1 1,0-1-1,0 1 1,0-1 0,3 0-1,4 0-91,1 0 0,0-1 0,10-2 1,-12 2-1,-2 0-339,0-1-1,-1 1 0,0-1 0,1 0 0,-1 0 0,9-6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5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1 8136,'0'0'374,"-11"7"-134,-25 16-55,-16 9 723,-70 59-1,103-74-585,-17 15 598,2 1 0,-31 38 0,56-60-512,1 1 1,0 0-1,1 0 1,-12 27-1,17-33-266,2-6-138,0 0 1,0 0-1,0 0 1,0 0-1,0 0 1,0 0-1,0 0 1,0 0-1,0 0 1,0 0-1,0 0 1,0 0-1,0 0 1,1 0-1,-1 0 1,0 0-1,0 0 1,0 0-1,0 0 1,0 0-1,0 0 1,0 0-1,0 0 1,0 0 0,0 0-1,0 0 1,0 0-1,0 0 1,0 0-1,0 0 1,0 0-1,0 0 1,0 0-1,0 0 1,0 1-1,0-1 1,0 0-1,1 0 1,-1 0-1,0 0 1,0 0-1,0 0 1,0 0-1,0 0 1,0 0-1,0 0 1,0 0-1,-1 0 1,1 0-1,0 0 1,0 1 0,0-1-1,0 0 1,0 0-1,0 0 1,0 0-1,0 0 1,0 0-1,0 0 1,0 0-1,0 0 1,0 0-1,0 0 1,0 0-1,8 1-65,2 2-2029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5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0 7936,'0'0'248,"-11"7"-120,-8 4-21,-51 35-5,63-42 46,0 2 1,1-1-1,-1 1 0,1 0 0,1 0 1,-1 1-1,1 0 0,-5 8 1,9-13-88,0 1 0,1-1 0,-1 0 0,1 1 1,0-1-1,-1 1 0,1-1 0,0 1 1,1-1-1,-1 1 0,0-1 0,1 1 0,-1-1 1,1 1-1,0-1 0,0 0 0,0 1 0,0-1 1,0 0-1,0 0 0,0 0 0,1 0 0,-1 0 1,1 0-1,2 2 0,0 1 24,1 0 0,0 0 0,0-1 0,1 0 0,-1 0-1,1 0 1,12 6 0,2-2 172,1-1-1,-1-1 1,1-1-1,36 4 1,-54-9-203,0 0 1,0 0-1,-1 0 1,1 0-1,0-1 0,0 1 1,0-1-1,-1 0 1,1 0-1,0 0 1,0 0-1,-1 0 0,1 0 1,-1-1-1,1 1 1,-1-1-1,0 0 1,0 1-1,1-1 0,-1 0 1,0 0-1,-1-1 1,1 1-1,0 0 1,1-3-1,-1 1 19,-1 1-1,1-1 1,-1 1-1,0-1 1,1 0-1,-2 1 1,1-1 0,0 0-1,-1 0 1,0 0-1,0 0 1,0 1-1,0-1 1,0 0-1,-1 0 1,0 0 0,-2-6-1,1 5-6,0 0 0,-1 1-1,0-1 1,0 1 0,0 0-1,0-1 1,-1 2 0,0-1 0,1 0-1,-1 1 1,-1-1 0,1 1-1,0 1 1,-1-1 0,0 0 0,1 1-1,-1 0 1,-9-3 0,7 3-34,0 1-1,0-1 1,0 1 0,-1 0 0,1 1-1,0 0 1,0 0 0,0 0 0,-1 1-1,1 0 1,0 0 0,0 1 0,-9 3-1,14-4-210,1 0 0,-1-1 0,1 1 0,0 0 0,-1 0 0,1 0 0,0 0 0,-1 0 0,1 1 0,0-1 0,0 0 0,-2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 12664,'0'0'4351,"13"-4"-3836,37-13 255,1 2 0,75-13-1,105-4 1911,-181 29-1813,-5 0-611,-18-2-2832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16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5624,'0'0'4256,"14"12"-3798,0 0-333,-4-1-20,1-2 0,1 1 0,0-2 0,0 1 0,1-2 0,19 9 0,21 7 285,0 2 0,-2 2-1,53 38 1,-73-44-173,-2 2 0,0 2 0,-2 0 1,0 2-1,22 30 0,-39-43-111,0 0 0,-1 1 0,-1-1-1,0 2 1,-1-1 0,-1 1 0,0 0 0,-1 1 0,-1-1 0,-1 1 0,0 0-1,-1 0 1,0 23 0,-4-14 45,0-1 0,-2 1 0,0-1 0,-2 0 0,-1 0 1,-1 0-1,-13 27 0,-5 1 358,-65 99 0,57-99-233,13-18 37,-49 59-1,-118 130-15,164-196-2817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4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5120,'0'0'9832,"12"9"-9696,40 28 1,-48-35-112,0 0 1,0 0-1,0 0 0,0-1 1,0 1-1,0-1 1,1 0-1,-1 0 0,0-1 1,1 1-1,-1-1 1,1 0-1,5-1 0,12 1 101,99 6 458,-35-3-260,31 4 133,-84-8-280,-26 0-126,-1 1 0,1 0 0,-1 0 0,11 2 0,38 6 380,-35-8 168,-20 0-699,1 0 1,-1 0-1,0-1 1,1 1-1,-1-1 1,1 1-1,-1 0 1,0-1-1,1 1 1,-1-1 0,0 1-1,1-1 1,-1 1-1,0-1 1,1 1-1,-1-1 1,0 1-1,0-1 1,0 1-1,0-1 1,0 1-1,1-1 1,-1 1-1,0-1 1,0 0-1,0 1 1,-1-2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6928,'0'0'8473,"10"3"-8190,156 42 1116,-79-26-951,56 7 215,-126-25-565,0 0 0,22-4 0,-9 1 55,63-6 285,-55 4-148,-22 4-2777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3208,'0'0'10980,"1"12"-10831,0-7-136,4 42 276,-1 68 0,-4 131 301,-1-59-61,-1-70 457,2-117-962,1 0 0,-1 1 1,0-1-1,1 0 0,-1 1 1,1-1-1,-1 0 0,0 0 0,1 0 1,-1 1-1,1-1 0,-1 0 1,1 0-1,-1 0 0,1 0 0,-1 0 1,1 0-1,-1 0 0,1 0 1,-1 0-1,1 0 0,-1 0 0,1 0 1,-1 0-1,1-1 0,17-1 6,160-37 49,-55 14-45,-105 21 28,-1 1 0,35-2 0,-51 5-78,-1 0 1,0 0-1,0 0 1,0 0-1,1 0 0,-1 0 1,0 0-1,0 1 1,0-1-1,1 0 1,-1 0-1,0 0 0,0 0 1,0 0-1,1 0 1,-1 0-1,0 0 1,0 0-1,0-1 1,1 1-1,-1 0 0,0 0 1,0 0-1,0 0 1,0 0-1,1 0 1,-1 0-1,0 0 0,0 0 1,0-1-1,0 1 1,1 0-1,-1 0 1,0 0-1,0 0 0,0-1 1,0 1-1,0 0 1,0 0-1,0 0 1,0 0-1,0-1 1,1 1-1,-1 0 0,0 0 1,0 0-1,0-1 1,0 1-1,0 0 1,0 0-1,0 0 0,0-1 1,0 1-1,0 0 1,0 0-1,-1 0 1,1-1-1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8136,'0'0'1016,"14"-5"-779,50-17 813,70-15 0,-92 28 213,1 3 1,73-3 0,-77 9-1806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6520,'0'0'6225,"13"0"-5818,205 10 1523,-166-7-1401,-31-1-245,1-1-1,0-1 0,0 0 0,0-2 0,0-1 0,35-8 0,-56 11-258,0 0 0,0-1 0,0 1-1,0-1 1,0 1 0,0 0 0,0-1 0,0 0 0,0 1 0,0-1 0,0 1 0,-1-1 0,1 0 0,1-1 0,3-3-2164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4720,'0'0'7526,"11"7"-7243,37 22-3,-44-27-219,0 0 1,0 0-1,0-1 0,0 1 1,1-1-1,-1 0 0,0 0 0,1 0 1,-1-1-1,1 0 0,5 0 1,17 3 239,175 33 1052,-187-34-1279,22 2 213,1-2 1,42-2-1,-21-1 307,-47 3-447,-12-2-129,1 0-1,0 0 0,-1 1 0,1-1 1,-1 0-1,1 0 0,0 0 0,-1 0 1,1 0-1,0 0 0,-1 0 1,1 0-1,0 0 0,-1 0 0,1-1 1,0 1-1,-1 0 0,1 0 0,0 0 1,-1-1-1,1 1 0,-1 0 0,1-1 1,-1 1-1,1-1 0,-1 1 0,1-1 1,-1 1-1,1-1 0,0 0 0,13-1-2343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5720,'0'0'3806,"5"11"-3260,10 25-138,9 22 360,3-1 0,39 61 0,58 70 1106,-120-182-1749,0 0 0,0 0 0,0-1 0,0 0 0,1 0 0,0 0 0,0 0 0,0-1 0,1 0 0,10 6 0,-16-10-111,0 0 0,1 0 1,-1 0-1,0 0 0,1 0 0,-1 0 1,1 0-1,-1 0 0,0 0 0,1 0 1,-1-1-1,0 1 0,0 0 0,1 0 0,-1 0 1,0-1-1,1 1 0,-1 0 0,0 0 1,0-1-1,1 1 0,-1 0 0,0-1 1,0 1-1,0 0 0,0-1 0,1 1 1,-1 0-1,0-1 0,0 1 0,0 0 1,0-1-1,0 1 0,0 0 0,0-1 1,0 1-1,0-1 0,0 1 0,0 0 1,0-1-1,0 1 0,0 0 0,-1-1 1,0-15-2241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1 8136,'0'0'1158,"-11"11"-939,-162 178 605,150-163-667,-19 22 492,-1-2 0,-74 60 0,112-102-463,0 1 0,0-1 0,0 1 0,0 0 0,1 0 0,-8 10 1,48-40-1231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7:5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7936,'0'0'1197,"3"10"-953,45 212 1056,1 7 293,-38-194-1180,-4-13 485,7 41-1,-13-50-208,-1-13-714,0 0 0,0 0 1,0 0-1,0 0 0,0 1 0,0-1 1,0 0-1,0 0 0,0 0 0,0 0 1,0 0-1,0 0 0,0 0 1,0 1-1,0-1 0,-1 0 0,1 0 1,0 0-1,0 0 0,0 0 1,0 0-1,0 0 0,0 0 0,0 0 1,0 1-1,0-1 0,0 0 0,-1 0 1,1 0-1,0 0 0,0 0 1,0 0-1,0 0 0,0 0 0,0 0 1,-1 0-1,1 0 0,0 0 1,0 0-1,0 0 0,0 0 0,0 0 1,0 0-1,-1 0 0,1 0 1,0 0-1,0 0 0,0 0 0,0 0 1,0 0-1,0 0 0,0-1 0,0 1 1,-1 0-1,1 0 0,0 0 1,0 0-1,0 0 0,0 0 0,0 0 1,0 0-1,0 0 0,0-1 1,0 1-1,0 0 0,0 0 0,0 0 1,-1 0-1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1 8536,'0'0'9621,"-4"10"-9001,-25 59 815,-51 90 0,-15 15 401,17-29 106,31-60 153,41-76-1912,0-1 0,-1 0 0,-1 0 0,1-1 0,-1 1 0,0-2 0,-1 1 0,-15 8 0,17-10-23,6-5-127,-1 1-1,1-1 1,0 1 0,0 0-1,0 0 1,-1 0 0,1 0-1,0 0 1,0 0 0,0 0-1,0 0 1,1 0 0,-1 0-1,0 0 1,0 1 0,1-1-1,-1 0 1,1 1 0,-1-1-1,1 0 1,-1 1 0,1-1-1,0 1 1,0-1 0,-1 2-1,1-2-24,0 0 0,0 0 0,-1 1-1,1-1 1,-1 0 0,1 0-1,-1 0 1,0 0 0,1 0 0,-1 0-1,0-1 1,-1 3 0,1-2-2,0 0 1,0-1-1,0 1 1,0 0-1,1 0 0,-1 0 1,0 1-1,1-1 1,-1 0-1,1 0 1,-1 0-1,1 0 1,-1 2-1,0-1 5,-2 9 32,3-11-43,0 0 1,0 0-1,0 0 0,0 1 1,0-1-1,0 0 1,0 0-1,0 0 0,0 0 1,0 0-1,0 1 1,0-1-1,0 0 0,0 0 1,0 0-1,0 0 1,1 0-1,-1 0 0,0 1 1,0-1-1,0 0 1,0 0-1,0 0 0,0 0 1,0 0-1,1 0 1,-1 0-1,0 0 0,0 1 1,0-1-1,0 0 1,0 0-1,1 0 0,-1 0 1,0 0-1,0 0 1,0 0-1,0 0 0,0 0 1,1 0-1,-1 0 1,0 0-1,0 0 0,0 0 1,0 0-1,0 0 1,1 0-1,-1 0 0,0-1 1,0 1-1,0 0 1,0 0-1,0 0 0,1 0 1,-1 0-1,0 0 0,0 0 1,0 0-1,0 0 1,0-1-1,0 1 0,0 0 1,0 0-1,1 0 1,-1-1-1,46-21 33,86-28 0,-72 29-8,40-9 59,8-3 70,-95 28-84,1 0-1,0 1 0,0 1 0,0 1 0,28-3 0,-3-5 347,-39 10-423,-1-2-949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10 268 8136,'0'0'628,"5"-14"-400,0 0-162,-1 2-14,0 0-1,0 1 1,1 0 0,1 0-1,13-19 1,-8 14 22,2 0 1,0 1 0,1 0-1,0 1 1,18-12 0,-23 19 14,0 1 0,0 1 0,1-1 0,0 2 1,0-1-1,0 2 0,0-1 0,1 1 1,-1 1-1,22-3 0,-20 4 59,-1 1-1,0 1 1,1 0-1,-1 0 1,0 1 0,0 0-1,0 1 1,0 0 0,0 1-1,9 5 1,-15-7-85,-1 0 0,1 1 0,-1-1 1,0 1-1,0 0 0,-1 0 0,1 0 0,0 0 0,-1 1 1,0 0-1,0 0 0,0-1 0,0 1 0,-1 1 1,1-1-1,-1 0 0,0 1 0,-1-1 0,1 1 0,-1 0 1,0-1-1,0 1 0,0 0 0,0 0 0,-1 6 1,-1-5-5,0 0 0,0 0 0,0-1 0,-1 1 0,0 0 0,0-1 0,-1 0 0,1 1 0,-1-1 0,-7 9 0,-4 4 149,-22 23 0,31-36-168,2-2-12,-12 15 140,-1-1 0,-1-1 1,0-1-1,-1-1 0,-37 23 0,54-36-159,-27 17 327,27-17-319,1-1 0,-1 1 0,0-1 0,1 1 0,-1 0 0,0-1 0,1 1 0,-1 0 0,1-1 0,-1 1 0,1 0 0,0-1 0,-1 1 0,1 0 0,0 0 0,-1 0 0,1-1 0,0 1 0,0 0 0,0 0 0,-1 0 0,1 0 0,0 0 0,0-1 1,1 1-1,-1 0 0,0 0 0,0 0 0,0 0 0,0-1 0,1 1 0,-1 0 0,0 0 0,1 0 0,-1-1 0,1 2 0,7 7 0,1 0 0,-1-1 0,1 0 0,1-1 0,0 0 0,0 0 0,17 8 0,9 1 2,38 12-1,-41-17-6,55 27 0,-85-36 2,1 0-1,-1-1 1,0 1 0,0 1-1,0-1 1,0 0-1,0 1 1,0 0 0,0-1-1,-1 1 1,0 0-1,1 0 1,-1 1-1,0-1 1,0 0 0,-1 1-1,1-1 1,-1 1-1,0 0 1,0-1 0,0 1-1,1 6 1,-3-5 8,1 0 1,-1-1-1,0 1 1,0 0-1,0 0 1,-1-1-1,0 1 1,0-1-1,0 0 1,0 1-1,-1-1 1,1 0-1,-1 0 1,0-1-1,-1 1 1,1 0-1,-6 4 0,-2 0 18,0 0 0,0 0 0,-1-1 0,0-1 0,0 0 0,0-1 0,-1 0 0,0 0 0,0-2 0,-21 4 0,-6-1 103,0-2 0,-51-1-1,61-3-72,-11 1-76,0-2 0,-67-10 0,107 10-213,-1 1-1,1 0 0,-1 0 0,1-1 1,0 1-1,-1-1 0,1 1 0,0-1 0,-1 0 1,1 0-1,-2-1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6224,'0'0'6321,"12"-3"-5898,37-12-3,1-1 404,65-11 0,-99 24-636,1 1 0,0 0 0,0 2 0,0 0 0,0 1 0,0 0 1,0 2-1,21 5 0,-33-7-150,116 38 1207,-102-31-940,0 0 1,0 1-1,-1 1 1,20 15-1,-29-14-2795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9280,'0'0'1465,"10"5"-1209,21 7 166,1-1 0,44 10-1,-42-15 145,46 1 0,-37-4-180,45 9 330,-62-7-536,-1-1 1,1-2-1,0 0 0,34-3 0,-6-2 79,88 6 0,-64 1-118,-40-3-98,18 1 42,69-6 0,123-23 216,-196 26-264,0 2 0,0 2 0,66 13 0,47 4-75,-136-19 71,0-1 0,0-1 0,52-8-1,143-40 288,-193 38-215,-27 9-67,0 0 0,1 1 0,0-1-1,-1 1 1,1 0 0,0 0-1,8 0 1,-10 1 78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7232,'0'0'4025,"0"11"-3677,44 451 1977,-30-380-1792,-6-43-128,-3 1 1,2 49 0,-17-51 392,10-37-733,0 3 79,-2-9-32,-2-12-103,0 1 0,2 0 0,-2-22 0,0-1 10,-7-127 37,10 111-24,-13-88 0,9 121 24,3 14 49,0 0-1,1 0 0,-1-14 0,2 14-4,-1 7-75,1-1 0,-1 1 0,1-1 0,0 1-1,0-1 1,0 0 0,0 1 0,0-1 0,0 1 0,1-1-1,-1 1 1,1-1 0,-1 0 0,1 1 0,-1-1 0,1 1-1,0 0 1,-1-1 0,1 1 0,0 0 0,0-1-1,0 1 1,0 0 0,0 0 0,2-2 0,24-21 288,-19 19-291,0-1 0,1 1 0,0 1 0,0 0-1,0 0 1,1 1 0,-1 0 0,1 1 0,0 0 0,-1 0 0,1 1 0,0 0-1,0 1 1,0 0 0,0 1 0,0 0 0,0 0 0,-1 1 0,1 0-1,0 1 1,-1 0 0,0 0 0,1 1 0,10 7 0,-12-7-18,-1 1 1,1 0 0,0 1-1,-1-1 1,11 13 0,-15-14-2,0-1 0,0 1 1,-1 0-1,0 0 0,0 0 1,0 0-1,0 1 0,0-1 1,-1 0-1,0 1 0,0-1 1,0 1-1,0 7 0,-1-3 6,0 1 0,-1-1 0,0 0-1,-1 0 1,0 0 0,-1 0 0,0-1-1,0 1 1,-8 14 0,5-11 17,-1-1 0,0 1-1,-1-2 1,0 1 0,-1-1 0,-12 10-1,11-13-2,-4 3 116,14-10-137,0 0 0,0 1 0,0-1 0,-1 0 0,1 1 0,0-1 0,0 0 0,0 0 0,0 1 0,0-1 0,0 0 0,0 1 0,0-1-1,0 0 1,0 1 0,0-1 0,0 0 0,0 0 0,0 1 0,0-1 0,1 0 0,-1 1 0,0-1 0,0 0 0,0 0 0,0 1 0,1-1 0,-1 0 0,0 0 0,0 1 0,0-1 0,1 0 0,-1 0 0,0 0 0,0 0 0,1 1 0,-1-1 0,0 0 0,0 0 0,1 0 0,-1 0 0,0 0-1,1 0 1,-1 0 0,1 1 0,32 17 5,33 25-1,-38-24-43,-17-11 9,0 0-1,0 1 0,-1 0 0,17 21 0,-24-27 30,0 1-1,0-1 1,-1 0-1,0 1 1,0 0 0,0 0-1,0-1 1,0 1-1,-1 0 1,1 0-1,-1 1 1,0-1-1,-1 0 1,1 0-1,-1 1 1,1-1-1,-1 0 1,-1 0 0,0 9-1,-1-10 10,1 0 0,-1-1 1,1 1-1,-1 0 0,0 0 0,0-1 0,0 1 1,-1-1-1,1 0 0,-1 1 0,1-1 0,-1 0 1,1-1-1,-1 1 0,0 0 0,0-1 0,0 0 1,0 1-1,-6 0 0,-2 1 41,-1 0 0,1-1 1,-1 0-1,-14 0 0,5-2-9,0-1 1,0-1-1,0-1 0,0 0 0,1-2 0,-1-1 1,1 0-1,-20-10 0,16 1-466,17 7-2447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5224,'0'0'7457,"10"-10"-7033,34-30-23,-41 38-298,0-1-1,0 1 1,1 0-1,-1 0 1,1 0-1,-1 0 1,1 1 0,0-1-1,0 1 1,-1 0-1,1 0 1,0 0-1,0 1 1,0 0-1,0-1 1,0 1-1,0 1 1,0-1-1,6 2 1,-7-2 4,-1 0-60,0 1 1,-1-1 0,1 1 0,0 0 0,0-1 0,-1 1 0,1 0 0,0 0 0,-1 0 0,1 1 0,-1-1 0,0 0 0,1 0 0,-1 1 0,0-1 0,0 1 0,1-1 0,-1 1 0,0 0 0,-1-1 0,2 4-1,0-1 20,0 0 0,-1 0-1,0 0 1,0 0 0,0 0-1,0 1 1,-1-1 0,1 8-1,-2-1 3,-1-1 1,0 1-1,0-1 0,-1 1 0,0-1 1,-1 0-1,0 0 0,-1-1 0,0 1 1,0-1-1,-1 0 0,0 0 0,-1-1 1,0 0-1,-11 11 0,12-14-45,-11 12 185,14-11-69,7-6-9,6-2-100,0-1 0,0 2-1,1-1 1,-1 2 0,0-1 0,1 1 0,11 2-1,71 13 250,-91-14-273,44 11 284,-40-9-235,1-1 0,-1 0 1,1 0-1,0 0 0,0-1 0,0 0 0,0-1 1,0 1-1,0-1 0,0 0 0,0-1 0,0 0 1,9-2-1,-15 2-169,-1 1 0,1 0 1,0-1-1,0 1 0,-1-1 1,1 1-1,-1-1 0,1 1 1,0-1-1,-1 1 0,1-1 1,-1 1-1,0-1 0,1 0 1,-1 1-1,1-1 0,-1 0 1,0 0-1,1 1 0,-1-1 1,0 0-1,0 0 0,0 0 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0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2904,'0'0'6233,"-9"12"-5832,-35 37 9,38-44-305,-1 0 0,0 0 1,1 0-1,-1-1 0,-1 0 1,1 0-1,-1 0 0,1-1 0,-13 3 1,10-3 185,-1 1-1,-16 8 1,17-6-38,0-1-1,1 2 1,0 0 0,-14 12 0,20-16-173,0 1 1,-1 0-1,1 0 1,1 0-1,-1 1 1,1-1-1,-1 0 1,1 1-1,1 0 1,-1-1-1,1 1 1,-1 0-1,0 6 1,-2 23 227,1 0 1,1 0-1,2 0 1,7 55-1,4-15 10,29 175 537,-21-131-519,-4 1 0,-1 144-1,-14 285 241,-2-465-510,0-38 72,7 78 1,-5-122-140,0 4 39,1-1 0,-1 1 1,1-1-1,1 1 0,2 7 0,-4-11-31,1 0-1,-1 0 0,1 0 1,0-1-1,-1 1 0,1 0 1,0 0-1,-1-1 0,1 1 1,0-1-1,0 1 0,-1 0 1,1-1-1,0 1 0,0-1 0,0 0 1,0 1-1,0-1 0,0 0 1,0 0-1,0 1 0,0-1 1,0 0-1,0 0 0,0 0 1,-1 0-1,1 0 0,0 0 1,0-1-1,0 1 0,0 0 1,1-1-1,32-5 10,60-5 0,-53 8-13,2-1 25,1 1 0,-1 2 0,88 10 0,-44 1 5,-86-10-36,0 0 1,0 0-1,0 1 0,0-1 0,-1-1 1,1 1-1,0 0 0,0 0 1,0 0-1,-1 0 0,1 0 0,0-1 1,0 1-1,-1 0 0,1-1 1,0 1-1,0-1 0,0 0 0,5-4-2577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5824,'0'0'7409,"1"15"-7064,42 489 2075,-34-421-2064,-2-34 310,24 85 0,-14-72 490,-14-54-980,-1-10 151,0-13-1582,-2 12-121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4616,'0'0'11272,"14"0"-11046,14 0-94,1-1 0,39-8 0,127-21 559,-172 29-551,1 0 0,-1 2 0,0 1 0,0 1 0,31 8 0,-40-9 256,0 0 0,28 1 0,-42-3-402,9 0-2716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6632,'0'0'4880,"-2"14"-4362,-19 243 1669,21 187 1662,0-444-3740,0-11-2546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2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9040,'0'0'32,"11"-3"137,473-116 1999,-244 75 399,-232 43-2559,20-4 831,-27 5-872,-1 0 0,0 0 0,1 0 0,-1 0 0,0 0 0,1 0 0,-1-1 0,1 1 0,-1 1 0,0-1 0,1 0 0,-1 0 0,0 0 1,1 0-1,-1 0 0,1 0 0,-1 0 0,0 0 0,1 1 0,-1-1 0,0 0 0,1 0 0,-1 0 0,0 1 0,0-1 0,1 0 0,-1 0 0,0 1 0,0-1 0,1 0 0,-1 1 0,0-1 0,0 0 0,0 1 0,1-1 0,-1 0 0,0 1 0,0-1 0,0 1 0,0-1 0,0 0 0,0 1 0,0-1 0,0 0 0,0 1 0,0-1 0,0 1 0,0-1 0,0 0 1,0 1-1,0-1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1237 7832,'0'0'1890,"13"-12"-1380,-13 12-508,23-20 246,0 1 0,1 1-1,28-16 1,74-46 776,135-114-1,-79 55 362,-122 101-205,-59 39-1149,-1-1 1,0 0-1,0 1 0,0-1 1,0 0-1,0 1 0,0-1 1,1 1-1,-1-1 0,0 0 1,0 1-1,0-1 0,0 1 1,0-1-1,0 0 0,0 1 1,-1-1-1,1 1 0,0-1 1,0 0-1,0 1 0,0-1 1,0 0-1,-1 1 0,1-1 1,0 0-1,0 1 1,0-1-1,-1 0 0,1 1 1,-9 19 133,-60 90 375,42-69-357,2 0-1,-33 74 1,57-112-168,-1 0 1,1 1-1,0-1 0,0 1 0,0-1 1,1 1-1,-1-1 0,1 1 0,0 0 1,0-1-1,0 1 0,0 0 0,1-1 1,-1 1-1,2 4 0,-1-6-4,1 1-1,-1-1 1,1 0 0,0 0-1,-1 0 1,1 0-1,0 0 1,0 0 0,0 0-1,0 0 1,1-1-1,-1 1 1,0-1 0,1 0-1,-1 0 1,1 0-1,-1 0 1,1 0 0,-1 0-1,5 0 1,7 2 27,0-1-1,0-1 1,0 0 0,1-1 0,-1-1-1,0 0 1,0-1 0,0 0 0,21-7-1,-7 0 54,0-1-1,-1-1 0,41-24 0,-39 18 2,0-3-1,-1 0 0,-1-1 1,-1-2-1,45-50 0,-65 66-67,0 0-1,0-1 0,-1 0 1,0 0-1,0 0 0,-1 0 1,0-1-1,-1 0 0,4-13 1,-6 21-21,-1 1 0,0-1 0,0 0 0,0 1 0,1-1 0,-1 1 0,0-1 0,0 0 0,0 1 0,0-1 0,0 0 0,0 1 0,0-1 0,0 1 0,0-1 0,0 0 0,0 1 0,-1-1 0,1 1 0,0-1 0,0 0 0,-1 1 0,1-1 0,0 1 0,-1-1 0,1 1 0,0-1 0,-1 1 0,1-1 0,-1 1 0,1 0 0,-1-1 0,1 1 0,-1-1 0,1 1 0,-1 0 0,1 0 0,-1-1 0,1 1 0,-1 0 0,0 0 0,1 0 0,-1-1 0,1 1 0,-1 0 0,0 0 0,1 0 0,-1 0 0,0 0 0,1 0 0,-1 1 0,1-1 0,-1 0 0,0 0 0,0 1 0,-5 0 11,1 2 0,-1-1 0,1 1-1,-10 5 1,-6 8 3,0 0 0,0 2 0,2 0 0,0 1 0,1 1 0,1 1 0,1 0 0,-17 30 0,30-46-12,0 0 0,1 0 0,-1 0 0,1 0 0,0 1 0,0-1 0,1 0 0,0 1 0,0 0 0,0-1 0,0 1 0,1-1 0,0 10 0,1-13-1,0 1-1,0 0 0,0 0 1,0 0-1,0-1 0,0 1 1,1 0-1,-1-1 0,1 1 1,0-1-1,0 0 0,0 0 1,0 0-1,0 0 0,0 0 1,1 0-1,-1 0 0,1-1 1,-1 1-1,1-1 0,0 1 1,-1-1-1,1 0 0,0 0 1,0-1-1,5 2 0,5 0 4,-1-1 1,1 0-1,-1 0 0,1-2 0,0 1 0,-1-2 0,1 0 0,-1 0 0,1-1 0,-1-1 0,13-5 0,10-5 17,-2-1 1,51-32-1,-48 23-13,-1-1-1,61-59 1,52-73 23,-114 120-23,-31 33-9,213-252 105,-195 224-85,-2-2 0,-1 0 0,-2-1-1,-2-1 1,13-46 0,-25 75-16,19-69 45,-19 68-42,0-1-1,-1 0 1,-1 0 0,1 0-1,-1-1 1,-2-11-1,2 20-7,0 1 1,0-1-1,0 0 0,0 0 0,-1 0 0,1 1 0,0-1 0,0 0 0,-1 0 0,1 0 0,0 1 0,-1-1 1,1 0-1,-1 1 0,1-1 0,-1 0 0,1 1 0,-1-1 0,0 1 0,1-1 0,-1 1 0,0-1 0,1 1 1,-1-1-1,0 1 0,-1-1 0,1 1 0,-1 0 0,1 0 0,-1 0 0,1 0 0,-1 0 1,1 1-1,-1-1 0,1 1 0,0-1 0,-1 1 0,1-1 0,-1 1 0,-1 1 0,-6 4 2,1 0-1,-1 1 0,-8 9 1,15-14-3,-70 76-10,4 2 1,-59 91-1,104-138-6,9-15 9,2 1-1,0 1 1,2 0 0,0 0 0,-10 30 0,16-36 4,1 1 0,0-1 0,0 1 0,1-1 0,1 1 0,1 0 0,0-1 0,1 1 1,3 18-1,-1-17 7,1 1-1,1-1 1,0 0 0,1 0 0,0-1 0,1 0-1,1 0 1,1 0 0,0-1 0,17 21 0,-19-28 1,0 0 1,1 0-1,-1 0 1,1-1-1,0-1 1,1 1-1,0-1 1,-1-1-1,1 1 1,1-2-1,-1 1 1,1-1-1,-1 0 1,1-1-1,0-1 1,0 1-1,0-1 1,0-1-1,11 0 1,1-4 20,-1 0 0,-1-1 0,1-1 0,-1-1 0,0-1 0,21-11 0,-32 15-16,48-25 98,55-38 0,-32 18 34,-27 10 170,-78 55-62,-131 96 59,115-78-280,-37 34 16,69-59-39,-1 1 1,2 0-1,-1 1 1,2 0 0,-10 17-1,16-26-5,0-1 0,0 0 0,1 0 0,-1 1 0,0-1-1,1 1 1,-1-1 0,1 0 0,0 1 0,-1-1 0,1 1-1,0-1 1,0 1 0,0-1 0,0 1 0,0-1 0,0 1 0,1-1-1,-1 1 1,0-1 0,1 0 0,-1 1 0,1-1 0,-1 1-1,1-1 1,0 0 0,0 0 0,-1 1 0,1-1 0,0 0 0,0 0-1,0 0 1,0 0 0,1 0 0,-1 0 0,0 0 0,0 0-1,0-1 1,2 2 0,1-1 4,-1 1 1,1-1-1,0 0 0,-1 0 0,1-1 0,0 1 1,0-1-1,-1 0 0,1 0 0,0 0 0,0 0 1,0-1-1,-1 1 0,6-2 0,6-4 15,-1-1 0,1 1-1,-1-2 1,-1 0 0,1-1-1,-1 0 1,-1-1 0,0-1-1,13-13 1,6-11 50,49-70 1,100-174 254,-151 227-249,-3-2 1,-1 0-1,25-89 0,-44 125-50,-3 11-16,-1 0-1,0 0 1,0 0 0,0 0-1,-1 0 1,0 0 0,-1 0-1,0-1 1,0 1 0,-1-10-1,1 16-8,0 0 0,-1 1-1,1 0 1,0-1 0,0 1 0,0-1-1,-1 1 1,1-1 0,0 1-1,-1-1 1,1 1 0,0 0-1,-1-1 1,1 1 0,-1 0 0,1-1-1,0 1 1,-1 0 0,1 0-1,-1-1 1,1 1 0,-1 0 0,1 0-1,-1 0 1,1 0 0,-1-1-1,1 1 1,-1 0 0,1 0-1,-1 0 1,1 0 0,-1 0 0,1 0-1,-1 0 1,1 1 0,-1-1-1,1 0 1,-1 0 0,1 0 0,-1 0-1,1 1 1,-1-1 0,1 0-1,-1 1 1,1-1 0,-1 0 0,1 0-1,-1 2 1,-23 20-3,21-19-1,-18 20 5,2 1 1,1 1-1,0 0 1,-25 53 0,14-15 13,-23 73 0,-44 242 9,91-353-25,-6 15 459,3-18-4214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12960,'0'0'6538,"14"-3"-6021,132-40 991,101-26 1267,-79 39-844,-110 18-677,-58 12-1289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7632,'0'0'2545,"-2"13"-2032,-25 164 1070,16-92-799,4-34 576,0 73 0,7-124-1420,0 0 1,0 1 0,0-1-1,0 0 1,0 0 0,0 1-1,0-1 1,0 0-1,0 0 1,0 0 0,0 1-1,-1-1 1,1 0-1,0 0 1,0 0 0,0 1-1,0-1 1,0 0-1,0 0 1,-1 0 0,1 0-1,0 1 1,0-1-1,0 0 1,0 0 0,-1 0-1,1 0 1,0 0-1,0 0 1,0 1 0,-1-1-1,1 0 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7832,'0'0'1921,"-12"13"-1652,-78 86 345,42-56-99,38-35-291,1 0 0,-1 0 1,1 1-1,0 0 1,1 0-1,0 1 0,1 0 1,-10 18-1,16-27-174,-3 16 1069,4-16-1096,0-1 0,1 0 1,-1 1-1,0-1 0,1 1 0,-1-1 0,1 1 0,-1-1 0,0 0 0,1 1 1,-1-1-1,1 0 0,-1 0 0,1 1 0,0-1 0,-1 0 0,1 0 0,-1 0 0,1 0 1,-1 1-1,1-1 0,-1 0 0,1 0 0,0 0 0,-1 0 0,1 0 0,-1 0 1,1-1-1,0 1 0,164 6 802,68-11-30,-136-4-2811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0 5416,'0'0'2144,"-11"8"-1842,6-4-290,-33 24 634,2 1 0,-42 43 0,-22 52 894,89-107-1343,1 0 0,0 0 0,1 1 0,1 1 0,-11 35 0,10-18 5,2 0 0,2 0 0,1 0-1,2 1 1,1-1 0,3 1 0,0-1 0,2 1 0,2-1-1,1 0 1,2-1 0,2 0 0,29 67 0,-12-43 230,2-2 0,63 90-1,-92-145-424,3 4 81,1-1-1,-1 1 1,1 0-1,0-1 1,11 9-1,-14-13-78,0 0-1,1 0 1,-1 0 0,0 0-1,0 0 1,1-1-1,-1 1 1,0-1 0,1 1-1,-1-1 1,0 0-1,1 0 1,-1 0-1,1 0 1,-1 0 0,0-1-1,1 1 1,-1-1-1,0 0 1,1 1 0,-1-1-1,2-1 1,9-5-2241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1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6632,'0'0'2352,"7"14"-1767,-5-10-536,8 17 235,0 0-1,-2 2 1,9 33 0,-3 17 824,8 148 1,-23 76 910,-3-222-575,3-75-1413,1 0 1,-1-1-1,1 1 1,-1-1-1,1 1 1,-1-1-1,1 1 1,0-1-1,-1 1 1,1-1-1,0 1 1,0-1-1,-1 0 1,1 1-1,0-1 1,0 1-1,0-2 0,-1-41 277,11-80 0,-7 107-283,1 0 1,0 1-1,1-1 0,0 1 0,2 0 1,-1 0-1,2 1 0,11-18 0,43-49 40,-54 70-60,2 1 0,-1 1 0,1 0 0,1 0 0,17-11 0,-26 19-4,1-1 0,-1 1 0,0 0 1,1 0-1,-1 0 0,1 0 0,-1 0 1,1 1-1,0-1 0,-1 1 0,1 0 0,0-1 1,-1 1-1,1 1 0,0-1 0,-1 0 0,1 0 1,-1 1-1,1 0 0,0-1 0,-1 1 1,1 0-1,-1 0 0,0 1 0,1-1 0,-1 0 1,0 1-1,0 0 0,0-1 0,0 1 0,0 0 1,0 0-1,0 0 0,-1 0 0,1 0 1,-1 0-1,1 1 0,-1-1 0,0 0 0,0 1 1,0-1-1,0 1 0,0-1 0,-1 1 0,1 0 1,-1-1-1,0 1 0,0-1 0,0 1 1,0 0-1,0-1 0,0 1 0,-1 0 0,1-1 1,-2 4-1,0 2 5,-1 0-1,-1-1 1,1 1 0,-1-1-1,-1 0 1,1 0 0,-1 0 0,0 0-1,-1-1 1,0 0 0,0 0 0,-12 9-1,5-6 0,-1 0-1,0-1 0,0 0 0,-1-1 1,-25 8-1,32-13-6,5-1 2,8 4 0,-3-3 0,47 38 144,82 51 0,-121-84-102,-1-1 33,-1 0 0,1-1 0,0 0 0,1-1 0,-1 0 0,14 4 0,-9-11-113,-10 1-2336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3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1 299 4416,'0'0'5477,"1"10"-5178,1 4-162,1 34 1022,-3-48-1117,0 1 0,0-1 0,0 0 0,0 1 0,0-1 1,0 0-1,1 1 0,-1-1 0,0 0 0,0 1 0,0-1 1,0 0-1,1 1 0,-1-1 0,0 0 0,0 1 0,1-1 1,-1 0-1,0 0 0,1 0 0,-1 1 0,0-1 0,1 0 0,-1 0 1,0 0-1,1 0 0,-1 1 0,0-1 0,1 0 0,-1 0 1,0 0-1,1 0 0,-1 0 0,0 0 0,1 0 0,-1 0 1,1 0-1,-1 0 0,0 0 0,1 0 0,-1-1 0,0 1 0,1 0 1,-1 0-1,0 0 0,1 0 0,-1-1 0,1 1 0,16-8 1182,88-75 749,-68 54-1516,-21 16-41,33-21 0,-31 24-223,2-2 80,26-11 0,-40 20-209,0 1 0,0 0 1,0 0-1,0 1 0,0 0 0,0 0 1,1 0-1,-1 1 0,9 0 1,-13 0-55,-1 1 0,1-1 0,-1 1 0,1-1 0,-1 1 0,0-1 1,0 1-1,1 0 0,-1 0 0,0 0 0,0 0 0,0 0 0,0 0 0,0 0 0,0 0 1,0 0-1,0 0 0,0 1 0,0-1 0,-1 0 0,2 2 0,10 34 112,-10-29-97,13 62 154,9 94 0,-5-30 10,-17-119-152,1 0 1,1 1-1,0-1 1,7 14-1,-9-24-20,0 0 1,1 0-1,0 0 1,0-1-1,0 1 0,1-1 1,0 0-1,-1 0 0,1 0 1,1-1-1,-1 1 1,0-1-1,1 0 0,9 4 1,-11-6-4,0 0 0,1 0 0,-1 0 1,1-1-1,-1 1 0,1-1 0,-1 0 0,1 0 1,-1 0-1,1-1 0,-1 1 0,1-1 1,-1 0-1,0 0 0,1 0 0,-1 0 0,0-1 1,0 1-1,0-1 0,0 0 0,3-2 0,6-4 49,-1-1-1,0 0 0,17-19 0,-15 12 2,0 0 0,0-1 1,-2 0-1,0-1 0,-2-1 0,0 1 0,0-1 0,-2-1 1,-1 0-1,0 0 0,4-30 0,-2-16 144,-3-1 0,-3-80 0,-3 86-58,1 56-135,0 0 0,1 0 0,-1 1 0,1-1-1,0 0 1,0 0 0,1 1 0,-1-1 0,1 1 0,4-8 0,-5 11-16,0-1 1,1 0-1,-1 0 1,1 1-1,-1-1 1,1 0-1,-1 1 1,1 0-1,0-1 1,0 1-1,0 0 1,0 0-1,0 0 0,0 0 1,0 0-1,0 1 1,0-1-1,0 1 1,0-1-1,1 1 1,-1 0-1,0 0 1,0 0-1,4 0 1,19 4 0,1 1 1,-2 1-1,1 1 1,31 13-1,-43-14 26,-1 1-1,0 0 0,12 9 1,-14-9 15,0 0 0,0-1 0,1 0 0,17 7 0,-26-12 107,-7-8-3481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3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5624,'0'0'12127,"10"11"-11896,33 31-6,-40-38-179,1-1 0,-1-1-1,1 1 1,0-1-1,0 1 1,0-1-1,0 0 1,0 0-1,1-1 1,-1 1 0,1-1-1,-1 0 1,1 0-1,-1-1 1,1 1-1,-1-1 1,6 0 0,9 1 63,86 9 515,131-2 1,-126-11-383,117-7 195,-161 4-145,94-20 0,-152 24-231,0-1 1,0 0-1,-1 0 1,1-1-1,-1 0 1,14-9-1,-21 13-63,0 0 1,0 0-1,1 0 0,-1 0 0,0 0 0,0 0 0,0 0 0,0 0 0,1 0 0,-1 0 0,0 0 0,0 0 1,0 0-1,1 0 0,-1 0 0,0 0 0,0 0 0,0-1 0,0 1 0,1 0 0,-1 0 0,0 0 0,0 0 1,0 0-1,0-1 0,0 1 0,0 0 0,1 0 0,-1 0 0,0 0 0,0-1 0,0 1 0,0 0 0,0 0 1,0 0-1,0-1 0,0 1 0,0 0 0,0 0 0,0 0 0,0-1 0,0 1 0,0 0 0,0 0 0,0 0 1,0 0-1,0-1 0,0 1 0,0 0 0,0 0 0,-1 0 0,1-1 0,0 1 0,0 0 0,0 0 0,-4-7-3139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4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4816,'0'0'8432,"6"12"-8194,14 30 246,18 61 0,-32-83-158,0-1 0,-1 1 0,-2 1-1,0-1 1,1 30 0,1-20 878,-4-28-808,-2-8-182,-1 0-207,-4-23 112,1 0 1,2 0-1,-1-32 0,-4-55 185,3 84-179,3 0 1,0 0-1,4-34 1,-2 62-101,1 0-1,-1 0 1,1 0 0,0 0 0,0 0-1,0 0 1,1 0 0,-1 0 0,1 1-1,0-1 1,0 0 0,0 1 0,1 0 0,-1-1-1,1 1 1,0 0 0,0 1 0,6-6-1,-5 6-3,0 0-1,0 0 1,1 0-1,-1 1 1,1 0-1,0 0 1,-1 0-1,1 0 1,0 1-1,-1-1 1,1 1-1,0 0 1,-1 1-1,1-1 1,9 3-1,3 1 20,39 8 309,74 5 0,-54-11 128,-76-6-386,0-3-141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4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5416,'0'0'2818,"10"-4"-2322,31-15 12,-40 18-407,0 1 0,0-1 0,0 1-1,0-1 1,0 1 0,0 0 0,0-1 0,0 1-1,0 0 1,0 0 0,0-1 0,1 1-1,-1 0 1,0 0 0,0 0 0,0 1 0,0-1-1,0 0 1,0 0 0,0 0 0,0 1-1,0-1 1,0 1 0,0-1 0,0 1 0,0-1-1,0 1 1,0 0 0,0-1 0,0 1-1,0 0 1,-1-1 0,1 1 0,0 0-1,-1 0 1,1 0 0,0 0 0,-1 0 0,1 0-1,-1 1 1,2 3 39,0 0 0,-1 0 0,0 0 0,-1 0 0,1 0 0,-1 6 0,1-7-12,5 143 1724,-6-142-1802,0 1 99,0 0-1,1 0 0,-1 0 1,1 0-1,4 10 0,-5-15-128,1 0 0,-1 0 0,1 0 0,-1 0 0,1 0 0,-1-1 0,1 1 0,0 0-1,0 0 1,-1 0 0,1-1 0,0 1 0,0 0 0,0-1 0,0 1 0,0 0 0,0-1 0,0 1 0,0-1 0,0 0 0,0 1 0,0-1-1,0 0 1,1 0 0,-1 0 0,0 0 0,0 0 0,0 0 0,0 0 0,0 0 0,0 0 0,0 0 0,1 0 0,-1-1 0,0 1 0,2-1-1,165-54 645,-152 51-573,-1 2 0,1-1 0,0 2 0,0 1 0,0 0-1,0 0 1,28 6 0,-21-4 28,9 2-70,-31-4-58,-1 0 1,1 0-1,0 0 1,0 0-1,-1 0 0,1 0 1,0 0-1,-1 0 0,1-1 1,0 1-1,-1 0 1,1 0-1,-1-1 0,1 1 1,0-1-1,-1 1 0,1 0 1,-1-1-1,1 1 0,-1-1 1,1 1-1,0-2 1,11-14-168,-8 11 95,10-14-2489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4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4720,'0'0'4985,"6"12"-4401,6 13-63,1 0 0,1-1 0,24 30 0,-3-12-24,156 198 1427,-156-190-1664,-1 2-1,-3 1 1,24 57 0,-38-67-108,-1 0 0,-2 2 1,-2-1-1,8 62 0,-16-76-63,-2 0 0,-1 1-1,-1-1 1,-2 1-1,-1-1 1,-1 0 0,-13 48-1,4-37 91,-22 50 0,25-71-108,0 0-1,-2-1 1,0 0-1,-19 22 1,-11 5 131,-81 67 1,95-89-103,8-6-189,-1-2-1,0 0 0,-31 17 1,52-33 43,0 0 0,0 0 0,-1 0 0,1 1 0,0-1 1,0 0-1,0 0 0,0 0 0,0 0 0,0 1 0,-1-1 0,1 0 1,0 0-1,0 0 0,0 0 0,0 0 0,-1 0 0,1 0 0,0 0 1,0 0-1,0 1 0,-1-1 0,1 0 0,0 0 0,0 0 0,0 0 1,-1 0-1,1 0 0,0 0 0,0 0 0,0 0 0,0 0 0,-1 0 1,1-1-1,0 1 0,0 0 0,0 0 0,-1 0 0,1 0 0,0 0 1,0 0-1,0 0 0,0 0 0,-1-1 0,1 1 0,0 0 0,0 0 1,0 0-1,0 0 0,0 0 0,0-1 0,-1 1 0,1 0 0,0 0 1,0 0-1,0-1 0,0 1 0,0 0 0,0 0 0,0 0 0,0 0 1,0-1-1,0 1 0,0 0 0,0-1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4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3912,'0'0'10793,"10"3"-10513,74 19 441,-78-20-632,-1-1 0,1 1-1,-1 0 1,1 1 0,-1-1-1,0 1 1,0 0 0,-1 0-1,10 7 1,-13-8-66,1 0 1,0 0-1,-1 0 0,1 0 1,-1 1-1,0-1 0,0 0 1,0 1-1,0-1 0,0 0 1,0 1-1,0-1 0,-1 1 1,0-1-1,1 1 0,-1 0 1,0-1-1,0 1 0,0-1 0,0 1 1,-1-1-1,1 1 0,-2 3 1,-1 3 14,0-1 0,0 0 0,-1 0 0,0 0 0,0 0 0,-1-1 0,-10 13 0,1-4 69,-33 27 0,41-38-39,1 1 0,-1-1 0,1 1 0,0 0-1,-7 12 1,37-15 136,-10-1-75,1 0 0,0-1 0,0 0 0,30-4 0,12 0 95,-48 1 151,-5-2-3348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13056,'0'0'5579,"12"-3"-4872,595-88 4616,-573 88-4988,97-5 1594,-106 11-1178,-15 0-3968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4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5016,'0'0'5328,"12"5"-4755,-5-1-487,5 2 154,1 0-1,0 0 0,0-2 1,0 1-1,21 3 1,-1-4 302,-6 0 217,37 0 0,-47-5-414,1 2 1,0 0-1,0 0 1,0 2-1,-1 0 1,29 10-1,-45-12-315,1 0 0,-1 0 0,1 0 1,-1 0-1,1 1 0,-1-1 0,0 0 0,0 1 0,1-1 0,-1 1 0,0 0 0,-1-1 1,1 1-1,0 0 0,0 0 0,-1-1 0,1 1 0,-1 0 0,1 0 0,-1 0 0,0 2 0,2 46 247,-3-37-220,19 433 1056,22 0-270,-25-299-558,24 359 653,-36-447-687,-6 70 0,2-106-66,4 41 0,0-3 81,-1-21-134,2 1 0,11 45 0,-5-31-40,2 15 112,-7-24-69,-2-38-44,-3-8-86,0 0-1,0 1 1,1-1-1,-1 0 1,0 1 0,0-1-1,0 0 1,0 1-1,1-1 1,-1 0-1,0 1 1,0-1 0,0 0-1,0 1 1,0-1-1,0 0 1,0 1-1,0-1 1,0 0 0,0 1-1,0-1 1,0 0-1,0 1 1,0-1-1,-1 0 1,1 1-1,0-1 1,0 0 0,0 1-1,0-1 1,-1 0-1,1 1 1,0-1-1,0 0 1,-1 0 0,1 1-1,0-1 1,-1 1-1,-1 4 117,2-5-120,0 0 0,0 0 0,0 1-1,0-1 1,0 0 0,0 0 0,0 0 0,0 1-1,0-1 1,0 0 0,0 0 0,0 1 0,0-1-1,0 0 1,-1 0 0,1 0 0,0 0 0,0 1-1,0-1 1,0 0 0,0 0 0,0 0 0,-1 0-1,1 1 1,0-1 0,0 0 0,0 0 0,0 0-1,-1 0 1,1 0 0,0 0 0,0 0 0,0 0-1,-1 1 1,1-1 0,0 0 0,0 0 0,-1 0-1,1 0 1,0 0 0,0 0 0,0 0 0,-1 0-1,1 0 1,0 0 0,0-1 0,0 1 0,-1 0 0,1 0-1,0 0 1,0 0 0,0 0 0,-1 0 0,1 0-1,0 0 1,0-1 0,-128-14 45,56 9-41,-163-1 86,166 8-38,-152 9 357,220-10-396,13-4-150,0 1 9,0 1 0,0 0 0,23 0 0,-4-1-3228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52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4416,'0'0'12905,"3"12"-12639,9 32 220,9 70-1,-17-91-210,1 0 0,1 0 0,11 30 0,-15-47-239,2 1 25,-1 0-1,1 0 1,0 0-1,1-1 1,-1 1 0,1-1-1,1 0 1,10 9-1,-15-14-42,1 0-1,-1 0 1,1 0-1,0-1 0,-1 1 1,1-1-1,0 1 0,-1-1 1,1 1-1,0-1 0,0 0 1,-1 0-1,1 0 1,0 0-1,0 0 0,-1-1 1,1 1-1,0 0 0,2-1 1,0-1 3,1 0 0,-1 0 0,0-1-1,0 1 1,0-1 0,0 1 0,4-5 0,4-5 8,-1 0 0,0-1 0,11-17 0,50-73 123,-42 54-21,-25 38-49,1 1-1,0 0 1,0 1-1,14-15 1,-13 13 14,-7 11-88,1 0 1,-1-1-1,0 1 0,0-1 0,0 1 0,0-1 0,0 1 0,1 0 0,-1-1 0,0 1 0,0-1 0,1 1 1,-1 0-1,0-1 0,1 1 0,-1 0 0,0-1 0,1 1 0,-1 0 0,1 0 0,-1-1 0,0 1 1,1 0-1,-1 0 0,1 0 0,-1 0 0,1-1 0,-1 1 0,1 0 0,-1 0 0,0 0 0,1 0 1,-1 0-1,1 0 0,-1 0 0,1 0 0,-1 1 0,1-1 0,-1 0 0,1 0 0,-1 0 0,0 0 1,1 0-1,-1 1 0,1-1 0,-1 0 0,0 0 0,1 1 0,-1-1 0,0 0 0,1 1 0,-1-1 0,0 0 1,1 1-1,-1-1 0,0 1 0,0-1 0,0 0 0,1 1 0,-1-1 0,0 1 0,3 5 20,0-1-1,0 1 1,0-1 0,-1 1-1,0 0 1,0 0-1,-1 0 1,0 0-1,1 12 1,2 5 24,5 28 44,-4 1 0,-1 0 0,-6 95-1,-31 157 169,32-296-256,-2 15 22,-1-1-1,-1 1 1,-1-1-1,0 0 1,-2 0 0,-1-1-1,0 0 1,-19 30 0,26-48-22,0 0 1,0 0-1,-1 0 1,1 0-1,-1 0 1,1-1-1,-1 1 1,0-1-1,0 0 1,0 0-1,-1 0 1,1 0-1,0 0 1,-1-1-1,1 1 1,-1-1-1,1 0 1,-1 0-1,0 0 1,0-1-1,1 0 1,-1 1-1,0-1 1,0 0-1,-5-1 1,0-1 4,1 0 0,0-1 1,-1 0-1,1 0 1,0-1-1,1 0 0,-1 0 1,1-1-1,0 0 0,-7-6 1,-4-3-43,2-1 0,-1-1 1,-13-18-1,28 32 25,0-1-1,1 1 1,-1-1 0,1 1-1,0-1 1,0 0 0,0 0-1,0 0 1,0 0 0,1 0-1,-1 0 1,1 0 0,0 0-1,-1 0 1,1 0 0,1 0-1,-1 0 1,0 0-1,1 0 1,0 0 0,0 0-1,-1 1 1,2-1 0,-1 0-1,0 0 1,1 1 0,-1-1-1,1 1 1,3-5 0,6-6-24,-1 1 1,2 0-1,-1 1 1,17-12-1,-24 20 17,11-9 18,1 1-1,1 1 0,-1 1 0,2 0 1,-1 1-1,1 1 0,1 0 0,-1 2 1,28-6-1,-33 10 27,0 0 0,0 0-1,-1 1 1,1 1 0,0 0 0,-1 1-1,1 0 1,-1 1 0,1 0 0,-1 1-1,12 6 1,-22-9-21,0-1 0,0 2 0,0-1 0,-1 0 0,1 0 0,0 1 0,-1-1-1,1 0 1,-1 1 0,1 0 0,-1-1 0,0 1 0,0 0 0,1 0 0,-1 0 0,0-1-1,-1 1 1,1 0 0,0 0 0,0 3 0,-1-4-16,0 1 0,0-1 0,0 0 1,0 0-1,0 0 0,0 0 0,0 0 0,0 0 0,0 0 0,-1 0 1,1 0-1,0 0 0,-1 0 0,1 0 0,-1-1 0,1 1 0,-1 0 1,0 0-1,1 0 0,-1 0 0,0-1 0,1 1 0,-1 0 0,0-1 1,0 1-1,0 0 0,0-1 0,1 1 0,-1-1 0,0 0 0,0 1 1,0-1-1,0 0 0,0 1 0,0-1 0,0 0 0,0 0 0,0 0 1,0 0-1,0 0 0,0 0 0,0 0 0,-2-1 0,1 1-130,0-1 0,0 1 0,0-1 1,0 0-1,0 0 0,1 0 0,-1 0 0,0 0 0,0 0 0,1-1 0,-1 1 0,1 0 0,-1-1 0,1 0 0,0 1 0,0-1 1,-1 0-1,1 1 0,0-1 0,0 0 0,1 0 0,-2-3 0,1 4-540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8:5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4816,'0'0'9253,"10"4"-8874,31 12-9,-40-16-331,1 0 0,-1 0-1,0 0 1,0 0 0,0 0 0,1 0-1,-1 0 1,0 0 0,0-1 0,0 1-1,1 0 1,-1-1 0,0 1 0,0-1-1,0 1 1,0-1 0,0 1 0,0-1-1,0 0 1,0 0 0,0 1 0,0-1-1,0 0 1,-1 0 0,1 0 0,0 0-1,-1 0 1,1 0 0,0-2 0,2-1 82,8-7 77,-1 0 0,-1-2 0,0 1 0,0-1 0,6-15 0,-7 14-39,1-1-1,0 1 0,1 1 1,13-15-1,-13 18 26,-1 0 0,-1 0 1,0-1-1,0 0 0,-1-1 0,8-17 0,-9 19 123,-2 9 126,2 16 346,-2-2-716,7 14 153,12 44 1,-15-42-19,21 47 1,-20-53-86,-8-18-71,1 0 0,0-1 0,0 1 0,0-1 0,0 1 0,1-1 1,3 5-1,28 37-42,-24-36-137,-2 1 1,1 0-1,-2 1 1,8 12-1,-2 1-2606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9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3312,'0'0'9584,"4"15"-9282,1-1-220,0 2 45,0 1 1,-1 0 0,3 33-1,-4-12 301,1-1 0,3 0 0,1 0 0,15 43 0,-23-78-398,1-1 0,-1 1 0,1-1 0,-1 1 0,1-1 0,0 0 0,0 1 0,-1-1 0,1 0 0,0 1 0,0-1 0,0 0 0,1 0 0,-1 0 0,0 0 0,0 0 0,0 0 0,1 0 0,1 0 0,-2-1-7,0 0-1,0 1 0,0-1 0,0 0 0,1 0 1,-1-1-1,0 1 0,0 0 0,0 0 0,0-1 1,0 1-1,0 0 0,0-1 0,0 1 0,0-1 1,0 1-1,0-1 0,0 0 0,2-1 0,3-4 44,0 0-1,0-1 0,0 0 1,-1 0-1,5-9 0,0-2 19,-1 0 0,-1 0 0,0-1-1,6-26 1,15-38 233,-22 58-127,-6 22-148,0 0 0,-1 0 0,1 0 0,0 0 0,0 0 0,1 0 0,-1 0 0,0 1-1,4-6 1,-3 10-20,0 0 0,-1-1 0,1 1 0,-1 0 0,0 0 0,1 0 0,-1 0 0,0 0 0,0 1-1,0 2 1,0-3-5,5 14 12,-1 0 0,0 0 0,-2 0 0,1 1 1,-2-1-1,-1 1 0,0 31 0,-4 3 41,-13 65 0,9-74-20,-3-2 0,-19 58 1,22-81-21,0-1 0,-1 1 1,0-2-1,-1 1 1,-1-1-1,0 0 0,-2-1 1,-16 17-1,26-29-15,-1 0 0,0 0 0,1 0-1,-1 0 1,0 0 0,-1-1 0,1 1 0,0-1-1,0 0 1,-1 0 0,1 0 0,0 0 0,-1-1 0,1 1-1,-1-1 1,-5 0 0,7 0-8,-1 0-1,1-1 1,0 1-1,-1-1 1,1 0-1,0 1 1,-1-1 0,1 0-1,0-1 1,0 1-1,0 0 1,0 0-1,0-1 1,0 1-1,0-1 1,0 0 0,1 0-1,-1 1 1,0-1-1,1 0 1,0 0-1,-1-1 1,1 1-1,-1-4 1,-2-1-1,1-1 0,1 0 1,0 0-1,0 0 0,0-1 0,1 1 0,0 0 0,1-14 1,1 16-4,-1 1 0,2-1 1,-1 1-1,1-1 1,0 1-1,0 0 0,0-1 1,1 1-1,0 0 1,0 1-1,0-1 0,0 0 1,1 1-1,4-5 1,-1 3-2,1-1 0,-1 1 0,1 0 0,0 1 0,1 0 0,-1 0 0,1 1 0,0 0 0,0 1 0,0-1 0,1 2 1,-1-1-1,1 2 0,-1-1 0,1 1 0,0 0 0,-1 1 0,14 1 0,-3 2 56,1-1 1,-1 2-1,-1 1 0,1 1 0,-1 0 1,0 1-1,34 18 0,-42-15 121,-9-8-926,-5-7-2126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6424,'0'0'4120,"11"-5"-3598,-5 2-487,4-1 149,0 0-1,-1-1 1,0-1 0,0 0-1,0 0 1,-1-1-1,0 0 1,0 0-1,8-10 1,-1-7 529,17-36 0,10-15 781,-42 75-1476,0-1 1,1 1 0,-1 0-1,0 0 1,0-1 0,1 1-1,-1 0 1,0 0 0,0-1-1,1 1 1,-1 0-1,0 0 1,1 0 0,-1 0-1,0-1 1,1 1 0,-1 0-1,0 0 1,1 0 0,-1 0-1,1 0 1,-1 0-1,0 0 1,1 0 0,-1 0-1,0 0 1,1 0 0,-1 0-1,0 0 1,1 1 0,-1-1-1,0 0 1,1 0 0,-1 0-1,0 0 1,1 1-1,-1-1 1,0 0 0,1 0-1,-1 0 1,0 1 0,0-1-1,0 0 1,1 1 0,-1-1-1,0 0 1,0 0-1,0 1 1,1-1 0,-1 0-1,0 1 1,0-1 0,0 1-1,0-1 1,0 0 0,0 1-1,9 22 280,0 11 58,1 0 0,1-2 1,26 51-1,-36-81-344,1 1-1,-1-1 0,1 1 1,0-1-1,0 0 1,0 0-1,5 4 1,1-1-2327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3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3616,'0'0'12302,"9"-3"-12124,31-9 0,-39 11-139,0 1-1,0-1 0,0 1 1,0 0-1,0 0 0,0-1 1,0 1-1,1 0 0,-1 0 1,0 0-1,0 0 1,0 0-1,0 0 0,0 1 1,0-1-1,0 0 0,0 1 1,0-1-1,0 0 0,0 1 1,0-1-1,0 1 1,0 0-1,0-1 0,1 2 1,-1-1-19,0 1 0,0 0 1,0 0-1,0 0 0,0 0 0,0 0 1,0 0-1,-1 0 0,1 3 1,2 4 87,14 52 312,9 68-1,-11-51-120,-4-26-94,29 181 959,-36-194-839,1 41 641,-5-79-674,-4-15 81,-3-43-149,1-81 0,1 18-63,-4 37-48,-2-76 104,-1 41 144,9 105-263,1 10-37,1 8-28,1-4-52,12 9-619,-2-5-2452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3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4720,'0'0'11437,"12"-7"-11072,1-2-224,1 1-1,1 1 0,-1 1 1,1 0-1,0 0 0,17-3 1,107-7 918,-82 11-549,58-12 1,-89 11-2,0 2 1,0 2 0,30-1-1,-54 4-468,-1-1-1,1 1 0,-1 0 1,0-1-1,0 1 0,1 0 1,-1 0-1,0 0 0,0 0 1,0 0-1,0 0 0,0 0 0,0 0 1,0 0-1,0 1 0,0 0 1,15 25-84,-14-25 3,5 7 122,-1 0-3367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0 371 2400,'0'0'3047,"11"0"-2873,119-10 1006,-90 12-874,-34-1-240,1 0 1,0 0 0,-1-1-1,13-1 1,-5-1 72,0 2 0,0-1 1,22 4-1,-17-1 119,31-1 0,176-8 679,-97 0-565,68-6-89,-155 7-239,263-21 253,-214 20-228,14 0-23,498-42 64,-323 17-29,-52 1 67,-131 25-64,40-5 61,27 5 116,-126 6-165,-25 5 39,-13-5-125,0 0 0,0 0 1,0 0-1,0 0 0,0 0 0,0 0 0,0 0 0,0 0 0,0 0 0,-1 1 0,1-1 0,0 0 1,0 0-1,0 0 0,0 0 0,0 0 0,0 0 0,0 0 0,0 0 0,0 0 0,0 0 0,0 0 1,0 1-1,-13 1 262,-40-19 24,-91-40 0,1 0 228,63 35 53,71 17-274,19 3 32,0 0-308,14-1 44,-1 1 0,0 1-1,1 2 1,-1 0 0,1 1-1,37 9 1,30 11 126,-75-20-147,0 1 1,0 0-1,0 1 0,0 1 1,0 0-1,23 12 0,-39-16-42,1-1 0,0 1 0,0-1 0,-1 1 0,1-1-1,-1 1 1,1-1 0,0 1 0,-1 0 0,1-1 0,-1 1 0,0 0-1,1 0 1,-1-1 0,1 1 0,-1 0 0,0 0 0,0 0 0,1-1-1,-1 1 1,0 0 0,0 0 0,0 0 0,0 1 0,0 0 4,-1 1-1,1-1 1,-1 0 0,0 1 0,0-1 0,1 0 0,-2 0-1,-1 4 1,-2 1 9,0 0 1,0-1-1,0 0 0,-9 8 1,3-6 1,0 0 1,-21 11 0,12-8-1,8-4 33,0 0-1,0 1 1,1 0-1,-14 15 1,23-21-282,-1 0 0,1 0 0,0 0 0,-1 0 0,0 0 0,1-1 0,-1 1 0,-5 1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4312,'0'0'3529,"10"0"-3126,68-4 801,9 11 857,-85-7-1985,1 1 0,0-1 0,-1 1 0,1 0 0,-1 0 0,1 0 0,-1 0 0,0 1 0,1-1 0,-1 0 0,0 1 0,0 0 0,0-1-1,0 1 1,0 0 0,0 0 0,-1 0 0,1 1 0,-1-1 0,1 0 0,-1 0 0,0 1 0,0-1 0,0 1 0,1 2 0,1 7 59,0 0-1,-1 0 1,-1 0 0,1 15-1,0-3 69,0 0-61,4 32 280,2 1 0,18 64 1,-24-115-365,1 1-1,0-1 1,0 0 0,0 0-1,0 0 1,1 0 0,0-1-1,0 1 1,1-1 0,0 0 0,0 0-1,0 0 1,9 5 0,-10-7-73,0-1 1,0 1-1,0-1 1,1-1-1,-1 1 1,0 0-1,1-1 1,0 0-1,-1 0 1,1 0 0,0-1-1,-1 1 1,1-1-1,0 0 1,-1-1-1,1 1 1,0-1-1,-1 0 1,1 0-1,5-2 1,2-2-2226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4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1 3912,'0'0'3368,"-11"10"-2928,-64 54 384,22-9-129,12-12-312,-123 130 940,142-149-1174,-89 86 766,76-77-374,32-31-644,1 0 1,-1 0-1,0 0 1,0 0-1,0 0 1,0-1-1,0 1 1,-1-1-1,1 0 1,0 0-1,-5 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8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82 126 8032,'0'0'8038,"-10"0"-7619,-58-4 1402,68 4-1785,0 0-1,0 0 1,-1 0-1,1 0 0,0 0 1,0 0-1,0 0 1,0 0-1,-1 0 1,1 0-1,0 0 1,0-1-1,0 1 1,0 0-1,-1 0 1,1 0-1,0 0 1,0 0-1,0 0 1,0-1-1,0 1 1,0 0-1,0 0 0,0 0 1,0 0-1,-1-1 1,1 1-1,0 0 1,0 0-1,0 0 1,0-1-1,0 1 1,0 0-1,0 0 1,0 0-1,0 0 1,0-1-1,0 1 1,0 0-1,1 0 1,-1 0-1,0-1 0,0 1 1,0 0-1,0 0 1,0 0-1,0 0 1,0 0-1,1-1 1,6-8 1071,30-10-372,1 1 0,0 3 0,2 1 0,0 1 0,65-10 0,-102 22-664,0 0 0,-1 1 0,1-1 0,0 1 0,-1-1 0,1 1 0,0 0 0,-1 0 0,1 1 0,0-1 0,-1 0 0,1 1 0,0 0 0,-1-1 0,1 1 0,-1 0 0,1 0 0,-1 1 0,1-1 0,-1 0 0,0 1 1,0 0-1,0-1 0,0 1 0,0 0 0,0 0 0,0 0 0,0 0 0,-1 0 0,1 1 0,-1-1 0,0 0 0,0 1 0,2 3 0,2 7 103,0 0 1,-1 1-1,0 0 0,-1-1 1,-1 1-1,0 1 0,0 18 1,7 40 367,-8-64-478,3 10 137,0-1 0,1 0 0,10 25 0,-13-38-125,0 0 0,1 0 1,0-1-1,0 1 0,1-1 1,-1 1-1,1-1 0,0 0 1,0 0-1,0 0 1,0-1-1,1 0 0,0 0 1,0 0-1,-1 0 0,7 2 1,-8-4-57,2 1 26,0 0 0,0 0-1,0 0 1,0 0 0,0-1 0,0 0-1,1 0 1,-1 0 0,0-1 0,1 0-1,10-1 1,-7-1 194,17-5 26,-12-3-5032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2 288 5016,'0'0'6425,"-1"-11"-6160,0-2-173,1 1 0,1-1-1,0 0 1,1 0 0,0 0-1,1 0 1,8-22 0,-8 26-3,1 0 1,0 1 0,0-1-1,1 1 1,0 0 0,0 0 0,1 1-1,0 0 1,0 0 0,1 0-1,-1 0 1,2 1 0,8-6 0,0 0 38,-10 8-17,0-1-1,1 1 1,-1 0 0,1 0-1,7-2 1,-13 6-92,1 0 1,-1 0 0,0 0 0,0 0 0,0 0 0,0 0 0,1 1-1,-1-1 1,0 0 0,0 1 0,0-1 0,0 1 0,0-1-1,0 1 1,0 0 0,0-1 0,0 1 0,0 0 0,0 0 0,-1 0-1,2 1 1,16 21 217,-8-6-108,-2 1 0,0 0 0,-1 0-1,8 36 1,-10-33 22,1 0 0,1-1 0,15 31 0,-20-49-128,-1 0 0,1 1-1,-1-1 1,1 0 0,0 0 0,0 0 0,0 0 0,0-1 0,0 1 0,0 0-1,0-1 1,0 0 0,1 1 0,-1-1 0,1 0 0,-1 0 0,1 0 0,-1 0-1,1-1 1,3 1 0,18-1-2200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0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2308 3000,'0'0'3009,"8"-13"-2793,23-40 39,-28 48-202,-1-1 1,0 1 0,-1 0-1,1 0 1,-1-1 0,0 1-1,0-1 1,-1 1 0,0-1-1,0 1 1,0-1 0,-2-8-1,1-8 134,-9-109 918,-5 0 0,-34-133 1,14 0 264,21 135-688,11 104-458,1 0 0,1 1 0,4-40 0,1 5 297,-4 43-403,1 0 0,0 0 0,1 0 0,1 0 0,9-30 0,-6 27 31,0-1 0,-2 0 0,4-37 0,2-7 175,-5 34-165,-1 0 1,-1-48 0,-9 18 33,2 25 33,1-39-106,-3 0 0,-17-81-1,22 151-98,1 1 1,-1 0-1,0-1 0,0 1 0,-1 0 0,1-1 1,-1 1-1,1 0 0,-4-5 0,0 11 8,0 0 0,1-1 0,-1 2 0,1-1 0,0 0-1,0 1 1,0 0 0,0 0 0,-3 5 0,-1 0 3,-123 134 170,119-128-146,0 1 0,1 0 1,-13 26-1,16-23 154,11-18-86,8-7-65,0-3-32,0-1 0,-1-1 0,18-21 0,-5 4 9,-1 3-9,-1-1-1,-1-1 0,-2-1 0,21-40 0,3-2 33,-30 52-23,0-1 0,-2 0 1,9-21-1,-19 39-35,0 1 0,1-1 0,-1 1 0,0-1 0,0 1 0,0 0 0,1-1 0,-1 1 1,0-1-1,1 1 0,-1 0 0,0-1 0,1 1 0,-1 0 0,0 0 0,1-1 0,-1 1 0,1 0 0,-1 0 0,0-1 0,1 1 0,-1 0 0,1 0 0,-1 0 0,1 0 0,-1 0 0,1 0 0,-1 0 1,1 0-1,-1 0 0,1 0 0,-1 0 0,1 0 0,-1 0 0,0 0 0,1 0 0,-1 0 0,1 0 0,-1 1 0,1-1 0,-1 0 0,0 0 0,1 1 0,-1-1 0,1 0 0,-1 0 0,0 1 0,1-1 0,-1 1 1,0-1-1,1 0 0,-1 1 0,0-1 0,1 1 0,23 29 25,-17-21-9,10 15 30,-1 0-1,25 51 1,-1-2 44,-13-19 125,-22-64-3037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1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2608,'0'0'5270,"-6"11"-5082,4-7-167,-2 3 16,0 1 0,0 0 0,1-1 1,0 1-1,1 1 0,0-1 0,0 0 0,1 1 0,-1 9 0,0 86 398,5 0-1,25 167 0,3-3 155,-8-61-107,-20-176-390,-3-21 2,1-1 0,0 0 0,0 1 0,6 16 0,-3-13 478,-1-33-469,21-37-1760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3712,'0'0'1952,"2"12"-1622,9 88 630,-2 138-1,-8-127-496,-3 344 1243,-1-281-307,3-174-1359,2 1-1713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3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3616,'0'0'6972,"2"14"-6728,1 6-158,8 74 294,-12-16 20,2 17 64,-2-46-182,0-38-175,1 1 0,0-1 0,2 13 0,-1-15-20,-1-1 0,0 1 0,0 0 0,-1 0 0,-3 15 0,-2 24 279,10-22-37,-4-26-323,0 1 1,0 0-1,0 0 1,0-1-1,0 1 1,0 0-1,0 0 1,0-1 0,-1 1-1,1 0 1,0-1-1,0 1 1,0 0-1,-1-1 1,1 1-1,-1 1 1,1-2-5,0 0 1,-1 0-1,1 1 1,0-1-1,0 0 1,-1 1-1,1-1 1,0 0-1,0 1 1,0-1-1,0 0 1,0 1-1,0-1 1,0 0-1,-1 1 1,1-1-1,0 0 1,0 1-1,0-1 1,0 0-1,0 1 1,1-1-1,-1 0 1,0 1-1,0-1 1,0 1-1,0-1 1,0 0 0,0 0-1,1 1 1,-1-1-1,0 0 1,0 1-1,0-1 1,1 0-1,-1 1 1,0-1-1,0 0 1,1 0-1,-1 0 1,0 1-1,1-1 1,0 0-1,2 4 59,-3-3-59,1-1-1,-1 0 1,0 0-1,0 1 1,0-1-1,0 0 1,1 0-1,-1 1 0,0-1 1,0 0-1,0 0 1,1 0-1,-1 0 1,0 1-1,0-1 1,1 0-1,-1 0 0,0 0 1,1 0-1,-1 0 1,0 0-1,0 0 1,1 0-1,-1 0 1,0 0-1,1 0 1,-1 0-1,0 0 0,0 0 1,1 0-1,-1 0 1,0 0-1,1 0 1,-1 0-1,1 0 1,14-3-5,1 0 1,-1-1-1,22-8 1,-22 7-6,1 0 1,0 1-1,18-3 1,220-20-9,-223 26 258,-17 1-820,-11 0-141,-5 0-386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3408,'0'0'6446,"10"-7"-6214,36-20-6,-40 24-159,1 0 0,-1 1 0,0 0 0,1 0 0,-1 1 0,1-1 0,-1 2 0,1-1 0,7 0 0,9 0 119,103-14 922,-111 10-698,-10 2-404,-10 1-1524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4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3912,'0'0'3061,"11"3"-2570,0-1-367,-1 0 13,1 0 0,-1 0 0,1-1-1,0 0 1,17-2 0,13-1 636,50 5 1,-61-2-345,5-3 49,-29 1-373,0 0-1,0 1 1,0-1-1,0 2 0,0-1 1,10 2-1,-15-2-71,0 1-1,0-1 1,0 0-1,1 0 1,-1 0-1,0 0 1,0 0-1,0 0 1,0 0-1,0 0 1,0-1-1,0 1 1,1 0-1,0-1 1,11-2-1366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4416,'0'0'2977,"16"1"-2466,-4 0-390,93 9 772,-65-6-198,0-2-1,70-5 0,-37 5 106,-21 0-203,-32 0-330,-18-1-218,1-1 0,0 0 0,-1 1 0,1-1 0,0 0 0,0-1 0,4 0 0,36-7 318,-39 7-2097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3616,'0'0'4626,"10"-6"-4371,-6 3-254,4-2 105,1 0 1,-1 1 0,1-1-1,-1 2 1,1-1-1,0 1 1,1 1 0,-1-1-1,10 0 1,-17 3-74,0 0 0,1 0 0,-1 1-1,0-1 1,0 0 0,0 1 0,0 0 0,0-1 0,0 1 0,0 0 0,-1 0 0,1 0 0,0 0 0,0 0 0,-1 0 0,1 1 0,0-1 0,-1 1-1,0-1 1,1 1 0,-1-1 0,0 1 0,2 3 0,1 3 95,-1 0 1,0 0-1,0 0 0,2 14 0,1 0 73,3 12 23,10 29 239,-16-58-404,-1 1-1,1 0 1,1-1-1,-1 1 0,1-1 1,0 0-1,0-1 1,7 7-1,-8-8 26,1 0 0,0-1 0,0 1-1,0-1 1,0 0 0,1 0 0,-1 0 0,8 2 0,-11-4-52,1 0 1,-1 0 0,1 0-1,-1 0 1,1 0 0,-1 0-1,1 0 1,-1-1 0,1 1-1,-1 0 1,1-1 0,-1 1-1,0-1 1,1 0 0,0 0-1,18-6-1960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1 4416,'0'0'2508,"-14"10"-2271,-103 73 236,46-34-93,38-27-84,-51 43 0,27-9 137,-19 18 950,56-56-146,17-14-595,11-11-1937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1115 1 13672,'0'0'5665,"-14"4"-5217,2-1-330,-13 4 165,1 1 0,-23 11 1,-177 98 1807,114-56-1374,-441 206 3129,518-251-3432,20-9-47,-1-1 0,0 0 0,-18 4-1,32-10-355,0 0 0,0 0 0,0 0-1,0 0 1,0 0 0,0 0 0,0-1-1,0 1 1,0 0 0,0 0 0,0 0-1,0 0 1,0 0 0,0 0-1,0 0 1,0 0 0,0 0 0,0 0-1,0 0 1,0 0 0,0 0 0,0 0-1,0-1 1,0 1 0,0 0 0,0 0-1,0 0 1,0 0 0,0 0 0,0 0-1,0 0 1,0 0 0,0 0 0,0 0-1,-1 0 1,1 0 0,0 0-1,0 0 1,0 0 0,0 0 0,0 0-1,0 0 1,0 0 0,0 0 0,0 0-1,0 0 1,0 0 0,0 0 0,0 0-1,0 0 1,-1 0 0,1 0 0,9-8 114,17-9-244,7-2-3711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 3712,'0'0'1168,"-10"8"-896,-22 20-89,-7 5 180,1 2 1,-47 57-1,58-55 7,-35 67 0,49-79-174,1 1 0,2 0 1,0 0-1,-5 28 0,12-40-68,1 0-1,1 1 1,0-1-1,1 0 1,0 0-1,1 0 1,1 0-1,7 28 0,-6-32-46,0 0 0,1 0 0,0 0 0,0 0 0,2-1 0,-1 0 0,1 0 0,0 0 0,1-1 0,0 0 0,0 0 0,12 10 0,-8-9-13,1 0-1,0-1 0,1 0 0,-1-1 1,1 0-1,1-1 0,-1-1 0,1 0 0,0 0 1,0-2-1,1 0 0,-1 0 0,22 0 1,24-6-1379,-48 2-5818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1:5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4912,'0'0'680,"15"9"-446,33 23-11,-2 2-1,0 2 0,46 48 1,-73-63-36,-1 0 0,-1 1 0,-1 1 0,-1 1 0,-1 0 0,14 34 0,-23-46-74,-1 0 0,0 1 0,0 0 0,-1-1 0,-1 1 0,0 0 0,-1 0 0,-1 1 0,0-1 0,0 0 0,-1 0 0,-1 0 0,0 0 0,-1 0 0,-6 19 0,1-15 50,0 1 0,-2-2 1,1 1-1,-2-1 0,0-1 0,-1 0 0,0 0 0,-2-1 1,1-1-1,-21 15 0,4-6 76,-1-2 0,0-1 0,-2-1 0,-45 17 1,30-15-1686,39-16-6676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1704,'0'0'368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1296,'0'0'0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1800,'0'0'13125,"13"0"-12977,10 2-83,1 0 98,43-1 0,169-14 927,-166 10-645,-60 1-305,-9 2-132,0 0-1,-1-1 1,1 1 0,0 0-1,-1 0 1,1 0 0,0 0-1,-1-1 1,1 1-1,0 0 1,-1 0 0,1 0-1,0 1 1,-1-1 0,1 0-1,0 0 1,0 0 0,-1 0-1,1 1 1,-1-1 0,1 0-1,0 1 1,-1-1-1,2 1 1,28-11 259,-23 10-251,-7 0-16,0 0 1,0 0 0,-1 0 0,1 0 0,0 0 0,0 0 0,0 0 0,0 0 0,0 0 0,0 0 0,0 0 0,0 0-1,0 1 1,0-1 0,0 0 0,0 0 0,0 0 0,0 0 0,0 0 0,0 0 0,0 0 0,0 0 0,0 0-1,0 0 1,0 0 0,0 0 0,0 0 0,0 0 0,0 0 0,0 0 0,0 0 0,0 1 0,0-1 0,0 0 0,1 0-1,-1 0 1,0 0 0,0 0 0,0 0 0,0 0 0,-8 10 12,-2 3-6,0-1 0,-1 0-1,0-1 1,-25 20-1,-57 31 56,3-3-29,-5 28-106,90-83 53,0 1-1,0 0 1,1 0-1,0 1 1,0 0-1,0-1 1,1 1-1,-5 11 1,3-6-27,4-11 43,1 1 0,0-1-1,-1 1 1,1-1-1,0 1 1,-1 0-1,1-1 1,0 1 0,0 0-1,0-1 1,-1 1-1,1 0 1,0-1-1,0 1 1,0 0-1,0 0 1,0-1 0,0 1-1,1 0 1,-1-1-1,0 1 1,0 0-1,0-1 1,1 1 0,-1 0-1,0-1 1,1 1-1,0 0 1,0 0-4,-1 0 1,2-1 0,-1 1-1,0-1 1,0 1-1,0-1 1,0 0-1,0 1 1,0-1 0,0 0-1,0 0 1,1 0-1,-1 0 1,2 0-1,18-1 7,0-2-1,0 0 1,-1-2-1,25-7 0,24-6 2,-25 11 7,0 1-1,71 1 0,-102 3 29,-12 1-32,0 1 0,0-1 0,0 1 0,1 0 0,-1 0 0,0-1 0,0 1 0,0 0 0,1 0 0,-1 0 0,0 0 0,0 0 0,0 0 0,1 1 0,-1-1 0,0 0 0,0 1 0,0-1 0,0 1 0,0-1 0,0 1-1,0-1 1,0 1 0,1 1 0,-1-2 0,-15-2-2997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4720,'0'0'6830,"12"6"-6591,39 19-11,-47-24-194,-1 0 1,1 0-1,0 0 0,-1 0 1,1 0-1,0-1 0,0 1 1,-1-1-1,1 0 0,0 0 1,0-1-1,-1 1 0,1-1 0,4-1 1,8-1 79,163-8 926,-146 9-890,-23 1-94,1 0 1,-1 1 0,0 0 0,0 0-1,1 2 1,9 1 0,18 1-1917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2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4120,'0'0'6422,"4"-11"-5962,4-8-49,0-1-1,21-31 0,-26 46-265,0 1 0,0-1 0,1 1 0,0 0 0,0 0 0,0 0 0,1 1 0,-1-1 0,1 1 0,0 0 0,0 0 0,0 1 1,10-5-1,-7 1 195,-7 5-315,-1 1-1,0-1 1,0 1 0,1 0 0,-1-1 0,0 1 0,1-1 0,-1 1 0,0 0 0,1-1 0,-1 1 0,1 0 0,-1 0 0,1-1 0,-1 1 0,0 0 0,1 0 0,-1-1 0,1 1 0,-1 0 0,1 0 0,-1 0 0,1 0 0,-1 0 0,1 0 0,0 0 0,-1 0 0,2 0 0,-2 0-7,0 0 0,0 1 0,0-1 0,0 0 0,0 0 0,0 0 1,0 0-1,1 0 0,-1 1 0,0-1 0,0 0 0,0 0 0,0 0 1,0 0-1,1 0 0,-1 0 0,0 0 0,0 0 0,0 0 0,1 0 1,-1 1-1,0-1 0,0 0 0,0 0 0,0 0 0,1 0 0,-1 0 0,0 0 1,0 0-1,0-1 0,1 1 0,-1 0 0,0 0 0,0 0 0,0 0 1,0 0-1,1 0 0,10-2 1438,-11 5-1424,0 0 0,1 0 0,-1 0 1,1 0-1,-1 0 0,3 5 0,6 14 83,9 37-1,-12-37-41,1 1 1,10 21-1,-14-38-51,0 0-1,0 0 1,1-1-1,-1 1 1,2-1 0,-1 0-1,0 0 1,1 0-1,0-1 1,0 1 0,9 5-1,-13-10-40,0 1-1,-1-1 0,1 0 1,0 1-1,0-1 0,0 0 1,-1 0-1,1 0 1,0 1-1,0-1 0,0 0 1,-1 0-1,1 0 1,0 0-1,0-1 0,0 1 1,-1 0-1,1 0 1,0 0-1,0-1 0,-1 1 1,2-1-1,3-1-1913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90 3912,'0'0'6824,"-10"6"-6384,-32 20-10,40-24-360,-1 0-1,1 0 1,-1 1 0,1-1-1,0 1 1,0 0-1,0-1 1,0 1-1,0 0 1,1 0-1,-1 0 1,1 0 0,0 0-1,0 1 1,0-1-1,-1 7 1,-1 3 211,2-11-236,1 0 0,0 0 1,-1 0-1,1 0 0,0 0 0,0 0 0,0 0 0,0 0 0,0 0 0,1-1 0,-1 1 0,1 0 0,-1 0 0,1 0 1,0 0-1,-1 0 0,1-1 0,0 1 0,0 0 0,0-1 0,1 1 0,-1-1 0,0 1 0,1-1 0,-1 0 0,0 1 1,1-1-1,0 0 0,-1 0 0,4 2 0,-3-2-14,0 0 1,1 0 0,-1 0-1,0 0 1,1 0-1,-1 0 1,0-1-1,1 1 1,-1-1-1,1 0 1,-1 0-1,1 0 1,-1 0-1,0 0 1,1 0 0,-1 0-1,1-1 1,-1 1-1,1-1 1,-1 0-1,0 0 1,1 0-1,2-2 1,0-1 2,-1 0 0,1-1 0,-1 0 1,0 1-1,0-1 0,-1-1 0,1 1 0,-1-1 0,-1 1 1,1-1-1,-1 0 0,0 0 0,0 0 0,0 0 0,-1 0 1,0 0-1,0 0 0,-1-1 0,0 1 0,0 0 0,0-1 1,-1 1-1,-2-11 0,2 15-18,1 0 0,-1 0-1,1 0 1,-1 0 0,0 0 0,0 0 0,0 0 0,0 1 0,0-1 0,-1 0-1,1 0 1,0 1 0,-1-1 0,1 1 0,-1-1 0,0 1 0,0 0 0,1 0-1,-1-1 1,0 1 0,0 0 0,0 1 0,0-1 0,0 0 0,0 1 0,0-1-1,0 1 1,-3-1 0,0 1 8,1 0 0,-1 0 0,1 0 0,0 1 0,-1 0 0,1-1 0,-1 2 0,1-1 0,0 0 0,0 1 0,0 0 0,-5 3 0,3-2-7,4-2 5,-1 0-1,1 0 1,0 1 0,0-1 0,-1 0-1,1 1 1,0 0 0,0-1-1,1 1 1,-1 0 0,0 0 0,0 0-1,1 0 1,0 0 0,-1 0 0,1 1-1,0-1 1,0 1 0,0-1 0,0 0-1,0 1 1,1-1 0,-1 5-1,1-1 11,0-1-1,0 1 1,1 0-1,-1-1 1,2 1-1,-1 0 1,0-1-1,1 1 1,0-1-1,1 0 1,3 8-1,-5-12-18,0 1-1,0-1 1,0 1-1,1-1 0,-1 1 1,0-1-1,1 0 1,-1 0-1,1 0 1,-1 0-1,1 0 1,-1 0-1,1 0 1,0 0-1,-1-1 0,1 1 1,0 0-1,0-1 1,-1 0-1,1 1 1,0-1-1,0 0 1,0 0-1,0 0 1,0 0-1,-1 0 0,1-1 1,0 1-1,0 0 1,0-1-1,-1 1 1,1-1-1,0 0 1,-1 0-1,1 0 1,0 1-1,-1-2 0,1 1 1,1-1-1,1-2 3,0 1 0,0-1-1,-1 0 1,1 1 0,-1-2-1,0 1 1,0 0 0,-1-1-1,1 1 1,-1-1 0,0 1-1,0-1 1,-1 0 0,1 0-1,0-8 1,0 6 3,-1 0 1,-1 0-1,1 0 1,-1 0-1,0 0 1,-1 1-1,1-1 1,-1 0-1,-1 0 1,0 0-1,-2-6 0,3 10-5,0 1-1,0 0 0,0 0 0,-1 0 1,1-1-1,0 1 0,-1 1 0,0-1 1,1 0-1,-1 0 0,0 1 0,0-1 1,0 1-1,0-1 0,-4-1 0,4 2-3,0 1 0,1-1-1,-1 1 1,0 0-1,0-1 1,0 1 0,1 0-1,-1 0 1,0 1-1,0-1 1,0 0 0,1 0-1,-1 1 1,0-1-1,1 1 1,-1 0 0,0-1-1,1 1 1,-1 0 0,0 0-1,-1 1 1,-3 3 12,0 0 0,0 0 0,0 0 0,0 0 0,1 1 0,0 0 0,0 0 0,1 1 1,0-1-1,0 1 0,0 0 0,1 0 0,-5 13 0,7-15-9,0 0-1,0 0 0,0 1 1,1-1-1,-1 1 1,1-1-1,1 0 1,-1 1-1,1-1 1,0 0-1,0 1 1,0-1-1,1 0 1,0 0-1,0 0 0,0 0 1,1 0-1,-1 0 1,1-1-1,6 7 1,-4-4 4,0-1 0,0 0 1,1 0-1,0-1 0,0 1 1,9 5-1,-13-10-13,0 0 0,0 0 0,0 0 0,0-1 0,1 1-1,-1 0 1,0-1 0,1 1 0,-1-1 0,0 0 0,1 0 0,-1 0 0,0 0-1,1 0 1,-1-1 0,0 1 0,1-1 0,-1 1 0,0-1 0,0 0-1,1 0 1,-1 0 0,0 0 0,0 0 0,0 0 0,2-2 0,1-1 3,-1 0 0,0-1 0,0 1 0,0-1 0,0 0 0,-1 1 0,1-2 0,-1 1 0,0 0 0,-1-1 0,0 1 0,1-1 0,-2 0 0,1 0 0,0-7 0,1 0 12,-2 0 1,0-1-1,0 1 0,-1 0 0,-4-27 0,3 36-11,0 0 0,0 0 1,0 0-1,0 0 0,-1 1 0,1-1 0,-1 0 1,0 1-1,0-1 0,-1 1 0,1-1 0,-1 1 1,1 0-1,-1 0 0,-6-5 0,6 7-2,1-1 0,-1 1 1,1-1-1,-1 1 0,0 0 0,0 0 0,0 0 1,1 0-1,-1 1 0,0-1 0,0 1 0,0 0 1,0 0-1,0 0 0,0 0 0,0 0 0,0 1 1,0-1-1,0 1 0,0 0 0,0-1 0,-4 4 1,1-2 4,1 0-1,0 1 1,0 0 0,0 0 0,0 0 0,1 1 0,-1 0-1,1 0 1,0 0 0,0 0 0,0 1 0,1-1 0,-1 1-1,1 0 1,0 0 0,1 0 0,-1 0 0,1 1 0,0-1-1,0 1 1,1-1 0,-1 1 0,1 0 0,1-1 0,-1 1-1,1 0 1,0 0 0,0 0 0,1 0 0,-1-1 0,1 1-1,1 0 1,-1-1 0,1 1 0,0-1 0,0 1 0,1-1-1,-1 0 1,4 5 0,-4-7-6,0 0 1,0-1-1,1 1 1,-1-1-1,0 0 0,1 1 1,0-1-1,-1 0 0,1 0 1,0-1-1,0 1 1,0-1-1,0 1 0,0-1 1,0 0-1,1 0 1,-1 0-1,0-1 0,0 1 1,1-1-1,-1 0 0,1 0 1,-1 0-1,0 0 1,1 0-1,-1-1 0,0 0 1,0 1-1,1-1 0,-1-1 1,0 1-1,0 0 1,0-1-1,5-3 0,-4 2 5,-1 0 0,1 0 0,-1-1-1,0 0 1,0 1 0,0-1 0,-1 0-1,0 0 1,1-1 0,-1 1 0,-1 0 0,1-1-1,-1 1 1,1-1 0,-1 0 0,-1 1-1,1-1 1,-1 0 0,1 1 0,-1-1-1,-1 0 1,1 0 0,-1 1 0,0-1-1,0 0 1,0 1 0,-3-8 0,3 11-7,0-1 0,0 1 1,0 0-1,0-1 0,0 1 1,-1 0-1,1 0 0,0 0 1,-1-1-1,1 2 0,-1-1 0,1 0 1,-1 0-1,0 0 0,1 1 1,-1-1-1,0 1 0,1-1 1,-1 1-1,0 0 0,0-1 1,-2 1-1,0 0 3,0 0 1,1 0-1,-1 0 0,0 0 1,1 1-1,-1 0 0,1 0 1,-1 0-1,1 0 0,-6 2 1,7-2-9,0 0 0,0 1 0,0-1 0,-1 0 0,1 1 0,1 0 0,-1-1 0,0 1 0,0 0 0,1 0 0,-1 0 0,1 0 0,-3 4 0,4-4-160,-1-1 0,1 1 0,0 0 0,-1-1 0,1 1 1,0 0-1,0 0 0,0-1 0,1 1 0,-1 0 0,0-1 0,0 1 0,1 0 0,-1-1 0,1 1 0,0-1 1,-1 1-1,1-1 0,1 3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49:1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8 4616,'0'0'5420,"-11"-1"-5152,1-1-205,0 0 128,1 1 0,-2 0 1,1 0-1,0 1 0,-16 2 0,22 0-92,0-1-1,0 1 0,0-1 1,0 1-1,-6 5 1,-15 7 548,14-9-450,1 1 0,0 0 0,0 1 1,0 0-1,-8 9 0,-12 8 270,19-15-250,0 0-1,-17 20 0,-3 2 105,-18 24 201,46-52-484,0 0 0,1 0 0,-1 1 0,1-1 0,0 1 1,0 0-1,0 0 0,0 0 0,0 0 0,1 0 0,0 0 0,0 0 0,0 0 0,0 0 0,1 1 0,-1-1 0,1 0 0,0 1 0,1-1 0,-1 0 0,2 7 0,16 43 288,-15-39-238,2-2 0,-1 1-1,2 0 1,0-1 0,1 0 0,9 13 0,-1 1 39,-12-21-102,1 1 18,0 1 1,1-1 0,-1 0 0,1 0 0,1 0-1,9 9 1,-10-12-21,-2 0-1,1-1-1,-1 0 0,1 0 1,0 0-1,0 0 1,0-1-1,0 0 0,1 1 1,-1-1-1,1-1 1,5 3-1,6 0 13,-10-2-17,1 0 1,0-1-1,0 1 0,-1-1 0,1-1 1,0 1-1,0-1 0,8-1 0,-11 1-2,1-1 0,-1 1 0,1 0 0,-1 1 0,8 1 0,-7-1-6,-1-1 0,1 1 0,-1-1 0,1 0 0,-1 0 0,8-1-1,52-7 67,-46 7-35,0-1 1,0-1 0,23-7 0,-24 6 0,12-6 0,-23 8-33,-1-1-1,0 1 0,0-1 0,0 0 0,0-1 1,-1 1-1,1-1 0,-1 0 0,0 0 1,0 0-1,0-1 0,-1 1 0,1-1 0,-1 0 1,0 0-1,2-7 0,0-2 33,-1 0 0,-1 0-1,0 0 1,-1-1 0,0 1 0,-1-1-1,-2-28 1,-2 21 15,0 0-1,-2 0 1,0 0-1,-12-30 1,13 42-42,-1 1 0,-1-1 1,-12-17-1,3 6 59,-22-21 128,33 38-168,0 1 0,0-1 1,-1 1-1,0 0 0,1 0 0,-1 1 1,0-1-1,0 1 0,-7-2 0,-3-1 138,-32-5-1,26 8-125,-1 1 0,1 2 0,0 0 0,-1 1 0,-25 6-1,-27 2-96,62-8-23,-5-2-147,13-1 13,0-1 47,7 2-1571,0 0 445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2:00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3808,'0'0'3000,"2"15"-2723,43 396 1283,-37-333-1263,8 98 874,-15-172-1097,-1 0 1,0 0-1,1 1 0,0-1 1,0 0-1,0 0 1,1 0-1,2 6 0,-3-10-32,1-5-1502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3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0 472 10152,'0'0'11146,"10"-8"-10587,15-16-123,-2 0 1,0-1-1,-2-1 1,28-44-1,95-209 3132,-144 278-3519,0 0 0,0 0-1,1 0 1,-1 0 0,1 1 0,-1-1-1,1 0 1,-1 0 0,1 1 0,-1-1-1,1 0 1,0 0 0,-1 1 0,1-1-1,0 1 1,-1-1 0,1 1 0,0-1-1,0 1 1,0-1 0,0 1 0,-1 0-1,3-1 1,-2 2-18,0-1 1,0 1-1,-1 0 0,1 0 0,0 0 0,0 0 0,0-1 0,-1 1 1,1 0-1,0 0 0,-1 0 0,1 0 0,-1 1 0,0-1 1,1 0-1,-1 0 0,0 0 0,1 0 0,-1 2 0,7 31 283,-1 0-1,1 48 0,3 19 155,-7-83-400,1 10 169,8 28 0,-10-48-213,1-1-1,0 1 1,0-1-1,0 0 1,1 0-1,0 0 1,0 0-1,8 9 1,8 3-3990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2:0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4416,'0'0'656,"-6"12"-421,1-1-162,-29 69 603,32-69-561,0-1 1,1 0 0,0 0-1,0 1 1,1-1-1,1 0 1,0 1-1,2 13 1,2 19 148,-3-6-87,56 576 2204,-55-593-2252,4 33 512,0-70-1876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2:0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4416,'0'0'3574,"1"14"-3156,20 184 1018,2-7 42,-10-77-295,-13-92-751,-2-16-51,-2-10-146,-8-31-98,4 13-93,1-1 0,0 1-1,-5-43 1,5 12-16,3 35-8,2-1-1,0 1 1,2-36 0,1 38 24,1 1 0,1 0 0,0 0 0,1 0 0,1 0 0,0 1 1,1 0-1,11-20 0,-14 29-23,1 0 0,0 1 0,0 0 1,0 0-1,0 0 0,1 0 0,-1 0 0,1 1 0,0 0 0,0 0 1,0 0-1,1 1 0,-1 0 0,1 0 0,-1 0 0,1 0 0,-1 1 1,1 0-1,0 0 0,0 1 0,7 0 0,1 0 2,0 0 0,0 1 0,0 1 0,0 0-1,0 1 1,0 1 0,23 9 0,-20-6 2,-6-3 5,-1 1 0,1 0 0,-1 0 0,13 10 0,-20-13-20,0 1 0,-1 0 1,1 0-1,0 0 0,-1 0 0,1 0 1,-1 0-1,0 1 0,0-1 1,-1 1-1,1-1 0,-1 1 0,1 0 1,-1-1-1,0 1 0,-1 0 1,1 4-1,-1 0 4,0 0 1,0 0-1,-1 0 0,-1 0 1,1 0-1,-1 0 0,-1 0 1,0-1-1,0 1 0,0-1 1,-1 0-1,0 1 0,0-2 1,-9 13-1,0-4 20,0 0-1,0-1 1,-2 0-1,-27 21 1,11-19 70,27-15-63,1 0 0,-1 1 0,1 0 0,-1 0 0,1 0 0,-5 4 1,13-8 3,1 0 0,0 0 0,-1 1 1,1-1-1,7 1 0,-4-1-27,11-2-23,1 1 1,-1 1-1,1 0 0,0 2 1,0 0-1,-1 1 1,1 2-1,0 0 0,-1 1 1,26 8-1,-32-6-7,-3-3-28,-1 1 0,-1 0 1,1 0-1,0 1 0,13 10 1,-21-14 33,0 1 1,0 0-1,-1-1 1,1 1-1,-1 0 1,1 0-1,-1 0 1,0 0-1,1 0 1,-1 0-1,0 1 1,-1-1-1,1 0 0,0 0 1,0 1-1,-1-1 1,0 1-1,1-1 1,-1 0-1,0 1 1,0-1-1,0 1 1,-1-1-1,1 0 1,0 1-1,-1-1 1,0 0-1,1 1 1,-1-1-1,-1 2 1,-2 2 3,1-1 0,-1 0 0,1-1 1,-1 1-1,-1-1 0,1 1 0,-1-1 0,1 0 0,-1-1 1,0 1-1,-9 3 0,-1 3 0,0 0 15,1 0 0,-2-1 1,1-1-1,-1 0 0,0-1 0,-1-1 0,0 0 1,0-1-1,0-1 0,0-1 0,-24 2 1,-14-3 45,19 0 29,-71-6 1,104 4-83,1 0 0,-1-1 0,1 1 0,0-1 1,0 1-1,-1-1 0,1 0 0,0 0 1,0 0-1,0 0 0,0-1 0,0 1 1,0 0-1,-3-4 0,4 4-113,0 0 0,1 0 0,-1 0 0,0-1 0,1 1 0,-1 0 0,1 0 0,0-1 0,-1 1-1,1 0 1,0-1 0,0 1 0,0-1 0,0 1 0,0 0 0,0-1 0,0 1 0,0 0 0,1-1 0,-1 1 0,0 0 0,1-1 0,0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2:0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4416,'0'0'6488,"11"3"-6206,11 2-23,0 0 0,26 1-1,104-5 613,-3 1-238,-114 0-419,-1 3 1,50 11-1,-72-12-3,1 1 1,-1-1-1,12 8 0,-18-28-1775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3712,'0'0'10049,"3"13"-9784,24 172 733,-21-122-406,22 95 1,-22-138-395,-2-1-1,-1 1 1,2 38-1,-5-51-81,1 0-1,-1 0 1,1 0-1,4 12 1,-5-19-103,0 0 0,0 1 0,0-1 1,0 1-1,0-1 0,0 1 0,0-1 0,0 0 1,0 1-1,0-1 0,1 1 0,-1-1 1,0 1-1,0-1 0,0 0 0,1 1 0,-1-1 1,0 0-1,1 1 0,-1-1 0,0 0 0,1 1 1,-1-1-1,0 0 0,1 0 0,-1 0 0,0 1 1,1-1-1,-1 0 0,1 0 0,-1 0 1,1 0-1,-1 1 0,0-1 0,1 0 0,-1 0 1,1 0-1,-1 0 0,1 0 0,-1 0 0,1 0 1,-1-1-1,0 1 0,1 0 0,-1 0 0,1 0 1,-1 0-1,0 0 0,1-1 0,-1 1 1,1 0-1,-1 0 0,1-1 0,9-2-94,71-24 101,-59 19-19,-1 0 1,1 2 0,1 0 0,-1 2 0,27-3-1,50-2 3,-96 9 6,0 0 0,0 0 0,0 1 0,0-1-1,-1 1 1,1-1 0,0 1 0,0 0-1,0 0 1,4 3 0,-7-4-1,1 1-1,0-1 1,-1 1 0,1-1-1,0 1 1,-1 0 0,1-1-1,-1 1 1,1 0 0,-1-1-1,1 1 1,-1 0 0,0 0-1,1-1 1,-1 1 0,0 0-1,0 0 1,1 0 0,-1 0 0,0-1-1,0 1 1,0 0 0,0 0-1,0 0 1,0 0 0,0 0-1,0-1 1,-1 1 0,1 0-1,0 0 1,0 0 0,-1 0-1,1-1 1,0 1 0,-1 0-1,1 0 1,-2 1 0,-1 1 32,0 0 0,0 0 0,0 0 0,-1 0 0,1 0 0,-1 0 0,0-1 1,0 0-1,0 0 0,-4 2 0,-2 0-994,0 0 1,-20 5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4312,'0'0'8144,"10"-1"-7776,166-26 1298,-147 24-1080,56-1 0,-14 2-68,-42 3-360,-23-1-49,-1 1 1,1-1 0,0 0-1,0 0 1,0-1-1,9-1 1,-6-4-2085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8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4312,'0'0'8486,"10"-6"-8196,10-5-38,0 0 0,0 2 0,1 0 0,0 1 1,39-8-1,-21 7 135,-28 7-241,0-1 1,0 1 0,18-1-1,32 5 390,-43-3-419,-16 0-100,0 1 0,0 0 0,0-1 0,0 1 0,0 0 0,0 0 0,0 0-1,0 0 1,0 1 0,0-1 0,0 1 0,-1-1 0,1 1 0,0-1 0,0 1 0,0 0 0,1 1-1,-2-5-2231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4416,'0'0'3080,"13"2"-2504,40 3 437,1-2 0,97-7 1,132-12 2260,-225 22-2156,-48 2-1668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5416,'0'0'3560,"6"11"-2986,22 34 289,2 0-1,54 61 0,41 48 874,-87-116-1379,-30-31-191,-1 1-1,1 0 1,-1 0 0,10 16-1,-9-6 252,-8-17-492,0 0 0,0 0 0,0 0-1,0 0 1,0 0 0,1 0 0,-1 0 0,1 0-1,-1 0 1,0 0 0,1 0 0,0 0-1,-1 0 1,1 0 0,0 0 0,-1 0-1,1-1 1,0 1 0,0 0 0,-1-1-1,1 1 1,2 1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1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0 6520,'0'0'832,"-9"13"-367,-161 186 1502,-28 6 2490,198-204-4398,-1-1 0,1 0 0,-1 1 0,1-1 0,-1 1 0,1-1 0,-1 0 0,1 1 0,-1-1 0,1 1 0,-1 0 0,1-1 0,0 1 0,-1-1 0,1 1 0,0 0 0,-1-1 0,1 1 0,0 0 0,0-1 0,0 1 0,0 0 0,0-1 0,0 2 0,1-2-167,0 0 0,0 1 0,0-1-1,0 0 1,0 0 0,0 0 0,0 0 0,-1 0-1,1-1 1,0 1 0,0 0 0,0 0 0,0-1-1,0 1 1,2-1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3 111 4512,'0'0'5008,"3"13"-4550,29 183 1437,-27-163-1458,-2 0-1,-1 33 1,-2-42-50,1 1 0,1-1 1,1 0-1,12 48 1,-2-27 872,-13-45-1255,0 0 1,0 0-1,0-1 1,0 1 0,0 0-1,0 0 1,0 0 0,0 0-1,0 0 1,0 0 0,0 0-1,0 0 1,0 0 0,0 0-1,0 0 1,0 0 0,0 0-1,0 0 1,0 0 0,0 0-1,1 0 1,-1 0-1,0 0 1,0 0 0,0 0-1,0 0 1,0 0 0,0 0-1,0 0 1,0 0 0,0 0-1,0 0 1,0 0 0,0 0-1,0 0 1,0 0 0,0 0-1,1 0 1,-1 0 0,0 0-1,0 0 1,0 0-1,0 0 1,0 0 0,0 0-1,0 0 1,0 0 0,0 0-1,0 1 1,0-1 0,0 0-1,0 0 1,0 0 0,0 0-1,0 0 1,0 0 0,3-11 121,0-19-91,-5-242-258,1 237 178,-1-5-92,-8-47 0,7 71 76,0 2-1,-1-1 1,-1 0 0,0 1-1,-1 0 1,-10-17 0,2 15 1,12 15 65,1 0-1,0 0 1,-1-1 0,1 1 0,0 0 0,0-1 0,0 1 0,0-1 0,0 1 0,0-1 0,0 1 0,0-1 0,0-2 0,-2-1 187,4 5-187,-1 1 0,0-1-1,0 0 1,1 0 0,-1 0-1,0 0 1,0 0 0,1 0-1,-1 0 1,0 0 0,0 0-1,1 0 1,-1 0 0,0-1-1,0 1 1,0 0 0,1 0-1,-1 0 1,0 0-1,0 0 1,1 0 0,-1 0-1,0-1 1,0 1 0,0 0-1,1 0 1,-1 0 0,0-1-1,0 1 1,0 0 0,0 0-1,0 0 1,1-1 0,-1 1-1,0 0 1,0 0 0,0-1-1,0 1 1,0 0 0,0 0-1,0-1 1,0 1 0,0 0-1,0 0 1,0-1-1,0 1 1,0 0 0,0 0-1,0-1 1,0 1 0,0 0-1,0 0 1,0-1 0,-1 1-1,1 0 1,0 0 0,0 0-1,0-1 1,0 1 0,0 0-1,-1 0 1,1 0 0,0-1-1,0 1 1,0 0 0,-1 0-1,1 0 1,0 0 0,-1-1-1,19-5 308,-6 0-237,-2 4-42,-1 1 0,0-1 0,1 2 0,-1-1 0,0 1 0,1 1 0,-1-1 0,1 2 0,14 3 0,-8-1 22,-1 1 0,0 1 0,0 0 0,27 16 0,-39-20-44,0 0 0,0 0-1,0 0 1,0 0-1,-1 0 1,1 1-1,-1-1 1,1 1-1,-1 0 1,0-1-1,0 1 1,0 0 0,-1 0-1,1 1 1,-1-1-1,0 0 1,1 0-1,-2 1 1,2 3-1,-2-1 12,0-1-1,0 1 0,0-1 0,-1 0 0,0 1 1,0-1-1,0 0 0,-1 0 0,1 0 0,-1 1 1,-5 7-1,-3 5 108,0-1 0,-1 0 0,-1 0 0,-19 19 0,31-36-123,0 1 0,0-1-1,0 0 1,0 0 0,0 0-1,-1 1 1,1-1 0,0 0 0,0 0-1,0 0 1,0 1 0,0-1-1,0 0 1,0 0 0,0 1-1,0-1 1,0 0 0,0 0-1,0 1 1,0-1 0,0 0-1,0 0 1,0 1 0,0-1-1,0 0 1,0 0 0,1 1-1,-1-1 1,0 0 0,0 0-1,0 0 1,0 1 0,0-1-1,1 0 1,-1 0 0,0 0-1,0 0 1,0 1 0,0-1 0,1 0-1,-1 0 1,14 8 59,-6-3-31,60 36 66,16 11-54,-75-45-43,1 0-1,-1 1 0,0 1 0,-1-1 1,15 20-1,-21-25-3,0 1 1,1-1 0,-1 1 0,-1 0-1,1 0 1,0 0 0,-1 0 0,0 0-1,0 1 1,0-1 0,0 0-1,-1 0 1,0 1 0,0-1 0,0 0-1,0 1 1,-1-1 0,0 0 0,-1 8-1,-1-7 0,1 1 0,-1-1 0,1 0 0,-1 0 0,-1 0 0,1 0 0,-1-1 0,0 1 0,0-1 0,0 0 0,-1 0 0,1 0 0,-9 4 0,0 1 15,-1-1 0,0-1 0,0 0 0,-1-1 0,-27 8 0,33-12 28,-1 0 1,0-1 0,0 0-1,0 0 1,0-1 0,0-1-1,0 0 1,0 0-1,1-1 1,-15-4 0,19 5-12,-1 0-1,1 0 1,-1 1 0,0 0 0,1 0 0,-10 1 0,9 0-12,0-1-1,0 0 1,1 0 0,-1 0 0,-10-3 0,15 3-8,0 0 0,-1 0 0,1-1 0,0 1-1,0 0 1,-1 0 0,1 0 0,0 0 0,0 0-1,-1 1 1,1-1 0,0 0 0,0 1 0,-2 0-1,-10 1-3365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0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11432,'0'0'3898,"11"-1"-3634,137-10 1224,-123 9-1233,-17 2-148,-1 0 0,0-1 0,0 0-1,1 0 1,-1-1 0,0 0 0,9-4-1,-14 5-36,-1 1-1,1-1 0,0 0 0,0 0 0,-1 1 0,1-1 0,0 0 0,0 1 0,0 0 0,0 0 0,-1-1 0,1 1 0,0 0 1,0 0-1,0 1 0,0-1 0,0 0 0,0 1 0,2 0 0,-2 0 1,-1 1 0,0-1 1,0 0-1,1 1 0,-1-1 0,0 1 0,0 0 0,0-1 1,0 1-1,-1 0 0,1 0 0,0-1 0,-1 1 1,1 0-1,-1 0 0,0 0 0,1 0 0,-1 0 1,0 3-1,0 63 630,-1-47-378,1 1 0,4 30 0,-3-47-253,0-1-1,0 1 1,0-1-1,1 1 1,0-1-1,-1 0 1,2 0-1,-1 0 1,0 0-1,1 0 1,0 0-1,0 0 1,0-1-1,4 5 1,-4-6-38,-1-1 1,1 1 0,0 0-1,-1-1 1,1 0-1,0 1 1,0-1 0,0 0-1,0-1 1,0 1 0,0 0-1,0-1 1,0 0-1,0 1 1,0-1 0,1-1-1,-1 1 1,0 0-1,0-1 1,0 1 0,0-1-1,3-1 1,29-5-88,-23 5-4392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1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5224,'0'0'4020,"13"-6"-3552,88-34 405,-85 35-630,0 1-1,1 0 0,-1 1 0,1 1 0,24 0 0,50 8 1449,-89-6-1696,0 0 1,0 1-1,0-1 1,0 1-1,0-1 1,-1 1-1,1 0 1,0 0-1,0 0 1,0 0-1,-1 0 1,1 0-1,-1 0 1,1 0-1,1 3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4216,'0'0'1649,"3"12"-1086,6 42 315,2 68 0,3 50 442,1 42-2,-1 46 138,-3-109-632,0-46-219,-6-66-152,1 73 0,-6-106-373,-1 0 1,2 0-1,-1 0 0,0 0 1,1 0-1,3 10 1,-3-12 26,-1-3-37,3-9-157,-1 0-1887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6224,'0'0'1956,"0"11"-1679,38 625 2619,-26-484-1963,-6 0 0,-15 160 0,10-251-430,2-19 459,-3-42-986,0 0 0,0 0 0,0-1 0,0 1 0,0 0 1,0 0-1,0 0 0,0 0 0,0 0 0,0 0 0,0 0 0,0 0 0,1 0 0,-1 0 1,0 0-1,0-1 0,0 1 0,0 0 0,0 0 0,0 0 0,0 0 0,1 0 0,-1 0 1,0 0-1,0 0 0,0 0 0,0 0 0,0 0 0,0 0 0,1 0 0,-1 0 0,0 0 0,0 0 1,0 0-1,0 0 0,0 0 0,0 0 0,0 1 0,1-1 0,-1 0 0,0 0 0,0 0 1,0 0-1,0 0 0,0 0 0,0 0 0,0 0 0,0 0 0,0 0 0,0 0 0,0 1 1,1-1-1,-1 0 0,0 0 0,0 0 0,0 0 0,0 0 0,0 0 0,0 0 0,0 1 1,0-1-1,0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3504,'0'0'11441,"13"-4"-11117,-10 3-300,86-32 572,-75 27-477,0 2 1,1 0 0,0 0-1,0 1 1,21-1 0,78 3 419,-56 2-244,-43 0-144,1 1 1,0 0-1,-1 1 1,1 1-1,16 6 0,11 2 763,-34-15-470,-9 3-445,0 0 1,0 0 0,0 0-1,0 0 1,0 0 0,0 1-1,0-1 1,0 0 0,0 0-1,0 0 1,0 0 0,0 1 0,0-1-1,0 0 1,0 0 0,0 0-1,1 0 1,-1 0 0,0 1-1,0-1 1,0 0 0,0 0-1,0 0 1,0 0 0,0 0-1,0 0 1,1 1 0,-1-1-1,0 0 1,0 0 0,0 0-1,0 0 1,0 0 0,0 0-1,1 0 1,-1 0 0,0 0-1,0 0 1,0 0 0,0 0-1,1 0 1,-1 0 0,0 0 0,0 0-1,0 0 1,0 0 0,0 0-1,1 0 1,-1 0 0,0 0-1,0 0 1,0 0 0,0 0-1,0 0 1,1 0 0,-1 0-1,0 0 1,0 0 0,0-1-1,0 2-229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3 137 5520,'0'0'5949,"3"10"-5472,5 21 101,2-2 0,0 1-1,31 55 1,-41-84-544,1 1 0,0-1 0,0 1-1,1-1 1,-1 0 0,0 1 0,0-1 0,1 0 0,-1 0 0,1 0-1,-1 0 1,1 0 0,-1 0 0,1 0 0,0 0 0,-1-1 0,1 1 0,0-1-1,0 1 1,-1-1 0,1 0 0,0 0 0,0 1 0,-1-1 0,1 0-1,0-1 1,0 1 0,0 0 0,-1 0 0,1-1 0,0 1 0,0-1 0,-1 0-1,1 1 1,0-1 0,-1 0 0,1 0 0,1-2 0,4-1 36,-1-1 0,0 0 0,0 0 0,-1-1 0,0 1 0,0-1 0,8-12 0,3-11 158,-1-2 0,18-52 0,5-12 352,-34 87-453,-2 5-18,0 0 1,-1 0 0,0 0 0,0 0 0,0 0 0,0 0 0,0 0 0,0-7 0,-8 108 854,7 44-761,-1 63 22,-2-98-147,-6 82 77,6-145-117,0-5 11,-1-1 1,-13 52 0,13-76-23,3-7-3,-1 0 1,0-1 0,-1 1-1,1 0 1,-1-1-1,-5 8 1,7-12-18,0-1-1,-1 1 1,1-1-1,-1 1 1,0-1-1,1 1 1,-1-1-1,0 0 1,0 0-1,0 0 1,0 0-1,0 0 1,0 0-1,0-1 1,0 1-1,0-1 1,0 1-1,0-1 1,0 0-1,-1 0 1,1 0-1,0 0 1,0 0-1,0 0 1,-3-1-1,-1-1 2,0 1 0,1-1 0,-1 0 1,0 0-1,1-1 0,-1 0 0,1 0 0,0 0 0,0-1 0,0 1 0,0-1 0,1 0 1,-8-9-1,-4-6 3,2-1 0,-15-24 0,18 27 1,6 7-5,1 0 0,-1 1 0,2-1 1,0-1-1,0 1 0,0 0 0,1-1 0,1 0 1,0 1-1,0-1 0,2-12 0,-2 2 1,1 17-12,0-1-1,0 0 1,0 0-1,1 1 1,-1-1-1,1 0 1,0 1-1,1-1 1,-1 1-1,1-1 0,0 1 1,0 0-1,0-1 1,1 1-1,-1 0 1,1 1-1,0-1 1,0 0-1,0 1 1,1-1-1,-1 1 1,1 0-1,0 0 1,0 1-1,0-1 1,0 1-1,0 0 0,0 0 1,8-2-1,-5 1 3,1 1-1,0 0 1,0 0-1,0 1 0,0-1 1,0 2-1,0-1 1,0 1-1,12 2 1,5 2 44,41 12 1,-52-13-15,-11-2-7,0 0-1,0 1 0,0-1 0,0 1 0,0-1 1,0 1-1,0 0 0,0 0 0,-1 0 1,1 1-1,3 3 0,-6-5 33,0 4-2829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2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1 346 7024,'0'0'6718,"7"-13"-6324,97-212 1367,-49 135-507,-55 89-1228,0 0-1,1 0 0,-1 0 1,0 0-1,1 0 0,-1 0 1,1 1-1,0-1 0,-1 0 1,1 0-1,0 1 0,-1-1 1,1 0-1,0 1 0,0-1 1,0 0-1,-1 1 0,1-1 1,0 1-1,0 0 0,0-1 1,0 1-1,0 0 0,0-1 1,0 1-1,0 0 0,0 0 1,0 0-1,0 0 0,0 0 1,0 0-1,0 0 0,0 0 1,0 1-1,0-1 0,0 0 1,0 0-1,0 1 0,0-1 1,0 1-1,0-1 0,-1 1 1,1-1-1,0 1 0,0 0 1,0-1-1,-1 1 0,1 0 1,0-1-1,-1 1 0,2 2 1,16 31 263,-2 2 0,-1 0 0,10 39 0,-19-59-636,0-1 0,9 16 0,-13-26-802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36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453 204 4816,'0'0'6457,"4"-11"-6221,4-7-134,-3 8 35,-1-1 0,0 1 0,5-21 1,-9 27-74,0 1 1,0-1 0,0 0 0,-1 1 0,1-1-1,-1 1 1,0-1 0,0 0 0,0 1 0,0 0-1,-1-1 1,1 1 0,-1 0 0,0-1 0,0 1-1,0 0 1,0 1 0,-1-1 0,-3-3 0,-3 0 61,1 1 1,-1 0-1,0 0 1,-1 1-1,1 0 1,-1 1-1,-11-3 1,7 4 12,-1 0 1,1 1 0,0 1 0,0 1 0,0 0 0,0 0-1,0 1 1,-25 8 0,31-8-84,-1 1 0,1 1 0,0-1 0,0 1 0,1 1 0,-15 9 0,-36 39 186,33-28-129,18-18-51,1 0 1,0 1-1,1-1 0,0 1 1,0 0-1,0 1 0,1-1 1,-5 16-1,1-9 78,7-14-127,0 1 1,1-1-1,-1 0 1,0 0-1,0 0 1,1 0-1,-1 0 1,1 1-1,-1-1 1,1 0-1,-1 1 1,1-1-1,0 0 1,0 1-1,-1-1 1,1 0-1,0 1 1,0-1-1,1 0 1,-1 1-1,0-1 1,0 0-1,1 1 1,-1-1-1,0 0 1,1 0-1,0 1 1,-1-1-1,1 0 1,0 0-1,-1 0 0,1 0 1,0 1-1,0-1 1,2 1-1,7 13 86,-9-14-93,0 1-1,0-1 1,0 1-1,0-1 1,0 0-1,0 1 1,0-1-1,1 0 1,-1 0-1,1 0 1,-1 0-1,0 0 1,1 0-1,1 1 1,13 5 34,0-1-1,0 0 1,0-1 0,30 6-1,-41-10-26,1 0 0,-1 1 0,0 0 0,-1 0-1,1 0 1,0 1 0,-1 0 0,5 3-1,19 10 32,-24-13-40,0-1-1,-1 1 1,1 0-1,-1 0 0,1 0 1,-1 0-1,3 4 1,17 16 25,-11-12-25,0 1-1,-1 0 0,0 0 0,-1 1 0,0 0 0,-1 1 1,8 18-1,-14-25 9,-1 0 0,1 0 0,-2 1 0,3 11 1,-1 1 28,-2-14-28,0-1-1,-1 1 0,0 0 0,0 0 0,0 0 0,-1-1 0,0 1 0,-2 5 1,3-8-6,-1-1 0,1 1 0,-1-1 0,0 1 0,0-1 0,0 0 0,0 0 1,0 1-1,0-1 0,-1 0 0,1 0 0,-1 0 0,1 0 0,-1-1 0,0 1 1,0 0-1,0-1 0,0 1 0,0-1 0,-3 2 0,-16 4 64,17-5-59,-1 0 1,-1 0-1,1-1 0,0 0 0,0 0 0,0 0 0,-1-1 0,-9 1 0,-48-6 226,-99-20 0,129 19-66,32 6-121,-2 0-71,-6 2-2627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39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2 732 5016,'0'0'4633,"11"-2"-4348,81-22 533,-81 20-648,0 0 0,0-1 0,-1 0 0,0-1 0,0 0 0,0 0 1,-1-1-1,0-1 0,14-13 0,-21 18-116,0 0 1,0 0-1,0 0 0,-1 0 1,0 0-1,1 0 0,-1-1 1,0 1-1,0 0 1,-1-1-1,1 1 0,-1-1 1,1 1-1,-1 0 0,0-1 1,-1 1-1,1-1 0,0 1 1,-2-4-1,1 2 10,0 0 0,0 1 1,-1-1-1,0 0 0,0 1 0,0-1 0,0 1 0,-1 0 1,1 0-1,-1 0 0,0 0 0,-7-6 0,8 9-40,0 0-1,0-1 1,0 2 0,-1-1-1,1 0 1,0 0-1,0 1 1,-1-1-1,1 1 1,-1 0 0,1-1-1,0 1 1,-1 1-1,1-1 1,-1 0-1,1 0 1,0 1 0,-1-1-1,1 1 1,0 0-1,0 0 1,-4 2-1,-1 0 36,0 1-1,0-1 0,0 1 1,1 1-1,-10 7 0,6-2 78,-1 0-1,2 1 1,0 0-1,0 1 1,-10 17 0,17-25-96,-3 3 111,1 1 0,1 0 0,-7 15 0,10-19-109,-1-1 0,1 1 1,-1 0-1,1-1 0,0 1 1,0 0-1,1-1 0,-1 1 1,1 0-1,-1-1 0,1 1 1,2 4-1,0 0-9,1 0-1,0-1 1,0 1-1,1-1 1,-1 0-1,2 0 1,-1 0-1,1-1 1,0 1-1,0-1 1,1-1 0,-1 1-1,1-1 1,1-1-1,-1 1 1,1-1-1,-1 0 1,1-1-1,0 0 1,1 0-1,-1-1 1,0 0-1,1 0 1,9 0-1,-8-1-8,1-1 1,-1 0-1,1 0 0,-1-1 0,1 0 0,-1-1 0,0 0 0,0-1 0,0 0 0,0-1 0,0 0 0,0 0 0,-1-1 0,0 0 0,0-1 0,10-8 0,8-9 92,-1-1 1,-2-1-1,32-42 1,-45 54-77,-2 4-6,1 0 0,0 1 0,1 0 0,0 1 0,20-11 0,-29 17-35,0 0-1,1 0 1,-1 0 0,1 0 0,-1 1-1,1-1 1,-1 1 0,1-1-1,-1 1 1,1 0 0,-1 0-1,1 0 1,-1 0 0,4 1 0,33 13-98,-20-6 42,-6-3 19,-9-3 20,-6-2 10,-2-2 19,0 0 0,-1-1-1,1 1 1,0-1-1,0 1 1,1-1-1,-1 0 1,-3-4-1,5 4 1,-1 0-1,0 1 0,1-1 1,-1 1-1,0 0 0,0 0 1,0 0-1,0 0 0,-1 1 1,1-1-1,0 1 0,-1 0 1,1 0-1,-1 0 0,0 0 1,-6 0-1,4 1 3,0 0 1,0 0-1,0 1 0,0 0 1,0 0-1,0 1 1,0 0-1,-7 3 0,10-4-10,1 1-1,-1-1 1,1 1-1,-1 0 1,1 0-1,-1 0 1,1 0-1,0 0 1,0 1-1,0-1 1,0 0-1,1 1 1,-1 0-1,1-1 1,-1 1 0,1 0-1,0 0 1,-1 3-1,0 4 11,1 1 0,0-1 0,1 1 0,0-1 0,0 1 0,1-1 0,1 1 0,-1-1 0,2 0 0,3 13 0,-4-17 9,1 0 1,-1 0 0,1-1-1,0 1 1,0-1-1,8 10 1,-9-12-13,0-1 1,0 1-1,0-1 1,1 1-1,0-1 1,-1 0-1,1 0 1,0 0 0,0 0-1,0-1 1,0 1-1,0-1 1,6 2-1,6-1 18,-1-1 0,1 0-1,-1-1 1,1 0 0,-1-2 0,0 0-1,1 0 1,-1-1 0,24-9 0,5-5 45,69-39 1,-49 23-42,-54 29-31,21-12-21,-29 15 22,0 1 0,1-1 0,-1 0 0,0 1-1,0-1 1,0 0 0,0 0 0,0 0 0,-1 0 0,1 0 0,0 0 0,0 0 0,-1-1 0,1 1 0,-1 0-1,1 0 1,-1 0 0,1-1 0,-1-1 0,0 3 21,-4-1 47,-3 3 0,6-1-60,-8 4 11,-1 1-1,1 0 0,1 1 0,-1 0 0,1 0 0,0 1 1,-8 10-1,15-17-17,0 0 1,1 1-1,-1-1 1,0 1-1,1-1 1,-1 1-1,1-1 0,-1 1 1,1-1-1,0 1 1,0 0-1,0-1 1,0 1-1,0-1 1,0 1-1,0 0 1,0-1-1,1 1 1,-1-1-1,0 1 1,1-1-1,-1 1 0,1-1 1,0 1-1,1 1 1,2 4 10,1-1 1,0 0-1,11 11 0,-8-7 15,-3-5-13,-1-1-1,0 1 1,1-1 0,0 0 0,0 0 0,1 0-1,-1 0 1,1-1 0,7 3 0,-9-4-11,0-1 1,0 0-1,1-1 0,-1 1 1,0-1-1,1 0 0,-1 0 1,0 0-1,0 0 1,1-1-1,-1 1 0,0-1 1,0-1-1,0 1 0,6-3 1,-3 1 2,-1 0 0,1 0 0,-1-1 0,0 0 0,0-1 0,0 0 0,0 1 0,-1-2 0,0 1 0,0-1 0,0 1 0,-1-1 0,5-9 0,-7 12 0,0 0 1,-1 0 0,1 0 0,-1-1 0,0 1 0,0-1 0,0 1 0,-1-1 0,1 1 0,-1-1-1,0 1 1,0-1 0,0 0 0,0 1 0,-1-1 0,1 1 0,-1-1 0,0 1 0,0-1-1,0 1 1,0 0 0,-1-1 0,0 1 0,1 0 0,-1 0 0,0 0 0,-1 0 0,1 1-1,-4-5 1,-51-36 114,56 43-129,1-1 0,0 1-1,-1-1 1,1 1 0,-1-1 0,1 1 0,0 0-1,-1-1 1,1 1 0,-1 0 0,0-1 0,1 1-1,-1 0 1,1 0 0,-1-1 0,1 1 0,-1 0 0,0 0-1,1 0 1,-1 0 0,1 0 0,-1 0 0,0 0-1,0 0 1,1 0-36,8-10-37,-1 3 69,0 1 0,0-1-1,1 2 1,0-1 0,0 1 0,0 0-1,1 0 1,11-3 0,-10 4-11,0 1 0,1 1-1,-1 0 1,1 0 0,-1 1 0,1 0-1,17 2 1,4 2-96,37 8 0,-65-11 110,-1 1 0,0 0 1,1 0-1,-1 0 0,0 1 0,0-1 1,0 1-1,0-1 0,0 1 0,0 0 0,-1 0 1,1 1-1,-1-1 0,1 1 0,-1-1 1,0 1-1,0 0 0,0-1 0,0 1 0,0 0 1,-1 0-1,0 0 0,1 1 0,-1-1 1,0 0-1,0 0 0,-1 1 0,1-1 0,0 7 1,-1 2 0,0-1 1,0 1-1,-1-1 0,-1 1 1,0-1-1,-1 0 1,-5 16-1,3-10 16,4-12 18,-1 1-1,0-1 1,0 0-1,0 0 1,0 0-1,-1 0 0,0 0 1,-7 8-1,43-69 568,-18 38-536,0 1 0,2 1 0,30-24 0,-40 33-47,-4 5-6,-1 0-1,1 0 1,0 0 0,-1 1 0,1-1-1,0 1 1,0-1 0,0 1 0,0 0-1,0 0 1,0 0 0,0 1-1,0-1 1,6 1 0,-7 0-4,-1 0 1,1 1-1,0-1 0,-1 0 0,1 1 1,0 0-1,-1-1 0,1 1 1,-1 0-1,1 0 0,-1 0 0,1 0 1,-1 0-1,0 0 0,0 0 1,1 1-1,-1-1 0,0 0 0,0 1 1,0-1-1,0 1 0,-1-1 1,1 1-1,0-1 0,-1 1 1,1 0-1,-1-1 0,1 1 0,-1 2 1,8 33 8,-7-28-5,1 0 0,0 0 0,0 0 0,1 0-1,0-1 1,1 1 0,4 8 0,-7-16-3,0 0-1,0 0 0,0 0 1,0 0-1,0-1 0,0 1 1,1 0-1,-1-1 0,0 1 0,0 0 1,1-1-1,-1 0 0,0 1 1,1-1-1,-1 0 0,0 0 1,1 1-1,-1-1 0,0 0 1,1 0-1,-1-1 0,0 1 0,3-1 1,35-9 10,-31 8-8,59-22 108,96-47 0,-89 36-59,-57 25-89,-9 5-2,-7 5 22,-2 1 6,-52 55 39,-36 34 34,36-34 40,52-55-98,0 0 0,0 0 0,0 1 0,0-1-1,0 0 1,0 0 0,1 0 0,-1 1 0,0-1 0,1 0-1,-1 1 1,1-1 0,-1 0 0,1 1 0,0-1 0,0 1-1,-1-1 1,1 1 0,0-1 0,0 0 0,0 1-1,1-1 1,-1 1 0,0-1 0,1 3 0,0-3-1,-1 0 1,1 0 0,0 0-1,0 0 1,-1 0-1,1 0 1,0 0 0,0 0-1,0-1 1,0 1 0,0 0-1,0 0 1,0-1-1,0 1 1,1-1 0,-1 1-1,0-1 1,0 1-1,0-1 1,1 0 0,-1 0-1,0 0 1,0 1 0,1-1-1,-1 0 1,0-1-1,0 1 1,1 0 0,1-1-1,6-1 8,1 0-1,0-1 0,-1 0 1,0-1-1,0 0 1,0-1-1,0 0 1,-1 0-1,14-11 0,-8 3 13,0 0 0,0-1 0,23-31 0,-16 17-40,0-2-1,-2 0 0,-1-2 1,-2 1-1,-1-2 1,20-60-1,-22 38-60,9-79 0,-19 103-3,-1 0 0,-2 0 0,-1 0 0,-6-37 0,3 52-17,0 1 0,0 0-1,-10-20 1,14 34 89,0 0 0,-1 1 1,1-1-1,0 0 0,-1 1 0,1-1 0,-1 0 1,1 1-1,0-1 0,-1 1 0,1-1 0,-1 1 0,0-1 1,1 1-1,-1 0 0,1-1 0,-1 1 0,0 0 1,1-1-1,-1 1 0,0 0 0,1 0 0,-1-1 1,0 1-1,1 0 0,-1 0 0,0 0 0,1 0 1,-1 0-1,0 0 0,0 0 0,1 0 0,-1 0 1,0 0-1,1 1 0,-1-1 0,0 0 0,1 0 0,-1 1 1,0-1-1,1 0 0,-1 1 0,1-1 0,-1 1 1,1-1-1,-1 1 0,1-1 0,-1 1 0,1-1 1,-1 1-1,0 0 0,-3 3-28,0 0 1,1 1-1,-1-1 1,-4 10-1,-8 18-15,2-1-1,2 2 1,1-1-1,1 2 1,2-1-1,-7 65 0,11-42-26,2 0-1,3 1 1,11 81-1,-9-122 81,0 0-1,10 28 1,-10-37-2,0 1 0,0-1 1,1 0-1,-1 0 0,2-1 0,-1 1 0,10 10 1,-9-14 9,0 1 1,0-1 0,0-1 0,0 1 0,0-1-1,1 0 1,-1 0 0,1 0 0,-1-1 0,1 0 0,0 0-1,-1 0 1,1-1 0,0 0 0,0 0 0,7-1-1,8-1-955,0-1-1,29-8 0,-50 10 885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54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220 667 4416,'0'0'3597,"-10"-10"-3137,-31-29 9,40 38-411,0-1 0,0 1-1,-1 0 1,1 0 0,-1 1-1,1-1 1,0 0 0,-1 0-1,0 1 1,1-1 0,-1 1-1,1-1 1,-1 1 0,0 0-1,1-1 1,-1 1 0,0 0-1,1 0 1,-1 0 0,0 0-1,1 1 1,-1-1 0,0 0-1,1 1 1,-1-1 0,1 1-1,-1 0 1,-2 0 0,-5 3 439,4-2-283,0 0 0,0 1-1,0-1 1,0 1 0,0 0 0,0 1 0,1-1 0,-1 1 0,1 0 0,-6 7 0,3-3 93,0 1-1,1-1 1,0 1 0,-8 18-1,11-21-141,1-1-1,0 1 0,0 0 0,0 1 1,1-1-1,-1 7 0,2-10-89,0 1 0,0 0-1,1-1 1,-1 1-1,1-1 1,0 1 0,0-1-1,0 1 1,1-1-1,-1 0 1,1 1 0,2 2-1,-2-1-6,1 0-1,0-1 0,0 0 1,1 1-1,-1-1 1,1-1-1,0 1 1,0 0-1,0-1 1,6 4-1,-7-6-40,0 1 0,1-1 0,-1 0 0,0 0 0,0-1 0,1 1 0,-1-1-1,0 1 1,1-1 0,-1 0 0,0 0 0,1-1 0,-1 1 0,0-1 0,1 1 0,-1-1 0,6-2 0,-2 0 14,0 0 0,0 0 0,0 0-1,0-1 1,0 0 0,-1 0 0,0-1 0,0 0 0,0 0 0,0 0 0,-1-1 0,0 1 0,0-1 0,0-1 0,-1 1 0,0-1 0,0 1-1,-1-1 1,0-1 0,0 1 0,0 0 0,-1 0 0,0-1 0,-1 0 0,0 1 0,0-1 0,0 0 0,-1 1 0,0-1 0,-1 0 0,0 1-1,-1-9 1,1 14-25,0 0 0,0 0 0,0 1-1,0-1 1,0 0 0,0 1 0,0-1-1,0 1 1,-1 0 0,1-1 0,-1 1-1,1 0 1,-1 0 0,1 0 0,-1 0-1,0 0 1,1 0 0,-1 0 0,0 0 0,0 1-1,0-1 1,0 1 0,0-1 0,-3 1-1,2-1 4,0 1 0,0 0 0,0 0 0,0 0 0,0 0 0,0 0-1,0 1 1,0-1 0,0 1 0,1 0 0,-1 0 0,0 0 0,0 0 0,1 0-1,-5 3 1,7-4-14,-1 1 0,1-1-1,0 0 1,-1 0-1,1 1 1,0-1 0,-1 0-1,1 0 1,0 1 0,0-1-1,-1 0 1,1 1-1,0-1 1,0 0 0,0 1-1,-1-1 1,1 1-1,0-1 1,0 0 0,0 1-1,0-1 1,0 1 0,0-1-1,0 0 1,0 1-1,0-1 1,0 1 0,0-1-1,0 0 1,0 1 0,0-1-1,0 1 1,0-1-1,1 1 1,12 9 132,20 0-50,-24-10-68,0 0 1,1 0-1,-1-1 1,0 0-1,12-4 1,6 0 37,4-2 123,0-1 0,0-2 0,44-21 0,-32 13 102,-29 11-137,9-5 44,-23 12-179,1-1 1,-1 1 0,1 0-1,0 0 1,-1 0-1,1 0 1,-1-1 0,1 1-1,-1 0 1,1 0-1,-1 0 1,1 0 0,-1 0-1,1 0 1,-1 0-1,1 1 1,-1-1 0,1 0-1,0 0 1,-1 0-1,1 0 1,-1 1 0,0-1-1,1 0 1,-1 1-1,1-1 1,-1 0 0,1 1-1,-1-1 1,0 0 0,1 1-1,-1-1 1,1 1-1,5 6 192,-6-6-194,1-1-1,0 1 0,-1-1 1,1 1-1,0 0 1,-1 0-1,1-1 1,-1 1-1,1 0 1,-1 0-1,1 0 1,-1-1-1,0 1 1,1 0-1,-1 2 1,5 25 43,-2 1 0,-1 53 0,-1-72-36,0 0-1,0 0 1,1 0 0,0 0-1,0 0 1,1 0 0,5 11-1,-7-20-16,0 1 0,0-1 0,0 1 0,0-1-1,1 1 1,-1-1 0,0 0 0,1 1 0,-1-1-1,1 0 1,-1 0 0,1 0 0,0 0 0,-1 0-1,1-1 1,0 1 0,0 0 0,0-1 0,-1 1-1,1-1 1,0 0 0,0 0 0,0 1 0,0-1-1,0-1 1,0 1 0,0 0 0,2-1 0,5-1-3,0 0 0,0-1 0,0 0 0,11-7 1,-15 8 3,93-46-11,113-73 0,-112 56 52,-80 54-42,-17 12 30,-12 7 0,-92 77 2,15-11-23,82-69-13,1-1 0,-1 1 0,1-1 0,-1 1 0,2 0-1,-1 1 1,0-1 0,1 1 0,0 0 0,1-1 0,-1 1 0,1 1 0,0-1 0,0 0 0,0 7 0,2-12 5,-1-1 0,1 1 1,0 0-1,0 0 0,0 0 0,0 0 1,0-1-1,0 1 0,0 0 1,1 0-1,-1 0 0,0 0 1,0-1-1,1 1 0,-1 0 1,0 0-1,1 0 0,-1-1 0,1 1 1,-1 0-1,1-1 0,-1 1 1,1 0-1,-1-1 0,1 1 1,0-1-1,-1 1 0,1-1 0,0 1 1,-1-1-1,1 1 0,0-1 1,0 0-1,0 1 0,-1-1 1,1 0-1,0 0 0,0 0 1,0 0-1,0 0 0,-1 0 0,1 0 1,0 0-1,0 0 0,1 0 1,3 0 0,0-1 0,0 0 1,0 1-1,0-2 1,0 1-1,7-3 0,-1-2 8,-1 0-1,1-1 0,-1 0 0,-1-1 0,1 0 1,-1 0-1,0-1 0,-1 0 0,0-1 1,12-19-1,4-11-1,28-64 0,-50 99-7,17-40-32,-2 0-1,13-54 1,12-95-120,-38 177 135,2-23-107,-1 0-1,0-66 0,-5 106 123,0-1-1,0 1 1,1 0 0,-1 0-1,0 0 1,0-1-1,0 1 1,0 0 0,0 0-1,0 0 1,0-1 0,0 1-1,0 0 1,0 0 0,0 0-1,0-1 1,0 1 0,0 0-1,0 0 1,0-1-1,0 1 1,0 0 0,0 0-1,0 0 1,0-1 0,0 1-1,-1 0 1,1 0 0,0 0-1,0-1 1,0 1-1,0 0 1,0 0 0,-1 0-1,1 0 1,0 0 0,0-1-1,0 1 1,0 0 0,-1 0-1,1 0 1,0 0 0,0 0-1,0 0 1,-1 0-1,1 0 1,0 0 0,0 0-1,-1 0 1,1 0 0,0 0-1,0 0 1,0 0 0,-1 0-1,1 0 1,0 0-1,0 0 1,-1 0 0,1 0-1,0 0 1,0 0 0,-11 13-124,1 7 86,2 1 0,0 0 0,1 0 0,1 1 0,1-1 0,-4 38-1,5-15-38,3 0 0,6 66 0,-2-82 37,2-1 0,0 1 0,13 34 0,-13-47 33,1 1 0,1 0 1,0-1-1,1 0 0,1-1 0,17 23 0,-24-35 13,0 0-1,0 0 1,0 0 0,0 0-1,0-1 1,1 1 0,-1 0 0,0-1-1,1 0 1,-1 1 0,1-1-1,-1 0 1,1 0 0,0-1-1,0 1 1,-1-1 0,5 1 0,0-1 7,-1-1 1,1 1 0,-1-1 0,1-1-1,-1 1 1,7-3 0,-7 1 6,-1 1 1,1-1-1,-1 0 0,0 0 0,0 0 1,-1-1-1,1 0 0,-1 0 0,0 0 1,0 0-1,0-1 0,0 1 1,-1-1-1,1 0 0,-1 0 0,-1 0 1,1-1-1,-1 1 0,0-1 0,0 1 1,1-7-1,-3 10-11,1 1 1,-1 0-1,0 0 1,0 0-1,1 0 1,-1 0-1,0 0 1,0 0-1,0-1 0,-1 1 1,1 0-1,0 0 1,0 0-1,-1 0 1,1 0-1,0 0 1,-1 0-1,1 0 0,-1 0 1,1 0-1,-1 0 1,0 0-1,1 0 1,-1 0-1,0 0 1,0 1-1,0-1 0,1 0 1,-1 1-1,0-1 1,-1 0-1,0 0 6,0 0-1,0 1 0,0-1 1,0 1-1,-1-1 0,1 1 1,0 0-1,0 0 0,0 0 1,0 0-1,0 0 1,0 1-1,0-1 0,0 1 1,-3 0-1,0 1 0,1 0 0,0 0 0,0 0 0,1 0 0,-1 1 0,0-1 0,1 1 0,-1 0 0,1 0-1,0 0 1,0 1 0,0-1 0,1 1 0,-5 7 0,4-4-2,-1 0 1,2 0-1,-1 0 0,1 0 0,0 1 0,1-1 0,-1 1 0,1 11 1,1-10-3,-1 0 1,2 0 0,0 0 0,0 0-1,0 0 1,1-1 0,0 1 0,1 0-1,0-1 1,0 0 0,1 0 0,0 0-1,1 0 1,-1 0 0,11 11 0,-12-15 0,0-1 0,1 0 0,-1 0 0,0 0 1,1-1-1,0 1 0,0-1 0,0 0 0,0 0 0,0 0 1,0-1-1,0 1 0,1-1 0,-1 0 0,0 0 0,1-1 1,-1 1-1,1-1 0,-1 0 0,1 0 0,-1 0 0,1-1 1,-1 0-1,1 0 0,-1 0 0,0 0 0,0 0 0,1-1 1,-1 0-1,7-4 0,-1-1 20,1 0 0,-2-1-1,1 0 1,-1 0 0,0-1 0,-1-1 0,12-15 0,35-30 198,-47 47-199,-7 7-21,1 0-1,-1 0 1,0 0 0,0 0 0,0 0-1,0 0 1,0 0 0,0 0 0,0 0-1,-1-1 1,1 1 0,0 0 0,-1-1-1,1 1 1,0-3 0,-1 4-3,0-1 0,0 1 0,0 0 0,0 0 0,-1 0 0,1-1 0,0 1 0,0 0 0,0 0 0,0-1 0,0 1 0,0 0 0,0 0 0,0-1 0,0 1 0,0 0 0,1 0-1,-1-1 1,0 1 0,0 0 0,0 0 0,0-1 0,0 1 0,0 0 0,0 0 0,0 0 0,1-1 0,-1 1 0,0 0 0,0 0 0,0 0 0,1 0 0,-1-1 0,0 1 0,0 0 0,0 0 0,1 0 0,-1 0 0,0 0 0,0 0 0,0 0 0,1 0 0,-1 0 0,0 0 0,0 0 0,1-1 0,-1 1 0,0 0 0,0 1 0,1-1 0,-1 0 0,0 0 0,0 0 0,1 0 0,-1 0 0,0 0 0,0 0-1,1 0 1,-1 0 0,0 0 0,0 1 0,1-1 0,0 1 9,0-10 74,25-18-14,-21 21-66,0 1 0,1 0 0,-1 1 1,1-1-1,0 1 0,0 0 0,0 1 0,1 0 0,-1 0 0,9-3 0,-15 6-8,1 0 1,-1 0-1,1 0 0,-1 0 0,1 0 1,0 0-1,-1 0 0,1 0 1,-1 0-1,1 0 0,0 0 1,-1 0-1,1 0 0,-1 1 1,1-1-1,-1 0 0,1 0 0,0 1 1,-1-1-1,1 0 0,-1 1 1,0-1-1,1 0 0,-1 1 1,1-1-1,-1 1 0,1-1 1,-1 1-1,0-1 0,0 1 0,1-1 1,-1 1-1,0-1 0,0 1 1,1 0-1,7 28-34,-5-15 20,4 10 12,-4-12 2,1 1 0,0-1 1,1 1-1,0-1 0,1-1 1,0 1-1,16 20 0,-17-25 2,-5-6 0,0 0 0,1-1 0,-1 1 0,1 0 0,-1 0 0,1 0 0,-1-1 0,1 1 0,0 0 0,-1 0 0,1-1 0,0 1 0,0-1 0,-1 1 0,1-1 0,0 1 0,0-1 0,0 1 0,0-1 0,-1 0 0,1 1 0,0-1 0,0 0 0,0 0 0,0 1 0,0-1 0,0 0 0,0 0 0,0 0 0,0 0 0,0-1 0,0 1 0,0 0 0,0 0 0,0-1 0,-1 1 0,1 0 0,2-2 0,33-22 507,-20 7-4192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31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342 631 4120,'0'0'5289,"-10"-9"-4924,7 7-332,-20-19 437,-46-31 1,51 41-188,-41-24 676,53 32-861,1 1 0,-1-1 0,0 1-1,0 0 1,0 1 0,0 0 0,0 0 0,-8-1-1,7 2-13,5 0-32,1 0-1,-1-1 1,0 1 0,0 0 0,0 0-1,1 1 1,-1-1 0,0 0 0,0 1 0,1-1-1,-1 1 1,0-1 0,1 1 0,-1 0 0,1-1-1,-1 1 1,1 0 0,-1 0 0,1 0 0,-1 1-1,1-1 1,-1 1 0,-12 14 344,10-13-289,1 1 0,-1 0 0,1 1 0,0-1 1,0 1-1,0-1 0,1 1 0,0 0 0,-1 0 0,-1 9 1,2-7 14,1 1 0,-1-1 0,2 1 0,-1-1 1,1 1-1,0 0 0,1-1 0,2 13 1,-2-15-73,0-1 0,1 0 0,0 0 0,-1 0 0,2 0 0,-1 0 0,0 0 0,1-1 0,0 1 0,-1-1 0,1 1 0,1-1 1,-1 0-1,0 0 0,7 4 0,-5-4 12,0 0 0,0-1 0,0 1 0,0-1 0,0 0 0,1 0-1,-1 0 1,1-1 0,9 1 0,-12-1-38,0-1 0,1-1 0,-1 1 0,0 0 0,0-1 0,0 0 0,0 0 1,0 1-1,0-2 0,0 1 0,-1 0 0,1-1 0,0 1 0,-1-1 0,1 0 0,-1 0 0,1 0 0,-1 0 0,3-4 0,2-2 32,-1-1-1,-1 1 1,1-1 0,-1-1 0,-1 1-1,0-1 1,0 0 0,-1 0 0,3-16-1,-1 0 197,-2 0 0,0-44 0,-6 56 65,-3 12 33,6 2-337,-1 1 0,0 0 0,1-1 0,-1 1 0,0 0-1,1 0 1,-1 0 0,1-1 0,0 1 0,-1 0 0,1 0-1,0 0 1,-1 0 0,1 0 0,0 0 0,0 0-1,0 0 1,0 0 0,0 0 0,0 0 0,0 0 0,0 0-1,0 0 1,1 1 0,1 17 57,1 0 0,10 32 0,-10-43-53,0 1 0,0-1-1,1 0 1,1-1 0,-1 1-1,1-1 1,0 1-1,8 7 1,-3-5 2,-4-3 29,0-1-1,0 1 1,15 9-1,-18-14-31,-1-1 0,1 0 0,-1 1 0,1-1 0,0 0 0,-1 0 0,1-1 0,0 1 0,0-1 0,-1 1 0,1-1 0,0 0 0,0 0 0,0 0 0,0 0 0,4-2 0,0 0 14,0 0 0,0-1 0,0 0 0,0 0 0,-1-1 0,1 0 1,-1 0-1,0 0 0,10-10 0,3-4 55,24-32 0,-29 31-36,0-1-1,-1-1 1,0 0 0,-2 0-1,-1-1 1,-1-1 0,0 0-1,-2 0 1,-1 0 0,-1-1-1,0 0 1,-2 0 0,-1-1-1,-1 1 1,-1 0 0,-1 0-1,-9-49 1,9 68-39,-2-16 39,-1 1-1,0 0 0,-16-39 1,20 59-47,0-1 1,0 0-1,0 1 0,0-1 0,0 1 1,-1-1-1,1 0 0,0 1 1,-1-1-1,1 1 0,0-1 1,-1 1-1,1-1 0,0 0 0,-1 1 1,1 0-1,-1-1 0,1 1 1,-1-1-1,1 1 0,-1 0 1,0-1-1,1 1 0,-1 0 0,1-1 1,-1 1-1,0 0 0,1 0 1,-1 0-1,1 0 0,-1 0 1,0-1-1,1 1 0,-1 0 0,0 1 1,1-1-1,-1 0 0,0 0 1,1 0-1,-1 0 0,0 0 1,1 1-1,-1-1 0,1 0 0,-1 0 1,0 1-1,1-1 0,-1 0 1,1 1-1,-1-1 0,1 1 1,-1-1-1,0 1 0,-1 2-1,-1 1 0,1-1 0,0 0-1,0 0 1,0 1 0,0 0 0,-2 5 0,-3 14-7,2 1 0,0 0 0,1-1 0,2 1 0,0 1 0,2-1 0,0 0 0,2 0 0,0 0 0,2 0 0,1-1 0,10 33 0,7 13 20,23 63 20,-38-115-29,2 0 0,0-1 0,0 0 0,1 0 0,17 19 0,-25-32-3,1 0 0,-1-1 1,0 1-1,1-1 0,-1 0 0,1 0 1,0 0-1,-1 0 0,1 0 1,0 0-1,0-1 0,1 1 1,-1-1-1,0 0 0,0 0 1,1 0-1,-1-1 0,0 1 0,1-1 1,-1 0-1,0 0 0,1 0 1,-1 0-1,1 0 0,5-2 1,10-2 15,0 0 0,-1-1 1,0-1-1,0 0 0,0-2 1,-1 0-1,0-1 1,18-12-1,-24 13 5,-4 4-8,-1-1 0,0 1-1,0-1 1,0 0-1,0 0 1,-1-1 0,0 0-1,0 0 1,7-11-1,-11 14 8,2-3 87,-11 11 12,0 1-99,1 1-1,1 0 1,-1 1-1,1 0 1,0 0 0,1 0-1,0 1 1,0 0-1,1-1 1,0 2-1,0-1 1,1 0-1,0 1 1,1 0-1,0-1 1,1 1 0,0 0-1,0 17 1,2-24-17,-1 1 0,1-1 0,0 0 0,0 0 0,0 0 0,0 0 0,0 0-1,1 0 1,-1 0 0,1 0 0,0 0 0,0-1 0,0 1 0,0-1 0,0 1 0,1-1 0,-1 0 0,1 0 0,-1 0 0,1 0 0,0 0 0,0-1 0,0 1 0,0-1 0,0 0 0,0 0 0,5 1 0,-3-1 3,0 0 0,1 0-1,-1-1 1,0 0 0,1 0-1,-1 0 1,1-1 0,-1 1-1,0-1 1,1-1 0,-1 1-1,0-1 1,0 0 0,0 0 0,8-5-1,-5 2 3,0-1 1,-1 0-1,0-1 0,0 1 0,-1-2 0,0 1 0,0-1 1,0 1-1,-1-2 0,0 1 0,-1 0 0,0-1 0,0 0 1,-1 0-1,0 0 0,-1 0 0,2-11 0,-3 14-4,0 1 0,-1-1 1,1 1-1,-1 0 0,-1-1 0,1 1 0,-1 0 0,0-1 0,0 1 0,0 0 0,-1 0 1,0 0-1,0 0 0,0 0 0,-1 0 0,0 0 0,0 1 0,0-1 0,0 1 1,0 0-1,-1 0 0,0 0 0,0 0 0,0 1 0,0 0 0,-1 0 0,1 0 0,-1 0 1,0 1-1,0-1 0,-8-1 0,4 1 12,0 1 1,-1 0 0,1 1-1,-1 0 1,1 0-1,-1 1 1,0 0-1,1 1 1,-1 0 0,1 1-1,-1 0 1,1 0-1,-10 4 1,113-9 46,-68-2-65,34-11 0,-44 11 0,1 0 0,0 1 0,0 0 0,1 2 0,30-1 0,-44 3 3,0 1 0,0-1 0,0 1 0,0 1 0,0-1 1,0 0-1,0 1 0,-1 0 0,1 0 0,0 0 0,-1 0 0,0 1 0,1-1 0,-1 1 0,0 0 0,0 0 0,-1 0 0,1 0 0,0 1 0,-1-1 0,0 1 0,2 4 0,-1-2 4,0 1 0,0-1 0,0 1 0,-1 0-1,-1 0 1,1 0 0,-1 0 0,0 0 0,-1 0-1,1 0 1,-1 0 0,-1 8 0,-1-5 8,-2 18 36,4-28-48,-1 1 0,1-1 0,0 0 0,0 0 0,0 1 1,0-1-1,0 0 0,0 0 0,0 0 0,0 1 0,0-1 1,0 0-1,-1 0 0,1 1 0,0-1 0,1 0 1,-1 0-1,0 1 0,0-1 0,0 0 0,0 0 0,0 1 1,0-1-1,0 0 0,0 0 0,0 1 0,0-1 0,1 0 1,-1 0-1,0 0 0,0 1 0,0-1 0,0 0 0,1 0 1,-1 0-1,0 0 0,0 1 0,0-1 0,1 0 1,-1 0-1,0 0 0,0 0 0,1 0 0,-1 0 0,0 0 1,0 0-1,0 0 0,1 0 0,-1 0 0,0 0 0,0 0 1,1 0-1,-1 0 0,0 0 0,0 0 0,1 0 0,-1 0 1,0 0-1,0 0 0,1 0 0,-1 0 0,0 0 1,0 0-1,1-1 0,6-5 9,1 0 1,-1-1 0,-1 0-1,1-1 1,6-10-1,9-9 8,-9 12-10,18-18 4,-29 31-13,0 0 0,0 0 0,0 1 0,0 0 0,0-1 1,1 1-1,-1 0 0,0 0 0,1 0 0,-1 0 0,1 0 0,-1 1 1,1-1-1,2 1 0,-4 0-1,0 0 1,0 0-1,0 0 0,0 1 1,0-1-1,0 1 0,-1-1 1,1 0-1,0 1 0,0-1 1,0 1-1,-1 0 0,1-1 1,0 1-1,-1-1 0,1 1 1,-1 0-1,1 0 1,-1-1-1,1 1 0,-1 0 1,1 0-1,-1 0 0,0 0 1,1 1-1,7 29 34,-5-19-21,35 126 79,-37-135-89,-1-1 0,1 1 1,0-1-1,0 1 0,0 0 0,0-1 0,0 0 1,1 1-1,-1-1 0,1 0 0,0 1 1,-1-1-1,1 0 0,0 0 0,0-1 1,0 1-1,1 0 0,-1-1 0,0 1 0,1-1 1,-1 0-1,1 0 0,-1 0 0,1 0 1,-1 0-1,1 0 0,0-1 0,-1 1 0,1-1 1,0 0-1,0 1 0,-1-2 0,4 1 1,4-1-1,0 0 0,0-1 0,0 0 1,0-1-1,0 0 0,0 0 1,16-9-1,21-14 53,-2-2 0,0-1 0,71-64 0,-110 88-47,-2 0 0,1 0 0,0 0 0,5-9 0,-9 12-5,0 0 0,0 1 0,0-1 0,0 1 0,-1-1 0,1 0 0,0 0 0,-1 1 0,0-1 0,1 0 0,-1 0 0,0 0 0,0 0 0,0 1 0,0-1 0,0 0 0,0 0 0,0 0 0,-1 0 0,1 1 0,-1-3 0,0 3-1,1 1 1,0 0-1,-1-1 0,1 1 0,-1-1 1,1 1-1,-1 0 0,1 0 1,-1-1-1,1 1 0,-1 0 0,1 0 1,-1-1-1,1 1 0,-1 0 0,1 0 1,-1 0-1,1 0 0,-1 0 0,1 0 1,-1 0-1,1 0 0,-1 0 0,0 0 1,1 0-1,-1 0 0,1 1 0,-1-1 1,1 0-1,-1 0 0,1 0 0,-1 1 1,1-1-1,-1 0 0,1 1 1,-1 0-1,-17 11 31,7-2-10,1 1 0,0 0-1,1 1 1,0 0 0,0 0 0,2 1 0,-1 0 0,-8 24 0,15-35-24,0-1 0,1 1 0,-1 0 1,1 0-1,-1-1 0,1 1 1,0 0-1,0 0 0,0 0 1,0-1-1,0 1 0,0 0 1,0 0-1,1-1 0,-1 1 0,1 0 1,-1 0-1,1-1 0,-1 1 1,1 0-1,0-1 0,0 1 1,0-1-1,0 1 0,0-1 1,2 3-1,-1-3 0,-1-1 0,0 1 0,0 0 0,0 0 0,0-1 0,0 1-1,1 0 1,-1-1 0,0 0 0,1 1 0,-1-1 0,0 0 0,1 1 0,-1-1 0,1 0 0,-1 0 0,0 0 0,1 0 0,-1 0 0,0-1 0,1 1 0,-1 0 0,0 0 0,1-1 0,-1 1 0,0-1 0,1 0-1,-1 1 1,0-1 0,0 0 0,0 0 0,0 1 0,0-1 0,1-1 0,3-3 7,-2 1 0,1-1 0,-1 0 0,1 0-1,4-10 1,13-19 31,-17 30-31,-4 3-5,1 0 0,-1 1 0,1-1 0,-1 0 0,1 1 0,-1-1 0,1 0 0,-1 1 0,1-1 0,0 1 0,-1-1 0,1 1 0,0 0 0,0-1 0,-1 1 0,1 0 0,0-1 0,1 1 0,-1 1-2,0-1 1,0 1 0,1 0 0,-1 0-1,0 0 1,0 0 0,0 1 0,-1-1-1,1 0 1,0 0 0,0 1 0,0-1-1,-1 0 1,1 3 0,12 25-1,-3 1 0,0 0-1,-2 0 1,6 40 0,-9-46-2,7 47-33,-3 1 0,-1 102 0,-8-148 26,-6 43 1,5-61 7,-1 0 0,1 1 0,-2-1 0,1 0 0,-1-1 0,0 1 0,-1 0 0,0-1 0,-6 9 0,9-14 2,-1 0 1,1 0-1,-1-1 1,0 1-1,1 0 0,-1-1 1,0 1-1,0-1 0,0 0 1,0 0-1,0 0 0,0 0 1,-1 0-1,1 0 0,0 0 1,0-1-1,-1 1 0,1-1 1,-4 1-1,3-1 4,-1-1 0,1 1 0,-1-1 0,1 0 0,-1 0 0,1 0 0,-1 0 0,1-1 0,0 1 0,-1-1 0,-3-3 0,-5-4 15,1-1 1,-1 0-1,1-1 0,-13-17 0,12 14-19,5 6 18,-1-1 0,2 0 0,-1 0 1,-8-17-1,14 23-15,-1 0 0,1 0 1,0 0-1,1 0 0,-1 0 0,1 0 1,-1 0-1,1 0 0,0-1 0,0 1 1,0 0-1,0 0 0,1 0 1,0 0-1,-1 0 0,1 0 0,0 0 1,0 0-1,1 0 0,-1 0 1,3-3-1,0-1-6,1 0 0,0 1 1,0-1-1,1 1 0,0 1 0,0-1 1,0 1-1,1 0 0,-1 0 0,1 1 1,0 0-1,1 0 0,-1 1 0,1 0 1,-1 0-1,1 1 0,0 0 0,15-2 1,2 1 22,1 2 1,0 1 0,-1 1 0,44 7 0,-65-8-123,43 6 190,-22-8-4213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0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566 1 6824,'0'0'2346,"-9"11"-1860,-10 13 43,-2 0 0,-47 41 1,-70 29 1278,95-67-1085,1 1 0,-64 57 0,85-64-425,9-7 29,-1-1 1,-1-1 0,0 0 0,-1-1 0,-16 9 0,36-20-2233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33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4216,'0'0'11377,"11"-7"-11098,36-19-10,-42 24-199,1 0 1,-1 0-1,1 1 1,-1 0-1,1 0 0,0 0 1,-1 0-1,1 1 1,0 0-1,0 0 1,-1 1-1,1 0 0,0 0 1,-1 0-1,1 0 1,-1 1-1,1 0 1,-1 0-1,0 1 0,0-1 1,0 1-1,8 6 1,-5-1-5,0 0 0,-1 0 0,-1 0 1,1 1-1,-1 0 0,-1 0 0,0 1 0,0 0 1,3 10-1,-1-6 8,4 14 143,-2 0 0,9 36 0,-12-38 55,1 0-1,1-1 0,16 32 0,-21-51-186,1 0-1,0-1 1,0 1 0,0-1 0,1 0-1,-1-1 1,1 1 0,0-1 0,9 6 0,-10-8-33,-1 1 0,1-1 0,0 0 1,1 0-1,-1-1 0,0 1 0,0-1 1,1 0-1,-1 0 0,1 0 1,-1-1-1,1 1 0,-1-1 0,7-1 1,5-2 170,0-1-1,-1-1 1,27-12 0,-16 6-29,-14 9-84,-11 2-129,0-1 0,-1 1 1,1 0-1,0 0 1,0 0-1,0-1 0,0 1 1,0 0-1,0-1 1,0 1-1,0 0 0,-1-1 1,1 1-1,0-1 1,1-1-1,1 1-87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33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738 1 6824,'0'0'704,"-13"3"-418,11-2-266,-13 3 97,0 1 0,1 0 0,0 1 1,0 0-1,-15 10 0,-113 82 1070,79-53-615,-4 7 307,-60 60 0,44-36-92,24-15-98,43-43-63,-1-1 1,-30 26-1,65-53-2014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34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1 345 6728,'0'0'4013,"9"-15"-3498,-4 9-453,21-34 682,32-65 0,-43 72-296,-1 0 554,30-49 0,-40 75-631,-3 5-201,0-1 0,1 1 0,-1 0 0,1 0-1,0-1 1,-1 1 0,1 0 0,4-2 0,-5 3-136,0 1-1,0 0 1,0 0-1,0-1 1,0 1-1,0 0 1,0 0-1,0 0 1,0 0-1,0 0 1,0 0-1,0 0 1,0 1-1,0-1 1,0 0-1,0 1 1,0-1 0,0 0-1,0 1 1,0-1-1,0 1 1,-1-1-1,1 1 1,0 0-1,0-1 1,0 1-1,0 1 1,3 2 21,1 0 0,-1 1 1,0-1-1,0 1 0,-1 0 1,0 0-1,1 1 0,-2-1 0,4 7 1,16 57 204,-14-42-143,-4-13-224,31 91 720,-12-46-3257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3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13 12456,'0'0'4775,"-69"40"-4135,57-36-8,2-4-120,8 0 16,-2 2-160,4-4 8,6-14-184,-2-24 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1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0 920 4312,'0'0'7152,"10"4"-6943,33 13-2,-41-16-193,-1-1 0,1 0 0,-1 0 1,1 0-1,-1 0 0,1 0 0,-1 0 0,1 0 1,-1-1-1,1 1 0,-1-1 0,0 1 1,1-1-1,-1 1 0,1-1 0,-1 0 0,0 0 1,0 1-1,1-1 0,-1 0 0,0 0 1,0 0-1,0 0 0,0-1 0,1-1 1,2-1 37,15-18 214,-2 0 0,0-1-1,-2-1 1,25-52 0,-21 41 80,37-69 709,-53 100-901,0-8 173,-3 13-317,0-1 1,0 0-1,0 0 0,0 0 1,0 0-1,0 0 1,0 0-1,0 0 0,0 0 1,0 0-1,0 0 0,-1 0 1,1 0-1,0 0 1,0 0-1,0 0 0,0 0 1,0 0-1,0 0 0,0 0 1,0 0-1,0 0 1,0 0-1,0 0 0,-1-1 1,1 1-1,0 0 1,0 0-1,0 0 0,0 0 1,0 0-1,0 0 0,0 0 1,0 0-1,0 0 1,0 0-1,0 0 0,0 0 1,0 0-1,0 0 0,0-1 1,0 1-1,0 0 1,0 0-1,0 0 0,0 0 1,0 0-1,0 0 1,0 0-1,0 0 0,0 0 1,0 0-1,0-1 0,0 1 1,0 0-1,0 0 1,0 0-1,0 0 0,0 0 1,0 0-1,-6 10 129,-4 13-134,-3 9 88,8-19-54,0-1 0,0 1 0,-3 16-1,7-24-21,1 0-1,-1-1 0,1 1 0,0 0 1,0 0-1,1-1 0,-1 1 1,1 0-1,0-1 0,0 1 0,1-1 1,-1 1-1,4 5 0,-4-8-1,0 1-1,0-1 0,1 1 1,-1-1-1,1 1 0,-1-1 1,1 0-1,0 0 1,0 0-1,4 3 0,-3-4 25,-1 1 0,1-2 0,0 1 0,0 0 0,0-1 0,1 1 0,-1-1 0,0 0 0,6 0 0,-4 0 39,-4 0-49,1 1 0,-1-1 0,1 0 0,-1 0 0,0 0 0,1 0 0,-1 0 0,1 0 0,-1 0 0,1-1 0,-1 1 0,0-1 0,1 1 0,-1-1-1,3 0 1,-4 0-6,0-1 8,0 2-29,0 0-1,0 0 1,0-1-1,-1 1 0,1 0 1,0 0-1,0-1 0,0 1 1,0 0-1,0-1 0,0 1 1,0 0-1,1 0 0,-1-1 1,0 1-1,0 0 0,0 0 1,0-1-1,0 1 0,0 0 1,0 0-1,0-1 1,1 1-1,-1 0 0,0 0 1,0 0-1,0-1 0,1 1 1,-1 0-1,0 0 0,0 0 1,0 0-1,1-1 0,-1 1 1,0 0-1,0 0 0,1 0 1,0-1 2,1 1 0,-1-1 0,0 1 0,0-1 0,0 1 0,0-1 0,1 0 0,-1 0 0,0 0 0,0 1 0,-1-1 0,1 0 0,0 0-1,0 0 1,0-1 0,-1 1 0,2-1 0,15-28 9,-10 18 1,14-27 21,-1-1 0,-1 0 0,24-82 0,14-131 68,-23 43 93,-31 197-147,-1-1 1,0-18-1,-15 70-24,6 36-25,4 108 0,3-73 0,-18 267-73,-45 12 59,58-360 31,0-5 29,-16 43 0,19-58-1,-2 0 0,1-1 1,-1 0-1,0 1 0,-1-1 1,1-1-1,-1 1 0,-1-1 1,-6 7-1,12-13-41,0 0 0,0 1-1,-1-1 1,1 0 0,0 1 0,-1-1 0,1 0-1,0 1 1,-1-1 0,1 0 0,-1 1 0,1-1-1,-1 0 1,1 0 0,0 0 0,-1 1-1,1-1 1,-1 0 0,1 0 0,-1 0 0,1 0-1,-1 0 1,1 0 0,-1 0 0,1 0 0,-1 0-1,1 0 1,-1 0 0,1 0 0,0 0-1,-1-1 1,1 1 0,-1 0 0,1 0 0,-1 0-1,1-1 1,0 1 0,-1 0 0,1 0-1,-1-1 1,1 1 0,0 0 0,-1-1 0,1 1-1,0-1 1,0 1 0,-1 0 0,1-1 0,0 1-1,0-1 1,0 1 0,-1-1 0,1 1-1,0 0 1,0-1 0,0 1 0,0-1 0,0 1-1,0-1 1,0 1 0,0-1 0,0 1 0,0-1-1,0 0 1,3-33 62,0 20-46,4-16-6,1 0 1,1 0-1,1 1 1,25-46-1,-27 63-15,1 1 0,0 0 0,0 0 0,1 1 0,12-9-1,-18 16 2,-2 1 29,0 1 0,0-1-1,0 1 1,0 0 0,1 0-1,-1-1 1,0 1 0,1 1-1,-1-1 1,5-1 0,-6 2-104,-1 0 1,1 0-1,-1 0 0,1 0 1,0 0-1,-1 0 1,1 0-1,0 0 1,-1 0-1,1 0 1,0 0-1,-1 0 0,1 1 1,-1-1-1,1 0 1,0 0-1,-1 1 1,1-1-1,-1 0 1,1 1-1,-1-1 0,1 1 1,-1-1-1,1 0 1,-1 1-1,1-1 1,-1 1-1,0-1 1,1 1-1,-1 0 0,0-1 1,1 1-1,-1-1 1,0 1-1,0 0 1,0-1-1,1 1 1,-1-1-1,0 1 0,0 0 1,0-1-1,0 1 1,0 1-1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1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 9648,'0'0'328,"-2"0"-296,-2-2-8,2-2 192,-4 4 0,2 0-96,2 0-8,8 4 8,12 2-8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4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0 4720,'0'0'4928,"1"11"-4591,7 75 696,-7-49-675,-2 0-1,-2 1 0,-8 36 0,4-19-52,-8 34 387,-39 136 1,36-172-319,16-48-295,0 0-1,0-1 1,-1 1 0,1-1-1,-1 1 1,0-1-1,0 0 1,-7 6-1,91-28 1289,-53 11-1294,0 0 1,0 2 0,0 1-1,42-1 1,-27 4 16,-26 0-48,1 0 1,23 4-1,14 3 202,-55-6-224,0-5-2417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4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9240,'0'0'1384,"15"-14"-1183,3-4-124,-4 3 34,1 1 0,0 0-1,32-21 1,-36 28 90,0-1 0,1 1 0,0 1 0,0 1 0,1-1 0,0 2 0,0 0 0,0 0 0,0 1 0,0 1 0,0 0 1,1 1-1,-1 0 0,1 1 0,-1 1 0,1 0 0,-1 1 0,18 4 0,-25-5-60,-6-1-171,0 0 1,0 0-1,0 0 1,1 0-1,-1 0 1,0 0 0,0 0-1,1 0 1,-1 0-1,0 0 1,0 0-1,1 0 1,-1 0-1,0 0 1,0 0 0,0 0-1,1 0 1,-1 0-1,0 1 1,0-1-1,0 0 1,1 0 0,-1 0-1,0 0 1,0 1-1,0-1 1,0 0-1,1 0 1,-1 0-1,0 0 1,0 1 0,0-1-1,0 0 1,0 0-1,0 1 1,0-1-1,0 0 1,0 0 0,0 0-1,0 1 1,0-1-1,0 0 1,0 0-1,0 1 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5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 9240,'0'0'2416,"8"-10"-2200,-6 7-195,1-2 7,0 1 1,1 0-1,-1 0 1,1 0-1,0 1 1,0-1-1,0 1 1,0 0-1,1 0 1,-1 0-1,1 1 1,0-1-1,0 1 0,0 0 1,0 1-1,7-2 1,221-17 1558,-86 11-230,-126 7-1539,0 0 0,-1-2 1,1 0-1,-1-2 0,33-12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6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0 395 4216,'0'0'5682,"10"-14"-5267,0 1-306,51-82 527,-8-7 214,-31 56-72,32-49 0,-53 94-720,0-1 1,0 1 0,0-1-1,0 0 1,0 0 0,0 0-1,-1 1 1,1-1 0,-1 0-1,1 0 1,-1 0 0,0 0-1,1 0 1,-1-2 0,-11 20 381,-5 29-208,-16 57 89,29-90-269,1 1 0,0-1 0,1 1 1,0-1-1,1 1 0,2 17 0,-2-28-40,0 0-1,0 0 0,1 0 1,-1 0-1,1 0 1,-1 0-1,1 0 0,0 0 1,-1 0-1,1-1 1,0 1-1,0 0 0,0-1 1,1 1-1,-1 0 0,0-1 1,1 1-1,-1-1 1,1 0-1,-1 1 0,1-1 1,0 0-1,-1 0 1,1 0-1,0 0 0,0 0 1,0-1-1,0 1 1,0 0-1,0-1 0,0 0 1,0 1-1,0-1 1,0 0-1,0 0 0,0 0 1,0 0-1,0 0 1,0-1-1,2 0 0,6-1 23,-1 0-1,0-1 1,0-1-1,0 1 1,-1-1-1,1-1 0,11-7 1,8-11 60,-1 0 0,-1-2 1,-1 0-1,27-38 0,-45 55-60,5-8 103,0 0 0,18-32 0,-24 39 43,-4 18-72,-4 21-33,1-27-72,-1 19 35,0 0 10,-8 37-1,9-53-37,-1-1 1,0 0 0,0 1-1,0-1 1,0 0 0,-1 0-1,0 0 1,0-1 0,0 1-1,-1 0 1,1-1-1,-5 4 1,7-7-6,1-1-1,0 1 0,-1-1 1,1 0-1,0 1 1,-1-1-1,1 0 0,-1 1 1,1-1-1,-1 0 1,1 0-1,-1 1 1,1-1-1,-1 0 0,1 0 1,-1 0-1,1 0 1,-1 1-1,1-1 0,-1 0 1,1 0-1,-1 0 1,1 0-1,-1 0 0,1 0 1,-1-1-1,1 1 1,-1 0-1,1 0 1,-1 0-1,1 0 0,-1-1 1,1 1-1,-1 0 1,1 0-1,-1-1 0,1 1 1,0 0-1,-1-1 1,1 1-1,-1 0 1,1-1-1,0 1 0,-1-1 1,1 1-1,0-1 1,0 1-1,-1-1 0,1 1 1,0-1-1,0 1 1,0-1-1,0 1 0,0-1 1,-1 1-1,1-1 1,0 0-1,17-3 75,4 0-90,0 2 1,0 0 0,0 2-1,37 3 1,9 0-717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0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0 5016,'0'0'6220,"-12"10"-5698,-3 1-342,-9 7 256,-28 27-1,26-18 96,1 0 0,1 2 0,2 1 0,1 1 0,1 1 0,2 0 0,-26 64 0,36-72-246,1 0 0,1 1 0,2 0 0,0 0 0,2 1 0,0-1 0,4 42 0,0-53-156,0-1 0,0 1 0,1-1 0,1 0 0,0 0 0,1 0 0,0 0 0,1-1 0,0 0 0,1 0 0,0-1 0,1 0 1,1 0-1,12 13 0,-18-22-103,1 1 1,0 0 0,-1-1 0,1 0-1,0 0 1,0 0 0,1 0 0,-1-1-1,0 0 1,0 0 0,1 0 0,-1 0-1,0 0 1,1-1 0,-1 0 0,1 0-1,-1 0 1,1-1 0,-1 1-1,0-1 1,1 0 0,-1 0 0,0-1-1,6-2 1,6-3-589,0 0-1,-1-2 1,0 0-1,16-12 1,-29 20 299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46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9712,'0'0'120,"57"-22"-872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0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85 378 4120,'0'0'6080,"-9"12"-5718,5-6-319,-5 5 76,1 1-1,0 0 1,1 0-1,1 1 1,0-1-1,0 1 1,-4 16-1,6-5 334,0 0 1,1 46-1,2-69-423,1 1 0,0-1 0,0 0 0,0 1 0,0-1 0,1 1 1,-1-1-1,0 0 0,1 1 0,-1-1 0,0 0 0,1 1 0,0-1 0,-1 0 0,1 0 0,0 0 0,-1 1 0,1-1 0,0 0 0,0 0 0,0 0 0,0 0 0,0-1 0,0 1 0,0 0 0,1 0 0,-1 0 0,0-1 0,0 1 0,1-1 0,-1 1 0,0-1 0,1 1 1,-1-1-1,0 0 0,1 0 0,1 0 0,1 0 14,0 0 0,0 0 1,-1-1-1,1 0 0,0 0 1,-1 0-1,1 0 0,-1 0 1,1-1-1,-1 1 0,1-1 1,4-4-1,16-15 158,-2-1-1,0-1 1,-1 0-1,25-39 1,-25 33 44,-6 5 40,-14 24-203,-5 33 296,2-13-343,0 1-1,2-1 1,2 24-1,-1-36-10,0 0 0,0 0-1,1 0 1,0 0-1,0-1 1,1 1 0,0-1-1,0 1 1,1-1-1,0 0 1,6 8-1,-9-14-16,0-1-1,0 1 0,0-1 1,0 1-1,0-1 0,1 1 1,-1-1-1,0 0 0,0 0 1,0 1-1,0-1 0,0 0 1,0 0-1,1 0 0,-1 0 1,0 0-1,0 0 0,0-1 0,0 1 1,0 0-1,1-1 0,-1 1 1,0 0-1,0-1 0,0 1 1,1-2-1,28-17 89,-12-1-8,1-1 1,-2-1-1,15-26 1,7-7 104,-38 53-180,0 1 0,0-1 0,1 1 1,-1-1-1,0 1 0,1 0 0,-1 0 0,1 0 0,0 0 0,-1 0 0,1 0 0,0 0 0,-1 0 0,1 1 0,3-2 0,-4 2-7,0 0-1,-1 0 1,1 0 0,0 0 0,0 1-1,0-1 1,0 0 0,-1 0 0,1 0 0,0 1-1,0-1 1,0 0 0,-1 1 0,1-1 0,0 1-1,-1-1 1,1 1 0,0-1 0,-1 1 0,1 0-1,0-1 1,-1 1 0,1 0 0,-1-1 0,1 1-1,-1 0 1,0-1 0,1 1 0,-1 0 0,0 0-1,1 0 1,-1-1 0,0 1 0,0 2-1,3 13 26,-1 0 0,-1 1 0,0-1 0,-1 1 0,-4 22 1,1 22 252,3-61-279,0 0 0,0 1 1,0-1-1,0 0 0,0 0 0,0 0 0,0 0 0,0 0 0,0 0 0,0 0 0,0 0 0,0 0 0,0 0 0,0 1 0,0-1 0,0 0 0,0 0 0,0 0 0,0 0 0,1 0 0,-1 0 0,0 0 0,0 0 0,0 0 0,0 0 0,0 0 0,0 0 0,0 0 0,0 0 0,0 0 0,0 0 0,0 0 0,1 0 0,-1 0 0,0 0 0,0 0 1,0 0-1,0 0 0,0 0 0,0 0 0,0 0 0,0 0 0,0 0 0,1 0 0,-1 0 0,0 0 0,0 0 0,0 0 0,0 0 0,0 0 0,0 0 0,0 0 0,0 0 0,0 0 0,8-5 92,6-8-23,121-122 360,-125 124-367,-6 8-32,-1-1 1,0 1 0,1-1-1,-1 1 1,7-3 0,-4 22 79,-3 33-36,-4-42-73,1 1 0,1 0 0,-1 0 0,1 0 0,1-1 0,-1 1 0,1 0 0,6 13 0,-7-20-5,-1 0 1,0 0-1,1 0 0,-1-1 0,1 1 1,-1 0-1,1-1 0,0 1 1,-1 0-1,1-1 0,0 1 0,-1-1 1,1 1-1,0-1 0,0 1 0,-1-1 1,1 1-1,0-1 0,0 0 1,0 1-1,0-1 0,0 0 0,-1 0 1,1 0-1,1 0 0,1 0 5,-1 0-1,0-1 1,0 1 0,0-1-1,0 1 1,0-1 0,0 0-1,0 0 1,0 0 0,3-1-1,3-5 22,1 1 0,0-1 0,8-10-1,-15 15-22,95-104 252,-97 106-255,0 0 0,0 0 1,0 0-1,0 0 0,0-1 1,0 1-1,0 0 0,1 0 0,-1 0 1,0 0-1,0 0 0,0 0 1,0-1-1,0 1 0,1 0 1,-1 0-1,0 0 0,0 0 1,0 0-1,0 0 0,1 0 0,-1 0 1,0 0-1,0 0 0,0 0 1,0 0-1,1 0 0,-1 0 1,0 0-1,0 0 0,0 0 1,1 0-1,-1 0 0,0 0 0,0 0 1,0 0-1,0 0 0,0 1 1,1-1-1,-1 0 0,0 0 1,0 0-1,0 0 0,0 0 0,4 11 2,-4 20 9,0-26 3,0 3 2,0 1 1,1-1-1,0 0 1,3 13 0,-4-20-18,0 0 0,0 0 0,1 0 1,-1 0-1,0 0 0,1 0 1,-1 0-1,0 0 0,1-1 0,-1 1 1,1 0-1,0 0 0,-1 0 0,1 0 1,0-1-1,-1 1 0,1 0 1,0-1-1,0 1 0,0 0 0,0-1 1,-1 1-1,1-1 0,0 0 0,0 1 1,0-1-1,0 0 0,0 1 1,0-1-1,0 0 0,0 0 0,0 0 1,0 0-1,0 0 0,0 0 0,0 0 1,0 0-1,0 0 0,0 0 1,0-1-1,0 1 0,0 0 0,0-1 1,0 1-1,0-1 0,0 1 1,0-1-1,0 0 0,0 0 0,7-4-4,0-1-1,-1 0 0,0 0 0,-1-1 0,1 0 0,-1 0 0,7-12 1,2-4-1,16-32 1,2-22 35,-4 0 0,24-94 0,-17 48 125,-29 99-95,-7 23-33,-3 5-4,-13 40 13,-64 253-73,30-101-4,22-89 9,-33 106 2,33-128 135,41-118-62,1 1 1,2 0-1,1 1 0,1 1 0,2 0 0,29-33 1,-11 17-67,83-90-68,-97 111 93,-16 16-1,0 1 1,0 0 0,1 0-1,16-11 1,-24 19-2,-1-1 0,1 1 1,-1-1-1,1 1 0,0 0 1,-1-1-1,1 1 1,0 0-1,-1 0 0,1 0 1,0-1-1,-1 1 0,1 0 1,0 0-1,-1 0 0,1 0 1,0 0-1,0 0 0,-1 0 1,1 0-1,0 1 1,0-1-1,0 1-1,-1-1 0,1 1 1,-1-1-1,0 1 0,1-1 0,-1 1 1,0-1-1,0 1 0,1 0 0,-1-1 1,0 1-1,0-1 0,0 1 0,0 0 1,0-1-1,0 1 0,0-1 0,0 1 1,0 0-1,0 0 0,-11 40-49,8-31 42,2-4 3,-4 10-16,1 1 0,-2 25 1,6-37 9,0-1 0,0 1 1,0-1-1,0 1 1,1-1-1,0 1 0,0-1 1,0 1-1,0-1 1,1 0-1,0 0 0,0 1 1,0-1-1,3 5 1,-4-9 10,-1 1 0,1-1 0,-1 1 0,1-1 0,0 1 0,-1-1 0,1 1 0,0-1 0,-1 0 0,1 1 0,0-1 0,-1 0 0,1 1 0,0-1 0,0 0 0,-1 0 0,1 0 0,0 0 0,0 0 0,-1 0 0,1 0 0,0 0 0,0 0 0,-1 0 0,1 0 0,0 0 0,-1-1 0,1 1 0,0 0 0,0-1 0,-1 1 0,1 0 0,0-1 1,-1 1-1,1-1 0,-1 1 0,1-1 0,-1 1 0,1-1 0,0 0 0,3-3 8,-1 1 1,0 0-1,0-1 1,-1 0-1,4-5 1,-2-1 20,-1 1 1,0-1-1,0 0 0,-1 0 1,0 0-1,-1-1 1,0 1-1,-1 0 0,0 0 1,0-1-1,-1 1 1,-1 0-1,0 0 1,0 0-1,-7-18 0,7 26-20,1 0-1,-1-1 1,0 1-1,0 0 0,0 1 1,0-1-1,-1 0 1,1 0-1,0 1 0,-1-1 1,1 1-1,-1 0 1,0 0-1,1 0 0,-1 0 1,0 0-1,1 1 1,-1-1-1,0 1 0,0 0 1,0 0-1,-3 0 1,6 0-9,0 0 0,0 0 0,0 0 0,0 0 0,0 0 0,0 1 0,0-1 0,0 0 0,0 0 0,0 0 0,0 0 0,0 0 0,0 0 1,0 0-1,0 1 0,0-1 0,1 0 0,-1 0 0,0 0 0,0 0 0,-1 0 0,1 0 0,0 0 0,0 1 0,0-1 0,0 0 0,0 0 0,0 0 0,0 0 0,0 0 0,0 0 1,0 0-1,0 0 0,0 1 0,0-1 0,0 0 0,0 0 0,0 0 0,-1 0 0,16 1-48,20-11 74,-1-1 0,-1-1-1,1-3 1,50-29-1,-51 27 61,36-18 434,-68 34-485,0 0-1,0 1 1,1-1 0,-1 1 0,1-1 0,-1 1 0,1 0 0,-1-1 0,1 1-1,-1 0 1,1 0 0,2 0 0,-4 1-23,1-1 0,0 1 0,-1-1-1,1 1 1,-1 0 0,1-1 0,-1 1 0,1 0 0,-1-1 0,1 1-1,-1 0 1,0 0 0,1-1 0,-1 1 0,0 0 0,0 0-1,0 0 1,1-1 0,-1 1 0,0 0 0,0 0 0,0 0-1,0 0 1,0-1 0,-1 3 0,7 33 296,0 28-81,0 35-43,-3-65-91,-3-32-81,0 1-1,1-1 1,-1 0-1,1 0 1,-1 0-1,1 0 1,0 0-1,-1 0 1,1 0-1,0 0 1,1-1-1,-1 1 1,2 2-1,0-4 0,-1-1 1,1 0-1,0 0 0,0 0 0,-1 0 0,1 0 1,0 0-1,-1 0 0,4-3 0,7-7 13,1-1 0,-2 0 0,16-18 0,-13 13 8,-2 2-19,11-13 55,-23 27-62,1-1 0,-1 1 0,1 0 0,0 0 0,-1 0 0,1 0 0,0 0-1,-1 0 1,1 0 0,0 1 0,0-1 0,0 1 0,0-1 0,4 1 0,-5 0-5,0 1 0,1-1 0,-1 1 0,0 0 0,1 0 1,-1 0-1,0 0 0,0 0 0,0 0 0,0 0 0,0 0 1,0 0-1,0 0 0,0 1 0,0-1 0,-1 0 0,1 1 1,0-1-1,-1 0 0,1 1 0,-1-1 0,0 1 0,1-1 1,-1 1-1,0 1 0,6 42 23,-6-45-23,0 1-1,0-1 1,0 0-1,0 1 1,0-1-1,0 0 1,0 1-1,0-1 1,0 0-1,0 1 1,0-1-1,0 0 1,0 1-1,0-1 1,1 0-1,-1 1 1,0-1-1,0 0 1,0 1 0,0-1-1,1 0 1,-1 1-1,0-1 1,0 0-1,1 0 1,-1 1-1,0-1 1,1 0-1,-1 0 1,0 0-1,1 0 1,-1 1-1,0-1 1,1 0-1,-1 0 1,0 0-1,1 0 1,17-6 43,20-21 39,-34 24-79,-3 2-1,0 0 1,0 0-1,0 0 0,1 0 1,-1 0-1,0 0 0,1 0 1,-1 1-1,1-1 0,-1 0 1,1 1-1,-1-1 0,1 1 0,-1 0 1,1-1-1,-1 1 0,1 0 1,0 0-1,-1 0 0,1 0 1,-1 0-1,1 0 0,-1 1 1,1-1-1,0 0 0,-1 1 1,3 1-1,-2-1 7,0 1-1,-1 0 1,0 0-1,1-1 1,-1 1 0,0 0-1,0 0 1,0 0 0,0 1-1,0-1 1,0 0-1,0 0 1,-1 0 0,0 1-1,1-1 1,-1 0-1,0 0 1,0 1 0,0 3-1,0-5-1,0 0 0,0 1-1,0-1 1,0 1 0,0-1 0,0 0-1,0 1 1,1-1 0,-1 0 0,1 1-1,-1-1 1,1 0 0,-1 1 0,1-1-1,0 0 1,-1 0 0,2 2 0,-1-3-5,0 1 0,0-1 1,-1 1-1,1-1 1,0 0-1,0 0 0,0 1 1,-1-1-1,1 0 1,0 0-1,0 0 0,0 0 1,0 0-1,0 0 1,-1 0-1,1 0 0,0 0 1,0 0-1,0 0 1,0 0-1,0-1 0,7-2 12,-1-1 0,0 0-1,0 0 1,13-10-1,-6 5 22,-14 9-36,7-5 10,-1 1 0,1 0 0,0 0-1,11-3 1,-15 6-12,-1 1 0,1-1 0,-1 1 0,1-1 0,-1 1 0,1 0 1,-1 0-1,1 0 0,-1 1 0,1-1 0,-1 0 0,1 1 0,-1 0 0,0-1 0,1 1 0,-1 0 0,0 0 0,4 3 0,13 9 25,-1 2 1,0 0-1,29 33 0,-29-29 12,1 0 0,34 26 1,-47-41-62,-1 0 0,-1 1 0,1-1 0,-1 1 0,1 0 0,-1 0 0,6 11 0,-1 7-3465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1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10848,'0'0'1072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2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 5520,'0'0'4656,"4"15"-4080,-3-11-530,3 12 137,0 1-1,-1-1 1,0 1 0,-2 0 0,1 23-1,-3-16 132,-1-1-1,-1 1 0,-1-1 1,-1 0-1,-2 0 0,0-1 1,-1 1-1,-20 39 0,26-60-208,1 1-1,-1 0 1,0 0 0,-1-1-1,1 1 1,0-1-1,-1 0 1,1 1 0,-1-1-1,-4 2 1,9-17-1881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3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0 7232,'0'0'4312,"-16"13"-3631,-31 26-62,2 3 0,-54 61 0,82-82-410,-67 91 771,77-100-822,-1 0 0,1 1 0,1 0 0,1 0-1,0 1 1,0-1 0,-3 21 0,7-32-137,1-1-1,0 0 1,0 0-1,0 1 1,-1-1-1,1 0 1,1 0-1,-1 1 0,0-1 1,0 0-1,0 0 1,1 0-1,-1 1 1,0-1-1,1 0 1,-1 0-1,1 0 1,-1 0-1,3 2 1,-3-2 11,1 0 1,0-1 0,0 1-1,0-1 1,0 0 0,0 1-1,0-1 1,0 0 0,0 1-1,0-1 1,0 0 0,0 0-1,0 0 1,0 0-1,0 0 1,0 0 0,0 0-1,2-1 1,4-1-229,0 0-1,0 0 1,0-1-1,12-7 1,-13 7-1012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3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8336,'0'0'1914,"16"-4"-1715,-4 1-144,-7 0-27,1 1 0,0 1-1,1-1 1,-1 1 0,0 0 0,0 0-1,0 1 1,1 0 0,-1 0-1,0 1 1,1-1 0,-1 1 0,0 1-1,0-1 1,9 4 0,2 3 110,1 1 0,-1 1 0,0 1 1,-1 0-1,0 1 0,-1 1 0,20 20 1,-18-13 51,0 1 1,-2 0-1,0 1 0,-1 1 1,12 27-1,-11-15 126,-1 1 0,-2 0 0,-2 1-1,-1 1 1,-2 0 0,-1 0-1,1 72 1,-7 74 2137,0-184-2437,0 1-1,-1-1 0,1 0 0,0 0 1,0 1-1,0-1 0,0 0 0,0 0 0,0 1 1,0-1-1,0 0 0,0 0 0,0 1 1,0-1-1,0 0 0,0 0 0,0 1 0,1-1 1,-1 0-1,0 0 0,0 1 0,0-1 1,0 0-1,0 0 0,0 1 0,1-1 0,-1 0 1,0 0-1,0 0 0,0 0 0,1 1 0,-1-1 1,0 0-1,0 0 0,0 0 0,1 0 1,-1 0-1,0 1 0,0-1 0,1 0 0,-1 0 1,0 0-1,0 0 0,1 0 0,-1 0 1,0 0-1,1 0 0,-1 0 0,0 0 0,0 0 1,1 0-1,-1 0 0,12-8-1246,-11 7 158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4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4312,'0'0'10769,"10"1"-10412,38 0 240,-1-2-1,75-11 0,57-2 819,-149 12-776,-20 1-860,-19 0-2277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5720,'0'0'5260,"11"-3"-4639,12-2-179,-1 1-1,1 1 1,25 0 0,245-5 3439,-269 6-3224,-1 0-2729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4:56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0 344 4720,'0'0'5386,"4"-11"-5002,-2 6-332,7-22 496,17-33 0,-19 44-187,2 0-1,0 1 0,1 0 1,0 1-1,1 0 1,0 1-1,1 0 0,1 1 1,17-13-1,-22 19-152,-7 5-142,1 0 0,-1 0 0,1 0 0,-1 0 1,1 0-1,-1 0 0,1 0 0,0 1 0,2-2 0,-3 2-46,0 0 0,0 0 0,0 1 0,0-1 0,0 0 1,0 0-1,-1 1 0,1-1 0,0 0 0,0 1 0,0-1 0,0 1 0,-1-1 0,1 1 0,0-1 0,-1 1 0,1 0 0,0-1 0,-1 1 0,1 0 1,-1 0-1,1-1 0,-1 1 0,1 1 0,11 16 148,-1 1 1,-1 0-1,0 0 1,8 28-1,-14-35-95,1 1 0,0-1 0,1 0 0,1 0 0,0 0 0,0-1 0,1 0-1,13 14 1,-16-20-39,1 0-1,-1-1 1,1 1-1,-1-1 1,1 0-1,1-1 1,-1 0-1,0 0 1,1 0-1,-1 0 1,1-1-1,0 0 1,0-1-1,0 1 1,0-1-1,0-1 1,11 1-1,-10-2-1,0 0 1,0 0-1,0-1 0,0 0 1,0-1-1,0 1 0,-1-1 1,0-1-1,1 0 0,-1 0 1,-1 0-1,1-1 0,0 1 1,-1-2-1,0 1 0,-1-1 1,1 0-1,-1 0 0,0 0 1,0-1-1,-1 0 0,0 0 1,0 0-1,0 0 0,-1-1 1,-1 1-1,1-1 0,-1 0 1,0 0-1,-1 0 0,0 0 1,0 0-1,-1 0 0,0 0 1,-1-15-1,-1 11 4,1 1-1,-2 0 1,1 0 0,-2 0-1,1 0 1,-1 0-1,-1 1 1,-10-17 0,13 23-21,-1 0 0,0 1 1,0-1-1,0 1 1,0-1-1,-1 1 0,1 0 1,-1 1-1,0-1 1,0 1-1,0-1 0,0 1 1,0 0-1,0 1 0,-1-1 1,1 1-1,0 0 1,-1 0-1,0 0 0,1 0 1,-1 1-1,1 0 1,-1 0-1,-6 1 0,7 0-8,-1 0 0,1 0-1,0 1 1,0-1 0,0 1-1,0 0 1,0 0-1,-6 5 1,-15 8 13,21-14-23,1 1 0,-1 0-1,1 1 1,0-1-1,0 1 1,0-1 0,0 1-1,0 0 1,0 0 0,1 0-1,-1 0 1,1 1-1,0-1 1,-2 5 0,-2 5-15,1 0 1,-6 24 0,5-14 9,-1 22 3,6-38 5,1-1-1,-1 1 1,0-1-1,-1 1 1,1-1-1,-1 0 1,0 1-1,-1-1 1,-4 8-1,2-5 4,-2 2 28,1 0-1,-2-1 1,1 1-1,-1-2 1,-1 1-1,0-1 1,0 0-1,-1-1 1,-15 11-1,17-14 65,-1 0 0,-1 0-1,1 0 1,-1-2 0,0 1-1,0-1 1,-18 3 0,27-6-86,0 1 1,-1-1-1,1 0 1,0 0-1,-1 0 1,1 0-1,-1-1 1,1 1-1,0 0 1,-1 0-1,1-1 1,0 1 0,-1-1-1,1 1 1,0-1-1,0 0 1,-1 1-1,1-1 1,0 0-1,0 0 1,0 0-1,-1-1 1,0 0-4,1 0 1,0-1-1,0 1 1,0 0-1,0 0 1,1 0-1,-1-1 1,0 1-1,1 0 1,0-1-1,0 1 1,-1-3-1,2-7-17,0 0 1,1-1-1,5-22 0,-6 33 7,2-10-256,7-22 450,4 14-3606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05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0 167 4512,'0'0'9433,"3"10"-9090,11 33-7,-13-42-304,0 1 1,0 0-1,0-1 1,0 1-1,0-1 1,0 0-1,0 1 1,1-1-1,-1 0 1,0 0-1,1 0 1,-1 0 0,1 0-1,-1 0 1,1 0-1,0 0 1,-1-1-1,1 1 1,0-1-1,0 1 1,-1-1-1,1 0 1,3 1 0,1 0 75,9 2 44,0-1 0,0-1 1,0 0-1,26-3 0,64-12 391,-15 2-137,54-9 174,31-1 280,-101 16-333,28 0 372,-74 4-660,-26 2-217,0 0-1,-1 0 1,1 0 0,0 0 0,-1-1-1,1 1 1,0-1 0,-1 1 0,1-1 0,-1 0-1,1 1 1,-1-1 0,3-2 0,-3 2-8,-1 0 1,0 0 0,0 0 0,1 0-1,-1 0 1,0 0 0,0 0-1,0 0 1,0 0 0,0 0 0,0 0-1,0 0 1,0 0 0,-1 0-1,1 0 1,0 1 0,-1-1 0,1 0-1,0 0 1,-1 0 0,1 0-1,-1 0 1,0 0 0,1 1 0,-2-2-1,-17-17 137,-35-16 276,52 34-412,-3-2 11,1 0-1,0-1 0,0 1 0,0-1 0,1 0 0,-7-7 1,30-10 20,-15 18-43,0 0 0,0 0-1,1 0 1,-1 1 0,1-1-1,-1 1 1,1 1 0,0-1 0,0 1-1,0 0 1,0 1 0,0-1-1,0 1 1,6 0 0,-5 1 1,1-1 0,-1 1 0,0 0 1,1 1-1,-1 0 0,0 0 0,0 0 0,0 1 1,0 0-1,11 7 0,-15-8 1,-1 0-1,0 0 1,0 0-1,0 0 1,0 0-1,0 1 1,-1-1-1,1 0 1,0 1-1,-1 0 1,0-1-1,0 1 1,0 0-1,0-1 1,1 6-1,-1-3 5,-1 1 0,1 0 1,-1-1-1,0 1 0,-1-1 0,0 1 0,-2 9 1,-2 2 34,0-1-1,-2 1 1,0-1 0,-10 17 0,-65 89 258,73-110-296,7-9 18,1 0-1,-1 1 0,0-1 0,1 0 1,0 1-1,-2 3 0,1 12-3628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0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5320,'0'0'1674,"14"-3"-1330,-2-1-228,-6 3-58,0-1-1,0 0 1,0 1-1,0 0 1,0 1-1,0 0 0,0-1 1,0 2-1,0-1 1,0 1-1,0 0 1,6 1-1,0 3 114,1-1-1,-1 2 1,0-1 0,0 2-1,0-1 1,-1 2 0,0 0-1,0 0 1,-1 1 0,0 0-1,-1 0 1,0 1 0,-1 1-1,0-1 1,0 1 0,-1 1-1,0-1 1,-1 1 0,-1 1-1,0-1 1,0 1 0,4 22-1,-5-14 40,-1-1 0,-1 1 0,-1 0 0,0 0 1,-2-1-1,-1 1 0,0 0 0,-2-1 0,0 1 0,-1-1 0,-1 0 0,-17 38 0,0-14 566,-3 0 0,-1-1 0,-44 53 0,47-72-85,14-16-2789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06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6520,'0'0'3398,"1"11"-2740,64 598 5903,-64-605-6643,5 44 1726,-6-40-453,-4-32-763,3 14-364,0-1 0,1 0 0,0 0 0,1 1 0,3-16 0,15-54 175,-16 70-203,2-9-3,2-1 1,1 1-1,0 1 1,1-1 0,1 1-1,1 1 1,0 0-1,1 0 1,1 1-1,21-20 1,-27 30-18,1 0-1,-1 1 1,1 0 0,-1 0 0,2 0-1,-1 1 1,0 1 0,18-6-1,-25 9-14,-1-1 0,1 1 0,0 0 0,0 0 0,0 0 0,0 0 0,0 0 0,-1 0 0,1 0 0,0 0 0,0 0 0,0 0 0,0 0 0,-1 0 0,1 1 0,0-1-1,0 0 1,0 1 0,-1-1 0,1 1 0,0-1 0,0 1 0,-1-1 0,1 1 0,-1-1 0,1 1 0,0 0 0,0 1-3,0-1 0,-1 1 0,1 0 0,-1-1 0,1 1 0,-1 0 0,0-1 0,0 1 0,1 0 0,-1 0 0,0-1 0,-1 4 0,0 4-11,-1 0-1,-1 0 1,-5 16-1,4-15 22,-1-1 1,0 1-1,-1-1 1,0 0-1,-1-1 0,1 1 1,-1-1-1,-1-1 1,0 1-1,0-1 1,0-1-1,-14 9 0,7-13 108,15-2-112,-1 0 0,0-1 0,1 1 1,-1 0-1,0 0 0,1 0 0,-1 0 0,0 0 1,1 0-1,-1 0 0,1 0 0,-1 0 0,0 1 1,1-1-1,-1 0 0,1 0 0,-1 1 0,0-1 1,1 0-1,-1 0 0,1 1 0,-1-1 0,1 1 0,-1-1 1,1 0-1,-1 1 0,1-1 0,0 1 0,-1 0 1,0 1 21,0-2-26,1 0 0,0 0 1,0 1-1,0-1 1,0 0-1,0 0 1,-1 0-1,1 1 1,0-1-1,0 0 0,0 0 1,0 1-1,0-1 1,0 0-1,0 0 1,0 0-1,0 1 1,0-1-1,0 0 0,0 0 1,0 1-1,0-1 1,0 0-1,0 0 1,0 1-1,0-1 1,0 0-1,0 0 0,1 0 1,-1 1-1,0-1 1,0 0-1,0 0 1,0 0-1,0 0 1,1 1-1,-1-1 0,0 0 1,0 0-1,0 0 1,0 0-1,1 0 1,-1 1-1,23 13 2,-3-3-3,8 9 49,-1 1 0,-1 1-1,24 27 1,-44-36-6,-2-3 48,-4-10-90,0 0-1,1 0 0,-1 0 0,0 0 0,0 1 0,0-1 0,0 0 0,0 0 0,0 0 0,0 0 0,0 0 0,0 0 0,0 0 0,0 0 0,0 0 1,0 0-1,0 0 0,0 0 0,1 0 0,-1 0 0,0 1 0,0-1 0,0 0 0,0 0 0,0 0 0,0 0 0,0 0 0,0 0 0,0 0 1,1 0-1,-1 0 0,0 0 0,0 0 0,0 0 0,0 0 0,0 0 0,0 0 0,0 0 0,0 0 0,0 0 0,1-1 0,-1 1 0,0 0 1,0 0-1,0 0 0,0 0 0,0 0 0,0 0 0,0 0 0,0 0 0,0 0 0,0 0 0,0 0 0,0 0 0,0 0 0,0-1 0,0 1 1,1 0-1,-1 0 0,0 0 0,0 0 0,0 0 0,0 0 0,0 0 0,0-1-155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06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9440,'0'0'4049,"13"-7"-3597,-3 0-331,8-3 203,-1 0 0,1 1 0,25-8 0,-20 11 165,-1 2-1,26-3 1,20-3 728,-26 8 116,-41 2-1180,-8 22 106,6-19-448,0-1 0,0 0 0,-1 0 0,1 0 0,0 0 0,-1-1 0,1 1 0,-1 0 0,1-1 0,-4 3-1,4-3-559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07.0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10152,'0'0'1560,"13"-4"-1184,-7 2-344,22-7 402,1 1-1,0 1 0,46-5 0,55 12 2937,-121 3-2564,-8-3-784,-1 0-1,0 1 0,0-1 0,1 0 1,-1 0-1,0 0 0,0 0 0,1 0 1,-1 1-1,0-1 0,0 0 0,1 0 1,-1 0-1,0 0 0,1 0 0,-1 0 1,0 0-1,0 0 0,1 0 0,-1 0 1,0 0-1,0 0 0,1 0 0,-1-1 0,0 1 1,1 0-1,-1 0 0,0 0 0,0 0 1,1 0-1,-1 0 0,0-1 0,0 1 1,0 0-1,1 0 0,-1-1 0,4-1-2345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07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90 123 10848,'0'0'2185,"-2"13"-1781,-4 18-152,1 1-1,1 0 1,2 0 0,4 52 0,0-67-145,2-1 1,0 1 0,1-1-1,1 0 1,0 0 0,1-1-1,1 0 1,0 0 0,20 26-1,-21-32-10,1 0 0,0-1-1,0 0 1,1 0 0,0-1 0,0 0-1,1-1 1,0 0 0,0 0-1,0-1 1,1-1 0,-1 1-1,1-2 1,0 1 0,19 2-1,-17-5 50,-1 1-1,0-2 1,0 1-1,1-2 0,-1 0 1,0 0-1,18-5 0,-22 4-56,-1-1-1,0 0 0,0 0 0,0-1 1,0 0-1,0 0 0,-1 0 0,0-1 1,0 0-1,0 0 0,-1-1 1,1 1-1,4-8 0,-1-1 43,0 0 0,-1-1 0,0 1 0,-1-2 0,-1 1 0,-1-1 0,0 0 0,-1 0 0,5-33 0,-7 24 21,0-1-1,-2 1 1,-1 0 0,-1 0-1,-9-47 1,8 61-88,0 1-1,0-1 1,-1 1 0,0 1-1,-1-1 1,0 0 0,-1 1 0,0 0-1,0 0 1,-1 1 0,0 0-1,-10-10 1,11 13-26,-1 0 1,1 0 0,-1 1-1,0 0 1,0 1-1,0-1 1,0 1-1,0 0 1,-1 1-1,0 0 1,1 0-1,-1 1 1,0 0-1,0 0 1,0 1-1,1 0 1,-11 1-1,0 2-3,1 0 0,0 1 0,0 1 0,0 1 0,1 0 0,0 1 0,0 1 0,1 1 0,-24 16 0,20-11-55,0 2-1,1 0 0,1 1 0,0 1 0,1 0 0,-19 29 0,28-35-38,1 0 0,0 0 0,1 0-1,0 1 1,1-1 0,-3 15 0,0 12-3100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16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0 4312,'0'0'10193,"2"15"-9948,0 5-163,-1 0-1,-1 1 0,-1-1 1,0 0-1,-5 21 0,-49 202 797,-25 126 2036,80-357-2045,5-13-505,11-18-1841,-12 14-216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17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6520,'0'0'4646,"11"0"-4207,218 10 1894,15-2 636,-198-10-2895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17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8032,'0'0'3984,"11"-4"-3560,-3 1-325,2-1 37,0 1 0,0 0 0,0 1-1,0 0 1,18-1 0,22 4 1373,96 14 0,-94-8-827,46-1-2222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0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0 771 3808,'0'0'4612,"10"-4"-4223,3-1-186,0-1 1,0 0-1,-1-1 0,0-1 1,21-16-1,-7-1 336,0-1 0,-2-1 0,0-1 0,-2-1 0,-2-1 0,30-57 0,-28 40 1553,-29 56-1701,1 0-1,-1 1 0,-6 15 0,6-6-281,2 0-1,-1 0 0,-3 39 0,8-54-81,0 1 1,1 0-1,0 0 1,0 0-1,1-1 0,-1 1 1,1 0-1,0-1 1,0 1-1,0 0 1,1-1-1,0 1 1,0-1-1,0 0 1,0 1-1,1-1 1,-1 0-1,1-1 1,0 1-1,0 0 1,1-1-1,4 5 0,-5-6-11,1-1 0,-1 1 0,0-1-1,0 0 1,1 0 0,-1 0 0,1 0-1,-1-1 1,1 1 0,0-1 0,-1 0-1,1 0 1,-1-1 0,1 1 0,-1 0-1,1-1 1,-1 0 0,1 0-1,-1 0 1,4-2 0,3-1 12,0-1-1,0 0 1,0 0-1,-1-1 1,11-9-1,9-8 42,37-31 51,-58 46-93,0 0 0,-1 0 0,0 0-1,0-1 1,8-15 0,-14 22-25,2-3 40,0 0 0,0-1 0,0 1 0,-1-1 1,0 0-1,0 1 0,-1-1 0,1 0 0,-1 0 0,0-10 0,-1 15 119,0 1-156,0 0 1,0 0-1,0 0 0,0 0 0,1 0 0,-1 0 0,0 0 0,0 0 0,0 0 0,0 0 1,0 0-1,0 0 0,0-1 0,0 1 0,0 0 0,1 0 0,-1 0 0,0 0 0,0 0 0,0 0 1,0 0-1,0 0 0,0-1 0,0 1 0,0 0 0,0 0 0,0 0 0,0 0 0,0 0 1,0 0-1,0-1 0,0 1 0,0 0 0,0 0 0,0 0 0,0 0 0,0 0 0,0 0 0,0 0 1,0-1-1,0 1 0,0 0 0,-1 0 0,1 0 0,0 0 0,0 0 0,0 0 0,0 0 1,0 0-1,0 0 0,0 0 0,0-1 0,0 1 0,-1 0 0,1 0 0,0 0 0,0 0 0,0 0 1,0 0-1,-2 0 132,4 3 11,-2-2-142,1-1 0,-1 0 0,1 0 0,-1 0 0,0 1-1,1-1 1,-1 0 0,1 0 0,-1 0 0,1 0 0,-1 0-1,1 0 1,-1 0 0,1 0 0,-1 0 0,0 0 0,1 0-1,-1 0 1,1 0 0,-1 0 0,1 0 0,0-1 0,-1 1-2,0 0 0,1 0 0,-1 0 0,0 0 1,1 0-1,-1 0 0,1-1 0,-1 1 0,0 0 1,1 0-1,-1 0 0,1 0 0,-1 0 1,0 0-1,1 1 0,-1-1 0,1 0 0,-1 0 1,0 0-1,1 0 0,-1 0 0,0 0 0,1 1 1,-1-1-1,0 0 0,1 0 0,-1 1 0,0-1 1,1 0-1,-1 0 0,0 1 0,0-1 1,1 0-1,-1 1 0,0-1 0,0 0 0,0 1 1,0-1-1,1 0 0,-1 1 0,0-1 0,0 1 1,0-1-1,0 0 0,0 1 0,8 54 221,-7-43-206,0 0 0,1-1 0,0 1 0,1-1 0,0 1 0,1-1 0,0 0 0,1 0 0,7 13 0,-10-21-17,0-1 1,0 1-1,0-1 1,0 0-1,1 1 0,-1-1 1,1-1-1,-1 1 1,1 0-1,0-1 0,0 1 1,-1-1-1,1 0 1,0 1-1,0-2 0,0 1 1,4 1-1,-1-2 11,-1 0 0,0 0 0,1 0 0,-1-1 0,0 0 0,0 0 0,1 0 0,-1 0 0,7-4 0,3-2 25,-1-1 1,0 0-1,0 0 1,-1-2-1,22-19 1,-21 15 0,0-2 0,-1 0 1,13-20-1,11-15 92,0 10 253,-37 40-375,0 1 1,0-1-1,1 1 0,-1 0 0,0-1 1,0 1-1,1 0 0,-1-1 1,0 1-1,1 0 0,-1-1 1,0 1-1,1 0 0,-1 0 0,0-1 1,1 1-1,-1 0 0,1 0 1,-1 0-1,1 0 0,-1-1 1,0 1-1,1 0 0,-1 0 0,1 0 1,-1 0-1,1 0 0,-1 0 1,1 0-1,-1 0 0,1 0 1,7 13 141,-7-9-131,0 1-1,0-1 1,-1 1 0,1 0 0,-1 7 0,-3 18 41,1-3 52,-9 41 0,10-62-82,0 0 0,-1 0 0,0 0-1,0 0 1,-1 0 0,0-1 0,0 1 0,0-1 0,-1 0-1,1 0 1,-1 0 0,-7 7 0,10-12-26,1 0 0,-1 1 0,1-1 0,-1 0 0,1 0 0,-1 1 0,0-1 0,1 0 0,-1 0 0,1 0 0,-1 0 0,0 1 0,1-1 0,-1 0 0,0 0 0,1 0 0,-1-1 0,1 1 0,-1 0 0,0 0 0,1 0 0,-1 0 0,0-1 0,1 1 0,-1 0 0,1 0 0,-1-1 0,1 1 0,-1 0 0,1-1 0,-1 1 0,1-1 0,-1 0 0,0 0 4,0 0 0,0 0 0,0 1 0,0-2 0,1 1 0,-1 0 1,0 0-1,1 0 0,-1 0 0,1 0 0,-1-1 0,1 1 0,-1 0 0,1-3 1,1 3-9,0 0 0,1 0 0,-1 0 0,1 0 0,-1 0 0,1 0 0,-1 0 0,1 1 0,-1-1 0,1 1 0,0-1 0,0 1 0,-1-1 0,1 1 0,0 0 0,2 0 0,1-1 0,15-4 7,0-2 0,0 0 0,-1-1 1,0 0-1,-1-2 0,0 0 0,0-1 0,-1-1 0,-1-1 0,0 0 0,0-1 0,-2-1 0,0 0 0,0-1 0,-2 0 1,18-30-1,-12 18-3,2-4 42,32-67-1,-41 72 18,14-49-1,-23 67-46,0 1 0,-1-1 0,0 0 0,0 0 0,-1 0 0,0 0-1,-1 0 1,1 0 0,-5-17 0,5 25-12,0 1 0,-1-1 0,1 1 1,0-1-1,0 1 0,0-1 0,0 0 0,0 1 0,0-1 0,-1 1 0,1-1 0,0 1 0,0-1 0,-1 1 0,1 0 0,0-1 0,-1 1 0,1-1 1,0 1-1,-1 0 0,1-1 0,-1 1 0,1 0 0,-1-1 0,1 1 0,-1 0 0,1 0 0,-1-1 0,1 1 0,-1 0 0,0 0 0,0 0 0,0 1 0,0-1 0,0 1-1,0 0 1,0-1 0,1 1 0,-1 0-1,0-1 1,1 1 0,-1 0-1,0 0 1,1 0 0,-1 0 0,0 2-1,-15 37 41,7 2-5,1-1 1,3 1 0,-1 72-1,8-41 71,14 95 0,-14-153-140,0-1 0,1 1 0,0-1 0,1 0 0,12 28 0,-16-42 12,0 0-1,0 0 0,0 0 1,1 0-1,-1 0 0,0 1 1,0-1-1,0 0 0,0 0 1,0 0-1,0 0 0,0 0 1,0 0-1,0 0 0,0 1 1,0-1-1,1 0 0,-1 0 1,0 0-1,0 0 1,0 0-1,0 0 0,0 0 1,0 0-1,1 0 0,-1 0 1,0 0-1,0 0 0,0 0 1,0 0-1,0 0 0,1 0 1,-1 0-1,0 0 0,0 0 1,0 0-1,0 0 0,0 0 1,0 0-1,1 0 0,-1 0 1,0 0-1,0 0 0,0 0 1,0 0-1,0 0 1,0 0-1,1 0 0,-1 0 1,0 0-1,0-1 0,0 1 1,0 0-1,0 0 0,0 0 1,0 0-1,1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0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11352,'0'0'1298,"16"-2"-898,248-15 1167,-221 19-1191,-24-1-32,0 0 0,-1-2 0,1 0 0,21-4 0,-29 4-2161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0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17 10152,'0'0'1960,"-61"-16"-1872,61 20 0,0-2-88,14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1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 4216,'0'0'12198,"-10"6"-11821,-31 18-14,39-23-307,1 0 1,-1-1-1,1 1 0,-1 0 0,1 0 1,0 1-1,-1-1 0,1 0 0,0 0 1,0 1-1,0-1 0,0 0 0,0 1 1,0-1-1,0 1 0,0-1 0,1 1 1,-1 0-1,1-1 0,-1 1 0,1 0 1,0-1-1,-1 5 0,-2 7 118,-5 9-11,-1-2 0,0 1 0,-2-1 0,0-1 0,-2 0-1,-23 29 1,29-40-90,-1-1 0,0 1 0,0-1 0,0-1 0,-1 1-1,0-1 1,0-1 0,-1 0 0,1 0 0,-1-1 0,0 0-1,0-1 1,-1 0 0,1 0 0,-1-1 0,-11 1 0,2-3-657,1-1 1,-28-5-1,44 6-16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3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1 954 4312,'0'0'5718,"10"-3"-5284,-2 1-340,0 0-2,1-1 1,-1 1-1,0-1 0,-1-1 1,1 0-1,-1 0 1,11-7-1,-7 2 52,8-4 141,-1-2 1,-1 0 0,28-32 0,162-230 1653,-172 223-1565,-2-2 0,-2-1 0,31-82 1,-42 74-135,-12 37 34,19-43-1,-25 65-174,0-1-1,0 1 1,0 0-1,0 0 0,-1-1 1,0 1-1,-1-1 0,0-8 1,0 15-93,1 0 1,-1 0 0,0 0-1,0 0 1,0 0-1,0 0 1,0-1 0,0 1-1,0 0 1,0 0-1,0 0 1,0 0 0,0 0-1,0 0 1,0-1-1,0 1 1,-1 0 0,1 0-1,0 0 1,0 0-1,0 0 1,0 0-1,0 0 1,0-1 0,0 1-1,0 0 1,0 0-1,0 0 1,0 0 0,0 0-1,-1 0 1,1 0-1,0 0 1,0 0 0,0 0-1,0 0 1,0 0-1,0 0 1,0 0 0,-1-1-1,1 1 1,0 0-1,0 0 1,0 0 0,0 0-1,0 0 1,-1 0-1,-6 5 166,-9 13-30,14-15-102,-13 18 40,1 0-1,0 2 1,2-1-1,1 2 0,-10 28 1,18-44-62,-22 62 269,-24 111-1,39-140-93,2 1 0,-4 65 0,12-88-79,0 1 0,1 0 0,1 0 0,1-1 0,1 1 0,1-1 0,11 31 0,-14-44-69,0 0 0,1-1 0,0 0-1,0 1 1,0-1 0,1 0 0,0 0 0,8 8 0,-9-11-24,0 0-1,0 1 1,0-1 0,1-1 0,-1 1 0,1 0 0,0-1 0,-1 0 0,1 1 0,0-2 0,0 1 0,0 0 0,0-1-1,7 0 1,3-1 1,1-1 0,-2 0 0,1-1 0,0-1 0,-1 0 0,1-1 0,-1-1 0,-1 0 0,1 0 0,-1-1 0,0-1 0,0 0 0,-1-1 0,11-11 0,-15 13-7,0 0 1,-1-1-1,0 0 1,0 0-1,-1 0 1,0-1-1,7-16 0,-11 21-4,1 0 0,-1 0 0,0 0-1,0 0 1,0-1 0,-1 1 0,0 0-1,0 0 1,0 0 0,0-1 0,0 1-1,-1 0 1,0 0 0,0 0 0,0 0-1,0 0 1,-1 0 0,1 0 0,-1 0-1,-4-5 1,5 7-8,-1 1 0,0-1-1,0 1 1,0-1 0,1 1 0,-1 0-1,-1 0 1,1 0 0,0 0 0,0 0-1,0 0 1,0 1 0,-1-1 0,1 1-1,0-1 1,-1 1 0,1 0 0,0 0-1,0 0 1,-1 0 0,1 0 0,0 1-1,-1-1 1,1 1 0,0 0 0,0-1-1,-4 3 1,0-1-7,1 0 0,-1 1 1,1-1-1,0 1 0,0 0 0,0 0 0,0 1 0,1 0 0,-1-1 1,-3 6-1,1 0-3,1 0 1,0 1 0,0-1 0,-8 20-1,13-24 6,0-1 0,-1 0 0,1 1 0,1-1-1,-1 1 1,1-1 0,0 1 0,0-1 0,0 1-1,0-1 1,1 1 0,0-1 0,0 1 0,3 7-1,-1-3-3,1 0 0,0 0 0,1-1-1,0 1 1,0-1 0,11 13 0,-14-18 1,0-1 1,1 0 0,-1 0 0,1 0-1,-1 0 1,1-1 0,-1 1 0,1-1-1,0 1 1,0-1 0,0 0 0,-1 0-1,1 0 1,0-1 0,1 1 0,-1-1-1,0 1 1,0-1 0,0 0 0,0 0-1,0 0 1,0-1 0,0 1-1,0-1 1,4-1 0,11-4 20,0 0 0,0-2 0,-1 0 0,0-1 0,0-1 1,-1 0-1,-1-1 0,0-1 0,0 0 0,23-27 0,43-61 356,-74 83-223,1 0 46,-8 16-192,0 1 0,0 0 1,0-1-1,0 1 1,1 0-1,-1-1 0,0 1 1,0 0-1,1-1 0,-1 1 1,0 0-1,1 0 1,-1-1-1,0 1 0,0 0 1,1 0-1,-1 0 0,1-1 1,-1 1-1,0 0 1,1 0-1,-1 0 0,0 0 1,1 0-1,-1 0 0,1 0 1,-1 0-1,0 0 1,1 0-1,-1 0 0,1 0 1,1 1-1,0 0 0,-1 1-1,1-1 1,0 1 0,-1-1 0,1 1 0,-1 0 0,0-1 0,1 1 0,-1 0 0,0 0 0,0 0 0,0 0 0,0 0 0,-1 0 0,1 0 0,-1 0 0,1 1 0,0 2 0,5 44 71,-6-33-39,1-1 0,0 1 0,1-1 0,1 0-1,1 0 1,10 27 0,-14-41-31,1 1 0,-1-1 0,1-1 0,0 1 0,-1 0 0,1 0 0,0 0 0,0 0 0,-1 0 0,1-1 1,0 1-1,0 0 0,0-1 0,0 1 0,0 0 0,0-1 0,0 1 0,0-1 0,0 0 0,0 1 0,1-1 0,-1 0 0,1 0 0,1 0 1,0 0 0,0 0 1,-1 0-1,1-1 0,0 0 0,-1 1 0,1-1 0,0 0 0,3-2 0,5-3 19,-1-1 0,1 0 0,11-11 0,-21 18-20,41-39 83,-29 26-62,1 0-1,1 1 1,27-18-1,-36 26-23,0 1 13,-1 0 0,1 0 0,0 0 0,0 1 0,11-4 0,-16 6-9,1 0-1,-1 0 0,0 0 0,1 0 0,-1 0 1,0 0-1,0 0 0,1 0 0,-1 1 0,0-1 0,1 0 1,-1 1-1,0-1 0,0 1 0,0 0 0,0-1 0,1 1 1,-1 0-1,0 0 0,0-1 0,0 1 0,0 0 0,-1 0 1,1 0-1,0 0 0,0 0 0,-1 0 0,1 0 1,0 1-1,-1-1 0,1 0 0,-1 0 0,1 1 0,-1 0 1,2 4 38,-1 1 1,0-1-1,0 1 1,0-1 0,-1 0-1,0 1 1,-1-1 0,1 1-1,-3 9 1,-1 22 401,4-38-440,0 1 0,0-1 0,0 0 1,0 0-1,0 0 0,0 1 0,0-1 1,0 0-1,0 0 0,0 0 0,1 0 1,-1 1-1,0-1 0,0 0 1,0 0-1,0 0 0,0 1 0,0-1 1,0 0-1,0 0 0,0 0 0,1 0 1,-1 0-1,0 1 0,0-1 0,0 0 1,0 0-1,0 0 0,1 0 1,-1 0-1,0 0 0,0 0 0,0 0 1,0 0-1,1 0 0,-1 1 0,0-1 1,0 0-1,10-4 114,8-9-11,-17 12-93,29-26 131,-22 18-88,1 1-1,-1 1 0,1 0 0,1 0 0,-1 0 0,22-9 1,-31 16-52,1-1-1,0 1 1,-1 0 0,1 0 0,-1 0 0,1-1 0,0 1 0,-1 0 0,1 0 0,0 0 0,-1 0 0,1 0 0,-1 0 0,1 0 0,0 1 0,-1-1 0,1 0 0,-1 0 0,1 0 0,0 1 0,-1-1 0,1 0 0,-1 0 0,1 1 0,-1-1 0,1 1 0,0 1 7,0-1 1,0 0-1,0 0 0,0 1 1,-1-1-1,1 1 0,-1-1 0,1 0 1,-1 1-1,1-1 0,-1 3 1,1 6 110,0 1-1,-2 18 1,1-17 36,0-12-154,0 0-1,0 1 0,0-1 0,0 0 0,0 0 0,0 1 0,0-1 1,0 0-1,0 0 0,0 1 0,0-1 0,0 0 0,0 0 0,0 1 1,0-1-1,1 0 0,-1 0 0,0 0 0,0 1 0,0-1 0,0 0 0,1 0 1,-1 0-1,0 0 0,0 1 0,0-1 0,1 0 0,-1 0 0,0 0 1,0 0-1,1 0 0,-1 0 0,0 0 0,0 1 0,1-1 0,-1 0 0,0 0 1,0 0-1,1 0 0,-1 0 0,0 0 0,0 0 0,1 0 0,-1 0 1,0-1-1,18-6 98,14-17-41,-31 23-61,8-8 10,0 1 0,1 0 0,0 0 0,0 1 0,1 0-1,13-6 1,-24 13-12,1 0-1,-1-1 1,1 1 0,-1 0-1,1 0 1,-1 0 0,1 0-1,0 0 1,-1 1 0,1-1-1,-1 0 1,1 0 0,-1 0-1,1 0 1,-1 0 0,0 1-1,1-1 1,-1 0 0,1 0-1,-1 1 1,1-1 0,-1 0-1,0 1 1,1-1 0,-1 1-1,0-1 1,1 0-1,-1 1 1,0-1 0,1 1-1,-1-1 1,0 1 0,0-1-1,0 1 1,1-1 0,-1 1-1,0-1 1,0 1 0,0-1-1,0 1 1,0-1 0,0 2-1,1 26 59,-1-24-46,0 33 45,26-58-57,20-28-31,-45 49 29,-1 0-1,1 0 0,-1 0 0,1 0 0,-1 1 0,1-1 0,-1 0 0,1 0 0,-1 1 0,1-1 0,-1 0 1,1 1-1,-1-1 0,1 0 0,-1 1 0,0-1 0,1 1 0,-1-1 0,0 0 0,1 1 0,-1-1 0,0 1 1,1-1-1,-1 1 0,0 0 0,9 16-19,-8-16 21,37 63-142,-38-63 132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4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65 5016,'0'0'2144,"-10"1"-1666,-31 4 28,31-6 1083,12-1-985,11-2-137,9 2 416,28-7 0,22-2 424,234 1 3879,-231 5-4416,3-1 315,108 5-1,-143 3-675,0-2 0,68-9 0,-37-4-3179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7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5320,'0'0'12594,"4"12"-12330,1 0-188,-3-6-38,0 0 1,0 0-1,0 1 0,0-1 0,-1 0 0,0 0 0,-1 1 1,1-1-1,-1 1 0,-1 8 0,-36 262 1410,23-182-963,9-54 24,0 44 0,5-83-493,-1-1 1,1 0-1,0 0 0,0 0 1,0 0-1,0 0 1,0 0-1,1 1 1,-1-1-1,0 0 1,0 0-1,1 0 0,-1 0 1,1 0-1,-1 0 1,1 0-1,-1 0 1,1 0-1,0 0 1,-1 0-1,1 0 1,0 0-1,0-1 0,0 1 1,-1 0-1,1-1 1,0 1-1,0 0 1,0-1-1,0 1 1,0-1-1,0 1 0,1-1 1,-1 0-1,0 0 1,0 1-1,0-1 1,0 0-1,0 0 1,2 0-1,5-1 29,-1 0 0,0-1-1,0 1 1,0-1 0,10-5 0,-3 2-30,6-1 12,0 0-1,0 2 1,1 0-1,-1 1 1,1 1-1,0 1 1,-1 1-1,38 5 1,3-4-204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7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5416,'0'0'4657,"12"-8"-4177,42-28 5,-49 33-392,1 0 0,0 1 0,0 0 0,0 0 0,0 0 0,1 1-1,-1-1 1,0 2 0,1-1 0,-1 1 0,1 0 0,9 1 0,6 0 143,176 5 2803,-178-2-2334,-19-4-650,-1 0-1,1 0 1,0 0 0,-1 0 0,1 1 0,-1-1-1,1 0 1,-1 0 0,1 0 0,0 1 0,-1-1-1,1 0 1,-1 1 0,1-1 0,-1 0-1,1 1 1,-1-1 0,1 0 0,-1 1 0,0-1-1,1 1 1,-1-1 0,1 1 0,-1 0-53,-1-1 0,1 0 0,0 0 0,-1 0 0,1 0 0,0 0 0,-1 0 0,1 0 0,0 0 0,-1 0 0,1 0 0,0 0 0,-1 0 0,1 0 1,0 0-1,-1-1 0,1 1 0,0 0 0,-1 0 0,1 0 0,0 0 0,-1 0 0,1-1 0,0 1 0,-1-1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8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8432,'0'0'508,"15"-11"30,2-1-360,-1-1 68,1 1 1,0 1-1,35-16 0,-31 19 149,0 1 1,1 0-1,0 2 1,0 1-1,0 0 1,1 2-1,-1 1 0,1 0 1,-1 2-1,1 0 1,-1 2-1,1 0 0,28 9 1,-48-11-278,1 0-1,0 0 1,-1 0 0,1 1 0,-1 0 0,0-1-1,1 1 1,-1 0 0,0 0 0,0 1 0,0-1 0,-1 1-1,5 5 1,-4-5-2411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8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6208,'0'0'1320,"11"-6"-727,12-4-156,0 1-1,1 0 0,-1 2 1,2 1-1,37-5 1,166 9 2323,-121 3-1676,-75 0-1696,43 7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29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5120,'0'0'9901,"0"10"-9729,0 31-13,0-39-137,0 0 1,0 0-1,0-1 0,-1 1 1,1 0-1,0 0 1,-1-1-1,1 1 1,-1 0-1,0-1 1,0 1-1,1-1 1,-3 3-1,0 3-2071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3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4216,'0'0'8484,"6"14"-8154,0-1-238,-1-1 1,1 0-1,0 0 1,1-1 0,0 0 0,13 15-1,33 38 562,-15-18 109,57 55-1,-90-97-641,0 0-1,0 0 1,0 0 0,0-1-1,0 0 1,1 0 0,11 4-1,-16-7-168,1 1 1,-1-1-1,1 1 0,-1-1 0,1 0 0,-1 0 1,1 0-1,-1 0 0,1 0 0,-1 0 0,1 0 0,-1 0 1,0 0-1,1-1 0,-1 1 0,1-1 0,-1 1 1,1-1-1,-1 0 0,0 1 0,0-1 0,1 0 0,-1 0 1,0 0-1,0 0 0,0 0 0,0 0 0,0 0 1,0 0-1,0 0 0,0-1 0,0 1 0,-1 0 1,1-1-1,0-1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3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596 1 7936,'0'0'865,"-14"8"-545,-77 50 765,3 4 1,-143 132-1,193-159-541,11-10 359,-37 44 1,56-58-610,7-8-196,-1-1 1,1 1 0,-1-1-1,0 0 1,1 1 0,-1-1 0,0 0-1,-1 0 1,1 0 0,0-1-1,0 1 1,-1 0 0,-4 1 0,4-3 215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4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46 231 4416,'0'0'6860,"1"14"-6306,10 266 2126,-3-100-559,-8-110 489,-11-193-2067,-14-94-80,22 202-433,-5-26 98,1-1 1,-2-57-1,8 58-50,0 30-24,0-2 0,1 1-1,2-18 1,-1 26-36,0-1-1,1 1 1,-1-1 0,1 1 0,0-1 0,0 1 0,0 0 0,0 0 0,1 0 0,0 0 0,0 0-1,5-5 1,-1 2 1,0 1 0,1 0 0,-1 0 0,1 1 0,0 0 0,1 0 0,-1 1 0,1 0-1,14-5 1,-6 5 14,-1 1 1,1 0-1,-1 2 0,30-1 0,-41 2-27,9 0 27,-1 0-1,25 5 0,-35-5-26,0 1-1,-1-1 1,1 1-1,0 0 0,-1 0 1,1 0-1,0 0 1,-1 0-1,1 1 1,-1-1-1,0 1 0,1 0 1,-1-1-1,0 1 1,0 0-1,0 0 1,0 1-1,-1-1 0,1 0 1,2 4-1,-4-4-3,1 0 1,-1 0-1,0 1 0,0-1 0,0 0 0,0 0 0,0 0 0,0 1 1,0-1-1,-1 0 0,1 0 0,-1 0 0,1 0 0,-1 0 0,-2 4 0,-17 28 15,-6 1 32,-40 40 0,-21 26 286,86-99-328,1-1 0,-1 1-1,0-1 1,1 1-1,-1 0 1,1-1 0,-1 1-1,1 0 1,0 0 0,-1-1-1,1 1 1,0 0-1,0 0 1,1-1 0,-1 1-1,0 0 1,0 0 0,1-1-1,-1 1 1,1 0-1,0-1 1,-1 1 0,1 0-1,0-1 1,0 1 0,0-1-1,0 0 1,0 1 0,0-1-1,1 0 1,1 2-1,6 6-10,0-1-1,0 0 1,15 9-1,-18-13 10,78 48-62,14 9-40,-86-52 81,1 1 0,-1 1 0,-1 0 0,0 0-1,12 17 1,-21-25 18,1 1-1,-1-1 1,0 0 0,0 1-1,-1-1 1,1 1-1,-1-1 1,0 1-1,1 0 1,-2 0-1,1 0 1,0-1-1,-1 1 1,0 0 0,0 0-1,0 0 1,0 0-1,0 0 1,-1 0-1,0 0 1,0-1-1,0 1 1,0 0-1,-1-1 1,1 1 0,-1-1-1,0 1 1,0-1-1,0 0 1,0 1-1,-1-1 1,0 0-1,1-1 1,-1 1 0,0 0-1,-4 2 1,-2 2 18,-1-1 1,0 1 0,0-2-1,-1 1 1,1-1 0,-1-1-1,0 0 1,-1-1 0,1 0-1,-1 0 1,1-1-1,-19 0 1,-11-1 74,0-2 0,-52-8 0,45 3-55,36 5-312,-27-4 295,37 4-399,0 1 1,0-1 0,0 0 0,1 0 0,-1 0 0,0 0 0,0 0 0,1 0 0,-3-2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12960,'0'0'1448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1274 5016,'0'0'6793,"13"-9"-6477,-10 7-294,12-9 99,0 0 0,-1-1-1,0-1 1,-1 0 0,16-21 0,-1-8 337,42-88 1,2-1 126,-16 43-227,36-58 214,-47 62 145,63-174 0,-104 246-465,-6 10 63,-9 22-3,-31 74 9,-91 214 228,115-264-449,-15 65 0,29-92-61,1 1 0,0-1 0,1 1 0,1 0 0,0 0 0,4 33-1,-2-49-28,-1 0 0,0 1 0,0-1 0,1 0 0,0 0 0,-1 0 0,1 0 0,0 0 0,0 0 0,0 0 0,0 0 0,0-1 0,0 1 0,1 0 0,-1 0 0,1-1 0,-1 1 0,3 1 0,-2-2-3,0-1 0,0 1 1,0-1-1,-1 0 1,1 0-1,0 1 0,0-1 1,0-1-1,0 1 1,0 0-1,-1 0 0,1-1 1,0 1-1,0-1 1,0 1-1,-1-1 0,1 0 1,0 0-1,-1 1 1,1-1-1,2-3 0,26-17 57,-2-1 0,0-2-1,-2 0 1,28-33 0,20-20 99,-37 39-60,-2-1 1,-1-1-1,-2-2 0,-2-2 1,35-67-1,-22 22 190,62-183-1,-95 243-232,20-72 281,-30 94-256,-4 7 12,-5 12 9,-13 30 40,-30 82 0,-5 52 23,-7 21 65,33-116-125,-38 107 133,-36 86 408,100-264-561,4-8-55,-1 0 1,1 0 0,0 0 0,0 0-1,1 0 1,-1 1 0,0-1 0,0 5 0,3-19 109,1 1 1,0 0-1,1 0 1,10-21-1,-6 14-50,3-11-8,3 0 1,0 1 0,2 1-1,26-36 1,-9 28 29,-30 32-98,0 1 0,0-1 0,0 1 0,0-1 0,1 1 0,-1 0 0,1 0 0,-1 1 0,7-3 0,-8 4-12,-1-1 0,0 1 0,1 0 0,-1 0 0,0 1 0,1-1 0,-1 0 0,0 0 1,0 0-1,1 1 0,-1-1 0,0 1 0,0-1 0,1 1 0,-1 0 0,0-1 0,0 1 0,0 0 0,0 0 0,0 0 0,0-1 1,0 1-1,0 0 0,0 0 0,0 1 0,-1-1 0,1 0 0,0 0 0,-1 0 0,1 2 0,2 5-5,0-1 1,-1 1-1,-1 0 0,2 10 0,1 4 16,4 11-9,2 1 1,20 46 0,-29-78-9,0 1 0,0-1 1,0 0-1,0 0 0,1 0 0,-1 0 0,1-1 0,-1 1 0,1 0 0,-1-1 0,1 1 0,0-1 0,0 1 1,0-1-1,0 0 0,0 0 0,0 0 0,0 0 0,1 0 0,-1 0 0,0-1 0,0 1 0,4 0 0,-3-1 4,1 0-1,-1-1 0,0 1 0,1-1 0,-1 0 0,0 1 0,1-2 0,-1 1 0,0 0 0,0 0 0,0-1 0,0 0 0,0 0 0,0 0 0,3-3 0,10-9 29,0-1 0,-1 0 0,-1-2 0,20-28 0,-28 35-11,1-1-1,-1 1 1,-1-1 0,0 0-1,-1-1 1,0 1 0,0-1-1,-2 0 1,4-21 0,-6 29-8,0 1 0,0 0 0,0 0 0,0 0 0,-1 0 0,1 0 1,-1 0-1,-2-6 0,3 9-10,0-1 0,-1 0 0,1 1 0,-1-1 0,1 0 0,-1 1-1,0-1 1,1 1 0,-1-1 0,1 1 0,-1-1 0,0 1 0,1-1 0,-1 1 0,0 0 0,0-1 0,0 1 0,1 0 0,-1-1 0,0 1 0,0 0 0,0 0 0,1 0 0,-1 0 0,0 0 0,0 0-1,0 0 1,1 0 0,-1 0 0,0 0 0,0 1 0,0-1 0,1 0 0,-1 1 0,0-1 0,0 0 0,1 1 0,-2 0 0,-2 1 2,0 1 0,0-1 1,0 1-1,1 1 0,-1-1 0,1 0 1,0 1-1,0-1 0,0 1 0,0 0 1,1 0-1,-1 1 0,1-1 1,0 0-1,0 1 0,1-1 0,-1 1 1,1-1-1,0 1 0,0 0 0,1-1 1,0 1-1,-1 0 0,1 0 0,1 0 1,-1-1-1,1 1 0,0 0 1,0-1-1,0 1 0,1 0 0,-1-1 1,1 0-1,0 1 0,1-1 0,-1 0 1,5 7-1,1-4 5,0-1 1,0 1 0,0-1-1,1-1 1,0 1-1,0-1 1,0-1-1,1 0 1,0 0 0,-1-1-1,18 3 1,-13-3-10,-1-1 1,1-1 0,-1 0-1,1 0 1,0-2-1,-1 0 1,1 0 0,19-6-1,-32 7-33,0 0 0,0 0 1,0-1-1,0 1 0,0 0 0,0-1 0,0 1 0,0-1 0,0 1 0,0-1 1,0 0-1,0 1 0,0-1 0,0 0 0,0 0 0,-1 0 0,1 1 1,0-1-1,0 0 0,-1 0 0,1 0 0,-1 0 0,1 0 0,-1 0 0,1 0 1,-1-1-1,0 1 0,0 0 0,1 0 0,-1 0 0,0 0 0,0 0 0,0 0 1,0-1-1,0 1 0,-1-2 0,-7-12-3731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5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 7208,'0'0'6392,"10"-4"-5851,22-6-64,1 1-1,0 1 1,53-5 0,114 0 1365,-181 12-1687,-5 0 4,0 1 0,-1 1 1,1 0-1,0 1 0,-1 1 1,18 5-1,-23-6-723,-1 1 0,0 1 0,14 7-1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6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6016,'0'0'6481,"10"9"-6072,-2-3-345,1 0-1,0 0 0,0 0 0,0-1 1,0-1-1,1 0 0,0 0 1,0-1-1,0 0 0,0 0 0,0-1 1,12 0-1,383 25 1248,5-27-423,-180-2-415,-55 7-69,-78-1 164,192-17 0,-242 1-373,-12 2-109,-34 10-129,-1 0 0,0 0 0,0-1 0,1 1 0,-1 0-1,0 0 1,0 0 0,0 0 0,1 0 0,-1-1 0,0 1 0,0 0 0,0 0 0,0 0-1,1-1 1,-1 1 0,0 0 0,0 0 0,0-1 0,0 1 0,0 0 0,0 0-1,0-1 1,0 1 0,0 0 0,0 0 0,0-1 0,0 1 0,0 0 0,0 0 0,0-1-1,0 1 1,0 0 0,0 0 0,0-1 0,0 1 0,0 0 0,0 0 0,0-1 0,-1 1-1,1 0 1,0 0 0,0 0 0,0-1 0,0 1 0,-1 0 0,1 0 0,0 0 0,0-1-1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7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7736,'0'0'2090,"6"16"-1451,16 55 574,17 100 1,-4 150 1999,-34-268-1705,-11-66-567,-5-26-583,2 0 1,-15-77-1,18 71-204,4 22-57,1-1 0,1 0 0,1 0 0,2 0 0,0-25 0,2 42-71,0 1 1,0-1-1,1 0 0,0 1 1,0-1-1,0 1 1,1-1-1,0 1 1,1 0-1,-1 0 0,1 0 1,0 1-1,5-6 1,-1 3-7,-1 1 0,1 1 0,1-1 0,-1 1 0,1 1 0,0 0 0,19-9 0,-8 7-2,1 1 0,0 0 1,0 2-1,0 0 0,1 1 0,-1 1 0,37 2 1,-50 1-2,0-1-1,0 2 1,0-1 0,0 1 0,0 0 0,0 1 0,-1-1 0,1 2-1,8 4 1,-14-7-1,1 1-1,-1-1 1,0 1-1,0-1 1,-1 1-1,1 0 1,0 0-1,0 0 1,-1 0-1,1 0 1,-1 0-1,0 0 1,0 1-1,1-1 1,-1 0-1,-1 1 1,1-1-1,0 1 1,-1-1-1,1 1 1,-1-1-1,0 1 1,0 0-1,0-1 1,0 1-1,0-1 1,0 1-1,-1-1 1,1 1-1,-1-1 1,0 1-1,-1 3 1,-4 6 35,0 0 0,0-1 0,-2 1 0,1-1 0,-1-1 1,-1 1-1,0-1 0,-12 10 0,-12 9 150,-42 28-1,64-50-137,-4 5 135,16-6-126,11 0-61,192 67-58,-194-69 38,-1 1 1,1 0-1,-1 0 0,0 1 0,0 0 0,0 1 0,-1 0 0,11 12 0,-18-18 9,0 0 0,0 0 0,0 0-1,0 1 1,0-1 0,0 0 0,-1 1-1,1-1 1,0 1 0,-1-1 0,1 1-1,-1-1 1,1 1 0,-1-1 0,0 1-1,0 0 1,0-1 0,0 1 0,0-1-1,0 1 1,0 0 0,0-1 0,-1 1-1,1-1 1,0 1 0,-1-1 0,0 1 0,1-1-1,-1 1 1,0-1 0,0 0 0,1 1-1,-1-1 1,0 0 0,-1 1 0,1-1-1,0 0 1,0 0 0,0 0 0,-3 1-1,-4 4 17,-1 0 0,0 0 0,0-1 0,-17 7 0,15-8 6,-1 0 1,-1 0-1,1-1 1,0-1-1,-1 0 1,-13 0-1,-80-4 124,69 0-71,-41 3-1,64 0-148,0-1 1,-1 0-1,1-1 0,0 0 1,-28-8-1,38 9-105,1 0-347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38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7496,'0'0'3178,"13"-6"-2634,-3 0-427,8-3 368,0 0 0,1 2-1,36-12 1,-53 19-427,0 0-1,0 0 1,0 0-1,0 0 1,0 0 0,0 0-1,1 0 1,-1 0-1,0 1 1,0 0-1,0-1 1,0 1 0,0 0-1,0 0 1,-1 0-1,1 0 1,0 0-1,0 0 1,-1 0-1,1 1 1,-1-1 0,1 1-1,-1-1 1,1 1-1,-1-1 1,0 1-1,0 0 1,0 0-1,0 0 1,0 0 0,0-1-1,0 1 1,-1 0-1,1 0 1,0 4-1,0 0 27,0 0 1,0 0-1,0 0 0,-1 0 0,0 0 0,0 0 0,0 0 0,-1 0 0,0 0 0,0-1 0,-4 11 1,-3 0 122,-1 0 0,0-1 0,-1 0 0,-1-1 1,0 0-1,-23 21 0,22-25 254,10-11 184,3 0-606,0 0 0,1 1 0,-1-1 0,1 0-1,-1 1 1,0-1 0,1 0 0,-1 1 0,1 0 0,-1-1 0,1 1 0,0 0 0,-1 0-1,3 0 1,6 1 62,1 1 0,0 0 0,-1 0 0,1 1 0,18 9 0,9 1 29,43 7-1080,-70-18-694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1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0 388 4312,'0'0'9064,"11"-9"-8554,12-11-286,16-12 530,-2-3-1,38-44 0,-61 61-494,10-12 573,-2-1 1,30-53-1,-47 75-622,-4 7-116,0 0 0,0 0 0,0 0 0,0 0 0,0 0 0,-1 0 0,1 0 0,0 0 0,-1 0-1,0 0 1,1-4 0,1-3 223,-1 5-159,-4 8-23,-3 13-38,0 0 0,2 0 0,0 1 0,-4 30 0,6-34-48,0 2-4,1-1 0,0 1 0,1-1-1,1 1 1,4 22 0,-4-33-31,0 1 0,0-1-1,0 0 1,1 0 0,0 1 0,0-1 0,0-1 0,1 1 0,-1 0-1,1 0 1,0-1 0,1 0 0,-1 1 0,1-1 0,0-1 0,0 1 0,0 0-1,9 5 1,-11-9-7,1 1-1,-1 0 0,1-1 0,0 1 0,0-1 0,-1 0 1,1 0-1,0 0 0,-1 0 0,1-1 0,0 1 1,-1-1-1,1 1 0,0-1 0,-1 0 0,1 0 0,-1 0 1,5-3-1,6-3 30,-1-1 0,13-10 1,-21 15-28,23-20 74,-1 0-1,-1-1 0,-1-2 0,-2 0 1,0-2-1,21-36 0,-35 53 22,0 0 0,1 0-1,12-11 1,-20 22-103,0 0 1,0 0-1,-1 0 0,1 0 1,0 0-1,0 0 0,0 0 1,0 0-1,-1 0 0,1 1 1,0-1-1,0 0 1,-1 1-1,1-1 0,0 0 1,-1 1-1,1-1 0,0 1 1,-1-1-1,1 1 0,0-1 1,-1 1-1,1 0 0,-1-1 1,1 2-1,16 18 0,-10-7-11,0 0 0,-1 0 0,-1 1 0,0-1 0,-1 1 0,-1 0-1,0 1 1,2 24 0,-5-36 15,1 0 0,-1-1 1,0 1-1,0 0 0,0-1 0,-1 1 0,1 0 0,-1-1 0,1 1 0,-1 0 0,0-1 0,0 1 0,0-1 0,0 1 1,0-1-1,-1 0 0,1 1 0,-3 2 0,2-4 3,-1 1 0,1-1 0,0 1 0,-1-1 0,1 0 1,-1 0-1,0 0 0,1-1 0,-1 1 0,0-1 0,1 1 0,-1-1 0,0 0 0,1 0 1,-1 0-1,0 0 0,0-1 0,-3 0 0,-25-2 60,21 2-27,-1 0-1,1 0 1,-1-1-1,1-1 1,0 1-1,-13-6 1,23 7-42,-1 1 0,1 0 1,0 0-1,0 0 0,0 0 0,-1-1 1,1 1-1,0 0 0,0 0 0,-1 0 1,1 0-1,0 0 0,0 0 1,-1 0-1,1 0 0,0 0 0,0 0 1,-1 0-1,1 0 0,0 0 0,0 0 1,-1 0-1,1 0 0,0 0 0,0 0 1,-1 0-1,1 0 0,0 0 0,0 0 1,-1 0-1,1 1 0,0-1 0,0 0 1,0 0-1,-1 0 0,1 0 0,0 1 1,0-1-1,0 0 0,0 0 0,-1 0 1,1 1-1,0-1 0,0 1-1,0-1 1,0 0-1,0 1 0,0-1 0,0 1 1,1-1-1,-1 1 0,0-1 1,0 0-1,0 1 0,0-1 0,1 1 1,-1-1-1,0 0 0,0 1 0,1-1 1,-1 0-1,0 1 0,1-1 0,-1 0 1,1 1-1,-1-1 0,0 0 1,1 0-1,-1 0 0,0 1 0,1-1 1,95 30-118,25 8 212,-93-35-1352,-25-3-928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1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543 706 12256,'0'0'336,"-87"-103"-8,-123-151 8,43 47-8,109 124-304,44 55-8,8 10-296,6 6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3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1304 6016,'0'0'1888,"14"-8"-1384,1-1-350,6-3 166,0-1 0,27-22 0,-16 6 422,-2 0-1,41-51 1,45-76 1018,-29 37-513,-62 84-892,-1-1-1,-2-1 1,-2-1-1,16-41 0,-10 11 386,26-110 0,-50 170-684,7-36 250,-8 41-257,-1 0-1,1-1 1,-1 1 0,0 0 0,0 0 0,0 0-1,-1-1 1,1 1 0,-1 0 0,-1-4 0,2 6-38,0 1 0,0 0 0,-1-1 0,1 1 0,0 0 1,0 0-1,-1 0 0,1-1 0,0 1 0,0 0 0,-1 0 0,1 0 1,0 0-1,0-1 0,-1 1 0,1 0 0,0 0 0,-1 0 0,1 0 1,0 0-1,-1 0 0,1 0 0,0 0 0,0 0 0,-1 0 0,1 0 1,0 0-1,-1 0 0,1 0 0,0 0 0,-1 0 0,1 0 0,0 1 0,0-1 1,-1 0-1,1 0 0,0 0 0,-1 0 0,1 1 0,0-1 0,0 0 1,0 0-1,-1 1 0,1-1 0,0 0 0,0 0 0,0 1 0,-1-1 1,-11 15 33,12-14-15,-12 16 18,2 1-1,0 0 0,1 1 1,-9 27-1,-19 82 43,32-109-70,-16 67 104,-14 117 0,31-168-58,2 46 0,3-68-50,0 1 0,1-1 0,0 1 1,1-1-1,0 0 0,7 17 0,-9-29-15,-1-1 0,1 1 0,-1 0 0,1 0 1,-1 0-1,1 0 0,-1 0 0,1 0 0,0-1 0,-1 1 0,1 0 0,0-1 0,0 1 0,0 0 1,-1-1-1,1 1 0,0-1 0,0 1 0,0-1 0,0 1 0,0-1 0,0 0 0,0 0 0,2 1 1,-1-1 2,1 0 0,-1-1 0,0 1 0,1-1 0,-1 1 0,0-1 0,1 0 0,-1 1 0,0-1 1,3-2-1,6-4 18,-2 0 0,1 0-1,11-12 1,-20 18-19,50-51 88,-2-2 1,-2-2 0,52-82-1,-44 51 101,-4-4 0,74-178 0,-104 207 80,16-73-1,-36 129-231,2-7 138,0 1 0,1-25 1,-5 34 70,-4 8-174,-4 9-30,-31 61 147,-48 122 0,-8 90-7,14-55-51,62-187-75,-29 45 0,47-86-44,1 0 0,-1 1 1,1-1-1,0 0 0,-1 7 0,1-8 4,1 0 1,-1 0-1,1 0 0,-1 0 1,0 0-1,0 0 0,0 0 1,-1 0-1,1 0 0,-1-1 1,-2 5-1,33-52 350,80-78-223,-55 66-97,-48 50-35,0 1 0,1-1 0,0 2 0,0-1 0,0 1 0,1 0 0,-1 1 1,17-7-1,-24 10-15,1 1 0,0 0 0,0 1 1,0-1-1,0 0 0,-1 0 0,1 0 0,0 0 1,0 1-1,0-1 0,-1 0 0,1 1 1,0-1-1,0 0 0,-1 1 0,1-1 1,0 1-1,-1-1 0,1 1 0,-1 0 1,1-1-1,-1 1 0,1 0 0,-1-1 1,1 1-1,-1 0 0,1-1 0,-1 1 0,0 0 1,1 1-1,8 27-50,-8-26 43,4 19-22,3 10-32,0 0 0,2-1 0,26 56 1,-34-84 65,0 0 1,0 0 0,0 0 0,0 0 0,1-1 0,-1 1 0,1-1-1,-1 0 1,1 1 0,0-1 0,0-1 0,0 1 0,0 0-1,0-1 1,1 1 0,-1-1 0,0 0 0,1 0 0,-1-1 0,1 1-1,-1-1 1,1 1 0,-1-1 0,1 0 0,-1 0 0,1-1 0,-1 1-1,1-1 1,-1 1 0,5-3 0,1 0 36,1 0 0,-1 0 1,0-1-1,0-1 0,0 0 0,-1 0 1,0 0-1,0-1 0,12-11 0,-12 13 13,-8 4-49,1-1-1,-1 1 0,1 0 0,-1 0 1,0 0-1,1 0 0,-1-1 1,1 1-1,-1 0 0,0 0 0,1-1 1,-1 1-1,0 0 0,1-1 1,-1 1-1,0 0 0,1-1 0,-1 1 1,0 0-1,0-1 0,1 1 1,-1-1-1,0 1 0,0 0 0,0-1 1,0 1-1,0-1 0,1 1 1,-1-2-1,1 3 9,1-1 0,-1 1 1,1-1-1,-1 0 0,1 0 0,-1 0 0,1 0 1,-1 0-1,1 0 0,-1 0 0,3-1 1,4-5-11,-1 0 0,0-1 1,0 0-1,0 0 0,-1 0 1,0-1-1,-1 0 0,0 0 1,0-1-1,-1 1 0,0-1 1,0 0-1,-1 0 0,0-1 1,-1 1-1,0-1 0,0 1 1,-1-1-1,0 1 0,-1-1 1,0 0-1,0 1 0,-1-1 1,-1 0-1,-2-12 0,3 21-5,1-1 0,0 1-1,-1-1 1,1 0-1,-1 1 1,0-1 0,1 1-1,-1 0 1,0-1 0,0 1-1,0-1 1,0 1 0,0 0-1,0 0 1,-1 0 0,1 0-1,0 0 1,0 0-1,-1 0 1,1 0 0,-1 0-1,1 1 1,-1-1 0,1 0-1,-1 1 1,1-1 0,-1 1-1,0 0 1,1 0 0,-1-1-1,0 1 1,1 0-1,-1 0 1,1 0 0,-1 1-1,-1-1 1,-1 1-15,1 0-1,0 0 1,-1 1 0,1-1-1,0 1 1,0 0-1,0 0 1,0 0 0,1 0-1,-1 0 1,0 0-1,1 1 1,0-1 0,-1 1-1,1 0 1,-3 4 0,3-2 2,-1 0 1,1 0-1,0 0 1,1 0-1,-1 1 1,1-1-1,0 0 1,0 1-1,0-1 1,1 1-1,0-1 1,0 1-1,1-1 1,-1 1 0,1-1-1,0 1 1,1-1-1,-1 0 1,1 1-1,0-1 1,0 0-1,1 0 1,0-1-1,-1 1 1,2 0-1,3 5 1,2 0 20,0 0-1,1-1 1,-1 0 0,2-1-1,-1 0 1,1 0 0,0-1-1,1 0 1,0-1 0,12 5 0,-16-9-1,10 6 40,1-2 1,21 5 0,-34-10-48,-1 0 1,1 0 0,0 0 0,-1-1 0,1 0-1,0-1 1,0 1 0,-1-1 0,1 0 0,-1 0 0,1-1-1,5-2 1,-9 3-34,0 0-1,-1 0 1,1 0 0,-1 0-1,0 0 1,1-1-1,-1 1 1,0 0 0,0-1-1,0 1 1,0-1-1,0 1 1,2-4-1,-1-6-3349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4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9536,'0'0'512,"93"0"112,-28-2-8,9-2-16,5 2 16,-11-2-64,-1 2 16,-3-2-136,-1-2 8,-1 0-152,-1 0 8,3-2-104,-3-10 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7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499 750 3616,'0'0'5840,"-12"0"-5480,-5 0-205,0 1 1,0 1-1,0 1 0,0 0 1,0 1-1,-21 8 1,-7 8 520,-82 50 0,105-55-399,0 0 1,0 2-1,2 0 0,0 2 0,-20 24 1,37-39-177,0-1 1,0 1 0,0 0 0,1 0 0,0 0 0,0 0 0,0 1 0,0-1-1,1 0 1,-1 1 0,1 0 0,0-1 0,0 1 0,1 9 0,0-11-34,1 1 0,0 0 0,-1-1 0,2 1 0,-1 0 0,0-1 0,1 1 0,0-1 0,0 0 0,0 0 0,0 0 0,0 0 0,1 0 1,-1 0-1,1 0 0,0-1 0,-1 1 0,8 3 0,-3-1-6,0-1 1,0 0-1,0-1 1,1 0-1,0 0 0,0 0 1,0-1-1,0 0 1,0-1-1,0 0 1,0 0-1,0-1 1,1 0-1,-1 0 0,0-1 1,0 0-1,0 0 1,0-1-1,9-3 1,2-2 41,1 0 1,-1-1-1,-1-1 0,0-1 1,0 0-1,25-20 1,-22 12 13,0 0 0,-1-2 1,-1 0-1,-1-1 0,0-1 0,-2 0 1,-1-2-1,13-24 0,-8 6 37,-2 0 0,-2-1 0,-1-1 0,8-48-1,-1-19 108,-5-2 0,-5 0 0,-3-128 0,-9 240-258,0 0 1,0 1-1,0-1 0,0 0 0,0 1 0,0-1 0,0 0 0,0 1 0,0-1 0,-1 1 0,1-1 0,0 0 0,0 1 1,-1-1-1,1 1 0,0-1 0,-1 1 0,1-1 0,0 1 0,-1-1 0,1 1 0,-1-1 0,0 1-1,1 0-1,-1 0 0,1 0 0,-1 0 1,1 0-1,-1 1 0,1-1 0,0 0 1,-1 0-1,1 1 0,-1-1 0,1 0 1,0 0-1,-1 1 0,1-1 0,0 0 0,-1 1 1,1-1-1,0 1 0,0-1 0,-1 0 1,1 1-1,0-1 0,0 1 0,0-1 1,-1 1-1,1-1 0,0 1 0,0-1 1,0 1-1,0-1 0,0 1 0,-25 71 25,-10 38-62,10 4 27,-16 181 0,38-258 49,2 0-1,4 52 0,-2-79-28,0 0 0,1 0-1,0 0 1,0-1 0,1 1-1,1-1 1,0 1 0,0-1-1,0 0 1,1 0 0,1-1-1,0 0 1,0 0 0,7 8-1,-9-13 0,-1 1 0,1-1 0,0-1-1,0 1 1,0 0 0,1-1-1,-1 0 1,1 0 0,-1 0 0,1-1-1,-1 1 1,1-1 0,0 0-1,8 0 1,-5-1 7,-1 0-1,0-1 1,0 0-1,0 0 1,0-1 0,0 0-1,0 0 1,0-1-1,7-3 1,6-5 23,0-1 0,-1-1 0,0-1 0,-1-1 0,18-19 0,-19 18 37,-2-1 0,26-35-1,-40 50-66,-1 1-1,1 0 1,0-1-1,-1 1 1,1-1-1,-1 1 1,0-1-1,1 1 1,-1-1-1,0 1 1,0-1-1,0 1 1,0-1-1,0 1 1,0-1-1,-1 1 1,1-1-1,0 1 1,-1-1-1,1 1 1,-1-1-1,0 1 1,1-1-1,-1 1 1,0 0-1,0 0 1,0-1-1,0 1 1,0 0-1,0 0 1,0 0-1,0 0 1,0 0-1,-1 0 1,1 0-1,0 1 1,-1-1-1,1 0 0,0 1 1,-1-1-1,1 1 1,-1-1-1,1 1 1,-1 0-1,-2-1 1,-13-2 176,14 1-16,12 2-53,-4 0-104,22-1 19,-1 1 1,1 1-1,-1 2 1,1 1-1,39 10 1,-64-12-29,1-1 1,-1 1-1,0-1 1,1 1-1,-1 0 1,0-1-1,0 1 1,0 0-1,0 1 0,-1-1 1,1 0-1,-1 0 1,1 1-1,-1-1 1,0 1-1,0-1 1,0 1-1,0 0 1,1 4-1,1 4 13,-1 1-1,0 0 1,0 13 0,-2-21-8,1 11 27,1-1-1,3 17 0,-5-28-29,1 0 0,0 0 0,0 0 0,0 0 0,0 0 0,0-1 0,1 1 0,-1 0 0,1 0-1,0-1 1,0 1 0,0-1 0,0 0 0,0 1 0,0-1 0,4 2 0,-3-3-1,0 0 0,0 0 0,0 0 0,0-1 0,-1 1 0,1-1 0,0 0 0,0 0 0,0 0 0,0 0 0,0-1 0,0 1 0,0-1 0,0 0 0,0 0 0,4-2 0,1 0 17,-1 0 0,1-1 0,-1 0-1,13-9 1,7-10 70,-2-2 1,43-53-1,-25 26 112,-42 51-204,-1 0 0,1 1 0,0-1 0,-1 0 1,1 1-1,-1-1 0,1 1 0,0-1 0,-1 1 0,1-1 0,0 1 0,0-1 0,-1 1 0,1 0 0,0-1 0,0 1 0,0 0 0,0 0 0,1 0 1,-2 0-1,1 0 0,-1 0 1,1 0-1,-1 1 1,1-1-1,-1 0 1,1 1-1,-1-1 0,1 0 1,-1 1-1,1-1 1,-1 1-1,0-1 1,1 1-1,-1-1 0,0 0 1,1 1-1,-1 0 1,0-1-1,1 1 1,-1 0-1,2 7 15,0 0-1,0 0 1,0 13 0,2 4 0,-2-19-22,0-1 1,0 1-1,0 0 0,1-1 0,0 0 0,0 1 0,0-1 0,1 0 1,-1-1-1,9 8 0,-10-10 4,0 0 0,0-1 0,0 0 0,0 1 1,0-1-1,0 0 0,1 0 0,-1 0 0,1-1 0,-1 1 0,0-1 0,1 1 1,-1-1-1,1 0 0,-1 1 0,1-1 0,-1-1 0,1 1 0,-1 0 0,1-1 1,-1 1-1,1-1 0,-1 0 0,1 1 0,-1-1 0,0-1 0,0 1 0,3-1 1,6-6 8,0 0 1,0 0 0,-1-1-1,0 0 1,-1 0 0,0-1-1,-1-1 1,11-14 0,50-96 14,-65 113-20,19-39 24,-3 0 0,23-83-1,12-103 235,-52 218-225,4-28 84,-8 37-126,-2 10-13,-3 12-23,-182 660-398,147-543 396,-30 86 1,37-118 31,-5 11 168,33-101-104,4-13-16,7-19-39,4 4-16,1 0 1,1 0-1,0 1 1,22-24-1,62-53 0,-65 64 47,74-71 246,120-147 1,-186 197-134,-2-1 0,50-96 1,-77 130-111,17-33 104,-3 0 1,27-86-1,8-76 340,-56 183-340,-2 28-132,0 1-1,0 0 1,1 0 0,-1 0 0,0 0 0,0-1 0,0 1 0,0 0-1,0 0 1,-1 0 0,1 0 0,0-1 0,0 1 0,0 0 0,0 0 0,0 0-1,0 0 1,0-1 0,0 1 0,0 0 0,0 0 0,0 0 0,0 0-1,-1 0 1,1-1 0,0 1 0,0 0 0,0 0 0,0 0 0,0 0-1,-1 0 1,1 0 0,0 0 0,0 0 0,0 0 0,0 0 0,-1-1 0,1 1-1,0 0 1,-8 14 23,-17 53-12,3 2 0,-18 100 0,0 146-15,31-155-11,-2-96-934,7-52 273,4-12 563,0 0 0,0 1 0,0-1-1,0 0 1,0 0 0,0 0 0,-1 1 0,1-1 0,0 0 0,0 0 0,0 0 0,0 0 0,0 0 0,-1 1 0,1-1 0,0 0 0,0 0 0,0 0 0,-1 0-1,1 0 1,0 0 0,0 0 0,0 0 0,-1 0 0,1 0 0,0 0 0,0 0 0,0 0 0,-1 0 0,1 0 0,0 0 0,0 0 0,0 0 0,-1 0-1,1 0 1,0 0 0,0 0 0,0 0 0,-1 0 0,1 0 0,0 0 0,0-1 0,0 1 0,-1 0 0,1 0 0,0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7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12056,'0'0'474,"12"-1"-292,63-2 439,148 13 1,86 33 792,-167-10 128,-137-32-3572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1 400 9536,'0'0'265,"16"-8"192,28-11-162,160-67 1008,-182 78-1179,487-189 2592,-456 176-2908,1 3 1,0 2 0,62-11-1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47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10952,'0'0'2024,"62"-18"-1872,-44 14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54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1 919 6424,'0'0'8250,"10"-3"-7916,17-5 4,0-2 1,-1 0 0,33-20-1,-10 1 246,99-57 1137,-143 84-1614,0 0 1,1 0-1,-1 0 0,1 1 0,-1 0 0,1 0 0,0 1 0,-1-1 0,11 2 0,-11-1 9,-3 0-87,-1 0-1,1 1 1,-1-1 0,1 1-1,-1-1 1,1 1-1,-1 0 1,1 0 0,-1-1-1,0 1 1,0 0-1,1 0 1,-1 0 0,0 1-1,0-1 1,0 0-1,0 0 1,0 1 0,0-1-1,0 0 1,-1 1-1,1-1 1,0 1 0,0 1-1,13 42 219,-12-37-206,15 77 239,8 31 35,-21-103-236,1 1-1,0-1 1,1 0-1,0 0 1,1-1-1,10 14 1,-16-25-73,-1-1 0,1 1 0,0 0 1,0-1-1,0 1 0,0-1 0,0 1 0,0-1 0,0 1 1,0-1-1,0 0 0,0 1 0,0-1 0,0 0 0,0 0 1,0 0-1,1 0 0,-1 0 0,0 0 0,0 0 0,0 0 1,0-1-1,0 1 0,0 0 0,0-1 0,0 1 0,0 0 1,0-1-1,0 1 0,0-1 0,0 0 0,0 1 0,0-2 1,3 0 20,0-1 0,0 0 1,0 0-1,-1 0 1,1-1-1,3-5 0,8-16 66,0-1 0,-3 0 0,0-2 0,-1 1-1,6-31 1,-2 13 60,17-80 295,-31 122-430,0-1 1,1 1 0,-1-1 0,1 1 0,-1 0 0,1 0 0,0 0-1,1 0 1,2-4 0,-3 6-15,0 0 0,0 0 0,0 0 0,0 0 0,-1 0 0,1 0-1,1 0 1,-1 1 0,0-1 0,0 1 0,0-1 0,0 1 0,0 0 0,0 0 0,0 0 0,1 0-1,-1 0 1,2 1 0,11 3-8,0 0-1,-1 1 0,0 1 1,0 0-1,0 1 0,22 15 1,-1-2-20,14 10-2,-31-18 32,0-1-1,1 0 0,20 7 0,-33-15 3,0-1 1,0-1-1,-1 1 0,1-1 1,0 0-1,0 0 1,0-1-1,0 0 1,0 0-1,1 0 0,-1-1 1,0 0-1,-1 0 1,1-1-1,8-2 1,-9 1 4,0 0 0,-1 0 0,1 0 0,-1-1 0,1 1 0,-1-1 0,-1 0 0,1 0 0,0-1 0,-1 1 0,0-1 0,0 1 0,0-1 0,-1 0 0,0 0 0,3-11 0,-3 13 2,-1-1-1,0 0 1,0 0 0,0 0-1,0 1 1,-1-1-1,1 0 1,-1 0-1,0 0 1,0 0-1,-1 0 1,1 0-1,-1 0 1,0 0 0,0 1-1,0-1 1,-1 0-1,1 1 1,-1-1-1,0 0 1,0 1-1,0 0 1,0 0-1,-3-4 1,3 6-9,1 0 1,-1 0-1,1 0 0,-1 0 1,1 0-1,-1 0 1,0 0-1,1 1 0,-1-1 1,0 1-1,1-1 0,-1 1 1,0-1-1,0 1 0,0 0 1,1 0-1,-1 0 1,0 0-1,-2 1 0,0 0-3,0 0-1,1 0 1,-1 0-1,0 1 1,1 0-1,-1-1 1,1 1-1,-5 4 1,0 0-15,1 0 0,0 0 0,0 1 0,0 0-1,1 1 1,-8 11 0,11-12 4,0-1-1,0 1 1,0 0-1,1 0 1,0 0-1,0 0 1,0 0-1,1 1 1,1-1 0,-1 0-1,1 1 1,0-1-1,1 0 1,0 1-1,0-1 1,0 0-1,1 0 1,4 13-1,-1-9-2,0-1-1,0 1 1,1-1-1,0 0 0,0 0 1,1-1-1,1 0 1,0 0-1,0-1 0,0 0 1,11 7-1,-12-11 16,0 0-1,0-1 0,1 0 1,-1 0-1,1-1 0,-1 0 1,1 0-1,0-1 0,0 0 1,0 0-1,0-1 0,0 0 1,0-1-1,0 0 0,-1 0 1,1 0-1,12-4 0,-10 1 23,0-1-1,0 0 0,0 0 0,0-1 1,15-11-1,39-40 91,-40 33-82,-1-1 0,-2-1-1,-1-1 1,-1-1 0,-1-1 0,18-39-1,68-193 145,-81 196-144,-6 16-13,-2-1 0,-2 0 0,-3-1 1,7-82-1,-16 131-20,-1 1 1,0 0 0,0-1-1,0 1 1,0 0 0,0-1 0,0 1-1,0-1 1,0 1 0,0 0-1,-1-1 1,1 1 0,0 0 0,-1 0-1,0-1 1,1 1 0,-1 0-1,0 0 1,1 0 0,-1-1 0,0 1-1,-1-1 1,0 2-2,1 0 0,0 0-1,0 0 1,0 0 0,-1 0 0,1 0 0,0 1 0,0-1-1,0 0 1,0 1 0,-1-1 0,1 1 0,0 0-1,0-1 1,0 1 0,0 0 0,0-1 0,0 1 0,1 0-1,-1 0 1,0 0 0,0 0 0,0 0 0,1 0-1,-2 1 1,-10 14-17,1 0 0,0 0 0,1 1 0,1 0 0,1 1-1,-7 19 1,-29 115-72,40-134 81,-11 49-19,3 1 0,3 1 0,3-1 0,3 1 0,8 99 1,-3-144 22,1-1 1,11 42 0,-12-58 13,-1-1 1,2 0-1,-1 0 1,1 1-1,0-2 1,0 1-1,1 0 0,-1-1 1,1 1-1,0-1 1,1 0-1,0-1 0,-1 1 1,9 5-1,-10-8 9,1 0-1,0 0 0,0-1 1,-1 0-1,1 1 1,0-1-1,0-1 0,0 1 1,0-1-1,0 1 1,0-1-1,0 0 0,0 0 1,1-1-1,-1 1 1,0-1-1,-1 0 0,1 0 1,0-1-1,5-1 0,5-4 91,0 0-1,0-2 1,22-16-1,-27 18-52,-2 2-10,0 0 0,-1 0 0,0-1 1,0 1-1,0-1 0,-1-1 0,0 1 0,8-13 0,-13 19-47,0 0 0,0 0 0,0 0 0,0 0 0,0 0-1,-1 0 1,1 0 0,0 0 0,0 0 0,0 0 0,0 0 0,0 0 0,0 0 0,0 0 0,0 0 0,-1 0 0,1 0 0,0 0 0,0 0-1,0 0 1,0 0 0,0 0 0,0 0 0,0 0 0,0 0 0,0 0 0,-1 0 0,1 0 0,0 0 0,0 0 0,0 0 0,0 0 0,0 0-1,0-1 1,0 1 0,0 0 0,0 0 0,0 0 0,0 0 0,0 0 0,-1 0 0,1 0 0,0 0 0,0 0 0,0 0 0,0-1 0,0 1-1,0 0 1,-8 10-66,7-6 53,0 1 0,0 0 0,0-1-1,1 1 1,0 0 0,-1-1 0,2 1 0,-1 0 0,1 0 0,-1-1 0,1 1-1,0-1 1,1 1 0,-1-1 0,1 1 0,2 4 0,1-1-4,-1 0 0,1 0 0,0-1 1,1 1-1,-1-1 0,2 0 0,9 9 0,-14-14 16,1 0-1,-1-1 0,0 1 1,0-1-1,1 1 1,-1-1-1,1 0 1,-1 0-1,1 0 0,0 0 1,-1-1-1,1 1 1,0-1-1,-1 1 1,1-1-1,0 0 0,0 0 1,-1 0-1,1-1 1,0 1-1,0-1 0,-1 1 1,1-1-1,0 0 1,2-1-1,-2 0 9,1 0 0,-1 0 0,0 0 0,1-1 0,-1 1 0,-1-1-1,1 1 1,0-1 0,0 0 0,-1-1 0,0 1 0,0 0 0,0 0 0,0-1 0,0 0 0,2-6 0,-2 3 4,0 1 0,-1-1 0,0 0 0,0 1 0,0-1 0,-1 0 0,0 0 0,0 0 0,-1 1 0,0-1 0,0 0 0,0 1 0,-1-1 0,0 1 0,-5-10 0,6 14-8,0 1 0,0 0 1,0 1-1,0-1 1,0 0-1,0 0 1,0 0-1,-1 1 1,1-1-1,0 0 1,-1 1-1,1-1 1,0 1-1,-1 0 0,-1-1 1,2 1-5,0 0-1,0 0 1,0 0-1,0-1 1,0 1 0,0 0-1,0-1 1,0 1 0,0-1-1,0 1 1,0-1-1,0 1 1,0-1 0,1 0-1,-1 1 1,0-1 0,0 0-1,1 0 1,-2-1 0,-6-1-39,3 2-22,11-3 31,42-10 26,-10 5 57,3-2 14,52-8 0,-66 14-48,-10 3-13,-1 1 1,1 1 0,0 1-1,-1 0 1,1 1 0,-1 1 0,32 9-1,-2-2 40,38 18 88,-84-29-128,0 1 1,0 0 0,0 0-1,0 0 1,0 0 0,0 0-1,0 0 1,0-1 0,0 1-1,0 0 1,0 0-1,0 0 1,0 0 0,0 0-1,0-1 1,0 1 0,0 0-1,0 0 1,0 0 0,0 0-1,0 0 1,0 0-1,1 0 1,-1-1 0,0 1-1,0 0 1,0 0 0,0 0-1,0 0 1,0 0-1,0 0 1,0 0 0,1 0-1,-1 0 1,0 0 0,0-1-1,0 1 1,0 0 0,0 0-1,-14-8 92,3 7-76,0-1 0,0 1 0,-1 1 0,1 0 1,0 1-1,0 0 0,0 1 0,0 0 0,0 0 0,0 1 0,1 1 0,-1 0 0,1 0 0,0 1 0,0 0 0,0 1 0,1 0 0,-15 13 1,21-16-24,-1 0 0,1 1 0,1 0 0,-1 0 0,0 0 0,1 0 0,0 0 0,0 0 0,0 0 0,0 1 0,1-1 0,0 1 0,0-1 0,0 1 1,0 0-1,1 8 0,0-7-1,0-1 0,0 0 0,1 1-1,-1-1 1,1 0 0,1 1 0,-1-1 0,1 0 0,0 0 0,0 0 0,0 0 0,1 0 0,0-1 0,4 6 0,-2-4 10,0-1 1,1 1-1,-1-1 1,1-1-1,0 1 0,1-1 1,-1 0-1,1 0 1,0-1-1,0 0 1,0 0-1,0-1 0,0 0 1,1 0-1,-1 0 1,0-1-1,1 0 1,13-1-1,-6-1 18,0 0 0,0-2 0,0 0 0,0 0 0,0-2-1,-1 0 1,0 0 0,21-12 0,3-4 117,-1-2 0,63-53 0,-33 22-59,-59 48-80,-7 6 4,0-1-1,1 1 1,-1-1 0,0 0-1,0 0 1,0 1 0,0-1 0,0 0-1,0 0 1,0 0 0,0 0 0,0 0-1,0 0 1,0-1 0,-1 1 0,1 0-1,0 0 1,-1-1 0,1 1 0,-1 0-1,0-1 1,1-1 0,-1 3 3,5-4-6,-4 4-29,-2 13-172,-1 0 146,0 0 0,1 0-1,0 1 1,1-1 0,0 0 0,3 15 0,-2-23 29,0-1 1,0 0-1,0 0 1,0 0-1,1 1 1,0-1-1,0-1 1,0 1-1,5 7 1,-5-9 15,0 0 0,0 0 0,0-1 0,0 1 0,1 0 1,-1-1-1,0 0 0,1 1 0,-1-1 0,1 0 0,-1 0 1,1 0-1,-1-1 0,1 1 0,0-1 0,-1 1 0,5-1 1,4 0-5,-1 0 1,1-1 0,-1 0-1,1 0 1,-1-1 0,0-1 0,1 0-1,-1 0 1,17-9 0,-13 4-10,-1 0 1,0-1 0,0 0-1,-1-1 1,22-22 0,-10 3-56,0-1-1,-2-1 1,-1-1 0,26-55 0,-26 43-70,-2-1 1,-2 0-1,-2-1 1,-1-1-1,-3-1 0,-2 1 1,-2-1-1,1-87 1,-8 128 110,0 0 0,0 0 0,-1 0 0,0 0 0,0 0 0,0 0 1,-1 0-1,-1 0 0,-4-10 0,7 17 32,0 0 1,0 0-1,0 0 0,0-1 1,0 1-1,0 0 1,0 0-1,0 0 0,0 0 1,-1 0-1,1 0 1,0 0-1,0 0 0,0 0 1,0-1-1,0 1 0,-1 0 1,1 0-1,0 0 1,0 0-1,0 0 0,0 0 1,0 0-1,-1 0 1,1 0-1,0 0 0,0 0 1,0 0-1,0 0 0,0 0 1,-1 0-1,1 0 1,0 0-1,0 0 0,0 1 1,0-1-1,0 0 1,0 0-1,-1 0 0,1 0 1,0 0-1,0 0 0,0 0 1,0 0-1,0 0 1,0 1-1,0-1 0,-1 0 1,-6 11-37,-4 15-1,-2 16-9,1 1-1,-8 60 1,-1 87 32,14-41 106,6-107-60,0-13 70,2 0 1,2-1 0,0 1 0,11 40 0,-12-63-68,0 0 1,1 0-1,-1-1 1,1 1-1,0 0 1,5 5-1,-6-9-11,-1 0 0,1 0-1,-1 0 1,1 0 0,0 0-1,-1 0 1,1 0 0,0-1-1,0 1 1,1-1 0,-1 0-1,0 1 1,0-1 0,1 0-1,-1 0 1,0-1 0,1 1 0,2 0-1,3-2 32,0 0 1,0-1-1,0-1 0,0 1 0,0-1 0,-1 0 0,8-5 1,92-56 296,-106 63-339,1 0 1,-1 0-1,1 0 0,-1 1 0,1-1 0,0 0 0,-1 0 1,1 1-1,0-1 0,-1 1 0,1 0 0,0 0 1,0-1-1,-1 1 0,4 0 0,-4 1-6,0 0 0,0 0 0,0 0 0,0 1-1,0-1 1,0 0 0,0 0 0,0 0 0,-1 1 0,1-1 0,0 0 0,-1 1-1,1-1 1,-1 0 0,1 1 0,-1-1 0,0 1 0,0-1 0,0 1 0,0 1 0,5 33 51,5 28 85,-9-63-138,-1 0 1,0 0-1,0-1 0,1 1 1,-1 0-1,1 0 0,-1 0 1,0-1-1,1 1 0,0 0 1,-1-1-1,1 1 0,-1-1 1,1 1-1,0 0 0,-1-1 1,1 1-1,0-1 1,-1 0-1,1 1 0,0-1 1,0 1-1,0-1 0,-1 0 1,1 0-1,0 0 0,0 1 1,0-1-1,0 0 0,0 0 1,-1 0-1,1 0 0,0 0 1,0 0-1,0-1 1,0 1-1,0 0 0,-1 0 1,2-1-1,5-1 19,-1-1-1,1 0 1,11-6 0,-16 8-19,121-82 203,-34 21-19,-87 60-172,1 0 0,0 1 0,0-1 0,0 1 0,1 0 1,-1 0-1,4-1 0,-6 2-12,-1 0 1,1 0 0,-1 0-1,0 0 1,1 0 0,-1 0 0,1 0-1,-1 0 1,1 0 0,-1 0-1,1 0 1,-1 0 0,1 0-1,-1 1 1,1-1 0,-1 0-1,0 0 1,1 1 0,-1-1 0,1 0-1,0 1 1,-1 0-2,0 0 0,1-1 0,-1 1 0,0 0 0,0 0 0,0-1 0,0 1 0,1 0 0,-1 0 0,0-1 0,0 1 0,-1 0 0,1 0 0,0 0 0,0-1 0,0 1 0,0 0 0,-1 1 0,-13 34 16,-2 0 0,-1-2-1,-1 0 1,-38 53 0,19-31-14,-57 78-134,78-114 78,0-1-1,-2-1 0,0-1 1,-31 23-1,48-39 48,-1 0-1,1 0 1,0 0-1,-1 0 1,1 0 0,0-1-1,-1 1 1,1 0-1,-1-1 1,1 0 0,-1 1-1,1-1 1,-1 0-1,0 0 1,1 1-1,-1-1 1,1-1 0,-1 1-1,1 0 1,-1 0-1,-2-1 1,2 0 1,1 0 0,0 0 0,0 1 0,0-1 0,1 0-1,-1 0 1,0 0 0,0 0 0,0-1 0,1 1 0,-1 0 0,1 0 0,-1 0 0,1 0 0,-1-1 0,1 1 0,-1 0-1,1-1 1,0 1 0,0 0 0,0 0 0,0-1 0,0 1 0,0 0 0,0-3 0,1 0-2,-1-1 0,1 0 1,0 1-1,1-1 0,-1 1 0,1-1 1,0 1-1,0 0 0,0-1 0,0 1 1,1 0-1,3-3 0,0-1-6,0 2-1,1-1 1,0 1 0,0 0-1,13-8 1,3 1-16,0 1 0,0 1 1,38-11-1,-20 10 22,51-7 1,-60 13-359,-1 0 1,-1-2-1,54-21 1,-68 18-711,-12 6-1888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54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10952,'0'0'1594,"18"2"-1202,152 10 224,-41-4 451,154 29 0,-263-33-706,0 1 0,-1 1 0,1 0 1,-1 2-1,35 19 0,-48-20-182,-9-3-148,-3-3-2363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55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10952,'0'0'672,"107"-50"-1504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5:57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23 873 5016,'0'0'7844,"9"-11"-7399,11-12-225,7-6 303,31-44 1,-9-1 121,95-163 931,-99 148-1075,99-205 1258,-142 290-1647,-1 0 0,1-1 0,-1 1 0,0 0 1,0-1-1,0 1 0,-1-9 0,-6 31 297,-15 55-219,-39 91-1,13-39-112,0 9 0,-51 143 32,-25-9-44,80-194-43,19-35 34,-30 68 1,49-93 96,14-25-28,20-36-13,-9 14-55,31-39 0,0 11 58,3 3 1,2 2 0,120-90-1,16 23 164,-183 118-260,7-4 82,-16 9-97,0 0-1,0 0 1,0 0-1,0 0 1,0 0-1,0 0 1,0 0-1,0 1 1,0-1-1,0 0 0,0 0 1,0 0-1,0 0 1,0 0-1,0 0 1,0 0-1,0 0 1,0 0-1,0 0 1,0 0-1,0 0 1,0 0-1,0 0 1,0 0-1,0 0 1,0 0-1,0 0 1,0 1-1,0-1 0,0 0 1,0 0-1,0 0 1,0 0-1,0 0 1,0 0-1,0 0 1,0 0-1,0 0 1,-23 20 235,5-5-221,5-2 5,0 0 0,1 1 0,-16 24 0,25-34-16,0 0-1,0 0 1,1 1-1,0 0 1,0-1 0,0 1-1,0 0 1,1 0-1,-1 0 1,1 0 0,1 0-1,-1 0 1,1 0 0,0 0-1,0 0 1,0 0-1,1 1 1,1 5 0,-1-8-4,0-1 0,0 0 0,0 1 0,0-1 1,1 0-1,-1 0 0,1 0 0,-1 0 0,1 0 0,0 0 1,0 0-1,0 0 0,0-1 0,0 1 0,0-1 1,3 2-1,0-1-1,-1 0 0,1-1 1,-1 0-1,1 1 0,-1-1 0,1-1 1,0 1-1,7-1 0,-4 0 5,0 0 0,0-1 0,0-1 0,0 1 0,0-1 0,-1 0 0,1-1 0,-1 0-1,1 0 1,10-7 0,-10 4 0,0 0 1,-1-1-1,0 0 0,0 0 0,-1 0 0,0-1 1,0 0-1,7-13 0,-10 15 4,0 0 0,0-1 0,0 0 0,-1 1 1,0-1-1,0 0 0,0 0 0,-1 0 0,-1-1 0,1 1 0,-1 0 0,-1-10 1,1 14-1,-1 0 1,1 0-1,-1 1 1,0-1-1,0 0 1,-1 0 0,1 1-1,0-1 1,-1 1-1,0-1 1,1 1 0,-1 0-1,0 0 1,0 0-1,-4-3 1,-1-1 57,0 1 0,-1 1 0,-12-6 0,11 5-12,9 5-49,0 0 0,0 0-1,0 0 1,0-1 0,0 1 0,0 0-1,0 0 1,0 0 0,0-1 0,0 1-1,1 0 1,-1 0 0,0 0 0,0-1-1,0 1 1,0 0 0,0 0-1,0 0 1,0 0 0,1-1 0,-1 1-1,0 0 1,0 0 0,0 0 0,0 0-1,1 0 1,-1 0 0,0-1 0,0 1-1,0 0 1,0 0 0,1 0-1,-1 0 1,0 0 0,0 0 0,0 0-1,1 0 1,-1 0 0,0 0 0,0 0-1,1 0 1,20-8 89,27-8-45,-12 7 28,62-6 0,-19 3 14,-62 9-36,0 1 0,0 1 0,30 1 0,-45 1-51,-1-1 0,0 1 0,0 0 0,1 0 0,-1 0 0,0-1 0,0 1 0,0 0 0,0 0 0,0 0 0,0 1 0,-1-1 0,1 0 0,0 0 0,-1 0 0,1 1 0,0-1 0,-1 0 0,1 1 0,-1-1 0,0 0 0,0 1 0,1 2 0,4 35 71,-7-21-54,1 1 1,-2-1-1,-6 21 1,6-26 7,-1 1 0,2 0 0,0-1 0,1 1 0,0 0 0,1 0 0,1 16 0,0-28-23,-1 1 0,1-1 0,-1 0-1,1 0 1,0 0 0,-1 0 0,1 0-1,0-1 1,0 1 0,0 0 0,1 0 0,-1-1-1,0 1 1,1 0 0,-1-1 0,1 0-1,0 1 1,-1-1 0,1 0 0,0 0 0,0 0-1,-1 0 1,1 0 0,0 0 0,0 0-1,0-1 1,4 2 0,3-1 4,0 0-1,1-1 1,-1 0 0,0 0-1,10-2 1,-15 1-15,30-4 19,1-2 1,-2-2-1,1-1 0,-1-2 0,57-28 0,-20 3-1927,75-52 0,-127 77-13972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3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13 444 5224,'0'0'13829,"3"9"-13675,8 32-6,-10-37-112,-1 0 1,1 0-1,-1 0 0,0 0 0,-1 0 0,1 0 0,-1 0 0,0 0 0,0 0 0,0 0 0,0 0 0,-3 5 0,0 1 50,0 1-23,1-1-1,1 1 1,0 0 0,0 0-1,1 1 1,1-1 0,0 0 0,0 0-1,4 20 1,-3-26-48,0 0 0,0 1 1,0-1-1,1 0 0,0 1 0,0-1 0,1 0 1,0-1-1,-1 1 0,1 0 0,1-1 0,-1 1 1,1-1-1,0 0 0,0 0 0,0-1 0,0 1 1,0-1-1,1 0 0,0 0 0,8 3 0,-6-3-5,0-1 0,0 0-1,0 0 1,0-1 0,0 1-1,1-2 1,-1 1 0,0-1-1,0 0 1,1-1 0,-1 0-1,0 0 1,0 0-1,1-1 1,-1 0 0,0-1-1,-1 1 1,1-1 0,0-1-1,7-4 1,12-8 1,0-2 1,-1 0-1,0-2 0,-2 0 1,-1-2-1,0-1 0,23-31 1,-25 25 27,-2-2 1,20-40 0,-16 26 45,-18 38-48,-2 0 1,1 0 0,2-14 0,-3 15-7,-1 0 0,1 1 0,-1-1 0,1 1 1,1-1-1,3-5 0,-6 11-27,0 0 1,0-1-1,0 1 1,0 0-1,1 0 0,-1-1 1,0 1-1,0 0 0,0 0 1,0-1-1,0 1 1,0 0-1,0 0 0,0-1 1,0 1-1,0 0 1,0 0-1,0-1 0,0 1 1,0 0-1,0 0 0,0-1 1,0 1-1,0 0 1,0 0-1,0-1 0,0 1 1,0 0-1,-1 0 0,1-1 1,0 1-1,0 0 1,0 0-1,0 0 0,-1-1 1,1 1-1,0 0 1,0 0-1,-1 0 0,1 0 0,0 0-1,-1 0 1,1 0-1,-1 0 1,1 0-1,0 0 1,-1 0-1,1 0 1,-1 0-1,1 0 0,0 0 1,-1 0-1,1 0 1,0 0-1,-1 1 1,1-1-1,0 0 1,-1 0-1,1 1 1,0-1-1,-1 0 1,1 0-1,0 1 1,0-1-1,-1 0 1,1 1-1,0-1 0,0 0 1,0 1-1,-1-1 1,1 0-1,0 1 1,0 0-1,-10 17 38,2-3-11,1 0 0,-8 26 0,8-16-17,1 0 0,1 1 0,1-1 0,2 1 0,0 36 0,2-51-10,1 0 0,0 0 0,1 0 0,0 1 0,0-2 0,1 1 0,1 0 0,0-1 0,0 1 0,1-1 0,0 0 0,1 0 0,0-1-1,1 0 1,8 9 0,-13-15 7,2-1-1,-1 1 1,0-1 0,0 1-1,1-1 1,-1 0-1,1 0 1,0-1-1,0 1 1,0-1 0,-1 0-1,1 0 1,0 0-1,0 0 1,1-1-1,-1 0 1,0 1 0,0-1-1,0-1 1,0 1-1,0-1 1,0 0-1,0 1 1,0-2 0,4-1-1,9-4 19,0 0 0,-1-2 0,-1 0 0,21-15 1,-21 13-3,1 0 12,-1-1-1,0 0 0,-1-1 1,-1-1-1,0 0 0,-1-1 1,0 0-1,-1-1 0,-1 0 1,-1-1-1,9-20 0,-11 23-6,0 1 0,0 1 0,1-1 0,1 2 0,0-1-1,16-16 1,-24 28-26,0-1-1,-1 0 0,1 0 1,0 1-1,0-1 0,0 0 0,-1 1 1,1-1-1,0 1 0,0-1 1,0 1-1,0-1 0,0 1 1,0 0-1,0-1 0,0 1 0,0 0 1,0 0-1,0 0 0,0 0 1,1 0-1,-1 0 0,0 0 1,0 0-1,1 1 0,0-1 0,-1 1-1,1 0 0,-1 0 1,1 0-1,-1 1 0,1-1 1,-1 0-1,0 0 0,1 1 1,-1-1-1,0 1 0,0-1 1,1 3-1,2 3-1,0 1-1,-1 0 1,0-1 0,0 2 0,2 8 0,-2 4 0,0 1 0,-2-1 0,0 0 0,-2 1 0,0-1 0,-1 0 0,-1 0 0,-8 29 0,8-33 84,3-17-83,-1 0-1,1 0 1,0 0-1,0 0 1,0 0 0,0 0-1,0 0 1,0 0 0,0 1-1,0-1 1,0 0 0,0 0-1,0 0 1,0 0 0,0 0-1,0 0 1,0 0-1,0 1 1,1-1 0,-1 0-1,0 0 1,0 0 0,0 0-1,0 0 1,0 0 0,0 0-1,0 0 1,0 0-1,0 0 1,0 1 0,0-1-1,0 0 1,0 0 0,1 0-1,-1 0 1,0 0 0,0 0-1,0 0 1,0 0-1,0 0 1,0 0 0,0 0-1,0 0 1,1 0 0,-1 0-1,0 0 1,0 0 0,0 0-1,0 0 1,0 0 0,0 0-1,1 0 1,18-19 147,-17 17-159,31-38 96,-17 21-36,0 0 0,33-28 0,-40 39-34,42-30 114,-46 35-114,-1 0 1,1 1-1,0 0 0,-1 0 1,1 0-1,0 0 0,0 1 1,0 0-1,0 0 0,7 0 1,-10 1-14,0 0 0,-1 0 1,1 1-1,0-1 0,-1 1 1,1-1-1,-1 1 0,1 0 1,-1-1-1,1 1 0,-1 0 1,1 0-1,-1 0 0,0 0 1,1 0-1,-1 1 0,0-1 1,0 0-1,0 1 0,0-1 1,0 0-1,0 1 0,-1-1 1,1 1-1,0-1 0,-1 1 1,1 0-1,0 2 1,2 7 9,-1-1 0,0 1 0,0 15 0,-1-12 5,2 20 16,-1-8-1,8 39 1,-9-63-33,-1 1 0,1-1 0,0 1 0,0-1 0,0 0 0,0 1 0,0-1 0,1 0 0,-1 1 0,1-1 0,-1 0 0,1 0 0,0 0 0,0-1 0,0 1 0,4 3 0,-4-5 1,0 1 1,0 0-1,0 0 0,-1-1 0,1 0 0,0 1 1,0-1-1,0 0 0,0 0 0,0 0 1,0 0-1,0 0 0,0 0 0,0 0 1,0-1-1,0 1 0,-1-1 0,1 0 1,0 1-1,0-1 0,0 0 0,-1 0 1,4-2-1,6-5 8,0 0 0,0-1 1,-1 0-1,0-1 0,11-13 0,36-58 71,-14 7 76,-43 73-145,1 33 26,2-1-37,-1-12-2,0 0 0,1 0 0,1-1 0,10 32 0,-13-46 0,1 0 0,0 0 0,0 0 0,1 0 0,-1 0 0,1-1 0,-1 1 0,1-1 0,0 0 0,1 1 0,4 3 0,-5-5 0,0-1 0,0 1 0,0-1 0,0 0 0,0 0 0,1 0 0,-1 0 0,0-1 0,0 1 0,0-1 0,1 1 0,-1-1 0,0-1 0,1 1 0,-1 0 0,4-1 0,2-1 2,1 0 0,-1-1 0,0 0-1,1-1 1,-1 0 0,-1 0 0,1-1 0,-1 0-1,1 0 1,6-7 0,-4 3 4,-1-1 0,0-1 1,-1 1-1,0-1 0,-1-1 0,8-14 1,3-12 9,-2 0 1,-2-2 0,17-64 0,71-319 360,-103 423-379,2-18 106,-2 17-100,1 1 1,-1 0-1,0-1 1,0 1-1,0-1 1,0 1-1,0 0 0,0-1 1,0 1-1,0-1 1,0 1-1,0 0 1,0-1-1,-1 1 1,1-1-1,0 1 0,0 0 1,0-1-1,0 1 1,-1 0-1,1-1 1,0 1-1,0 0 1,-1-1-1,1 1 0,0 0 1,0-1-1,-1 1 1,1 0-1,0 0 1,-1 0-1,1-1 1,0 1-1,-1 0 1,-10 31 24,-177 473-254,146-398 193,-145 335-206,138-346 45,41-83 168,7-16-7,12-22-10,2 3 33,1 1-1,1 1 0,1 1 1,1 0-1,35-32 0,-19 24-10,1 2-1,67-39 0,251-152-3,-311 190 6,-17 12-9,23-19 0,-30 22 10,-14 10 15,-1 0 0,1 1-1,-1-1 1,1 0 0,-1 0 0,0 0 0,0-1 0,0 1 0,0 0-1,0-1 1,0 0 0,1-3 0,1-4 39,-4 10-35,0 0-1,0 0 1,0-1 0,0 1-1,0 0 1,0 0 0,0 0 0,0 0-1,0 0 1,0-1 0,0 1-1,0 0 1,0 0 0,0 0 0,0 0-1,0 0 1,0 0 0,0-1 0,0 1-1,0 0 1,0 0 0,0 0-1,0 0 1,0 0 0,0-1 0,0 1-1,0 0 1,0 0 0,0 0 0,0 0-1,0 0 1,0 0 0,0-1-1,-1 1 1,1 0 0,0 0 0,0 0-1,0 0 1,0 0 0,0 0-1,0 0 1,0 0 0,-1 0 0,1 0-1,0 0 1,0-1 0,0 1 0,0 0-1,0 0 1,-1 0 0,1 0-1,0 0 1,0 0 0,0 0 0,0 0-1,0 0 1,-1 0 0,1 1 0,-13 14 83,6-10-65,0 1 1,0-1-1,1 1 0,0 1 1,0-1-1,-6 10 1,9-12-13,0 0 1,1 1 0,0 0 0,0-1 0,0 1 0,1 0-1,-1 0 1,1 0 0,0 0 0,1 0 0,-1 1-1,1 8 1,0-7-4,1 1-1,0 0 1,0 0-1,1 0 1,0-1-1,0 1 1,6 11-1,-7-17-1,0 0 0,0 0-1,0 0 1,0 0 0,1 0-1,-1-1 1,1 1 0,-1 0 0,1-1-1,-1 1 1,1-1 0,0 0-1,0 0 1,0 0 0,0 0-1,0 0 1,0 0 0,0 0 0,0 0-1,0-1 1,0 1 0,0-1-1,1 0 1,-1 1 0,0-1 0,0 0-1,0 0 1,1-1 0,-1 1-1,0 0 1,0-1 0,4-1 0,0 1 2,0-2 1,0 1-1,-1 0 1,1-1-1,-1 0 1,0 0-1,1-1 1,-2 0-1,1 0 1,0 0-1,-1 0 1,0-1-1,1 1 1,3-7 0,-6 8 1,0-1 1,0 1 0,-1-1 0,1 0 0,-1 1 0,0-1 0,0 0 0,0 0 0,0 0 0,-1 0 0,1 0 0,-1 0 0,0 0 0,0 0 0,-1 0-1,1 0 1,-1 0 0,0 0 0,0 0 0,0 0 0,0 1 0,-1-1 0,-2-4 0,2 3 9,0 0 0,0 1 0,-1-1 0,1 1 0,-1 0 0,0 0 0,-1 0 0,1 0 0,-1 0 0,1 1 0,-1-1 1,0 1-1,-1 0 0,1 0 0,0 1 0,-1-1 0,1 1 0,-6-2 0,7 3 8,0 0 1,1 0 0,-1 0-1,1 0 1,-1-1-1,1 1 1,-5-4-1,-1-1 95,20 3-62,-1 0 1,22-9-1,-25 9-32,28-10-2,-19 8-11,0-1 0,-1-1 0,23-12 0,-24 9-7,37-19 30,-50 28-31,0 0 1,0 0 0,0-1 0,-1 1 0,1 0-1,0-1 1,0 0 0,-1 1 0,1-1 0,-1 0 0,1 0-1,-1 0 1,0 0 0,0 0 0,0 0 0,0 0 0,0-3-1,4-5 83,-4-1 45,-1 11-127,0 0 0,0 0 0,0-1 0,0 1 0,-1 0 0,1 0 0,0-1-1,0 1 1,0 0 0,0 0 0,0-1 0,0 1 0,0 0 0,0-1 0,0 1 0,0 0 0,0 0 0,0-1 0,0 1 0,0 0 0,0 0 0,1-1 0,-1 1 0,0 0-1,0 0 1,0-1 0,0 1 0,0 0 0,1 0 0,-1 0 0,0-1 0,0 1 0,0 0 0,1 0 0,-1 0 0,0 0 0,0-1 0,0 1 0,1 0 0,-1 0-1,0 0 1,0 0 0,1 0 0,-1 0 0,0 0 0,0 0 0,1 0 0,-1 0 0,0 0 0,1 0 0,-1 0 0,0 0 0,0 0 0,1 0 0,-1 0 0,0 0 0,0 0-1,1 0 1,-1 0 0,0 0 0,0 1 0,1-1 0,-1 0 0,0 0 0,0 0 0,0 0 0,1 1 0,34 14 39,0 1 0,-1 2 0,44 30 0,-75-46-43,-1 0 1,1 0 0,-1 0-1,0 1 1,0-1-1,0 0 1,0 1-1,0 0 1,0-1 0,-1 1-1,1 0 1,-1 0-1,0 0 1,0 0-1,0 0 1,0 0 0,-1 0-1,1 0 1,-1 0-1,0 0 1,0 1 0,0 2-1,-1 5 7,-1 0-1,-1-1 1,1 1-1,-9 19 1,4-13 18,4-4-37,0 0 0,-3 23-1,6-36 12,0 1-1,0 0 0,0-1 0,-1 1 0,1-1 1,0 1-1,0-1 0,0 1 0,0-1 0,0 1 1,0 0-1,0-1 0,0 1 0,1-1 0,-1 1 1,0-1-1,0 1 0,0-1 0,1 1 0,-1-1 1,0 1-1,0-1 0,1 1 0,-1-1 0,1 1 0,-1-1 1,0 0-1,1 1 0,-1-1 0,1 1 0,-1-1 1,1 0-1,-1 0 0,1 1 0,-1-1 0,1 0 1,-1 0-1,1 1 0,-1-1 0,1 0 0,-1 0 1,1 0-1,-1 0 0,1 0 0,0 0 0,-1 0 0,1 0 1,-1 0-1,1 0 0,-1 0 0,1-1 0,0 1 1,-1 0-1,1 0 0,-1 0 0,1-1 0,-1 1 1,1 0-1,0-1 0,4-2 9,1 1-1,-1-2 1,0 1 0,6-5-1,15-11 17,-10 7-1,0-1-1,0 0 0,-1-1 0,22-27 0,-30 30-16,-2 4 1,-1 1-1,1-1 1,0 1-1,1 0 0,-1 0 1,1 1-1,0 0 0,11-8 1,14-7 34,-25 15-26,0 1 0,0 0 0,0 1 0,1-1 0,0 1 0,-1 0 0,1 1 0,9-3 0,-11 4-5,0 0 0,1 1 0,-1-1-1,1 1 1,-1 1 0,0-1-1,1 1 1,-1-1 0,0 2-1,1-1 1,-1 0 0,6 4-1,-7-4-2,-1 1-1,0 0 0,0 0 0,0 0 0,0 0 1,0 1-1,0-1 0,-1 1 0,1 0 1,-1-1-1,0 1 0,0 0 0,0 0 0,0 1 1,0-1-1,-1 0 0,1 1 0,1 6 0,0 1 57,-1 1-1,0 0 0,-1 0 0,1 14 0,-2-26-57,0 0 0,0 1-1,0-1 1,1 0-1,-1 1 1,0-1-1,1 0 1,-1 1-1,0-1 1,1 0 0,-1 0-1,0 0 1,1 1-1,-1-1 1,1 0-1,-1 0 1,0 0 0,1 0-1,-1 0 1,1 0-1,-1 1 1,0-1-1,1 0 1,-1 0-1,1 0 1,-1-1 0,0 1-1,1 0 1,-1 0-1,1 0 1,-1 0-1,0 0 1,1 0-1,-1-1 1,1 1 0,-1 0-1,0 0 1,1 0-1,-1-1 1,1 0-1,24-10 30,-20 9-19,26-15 40,16-7 26,-44 22-73,1 1 0,-1 0-1,1 0 1,0 0 0,-1 0-1,1 0 1,0 1-1,0 0 1,0 0 0,5 0-1,-8 1-4,0-1 0,0 1-1,-1 0 1,1-1 0,0 1-1,0 0 1,0 0 0,-1-1-1,1 1 1,0 0 0,-1 0-1,1 0 1,-1 0 0,1 0-1,-1 0 1,0 0 0,1 0 0,-1 0-1,0 0 1,1 0 0,-1 0-1,0 1 1,4 28 17,-4-27-17,0 4 1,0-1 0,0 0 0,-1 0-1,-2 11 1,-2 15 93,5-32-93,0 0-1,0 1 1,0-1-1,0 0 1,0 1-1,0-1 1,0 1-1,0-1 0,0 0 1,0 1-1,0-1 1,0 0-1,1 1 1,-1-1-1,0 0 1,0 1-1,0-1 1,1 0-1,-1 1 0,0-1 1,0 0-1,1 0 1,-1 1-1,0-1 1,0 0-1,1 0 1,-1 0-1,0 1 1,1-1-1,-1 0 0,1 0 1,13-2 68,12-11-24,-26 13-48,32-21 49,-4 2-4,0 1 0,48-21 0,-73 38-40,-1 0 1,1 0-1,0 1 0,0-1 1,0 1-1,0 0 1,0-1-1,0 1 1,0 1-1,0-1 1,0 0-1,0 1 0,0-1 1,0 1-1,0 0 1,0 0-1,-1 0 1,1 0-1,0 1 0,-1-1 1,1 1-1,-1 0 1,4 3-1,4 4 5,0 0 0,-1 1 0,-1 0-1,9 14 1,6 6 6,4 6 9,-24-30-19,0 0 0,1-1 0,0 1 1,0-1-1,1 0 0,0 0 1,-1 0-1,2 0 0,-1-1 0,0 0 1,1 0-1,9 4 0,-2-5-326,-21-14-781,5 7 991,-33-34-967,18 19-2489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3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13168,'0'0'112,"83"-47"-48,-49 29 48,0 0 0,-2 6-144,-3 0-8,-5 2 8,-4 2-8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31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3000,'0'0'11598,"0"10"-11444,5 75 347,-7-51-129,-10 60 0,6-60 5,-3 61-1,8-68-152,1-15 13,-1-1-1,2 1 1,2 17 0,-3-29-220,0 1-1,0-1 1,0 0 0,0 1 0,0-1 0,0 0-1,0 1 1,0-1 0,0 0 0,0 0 0,0 1 0,0-1-1,0 0 1,0 1 0,0-1 0,0 0 0,1 1-1,-1-1 1,0 0 0,0 0 0,0 1 0,1-1-1,-1 0 1,0 0 0,0 1 0,1-1 0,-1 0-1,0 0 1,0 0 0,1 1 0,-1-1 0,0 0 0,1 0-1,-1 0 1,0 0 0,0 0 0,1 0 0,-1 0-1,0 0 1,1 0 0,-1 0 0,0 0 0,1 0-1,-1 0 1,0 0 0,1 0 0,-1 0 0,0 0-1,1 0 1,-1 0 0,0 0 0,1 0 0,-1-1 0,0 1-1,0 0 1,1 0 0,-1 0 0,0-1 0,0 1-1,1 0 1,-1 0 0,0-1 0,1 1 0,10-5 59,1 1-1,1 1 1,-1 1-1,1 0 1,-1 1 0,1 0-1,0 1 1,0 0-1,19 3 1,-12 0 24,-11-3-55,-1 1 0,0 0 0,0 1 0,13 4 0,-12-9-36,-3 0-2925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3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5224,'0'0'10214,"1"-10"-9996,-1 2-165,0 6-39,0 0 0,0 0 0,0 0-1,0-1 1,0 1 0,0 0 0,1 0-1,-1 0 1,1-1 0,0 1 0,-1 0-1,1 0 1,0 0 0,0 0 0,0 0 0,0 0-1,1 0 1,-1 1 0,1-1 0,-1 0-1,1 1 1,-1-1 0,1 1 0,0-1-1,0 1 1,2-2 0,21-7 198,-2 0 83,0 1 0,48-11 0,-64 18-156,0 0 0,0 0 0,-1 0 0,1-1 0,7-4 0,-9 4 19,-4 3-97,3 0 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32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5920,'0'0'5556,"12"-3"-4944,251-77 1833,-156 39-3772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2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128 558 4416,'0'0'12225,"-11"10"-11721,10-9-493,-13 11 216,1 1 0,1 0 1,0 1-1,0 1 0,-12 20 0,20-25-76,-1 0-1,1 0 0,1 1 0,-1-1 0,2 1 0,0 0 0,0 0 0,1 0 0,0 0 0,1 0 0,0 0 0,2 12 0,-2-18-92,1 0 0,0 0 0,0 0 0,1-1 0,-1 1 0,1-1 0,0 1 0,0-1-1,0 1 1,1-1 0,-1 0 0,1 0 0,0 0 0,1-1 0,-1 1 0,0-1 0,1 0 0,0 0-1,0 0 1,0 0 0,0 0 0,0-1 0,0 0 0,1 0 0,-1 0 0,1-1 0,0 1 0,-1-1-1,9 1 1,-8-2-7,0 0 0,0 0-1,-1-1 1,1 1 0,0-1-1,0 0 1,-1-1 0,1 1-1,0-1 1,-1 0 0,0 0-1,1 0 1,-1-1 0,0 1-1,0-1 1,6-6 0,5-4 162,-2-1 0,22-27 1,1-8 447,-30 35-217,-5 15-66,1 7-265,5 12-18,0 0 0,15 27 0,-19-41-85,1 0-1,0 0 1,0-1 0,0 1-1,1-1 1,0 0 0,0 0-1,0-1 1,1 0 0,-1 0-1,12 6 1,-15-9-7,1 0 0,-1 0 0,0-1 1,1 1-1,-1-1 0,1 0 0,-1 0 0,1 0 0,-1 0 0,1 0 1,-1-1-1,1 1 0,-1-1 0,1 1 0,-1-1 0,0 0 1,1 0-1,-1 0 0,0 0 0,0 0 0,0-1 0,3-2 1,4-2-5,-1-1 1,0 0 0,13-15 0,-7 5 26,-1-1-1,0 0 1,12-25 0,-20 33 2,0 0 0,-1 0 0,0 0 0,-1 0 0,0-1 0,-1 0 0,0 1 0,1-19 0,-9-25 402,6 54-394,13-6 38,217-17 152,-220 20-207,-9 3-12,0-1 0,0 1 0,0-1 0,0 1 0,1 0 0,-1-1 0,0 1 0,0 0 0,0 0 0,1 0 0,-1 0 0,0 0 0,0 0 0,1 0 0,-1 0 0,0 0 0,0 1 0,0-1 0,1 0 0,1 2 0,-3 0 2,0-1 0,-1 1 0,1 0 0,0 0 0,-1 0 0,1-1 0,-1 1 0,0 0 0,1-1 0,-1 1 0,-1 2 0,-2 3 9,-27 57 81,17-37-48,-12 34 0,23-52-30,0-1 0,0 1 0,2 0 1,-1 1-1,1-1 0,0 0 1,1 0-1,0 12 0,1-18-14,-1 1 0,0-1-1,1 0 1,0 0 0,-1 0 0,1 0-1,0 0 1,1 0 0,-1 0-1,0 0 1,1 0 0,0-1 0,0 1-1,0-1 1,0 1 0,0-1-1,0 0 1,0 1 0,1-1 0,-1 0-1,1-1 1,0 1 0,-1 0 0,1-1-1,0 0 1,0 1 0,0-1-1,0 0 1,0 0 0,0-1 0,1 1-1,-1-1 1,0 0 0,5 1-1,1-2 2,0 1 0,1-1 0,-1-1 0,0 1 0,0-2 0,-1 1 0,1-1 0,0 0 0,-1-1 0,13-7 0,-10 3 2,1-1 0,-1 0 0,-1 0 0,0-1-1,13-16 1,35-56 12,-28 33 24,44-102-1,7-59-5,-79 206-39,13-39 10,-2-1-1,13-85 1,-25 128-10,-1 0 0,0 0 0,1-1-1,-1 1 1,0 0 0,0 0 0,0-1-1,0 1 1,0 0 0,0 0 0,-1-1 0,1 1-1,0 0 1,-1 0 0,0-3 0,0 4 0,1 0 0,-1 1 0,1-1 0,0 0 0,-1 0 0,1 0 0,-1 0 0,1 0 0,-1 1 0,1-1 0,-1 0 0,1 0 0,0 1 0,-1-1 0,1 0 0,-1 0 0,1 1 0,0-1 1,-1 1-1,1-1 0,0 0 0,0 1 0,-1-1 0,1 1 0,0 0 0,-23 40 32,5 13-73,2 1 0,2 0 0,3 1 0,-7 114 0,15-128 17,-1 68-97,5-97 98,0 0 0,1 0 0,0 0 0,1 0 0,0 0 0,7 15 0,-9-26 22,-1-1 0,1 0 0,-1 1 0,1-1-1,0 0 1,0 1 0,0-1 0,0 0 0,-1 0 0,1 0-1,1 0 1,-1 0 0,0 0 0,0 0 0,0 0 0,0 0 0,1-1-1,-1 1 1,0-1 0,1 1 0,-1 0 0,2-1 0,-1 0-1,0 1 1,0-2 0,1 1 0,-1 0 0,0 0 0,0-1-1,0 1 1,0-1 0,0 0 0,0 1 0,0-1 0,0 0-1,3-2 1,3-2 0,0-1-1,-1 0 1,1 0 0,-1-1 0,10-12-1,15-23 35,-2-2 0,-2-1 0,-2-1 0,-2-1 0,19-52-1,-4-11 79,30-138 0,-51 179 70,-18 66-100,-3 11-41,-2 14 4,-69 407 507,54-317-416,-22 86 336,41-194-430,0 0-1,0 0 0,1 1 1,-1-1-1,1 0 0,0 0 1,0 0-1,0 1 0,2 4 1,1-11-10,0-1 0,0 1 0,0-1 1,0 1-1,0-1 0,3-3 0,22-34 110,-21 29-98,0 0-1,1 0 1,1 1 0,12-12-1,-8 8 22,-8 8-8,1 0 1,1 0-1,9-8 1,-15 13-54,0 0 0,0 1 0,0-1 0,0 0 0,0 1 0,0-1 0,0 1 0,0 0 0,0-1 0,0 1 0,0 0 0,0-1 0,0 1 0,0 0 0,0 0 0,0 0 0,0 0 0,0 0 0,1 0 0,-1 0 0,0 0 1,0 1-1,0-1 0,0 0 0,0 1 0,0-1 0,0 1 0,0-1 0,0 1 0,0-1 0,0 1 0,-1-1 0,3 3 0,12 16 3,20 30 1,-28-37-3,0-1 1,1 0 0,0 0-1,1-1 1,0 0-1,0 0 1,1-1 0,0 0-1,17 10 1,-21-16 0,0 1 1,0-2-1,0 1 1,1-1 0,-1 0-1,1 0 1,0 0-1,8 0 1,-13-2-48,0 0 0,0 0 0,0-1 0,0 1 0,1 0 0,-1-1 1,0 0-1,0 1 0,0-1 0,0 0 0,0 0 0,0 0 0,-1 0 0,1-1 0,0 1 0,0 0 0,-1-1 1,1 1-1,-1-1 0,1 1 0,-1-1 0,0 0 0,0 0 0,0 0 0,0 0 0,0 1 0,0-1 1,0 0-1,1-4 0,1-6-4092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43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1 954 4416,'0'0'4613,"10"-5"-4256,-8 4-339,8-4 106,-1 0 0,1-1 0,-1 0 0,0 0 0,0-1 0,-1 0 0,10-10 0,9-15 368,-1-1 0,38-63 0,76-168 837,-127 236-1142,16-50 1,-1 2 53,47-110 228,-73 180-440,0-1 0,0 0 0,1-13 0,-2 15 12,0-1 0,0 0 0,0 1 0,1-1 0,2-5 0,-3 11-35,-1-1 1,0 1 0,0 0 0,1-1-1,-1 1 1,0-1 0,0 1 0,0 0-1,0-1 1,1 1 0,-1-1 0,0 1-1,0 0 1,0-1 0,0 1 0,0-1-1,0 1 1,0-1 0,0 1 0,0 0-1,0-1 1,0 1 0,0-1 0,0 1-1,-1 0 1,1-1 0,0 1 0,0-1-1,0 1 1,-1 0 0,1-1 0,0 1-1,0 0 1,-1-1 0,1 1 0,0 0-1,-1-1 1,1 1 0,0 0 0,-1 0-1,1-1 1,0 1 0,-1 0 0,1 0-1,-1 0 1,1-1 0,-20 2 269,16 0-263,1 1 0,0-1 0,0 1 0,-1-1 0,1 1 0,0 0 1,1 0-1,-1 0 0,0 1 0,1-1 0,-1 1 0,-2 3 0,-22 39 128,11-15-49,3-8 22,1 1 1,2 0 0,0 1 0,1 0 0,-7 35 0,-15 128 534,5-22 35,25-161-652,1 0-1,-1 0 1,1 0-1,0 0 1,0 0-1,1 8 1,-1-7-6,2 12 64,-3-12-51,2-1 0,-1 1 0,1 0-1,-1-1 1,1 1 0,1 0 0,-1-1 0,3 5 0,3 17 125,-6-22-151,0-1 0,-1 1 1,2-1-1,-1 0 0,0 1 1,1-1-1,1 3 0,4 5 49,0-1 0,1-1 0,10 10 0,-12-14-50,0 0-1,0-1 0,0-1 0,1 1 0,0-1 0,-1 0 1,1 0-1,1-1 0,-1 0 0,0 0 0,0 0 1,14 0-1,-14-2-6,-1 1 1,1-1 0,-1-1 0,1 1-1,-1-1 1,1 0 0,-1-1-1,0 0 1,9-3 0,1-1 12,0-2 0,18-11-1,-26 13 4,0-1-1,0 0 1,0-1-1,-1 0 1,0 0-1,-1-1 1,0 1-1,0-1 1,-1-1-1,8-18 1,-11 23-7,0-1 1,-1 1-1,0 0 1,0 0 0,-1-1-1,1 1 1,-1 0-1,-1-10 1,1 12-6,-1-1 0,1 0 0,-1 0-1,0 0 1,0 1 0,0-1 0,0 0 0,-1 1 0,1-1 0,-1 1 0,0 0 0,-3-5-1,3 6-1,1 1-1,-1-1 0,1 1 1,-1 0-1,0-1 0,0 1 1,1 0-1,-1 0 0,0 0 1,0 1-1,0-1 0,0 0 1,0 1-1,0-1 0,0 1 0,0 0 1,0-1-1,0 1 0,-1 0 1,-2 1-1,1-1-4,1 1 1,0 1-1,-1-1 0,1 0 1,0 1-1,0 0 1,0 0-1,0 0 0,0 0 1,0 0-1,-3 3 0,-4 6-11,1-1-1,0 1 0,1 1 0,-13 23 0,18-29 11,0 1-1,1-1 0,0 0 1,0 1-1,0 0 1,1-1-1,0 1 0,0 0 1,1-1-1,0 1 0,0 0 1,1 0-1,0 0 0,0-1 1,0 1-1,1-1 1,0 1-1,0-1 0,1 1 1,0-1-1,4 7 0,-5-8 5,1-1 1,0 0-1,0 0 0,0 0 0,1 0 0,-1-1 0,1 1 0,0-1 0,0 0 0,0 0 1,0 0-1,0-1 0,1 0 0,-1 1 0,1-1 0,0-1 0,0 1 0,-1-1 0,1 0 1,0 0-1,0 0 0,0-1 0,0 0 0,0 1 0,0-2 0,0 1 0,0-1 1,0 0-1,7-2 0,10-4 51,-2-2-1,1-1 1,-1 0 0,-1-2 0,0 0 0,0-1 0,-2-1 0,1 0 0,28-33-1,-40 41-13,-1 1 0,0-2 0,0 1 1,-1 0-1,0-1 0,0 0 0,0 0 0,-1 0 0,0 0 0,0 0 0,-1-1 0,0 1 0,0-1 0,-1 0 0,0 0 0,0-9 0,-3 6 17,0-6-24,2 16-37,0 1 1,0-1-1,0 1 0,0 0 1,0-1-1,1 1 1,-1-1-1,0 1 0,0 0 1,1-1-1,-1 1 1,0 0-1,0-1 0,1 1 1,-1 0-1,0-1 0,1 1 1,-1 0-1,1 0 1,-1-1-1,0 1 0,1 0 1,-1 0-1,1 0 1,-1 0-1,0-1 0,1 1 1,-1 0-1,1 0 0,-1 0 1,1 0-1,-1 0 1,1 0-1,0 0 0,18-2-47,-17 1 44,1 0-1,-1 1 1,0 0 0,1-1-1,-1 1 1,1 0 0,-1 0-1,0 0 1,1 1 0,-1-1-1,3 1 1,-1 0-7,0 1 0,1 0 0,-1 0-1,0 0 1,-1 1 0,1-1 0,0 1 0,-1 0 0,1 0 0,-1 0-1,0 0 1,0 1 0,0-1 0,4 8 0,1 3-3,-1 1 0,10 29 0,-11-28-3,13 29-1,-16-41 13,-1 1-1,1-1 1,0 0 0,0 0-1,0 0 1,0 0-1,8 6 1,-9-9 9,0 1 0,0-2-1,0 1 1,0 0 0,0 0 0,0-1-1,0 1 1,0-1 0,0 1-1,1-1 1,-1 0 0,0 0 0,0 0-1,0 0 1,1 0 0,-1-1 0,0 1-1,0-1 1,0 1 0,0-1 0,3-1-1,19-9 39,-1-1 0,0-2 0,-2 0 0,1-1 0,-2 0 0,20-21 0,17-11 50,-14 22 28,-9 6 0,-34 19-115,1-1 0,0 1-1,-1-1 1,1 1 0,0 0-1,0-1 1,-1 1-1,1 0 1,0-1 0,0 1-1,-1 0 1,1 0 0,0 0-1,0 0 1,0 0-1,0-1 1,-1 2 0,1-1-1,0 0 1,0 0 0,0 0-1,0 0 1,-1 0 0,1 1-1,0-1 1,0 0-1,-1 1 1,2 0 0,0 0 1,-1 1 1,1-1 0,-1 1-1,0 0 1,0-1 0,0 1-1,0 0 1,0 0-1,0 0 1,0 0 0,0 2-1,2 8 21,0 0 0,1 24-1,-3-33-20,-4 36 45,0-10 16,5-15 63,5-18 71,3-4-133,2-1-11,-1-1 0,18-19 0,-22 21-28,0 1-1,0 0 1,0 0 0,1 1 0,0-1-1,1 2 1,-1-1 0,13-5-1,-9 6 21,-8 3-27,0 1 1,-1-1 0,1 1 0,0-1 0,0 1 0,7 0 0,-10 1-19,0 0 1,1 0-1,-1 0 1,0 0-1,0 1 1,0-1-1,0 0 1,0 1-1,0-1 1,1 1-1,-1 0 1,0-1-1,0 1 1,0 0-1,-1-1 1,1 1-1,0 0 1,0 0-1,0 0 1,-1 0-1,1 0 1,0 0-1,-1 0 0,1 0 1,-1 0-1,2 2 1,0 4-4,0 0-1,-1-1 1,1 1 0,-1 0 0,-1 0-1,1 0 1,-1 0 0,0 0 0,-1 0-1,0 0 1,0 0 0,-3 10-1,-3 38 6,7-55-4,0 0 0,0 0-1,0 0 1,0 0 0,0 0-1,0 0 1,1 0 0,-1 1-1,0-1 1,0 0 0,0 0 0,0 0-1,0 0 1,0 0 0,0 0-1,0 0 1,1 0 0,-1 0-1,0 0 1,0 0 0,0 0-1,0 0 1,0 0 0,0 0-1,1 0 1,-1 0 0,0 0 0,0 0-1,0 0 1,0 0 0,0 0-1,0 0 1,1 0 0,-1 0-1,0 0 1,0 0 0,0 0-1,0 0 1,0 0 0,0 0-1,0 0 1,1 0 0,-1 0 0,0 0-1,0-1 1,0 1 0,0 0-1,0 0 1,12-7 26,12-12 12,-9 6-28,12-11 14,2 2-1,36-23 0,-63 44-23,0 0 0,1 0-1,-1 0 1,0 0 0,1 0-1,-1 1 1,1-1-1,-1 1 1,1 0 0,-1 0-1,1 0 1,-1 0 0,1 0-1,-1 0 1,1 1 0,-1-1-1,1 1 1,-1 0 0,1-1-1,-1 1 1,0 0 0,1 1-1,-1-1 1,0 0 0,0 1-1,0-1 1,0 1-1,0-1 1,0 1 0,-1 0-1,1 0 1,2 4 0,6 6-7,-2 1 0,0 1 0,0 0 0,6 16 0,-9-21-4,9 18 14,1-2 0,1 0 1,26 30-1,-41-54-13,0 0-1,0 0 1,0 0 0,0 0-1,0 0 1,0 0 0,0 0-1,1 0 1,-1-1 0,0 1-1,0 0 1,1-1 0,-1 1-1,0-1 1,1 0 0,-1 1-1,1-1 1,-1 0 0,1 0-1,-1 0 1,0 0 0,1 0-1,-1 0 1,1 0 0,2-1-1,12-4-3269,-16 5 3248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43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6928,'0'0'2360,"96"-22"-1752,-33 14 8,10 2-144,3 6 8,-11 6-128,-1 0 16,-7-6-32,-5 2-8,2 8-120,-1-4 0,5-6-112,5-4 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46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0 459 3712,'0'0'6528,"12"-7"-6182,5-4-177,-1 0 1,0-1-1,-1 0 0,0-2 0,17-20 0,26-36 658,-22 28 175,57-89 0,-34 28 452,-56 92-1076,-10 13 170,-11 15-106,10-8-398,1 2 0,0-1 0,1 1 0,0 0-1,1 0 1,0 1 0,1-1 0,0 1 0,1 0 0,0 0-1,1 1 1,-1 14 0,2-20-19,1 0 0,0-1-1,0 1 1,1-1 0,-1 1-1,1-1 1,1 1 0,-1-1 0,1 1-1,1-1 1,-1 0 0,1 0-1,0 0 1,0 0 0,1-1 0,-1 1-1,1-1 1,0 0 0,1 0 0,-1 0-1,1-1 1,0 1 0,1-1-1,7 5 1,-7-6-7,1-1 0,-1 1 0,1-1 0,0-1 0,0 1 0,-1-1 0,1-1 0,0 1 0,0-1 0,0 0 0,0 0 0,0-1 0,0 0 0,0-1 0,-1 1 0,1-1 0,12-5 0,-5 1 21,0-1 0,-1 1 0,0-2 1,-1 0-1,1-1 0,-2 0 0,14-13 0,-13 8 18,-1 0 1,0 0-1,-1-1 0,-1-1 0,-1 0 0,8-19 0,-6 13 101,1 1 0,23-35 0,-33 55-143,0-1 6,1 0 0,-1 0 0,0 0 0,1 1 1,-1-1-1,1 0 0,0 1 0,0 0 0,-1-1 1,1 1-1,4-2 0,-4 7 20,-1-1 0,1 1 0,-1 0 0,0 0 0,0 0 0,0 0 0,-1 0 0,1 8 0,2 23 8,-2 0-1,-3 40 0,1-55-28,-2 0 0,0 0 0,-2 0 1,0-1-1,-10 26 0,15-44-17,0 0 1,-1 0 0,1 0 0,-1 0-1,1 0 1,-1 0 0,1 0 0,-1 0-1,1 0 1,-1 0 0,0-1 0,1 1-1,-1 0 1,0 0 0,0-1 0,0 1-1,1 0 1,-1-1 0,0 1 0,0-1-1,0 1 1,0-1 0,0 1 0,0-1-1,0 0 1,0 1 0,0-1 0,-1 0-1,1 0 1,0 0 0,0 0 0,0 0-1,0 0 1,0 0 0,0 0 0,0-1-1,0 1 1,0 0 0,-2-1 0,0-1 14,1 1-1,-1-1 1,1 0 0,0 0 0,0 1 0,0-1 0,0-1 0,0 1 0,0 0 0,0 0 0,1-1 0,-1 1 0,-1-6 0,1 5 0,1 0 1,1-1-1,-1 1 0,0 0 0,1-1 1,0 1-1,0-1 0,0 1 1,0-1-1,1 1 0,-1 0 1,1-1-1,0 1 0,2-7 0,-2 8-14,0 0 0,0-1 0,0 1 0,0 0 0,0 0-1,1 0 1,-1 0 0,1 0 0,0 0 0,-1 0 0,1 0-1,0 1 1,0-1 0,0 1 0,0-1 0,1 1 0,-1 0-1,0 0 1,1 0 0,-1 0 0,3-1 0,12-1-4,1 1 0,0 1 0,0 1 0,0 0 0,0 1 0,-1 1 1,1 1-1,0 0 0,-1 1 0,18 7 0,-24-5-85,-10-5 66,0 0 0,0-1-1,0 1 1,0 0 0,1-1-1,-1 1 1,0-1 0,0 1-1,0-1 1,0 0 0,1 0-1,1 1 1,3 4-3350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46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12664,'0'0'0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49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1 292 4720,'0'0'6316,"11"-1"-5935,34-6-5,-42 7-323,0-1 0,0 0 0,0 0 0,0 0 0,0-1 0,0 1 0,0-1 0,0 1 0,0-1 0,-1 0 0,1 0 0,-1 0 0,1 0 0,-1-1 0,2-2 0,6-5 122,5-5 51,-2 0-1,0 0 1,-1-1 0,11-20 0,0 3 31,-9 14-92,-8 11-29,0 0 0,0-1 0,-1 1 1,0-1-1,0 0 0,5-17 0,-9 25-75,-1 0 0,0-1 0,1 1 1,-1-1-1,1 1 0,0 0 1,-1-1-1,1 1 0,0 0 1,0 0-1,0 0 0,0 0 1,2-2-1,-3 3-46,0 0 0,0 0 0,0 0 0,0-1 0,0 1 0,1 0 0,-1 0 0,0 0 0,0 0 0,0 0 0,0 0 0,0 0 0,0 0-1,1 0 1,-1 1 0,0-1 0,0 0 0,0 0 0,0 0 0,0 0 0,0 0 0,0 0 0,1 0 0,-1 0 0,0 0 0,0 0 0,0 0 0,0 0 0,0 0 0,0 1 0,0-1 0,0 0 0,0 0 0,1 0 0,-1 0 0,0 0 0,0 0 0,0 0 0,0 1 0,0-1 0,0 0 0,0 0 0,0 0 0,0 0 0,0 15 224,-22 263 483,10-99-416,10-132-198,-3 20 152,0-49 144,-8-15-67,-1-2-336,-45 11 152,46-9-116,12-2-27,-1-1 0,0 1 0,0-1 0,0 0 0,1 0 0,-1 0 0,0 0 0,0 0 0,0 0 0,0 0 0,-2-1 0,2 1-2,0 0-1,0 0 0,0 0 0,-1 0 0,1 0 1,0 1-1,0-1 0,0 1 0,-1 0 1,1-1-1,0 1 0,0 0 0,0 0 0,0 0 1,0 0-1,-3 3 0,3 1 59,1-5-64,1 0 1,0 0 0,0 1-1,-1-1 1,1 0 0,0 0-1,0 0 1,0 1-1,-1-1 1,1 0 0,0 1-1,0-1 1,0 0 0,0 0-1,0 1 1,-1-1-1,1 0 1,0 1 0,0-1-1,0 0 1,0 1 0,0-1-1,0 0 1,0 1-1,0-1 1,0 0 0,0 1-1,0-1 1,1 0 0,-1 1-1,0-1 1,0 0 0,0 1-1,0-1 1,0 0-1,1 0 1,-1 1 0,0-1-1,0 0 1,0 0 0,1 1-1,-1-1 1,0 0-1,1 0 1,4 3 0,0-1 0,1 0 0,-1-1 0,1 1 0,-1-1-1,1 0 1,-1-1 0,1 1 0,8-2 0,-9 2 4,107-4 123,-26 0 17,-1 13 231,-82-10-350,0 0 1,0 1-1,0-1 1,0 1-1,0-1 1,0 1 0,0 0-1,0 0 1,0 0-1,0 1 1,3 1-1,-6-2-24,0-1-1,0 0 0,1 0 1,-1 0-1,0 0 0,0 0 0,1 0 1,-1 1-1,0-1 0,0 0 1,1 0-1,-1 0 0,0 0 0,0 0 1,1 0-1,-1 0 0,0 0 1,0 0-1,1 0 0,-1 0 0,0 0 1,1 0-1,-1-1 0,0 1 1,0 0-1,1 0 0,-1 0 0,0 0 1,0 0-1,0 0 0,1-1 1,-1 1-1,0 0 0,0 0 0,0 0 1,1-1-1,-1 1 0,0 0 1,0 0-1,0 0 0,0-1 0,1 1 1,-1-1-103,10-4-2940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50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1 902 8336,'0'0'1061,"11"-12"-874,44-56 698,68-110 0,-62 87 239,18-30 687,-79 120-1807,3-4 149,-1 0 0,1 0 0,0 0 0,0 0 0,1 1 0,0-1 0,0 1 0,0 0 0,0 0 0,0 0 0,10-6 0,-13 10-122,-1 0 1,1 0 0,-1 0-1,1 0 1,0 0-1,-1 0 1,1 0-1,0 0 1,-1 0-1,1 0 1,-1 0 0,1 1-1,-1-1 1,1 0-1,0 0 1,-1 0-1,1 1 1,-1-1-1,1 0 1,-1 1 0,1-1-1,-1 0 1,1 1-1,-1-1 1,0 1-1,1-1 1,-1 1-1,0-1 1,1 1 0,-1-1-1,0 1 1,1-1-1,-1 1 1,0 0-1,0-1 1,0 1-1,0-1 1,1 1 0,-1-1-1,0 2 1,7 34 176,-6-29-117,5 31 194,2 69 0,-8-97-247,0 1-1,-1-1 1,0 0 0,-1 0 0,0 0 0,0 0 0,-1 0-1,0 0 1,-1-1 0,0 0 0,-1 1 0,-7 10-1,10-18-14,0 1 0,-1-1-1,1 1 1,-1-1 0,0 0-1,0 0 1,0 0 0,0 0-1,0-1 1,0 1 0,-1-1-1,1 0 1,0 0 0,-1 0-1,1 0 1,-1 0 0,1-1-1,-1 0 1,1 0 0,-6 0-1,-1-1 57,-1 0-1,1-1 1,-1 0-1,1 0 1,-16-7-1,19 5 82,12 3-90,26 4-88,4-1-17,-21-3 22,18 0-46,58-11 0,-80 9 53,0 1 1,-1-1-1,1-1 0,-1 1 0,0-2 0,0 1 0,0-1 0,-1 0 0,1-1 0,9-9 0,93-100-16,-92 94 15,-4 3 16,-1-1-1,0 0 1,-2-1 0,0 0-1,-1 0 1,-2-2-1,15-41 1,-5-6 78,12-85-1,-31 152-83,3-16 84,-2 0 0,0-24-1,-1 28 13,0 14-95,0 0-1,-1 0 1,1 0 0,0 0 0,0 0-1,0 0 1,-1 0 0,1 0-1,0 0 1,0 0 0,0 0 0,-1 0-1,1 0 1,0 0 0,0 0-1,0 0 1,-1 0 0,1 0-1,0 0 1,0 0 0,0 0 0,-1 0-1,1 1 1,0-1 0,0 0-1,0 0 1,0 0 0,-1 0 0,1 0-1,0 1 1,0-1 0,0 0-1,0 0 1,0 0 0,0 0 0,0 1-1,-1-1 1,1 0 0,0 0-1,0 1 1,-13 42 14,2 0-1,1 1 1,3 0-1,-4 70 1,5 43-11,1-77-5,7 10-3,0-27 6,5-1 275,-7-56 102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51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6424,'0'0'3305,"11"1"-2873,196 3 1180,-122-5-861,-48 2-120,43 8 0,-45-4 356,41 1 0,-60-4 915,-24 5-2139,4-5-1260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59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1034 3408,'0'0'8574,"-11"-8"-8270,-37-23-5,46 30-263,0-1 1,0 1-1,0 0 0,-1 0 1,1 0-1,0 1 0,-1-1 1,1 1-1,-1-1 0,1 1 0,-1 0 1,1 0-1,-1 0 0,1 0 1,-1 0-1,1 1 0,-1-1 1,1 1-1,-4 1 0,0 1 70,-1 0-1,1 0 1,0 1-1,1 0 1,-7 5-1,-8 5 279,15-10-307,0-1 1,1 1-1,-1 0 1,1 0 0,-1 0-1,1 1 1,1-1-1,-1 1 1,1 0 0,-1 0-1,1 0 1,1 1 0,-1-1-1,1 1 1,0 0-1,0-1 1,1 1 0,-1 0-1,1 0 1,1 0-1,-1 0 1,1 0 0,0 0-1,0 0 1,1 0 0,0 0-1,0 0 1,0 0-1,1-1 1,0 1 0,0 0-1,6 10 1,-5-9-20,2 0 0,-1 0 0,1-1 0,0 0 0,0 1 0,1-2 0,-1 1 1,1-1-1,1 0 0,-1 0 0,1 0 0,0-1 0,8 4 0,-3-3-8,1 0-1,0-1 0,0-1 1,0 0-1,1-1 1,-1 0-1,1-1 0,-1 0 1,1-2-1,-1 1 1,1-1-1,-1-1 0,1-1 1,-1 0-1,0 0 1,0-1-1,0-1 0,17-9 1,22-10 64,-20 10-34,-1-1 0,0-2 0,-2 0-1,33-27 1,-58 41-64,-1 0-1,0 0 1,-1 0-1,1-1 1,0 1 0,-1-1-1,3-5 1,-5 8-13,1 0 1,-1 0-1,1 0 0,0-1 1,-1 1-1,0 0 0,1-1 1,-1 1-1,0 0 1,0-1-1,0 1 0,0 0 1,0-1-1,0 1 1,0 0-1,0-1 0,0 1 1,-1 0-1,1-1 0,0 1 1,-1 0-1,1-1 1,-1 1-1,0 0 0,1 0 1,-2-2-1,1 2 2,0 1 0,1-1 0,-1 1-1,1-1 1,-1 1 0,0 0 0,1-1 0,-1 1 0,0 0-1,1 0 1,-1-1 0,0 1 0,0 0 0,1 0 0,-1 0-1,0 0 1,1 0 0,-1 0 0,0 0 0,0 0 0,1 0 0,-1 0-1,0 0 1,0 0 0,1 1 0,-2-1 0,-1 2 9,1-1 0,0 0 1,-1 1-1,1 0 0,0-1 0,0 1 1,-4 4-1,3-2 7,0-1 0,0 1-1,0 1 1,0-1 0,1 0 0,-1 1 0,1-1-1,-2 8 1,4-9-10,-1 0 0,1 1 0,0-1 0,0 0 0,1 1 0,-1-1 1,1 0-1,0 0 0,-1 0 0,1 0 0,1 1 0,-1-1 0,0 0 0,1-1 0,0 1 0,-1 0 0,1 0 0,0-1 0,0 1 0,1-1 0,-1 0 1,0 1-1,1-1 0,0 0 0,-1 0 0,5 1 0,-1 1 3,0-1-1,0 0 1,0 0 0,1-1 0,-1 0-1,1 0 1,-1-1 0,1 1 0,0-2 0,0 1-1,10-1 1,-11 0-4,1-1-1,-1 0 1,1 0-1,-1-1 1,1 0 0,-1 0-1,0-1 1,0 1-1,0-1 1,8-6 0,-12 8-5,0-1 1,1 0-1,-1 0 1,0 0 0,0 0-1,0 0 1,-1 0 0,1 0-1,0-1 1,-1 1-1,1-1 1,-1 1 0,0-1-1,0 1 1,0-1 0,0 0-1,-1 1 1,1-1-1,-1 0 1,1 0 0,-1 0-1,0 0 1,0 1 0,0-1-1,-1 0 1,0-3-1,1 2 7,-2 0-1,1 0 1,0 0-1,-1 0 0,0 0 1,0 0-1,0 0 1,0 0-1,-1 1 0,1-1 1,-1 1-1,-3-4 1,4 6-2,0-1 0,0 1 0,0-1 0,0 1 0,0 0 0,0 0 0,0 0 0,-1 0 0,1 0 0,0 1 0,0-1 0,-1 0-1,1 1 1,-1 0 0,1 0 0,0 0 0,-1 0 0,1 0 0,-1 0 0,1 0 0,0 1 0,-1-1 0,-3 2 0,5-1 30,24-4-76,3-2 83,0-2-1,0-1 1,0-1-1,-1-1 1,-1-1-1,0-2 1,0 0 0,40-31-1,-63 43-27,1 0-1,-1 1 1,0-1 0,0 0-1,0 0 1,1 0 0,-1-1-1,0 1 1,0 0 0,0 0-1,-1 0 1,1-1 0,0 1-1,0-1 1,-1 1 0,1 0-1,-1-1 1,1 1 0,-1-1-1,0 1 1,1-1 0,-1-1-1,0 2 265,1-2 165,3 1-443,0 0 0,0 0 0,0 1 0,0 0 0,0 0 0,0 0 0,0 0 0,1 1 0,-1-1 0,0 1 0,0 0 0,1 1 0,-1-1 0,0 1 0,5 1 0,-4-1-6,0 1 1,1 0-1,-1 0 1,-1 1-1,1-1 1,0 1-1,-1 0 1,1 0-1,-1 1 1,0-1-1,0 1 1,0 0-1,0 0 1,-1 1-1,5 6 1,-4-4-1,-1 0 0,0 1 1,0-1-1,0 1 0,-1 0 1,0 0-1,-1 0 1,0 0-1,1 12 0,-2-6 1,0-1 0,2 0 0,0 0 0,0 1 0,1-1 0,7 19 0,-9-31-1,-1 0-1,1 0 0,0 1 0,0-1 0,0 0 1,-1 0-1,1 0 0,1 0 0,-1 0 1,0-1-1,0 1 0,0 0 0,0 0 1,0-1-1,1 1 0,-1-1 0,0 1 0,1-1 1,-1 1-1,0-1 0,1 0 0,-1 0 1,0 0-1,1 0 0,-1 0 0,1 0 1,1 0-1,5-1-13,-1 0 0,0-1 0,13-4 0,-17 5 14,16-6-5,0-1 0,0 0 1,-1-1-1,23-16 0,-32 19 6,0-1 0,0 0 0,-1 0-1,0-1 1,0 0 0,-1-1 0,0 0-1,0 0 1,7-14 0,-8 11 24,0 0 0,0 0 0,-2 0-1,1 0 1,-2-1 0,0 0 0,0 0 0,-1 0 0,1-19 0,-4 25 33,1-11 94,0 18-149,0 0 0,0-1-1,0 1 1,0 0 0,0-1 0,1 1 0,-1 0 0,0 0 0,0-1 0,0 1 0,1 0 0,-1 0 0,0-1 0,0 1-1,1 0 1,-1 0 0,0 0 0,0-1 0,1 1 0,-1 0 0,0 0 0,1 0 0,-1 0 0,0 0 0,1 0 0,-1 0-1,0 0 1,1 0 0,-1 0 0,0 0 0,1 0 0,-1 0 0,0 0 0,1 0 0,-1 0 0,0 0 0,1 0-1,-1 0 1,0 0 0,0 0 0,1 1 0,-1-1 0,0 0 0,1 0 0,-1 0 0,0 1 0,1-1 0,3 2-1,0-1 1,1 0-1,-1 0 1,1 0 0,-1 0-1,6 0 1,21 4 9,62 28 79,-89-31-92,0 1 1,-1 0 0,1-1 0,-1 1-1,1 0 1,-1 1 0,0-1 0,0 1 0,-1-1-1,1 1 1,2 4 0,8 10-23,-11-14 21,0 0 0,0 0 0,0 0 0,-1 0 0,0 0 0,0 0 0,0 0 0,0 1 0,-1-1 0,1 8 0,1 6-8,0-5 15,0-3-7,-1 0-1,2 0 1,3 12 0,-5-20 8,1 1-1,-1 0 1,0-1-1,1 1 0,-1-1 1,1 0-1,0 1 1,0-1-1,0 0 1,0 0-1,0 0 1,0 0-1,0-1 1,1 1-1,4 2 1,1-1-6,-1 0 1,1 0-1,0-1 1,0 0 0,0-1-1,0 0 1,0 0 0,1 0-1,-1-1 1,0 0-1,10-2 1,-5-1-3,0 0-1,0 0 1,0-1 0,-1-1 0,0 0-1,15-9 1,8-9-6,-2 0-1,0-2 1,41-42-1,-72 66 11,0-1 0,-1 0 0,1 0 0,0 0 0,-1 0 0,0 0 0,1 0 0,-1 0 0,0 0 0,0 0 0,0-1 0,0 1 0,0-1 0,-1 1 0,1 0 0,-1-1 0,1 1 0,-1-1 0,0 1 0,0-1 0,0 1 0,-1-1 0,1 1 0,0-1 0,-1 1 0,0-1 0,1 1 0,-1 0 0,-2-5 0,1 5 0,1 0 0,-1 0 0,1 0-1,-1 1 1,1-1 0,-1 1 0,0-1 0,0 1-1,0-1 1,0 1 0,0 0 0,0 0 0,0 0-1,0 0 1,-1 1 0,1-1 0,0 0-1,-1 1 1,1 0 0,0-1 0,-1 1 0,1 0-1,0 0 1,-1 0 0,1 1 0,0-1 0,0 0-1,-1 1 1,1 0 0,0-1 0,0 1-1,-3 1 1,-2 1-3,0 1-1,1 0 1,-1 0-1,1 0 1,0 0-1,0 1 1,0 0-1,1 0 1,0 1-1,0 0 1,-6 8-1,9-11 2,0 0 0,0 0 0,1 1 0,-1-1 0,1 0 0,0 1 0,-1-1 0,2 1 0,-1 0 0,0-1 0,1 1 0,-1 0 0,1-1 0,0 1 0,1 0 0,-1-1 0,0 1 0,1-1 0,0 1 0,0 0 0,0-1 0,0 1 0,1-1 0,-1 0 0,4 6 0,8 15-14,-12-21 12,0 0 0,0 0 0,1 0 0,-1-1 0,1 1-1,-1 0 1,1-1 0,0 1 0,0-1 0,0 0 0,0 0 0,1 0-1,-1 0 1,1 0 0,-1 0 0,1 0 0,0-1 0,-1 1 0,1-1 0,0 0-1,4 1 1,1 0 14,1 0-1,0-1 1,0 0-1,-1 0 1,1-1 0,0-1-1,0 1 1,0-1-1,0-1 1,-1 0-1,18-5 1,-6-1 13,0-1-1,0-1 1,30-21 0,-17 11 5,2 2 0,0 1 1,73-23-1,-84 30-17,-17 7-27,0 0 0,0 1 0,0-1 0,0 1 0,1 1 0,9-2 0,-17 3 14,0 1 1,0-1 0,0 0-1,1 0 1,-1 0-1,0 0 1,0 0 0,0 0-1,0 0 1,1 0 0,-1 0-1,0 0 1,0 0 0,0 0-1,0 0 1,1 0-1,-1 0 1,0 0 0,0 0-1,0 0 1,0 0 0,0-1-1,1 1 1,-1 0 0,0 0-1,0 0 1,0 0-1,0 0 1,0 0 0,0 0-1,1 0 1,-1-1 0,0 1-1,0 0 1,0 0 0,0 0-1,0 0 1,0 0-1,0-1 1,0 1 0,0 0-1,0 0 1,0 0 0,0 0-1,0-1 1,0 1 0,0 0-1,0 0 1,0 0-1,0-1 1,-9-3 25,-3 5-6,1 0-1,-1 0 1,0 1 0,1 0-1,0 1 1,0 0-1,0 1 1,0 1 0,-11 5-1,17-8-9,0 1-1,0 0 1,0 1-1,0-1 1,1 1 0,-1 0-1,1 0 1,0 0-1,0 0 1,1 1-1,-1 0 1,1 0 0,0 0-1,0 0 1,1 0-1,-1 0 1,1 1-1,0 0 1,-2 10 0,4-13-5,-1 1 1,1-1 0,0 1 0,0 0 0,0-1-1,1 1 1,-1-1 0,1 1 0,0-1-1,0 1 1,0-1 0,0 0 0,1 1 0,-1-1-1,1 0 1,0 0 0,0 0 0,0 0-1,0 0 1,0 0 0,1-1 0,-1 1 0,1-1-1,0 0 1,0 1 0,0-1 0,0-1-1,4 3 1,-1-1 3,0-1 0,0 0 0,-1 0 1,1-1-1,0 0 0,0 0 0,1 0 0,-1-1 0,0 0 0,0 0 0,0 0 0,0-1 0,0 0 0,0 0 0,0 0 1,6-3-1,4-4 5,-1 1 0,0-2 0,0 0 1,19-17-1,-1 3 11,12-8 7,0-2 0,-3-2 0,63-64 0,-87 76-31,-1 0 0,-1 0-1,-2-2 1,0 0 0,13-35 0,39-136-16,-65 191 13,56-216-227,-48 173 78,-1 1 1,1-84-1,-9 129 138,-2-25-77,2 26 81,0 0 0,0 1 0,0-1 0,0 0 0,0 0 0,0 0 0,0 1 0,0-1 1,-1 0-1,1 0 0,0 1 0,-1-1 0,1 0 0,0 1 0,-1-1 0,1 0 0,-1 1 0,1-1 0,-1 1 1,1-1-1,-1 0 0,1 1 0,-1-1 0,0 1 0,1 0 0,-1-1 0,-1 0 0,1 2-1,0-1 0,0 0 0,0 1 0,0-1 0,0 1-1,0 0 1,0-1 0,0 1 0,0 0 0,0 0 0,0-1 0,0 1 0,0 0-1,1 0 1,-1 0 0,0 0 0,0 1 0,-12 21-25,13-22 35,-16 34-51,-20 67 0,18-44 12,5-19 13,3 1 0,-9 63-1,2 81-1,16-167 27,-2 34 12,3-1 0,2 1 1,11 68-1,-11-108 18,0 0 1,1-1-1,5 16 0,-6-22 12,0 0 1,0 0-1,0-1 0,0 1 0,1 0 0,0-1 0,0 0 0,0 1 0,0-1 0,0 0 1,6 3-1,-7-4-14,1 0 0,0-1 1,-1 0-1,1 1 0,0-1 0,0 0 1,0-1-1,0 1 0,0 0 1,0-1-1,0 0 0,0 0 0,0 0 1,0 0-1,5-1 0,-3 0 6,1 0-1,0-1 0,0 0 0,-1 0 1,1-1-1,-1 1 0,8-6 0,1-2 26,1-1 1,-1-1-1,-1-1 0,14-16 0,15-24 257,-39 114-114,-1-50-183,-1-5 5,-1 1-1,2-1 1,-1 1 0,1-1 0,0 0-1,0 0 1,4 7 0,-4-11-18,-1 0 0,1 0 0,-1-1-1,1 1 1,0-1 0,-1 1 0,1-1 0,0 0 0,0 0-1,0 0 1,0 0 0,0 0 0,0 0 0,0 0 0,1-1 0,-1 1-1,0-1 1,0 0 0,1 1 0,-1-1 0,0 0 0,0 0 0,0 0-1,1-1 1,-1 1 0,2-1 0,13-3 10,-1 0-1,0-2 1,0 0 0,0 0 0,-1-2 0,0 0-1,22-15 1,39-20 24,-74 42-39,-1 0 0,0 0 1,1 0-1,-1 0 0,0 0 0,0 0 0,0 0 1,0 0-1,0-1 0,0 1 0,0 0 0,1-3 1,-1 1-59,-5 14 1,0-4 45,2 1-1,-1 0 1,1 0-1,1 0 0,-1 0 1,1 0-1,0 11 1,1-17 8,1 0 0,-1 1 1,0-1-1,1 0 0,-1 1 1,1-1-1,0 0 0,0 0 1,0 0-1,0 0 1,0 0-1,0 0 0,1 0 1,-1 0-1,1 0 0,-1 0 1,1-1-1,-1 1 0,1-1 1,0 1-1,0-1 0,0 0 1,0 0-1,0 0 1,0 0-1,0 0 0,1 0 1,-1 0-1,4 0 0,-1-1 7,-1-1-1,0 0 1,1-1-1,-1 1 1,0-1-1,0 1 1,0-1-1,0 0 1,-1-1-1,7-3 0,-5 2 11,-2 2-9,0 1 0,-1-1 0,1 0 0,-1-1 0,0 1 0,0 0 0,0-1 0,0 1-1,0-1 1,0 1 0,-1-1 0,1 0 0,-1 0 0,0 0 0,1 0 0,-2 0 0,2-5 0,-1 5 0,-1 1 1,0 0-1,0-1 1,0 1-1,0 0 1,0-1-1,0 1 1,-1 0 0,1-1-1,-1 1 1,0 0-1,1 0 1,-1 0-1,0 0 1,-1-1-1,1 1 1,0 0-1,0 1 1,-1-1-1,1 0 1,-1 0-1,0 1 1,-3-4 0,3 4-1,-2-2 7,0-1 0,0 2 0,0-1 0,0 0 0,-1 1 0,1 0 1,-1 0-1,0 0 0,-7-1 0,9 3-15,-7-1 136,21 4-24,4-1-107,-1-1-1,1 0 1,0-2 0,0 1-1,0-2 1,0 0 0,24-7-1,17-1-28,-38 7 23,5 0 8,31-1-1,-48 4 8,0 0 1,-1 0-1,1 0 0,0 1 1,0 0-1,-1 1 0,1-1 1,-1 1-1,1 0 1,9 5-1,-14-6-1,1 0-1,-1 0 1,0 0 0,1 1-1,-1-1 1,0 0 0,0 1 0,0-1-1,0 1 1,0-1 0,0 1-1,0-1 1,-1 1 0,1 0 0,0-1-1,-1 1 1,1 3 0,0 32 135,-1-6 27,0-31-161,0 1 0,0-1 1,0 1-1,0-1 0,0 0 0,0 1 0,0-1 1,1 0-1,-1 1 0,0-1 0,0 0 0,0 1 1,1-1-1,-1 0 0,0 1 0,1-1 0,-1 0 1,0 1-1,0-1 0,1 0 0,-1 0 0,0 0 1,1 1-1,-1-1 0,0 0 0,1 0 1,-1 0-1,1 0 0,0 0 0,13-3 113,18-19-85,-26 18-20,21-18 10,-15 13-18,0-1 0,14-7 1,-25 17-10,0-1 1,0 1 0,-1 0 0,1 0 0,0 0 0,0-1 0,0 1 0,0 0 0,-1 0 0,1 0 0,0 0 0,0 0 0,0 1 0,0-1 0,0 0 0,-1 0 0,1 0 0,0 1 0,0-1 0,0 0 0,-1 1 0,1-1 0,0 1 0,-1-1 0,1 1-1,0-1 1,1 2 0,17 22 51,-10-12-42,8 9 29,-1 1 1,14 27-1,10 12 67,2-8 27,-39-49-350,-3-8 88,-3-5-3354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00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11552,'0'0'1440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00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8640,'0'0'600,"73"-6"-408,-5-4 160,23-2-8,22-1 128,-3 3 0,-11 4 40,-4 4 8,-15-2-72,-5 2 16,-4-2-120,-11-4 8,-4-2-88,-11-6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2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12664,'0'0'2329,"17"-6"-1841,42-12 7,1 2 1,63-8-1,393 2 3187,-475 25-3260,-5 0-3351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06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297 819 3504,'0'0'6648,"-12"-2"-6251,10 2-392,-8-2 118,0 0 0,1 1-1,-1 0 1,0 1 0,0 0-1,0 0 1,0 1 0,0 1-1,0 0 1,1 0 0,-16 6-1,2 4 360,-28 21 0,11-7 34,37-24-465,0 0 0,1 0-1,0 0 1,-1 0 0,1 0-1,0 0 1,0 0-1,0 1 1,0-1 0,0 1-1,1 0 1,-1-1 0,1 1-1,0 0 1,0 0 0,0 0-1,0 0 1,0 0 0,1 0-1,-1 0 1,1 0 0,0 0-1,0 0 1,0 0 0,0 0-1,1 6 1,0-4 3,1 1 1,-1-1-1,1 0 1,0 1-1,1-1 0,-1 0 1,1 0-1,0-1 1,0 1-1,0-1 1,1 1-1,0-1 0,-1 0 1,6 4-1,0-2 6,-1 1 1,1-2-1,1 1 0,-1-1 1,1-1-1,-1 1 0,1-2 1,0 1-1,1-1 0,-1-1 1,1 0-1,-1-1 0,1 0 1,18 0-1,-20-2-21,1 0-1,-1-1 1,0 0 0,0 0-1,0-1 1,0 0 0,-1-1-1,1 0 1,-1 0 0,0-1 0,0 0-1,0 0 1,-1-1 0,1 0-1,-1 0 1,11-14 0,2-6 23,-2 0 1,-1 0-1,-1-2 1,-1 0-1,-2-1 1,0 0-1,-2-1 0,-2-1 1,10-47-1,-4-22 65,5-166 1,-19 241-113,0-18 5,-2 0-1,-2 1 0,-14-76 1,15 112-13,1 0-1,-1 0 1,0 0 0,0 0 0,-1 0 0,1 1 0,-6-8-1,8 13-4,0 0-1,0-1 0,0 1 1,0 0-1,-1 0 0,1 0 1,0-1-1,0 1 1,0 0-1,-1 0 0,1 0 1,0-1-1,0 1 0,-1 0 1,1 0-1,0 0 0,0 0 1,-1 0-1,1 0 0,0-1 1,0 1-1,-1 0 0,1 0 1,0 0-1,-1 0 0,1 0 1,0 0-1,0 0 0,-1 0 1,1 0-1,0 0 0,-1 0 1,1 1-1,0-1 0,0 0 1,-1 0-1,1 0 0,0 0 1,0 0-1,-1 0 0,1 1 1,0-1-1,0 0 0,0 0 1,-1 0-1,1 1 0,-9 11 39,-5 18-18,2 0 1,0 0-1,2 1 0,2 0 0,-7 42 1,-10 169 123,14-108-49,-3 50 44,13-139-95,2 0 0,7 50 0,-7-86-44,1 9 37,2 1 0,-1-1 0,13 34 0,-14-47-25,0-1 1,1 1-1,0 0 0,-1-1 1,1 1-1,1-1 1,-1 0-1,1 0 1,0 0-1,0 0 1,0-1-1,0 0 0,0 0 1,1 0-1,-1 0 1,1-1-1,0 1 1,6 1-1,-7-3-5,0-1 1,0 0-1,0 1 1,0-1-1,-1-1 0,1 1 1,0 0-1,0-1 0,0 0 1,-1 0-1,1 0 1,0-1-1,-1 1 0,1-1 1,-1 0-1,1 1 1,-1-2-1,3-2 0,6-3 22,-2 0 0,1-1 0,15-18-1,102-147 301,-49 62-136,-72 96-54,-5 7 4,-3 14-107,0 0 0,1-1 0,-1 1 0,1-1 0,1 1 0,-1-1 0,2 7 0,2 23 64,-3-22-67,0-1 1,1 0-1,0 0 1,5 14-1,20 38 123,-24-57-132,1 1-1,-1-1 0,2 0 1,-1 0-1,1-1 1,-1 1-1,8 5 0,-9-9-15,0 0 0,0-1 0,0 1-1,0-1 1,0 1 0,0-1 0,0 0-1,1 0 1,-1 0 0,0-1 0,1 1-1,-1-1 1,1 0 0,-1 0 0,0 0 0,1 0-1,-1-1 1,1 1 0,-1-1 0,0 0-1,1 0 1,-1 0 0,0 0 0,0-1-1,0 0 1,4-2 0,3-2 2,-1 0 0,0 0 0,0-1-1,-1-1 1,0 1 0,12-16 0,-11 12-3,4-4 16,-1-1 1,0 0-1,-1-1 1,-1 0-1,9-21 0,-3-2 59,-12 32-2,-1 0 0,0 0 0,0 0 0,2-12 0,-3 34-67,0-1 0,2 1 0,-1-1 0,1 1 0,1-1 0,1 0 0,12 21 0,-16-30-13,0 0 0,1-1 1,0 1-1,-1-1 0,1 1 1,0-1-1,1 0 0,-1 0 1,1-1-1,4 4 0,-5-5-6,1 0-1,-1 0 1,1 0 0,0 0-1,-1 0 1,1-1-1,0 1 1,0-1-1,-1 0 1,1 0 0,0-1-1,6-1 1,12-2-3,-1-2 1,0 0 0,0-2-1,-1 0 1,0-1-1,-1-1 1,0-1 0,31-23-1,-45 30 8,0 1 0,-1 0 1,0-1-1,0 0 0,0 0 0,0 0 0,0-1 0,-1 1 0,0-1 0,0 0 0,0 0 0,-1 0 0,1 0 0,-1 0 1,1-8-1,-2 12 1,-1 0 1,0 0 0,0 0-1,0 0 1,1 0 0,-1-1 0,0 1-1,-1 0 1,1 0 0,0 0-1,0 0 1,0 0 0,-1 0 0,1 0-1,0 0 1,-1 0 0,1 0-1,-1 0 1,1 0 0,-1 0-1,0 0 1,1 1 0,-1-1 0,0 0-1,-1-1 1,0 1-1,1 0-1,-1 1 1,0-1 0,0 1-1,1-1 1,-1 1 0,0 0-1,0 0 1,0 0 0,1 0-1,-1 0 1,0 0 0,0 0 0,-2 1-1,-2 0-5,0 1 0,0 0-1,0 0 1,0 0 0,0 1 0,0 0-1,-9 6 1,9-4-2,0 1 0,0 0 0,0 0 1,1 0-1,0 0 0,0 1 0,1 0 0,0 0 0,-4 8 0,7-11 14,-1-1-1,1 0 0,0 1 0,0-1 0,0 1 0,1-1 0,-1 1 0,1 0 1,0-1-1,0 1 0,0-1 0,0 1 0,1 0 0,0-1 0,-1 1 0,1-1 1,0 1-1,1-1 0,-1 0 0,1 1 0,-1-1 0,4 4 0,4 5 49,0-1-1,0 0 0,1-1 0,17 15 1,-21-21-39,-1 0 1,1 0 0,0-1-1,0 0 1,1 0-1,-1 0 1,1-1 0,-1 0-1,1 0 1,0-1 0,8 1-1,-2 0 66,0 0 0,0 1-1,25 8 1,-37-10-67,0-1-1,0 1 1,0-1 0,0 0 0,0 1-1,-1-1 1,1 0 0,0 0 0,0 0-1,0 0 1,0 0 0,0 0 0,0 0-1,0 0 1,0 0 0,0 0 0,0-1 0,0 1-1,0 0 1,0-1 0,0 1 0,0 0-1,-1-1 1,1 1 0,0-1 0,1-1-1,-7-9-456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07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1163 6824,'0'0'3594,"12"-15"-3198,176-205 856,-114 129-498,-5-4 1,66-119-1,-97 146-4,-3-3 0,-4-1 0,43-145 0,-68 192-288,4-32 0,-10 57-462,0-1 30,0 1 0,1-1 0,-1 1 0,0-1 0,0 0 0,0 1 0,0-1 0,0 1 0,0-1 0,0 0 0,0 1 0,0-1 0,0 1 0,0-1 0,0 0 0,0 1 0,-1-1 0,1 1 0,0-1 0,0 1 0,-1-1 0,1 0 0,0 1 0,-1-1 0,1 1 0,0 0 0,-1-1 0,1 1 0,-1-1 0,1 1 0,-1-1 0,0 1-7,0 0-1,0 1 1,0-1-1,0 0 0,0 0 1,1 1-1,-1-1 1,0 0-1,0 1 1,0-1-1,1 1 1,-1-1-1,0 1 1,1 0-1,-1-1 1,0 1-1,1-1 1,-1 1-1,1 0 1,-1 0-1,1-1 1,0 1-1,-1 1 1,-16 28 122,1 0 1,1 2 0,-11 35 0,-22 101 152,-1 84 5,45-217-262,2 0 0,1 1 0,2-1 0,1 0 0,9 43 0,-11-78-40,2 11 22,0 0 0,1 0 1,1-1-1,5 13 0,-8-20-11,0-1-1,1 1 1,-1-1 0,1 0 0,0 1-1,0-1 1,0 0 0,0 0 0,0 0-1,0 0 1,0 0 0,1-1 0,-1 1-1,0-1 1,1 1 0,0-1 0,-1 0-1,1 0 1,0 0 0,-1-1 0,1 1-1,3 0 1,3-1 3,0 0-1,-1-1 1,1 0-1,0 0 1,-1-1-1,1 0 1,-1 0-1,1-1 1,-1 0 0,0-1-1,0 0 1,0 0-1,10-8 1,-6 4 14,-1-1 0,0 0 0,0-1 0,-1 0 0,-1 0 0,0-1 0,14-21 0,-17 15 27,-6 17-55,0 0 0,0-1 0,0 1 1,0 0-1,0 0 0,0-1 0,0 1 0,0 0 0,-1 0 0,1 0 0,0-1 0,0 1 0,0 0 1,0 0-1,0 0 0,0-1 0,-1 1 0,1 0 0,0 0 0,0 0 0,0 0 0,-1-1 1,1 1-1,0 0 0,0 0 0,0 0 0,-1 0 0,1 0 0,0 0 0,0 0 0,0 0 1,-1 0-1,1 0 0,0 0 0,0 0 0,-1 0 0,-1 0 2,1 0 1,-1 1-1,0 0 1,1-1-1,-1 1 1,1 0-1,-1-1 1,1 1-1,-1 0 1,1 0-1,-1 1 1,1-1-1,0 0 1,0 0-1,-1 0 1,0 3-1,-2 1-4,1 0 0,0 0 0,0 1-1,1-1 1,-1 1 0,1-1 0,0 1 0,1 0 0,0 0 0,-1 0-1,2 0 1,-1 0 0,1 12 0,0-16 3,0 1 0,1-1 0,-1 1 0,1-1 0,0 1 0,0-1 0,-1 0 0,1 1 0,1-1 0,-1 0 0,0 0 0,1 1-1,-1-1 1,1 0 0,-1-1 0,1 1 0,0 0 0,0 0 0,0-1 0,0 1 0,0-1 0,0 0 0,0 1 0,1-1 0,-1 0 0,0 0 0,1-1 0,-1 1 0,1 0 0,-1-1 0,1 1 0,-1-1 0,1 0 0,-1 0 0,5 0 0,1 0-6,-1-1 1,0 0-1,0 0 1,0 0-1,1 0 1,-1-1-1,-1-1 1,1 1-1,0-1 1,10-6 0,-13 7 0,-1-1 1,1 1 0,-1-1 0,0 0 0,0 0-1,0 0 1,0 0 0,0-1 0,-1 1-1,1-1 1,-1 0 0,0 0 0,0 1 0,0-1-1,-1-1 1,0 1 0,1 0 0,0-8 0,-1 10-1,-1-1 1,0 1 0,1-1 0,-1 1-1,0-1 1,0 0 0,0 1-1,0-1 1,-1 1 0,1-1 0,-1 1-1,1-1 1,-1 1 0,0-1 0,0 1-1,0 0 1,-1 0 0,1-1 0,0 1-1,-1 0 1,1 0 0,-1 0-1,0 0 1,0 0 0,0 1 0,-3-4-1,0 2 2,-28-20 4,31 21-2,0 1 0,-1 1-1,1-1 1,0 0 0,0 0-1,-1 1 1,1 0 0,0-1 0,-1 1-1,1 0 1,0 0 0,-1 0 0,1 0-1,-1 1 1,-2 0 0,-9 0 3,12-1 7,0 0 1,0 0-1,-1 0 0,1 0 1,0 1-1,0-1 0,0 1 0,-1-1 1,-2 3-1,-4-4 116,8 0-44,8 0-37,-5 1-40,0 0 0,0-1 1,0 1-1,0-1 0,0 0 0,-1 0 0,1 1 0,0-1 1,0 0-1,2-2 0,8-4 31,12-3 44,1 2 0,0 1 1,0 1-1,1 1 0,0 1 0,0 1 0,0 2 0,0 0 0,0 2 0,31 4 0,-11-3 141,-32-2-76,0 1 0,19 2 0,-15-1 90,-16-3-422,-12-3-456,-3 2-2634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08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70 6016,'0'0'5712,"11"1"-5190,25-1-99,1-2 0,-1-2 0,64-14 0,-33 6 4,165-19 1085,-201 29-1150,1 1 0,0 2 0,-1 1 0,1 1 0,42 12 0,10 1 1331,-70-7-936,-12-4-3211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18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1 997 3312,'0'0'9444,"11"-2"-9186,39-7 2,-44 7-190,-1 1-1,1-1 1,-1 0-1,0 0 1,0-1-1,0 0 1,0 0-1,0 0 1,-1 0-1,1-1 1,5-6 0,10-7 193,-7 7-82,-1 0 0,0-2 1,-1 1-1,0-1 1,0-1-1,-2 0 1,0 0-1,0-1 0,-1 0 1,-1 0-1,0-1 1,9-31-1,-10 31 6,0 0 0,12-20 1,-12 24 21,0 0 0,-1 0 1,0 0-1,5-21 0,-7 21 751,-1 18-482,-2 36-313,0-15-67,-4 80 182,2-76-228,1-13 17,0 0 1,-1 0-1,-1-1 1,-11 37-1,14-54-63,-1 0 0,1-1 0,0 1 0,-1 0 0,1-1 0,-1 1 0,1 0 0,-1-1 0,1 1-1,-1-1 1,1 1 0,-1-1 0,0 1 0,1-1 0,-1 1 0,0-1 0,1 0 0,-1 1 0,0-1 0,0 0 0,1 0 0,-1 1 0,0-1 0,0 0 0,1 0 0,-2 0 0,-1 0 7,0 0 0,1 0 0,-1-1 1,0 1-1,1-1 0,-1 0 0,0 1 1,-2-2-1,-1-1 10,0 0 1,-1-1-1,1 0 0,0 1 1,-8-8-1,3-2 10,9 10-28,0 1 0,0-1-1,0 1 1,0-1 0,-1 1-1,1 0 1,-1 0 0,0 0-1,-2-1 1,-4-7 20,9 10-27,-1-1 0,1 1 0,0-1 0,-1 1 0,1-1 0,0 1 0,-1-1 0,1 1-1,0 0 1,-1-1 0,1 1 0,-1-1 0,1 1 0,-1 0 0,1 0 0,-1-1 0,1 1 0,-1 0 0,1 0-1,-2-1 1,2 1-14,3 3-45,6 3 51,0 0 0,1-1 0,0 0 0,-1-1 1,1 0-1,1-1 0,-1 1 0,0-2 0,1 0 0,0 0 0,-1-1 0,1 0 0,12-1 0,-6 0 8,-1-2 0,21-3 0,-32 4 2,1-1 0,0 1 0,-1-1 0,1-1-1,-1 1 1,0-1 0,1 0 0,-1 0 0,7-7-1,96-88 40,-88 80-22,20-25-1,-4 4 96,-29 22-38,-7 17-72,0-1 0,0 1 0,0 0 0,1 0 0,-1-1 0,0 1 0,0 0 0,0 0 0,0-1 0,0 1 0,0 0 0,0 0 0,0-1 0,0 1 0,0 0 0,0 0 0,0 0 0,-1-1 0,1 1 0,0 0 0,0 0 0,0-1 0,0 1 0,0 0 0,0 0 0,-1 0 0,1-1 0,0 1 0,0 0 0,0 0 0,0 0 0,-1 0 0,1-1 0,0 1 0,0 0 0,0 0 0,-1 0 1,1 0-1,0 0 0,0 0 0,-1 0 0,1 0 0,0 0 0,0 0 0,-1 0 0,1-1 0,0 2 0,0-1 0,-1 0 0,1 0 0,0 0 0,0 0 0,-1 0 0,1 0 0,0 0 0,0 0 0,0 0 0,-1 0 0,1 0 0,0 0 0,-1 1 0,-11 13 78,11-11-75,-1 0-1,1 0 1,0 1-1,0-1 1,0 0-1,0 0 1,0 1-1,1-1 1,-1 0-1,1 1 1,0 4-1,-1 4 6,1-7-8,-1-1 0,1 1 0,0-1 0,1 1 0,-1 0 0,1-1 0,0 0 0,0 1 0,0-1 0,3 8 0,2-1 3,0 0-1,12 15 0,-3-3 5,-13-20-2,0 0-1,0-1 1,0 1-1,0-1 1,0 0 0,1 1-1,-1-1 1,1 0-1,0 0 1,-1-1 0,1 1-1,0-1 1,0 1-1,0-1 1,0 0 0,0 0-1,0 0 1,0 0-1,1-1 1,-1 1 0,0-1-1,4 0 1,1-1 9,-1 1-1,1-2 1,-1 1 0,1-1 0,-1 0 0,1-1 0,-1 1 0,9-6 0,-5 1 17,-1 1 0,0-2 0,0 1 1,-1-1-1,0-1 0,0 0 1,-1 0-1,0-1 0,7-11 0,16-19 77,-29 38-102,1-1 0,-1 1 0,1 0-1,0 0 1,-1 1 0,1-1 0,0 1-1,0-1 1,5-1 0,14-8-27,-22 11 18,1 0-1,-1 0 1,0 0 0,1 0-1,-1 0 1,1 0 0,-1 0-1,0 0 1,1 0 0,-1 0-1,1 0 1,-1 0 0,0 0-1,1 0 1,-1 0 0,0 0-1,1 0 1,-1 1 0,1-1-1,-1 0 1,0 0 0,1 0-1,-1 1 1,0-1 0,0 0-1,1 1 1,-1-1 0,0 0-1,0 0 1,1 1 0,-1-1-1,0 0 1,0 1 0,0-1-1,1 1 1,-1-1 0,0 0-1,0 1 1,0-1 0,0 0-1,0 1 1,0 0 0,6 18-2,-6-19 3,4 17 32,-1 0-1,3 31 1,-6-47-7,2-2-19,0 1 1,0-1-1,0 0 1,0 0-1,0 0 1,0 0-1,0 0 1,0-1-1,-1 1 1,1 0-1,0-1 1,-1 1-1,1-1 1,-1 0-1,1 1 1,-1-1-1,2-3 1,9-9 0,7-7-3,-14 15-6,1 0 1,-1 1-1,1-1 1,0 1-1,0 0 1,10-5-1,-14 9-3,0 0-1,0 0 1,0 1-1,-1-1 0,1 1 1,0-1-1,0 1 1,0 0-1,0 0 0,0 0 1,0 0-1,0 0 1,0 0-1,0 1 0,0-1 1,0 1-1,0-1 1,0 1-1,-1 0 0,1 0 1,0-1-1,0 1 1,-1 1-1,1-1 0,-1 0 1,4 3-1,1 2-7,0 1-1,-1 0 0,0 0 1,8 15-1,1 2 27,27 33 41,-40-56-52,0 0 0,0 0-1,0 0 1,0 0-1,0 0 1,0 0 0,0 0-1,0-1 1,1 1-1,-1 0 1,0 0 0,0-1-1,1 1 1,-1-1-1,0 1 1,1-1 0,-1 0-1,0 0 1,1 1-1,-1-1 1,1 0 0,-1 0-1,0 0 1,1 0-1,-1-1 1,1 1 0,-1 0-1,0-1 1,1 1-1,-1-1 1,0 1 0,2-2-1,6-1 14,-1-2 0,0 1 0,13-11 0,-13 10-2,6-6 7,-1 0 1,-1-1-1,0 0 1,-1-1 0,0-1-1,-1 0 1,-1 0-1,9-16 1,-10 13 71,1 0 131,-6 18-133,-2 13-54,-8 78-39,3-72-1,2 0 1,1 0 0,0 0-1,1-1 1,6 37-1,-6-55 2,0 0 1,0 1-1,1-1 0,-1 0 0,0 0 0,1 1 0,-1-1 0,1 0 0,-1 0 1,1 0-1,0 0 0,0 0 0,-1 0 0,1 0 0,0 0 0,0 0 0,0 0 1,0 0-1,0-1 0,0 1 0,0 0 0,0-1 0,1 1 0,-1 0 0,2 0 1,-1-1-1,0 0 0,0 0 0,1 0 0,-1 0 0,0-1 0,1 1 0,-1 0 0,0-1 1,0 0-1,0 1 0,0-1 0,0 0 0,3-2 0,2-1-1,0 0 0,0-1 0,0 0-1,-1-1 1,1 1 0,8-12 0,8-18-4,26-52 0,-31 54 6,-16 29 20,0-1 0,0 0 0,0 0 0,-1 0 0,1-8 0,-2 13 39,0 14-3,2-2-30,0 1 1,9 23-1,-2-1 10,-7-29-29,0 0 1,0 0-1,0 0 1,1 0 0,0 0-1,0-1 1,0 1-1,1-1 1,-1 0 0,1 0-1,1 0 1,-1 0-1,8 5 1,-10-8-3,1 0 0,0 0 0,-1-1 0,1 1 0,0-1 0,0 0 0,0 0 0,0 0-1,0 0 1,0 0 0,0-1 0,0 1 0,0-1 0,0 0 0,0 0 0,1 0 0,-1 0 0,0-1 0,0 1 0,0-1 0,0 0 0,0 0 0,0 0 0,0 0 0,0-1-1,-1 1 1,1-1 0,3-2 0,6-6 8,-2 0 0,1-1 0,-1 0-1,-1 0 1,0-1 0,-1-1 0,0 1 0,9-20-1,-2 4-2,6-16 17,7-10 47,-27 56-59,0 0 1,1 1 0,-1-1 0,0 0 0,0 1 0,0-1 0,-1 0-1,1 1 1,0-1 0,0 6 0,9 47 11,-9-27 0,-1 0-1,-1 0 1,-5 30-1,4-39 10,2-18-30,0-1 0,0 1-1,0-1 1,0 1-1,0-1 1,0 1 0,-1-1-1,1 1 1,0-1-1,0 0 1,0 1 0,0-1-1,-1 1 1,1-1 0,0 1-1,0-1 1,-1 0-1,1 1 1,0-1 0,-1 0-1,1 1 1,0-1 0,-1 0-1,1 1 1,-1-1-1,1 0 1,0 0 0,-1 0-1,1 1 1,-1-1 0,1 0-1,-1 0 1,1 0-1,-1 0 1,1 0 0,-1 0-1,0 0 1,-1 0 1,0 0-1,0-1 1,0 0-1,0 1 1,0-1-1,0 0 1,0 0 0,0 0-1,-2-2 1,-35-29-22,16 9-81,22 22 57,4 2-209,46 23 131,-32-14 82,-1-2 0,26 9 0,-32-13 27,0-1 0,0 0 0,1-1-1,-1 0 1,1 0 0,-1-1 0,1-1 0,-1 0-1,1 0 1,0-1 0,14-3 0,9-5-21,-14 4 17,0 0-1,0-2 0,-1 0 0,0-1 0,31-18 1,-22 6 23,-1-2 1,34-33 0,-59 54-8,-1-1 1,1 0-1,-1 0 1,1 0-1,-1 0 1,0 0-1,0 0 1,0 0-1,0 0 1,0-1-1,-1 1 1,1 0 0,0 0-1,-1-1 1,0 1-1,0-1 1,1-3-1,-2 5 0,1 0-1,0 0 0,-1 0 1,1 0-1,0 1 0,-1-1 0,1 0 1,-1 0-1,1 0 0,-1 0 1,0 0-1,1 0 0,-1 1 1,0-1-1,1 0 0,-1 1 1,0-1-1,0 0 0,0 1 1,0-1-1,0 1 0,0-1 1,0 1-1,0 0 0,0-1 1,0 1-1,0 0 0,0 0 1,0 0-1,0 0 0,0 0 1,0 0-1,0 0 0,0 0 1,0 0-1,0 0 0,0 0 1,0 1-1,0-1 0,0 0 1,-1 1-1,-3 1 0,0-1-1,1 1 1,-1 0-1,0 1 1,1-1 0,-1 1-1,1 0 1,0 0-1,0 0 1,0 0 0,0 1-1,1 0 1,-1 0-1,1 0 1,-3 4 0,4-5-6,0 0 0,0 0 0,1 0 0,-1 1 0,1-1 0,-1 0 0,1 1 0,0-1 0,1 1 0,-1-1 0,0 1 0,1-1 0,0 1 0,0-1 0,0 1 0,0 0 0,1-1 0,-1 1 0,1-1 1,0 1-1,0-1 0,3 7 0,-1-5 2,1 3 0,0 0 0,0 0 0,1 0 0,0-1 0,0 0 0,1 0 0,8 7 0,-12-13 0,-1 0-1,1 0 0,0-1 0,0 1 1,-1-1-1,1 1 0,0-1 0,0 0 1,0 1-1,0-1 0,0 0 1,0 0-1,-1 0 0,1-1 0,0 1 1,0 0-1,0-1 0,0 1 0,-1-1 1,1 0-1,0 1 0,0-1 1,-1 0-1,1 0 0,-1 0 0,1 0 1,1-2-1,0 1-5,0-1 1,0 0-1,0 0 1,0 0-1,0 0 1,-1 0-1,0 0 1,0-1-1,0 1 1,0-1-1,3-6 1,-4 3 2,0 0 1,-1 0 0,1 1 0,-1-1-1,-1 0 1,1 0 0,-1 0 0,0 0-1,-1 1 1,0-1 0,0 0 0,0 1-1,-1-1 1,1 1 0,-2 0 0,1 0-1,-1 0 1,0 1 0,0-1 0,-6-5-1,-17-7 90,16 12-35,11 6-47,-1-1 0,1 1 0,-1 0 1,1 0-1,-1 0 0,1 0 0,-1 0 0,1 0 0,0 0 0,-1 0 1,1 0-1,-1 0 0,1 0 0,-1 1 0,1-1 0,-1 0 0,1 0 1,0 0-1,-1 0 0,1 1 0,-1-1 0,1 0 0,0 0 1,-1 1-1,1-1 0,0 0 0,-1 1 0,1-1 0,0 0 0,0 1 1,-1-1-1,1 1 0,0-1 0,0 0 0,-1 1 0,1 0 3,-1 1 0,1-1 0,-1 0-1,1 0 1,-1 0 0,1 0 0,0 0-1,-1 0 1,1 0 0,0 1-1,0-1 1,0 2 0,1 3 6,1 0-1,0-1 1,0 1 0,1-1-1,-1 1 1,1-1 0,0 0 0,1 0-1,-1 0 1,1-1 0,0 1-1,0-1 1,0 0 0,1 0-1,0 0 1,-1-1 0,1 0 0,1 0-1,-1 0 1,0 0 0,1-1-1,-1 0 1,1 0 0,0 0-1,-1-1 1,1 0 0,0 0 0,0 0-1,0-1 1,11 0 0,-1-2 2,-1-1 0,0 0 1,1-1-1,-1-1 0,-1 0 1,1-1-1,-1-1 0,0 0 1,0-1-1,-1 0 1,0-1-1,13-12 0,44-43 57,-59 52-46,-6 6 32,-6 8 42,-7 14-65,0 0 0,2 1 0,-1 0 0,2 1 0,1-1 0,-5 31 0,8-39-21,0 0 0,1 0 1,0 0-1,0 0 0,1 0 1,0 0-1,1 0 0,0-1 1,0 1-1,1 0 0,0-1 1,5 10-1,-7-16-10,0-1 1,0 0-1,0 0 0,1 1 0,-1-1 1,0 0-1,0 0 0,1 0 1,-1 0-1,0-1 0,1 1 1,-1 0-1,1 0 0,0-1 0,-1 1 1,1-1-1,-1 0 0,1 1 1,0-1-1,-1 0 0,1 0 1,0 0-1,-1 0 0,1 0 1,-1 0-1,1-1 0,0 1 0,2-1 1,8-2 4,0 0-1,18-7 1,-23 7-6,18-7 5,-1-2 0,45-29-1,-49 28-23,0 0 0,1 2 0,0 1 0,29-10 0,-49 19 14,3 0-8,0 0-1,0 0 1,0 0-1,-1 0 1,1-1-1,0 0 1,-1 0-1,1 0 0,-1 0 1,1-1-1,-1 1 1,0-1-1,3-3 1,-2 1-55,-5 9 8,-8 8 29,-3-3 33,0 0 1,0 0 0,-12 15-1,20-21-2,1 1 0,0-1 0,0 1 0,0 0 0,1 0-1,-1 0 1,1 0 0,0 1 0,0-1 0,0 0 0,1 1 0,0 0-1,0-1 1,-1 7 0,2-10-5,1 1 0,0 0 0,0 0 0,-1-1 0,1 1 1,0 0-1,0-1 0,0 1 0,1-1 0,-1 1 0,0-1 0,1 0 0,-1 0 0,1 1 0,-1-1 0,1 0 0,-1 0 0,1 0 0,0-1 0,-1 1 0,3 1 0,0-1-5,0 1-1,-1-1 1,1 1 0,0-1-1,0 0 1,0 0-1,0-1 1,0 1-1,4-1 1,-2-1-5,-1-1 0,0 0 0,0 0 0,0 0 0,0-1 0,0 0 0,0 0 0,0 0 0,-1 0 0,0-1 0,0 1 0,0-1 0,0 0 0,0-1 0,-1 1 0,0 0 0,4-7 0,5-10-41,0-1 0,12-34 1,-24 54 49,12-30-69,-2 0 0,-2-1 0,-1-1-1,4-41 1,-2-136-291,-12 153 167,-13-81 1,0 19-165,13 106 260,-1 20 67,-5 27 49,9-32-15,-13 61 41,3 0-1,-3 123 1,12-92 8,5 133 107,-4-214-135,2-1-1,0 1 1,0-1-1,1 1 1,0-1-1,7 13 1,-9-22-13,0 1 0,1-1 0,-1 0 0,1 0 0,0 0 0,0 0 0,0-1 0,0 1 0,0 0 0,0-1 0,0 1 0,0-1 0,1 0 0,-1 0 0,0 0 0,1 0 0,-1 0 0,1 0 0,-1 0 0,1-1 0,-1 0 0,1 1 0,0-1 0,-1 0 0,1 0 0,0 0 0,4-2 0,6 0 3,-1 0 1,0-1-1,0 0 1,16-8-1,2-3-2,-1-1 0,0-2 0,27-20-1,30-19-28,-79 52 11,1 0 0,-1-1 0,0 0 0,-1 0 0,1-1 0,7-9 0,2 3-4,-13 11 60,-13 8 38,1 0-68,1 1 1,0-1-1,-12 17 1,-5 4 19,18-21-20,0 0 1,0 1 0,1 0 0,0 1 0,0-1-1,1 1 1,-7 15 0,10-19-4,1 1 1,-1-1-1,1 1 1,0-1-1,0 1 1,1 0 0,-1-1-1,1 1 1,0 0-1,1-1 1,0 1-1,0 0 1,0-1-1,0 1 1,3 6-1,1 0 22,7 19 107,-12-30-134,1 1 1,0-1-1,0 1 0,0-1 0,0 0 1,0 1-1,0-1 0,0 0 0,0 0 1,0 0-1,1 0 0,-1 0 0,0 0 0,1 0 1,1 1-1,-1-2-2,-1 1 1,1-1-1,-1 0 0,1 1 1,-1-1-1,1 0 0,-1 0 0,1 0 1,-1 0-1,1 0 0,0 0 1,-1-1-1,1 1 0,-1-1 1,1 1-1,-1-1 0,0 1 1,1-1-1,-1 0 0,1 1 1,-1-1-1,0 0 0,0 0 1,1 0-1,-1 0 0,0 0 0,0-1 1,0 1-1,1-2 0,4-2-9,0-2 1,0 0 1,-1 0-1,0 0 0,0-1 0,0 0 0,-1 1 0,0-2 0,2-8 1,3-9-20,7-34 1,-15 58 5,-1-1 1,1 0-1,0 0 1,-1 0 0,1 0-1,-1 0 1,0 0-1,0 0 1,-1 0 0,1 0-1,0 0 1,-1 0-1,0 0 1,1 0-1,-1 0 1,0 1 0,-3-5-1,4 7-31,-1 0 42,-1 1 1,1-1-1,0 1 1,0 0-1,-1-1 1,1 1-1,0 0 0,0 0 1,0 0-1,0 0 1,0 0-1,-1 2 1,-3 9 11,0 0 1,1 0-1,1 0 1,0 0-1,0 1 1,2-1-1,-1 1 1,1 0 0,1-1-1,1 1 1,1 15-1,0-21 2,-1 0 0,1 0 0,0 0 0,1 0 0,-1-1 0,1 1 0,1-1 0,-1 0 0,1 0 0,0 0 0,1 0-1,-1 0 1,1-1 0,6 5 0,-8-8-7,0 0 0,0-1 0,0 0 1,0 1-1,0-1 0,0 0 0,1 0 0,-1-1 0,0 1 0,1-1 0,-1 1 0,0-1 0,1 0 0,-1 0 0,1-1 0,-1 1 0,4-2 0,4 0 8,1-1-1,-1 0 1,17-9-1,-14 5-11,-1 0 0,-1-1 0,1 0 0,-2-1 0,1-1 1,-1 0-1,0-1 0,-1 0 0,9-12 0,6-11-35,39-73 0,-44 63-48,29-88 1,-17 42-15,38-112-144,-42 117 148,-22 68 46,-2 0 0,0 0 1,2-27-1,-6 40 37,1-7-89,-7 20 41,-14 33 44,-1 2-9,2 0 0,-15 53-1,-21 137 194,48-189-118,2 0-1,1 0 1,4 58-1,3-54 129,17 81 0,-20-126-166,2 0-1,-1-1 0,0 1 1,1 0-1,0-1 0,-1 1 1,1-1-1,1 0 0,-1 1 1,0-1-1,1 0 0,0-1 1,5 6-1,-8-9-99,1 1-1,-1 0 1,0 0 0,1 0-1,-1-1 1,0 1 0,1 0-1,-1 0 1,0-1-1,1 1 1,-1 0 0,0-1-1,0 1 1,1 0 0,-1-1-1,0 1 1,0 0 0,0-1-1,0 1 1,1 0 0,-1-1-1,0 1 1,0-1 0,0 1-1,0 0 1,0-1 0,0 1-1,0-1 1,0 1 0,0-1-1,0 1 1,0 0 0,0-1-1,-1 0 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1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11152,'0'0'3480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1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10952,'0'0'2056,"70"-54"-1960,-16 44 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43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46 721 2904,'0'0'5002,"11"7"-4606,1 0-237,-1-1 191,0 1 1,17 13 0,-27-18-257,0-1 0,-1 1 0,1-1 0,0 1 0,0-1-1,0 1 1,-1-1 0,1 1 0,-1-1 0,0 1 0,1 0 0,-1-1 0,0 1 0,0 0 0,0 0-1,0-1 1,0 1 0,0 0 0,0-1 0,-1 1 0,1 0 0,-1-1 0,1 1 0,-2 1 0,-16 40 1119,18-42-1158,-5 11 167,0-1-1,1 1 1,0 0-1,1 0 1,1 0 0,0 1-1,-1 19 1,8 90 374,-1-69-341,9 485 1039,-50 211-488,20-486-642,14 85 79,5-177-137,9 107 87,-2-75 42,-10-162-129,-2 0-1,-2-1 1,-2 0-1,-15 53 1,22-92-102,-5 17 44,1-1 1,-3 33-1,2-8 40,3-31-73,1 0-1,0 0 1,1 0-1,1 22 0,0-31-18,0 1-1,0-1 0,1 1 0,-1-1 0,0 1 0,1-1 1,0 0-1,-1 0 0,1 0 0,0 0 0,0 0 0,0 0 0,1 0 1,-1-1-1,3 3 0,38 19-4,-30-19 0,0 0 0,0-1 1,1 0-1,-1-1 0,1-1 0,0 0 1,18-2-1,-11 2 4,207-11-113,-23 0 41,-134 9 31,0 3-1,134 22 0,-149-12 36,10 3 28,0-3 0,69 3 0,-35-10 2,238 2 20,-205-7-33,37-3-6,14-5 37,96-12 56,-207 9-58,238-29 50,-233 34-51,0 4 0,80 7 0,-152-4-31,360 24 56,-256-22-94,146-15 0,329-24-5,-211 33 98,-106-6-16,206-11 17,-315 17-15,167 17 0,-83 0 4,-17-8 5,199 9 26,-25-5 14,-225-9-70,-104 2 4,-1 2 0,0 3 0,114 30 0,-134-27 31,53 6-1,14 2 17,-11-2 87,159 7 0,-187-20-123,75 1 42,-38-3-32,202 0 47,-103-4-16,-38-2 5,18-1 22,26 1-22,-40-1-47,-15-1-11,315-10 63,-349 7-51,90-13 38,83-19-10,-172 24-55,207-22 13,-114 33-21,-50 4-35,15-17-18,-57 4 20,-62 8 21,-15 0 13,1 3-1,66 4 0,75 8 45,-95-7-21,174 27 1,130 22-52,-135-24-97,-63-5 48,-104-11 41,115 6-32,-220-16 64,378 0 40,-181-7 9,66-4 2,-132 0 12,183 9 0,63 4-97,-245-4 18,268-18-6,83 1-38,-425 20 59,507-3 30,-282 2 48,-108-1-20,23 2 78,-65-1-53,-6 1 32,-79 3 15,-43-4-108,-4 0-14,0 0 0,0 0 0,-1 0 0,1 0 0,0 0 0,0 0-1,0 0 1,0 0 0,0 0 0,0 0 0,-1 0 0,1-1-1,0 1 1,0 0 0,0-1 0,0 1 0,-1 0 0,1-1-1,0 1 1,-1-1 0,1 1 0,0-1 0,-1 0 0,1 1 0,0-1-1,-1 0 1,1 1 0,-1-1 0,1 0 0,-1 0 0,0 1-1,1-1 1,-1 0 0,0 0 0,1 0 0,-1 0 0,0 1-1,0-2 1,2-7 3,-1 1 0,0 0 0,0-1 0,-1 1 0,-1-15 0,0-8 5,31-199 11,-12 115-52,70-461-158,-65 433 131,5-17 10,16-121-36,-17 94 20,10-139 0,-36 287 57,13-512-22,-3 247 24,0 41 0,-8 167 0,-1-60 0,-1 83-30,19-140 0,-9 141-38,-3 26-16,2-49 0,-10 88 67,1 1-1,0 0 0,1-1 0,3-9 0,-3 9 2,0 1-1,0 0 0,-1-1 0,1-7 0,4-76-272,-11 68 123,5 21 161,0 1 0,0-1 1,0 1-1,0 0 1,-1-1-1,1 1 1,0 0-1,0-1 1,0 1-1,0-1 1,-1 1-1,1 0 1,0 0-1,0-1 1,-1 1-1,1 0 0,0-1 1,-1 1-1,1 0 1,0 0-1,-1-1 1,1 1-1,0 0 1,-1 0-1,1 0 1,0 0-1,-1-1 1,1 1-1,0 0 1,-1 0-1,1 0 0,-1 0 1,1 0-1,0 0 1,-1 0-1,1 0 1,-1 0-1,1 0 1,0 0-1,-1 1 1,1-1-1,-1 0 1,1 0-1,0 0 1,-1 1-1,-3 0-6,0 1 0,0-1 0,0 0 0,0 1 0,0-2 0,0 1 0,0-1 0,-1 1 0,1-1 0,0 0 0,-6-1 0,-14 1-32,-223 17-154,-149-17 322,35-3 65,-36-1-74,120 6-77,34 1-26,-184-5 40,71 17-77,87 1-15,131-15 1,-111 5 22,-137 2 61,-44-5-19,122 2 64,123-13-16,-14 0-21,21 15-2,-48 0 11,-98 4-2,94-1-33,-60-3 40,-225 1-65,310-15-47,-30 0-19,202 8 58,-260-7-43,105-10 36,-202 9-1,300 7 14,-103-12 0,-19 7 0,55 3 0,-446-2 64,417 7-38,-111 8 8,87-2-19,-473 31 153,448-24-107,-36 9-32,53-4-18,212-21-12,-646 57-12,97 5 181,193-39-95,174-16-18,-7 0 14,-139 11-4,78-3-101,27-3-6,-117 13 80,-136 0 185,386-20-183,-72-1 36,112-7-49,-309-7 143,110 6-105,52-1-40,75 4-3,-201-28 1,154 11 66,6 1 41,63 4 20,-152-1 1,206 12-106,-77-14 1,29 3 8,-373-31 153,394 39-167,-103 7-1,75 1 6,-1 3-52,-122 24 1,126-15-33,-95 23-44,49-7-25,131-27 95,0-2 24,1 2 0,0 0 1,-27 11-1,10-5-44,30-10 29,0 1 0,0 0 0,0 1 1,0-1-1,1 1 0,-1 0 0,1 0 0,-1 0 0,1 1 0,0-1 0,0 1 0,0 0 0,-3 4 0,-6 8 9,5-6-17,1 0 0,-12 18 0,17-23 6,0 1 0,0-1 1,0 1-1,1 0 0,0 0 1,0 0-1,0-1 1,0 1-1,0 9 0,3 33-12,1-1-1,10 52 0,-13-97 33,0-1-1,0 0 0,1 0 0,-1 1 0,0-1 1,0 0-1,0 1 0,0-1 0,0 0 1,0 1-1,0-1 0,0 0 0,0 1 1,0-1-1,0 0 0,0 1 0,0-1 0,0 0 1,0 1-1,0-1 0,0 0 0,-1 1 1,1-1-1,0 0 0,0 1 0,0-1 1,0 0-1,-1 0 0,1 1 0,0-1 0,0 0 1,-1 0-1,1 1 0,0-1 0,0 0 1,-1 0-1,1 0 0,0 0 0,-1 1 1,1-1-1,0 0 0,-1 0 0,1 0 1,0 0-1,-1 0 0,1 0 0,0 0 0,-1 0 1,1 0-1,-1 0 0,-14-5-2394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5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27 4216,'0'0'2784,"11"-4"-2299,2-2-296,-7 3-58,-1 1-1,1-1 1,0 1-1,0 1 1,0-1-1,7 0 1,-12 1 3,-1 1 0,1 0 0,-1 0 1,1 0-1,-1-1 0,1 1 0,-1 0 1,1 0-1,-1 0 0,1 0 0,0 0 1,-1 0-1,1 0 0,-1 0 0,1 0 1,-1 0-1,1 1 0,-1-1 0,1 0 1,-1 0-1,1 0 0,-1 1 0,1-1 1,-1 0-1,1 1 0,-1-1 0,1 0 1,-1 1-1,0-1 0,1 1 0,-1-1 1,0 0-1,1 1 0,-1-1 0,0 1 0,0-1 1,1 1-1,-1-1 0,0 1 0,0-1 1,0 1-1,0 0 0,1-1 0,-1 1 1,0-1-1,0 1 0,0-1 0,0 2 1,0-1-58,0 0 1,0 0 0,0-1 0,0 1 0,0 0-1,0 0 1,0 0 0,1 0 0,-1 0 0,0 0-1,1-1 1,-1 1 0,1 0 0,-1 0 0,1-1-1,-1 1 1,1 0 0,0-1 0,-1 1 0,1 0-1,0-1 1,-1 1 0,2 0 0,-1 0 1,-1-1 0,1 1 1,0 0-1,-1 0 0,1 0 1,0 0-1,-1 0 0,0 0 1,1 0-1,-1 0 0,1 0 1,-1 0-1,0 0 0,0 0 1,0 0-1,0 0 0,0 0 1,0 2-1,0 28 869,-1-20-659,-2 45 335,-2 1 1,-25 103-1,25-136-515,-1-2 0,-12 31-1,1-6 78,11-14-19,6-28-139,-1-1-1,0 1 0,0 0 0,0-1 0,0 1 0,-4 8 0,-8 23 297,8-19-96,5-17-213,-1 1-1,1-1 0,0 0 1,0 0-1,-1 1 0,1-1 1,0 0-1,0 1 0,0-1 1,0 0-1,0 1 0,-1-1 1,1 0-1,0 1 0,0-1 1,0 1-1,0-1 0,0 0 1,0 1-1,0-1 1,0 0-1,0 1 0,0-1 1,1 0-1,-1 1 0,0-1 1,0 0-1,0 1 0,0-1 1,0 0-1,1 1 0,-1-1 1,0 0-1,0 1 0,1-1 1,-1 0-1,0 0 0,0 1 1,1-1-1,-1 0 0,0 0 1,1 0-1,-1 1 0,0-1 1,1 0-1,-1 0 0,0 0 1,1 0-1,-1 0 0,0 0 1,1 0-1,-1 0 0,0 0 1,1 0-1,-1 0 1,1 0-1,25-8-34,-15 4 84,26-9-27,1 2 0,0 2 1,57-7-1,-60 13-17,-18 1 18,0 0 1,0 2-1,21 1 0,-14-3 34,-21 2-59,-1-1 0,1 1 0,-1 0 0,1-1 0,-1 1 0,1 0 0,-1 1 0,1-1 0,-1 0 0,1 1 0,-1-1 1,4 2-1,-2 0 21,-1-1 0,0 0 1,0 0-1,1-1 0,-1 1 1,1-1-1,-1 1 1,6-1-1,-8 0-15,-23 0-293,3 1 31,-1 2-1,1 0 1,-31 9-1,-9 2-3590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5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6928,'0'0'4642,"9"-7"-4179,30-21 5,-37 26-269,0 1 1,0-1 0,0 1-1,1-1 1,-1 1-1,0 0 1,1 0-1,-1 0 1,1 1-1,0-1 1,4 0-1,0 0-36,58-12 830,-12 2 142,89-8 0,-39 13 1229,-143 16-5234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6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47 6728,'0'0'7318,"10"-1"-6839,30-3-14,-38 4-363,0-1-1,-1 1 1,1 0-1,0-1 0,0 1 1,0-1-1,-1 1 1,1-1-1,0 0 1,2-1-1,9-2 408,20 2 416,34-5-1,-34 2-449,35 1 0,-29 3-175,-18 0 29,1 1 0,37 5 0,-58-5-282,0 1 0,0-1 1,0 0-1,0 0 1,0 0-1,0 1 0,0-1 1,0 0-1,1-1 1,-1 1-1,0 0 0,0 0 1,0 0-1,0-1 1,0 1-1,0 0 0,0-1 1,0 1-1,1-2 1,-4 2-21,-1-1 0,1 1 0,0 0 0,0-1 0,-1 1 0,1 0 0,0 0 0,0 0 0,-4 1 0,-3-1 19,-277 4 374,263-4-410,-1-1 0,-42-9 1,63 10-12,-4 0-116,-3-1 197,7-2-3332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2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13168,'0'0'472,"117"-71"-632,-74 49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6:08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4616,'0'0'5749,"11"0"-5386,142-12 2299,-103 7-1592,87 4-1,-116 2-888,121 1 982,-30 0-224,-36 0-352,-8 1 135,-38-1-140,-28 0-320,-7 2-83,-8 2-17,-48 6 116,0-3 1,-90 1-1,30-3-20,-86 13 128,151-23-272,47 2-79,0 0-1,0 0 1,0 1-1,0 0 1,0 1-1,0 0 1,-14 3-1,16-4 537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8:32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 3112,'0'0'8896,"-6"10"-8810,-13 29-4,17-30-13,5-8-13,5-6 279,0-4-276,-7 8-53,0 1 0,0 0 0,-1-1 0,1 1 0,-1-1 0,1 1 0,0-1 0,-1 1 0,1-1 0,-1 1 0,1-1 0,-1 0 0,0 1 0,1-1 0,-1 0 0,0 1 0,1-1 0,-1 0 0,0 0 0,0 1 0,1-1 0,-1 0 0,0 0 0,0 1 0,0-1 0,0 0 0,0 0 0,0 0 0,0 1 0,0-1 0,-1 0 0,1 0 0,0 1 0,0-1 0,-1 0 1,1 1-1,0-1 0,-1 0 0,0 0 0,-4-10 84,-1 4 78,6 7-159,-1 1 0,0 0-1,0-1 1,0 1 0,0-1-1,0 0 1,1 1 0,-1-1-1,0 0 1,0 0 0,0 1-1,0-1 1,0 0 0,0 0-1,0 0 1,0 0 0,-2 0-1,2-1-1,0 1 0,0 0 0,0 0 0,0 0 0,0 0 1,0 0-1,0 0 0,-1 1 0,1-1 0,0 0 0,0 0 0,0 1 0,0-1 0,0 1 0,1-1 0,-1 1 0,0-1 0,0 1 0,0-1 0,0 1 0,0 0 0,1 0 0,-1-1 0,-1 3 0,-15 19 139,13-16-97,-1-1-1,1 1 1,0 0-1,-3 7 1,6-10-35,0-1 1,0 1-1,0-1 0,1 1 0,-1-1 1,1 1-1,0-1 0,0 1 1,0-1-1,0 1 0,0-1 0,0 1 1,1-1-1,-1 1 0,2 3 1,-1-3 22,0-1 0,0 0 0,0 1 0,0-1 1,0 0-1,0 0 0,1 0 0,3 4 1,-5-6-35,1 1 0,-1-1 1,0 0-1,1 0 1,-1 1-1,1-1 0,-1 0 1,1 0-1,-1 1 1,1-1-1,-1 0 0,1 0 1,-1 0-1,1 0 1,-1 0-1,1 0 0,-1 0 1,1 0-1,0 0 1,-1 0-1,1 0 0,-1 0 1,1 0-1,-1-1 1,1 1-1,-1 0 0,1 0 1,-1-1-1,1 1 1,-1 0-1,0 0 0,1-1 1,-1 1-1,1-1 1,-1 1-1,0 0 0,1-1 1,-1 1-1,0-1 1,1 1-1,-1-1 0,0 1 1,0 0-1,1-2 1,4-6 37,-3 7-36,-1 0 0,0 0-1,0-1 1,0 1 0,0-1-1,0 1 1,0-1 0,0 1-1,0-1 1,0 1 0,-1-1-1,1 0 1,-1 0 0,1 1-1,-1-1 1,0 0 0,0 0 0,0 1-1,0-1 1,0 0 0,0 0-1,0 1 1,0-1 0,-1-2-1,0 3 6,1 0 0,0 1-1,0-1 1,-1 0 0,1 1 0,0-1-1,-1 1 1,1-1 0,-1 0 0,1 1-1,-1-1 1,1 1 0,-1-1 0,1 1-1,-1-1 1,1 1 0,-2-1 0,1 1 0,0 1 0,1-1-1,-1 1 1,0-1 0,1 1 0,-1-1 0,0 1 0,1-1 0,-1 1 0,1 0 0,-1-1 0,1 1 0,-1 0-1,1-1 1,-1 1 0,0 2 0,-10 15 63,-18 32 135,28-47-185,-1 1 1,1 0 0,0 0-1,0-1 1,0 1 0,1 0-1,-1 0 1,1 0 0,0 0-1,0 0 1,0 0 0,1 4-1,0-4-1,-1-1 0,1 1 0,0-1 0,0 1-1,1-1 1,-1 0 0,1 0 0,3 5 0,-5-7-16,1-1 1,-1 1 0,0-1-1,1 1 1,-1-1 0,1 0-1,-1 1 1,1-1-1,0 0 1,-1 0 0,1 1-1,-1-1 1,1 0 0,-1 0-1,1 0 1,0 0 0,-1 1-1,1-1 1,-1 0 0,1 0-1,0 0 1,0-1-1,1 1 0,-1-1 0,1 1 0,-1-1-1,1 0 1,-1 0 0,1 0 0,-1 0-1,1 0 1,-1 0 0,0 0 0,0 0-1,2-2 1,1-2 5,0 1-1,0-1 1,0 0 0,0 0-1,-1-1 1,0 1-1,0-1 1,0 0 0,-1 1-1,0-1 1,0 0-1,0-1 1,-1 1-1,0 0 1,0 0 0,-1-1-1,0-9 1,0 10-6,0 0 1,0 0-1,-1 0 0,-2-10 1,2 15-3,1 0 0,0-1 1,-1 1-1,1 0 0,-1 0 1,1 0-1,-1 0 1,1 0-1,-1 0 0,0 0 1,0 0-1,0 0 0,1 0 1,-1 0-1,0 0 1,0 0-1,0 0 0,0 1 1,0-1-1,0 1 0,-1-1 1,1 0-1,0 1 1,0 0-1,0-1 0,-1 1 1,1 0-1,0 0 0,-2-1 1,1 2 6,0-1 1,1 1 0,-1 0-1,0 0 1,0 0-1,1 0 1,-1 0 0,1 0-1,-1 0 1,1 0-1,-1 1 1,1-1-1,0 1 1,-1-1 0,1 1-1,0-1 1,0 1-1,0-1 1,0 1 0,-1 3-1,1-3 0,0-1 0,0 1-1,1 0 1,-1 0 0,0 0-1,1-1 1,-1 1 0,1 0 0,0 0-1,-1 0 1,1 0 0,0 0-1,0 0 1,0 0 0,1 0 0,-1 0-1,0 0 1,1-1 0,-1 1-1,1 0 1,1 2 0,-2-4-9,0 1 1,0-1 0,1 1-1,-1-1 1,0 1-1,1-1 1,-1 0 0,1 1-1,-1-1 1,0 1-1,1-1 1,-1 0 0,1 0-1,-1 1 1,1-1-1,-1 0 1,1 0-1,-1 0 1,1 1 0,-1-1-1,1 0 1,0 0-1,-1 0 1,1 0 0,-1 0-1,1 0 1,-1 0-1,1 0 1,-1 0 0,1 0-1,-1-1 1,2 1-1,-1-1 4,0 0-1,0 0 0,0 0 1,0 0-1,0 0 0,0 0 1,0 0-1,0-1 0,0 1 1,0 0-1,0-3 1,2-3 24,0 0 0,-1 1 1,3-16-1,-5 22-25,0-1-1,0 0 0,1 0 0,-1 0 0,0 0 0,0 0 0,0 0 0,-1 0 0,1 0 0,0 0 0,0 0 0,0 0 0,-1 0 0,1 0 0,0 0 0,-1 0 0,1 0 0,-1 1 1,0-2-1,0 1 0,1 1 0,-1 0 1,1-1-1,-1 1 0,0 0 1,1 0-1,-1-1 1,1 1-1,-1 0 0,0 0 1,1 0-1,-1 0 0,0 0 1,1 0-1,-1 0 1,0 0-1,1 0 0,-1 0 1,0 0-1,1 0 0,-2 1 1,0-1 3,-1 1 0,1 0 0,-1 1 0,1-1 0,0 0 1,-1 1-1,1-1 0,0 1 0,0 0 0,0-1 0,0 1 0,-2 4 0,1-2-1,1 0-1,0 0 1,0 0-1,1 0 1,-1 0-1,1 1 1,-1 4-1,2-8 0,-1 1-1,1 0 1,0 0-1,0 0 1,0 0-1,0 0 1,0-1-1,0 1 1,0 0-1,1 0 1,-1 0-1,1-1 1,-1 1-1,1 0 0,0 0 1,-1-1-1,1 1 1,0 0-1,2 2 1,5 1 38,-8-14-20,-1-8-35,1 16 19,0 0-1,0-1 1,0 1-1,-1 0 1,1 0-1,0 0 0,-1 0 1,1 0-1,0 0 1,-1 0-1,1-1 1,-1 1-1,0 0 0,1 1 1,-1-1-1,0 0 1,0 0-1,1 0 1,-1 0-1,0 0 0,0 1 1,0-1-1,0 0 1,0 1-1,0-1 0,0 1 1,0-1-1,0 1 1,0 0-1,0-1 1,-1 1-1,0 0 0,-5 6 44,-5 4 20,12-10-70,0 0 1,0 0-1,-1 0 1,1 0 0,0 0-1,0 0 1,0 0 0,0 0-1,0 1 1,-1-1-1,1 0 1,0 0 0,0 0-1,0 0 1,0 0 0,0 0-1,0 1 1,0-1-1,0 0 1,0 0 0,0 0-1,0 0 1,-1 0 0,1 1-1,0-1 1,0 0-1,0 0 1,0 0 0,0 0-1,0 1 1,0-1 0,0 0-1,0 0 1,1 0-1,-1 0 1,0 1 0,0-1-1,0 0 1,0 0 0,0 0-1,0 0 1,0 0-1,0 1 1,0-1 0,0 0-1,1 0 1,-1 0 0,0 0-1,0 0 1,0 0-1,0 0 1,0 1 0,0-1-1,1 0 1,-1 0-1,0 0 1,0 0-74,1 0 1,-1 0-1,0-1 0,1 1 1,-1 0-1,0 0 0,1 0 0,-1 0 1,0-1-1,0 1 0,1 0 1,-1 0-1,0-1 0,0 1 0,0 0 1,1 0-1,-1-1 0,0 1 1,0 0-1,0-1 0,0 1 1,1 0-1,-1-1 0,0 1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26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0 667 4120,'0'0'7756,"13"-10"-7418,0 1-230,3-3 101,0-1 0,-1 0 0,17-18 0,8-21 1937,-40 52-2101,1 1 0,0 0 1,-1-1-1,1 1 1,0 0-1,-1-1 0,1 1 1,-1 0-1,1 0 1,-1 0-1,1 0 0,-1-1 1,0 1-1,1 0 1,-1 0-1,0 0 0,0 2 1,1 18 235,7 36 0,0 12 29,-6-57-261,0 0 0,1 0-1,0 0 1,1-1 0,0 1 0,1-1 0,0 0 0,1 0 0,0-1-1,1 1 1,0-1 0,0-1 0,1 1 0,1-1 0,-1-1 0,20 15-1,-26-22-34,1 1-1,-1-1 0,0 0 0,1 0 0,-1 0 0,1-1 0,-1 1 0,1 0 0,-1-1 0,1 0 0,0 0 0,-1 1 0,1-2 1,0 1-1,-1 0 0,1 0 0,-1-1 0,1 0 0,-1 1 0,1-1 0,-1 0 0,1 0 0,-1 0 0,0-1 0,1 1 1,-1 0-1,0-1 0,0 0 0,0 1 0,3-4 0,0 0 14,-1 0 0,1 0 1,-1 0-1,0-1 0,0 0 0,-1 1 1,0-1-1,0 0 0,0-1 1,3-11-1,-3-1 32,-1-1 0,-1 0 0,-1-1 0,0 1 1,-2 0-1,0 0 0,-1 1 0,-2-1 0,1 0 0,-9-19 0,10 32 37,2 3-31,-1-1 1,1 1-1,-1-1 1,1 1-1,1-1 1,-1-5-1,1 9-55,0 0 0,0 0 0,0 0 0,0 0 0,1 1 0,-1-1 0,0 0 1,0 0-1,1 0 0,-1 0 0,1 0 0,-1 0 0,1 1 0,-1-1 0,1 0 0,0 0 0,-1 1 0,1-1 0,0 0 0,-1 1 0,1-1 0,0 1 0,0-1 0,0 1 0,-1-1 0,1 1 0,0 0 0,0-1 0,0 1 0,0 0 0,0 0 1,0 0-1,0-1 0,0 1 0,0 0 0,1 0 0,36-3 109,-17 0-82,1 1 0,-1 2 0,1 0 0,22 3 0,208 31 16,-243-32-38,1 0 0,-1 1 0,0 0 0,0 0 1,9 6-1,-38-6 181,-34 10 1,35-8-149,4-1-13,1 1 0,0 0 0,0 1 0,1 1 1,0 0-1,0 1 0,0 0 0,-18 16 0,25-18-19,0 0 0,1 0 0,-1 1 0,1-1 0,0 1 0,0 0 0,-4 10 0,7-12-6,0 0 1,0 0-1,1 0 0,0 0 0,0 0 0,0 0 0,0 0 0,1 0 0,0 0 1,0 0-1,0 1 0,2 8 0,-1-11-1,0 1-1,0 0 1,0-1 0,1 1 0,-1-1-1,1 1 1,0-1 0,0 0-1,0 0 1,1 0 0,-1 0 0,1 0-1,-1 0 1,1 0 0,0-1-1,0 0 1,0 1 0,0-1 0,1 0-1,-1-1 1,5 3 0,-6-3-3,1 0 1,0-1 0,0 1-1,0-1 1,0 1 0,0-1 0,0 0-1,0 0 1,0 0 0,0-1-1,0 1 1,0-1 0,0 1-1,-1-1 1,1 0 0,0 0-1,0-1 1,-1 1 0,1 0-1,0-1 1,-1 0 0,0 1-1,1-1 1,-1 0 0,0 0-1,0 0 1,2-3 0,7-10 6,0 0 1,-2-1 0,0 0 0,-1 0 0,0-1-1,-1 0 1,-1 0 0,6-29 0,-11 36-8,0 1 0,0-1 1,-1 1-1,0-1 0,-1 1 0,-2-17 1,3 26-6,0 0 0,-1 0 0,1 0 0,0 0 0,0 1 0,0-1 0,0 0 0,0 0 0,0 0 0,0 0 0,0 0 1,0 0-1,0 1 0,-1-1 0,1 0 0,0 0 0,0 0 0,0 0 0,0 0 0,0 0 0,-1 0 0,1 0 0,0 0 0,0 0 0,0 0 1,0 0-1,0 0 0,-1 0 0,1 0 0,0 0 0,0 0 0,0 0 0,0 0 0,0 0 0,-1 0 0,1 0 0,0 0 0,0 0 0,0 0 1,0 0-1,-1 0 0,1 0 0,0 0 0,0 0 0,0 0 0,0 0 0,0-1 0,0 1 0,0 0 0,-1 0 0,1 0 0,0 0 0,0 0 1,0 0-1,0 0 0,0-1 0,0 1 0,0 0 0,0 0 0,0 0 0,0 0 0,0-1 0,0 1 0,0 0 0,-6 11 19,3 9-4,1 0 1,1 0-1,1 0 0,0 0 0,2 0 1,0 0-1,2 0 0,8 32 1,-10-48-9,-1 1 0,1-1 1,-1 0-1,1 1 0,1-1 0,-1 0 1,1 0-1,3 5 0,-5-8-2,0 0 0,0 0-1,0 0 1,0 0 0,0 0 0,0 0-1,0 0 1,1-1 0,-1 1-1,0 0 1,0-1 0,1 1 0,-1-1-1,0 1 1,1-1 0,-1 0-1,1 1 1,-1-1 0,1 0-1,-1 0 1,0 0 0,1 0 0,-1 0-1,1 0 1,-1-1 0,0 1-1,1 0 1,-1-1 0,1 1 0,-1-1-1,2-1 1,2-1 10,0 0-1,0 0 1,0-1 0,0 0-1,-1 0 1,0 0 0,0 0-1,0-1 1,0 1-1,-1-1 1,0 0 0,3-6-1,2-5 27,-2-1-1,8-28 1,-1 3 19,-6 17 15,-1-1 0,-1 0-1,2-32 1,-7 55-67,1 1 1,-1-1-1,1 1 0,0 0 1,-1-1-1,1 1 0,0 0 0,0 0 1,1-1-1,-1 1 0,0 0 1,1 0-1,-1 0 0,1 1 1,0-1-1,-1 0 0,1 1 1,0-1-1,0 1 0,0-1 1,0 1-1,1 0 0,-1 0 1,0 0-1,0 0 0,1 0 0,-1 1 1,0-1-1,1 0 0,-1 1 1,4 0-1,4-1 1,0 1 0,0 0 1,1 0-1,-1 1 0,0 0 0,12 4 0,-17-4-9,-1 1 0,1 0 0,0 0-1,-1 0 1,1 1 0,-1-1 0,0 1-1,0 0 1,0 0 0,0 1 0,0-1 0,-1 1-1,0 0 1,1 0 0,-1 0 0,-1 0-1,5 9 1,-1-1 1,-1 0 0,-1 0-1,0 0 1,0 1 0,2 22-1,-3-14 7,-3-12 2,1 1 0,1-1 1,-1 1-1,1-1 0,1 0 0,0 0 0,0 0 0,8 15 0,-10-22-11,1-1 0,-1 1 0,1 0 0,-1-1 0,1 1 0,-1-1 0,1 0 0,0 1 0,0-1 0,0 0 0,0 0 0,-1 0 0,1 0 1,1-1-1,-1 1 0,0 0 0,0-1 0,4 1 0,-2-1-2,-1 0 1,1-1 0,-1 1-1,1-1 1,-1 0-1,1 0 1,-1 0 0,0 0-1,1-1 1,4-2-1,5-4 6,-1-1 0,0-1 0,0 0-1,12-13 1,-21 20 3,9-10 11,-1-1 0,0-1 1,0 0-1,-1 0 0,-1-1 1,-1 0-1,-1-1 0,0 0 1,0 0-1,3-20 0,-8 30 17,-1 6-26,-1 0-1,1 0 1,0 0 0,-1-1-1,0 1 1,1 0-1,-1-1 1,0 1 0,1 0-1,-1-1 1,0 1-1,0 0 1,0-1 0,0 1-1,-1 0 1,1-1 0,0 1-1,0 0 1,-1 0-1,1-1 1,-2-1 0,-1 10 35,0 0 0,0-1 0,1 1 0,-2 8 1,0 2-19,0 0 0,2 1 1,-1 23-1,3-34-13,0 0 0,0 0 0,1 0 0,0 0-1,0-1 1,1 1 0,0 0 0,0-1 0,0 1 0,1-1 0,6 12 0,-7-15-7,0 0 1,0 0-1,0 0 1,0 0-1,1-1 1,-1 1-1,1-1 1,0 1-1,-1-1 1,1 0-1,0 0 1,1 0-1,-1-1 1,0 1-1,0-1 1,1 1-1,-1-1 1,1 0-1,-1 0 1,1-1-1,-1 1 1,1-1-1,0 0 1,-1 0-1,1 0 1,-1 0-1,1-1 1,0 1-1,-1-1 1,6-2-1,49-18 13,-2-3 1,62-36-1,-105 52-17,0-1 0,0 0 0,-1 0 0,18-18 0,-30 27 2,1-1 0,-1 1 0,1-1 0,-1 0 0,1 1 0,-1-1-1,1 0 1,-1 1 0,0-1 0,1 0 0,-1 1 0,0-1 0,0 0 0,0 0-1,1 0 1,-1 1 0,0-1 0,0 0 0,0 0 0,0 0 0,0 1 0,-1-2-1,1 2 0,0-1-1,0 1 0,-1 0 0,1-1 0,0 1 0,0 0 1,-1 0-1,1-1 0,0 1 0,-1 0 0,1 0 0,0 0 1,-1-1-1,1 1 0,-1 0 0,1 0 0,0 0 0,-1 0 1,1 0-1,-1 0 0,1 0 0,0 0 0,-1 0 0,1 0 1,-1 0-1,1 0 0,0 0 0,-1 0 0,1 0 0,-1 0 0,1 0 1,0 1-1,-1-1 0,1 0 0,0 0 0,-1 0 0,1 1 1,0-1-1,-1 0 0,1 0 0,0 1 0,-1-1 0,1 1 1,-34 21 16,17-12-18,0 1 0,1 0 1,1 1-1,-18 18 0,29-25 5,0 0 1,0 0-1,0 1 0,0 0 0,1-1 1,0 1-1,0 0 0,1 1 1,0-1-1,0 0 0,0 1 0,1-1 1,0 1-1,0-1 0,1 1 1,0 12-1,0-13 2,1 1-1,-1-1 1,2 1 0,2 10-1,-4-16-4,0 0 0,1 0 0,-1-1 0,0 1 1,1 0-1,-1 0 0,0-1 0,1 1 0,-1 0 0,1-1 0,-1 1 0,1 0 0,-1-1 0,1 1 0,-1-1 0,1 1 0,0-1 0,-1 1 1,1-1-1,0 1 0,-1-1 0,1 0 0,0 1 0,0-1 0,0 0 0,-1 1 0,1-1 0,0 0 0,0 0 0,0 0 0,-1 0 0,1 0 0,0 0 1,0 0-1,0 0 0,-1 0 0,1 0 0,0-1 0,0 1 0,0 0 0,-1-1 0,1 1 0,0 0 0,0-1 0,-1 1 0,1-1 0,0 1 0,0-2 1,14-9-4,-1-1 0,0-1 1,-1 0-1,0-1 1,-1 0-1,-1-1 0,-1 0 1,0-1-1,0 0 1,12-32-1,-22 48-1,0-1-1,0 1 1,0-1 0,0 1 0,0 0 0,1-1-1,-1 1 1,0-1 0,0 1 0,1 0-1,-1-1 1,0 1 0,1 0 0,-1-1-1,0 1 1,1 0 0,-1-1 0,0 1-1,1 0 1,-1 0 0,1-1 0,-1 1 0,1 0-1,-1 0 1,0 0 0,1 0 0,-1 0-1,1 0 1,-1 0 0,2 0 0,13 7-55,7 18 11,-18-18 42,0 0 1,0 0-1,-1 1 0,3 9 1,-4-9 0,1 0 0,1 0 0,-1-1 0,7 10 0,-2-4-7,-5-8 14,0 0 1,0-1 0,0 1 0,1-1 0,0 1 0,-1-1 0,7 4 0,-8-7-2,0 0 1,-1 0-1,1 0 0,0 0 0,0-1 0,0 1 0,0-1 1,0 1-1,0-1 0,0 0 0,0 0 0,0 0 0,0 0 1,0 0-1,0 0 0,0-1 0,0 1 0,0-1 0,0 1 1,0-1-1,0 0 0,0 1 0,0-1 0,-1 0 0,4-3 1,5-2-5,0-2 0,0 1 0,-1-2 0,0 1 0,0-1 1,-1 0-1,0-1 0,-1 0 0,0 0 0,-1-1 1,0 0-1,5-11 0,7-22-56,22-83 0,-26 77 31,4-10-78,-3-2 1,-3 0-1,9-109 0,-21 159 62,-1 1 0,-1-1 0,-4-18-1,1 4-16,5 26 59,0 0-1,0 0 0,0 0 1,0 0-1,0 0 0,0 0 1,0 0-1,0 0 0,0 0 0,0 1 1,0-1-1,0 0 0,0 0 1,0 0-1,0 0 0,0 0 1,0 0-1,0 0 0,0 0 1,0 0-1,0 0 0,0 0 1,0 0-1,0 0 0,0 0 1,-1 0-1,1 0 0,0 0 1,0 0-1,0 0 0,0 1 1,0-1-1,0 0 0,0 0 0,0 0 1,0 0-1,0 0 0,0 0 1,0 0-1,-1 0 0,1 0 1,0 0-1,0-1 0,0 1 1,0 0-1,0 0 0,0 0 1,0 0-1,0 0 0,0 0 1,0 0-1,0 0 0,0 0 1,-1 0-1,-4 14-5,-4 22 12,-15 84 133,-13 201 1,34-242 24,11 135 1,-7-210-154,-1 2 17,1 0 0,0-1-1,0 1 1,0 0 0,3 6-1,-3-11-20,-1-1-1,0 1 1,1 0-1,-1 0 1,1 0-1,-1-1 1,1 1-1,-1 0 1,1 0-1,0-1 1,-1 1-1,1-1 1,0 1-1,-1 0 1,1-1-1,0 0 1,0 1-1,0-1 1,0 1-1,-1-1 1,1 0-1,0 0 1,0 1-1,0-1 1,0 0-1,0 0 1,0 0-1,0 0 1,0 0-1,-1 0 1,1 0-1,0 0 1,0 0-1,0-1 1,0 1-1,0 0 1,0-1-1,1 0 1,8-4 11,-1 0 0,0 0 0,0-1 0,-1-1 0,0 1 0,0-2 1,0 1-1,-1-1 0,8-9 0,8-15 36,20-35 0,-41 65-51,40-64 73,-42 66-76,0 0 0,0 0 0,0 1 0,0-1 0,0 0 0,0 0 0,0 0 0,0 0 0,0 0 0,0 0 0,0 0 0,0 0 0,0 0 0,0 0 0,0 0 0,0 0 0,0 0 0,0 0 0,0 0 0,1 0 0,-1 0 0,0 0 0,0 0 0,0 0 0,0 0 0,0 0 0,0 0 0,0 0 0,0 0 0,0 0 0,0 0 0,0 0 0,0 0 0,0 0 1,0 0-1,0 0 0,1 0 0,-1 0 0,0 0 0,0 0 0,0 0 0,0 0 0,0 0 0,0 0 0,0 0 0,0 0 0,0 0 0,0 0 0,0-1 0,0 1 0,0 0 0,0 0 0,0 0 0,0 0 0,0 0 0,0 0 0,0 0 0,0 0 0,0 0 0,0 0 0,0 0 0,0 0 0,0 0 0,1 9 3,-1 30 3,0 8-2,1-23-4,-2-17 0,1 0 0,0 0 0,1-1 0,-1 1 0,1 0 0,1 0 0,-1-1 0,1 1 0,5 11 0,-5-16 1,-1-1 0,0 0 0,0 0 0,1-1 0,-1 1 0,1 0 0,-1 0 0,1-1-1,-1 1 1,1-1 0,-1 1 0,1-1 0,-1 0 0,1 1 0,-1-1 0,1 0 0,0 0 0,-1 0 0,1 0 0,0-1-1,-1 1 1,1 0 0,1-1 0,4-1 4,0 0-1,0 0 1,11-6-1,2-3-25,-2-2-1,0 0 0,0-1 1,19-21-1,-33 32 12,2-3-38,-1 1 1,1-1 0,-1 0 0,0-1-1,0 1 1,7-14 0,-14 33 9,0 0 0,1 0 1,0 0-1,1-1 0,1 1 1,3 19-1,-2-13 17,7 14 8,1-19 20,-10-13-5,0-1-1,1 0 1,-1 0 0,0 0 0,1 1 0,-1-1 0,0 0 0,1 0-1,-1 0 1,1 0 0,-1 0 0,0 0 0,1 0 0,-1 0-1,1 0 1,-1 0 0,1 0 0,-1 0 0,0 0 0,1 0 0,-1 0-1,1 0 1,-1 0 0,0 0 0,1-1 0,-1 1 0,0 0-1,1 0 1,-1 0 0,0-1 0,1 1 0,1-3-3,-1 1-1,1-1 1,-1 1 0,0-1-1,0 0 1,0 0 0,0 1-1,-1-1 1,1 0 0,-1 0-1,1 0 1,-1-3 0,1-2-3,0 0 1,1 0 0,-2 0 1,1 0-1,-1 0 0,0 0 1,-1 0-1,0 0 0,0 0 1,-1 0-1,0 0 0,0 0 1,-1 1-1,0-1 0,-6-10 1,9 17-1,-1 0 1,0 0 0,1 0 0,-1 1 0,1-1-1,-1 0 1,1 0 0,-1 0 0,1 0-1,0-1 1,0 1 0,-1 0 0,1 0 0,0 0-1,0 0 1,0 0 0,0 0 0,0 0 0,1-2-1,0 2-3,0 0 0,0 0 0,0 0-1,0 0 1,1 1 0,-1-1-1,0 0 1,1 1 0,-1-1-1,0 1 1,1 0 0,2-1 0,9-3 10,9-3-23,0 1 0,0 1 1,1 1-1,-1 1 0,28 0 0,-48 3 18,1 0 0,-1 0 0,1 1 1,-1-1-1,1 1 0,-1 0 0,0 0 0,1 0 1,-1 0-1,0 0 0,0 1 0,0-1 0,0 0 0,0 1 1,0 0-1,0-1 0,-1 1 0,1 0 0,0 0 1,-1 0-1,0 0 0,1 0 0,-1 0 0,0 1 0,1 3 1,2 4 24,0 0 0,-1 0 0,-1 0 0,2 15 0,-1 15 192,-3-40-213,0 0 1,0 1 0,0-1 0,0 0-1,0 0 1,0 0 0,1 0 0,-1 0-1,0 0 1,0 0 0,0 1 0,0-1-1,0 0 1,0 0 0,0 0 0,0 0-1,0 0 1,0 0 0,0 0 0,0 0-1,0 0 1,1 0 0,-1 1 0,0-1 0,0 0-1,0 0 1,0 0 0,0 0 0,0 0-1,0 0 1,0 0 0,1 0 0,-1 0-1,0 0 1,0 0 0,0 0 0,0 0-1,0 0 1,0 0 0,1 0 0,-1 0-1,0 0 1,0 0 0,0 0 0,0 0-1,0 0 1,0 0 0,0 0 0,0 0-1,1-1 1,-1 1 0,0 0 0,0 0-1,0 0 1,0 0 0,0 0 0,12-8 64,15-17-78,-23 21 27,20-21-30,-11 12 4,1-1-1,16-11 1,-25 21 1,0 1 0,0 0 0,1 0-1,-1 0 1,1 1 0,-1 0 0,1 0 0,0 0 0,0 1-1,11-2 1,-15 3 5,1 0-1,-1 1 0,0-1 1,0 1-1,0-1 1,0 1-1,0 0 1,0 0-1,0 0 0,0 0 1,0 0-1,0 1 1,0-1-1,0 0 0,-1 1 1,1 0-1,-1-1 1,1 1-1,1 2 0,27 42-4,-21-30 4,9 13 41,16 34-1,-28-50-4,0 0 0,-2 0 0,1 0-1,-2 1 1,4 20 0,-6-29-17,-1 12 35,0-16-60,0-1-1,0 0 1,-1 1-1,1-1 1,0 0-1,0 1 1,0-1-1,-1 0 1,1 1-1,0-1 1,0 0-1,-1 1 1,1-1-1,0 0 1,-1 0-1,1 1 0,0-1 1,-1 0-1,1 0 1,0 0-1,-1 0 1,1 1-1,0-1 1,-1 0-1,1 0 1,-1 0-1,1 0 1,0 0-1,-1 0 1,1 0-1,-1 0 1,1 0-1,0 0 1,-1 0-1,1 0 1,-1-1-1,-43-9-845,29 5-2345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27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11152,'0'0'824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7:27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8840,'0'0'0,"18"-66"-120,-12 54-16,2 2 16,-2 8-128,-2-4 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2:59:17.6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0 123 3408,'0'0'6448,"3"-10"-6192,1-3-143,-2 9-4,0-1 0,-1 1 1,1-1-1,-1 0 0,-1 0 0,1 0 0,-1 0 0,0-7 767,0 12-839,1-1-1,-1 0 1,0 1-1,0-1 1,0 0-1,0 1 1,1-1-1,-1 0 0,0 1 1,0-1-1,1 1 1,-1-1-1,1 0 1,-1 1-1,0-1 1,1 1-1,-1-1 1,1 1-1,-1 0 1,1-1-1,0 1 0,0-1 1,7-2 172,-1 0 0,1 0 0,-1 0 0,0-1 1,0 0-1,9-8 0,8 7 927,109 5 700,-130 0-1820,-1 1 0,0-1 1,0 1-1,0-1 0,0 1 1,0-1-1,0 1 0,-1 0 0,1 0 1,3 2-1,-4-2 4,1 0 0,0 0 1,0 0-1,0 0 0,0 0 0,0 0 0,1 0 1,-1-1-1,0 1 0,4-1 0,2 1 13,1 0 0,0 1 0,-1 0 0,15 5 0,11 2 33,-7-4 2,-16-4-13,1 1 0,-1 1 0,0 0 0,19 7-1,-21-6-16,1 0 0,-1-1 0,1-1-1,11 2 1,-11-2-10,-1 0-1,0 0 1,0 1 0,0 0-1,9 5 1,-17-8-36,0 1 1,0-1-1,0 0 1,-1 1-1,1-1 0,0 0 1,0 1-1,0-1 0,0 0 1,0 0-1,0 0 0,0 0 1,0 0-1,0 0 0,0 0 1,0 0-1,0 0 1,-1 0-1,1 0 0,0-1 1,0 1-1,0 0 0,0-1 1,0 1-1,0 0 0,-1-1 1,1 1-1,0-1 1,0 0-1,-1 1 0,1-1 1,0 0-1,0 0 0,3-12-2494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5120,'0'0'9832,"7"6"-9696,23 15 1,-27-20-112,-1 0 1,0 0-1,0 0 0,1 0 1,-1 0-1,1 0 1,-1-1-1,1 1 0,-1-1 1,1 0-1,-1 1 1,1-1-1,3-1 0,6 1 101,58 4 458,-21-2-260,19 1 133,-49-3-280,-16-1-126,1 1 0,0 0 0,0 0 0,5 1 0,23 4 380,-21-5 168,-11 0-699,1 0 1,-1 0-1,0-1 1,1 1-1,-1 0 1,0 0-1,0 0 1,0-1-1,1 1 1,-1 0 0,0-1-1,0 1 1,0 0-1,0 0 1,1-1-1,-1 1 1,0 0-1,0-1 1,0 1-1,0 0 1,0-1-1,0 1 1,0 0-1,0 0 1,0-1-1,0 1 1,0-1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6928,'0'0'8473,"5"2"-8190,91 24 1116,-46-15-951,32 4 215,-72-14-565,-1-1 0,14-1 0,-6-1 55,37-2 285,-32 2-148,-13 2-2777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3208,'0'0'10980,"0"6"-10831,1-3-136,2 24 276,-1 39 0,-2 76 301,-1-35-61,0-40 457,1-66-962,1-1 0,-1 0 1,0 0-1,0 0 0,0 1 1,1-1-1,-1 0 0,0 0 0,0 0 1,1 0-1,-1 0 0,0 0 1,0 0-1,1 0 0,-1 1 0,0-1 1,1 0-1,-1 0 0,0 0 1,0 0-1,1 0 0,-1-1 0,0 1 1,1 0-1,-1 0 0,10-2 6,93-20 49,-32 8-45,-61 12 28,0 0 0,20-1 0,-30 3-78,0 0 1,0 0-1,0 0 1,0 0-1,0 0 0,0 0 1,1 0-1,-1 0 1,0 0-1,0 0 1,0 0-1,0 0 0,0 0 1,0 0-1,0 0 1,1 0-1,-1 0 1,0 0-1,0 0 1,0 0-1,0 0 0,0 0 1,0 0-1,0 0 1,1 0-1,-1 0 1,0 0-1,0 0 0,0 0 1,0 0-1,0 0 1,0-1-1,0 1 1,0 0-1,0 0 0,0 0 1,1 0-1,-1 0 1,0 0-1,0 0 1,0 0-1,0-1 1,0 1-1,0 0 0,0 0 1,0 0-1,0 0 1,0 0-1,0 0 1,0 0-1,0-1 0,0 1 1,0 0-1,0 0 1,0 0-1,0 0 1,0 0-1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8136,'0'0'1016,"8"-2"-779,29-11 813,40-9 0,-53 17 213,1 2 1,42-3 0,-45 6-1806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3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8 5824,'0'0'6470,"-12"8"-6068,-97 56 766,85-48-751,0 1 0,1 1 1,1 1-1,-19 23 0,33-34-275,1 0 0,0 1 0,0 0 0,1 0 0,1 0 0,0 1 0,0 0 0,0 0 0,1 1 1,1-1-1,0 1 0,0-1 0,1 1 0,1 0 0,0 0 0,0 19 0,1-28-110,1 0 1,-1 0 0,0-1-1,1 1 1,0 0 0,-1 0-1,1 0 1,0-1-1,0 1 1,0 0 0,0-1-1,0 1 1,0-1-1,1 1 1,-1-1 0,3 3-1,0-1 20,0-1 0,0 1 0,0-1 0,0 0 0,1 0 0,8 2-1,-3-1 27,0-1 0,0 0 0,0-1 0,1 0 0,18-2 0,-16 0-21,-1-1 0,0-1 1,0 0-1,-1-1 0,1 0 0,-1 0 0,0-1 1,0-1-1,0 0 0,-1-1 0,11-8 0,-14 10-8,0-2-1,0 1 0,0-1 0,-1 0 1,0 0-1,0-1 0,-1 0 1,0 0-1,-1 0 0,0 0 0,0-1 1,0 0-1,-1 1 0,-1-1 0,3-11 1,-5 18-25,1 0 1,-1 0 0,0 0 0,0 0-1,0 0 1,0 0 0,0 0 0,-1 0 0,1 0-1,0 0 1,-1 0 0,0 0 0,1 0-1,-1 0 1,0 0 0,0 0 0,0 0-1,0 1 1,0-1 0,0 0 0,-1 1-1,1-1 1,-1 1 0,1-1 0,-1 1-1,1 0 1,-3-2 0,-18-10 275,20 11-265,-1 0-1,1 0 0,0 0 1,-1 1-1,0 0 0,1-1 1,-1 1-1,0 0 0,0 0 1,1 0-1,-1 0 0,-6 0 1,8 1-17,0-1 1,-1 1 0,1 0-1,0-1 1,-1 1 0,1-1 0,0 0-1,0 1 1,0-1 0,0 0-1,0 0 1,-2-1 0,3 1-12,-1 1 0,1-1 0,-1 1 0,1 0 1,-1-1-1,1 1 0,0-1 0,-1 1 0,1-1 1,0 1-1,-1-1 0,1 1 0,0-1 0,0 1 1,0-1-1,-1 1 0,1-1 0,0 1 0,0-1 1,0 0-1,0 1 0,0-1 0,0 1 0,0-1 1,0 1-1,0-1 0,0 0 0,0 1 0,1-1 1,-1 1-1,0-1 0,9-10 58,0 1 0,1 0 0,0 1-1,0 0 1,1 1 0,14-9 0,-19 14-44,0 0 0,0 0-1,0 0 1,0 0 0,0 1 0,1 0 0,-1 1 0,1-1 0,-1 1-1,1 0 1,0 1 0,0 0 0,-1 0 0,13 2 0,-3 1 10,177 45 152,-193-48-182,163 48 222,-137-41-79,-26-7-85,0-1-40,-1 1 1,1-1-1,-1 0 0,1 1 1,0-1-1,-1 0 0,0 1 1,1-1-1,-1 1 0,1-1 1,-1 1-1,0-1 1,1 1-1,-1-1 0,0 1 1,0 0-1,1-1 0,-1 1 1,0 0-1,0 0 0,0-1 1,1 1-1,-1 0 0,-1 0 1,-25-4 38,23 3-17,-12-1 11,0 1 0,1 0 0,-1 1 0,0 1 1,-20 3-1,25-2-30,1 1 0,-1 0 0,1 0 1,0 1-1,0 1 0,0 0 0,1 0 1,-14 10-1,21-14-12,-1 1 1,1-1-1,-1 1 0,1 0 1,0 0-1,0 0 0,0 0 1,0 0-1,0 1 1,0-1-1,1 0 0,-1 1 1,1-1-1,0 1 0,0 0 1,0-1-1,0 1 1,0 0-1,0 0 0,1 0 1,-1-1-1,1 1 0,0 0 1,0 0-1,0 0 1,0 0-1,0 0 0,1 0 1,-1 0-1,1-1 0,1 5 1,1 0 4,0-1-1,-1 1 1,2-1 0,-1 0 0,1 0-1,0 0 1,0 0 0,1-1-1,-1 1 1,1-1 0,1 0 0,5 4-1,3 2 11,1-1 0,0 0 0,26 12 0,-34-20-24,0 1 0,0-1 1,0 0-1,1 0 1,-1-1-1,1 0 1,-1 0-1,0-1 1,1 0-1,-1 0 0,1-1 1,-1 0-1,1 0 1,-1-1-1,0 0 1,0 0-1,0-1 1,0 0-1,0 0 1,10-6-1,10-8-1,-1-2 1,-1 0-1,35-35 0,-26 23 5,0 0 33,-5 4 2,42-29 1,-60 49-39,0 0 1,0 1-1,1 0 0,0 0 1,0 2-1,0-1 1,25-4-1,2 4 29,0 2 0,40 1-1,-78 2 5,-22 0 174,3 0-175,1 1 0,0 1 0,0 0 0,0 1 0,0 1 0,-19 6 0,30-8-33,0 1 0,0 0 0,0 0 0,0 0 0,0 0 0,1 1 0,-1 0 0,1 0 0,0 0 0,0 1 0,1 0 0,0 0 0,-1 0 0,2 0 0,-1 1 0,0 0 0,1 0 0,-4 11 1,2-2 0,0 0 1,1 0-1,1 0 1,-1 16 0,4-26-5,0 1 1,0 0-1,0 0 1,1 0-1,0 0 1,0 0-1,1 0 1,-1 0-1,1-1 1,0 1-1,1-1 1,0 1-1,4 5 1,-5-7 0,0 0 1,0 0 0,1-1 0,-1 0 0,1 1 0,0-1 0,0 0 0,1 0 0,-1 0 0,0-1 0,1 1 0,0-1 0,0 0 0,-1 0 0,1 0 0,0 0 0,1-1 0,-1 0-1,0 0 1,0 0 0,1 0 0,-1 0 0,6-1 0,5-1 0,0 0 0,0-1 0,0 0 0,0-2 0,0 0 0,0 0 0,-1-1 0,21-11 0,-9 2 0,0-1 0,-1-1 0,31-28 0,-4 4 23,-34 27-6,0-1 0,-1-1 1,0 0-1,18-23 0,-3-1 6,-20 26 28,0-2 0,-1 1 0,13-24 0,-26 39 22,1 0-73,0-1 1,1 1 0,-1-1 0,0 1-1,1-1 1,-1 1 0,1 0-1,-1-1 1,1 1 0,-1-1-1,1 1 1,-1 0 0,1 0 0,0-1-1,-1 1 1,1 0 0,0 0-1,0-1 1,0 1 0,-1 0-1,1 1 1,-1 9 6,0 0-1,-1 0 1,-4 15-1,-2 10 40,4-11-30,0-5 18,1 0 1,0 32-1,3-46-27,1 0 0,-1 1 0,1-1-1,0 0 1,1 0 0,0 1 0,0-1-1,0 0 1,1-1 0,0 1-1,0 0 1,5 7 0,-7-12-5,0 0 1,0 0-1,0 0 1,0 0-1,0 0 1,0 0-1,0-1 1,0 1-1,0 0 1,0-1-1,0 1 1,0 0 0,1-1-1,-1 1 1,0-1-1,0 0 1,1 0-1,-1 1 1,0-1-1,1 0 1,1 0-1,0 0 2,0-1-1,0 1 1,0-1 0,0 0-1,-1 0 1,1 0 0,0 0-1,0-1 1,2-1 0,6-5 6,-1 1 1,0-2 0,12-12-1,-20 20-8,17-21 23,-1 0 1,-1-1-1,22-40 0,17-24 98,-46 78-96,-10 9-21,1-1-1,0 1 0,-1-1 1,1 1-1,-1-1 0,1 1 1,-1-1-1,1 1 0,-1-1 0,1 0 1,-1 1-1,0-1 0,1 0 1,-1 1-1,0-1 0,1 0 0,-1 0 1,0 1-1,0-1 0,0 0 1,0 0-1,0 1 0,1-1 0,-2-1 1,-19 35 139,15-22-111,2-5-14,0 1 0,0-1 0,0 1-1,1-1 1,0 1 0,1 0 0,-1 0-1,0 13 1,1 7 24,0-14-28,1 0 0,0 0 0,3 19 0,-2-29-14,-1 1 0,1-1 0,0 0-1,0 0 1,0 0 0,1 0 0,-1 0 0,1 0 0,0 0 0,-1 0 0,1-1 0,0 1 0,1-1 0,-1 1-1,0-1 1,1 0 0,-1 0 0,7 4 0,-6-5 4,1 0 0,-1 0-1,1 0 1,0 0 0,0 0 0,-1-1-1,1 0 1,0 0 0,0 0 0,0 0-1,-1 0 1,1-1 0,7-1 0,-1-1 3,0 0-1,0-1 1,17-8 0,-12 2-9,-1 0 0,0-1 0,-1-1-1,0 0 1,-1-1 0,16-21 0,-16 20 20,-4 4-6,-1 0 1,0-1-1,0 0 1,-1 0-1,-1 0 1,1-1 0,-2 1-1,0-2 1,3-12-1,-7 22-6,1 0 0,0 0 0,0 0-1,0 0 1,0 0 0,0 1 0,1-1 0,-1 0 0,1 1 0,0-1-1,0 0 1,-1 1 0,2 0 0,-1 0 0,0-1 0,0 1-1,1 0 1,-1 1 0,1-1 0,0 0 0,-1 1 0,1 0 0,0-1-1,0 1 1,4-1 0,1 0 12,-4 1-21,0 0-1,0 0 1,0 1 0,0-1-1,0 1 1,-1 0-1,9 0 1,-10 1-1,-1 0 0,1-1 0,-1 1 1,1 0-1,0 0 0,-1 0 0,1 0 0,-1 0 0,0 0 0,1 1 1,-1-1-1,0 0 0,0 1 0,0-1 0,0 1 0,0-1 0,0 1 1,0-1-1,-1 1 0,1 0 0,0 1 0,3 11 1,0 0-1,-1 0 0,-1 1 1,0-1-1,-1 0 1,-1 1-1,-1 22 1,0-14-1,3 36 0,-1-52 2,0 0 0,0 0 0,0-1 0,1 1 0,0 0 0,1-1 0,-1 0 0,1 1 0,6 8 0,-3-5 0,-6-9 0,1 0 0,-1 1 0,1-1 0,0 0 0,0 0 0,-1 1 0,1-1 0,0 0 0,0 0 0,0 0 0,0 0 0,0 0 0,0 0 0,0 0 0,1 0 0,-1-1 0,0 1 0,0 0 0,1-1 0,-1 1 0,0-1 0,1 1 0,-1-1 0,1 0 0,-1 0 0,1 1 0,-1-1 0,0 0 0,1 0 0,-1 0 0,1 0 0,-1-1 0,1 1 0,-1 0 0,0-1 0,3 0 0,5-2 0,-1 0 1,0-1-1,1 1 0,-1-2 1,0 1-1,-1-1 0,1 0 1,-1-1-1,0 0 0,8-9 1,4-6 6,32-45-1,-24 30 40,-10 12-6,0 1 0,14-29 0,-30 50-23,0-1-1,1 0 1,-1 1 0,0-1 0,0 0-1,-1 0 1,1 0 0,-1 0 0,1 1 0,-1-1-1,0-3 1,0 5 26,-3-9 181,2 11-213,0-1 1,0 1-1,0-1 1,0 1 0,1 0-1,-1-1 1,0 1-1,1 0 1,-1 0-1,1 0 1,-1 0 0,0-1-1,1 1 1,0 0-1,-1 0 1,1 0 0,0 0-1,-1 0 1,1 0-1,0 2 1,-8 29 28,7-24 2,-3 9-11,1 0 0,1 0 0,1 22 0,1-32-15,0-1 0,1 1-1,-1 0 1,2-1 0,-1 1 0,1-1 0,0 0 0,0 0 0,1 0 0,-1 0 0,8 11 0,-9-15-9,1 0-1,0-1 1,0 1 0,0 0 0,0 0 0,0-1 0,0 1 0,0-1-1,0 0 1,1 1 0,-1-1 0,0 0 0,1 0 0,-1-1 0,1 1 0,-1 0-1,1-1 1,-1 0 0,1 1 0,0-1 0,-1 0 0,1 0 0,-1-1-1,1 1 1,-1-1 0,1 1 0,-1-1 0,1 0 0,-1 1 0,1-1-1,-1-1 1,3 0 0,8-5 25,0-1-1,-1 0 1,0 0 0,14-13-1,-23 18-15,128-116 326,-127 116-343,0-1 0,0 1 0,0 0 0,1 0 0,-1 1 0,1-1 0,0 1 0,9-3 0,-14 5 1,1 0-1,0 0 1,-1 0-1,1 0 1,-1 0-1,1 0 1,0 0-1,-1 0 1,1 0-1,-1 0 1,1 0 0,0 0-1,-1 1 1,1-1-1,-1 0 1,1 0-1,-1 1 1,1-1-1,0 0 1,-1 1-1,1-1 1,-1 0-1,0 1 1,1-1 0,-1 1-1,1-1 1,-1 1-1,0-1 1,1 1-1,-1-1 1,0 1-1,0-1 1,1 1-1,-1 0 1,0-1-1,0 2 1,6 24 4,-5-23-4,0 16 28,0 0 0,-2 0-1,-3 30 1,1-30 8,2 1 1,0 0-1,3 31 0,-2-51-36,0 1 1,0-1-1,0 1 1,0-1-1,0 0 1,0 1-1,0-1 1,0 0-1,1 1 1,-1-1-1,0 0 1,0 1-1,0-1 0,0 0 1,0 1-1,1-1 1,-1 0-1,0 1 1,0-1-1,1 0 1,-1 0-1,0 1 1,0-1-1,1 0 1,-1 0-1,0 0 1,1 1-1,-1-1 1,0 0-1,1 0 1,-1 0-1,0 0 1,1 0-1,-1 0 1,0 0-1,1 0 1,-1 0-1,15-7 4,10-20-5,8-19 0,-13 17 26,2 1-1,1 0 1,29-26-1,-51 53-21,-1 0 0,1 0 0,0 0-1,0 0 1,0 1 0,1-1-1,-1 0 1,0 1 0,0-1 0,0 1-1,0-1 1,0 1 0,1 0 0,-1-1-1,0 1 1,0 0 0,1 0-1,-1 0 1,0 0 0,0 0 0,1 0-1,-1 0 1,1 1 0,-1-1-1,0 1 1,0-1 0,0 1-1,0 0 1,0-1-1,-1 1 1,1 0 0,0-1-1,0 1 1,-1 0 0,1 0-1,-1 0 1,1 0-1,-1 0 1,1 0 0,-1 0-1,1 0 1,-1 0-1,0 0 1,0 0 0,1 0-1,-1 0 1,0 0 0,0 0-1,0 0 1,0 1-1,-1 43 26,2 50-13,-1-84-3,2 0 0,0-1 0,0 1 0,0-1 0,2 0 0,6 17 0,-9-26-11,0 0 0,-1 1-1,1-1 1,0 0 0,0 0 0,0 0-1,0 0 1,0 0 0,0 0 0,0 0 0,0 0-1,1 0 1,-1 0 0,0 0 0,1-1-1,-1 1 1,0-1 0,1 1 0,-1-1-1,2 1 1,1-1 1,-1 1 0,0-1 0,0 0-1,1 0 1,-1-1 0,0 1 0,0-1 0,6-1-1,5-3 4,-1-1-1,-1 0 0,17-10 1,-26 14-6,96-65 17,-37 24-9,-37 26-19,55-33-73,-54 34 27,-22 12 48,1 1 0,-1-1-1,1 1 1,0 1 0,0-1 0,1 1 0,-1 0-1,0 0 1,1 0 0,0 1 0,5-1 0,15-1-56,-23 2 61,0 0 0,1 0 0,-1 0-1,0 1 1,1 0 0,-1 0 0,1 0-1,-1 0 1,0 0 0,1 1 0,-1-1-1,0 1 1,1 0 0,5 2 0,-9-3 6,0 0 1,0 0-1,0 0 1,0 0-1,0 0 1,0 0-1,0 0 1,0 0-1,0-1 1,0 1-1,0 0 0,0 0 1,0 0-1,0 0 1,0 0-1,0 0 1,0 0-1,0 0 1,0 0-1,0 0 1,0 0-1,0 0 1,0 0-1,0 0 1,0 0-1,0 0 1,1-1-1,-1 1 1,0 0-1,0 0 1,0 0-1,0 0 1,0 0-1,0 0 1,0 0-1,0 0 0,0 0 1,0 0-1,0 0 1,0 0-1,0 0 1,1 0-1,-1 0 1,0 0-1,0 0 1,0 0-1,0 0 1,0 0-1,0 0 1,-9-7 78,4 5-54,-1 1-1,0 0 0,0 0 1,0 0-1,0 1 0,1-1 1,-1 2-1,0-1 1,0 1-1,0-1 0,0 1 1,0 1-1,0-1 0,1 1 1,-1 0-1,1 1 0,-1-1 1,1 1-1,0 0 0,-6 5 1,4-3-17,0 0 1,1 1-1,-1 0 1,1 0 0,0 0-1,1 1 1,0 0-1,0 0 1,0 1 0,1-1-1,0 1 1,0 0-1,-3 10 1,6-14-12,1-1 0,-1 1 0,1 0 0,0-1 0,0 1 0,0-1 0,1 1 0,-1-1 0,1 1 0,0-1 0,0 1 0,0-1 0,0 1 0,0-1 0,1 0 0,0 0 0,2 4 0,-1-3-6,-1-1-1,1 1 1,0-1 0,0 0-1,0 0 1,0 0 0,0 0-1,1 0 1,-1-1-1,1 0 1,0 0 0,0 0-1,0 0 1,4 2 0,-5-4 9,-1 0 0,1 0 0,-1 0 0,1 0 0,-1 0 0,1 0 0,-1-1 0,1 1 0,-1-1 0,0 0 0,1 0 0,-1 0 0,0 0 0,0 0 0,1 0 0,-1 0 0,0-1 0,0 1 0,0-1 0,-1 1 0,1-1 0,0 0 0,-1 0 0,1 0 0,2-4 0,4-5 19,-1-1 0,0-1 1,6-14-1,-12 25-18,47-95 185,-42 78-136,-5 17-38,-1 0 1,1-1-1,0 1 0,0 0 0,0 0 1,0 0-1,0-1 0,0 1 0,3-3 1,-4 5-13,1 0 0,-1 0 0,0 0 1,0 0-1,1 0 0,-1 0 0,0 0 0,0 0 1,1 0-1,-1 0 0,0 0 0,0 0 0,1 0 1,-1 0-1,0 0 0,0 0 0,0 0 0,1 1 1,-1-1-1,0 0 0,0 0 0,1 0 0,-1 0 1,0 1-1,0-1 0,0 0 0,0 0 1,1 0-1,-1 1 0,0-1 0,0 0 0,0 0 1,0 0-1,0 1 0,0-1 0,0 0 0,1 0 1,-1 1-1,0-1 0,0 0 0,0 0 0,0 1 1,0-1-1,0 0 0,0 0 0,0 1 0,4 18-15,-3-16 16,9 46-56,-2 0-1,-3 1 1,0 90 0,-9-64 9,-24 137 0,23-188 43,1 1 6,-13 40-1,15-59 12,-1 0 0,0 0 0,0-1 0,0 1-1,-1-1 1,0 0 0,0 0 0,0 0-1,-1-1 1,-9 9 0,11-12-9,1 0-1,-1-1 1,0 0-1,0 1 1,0-1-1,0 0 1,0 0-1,-1-1 1,1 1-1,0-1 1,0 0-1,-1 1 1,1-1-1,0-1 1,0 1-1,0 0 1,-1-1-1,1 0 1,0 1-1,0-1 1,0-1-1,0 1 1,0 0-1,-3-2 1,-4-2 12,0-1 1,1 0-1,-1 0 0,1-1 1,-14-14-1,22 20-18,-1 0 0,1 0 0,0 0 0,-1-1 0,1 1 0,0-1 0,0 1 0,0-1 0,0 1 0,0-1 0,0 0 0,0 1 0,0-1 0,1 0 0,-1 0 0,1 0 0,-1 0 0,1 1 0,0-1 0,0 0 0,0 0 0,0 0 0,0 0 0,0 0 0,0 0 0,1 1 0,-1-1 0,1 0 0,-1 0 0,1 0 0,0 1 0,-1-1 0,1 0 0,0 1 0,0-1 0,1 0 0,-1 1 0,0 0 0,0-1 0,1 1 0,-1 0 0,1-1 0,1 0 0,9-6 0,-1 0 0,1 1 0,1 1 0,23-9 0,-20 8 0,35-12 2,95-23 0,-13 5-26,-124 34-54,-4 2-176,0 0 0,0-1-1,0 0 1,-1 0 0,10-5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6520,'0'0'6225,"8"1"-5818,118 4 1523,-97-3-1401,-16-1-245,-1 0-1,1-1 0,-1 0 0,1-1 0,0-1 0,19-4 0,-31 6-258,-1-1 0,1 1 0,0 0-1,-1 0 1,1 0 0,-1-1 0,1 1 0,-1 0 0,1-1 0,0 1 0,-1-1 0,1 1 0,-1 0 0,1-1 0,2-2-2164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4720,'0'0'7526,"7"4"-7243,20 12-3,-24-15-219,-1 0 1,0 0-1,1 0 0,-1 0 1,1 0-1,-1 0 0,1-1 0,-1 1 1,1-1-1,-1 0 0,4 0 1,10 1 239,100 20 1052,-107-20-1279,12 2 213,0-2 1,26-1-1,-13-1 307,-28 2-447,-5-1-129,-1 0-1,0 1 0,1-1 0,-1 0 1,0 0-1,1 0 0,-1 0 0,1 0 1,-1 0-1,0 0 0,1 0 1,-1 0-1,1 0 0,-1 0 0,0 0 1,1 0-1,-1-1 0,0 1 0,1 0 1,-1 0-1,0 0 0,1 0 0,-1-1 1,0 1-1,1 0 0,-1 0 0,0-1 1,0 1-1,1 0 0,-1-1 0,9 0-2343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5720,'0'0'3806,"3"7"-3260,6 14-138,5 12 360,1 0 0,23 34 0,34 42 1106,-70-106-1749,0 1 0,0-1 0,1 0 0,-1 0 0,1 0 0,0 0 0,0-1 0,0 1 0,0-1 0,6 4 0,-9-6-111,0 0 0,1 0 1,-1 0-1,0 0 0,0 0 0,0 0 1,1 0-1,-1 0 0,0 0 0,0-1 1,0 1-1,1 0 0,-1 0 0,0 0 0,0 0 1,0 0-1,0 0 0,1-1 0,-1 1 1,0 0-1,0 0 0,0 0 0,0 0 1,0-1-1,0 1 0,1 0 0,-1 0 1,0 0-1,0-1 0,0 1 0,0 0 1,0 0-1,0 0 0,0-1 0,0 1 1,0 0-1,0 0 0,0 0 0,0-1 1,0 1-1,0 0 0,0 0 0,0-1 1,-1-8-2241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8136,'0'0'1158,"-5"6"-939,-95 103 605,87-94-667,-11 12 492,-1 0 0,-42 34 0,64-59-463,0 0 0,0 1 0,0 0 0,0 0 0,1 0 0,-5 5 1,28-22-1231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7936,'0'0'1197,"2"6"-953,26 122 1056,0 4 293,-22-112-1180,-2-8 485,5 25-1,-9-30-208,0-7-714,0 0 0,0 0 1,0 0-1,0 0 0,0 0 0,0 0 1,0 0-1,0 1 0,0-1 0,0 0 1,0 0-1,0 0 0,0 0 1,0 0-1,0 0 0,0 0 0,0 0 1,0 0-1,0 0 0,0 0 1,0 0-1,-1 0 0,1 0 0,0 0 1,0 0-1,0 1 0,0-1 0,0 0 1,0 0-1,0 0 0,0 0 1,0 0-1,0 0 0,0 0 0,0 0 1,0 0-1,-1 0 0,1 0 1,0 0-1,0 0 0,0 0 0,0 0 1,0 0-1,0 0 0,0 0 1,0 0-1,0 0 0,0 0 0,0 0 1,0 0-1,0-1 0,0 1 0,-1 0 1,1 0-1,0 0 0,0 0 1,0 0-1,0 0 0,0 0 0,0 0 1,0 0-1,0 0 0,0 0 1,0 0-1,0 0 0,0 0 0,0 0 1,0-1-1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6 154 8136,'0'0'628,"3"-8"-400,-1 0-162,1 1-14,-1 0-1,1 1 1,-1 0 0,2-1-1,6-10 1,-3 8 22,0 0 1,1 0 0,0 0-1,0 1 1,10-7 0,-13 11 14,1 1 0,-1 0 0,1 0 0,-1 0 1,1 1-1,0-1 0,0 1 0,0 1 1,0-1-1,12 0 0,-11 1 59,-1 1-1,1 0 1,-1 1-1,1 0 1,-1 0 0,1 0-1,-1 1 1,0 0 0,0 0-1,6 3 1,-9-4-85,-1 0 0,1 1 0,-1-1 1,1 1-1,-1-1 0,0 1 0,0 0 0,0 0 0,0 0 1,0 0-1,0 0 0,-1 1 0,1-1 0,-1 0 1,1 1-1,-1-1 0,0 1 0,0-1 0,0 1 0,0 0 1,-1 0-1,1-1 0,-1 1 0,0 0 0,1 3 1,-2-2-5,1-1 0,-1 0 0,0 1 0,0-1 0,0 0 0,0 0 0,-1 0 0,1 0 0,-1 0 0,-3 6 0,-3 1 149,-13 13 0,18-20-168,1-1-12,-6 8 140,-2 0 0,1-1 1,-1 0-1,0-1 0,-22 14 0,32-22-159,-17 11 327,17-11-319,-1 0 0,1 0 0,0 1 0,-1-1 0,1 0 0,0 1 0,-1-1 0,1 0 0,0 1 0,-1-1 0,1 1 0,0-1 0,0 1 0,0-1 0,-1 0 0,1 1 0,0-1 0,0 1 0,0-1 0,0 1 0,0-1 0,0 1 0,0-1 0,0 1 1,0-1-1,0 1 0,0-1 0,0 1 0,0-1 0,0 1 0,0-1 0,1 1 0,-1-1 0,0 0 0,0 1 0,1 0 0,4 4 0,-1 0 0,1 0 0,1-1 0,-1 1 0,1-1 0,-1-1 0,11 6 0,5 0 2,22 7-1,-25-9-6,33 15 0,-49-21 2,0 0-1,0 0 1,0 0 0,-1 0-1,1 0 1,0 1-1,-1-1 1,1 1 0,0 0-1,-1-1 1,0 1-1,1 0 1,-1 0-1,0-1 1,0 1 0,0 0-1,0 0 1,0 0-1,-1 1 1,1-1 0,-1 0-1,1 4 1,-1-4 8,0 1 1,-1 0-1,1 0 1,-1-1-1,0 1 1,0 0-1,0-1 1,0 1-1,0-1 1,0 1-1,-1-1 1,1 0-1,-1 1 1,0-1-1,0 0 1,0 0-1,-3 3 0,-1-1 18,0 1 0,-1-1 0,1 0 0,-1 0 0,0-1 0,0 1 0,-1-2 0,1 1 0,-1-1 0,-11 2 0,-4-1 103,0 0 0,-30-2-1,36 0-72,-6-1-76,-1-1 0,-38-5 0,61 6-213,0 0-1,0-1 0,1 1 0,-1 0 1,0 0-1,0-1 0,1 1 0,-1 0 0,0-1 1,0 1-1,0-2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6224,'0'0'6321,"7"-2"-5898,21-7-3,1 0 404,37-7 0,-57 15-636,1 0 0,0 0 0,0 0 0,-1 1 0,1 1 0,0 0 1,0 0-1,12 4 0,-20-4-150,68 21 1207,-59-18-940,0 1 1,-1 0-1,1 1 1,11 8-1,-17-7-2795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9280,'0'0'1465,"6"2"-1209,12 5 166,0 0 0,26 5-1,-25-9 145,27 1 0,-21-2-180,26 5 330,-37-4-536,1-1 1,0-1-1,0 0 0,19-1 0,-3-2 79,51 4 0,-38 0-118,-21-1-98,9 0 42,40-3 0,70-14 216,-112 15-264,0 2 0,0 1 0,38 7 0,27 2-75,-79-10 71,1-1 0,0-1 0,29-4-1,83-23 288,-112 22-215,-14 5-67,0 0 0,-1 0 0,1 0-1,-1 0 1,1 1 0,0-1-1,5 0 1,-7 1 78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7232,'0'0'4025,"1"7"-3677,24 259 1977,-17-219-1792,-4-25-128,0 1 1,0 28 0,-10-29 392,6-22-733,-1 3 79,0-6-32,-1-6-103,0-1 0,0 1 0,0-13 0,0 0 10,-4-74 37,5 65-24,-7-52 0,5 70 24,2 9 49,0 0-1,0-1 0,0-8 0,1 9-4,0 3-75,0 0 0,-1 0 0,1 0 0,0 0-1,0 0 1,0 1 0,0-1 0,0 0 0,0 0 0,1 0-1,-1 0 1,0 0 0,0 0 0,1 0 0,-1 1 0,0-1-1,1 0 1,-1 0 0,1 0 0,-1 1 0,1-1-1,-1 0 1,1 0 0,0 1 0,0-2 0,15-11 288,-12 9-291,1 1 0,0 1 0,0-1 0,0 1-1,1-1 1,-1 2 0,1-1 0,-1 1 0,1-1 0,-1 1 0,1 1 0,0-1-1,0 1 1,-1 0 0,1 1 0,0-1 0,-1 1 0,1 0 0,-1 0-1,1 1 1,-1 0 0,1 0 0,-1 0 0,6 4 0,-6-3-18,0-1 1,-1 1 0,0 0-1,0 1 1,7 6 0,-9-8-2,-1 0 0,1 0 1,-1 0-1,1 1 0,-1-1 1,0 1-1,0-1 0,0 0 1,0 1-1,-1 0 0,1-1 1,-1 1-1,1 4 0,-1-2 6,0 0 0,-1 1 0,0-1-1,0 0 1,0 0 0,0 0 0,-1 0-1,0 0 1,-4 9 0,2-7 17,0-1 0,0 0-1,0 1 1,-1-1 0,0-1 0,-7 7-1,6-8-2,-2 2 116,8-6-137,0 0 0,0 0 0,0 0 0,0 1 0,0-1 0,0 0 0,0 0 0,0 0 0,0 0 0,0 1 0,0-1 0,0 0 0,0 0-1,0 0 1,0 0 0,0 1 0,0-1 0,0 0 0,0 0 0,0 0 0,0 0 0,0 1 0,0-1 0,0 0 0,0 0 0,0 0 0,0 0 0,1 0 0,-1 1 0,0-1 0,0 0 0,0 0 0,0 0 0,0 0 0,1 0 0,-1 0 0,0 0 0,0 0 0,0 1 0,0-1 0,0 0 0,1 0-1,-1 0 1,0 0 0,0 0 0,20 11 5,18 13-1,-23-13-43,-8-6 9,-1-1-1,0 1 0,0 1 0,10 11 0,-14-15 30,-1 0-1,1 0 1,-1 0-1,1 0 1,-1 0 0,0 0-1,0 0 1,0 0-1,0 1 1,-1-1-1,1 1 1,0-1-1,-1 0 1,0 1-1,1-1 1,-1 1-1,0-1 1,0 1 0,-1 4-1,0-6 10,0 1 0,0 0 1,0-1-1,0 1 0,0-1 0,0 1 0,0-1 1,-1 1-1,1-1 0,-1 0 0,1 0 0,-1 1 1,1-1-1,-1 0 0,1 0 0,-1-1 0,0 1 1,0 0-1,-3 0 0,-1 1 41,-1 0 0,1-1 1,-1 0-1,-8 0 0,3-1-9,0 0 1,0-2-1,0 1 0,0-1 0,0-1 0,0 0 1,1-1-1,-13-5 0,11 0-466,9 5-2447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5224,'0'0'7457,"6"-6"-7033,19-17-23,-23 22-298,0 0-1,0-1 1,0 1-1,0 0 1,0 0-1,0 0 1,0 0 0,0 0-1,0 0 1,1 1-1,-1-1 1,0 1-1,1 0 1,-1-1-1,0 1 1,0 0-1,1 0 1,-1 1-1,4-1 1,-5 1 4,0-1-60,0 0 1,0 0 0,0 1 0,0-1 0,0 1 0,0-1 0,0 1 0,0-1 0,0 1 0,0 0 0,0-1 0,0 1 0,-1 0 0,1 0 0,0 0 0,0-1 0,-1 1 0,1 0 0,-1 0 0,1 0 0,0 2-1,0-1 20,0 0 0,0 1-1,-1-1 1,1 0 0,-1 1-1,1-1 1,-1 1 0,0 4-1,0-1 3,-1 0 1,0 0-1,-1 0 0,1 0 0,-1 0 1,0 0-1,-1-1 0,1 1 0,-1-1 1,0 0-1,-1 1 0,1-1 0,-1 0 1,0-1-1,-7 7 0,8-8-45,-7 7 185,8-7-69,5-3-9,3-1-100,-1-1 0,1 1-1,0 1 1,0-1 0,0 1 0,0 0 0,7 1-1,40 8 250,-51-9-273,24 7 284,-23-5-235,1-1 0,0 0 1,0 0-1,0 0 0,0 0 0,0 0 0,0-1 1,0 0-1,0 0 0,0 0 0,0 0 0,0-1 1,5-1-1,-8 2-169,-1 0 0,1 0 1,-1-1-1,0 1 0,1 0 1,-1 0-1,0-1 0,1 1 1,-1 0-1,0-1 0,1 1 1,-1 0-1,0-1 0,0 1 1,1-1-1,-1 1 0,0 0 1,0-1-1,0 1 0,1-1 1,-1 1-1,0-1 0,0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3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41 372 15976,'0'0'711,"-28"-69"49,20 27 16,4-5 88,8-1 16,4 4-256,10 1 0,12 3-136,2 2 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2904,'0'0'6233,"-5"7"-5832,-21 21 9,23-24-305,-1-1 0,0-1 1,0 1-1,0 0 0,0-1 1,0 0-1,-1 0 0,1 0 0,-7 1 1,5-1 185,0 0-1,-10 5 1,11-3-38,-1-1-1,0 1 1,1 0 0,-8 7 0,11-9-173,0 0 1,1 0-1,-1 0 1,0 1-1,1-1 1,-1 1-1,1-1 1,0 1-1,0 0 1,0-1-1,0 1 1,1 0-1,-2 3 1,0 14 227,0-1 1,1 1-1,1-1 1,4 33-1,2-10 10,17 101 537,-12-75-519,-2 0 0,-1 84-1,-8 163 241,-1-268-510,0-21 72,3 45 1,-2-70-140,1 1 39,-1 1 0,0 0 1,1-1-1,0 1 0,1 4 0,-2-7-31,1 1-1,-1-1 0,0 1 1,1-1-1,-1 1 0,0-1 1,1 0-1,-1 1 0,1-1 1,-1 1-1,0-1 0,1 0 1,-1 0-1,1 1 0,-1-1 0,1 0 1,-1 0-1,1 1 0,0-1 1,-1 0-1,1 0 0,-1 0 1,1 0-1,-1 0 0,1 0 1,-1 0-1,1 0 0,0 0 1,-1 0-1,1 0 0,-1 0 1,1-1-1,19-3 10,34-2 0,-31 5-13,2-2 25,0 1 0,0 2 0,50 5 0,-24 1 5,-51-6-36,1 0 1,-1 0-1,1 0 0,-1 0 0,0 0 1,1 0-1,-1 0 0,1 0 1,-1 0-1,1 0 0,-1 0 0,1-1 1,-1 1-1,1 0 0,-1 0 1,0 0-1,1-1 0,0 1 0,2-3-2577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5824,'0'0'7409,"1"9"-7064,24 281 2075,-21-242-2064,0-20 310,15 49 0,-10-42 490,-7-30-980,-1-6 151,0-8-1582,-1 8-121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4616,'0'0'11272,"9"0"-11046,7 0-94,0-1 0,24-3 0,72-14 559,-99 17-551,0 1 0,1 1 0,-1 0 0,0 1 0,18 4 0,-23-5 256,1 0 0,14 1 0,-23-2-402,6 0-2716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6632,'0'0'4880,"-1"8"-4362,-11 140 1669,12 107 1662,0-255-3740,0-6-2546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9040,'0'0'32,"6"-1"137,272-68 1999,-139 44 399,-135 24-2559,12-1 831,-16 2-872,1-1 0,-1 1 0,0 0 0,0 0 0,1 0 0,-1 0 0,0 0 0,0 0 0,0 0 0,1 0 0,-1 0 0,0 0 0,0 0 1,1 0-1,-1 1 0,0-1 0,0 0 0,0 0 0,1 0 0,-1 0 0,0 0 0,0 0 0,0 0 0,0 1 0,1-1 0,-1 0 0,0 0 0,0 0 0,0 0 0,0 1 0,0-1 0,1 0 0,-1 0 0,0 0 0,0 0 0,0 1 0,0-1 0,0 0 0,0 0 0,0 1 0,0-1 0,0 0 0,0 0 0,0 0 0,0 1 0,0-1 0,0 0 0,0 0 0,0 1 1,0-1-1,0 0 0,0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7632,'0'0'2545,"-1"8"-2032,-14 93 1070,8-52-799,3-20 576,0 43 0,4-72-1420,0 0 1,0 0 0,0 0-1,0 0 1,0 0 0,0 1-1,0-1 1,0 0-1,0 0 1,0 0 0,0 0-1,0 0 1,-1 0-1,1 1 1,0-1 0,0 0-1,0 0 1,0 0-1,0 0 1,0 0 0,0 0-1,0 0 1,0 0-1,0 0 1,-1 1 0,1-1-1,0 0 1,0 0-1,0 0 1,0 0 0,0 0-1,-1 0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7832,'0'0'1921,"-7"7"-1652,-45 50 345,25-32-99,21-21-291,0 1 0,1-1 1,0 1-1,0 1 1,0-1-1,1 1 0,-1-1 1,-5 11-1,10-15-174,-3 9 1069,4-10-1096,-1 1 0,0-1 1,0 0-1,0 0 0,1 1 0,-1-1 0,0 0 0,0 0 0,1 0 0,-1 1 1,0-1-1,0 0 0,1 0 0,-1 0 0,0 0 0,1 0 0,-1 1 0,0-1 0,1 0 1,-1 0-1,0 0 0,1 0 0,-1 0 0,0 0 0,1 0 0,-1 0 0,0 0 1,1 0-1,-1-1 0,95 5 802,39-7-30,-78-2-2811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5416,'0'0'2144,"-6"5"-1842,3-3-290,-19 14 634,1 1 0,-24 24 0,-12 30 894,50-61-1343,1 0 0,1 0 0,-1 0 0,2 1 0,-7 20 0,6-10 5,1-1 0,1 1 0,1 0-1,1 0 1,0 0 0,2 0 0,0 0 0,2 0 0,0 0-1,1-1 1,1 0 0,1 1 0,18 37 0,-8-24 230,1-1 0,36 51-1,-52-83-424,1 3 81,1-1-1,0 0 1,-1 1-1,1-1 1,6 4-1,-7-6-78,-1 0-1,0-1 1,0 1 0,1-1-1,-1 1 1,0-1-1,1 1 1,-1-1 0,0 0-1,1 0 1,-1 0-1,0 0 1,1 0-1,-1 0 1,1 0 0,-1 0-1,0 0 1,1-1-1,-1 1 1,0-1 0,1 1-1,0-1 1,5-3-2241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6632,'0'0'2352,"4"7"-1767,-3-4-536,5 9 235,-1 0-1,0 1 1,5 19 0,-2 10 824,5 85 1,-14 44 910,-1-127-575,1-45-1413,1 1 1,0 0-1,0 0 1,-1-1-1,1 1 1,0 0-1,0-1 1,-1 1-1,1 0 1,0 0-1,0-1 1,0 1-1,0 0 1,0-1-1,-1 1 1,1 0-1,0-1 0,0-24 277,6-46 0,-5 62-283,1 0 1,1 0-1,0 0 0,0 0 0,0 1 1,1-1-1,1 1 0,6-10 0,24-29 40,-30 41-60,0 0 0,1 1 0,0 0 0,0 0 0,10-7 0,-15 11-4,1 0 0,-1 1 0,0-1 1,1 0-1,-1 1 0,1-1 0,-1 1 1,1 0-1,-1-1 0,1 1 0,-1 0 0,1 0 1,-1 0-1,1 0 0,-1 0 0,1 0 0,-1 1 1,1-1-1,-1 0 0,1 1 0,-1-1 1,1 1-1,-1-1 0,0 1 0,1 0 0,-1 0 1,0-1-1,0 1 0,1 0 0,-1 0 0,0 0 1,0 1-1,0-1 0,0 0 0,0 0 1,0 0-1,-1 1 0,1-1 0,0 1 0,-1-1 1,1 0-1,-1 1 0,1-1 0,-1 1 0,0-1 1,1 1-1,-1-1 0,0 1 0,0-1 1,0 1-1,0-1 0,-1 1 0,1-1 0,0 1 1,-1 1-1,-1 2 5,1-1-1,-1 1 1,0-1 0,-1 0-1,1 0 1,-1 0 0,0 0 0,0 0-1,0 0 1,0-1 0,0 1 0,-8 4-1,4-3 0,-1 1-1,0-2 0,-1 1 0,1-1 1,-15 5-1,18-9-6,4 1 2,3 2 0,0-2 0,26 22 144,47 30 0,-69-50-102,-1 1 33,0-1 0,0 0 0,0 0 0,0-1 0,1 1 0,7 1 0,-5-5-113,-6-1-2336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4416,'0'0'5477,"1"6"-5178,0 1-162,1 21 1022,-2-28-1117,0 1 0,0-1 0,0 0 0,0 0 0,0 0 1,0 1-1,0-1 0,0 0 0,1 0 0,-1 0 0,0 1 1,0-1-1,0 0 0,0 0 0,0 0 0,0 0 0,1 1 1,-1-1-1,0 0 0,0 0 0,0 0 0,0 0 0,1 0 0,-1 0 1,0 0-1,0 1 0,0-1 0,1 0 0,-1 0 0,0 0 1,0 0-1,0 0 0,1 0 0,-1 0 0,0 0 0,0 0 1,1 0-1,-1 0 0,0 0 0,0 0 0,0 0 0,1-1 0,-1 1 1,0 0-1,0 0 0,0 0 0,0 0 0,1 0 0,9-5 1182,50-43 749,-39 32-1516,-12 8-41,20-11 0,-19 13-223,2-1 80,14-6 0,-23 11-209,1 1 0,-1 0 1,1 0-1,-1 0 0,1 0 0,-1 1 1,1-1-1,0 1 0,5 0 1,-9 1-55,1-1 0,0 0 0,0 0 0,0 1 0,-1-1 0,1 0 1,0 1-1,0-1 0,-1 1 0,1-1 0,0 1 0,-1-1 0,1 1 0,0 0 0,-1-1 1,1 1-1,-1 0 0,1-1 0,-1 1 0,0 0 0,1 1 0,6 19 112,-6-17-97,8 36 154,5 55 0,-4-18 10,-8-68-152,0-1 1,0 1-1,0 0 1,4 8-1,-4-14-20,-1 0 1,1-1-1,-1 1 1,1 0-1,0-1 0,0 1 1,0-1-1,0 0 0,1 0 1,-1 0-1,0 0 1,1 0-1,0 0 0,4 2 1,-5-3-4,0-1 0,0 1 0,0-1 1,0 1-1,0-1 0,0 0 0,0 0 0,0 0 1,0 0-1,0-1 0,0 1 0,0 0 1,0-1-1,0 1 0,0-1 0,0 0 0,0 0 1,0 1-1,-1-1 0,1-1 0,2 0 0,2-3 49,1 0-1,-1 0 0,10-11 0,-8 7 2,-1 0 0,0-1 1,0 0-1,-1 0 0,-1-1 0,1 0 0,-2 0 0,1 0 1,-2 0-1,1-1 0,1-17 0,0-9 144,-2 0 0,-2-47 0,-2 50-58,1 33-135,1-1 0,-1 0 0,0 0 0,1 0-1,-1 1 1,1-1 0,0 0 0,0 1 0,0-1 0,2-3 0,-2 5-16,-1-1 1,1 1-1,0 0 1,0 1-1,0-1 1,0 0-1,0 0 1,0 0-1,0 0 1,0 1-1,0-1 1,0 0-1,0 1 0,0-1 1,0 1-1,1 0 1,-1-1-1,0 1 1,0 0-1,1 0 1,-1-1-1,0 1 1,0 0-1,3 1 1,10 1 0,1 1 1,-1 0-1,0 1 1,19 8-1,-26-9 26,0 1-1,0 0 0,6 5 1,-7-5 15,0 0 0,0 0 0,0-1 0,10 5 0,-15-8 107,-4-3-3481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4312,'0'0'11981,"-11"2"-11644,-9 3-84,-1 0 1,1 2-1,0 0 0,-35 18 1,33-12 31,0 2 1,0 1-1,1 0 1,-32 34-1,41-37-161,0 1-1,1 1 1,0 0-1,1 0 1,1 1 0,1 0-1,-11 29 1,16-37-82,-15 44 284,-12 59 0,27-96-221,1 1 0,0 0 0,1 0 0,0 0 0,1 0 1,1 0-1,1 0 0,5 22 0,-5-30-29,1-1 1,1 0 0,-1 0-1,1 0 1,1 0 0,-1-1-1,1 0 1,0 0 0,9 9-1,-11-14-32,0 1 1,0 0-1,0-1 0,1 0 0,-1 0 0,0 0 0,1 0 0,-1 0 0,1 0 1,-1-1-1,1 0 0,-1 0 0,1 0 0,-1 0 0,1-1 0,-1 1 0,1-1 0,4-1 1,6-2 100,1-1 0,25-12 0,-27 9-78,0 0 0,-1 0 1,1-1-1,-2-1 0,1 0 0,-1-1 1,-1 0-1,17-22 0,-8 6 106,-1-1 0,-2 0 0,13-33 0,-23 47-93,-1 0-1,-1 0 1,0-1 0,3-26 0,-1-63 342,-4 48-120,-2 44-188,-1 1 0,0-1 1,-1 1-1,-5-17 1,3 14 15,2 11-107,1 0 0,0 1 0,0-1 0,0-1 0,0 1 0,1 0 0,-1 0 1,1 0-1,0 0 0,0 0 0,0-1 0,0-3 0,-9 29 0,1 0 0,0 0 0,2 0-1,-5 35 1,-6 103 0,17-119 6,1 0-1,9 56 1,-8-86-8,1 1 0,0-1 1,0 0-1,1 0 0,0 0 0,9 15 1,-10-21 3,-1-1 1,1 1 0,0-1 0,1 0 0,-1 0 0,1 0-1,0-1 1,-1 1 0,2-1 0,-1 0 0,0 0 0,1 0-1,-1-1 1,1 1 0,0-1 0,6 2 0,2-1 35,0-1 1,0-1-1,1 0 1,-1 0-1,0-2 1,0 1-1,0-2 1,15-3-1,-20 4-15,-1 0 1,1 0-1,-1 1 0,0 0 0,14 1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5624,'0'0'12127,"6"6"-11896,18 19-6,-22-23-179,0-1 0,0 1-1,1-1 1,-1 1-1,0-1 1,0 0-1,1 0 1,-1 1-1,1-2 1,-1 1 0,1 0-1,-1-1 1,1 1-1,0-1 1,-1 1-1,1-1 1,3 0 0,5 0 63,49 6 515,76-1 1,-73-7-383,67-4 195,-92 3-145,54-12 0,-88 13-231,1 1 1,0-1-1,-1 0 1,0 0-1,1 0 1,6-6-1,-10 9-63,-1-1 1,0 0-1,0 0 0,0 0 0,0 0 0,0 0 0,0 0 0,0-1 0,1 1 0,-1 0 0,0 0 0,0 0 1,0 0-1,0 0 0,0 0 0,0 0 0,0 0 0,0 0 0,1 0 0,-1 0 0,0 0 0,0 0 0,0 0 1,0 0-1,0-1 0,0 1 0,0 0 0,0 0 0,0 0 0,0 0 0,0 0 0,0 0 0,0 0 0,0 0 1,0-1-1,0 1 0,0 0 0,0 0 0,0 0 0,0 0 0,0 0 0,0 0 0,0 0 0,0-1 0,0 1 1,0 0-1,0 0 0,0 0 0,0 0 0,0 0 0,0 0 0,0 0 0,0 0 0,0-1 0,0 1 0,-2-3-3139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4816,'0'0'8432,"3"7"-8194,8 17 246,11 35 0,-18-48-158,-1 1 0,0-1 0,-1 1-1,0 0 1,0 17 0,1-12 878,-3-16-808,0-4-182,-1-1-207,-3-13 112,1 1 1,1-1-1,1-18 0,-5-32 185,4 49-179,0-1 1,2 1-1,1-20 1,-1 36-101,0-1-1,0 1 1,1 0 0,-1-1 0,1 1-1,0 0 1,0 0 0,-1-1 0,1 1-1,1 0 1,-1 0 0,0 0 0,0 0 0,1 1-1,-1-1 1,1 0 0,0 0 0,3-2-1,-3 3-3,1 0-1,-1 0 1,1 0-1,-1 0 1,1 0-1,0 0 1,-1 1-1,1 0 1,0-1-1,-1 1 1,1 0-1,0 0 1,0 0-1,-1 1 1,6 0-1,2 1 20,22 5 309,43 4 0,-32-8 128,-42-3-386,-1-2-141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5416,'0'0'2818,"6"-2"-2322,17-9 12,-22 11-407,-1-1 0,1 1 0,0 0-1,-1-1 1,1 1 0,-1 0 0,1 0 0,0 0-1,-1-1 1,1 1 0,-1 0 0,1 0-1,0 0 1,-1 0 0,1 0 0,0 0 0,-1 0-1,1 1 1,-1-1 0,1 0 0,0 0-1,-1 0 1,1 1 0,-1-1 0,1 0 0,0 0-1,-1 1 1,1-1 0,-1 1 0,1-1-1,-1 0 1,0 1 0,1-1 0,-1 1-1,1-1 1,-1 1 0,0-1 0,1 1 0,-1 0-1,0 0 1,1 2 39,0-1 0,0 1 0,-1 0 0,1 0 0,-1 0 0,0 4 0,0-5-12,4 82 1724,-4-81-1802,0 0 99,0 1-1,1-1 0,-1 1 1,1-1-1,1 6 0,-2-8-128,1-1 0,-1 1 0,0 0 0,0-1 0,1 1 0,-1-1 0,1 1 0,-1-1-1,0 1 1,1-1 0,-1 0 0,1 1 0,-1-1 0,1 1 0,0-1 0,-1 0 0,1 1 0,-1-1 0,1 0 0,0 0 0,-1 0 0,1 1-1,-1-1 1,1 0 0,0 0 0,-1 0 0,1 0 0,0 0 0,-1 0 0,1 0 0,0 0 0,-1 0 0,1-1 0,-1 1 0,1 0 0,1-1-1,95-30 645,-88 29-573,0 0 0,0 1 0,0 0 0,0 1 0,0 0-1,0 0 1,17 4 0,-13-3 28,5 1-70,-17-2-58,-1 0 1,0 0-1,1 0 1,-1 0-1,1 0 0,-1 0 1,0 0-1,1 0 0,-1 0 1,1 0-1,-1-1 1,0 1-1,1 0 0,-1 0 1,0 0-1,1-1 0,-1 1 1,0 0-1,0 0 0,1-1 1,-1 1-1,1-1 1,6-8-168,-5 6 95,6-8-2489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4720,'0'0'4985,"3"6"-4401,4 9-63,1-1 0,0 0 0,14 17 0,-2-7-24,90 114 1427,-90-109-1664,-1 1-1,-1 0 1,13 34 0,-20-40-108,-2 1 0,-1 1 1,-1-1-1,4 36 0,-9-44-63,0 1 0,-2-1-1,0 1 1,-1-1-1,-1 1 1,0-1 0,-8 28-1,3-21 91,-13 28 0,14-41-108,0 1-1,-1-1 1,0 0-1,-10 12 1,-7 3 131,-47 39 1,55-51-103,4-4-189,0 0-1,0-1 0,-18 10 1,30-19 43,0 0 0,0 0 0,0 0 0,0 0 0,0 0 1,0 0-1,-1 1 0,1-1 0,0 0 0,0 0 0,0 0 0,0 0 1,0 0-1,0 0 0,0 0 0,0 0 0,0 0 0,-1 0 0,1 0 1,0 0-1,0 0 0,0 0 0,0 0 0,0 0 0,0 0 0,0 0 1,-1 0-1,1 0 0,0 0 0,0 0 0,0 0 0,0 0 0,0 0 1,0 0-1,0 0 0,-1 0 0,1 0 0,0 0 0,0 0 0,0 0 1,0 0-1,0 0 0,0 0 0,0 0 0,0 0 0,0 0 0,-1 0 1,1-1-1,0 1 0,0 0 0,0 0 0,0 0 0,0 0 0,0 0 1,0 0-1,0 0 0,0 0 0,0-1 0,0 1 0,0 0 0,0 0 1,0 0-1,0 0 0,0 0 0,0-1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3912,'0'0'10793,"5"2"-10513,44 11 441,-46-13-632,0 1 0,0 0-1,0 1 1,0-1 0,0 0-1,0 1 1,0 0 0,0-1-1,4 5 1,-6-4-66,0-1 1,0 0-1,0 0 0,0 0 1,0 0-1,0 1 0,-1-1 1,1 0-1,-1 1 0,1-1 1,-1 1-1,1-1 0,-1 1 1,0-1-1,0 0 0,0 1 1,0-1-1,0 1 0,0-1 0,0 1 1,0-1-1,0 1 0,-1 1 1,-1 2 14,0 0 0,1 0 0,-2-1 0,1 1 0,0-1 0,-1 0 0,-6 8 0,1-3 69,-19 16 0,24-22-39,0 0 0,-1 0 0,2 1 0,-1-1-1,-4 7 1,21-8 136,-5-1-75,0 0 0,0 0 0,0-1 0,18-1 0,6-1 95,-27 1 151,-3-1-3348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5016,'0'0'5328,"6"4"-4755,-2-2-487,4 1 154,-1 1-1,0-1 0,1 0 1,0-1-1,11 3 1,0-3 302,-3 0 217,20 1 0,-26-4-414,1 2 1,-1-1-1,0 1 1,0 1-1,0-1 1,16 7-1,-25-8-315,0 1 0,0-1 0,0 1 1,0 0-1,0 0 0,-1-1 0,1 1 0,0 0 0,-1 0 0,1 0 0,0 0 0,-1 0 1,1 0-1,-1 0 0,0 0 0,1 0 0,-1 0 0,0 0 0,0 0 0,1 0 0,-1 1 0,1 27 247,-2-21-220,12 248 1056,12 1-270,-15-173-558,14 207 653,-20-257-687,-4 40 0,2-61-66,2 24 0,0-2 81,-1-12-134,1 0 0,7 27 0,-4-18-40,2 8 112,-4-14-69,-1-21-44,-2-5-86,0 0-1,0 0 1,0 0-1,0 1 1,0-1 0,0 0-1,1 0 1,-1 0-1,0 1 1,0-1-1,0 0 1,0 0 0,0 0-1,0 1 1,0-1-1,0 0 1,0 0-1,0 0 1,0 1 0,0-1-1,0 0 1,0 0-1,0 0 1,0 1-1,0-1 1,0 0-1,-1 0 1,1 0 0,0 1-1,0-1 1,0 0-1,0 0 1,0 0-1,0 0 1,0 1 0,-1-1-1,1 0 1,0 0-1,-2 3 117,3-3-120,-1 0 0,0 1 0,0-1-1,0 0 1,0 0 0,0 0 0,0 0 0,-1 0-1,1 0 1,0 1 0,0-1 0,0 0 0,0 0-1,0 0 1,0 0 0,0 0 0,0 0 0,0 0-1,0 0 1,0 1 0,0-1 0,0 0 0,0 0-1,-1 0 1,1 0 0,0 0 0,0 0 0,0 0-1,0 0 1,0 0 0,0 0 0,0 0 0,0 0-1,-1 0 1,1 0 0,0 1 0,0-1 0,0 0-1,0 0 1,0 0 0,0 0 0,-1 0 0,1 0-1,0-1 1,0 1 0,0 0 0,0 0 0,0 0 0,0 0-1,-1 0 1,1 0 0,0 0 0,0 0 0,0 0-1,0 0 1,0 0 0,-74-9 45,33 5-41,-94 1 86,95 3-38,-87 6 357,126-6-396,9-2-150,-2 0 9,1 1 0,0-1 0,13 1 0,-2 0-3228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4416,'0'0'12905,"2"7"-12639,5 18 220,5 41-1,-9-53-210,-1 0 0,2 0 0,6 18 0,-9-28-239,1 1 25,0 0-1,0 0 1,1 0-1,-1 0 1,1 0 0,0-1-1,0 1 1,6 5-1,-8-9-42,0 1-1,0-1 1,0 1-1,0-1 0,-1 0 1,1 1-1,0-1 0,0 0 1,0 0-1,0 0 0,0 0 1,0 0-1,0 0 1,0 0-1,0 0 0,0 0 1,0 0-1,0 0 0,2-1 1,-1 0 3,1 0 0,-1 0 0,1-1-1,-1 1 1,0-1 0,0 1 0,3-3 0,2-3 8,-1 0 0,1 0 0,5-10 0,30-43 123,-25 32-21,-14 22-49,0 0-1,1 1 1,-1-1-1,8-8 1,-6 8 14,-5 6-88,0 0 1,0 0-1,0-1 0,0 1 0,0 0 0,0 0 0,1-1 0,-1 1 0,0 0 0,0 0 0,0-1 0,0 1 1,0 0-1,1 0 0,-1 0 0,0-1 0,0 1 0,0 0 0,1 0 0,-1 0 0,0 0 0,0 0 1,1-1-1,-1 1 0,0 0 0,0 0 0,1 0 0,-1 0 0,0 0 0,0 0 0,1 0 0,-1 0 1,0 0-1,0 0 0,1 0 0,-1 0 0,0 0 0,1 0 0,-1 0 0,0 0 0,0 0 0,0 1 1,1-1-1,-1 0 0,0 0 0,0 0 0,1 0 0,-1 0 0,0 1 0,0-1 0,0 0 0,1 0 0,-1 0 1,0 1-1,0-1 0,0 0 0,0 0 0,0 1 0,1-1 0,-1 0 0,0 1 0,2 2 20,-1 0-1,1 0 1,-1 0 0,1 1-1,-1-1 1,0 0-1,0 1 1,-1-1-1,2 7 1,0 4 24,3 15 44,-2 1 0,-1 0 0,-3 54-1,-18 92 169,18-172-256,-1 9 22,0 0-1,-1 0 1,0 0-1,-1-1 1,0 1 0,-1-1-1,-1 0 1,-10 17 0,15-27-22,0 0 1,0 0-1,0-1 1,-1 1-1,1-1 1,-1 1-1,0-1 1,1 1-1,-1-1 1,0 0-1,0 0 1,0 0-1,0 0 1,0 0-1,0 0 1,0 0-1,0-1 1,0 1-1,0-1 1,0 1-1,0-1 1,0 0-1,0 0 1,-1 0-1,-2-1 1,0 0 4,0 0 0,0 0 1,1-1-1,-1 0 1,0 0-1,1 0 0,0-1 1,-1 0-1,1 1 0,-4-5 1,-2-1-43,1-1 0,-1 0 1,-7-10-1,16 17 25,0 1-1,0 0 1,0-1 0,0 1-1,1-1 1,-1 0 0,0 1-1,1-1 1,-1 0 0,1 1-1,0-1 1,0 0 0,0 0-1,0 1 1,0-1 0,0 0-1,0 1 1,0-1-1,0 0 1,1 0 0,-1 1-1,1-1 1,-1 0 0,1 1-1,0-1 1,0 1 0,0-1-1,0 1 1,2-3 0,3-3-24,0-1 1,0 2-1,1-1 1,9-6-1,-14 11 17,7-4 18,0-1-1,1 2 0,-1-1 0,1 1 1,0 1-1,1-1 0,-1 2 0,1 0 1,16-3-1,-20 5 27,0 0 0,0 1-1,1 0 1,-1 0 0,0 1 0,1 0-1,-1 0 1,0 1 0,0 0 0,0 0-1,7 3 1,-13-4-21,0-1 0,0 1 0,0 0 0,0-1 0,0 1 0,0 0 0,0 0-1,0 0 1,0-1 0,0 1 0,-1 0 0,1 0 0,0 0 0,0 0 0,-1 1 0,1-1-1,-1 0 1,1 0 0,-1 0 0,1 2 0,-1-2-16,0-1 0,0 1 0,0-1 1,0 1-1,0 0 0,0-1 0,0 1 0,0-1 0,-1 1 0,1-1 1,0 1-1,0 0 0,0-1 0,-1 1 0,1-1 0,0 1 0,-1-1 1,1 1-1,0-1 0,-1 1 0,1-1 0,-1 0 0,1 1 0,0-1 1,-1 0-1,1 1 0,-1-1 0,1 0 0,-1 1 0,0-1 0,1 0 1,-1 0-1,1 0 0,-1 1 0,1-1 0,-1 0 0,0 0 0,1 0 1,-1 0-1,1 0 0,-1 0 0,0 0 0,0 0 0,0-1-130,0 1 0,0-1 0,-1 1 1,1 0-1,0-1 0,0 0 0,0 1 0,0-1 0,0 0 0,0 1 0,0-1 0,1 0 0,-1 0 0,0 0 0,0 0 0,1 0 1,-1 0-1,0 0 0,1 0 0,-1 0 0,1 0 0,-1-2 0,0 3-540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4816,'0'0'9253,"6"2"-8874,17 7-9,-22-8-331,0-1 0,-1 0-1,1 0 1,0 0 0,0 0 0,-1 0-1,1 0 1,0 0 0,-1-1 0,1 1-1,0 0 1,-1 0 0,1-1 0,0 1-1,-1 0 1,1 0 0,-1-1 0,1 1-1,0-1 1,-1 1 0,1-1 0,-1 1-1,1-1 1,-1 1 0,0-1 0,1 1-1,-1-1 1,1 1 0,-1-2 0,2 0 82,4-5 77,0 1 0,-1-1 0,1 0 0,-2-1 0,5-8 0,-4 8-39,0 0-1,0 0 0,1 0 1,7-8-1,-7 10 26,-1 0 0,0 0 1,-1 0-1,0 0 0,1-1 0,3-10 0,-4 12 123,-2 4 126,1 10 346,0-2-716,3 9 153,7 25 1,-8-25-19,12 28 1,-12-31-86,-4-10-71,0 0 0,0-1 0,0 1 0,0-1 0,0 1 0,1-1 1,2 4-1,15 20-42,-14-20-137,0 0 1,0 0-1,0 1 1,3 7-1,-1 0-2606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3616,'0'0'12302,"6"-2"-12124,17-4 0,-23 5-139,1 1-1,-1 0 0,1 0 1,0-1-1,-1 1 0,1 0 1,0 0-1,-1 0 0,1 0 1,0 0-1,-1 0 1,1 0-1,-1 0 0,1 0 1,0 1-1,-1-1 0,1 0 1,-1 0-1,1 0 0,0 1 1,-1-1-1,1 0 1,-1 1-1,1-1 0,0 1 1,0 0-19,-1 0 0,1 0 1,-1 0-1,1 0 0,-1 0 0,1 1 1,-1-1-1,1 0 0,-1 2 1,2 2 87,7 30 312,7 39-1,-8-29-120,-1-15-94,15 104 959,-20-112-839,2 24 641,-4-45-674,-2-10 81,-3-23-149,2-47 0,0 10-63,-2 21-48,-2-44 104,0 25 144,6 59-263,-1 7-37,2 4-28,0-3-52,7 6-619,-1-4-2452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4720,'0'0'11437,"7"-4"-11072,1-1-224,0 0-1,0 1 0,1 0 1,-1 1-1,1 0 0,10-2 1,60-5 918,-46 8-549,33-9 1,-51 8-2,0 1 1,0 0 0,17 1-1,-31 2-468,0-1-1,0 0 0,-1 1 1,1-1-1,0 0 0,0 1 1,-1-1-1,1 1 0,0-1 1,-1 1-1,1 0 0,-1-1 0,1 1 1,-1 0-1,1-1 0,0 2 1,8 13-84,-8-13 3,3 3 122,0 0-3367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1 600,'0'0'0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3000,'0'0'11598,"0"5"-11444,3 44 347,-4-29-129,-6 34 0,3-35 5,-1 36-1,5-39-152,-1-10 13,1 1-1,0 0 1,2 9 0,-2-16-220,0 1-1,0-1 1,0 0 0,0 0 0,0 0 0,0 0-1,0 1 1,0-1 0,0 0 0,0 0 0,0 0 0,0 1-1,0-1 1,0 0 0,0 0 0,1 0 0,-1 0-1,0 1 1,0-1 0,0 0 0,0 0 0,0 0-1,0 0 1,0 1 0,1-1 0,-1 0 0,0 0-1,0 0 1,0 0 0,0 0 0,1 0 0,-1 0 0,0 0-1,0 0 1,0 1 0,0-1 0,1 0 0,-1 0-1,0 0 1,0 0 0,0 0 0,1 0 0,-1 0-1,0 0 1,0 0 0,0 0 0,1 0 0,-1-1-1,0 1 1,0 0 0,0 0 0,0 0 0,1 0 0,-1 0-1,0 0 1,0 0 0,0 0 0,0 0 0,0-1-1,1 1 1,-1 0 0,0 0 0,0 0 0,7-3 59,0 1-1,0 0 1,0 0-1,0 1 1,1 1 0,-1-1-1,0 1 1,0 0-1,12 2 1,-7 0 24,-7-2-55,-1 0 0,1 1 0,0 0 0,6 2 0,-5-4-36,-3-1-2925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 5224,'0'0'10214,"1"-6"-9996,-1 2-165,0 2-39,0 1 0,0 0 0,0-1-1,0 1 1,0 0 0,0 0 0,0-1-1,0 1 1,1 0 0,-1 0 0,0-1-1,1 1 1,0 0 0,-1 0 0,1 0 0,-1 0-1,1 0 1,0 0 0,0 0 0,0 0-1,0 0 1,-1 0 0,1 0 0,0 0-1,1 1 1,0-2 0,13-4 198,-2 0 83,0 1 0,28-7 0,-37 12-156,0-2 0,0 1 0,0 0 0,-1-1 0,6-2 0,-7 3 19,-1 1-97,1-1 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1:59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 5920,'0'0'5556,"7"-2"-4944,144-44 1833,-90 22-3772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2:5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4416,'0'0'8552,"10"5"-8312,33 20-2,-40-22-209,-1-1-1,1 0 0,-1 1 0,0 0 1,0-1-1,0 1 0,0 0 0,0 0 1,-1 0-1,1 0 0,-1 0 0,0 1 1,0-1-1,0 0 0,-1 1 1,1-1-1,-1 0 0,1 6 0,1 8 110,20 97 756,11 155 0,-21 117 178,-6-200-729,0-45-84,-4-77-107,0 14 91,-11 122 0,-6-91-101,-8 69 94,4 4 15,-5 85 89,16-82-104,-1 386 489,33-175-445,-16-186 48,-9-173-229,-1 0-1,-9 47 1,-1 3-80,11-77-207,1-17-9,1-12-2618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2:5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3712,'0'0'7554,"-4"10"-7219,-14 34-4,15-38-202,-1 0 1,1 0 0,-1 0 0,0-1-1,-1 1 1,1-1 0,-1 0-1,-6 5 1,-15 17 481,12-5-249,0 0-1,2 2 0,-11 26 1,-3 6 368,18-27-417,7-26-263,1 0 0,-1 0 0,0 0 0,1 0 0,-1 0 0,-1 0 0,1 0 0,0 0 0,-1-1 0,1 1-1,-1 0 1,0-1 0,0 1 0,0-1 0,-3 3 0,8-7 8,-1-1 0,1 0 0,-1 0 0,1 1 0,-1-1 1,0-1-1,0 1 0,0 0 0,1-5 0,17-43-25,-7 18 34,22-58 85,6-17 179,-39 103-318,0 0 21,1 1 0,-1-1 0,1 0 0,0 1 0,3-5 0,-5 8-29,-1 0-1,1 1 1,0-1 0,-1 1 0,1-1-1,-1 1 1,1-1 0,0 1 0,0-1 0,-1 1-1,1-1 1,0 1 0,0 0 0,-1 0 0,1-1-1,0 1 1,0 0 0,0 0 0,0 0-1,-1 0 1,1 0 0,0 0 0,0 0 0,0 0-1,0 0 1,0 0 0,-1 1 0,1-1 0,0 0-1,0 1 1,-1-1 0,1 0 0,0 1-1,0-1 1,-1 1 0,1-1 0,0 1 0,-1-1-1,2 2 1,29 28 108,0 1-1,38 51 0,-49-58 143,2-1 0,33 29-1,-46-43-141,1-1 242,-17-20-305,-18-22-2749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2:5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61 2704,'0'0'4334,"2"-10"-3932,0-1-244,2-29 2788,-4 40-2900,0 0 0,0 0 1,-1 0-1,1 0 1,0 0-1,0 0 0,-1 0 1,1 0-1,0 0 1,0 1-1,-1-1 0,1 0 1,0 0-1,0 0 1,-1 0-1,1 0 0,0 0 1,0 0-1,0 1 1,-1-1-1,1 0 0,0 0 1,0 0-1,0 0 1,0 1-1,-1-1 0,1 0 1,0 0-1,0 1 1,-12 97 1713,0 178 0,18-151-742,-7-95-664,0-24-254,1 0-1,0 0 0,0 0 0,0 1 0,1-1 1,0 0-1,2 10 0,0-8 344,-3-8-431,0 0 0,0 0 0,0 0-1,0 0 1,0 0 0,0 0 0,0 0-1,0 0 1,0 0 0,0 0 0,0 0 0,0 0-1,0-1 1,0 1 0,1 0 0,-1 0-1,0 0 1,0 0 0,0 0 0,0 0-1,0 0 1,0 0 0,0 0 0,0 0-1,0 0 1,0 0 0,0 0 0,0 0-1,0 0 1,0 0 0,0 0 0,1 0-1,-1 0 1,0 0 0,0 0 0,0 0-1,0 0 1,0 0 0,0 1 0,0-1-1,0 0 1,0 0 0,0 0 0,0 0-1,0 0 1,0 0 0,0 0 0,0 0-1,0 0 1,0 0 0,0 0 0,0 0-1,0 0 1,1 0 0,-1 0 0,0 0-1,0 0 1,0 1 0,8-8-82,15-6 117,1 1 0,1 1 1,0 2-1,31-9 0,-30 10-9,-16 4-13,1 1-1,0 0 1,0 1-1,0 0 0,0 0 1,0 2-1,0-1 0,1 1 1,-1 1-1,0 0 1,0 1-1,0 0 0,15 4 1,-16-3 47,15 7 39,-24-10-90,0 1 0,-1-1 0,1 1-1,0 0 1,0 0 0,-1-1 0,1 1 0,0 0 0,-1 0 0,1 0 0,-1 0 0,1 0 0,-1 0 0,1 0 0,-1 0 0,0 0 0,1 0 0,-1 0 0,0 0 0,0 0 0,0 0 0,0 2 0,-4-11-142,3 5-2411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2:5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7832,'0'0'6042,"10"-1"-5731,19-1 74,0 2 1,38 3-1,35 6 699,-98-8-999,0-1 1,0 0-1,0 0 1,0 0-1,0 0 0,0-1 1,-1 1-1,1-1 1,0 0-1,4-2 0,-6 2-53,0 0 0,-1 1 0,1-1 0,-1 0 0,0 0-1,1 0 1,-1 0 0,0 0 0,1 0 0,-1 0-1,0-1 1,0 1 0,0 0 0,0-1 0,0 1 0,0-1-1,-1 1 1,1-1 0,0 1 0,-1-1 0,1 0-1,-1 1 1,0-1 0,1 0 0,-1 1 0,0-3-1,-3-37 253,0 5-3158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7024,'0'0'2665,"7"-10"-2385,26-30 39,-29 36-263,0 1 1,0 0-1,1 0 1,-1 0-1,0 1 1,1 0 0,0 0-1,-1 0 1,1 0-1,0 0 1,0 1-1,0 0 1,6 0-1,6-3 110,200-70 2107,-149 48-1054,-19 9 537,-43 14-1548,6 0-1533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5416,'0'0'4833,"10"1"-4482,-5-1-317,9 1 185,0 0-1,0 1 1,0 0-1,0 1 1,13 5-1,-20-6-101,0 1 0,0 0-1,0 0 1,-1 0 0,1 1 0,-1 0-1,0 0 1,0 1 0,-1-1 0,1 1-1,5 8 1,6 7 293,-1 1 0,-1 1-1,17 32 1,7 9 503,-26-44-402,-12-19-517,-1 0 0,1 0 0,-1 0 0,0 0 0,1 0 0,-1 0 0,1 0 0,-1 0 0,1 0 0,-1 0 0,0 0 0,1 0 0,-1 0 0,1 0 0,-1 0 0,0-1 0,1 1 0,-1 0 0,0 0 1,1 0-1,-1-1 0,0 1 0,1 0 0,-1 0 0,0-1 0,1 1 0,-1 0 0,0-1 0,0 1 0,1 0 0,-1-1 0,0 1 0,0-1 0,0 1 0,1-1 0,0-1-1527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8240,'0'0'1522,"-13"12"-1191,-89 79 240,42-34 493,-79 95 0,91-100 141,36-43-2726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1896,'0'0'13304,"10"-4"-12815,6-3-229,0-2 1,0 0-1,-1-1 0,0-1 1,-1 0-1,25-25 0,82-115 2561,-98 120-2136,-21 28-605,-1 1 1,0 1-1,1-1 1,0 0-1,-1 0 1,1 1 0,0-1-1,0 0 1,0 1-1,0 0 1,0 0-1,0-1 1,0 1-1,4-1 1,-5 2-45,0 0 0,0 0 0,-1 0 0,1 0 0,0 0 0,0 0 0,-1 0 0,1 1 0,0-1 0,0 0 0,-1 0 0,1 1 0,0-1 0,-1 0 0,1 1 0,0-1 0,-1 1 0,2 0 0,0 1 12,-1-1 1,0 1-1,1 0 0,-1 0 0,0 0 0,0 0 1,0 0-1,0 0 0,0 2 0,4 15 108,-1 0-1,0-1 0,-2 2 0,0-1 1,-1 0-1,-1 0 0,-1 0 0,-1 1 1,-1-1-1,-6 26 0,8-42-130,-2 13 193,6-12-40,5-7 47,18-19-30,-1 0 1,34-39 0,-30 30-50,6-8 19,45-43 303,-50 50-113,-30 32-349,0 0 0,1 0 0,-1 0 0,1 0-1,-1 0 1,0 0 0,1 0 0,-1 0 0,1 0 0,-1 0 0,0 0 0,1 1 0,-1-1 0,0 0 0,1 0 0,-1 0-1,1 1 1,-1-1 0,0 0 0,0 0 0,1 1 0,-1-1 0,0 0 0,1 0 0,-1 1 0,0-1 0,0 0 0,0 1 0,1-1-1,-1 1 1,0-1 0,0 0 0,0 1 0,0-1 0,0 0 0,0 1 0,0-1 0,0 1 0,0-1 0,0 0 0,0 1 0,4 19 111,0 56 93,-3-50-128,0 0-1,6 30 1,-6-52-53,0 0 0,0 0 1,0 1-1,1-1 0,0 0 0,0 0 0,0 0 1,0 0-1,1-1 0,-1 1 0,1 0 0,0-1 0,0 0 1,0 0-1,1 0 0,-1 0 0,1 0 0,6 3 0,-4-3 9,0-1 0,0 0 0,0 0 0,0 0 0,1-1 0,-1 1 0,0-2-1,1 1 1,-1-1 0,1 0 0,-1 0 0,8-2 0,-2 1-24,1-1 0,-1 2 0,0 0 0,16 1 0,4 7-3847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7432,'0'0'246,"-12"15"-126,-2 2-79,-10 11 131,-28 44 1,38-50 46,1 0 1,2 1-1,0 0 1,2 0-1,0 1 1,2 1-1,-8 42 1,13-57-103,2-1 0,-1 1-1,1 0 1,1 0 0,0-1 0,0 1 0,1-1 0,0 1-1,0-1 1,6 11 0,-5-13-47,0 0 0,1-1 0,0 0 0,1 0 0,-1 0 0,1 0 0,0-1 0,1 1 0,-1-2 0,1 1 0,0 0-1,0-1 1,1 0 0,12 5 0,-7-5-235,0-1 0,0 0-1,0-1 1,0 0 0,1-1-1,-1 0 1,0-1 0,19-3-1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6224,'0'0'210,"11"13"-131,-5-7-83,34 39 345,44 64-1,-69-84-111,-1 2-1,-1 0 0,-1 1 1,-1 0-1,-1 0 1,-2 1-1,-1 1 0,-1-1 1,3 54-1,-8-42 175,-2-1 1,-2 1-1,-1-1 1,-2 0-1,-2 0 1,-22 68-1,17-74-341,-1 0-1,-2-2 1,-1 1 0,-37 49-1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1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1753 2504,'0'0'5182,"11"-6"-5027,34-20 4,-41 24-122,0-1 0,-1-1 0,1 1 0,-1-1 0,0 1 0,0-1 0,-1 0 0,1 0 1,-1 0-1,0 0 0,1 0 0,-2-1 0,3-7 0,1-1 45,102-232 1207,-78 188-947,6-16-40,-14 19-138,0-3 77,36-67 0,-30 75 29,-3-1 1,28-81 0,-49 124-227,0 0 0,1 0-1,-1 0 1,9-10 0,8-18 66,4-19 9,-1 1 82,44-76-1,-47 97-171,3-6 36,2 1 0,40-47 0,-45 59-10,-17 20-43,1 0 1,0 0 0,0 0 0,0 0-1,0 1 1,10-8 0,8-9 58,-20 17-60,0 1 1,1 1-1,-1-1 1,1 0-1,0 1 1,0-1-1,5-2 1,36-26 137,-15 9-69,0 0 13,-22 15-63,1 1-1,0 0 0,0 1 1,11-6-1,7 2 81,-20 8-77,-1-1 0,1 0 0,-1 0 0,9-5 0,6-4 40,-1 2 0,1 0 0,36-10 0,-41 16-28,0 1 0,0 1 0,0 0 0,21 1 0,-13 0 3,28 0 42,68 2 125,-101 0-167,-1 0 1,1 1-1,-1 1 0,31 12 1,60 14 196,-60-14-143,-31-11-56,0 0 0,-1 2 0,28 14 1,98 53 209,-89-48-73,60 38 0,-96-54-151,27 12 1,-30-16-17,0 1 0,0 0 0,17 14 0,36 40-16,-50-46 20,0 1-1,-2 0 1,0 1-1,-1 1 0,18 30 1,6 6 13,-11-18 35,36 63 1,-6-7 33,-17-31-65,29 37-64,-53-74 34,20 36 13,-5-7 99,-19-35 4,13 29 1,63 127 368,-88-173-488,42 67 167,19 35 64,8 15 33,45 118 20,-72-139-166,-21-43-34,-1-11-30,30 51-1,49 78-36,-15-27 95,-13-36-98,-58-89-14,56 98 143,5 7 60,-12-32-39,-52-79-166,11 19 130,1-2 1,46 50-1,-2-4-53,-51-57-86,1-1 0,1 0 0,35 31 0,-37-38 14,22 25 0,-27-26-16,0-1 0,0 0-1,1 0 1,0-1 0,14 8-1,-3-5-14,4 3 44,33 13 1,-49-24 23,1 0 1,0-1-1,-1-1 0,1 0 1,0 0-1,20 0 0,-15-3-8,0 0-1,0-2 1,0 0 0,-1 0-1,1-1 1,-1-1 0,0-1 0,0 0-1,0-1 1,-1-1 0,0 0-1,14-11 1,81-46 178,-68 43-176,72-53-1,-56 28 27,66-69-1,-79 70 17,0 0 69,47-62 1,-45 48 31,24-33 30,-2 0 4,-49 69-126,0-1 0,-2-1 0,27-51 1,6-46 19,78-160 143,-73 173-227,18-33 38,-54 109 19,23-65 0,0 2-27,18-28-35,-24 30 109,-34 89-146,0-1 1,-1 1-1,0-1 0,0 0 0,-1 1 1,0-1-1,0 0 0,-2-11 1,-2-8-3387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3912,'0'0'6694,"10"4"-6460,32 11-4,-38-14-179,-1 0-1,0-1 1,1 1 0,-1-1-1,0 1 1,1-1-1,-1 0 1,1 0 0,-1-1-1,6 0 1,9-1 244,72-6 681,-71 7-751,30-6 1,-34 5-141,0 0 0,0 0 1,27 2-1,46 12 112,38 2-62,-10-1-92,-29-3 9,49 6 52,85 3-33,67-10-18,-287-9-53,133 9 8,-47-2 38,109-5 1,-13-13 60,499-52 562,-244 1-454,-155 20-161,-53 7-35,267-49 71,-143 23 93,-257 47-141,21-1-1,118-22 15,223-16 107,-395 48-127,340-8 237,-328 12-218,240 5 171,97-3 37,153-1 82,-427 2-261,337-2 241,-193-1-162,130-12 89,-239 1-58,-71 2-69,-61 4-53,7 0 47,-48 6-107,1 0-1,-1 0 1,0 0 0,1 0 0,-1 0 0,1-1 0,-1 1 0,0-1-1,1 1 1,-1-1 0,0 1 0,1-1 0,-1 0 0,0 1 0,0-1-1,0 0 1,2-1 0,-6 0 27,1 0 0,-1 0 0,1 1 1,-1-1-1,1 1 0,-1-1 0,0 1 0,-4-1 0,-52-16 322,-30-10-222,12-1 2,27 11 112,-66-34 1,75 37-98,23 8-139,14 5-13,1 0-1,-1 1 0,1 0 0,-1 0 0,0 0 1,0 0-1,0 0 0,0 1 0,-4 0 0,12 1-5,0 0-1,0 1 1,0 0-1,0 0 0,0 0 1,0 0-1,-1 1 1,1-1-1,5 7 1,8 3-3,24 14 77,2-2 1,1-2-1,0-1 1,52 15-1,-53-23 56,68 12-1,-93-25-61,7 1 54,-24-1-118,-1 1 0,1-1 0,-1 0 0,1 1 0,-1-1 0,0 1 0,1-1 0,-1 1 0,1-1 0,-1 0 0,0 1 0,1 0 0,-1-1 0,0 1 0,1-1 0,-1 1 0,0-1 0,0 1 0,0-1 0,0 1 0,1 0 0,-1-1 0,0 1 0,0 0 0,0-1 0,0 1 0,0-1 0,-1 1 0,1 0 0,0-1 0,0 1 0,0-1-1,0 1 1,-1-1 0,1 1 0,0 0 0,-1 0 0,-3 8 30,0 1-1,-1-1 1,0 0-1,0 0 0,-1-1 1,-10 12-1,-47 46 243,41-44-253,-8 6 84,5-4-3298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5416,'0'0'7041,"12"9"-6706,0-1-245,-3-2-12,0 0 0,0 1-1,0 0 1,-1 1 0,0 0 0,12 16-1,38 73 723,-46-74-572,1 0-1,1 0 1,1-1-1,21 22 1,-29-36-100,0-1 0,1 1 0,0-1 0,0-1 1,1 0-1,9 5 0,-16-10-109,0 0-1,0 0 1,0 0-1,0-1 0,0 1 1,0-1-1,0 1 1,0-1-1,0 0 1,0 0-1,1 0 1,-1 0-1,0 0 1,0 0-1,0-1 1,0 1-1,0-1 1,0 1-1,0-1 1,0 0-1,0 0 1,0 0-1,0 0 1,0 0-1,0 0 1,-1-1-1,1 1 1,0 0-1,-1-1 0,1 1 1,-1-1-1,0 0 1,0 0-1,1 1 1,-1-1-1,1-2 1,33-58-2302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 8536,'0'0'769,"-10"8"-533,-27 22 17,-60 52 434,-85 88 346,162-151-880,1 2-1,1 1 1,1 0-1,0 1 1,-13 26-1,22-29-1641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111 225 4288,'0'0'4785,"-1"11"-4434,-6 34 1,6-41-264,-1 0-1,1 0 1,-1-1 0,0 1 0,0-1 0,0 1 0,-1-1-1,1 0 1,-1 0 0,0 1 0,0-2 0,0 1 0,-4 3-1,-13 14 458,4 5 19,12-18-196,0 0 0,0 0 0,-10 10 0,13-16-126,1-2-221,0 1 0,-1 0 0,1 0 0,0-1 0,-1 1 1,1 0-1,0-1 0,0 1 0,0 0 0,-1-1 0,1 1 0,0 0 1,0-1-1,0 1 0,0 0 0,-1-1 0,1 1 0,0-1 1,0 1-1,0 0 0,0-1 0,0 1 0,0-1 0,0 1 0,0-1 1,0 1-1,0 0 0,0-1 0,1 1 0,-1-1 0,0 1 1,0 0-1,1-1 0,4-20 38,-4 19-7,19-52 208,2 0 1,3 2-1,2 1 0,64-91 1,-75 117-2245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54 4312,'0'0'9418,"-2"12"-9111,-8 44 412,-2 94-1,24 49 1166,-10-191-1339,0-14-298,0-21-46,-32-385 1073,28 378-792,2 34-492,7 10-2672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5824,'0'0'8448,"11"6"-8070,79 39 965,-85-42-1209,0 1 0,0 0-1,0 0 1,0 0 0,-1 0 0,5 6 0,-3-4 54,-1 0 0,1 0 0,10 7 0,-11-9-116,0 0-1,0 0 0,0 1 1,0 0-1,-1 0 1,0 0-1,0 1 1,0-1-1,-1 1 1,0 0-1,0 0 0,0 0 1,-1 0-1,4 13 1,-1-3 32,-1-8-67,0 0 0,0-1-1,1 1 1,0-1 0,0 0 0,0 0-1,1-1 1,0 1 0,1-1 0,8 6 0,-8-6-5,-4-4-18,0 1 0,1-1 0,-1-1 0,1 1 0,-1 0 0,1-1 0,0 0 0,0 0 0,-1 0 0,1 0 0,0 0 0,0-1 0,7 0 0,0 0 41,-1 0 0,1-2 0,19-3 0,-17 2 4,-10 3-86,-1-1-1,1 1 1,0-1 0,-1 1-1,1-1 1,-1 0 0,1 0-1,-1 0 1,0 0-1,1-1 1,-1 1 0,0-1-1,0 1 1,0-1 0,0 0-1,4-4 1,-1-1-2576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3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6728,'0'0'3036,"-6"10"-2703,0-1-332,-114 164 2727,-96 85-762,159-183-1527,-16 21 127,56-77-424,-6 7 214,1 0 1,-22 37 0,35-55 68,7-7-245,7-6-120,51-54 20,-25 24-2504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2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1 322 7136,'0'0'8318,"12"-3"-7842,-10 3-444,7-2 73,-1-1-1,1 1 0,-1-1 0,0-1 0,0 0 0,0 0 0,0 0 0,12-11 0,-3 0 312,0-1 0,-2-1-1,0-1 1,0 0-1,19-34 1,-22 36-76,-11 15-273,1-1 0,-1 1 0,0-1-1,0 0 1,1 1 0,-1-1 0,0 0 0,0 0-1,-1 0 1,1 0 0,0 0 0,-1 0 0,1 0 0,0-4-1,-2 11-5,-1-1-1,1 0 0,0 0 0,-1 0 0,0 0 1,0 0-1,0 0 0,-1 0 0,-4 5 0,-7 13 25,13-18-76,-8 13 55,2 0 0,0 1 1,1 0-1,-5 21 0,10-34-47,1 1 0,-1-1 0,1 1-1,0-1 1,0 1 0,1-1 0,-1 1 0,1-1-1,1 1 1,-1-1 0,1 0 0,0 0 0,0 0-1,0 0 1,0 0 0,1 0 0,0 0 0,7 7-1,-7-8-2,-1-1 1,1 1-1,0-1 0,0 0 0,1 0 0,-1-1 1,1 1-1,-1-1 0,1 1 0,0-1 0,0 0 0,0-1 1,0 1-1,0-1 0,0 0 0,0 0 0,1 0 0,-1 0 1,0-1-1,0 1 0,1-1 0,-1 0 0,1-1 0,-1 1 1,0-1-1,7-1 0,2-1 22,-1-1 1,1 0-1,-1-1 0,1 0 1,-2-1-1,1-1 1,-1 0-1,0 0 0,0-1 1,0 0-1,-1-1 0,-1 0 1,0-1-1,12-14 0,3-12 104,-1 0 0,-2-1 0,19-44 0,-12 21 44,-25 55-162,15-26 128,-17 29-134,0 1 1,0-1-1,0 1 0,0-1 1,1 1-1,-1 0 0,1-1 1,-1 1-1,1 0 1,-1 0-1,1 0 0,0 0 1,0 0-1,-1 1 0,4-2 1,-4 2-11,0 1 1,0-1 0,0 0-1,0 0 1,0 1 0,0-1 0,0 1-1,0-1 1,0 1 0,0-1 0,0 1-1,-1 0 1,1-1 0,0 1-1,0 0 1,0 0 0,-1 0 0,1 0-1,-1-1 1,1 1 0,0 0-1,-1 0 1,1 2 0,11 25 52,-5-6-29,-2 0 1,0 1 0,-1 0-1,-2 0 1,0 0 0,-3 46 0,-2-34 6,-1-1 1,-2 0 0,-1 0 0,-13 34 0,17-60-27,0-1 0,0 0 0,0 0 0,-1 0 0,0 0 0,0 0 0,-6 5 0,9-10-7,0-1-1,0 0 1,0 0 0,0 0-1,0-1 1,0 1 0,0 0-1,0 0 1,-1 0 0,1-1-1,0 1 1,-1-1 0,1 1-1,0-1 1,-1 1 0,1-1-1,0 0 1,-1 0 0,1 1-1,-1-1 1,1 0 0,0-1-1,-1 1 1,1 0 0,-1 0-1,1 0 1,0-1 0,-1 1-1,1-1 1,0 1 0,-1-1-1,1 0 1,0 1 0,0-1-1,-1 0 1,1 0 0,0 0-1,0 0 1,0 0 0,0 0-1,0 0 1,0 0 0,1 0-1,-2-2 1,-7-8 75,0 0 0,0-1 0,2 0 0,-1 0 0,-7-20 1,14 31-68,0-1 1,1 0 0,0 1 0,-1-1 0,1 1 0,0-1-1,0 0 1,0 1 0,0-1 0,0 0 0,0 1 0,1-1 0,-1 1-1,1-1 1,-1 1 0,1-1 0,-1 1 0,1-1 0,0 1 0,-1-1-1,1 1 1,2-3 0,0 1-3,0 1 0,0-1 0,0 1 0,0-1 0,0 1 0,1 0-1,-1 0 1,1 1 0,4-3 0,6 0-4,0 0 0,1 0 0,-1 2 0,16-2 0,-1 2 16,36 1 1,-54 2-15,0 0 1,0 0 0,0 1-1,-1 1 1,1 0-1,15 6 1,-4-3-17,-20-6-11,0 1 0,0-1 0,0 0 0,0 1-1,0-1 1,0 1 0,-1 0 0,1 0 0,0 0-1,0 0 1,0 0 0,-1 0 0,1 0 0,-1 0-1,3 2 1,-3-1-344,7 6 515,-4-5-3969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5320,'0'0'15321,"0"12"-14849,0 2-321,0-2 0,0-1-1,-1 1 0,-1-1 0,-4 21 0,-46 188 1872,35-150-719,-45 110 0,57-157-809,5-21-449,0 0-1,0 0 1,0 0 0,-1 0 0,1 1-1,-1-1 1,1 0 0,-1 0 0,0 0-1,0 0 1,-1 2 0,1-4-29,1 0 0,0 0 0,0 1 0,-1-1 0,1 0 0,0 0 0,0 0 0,-1 1 1,1-1-1,0 0 0,0 0 0,-1 1 0,1-1 0,0 0 0,0 1 0,0-1 0,0 0 0,0 1 0,-1-1 0,1 0 1,0 1-1,0-1 0,0 0 0,0 1 0,0-1 0,0 0 0,0 1 0,0-1 0,0 0 0,0 1 0,0-1 0,0 0 1,1 1-1,-1-1 0,0 0 0,0 0 0,0 1 0,0-1 0,0 0 0,1 1 0,-1-1 0,0 0 0,0 0 0,0 1 0,1-1 1,-1 0-1,0 0 0,1 1 0,-1-1 0,0 0 0,0 0 0,1 0 0,-1 0 0,0 0 0,1 1 0,-1-1 0,0 0 1,1 0-1,-1 0 0,0 0 0,1 0 0,-1 0 0,0 0 0,1 0 0,-1 0 0,0 0 0,1 0 0,-1 0 0,1-1 1,29-4-5,-25 4 54,47-9 28,162-25 384,-196 34-325,-1 1 0,32 5 0,-37-4-43,13 4 235,-25-4-337,0-1-1,1 0 0,-1 0 0,1 0 0,-1 1 0,0-1 1,1 0-1,-1 1 0,0-1 0,1 0 0,-1 1 0,0-1 1,0 0-1,0 1 0,1-1 0,-1 1 0,0-1 0,0 0 1,0 1-1,0-1 0,1 1 0,-1-1 0,0 0 0,0 1 1,0-1-1,0 1 0,0-1 0,0 1 0,0-1 0,0 1 1,0-1-1,-1 0 0,1 1 0,0-1 0,0 1 0,0-1 1,0 0-1,-1 1 0,1-1 0,0 1 0,0-1 0,-1 0 1,1 1-1,0-1 0,-1 0 0,1 0 0,-1 1 0,-3 1-103,0-1-1,0 0 0,0 0 0,0 0 0,0 0 1,-1-1-1,-3 1 0,-2 0-3736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72 127 6328,'0'0'4408,"-9"10"-3912,-32 35 65,39-43-462,0 1 0,0 0-1,0-1 1,0 1 0,0 0 0,1 0 0,-1 0-1,1 0 1,0 0 0,-1 0 0,2 0-1,-1 1 1,0-1 0,1 0 0,-1 7 0,1-8-28,1 0 0,-1 0 1,1 0-1,-1 0 0,1 0 0,0 0 1,0 0-1,0 0 0,0-1 1,0 1-1,0 0 0,1-1 0,-1 1 1,0-1-1,1 1 0,-1-1 1,1 1-1,3 1 0,0 0 23,-1-1-1,1 0 1,0 0-1,0 0 0,0-1 1,0 1-1,0-1 1,0 0-1,0-1 1,0 1-1,0-1 1,1 0-1,-1 0 0,0-1 1,0 0-1,9-2 1,-9 2-43,1-1 0,-1 0 0,1 0 0,-1-1 0,0 0 0,0 0 0,0 0 0,0-1 0,0 1 0,-1-1 0,1 0 0,-1 0 0,0-1 0,-1 1 0,1-1 0,-1 0 0,0 0 0,0 0 0,0 0 0,-1-1 0,0 1 0,0-1 0,0 1 0,0-1 0,-1 0 1,0 0-1,-1 1 0,1-1 0,-1 0 0,0 0 0,0 0 0,-1 0 0,0 0 0,0 0 0,0 1 0,-5-12 0,4 11-9,-1-1 1,0 0-1,-1 1 0,1 0 1,-1 0-1,0 0 1,-1 0-1,0 0 1,1 1-1,-2 0 0,-6-6 1,8 8-8,-1 0 0,1 1 1,-1-1-1,1 1 0,-1 0 1,0 0-1,0 0 0,0 1 1,0 0-1,0 0 0,0 0 1,0 0-1,0 1 0,0 0 0,-1 0 1,-8 2-1,11-2-13,1 1 0,0-1 0,-1 1 0,1 0 0,0 0 0,0 0 0,0 0 0,-1 0 0,1 1 0,0-1 0,-3 4 1,4-5-30,1 1 1,-1-1 0,1 1 0,0 0 0,-1-1 0,1 1 0,0 0 0,-1-1 0,1 1 0,0 0 0,0-1 0,0 1 0,-1 0 0,1-1 0,0 1 0,0 0 0,0 0 0,0-1-1,0 1 1,0 0 0,1-1 0,-1 1 0,0 0 0,0-1 0,0 1 0,1 0 0,-1-1 0,0 1 0,1 0 0,-1-1 0,0 1 0,1-1 0,-1 1 0,1 0 0,-1-1 0,1 1-1,-1-1 1,1 0 0,-1 1 0,1-1 0,0 1 0,-1-1 0,1 0 0,1 1 0,13 8-2546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55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167 587 4216,'0'0'7110,"-8"13"-6850,-3 5-103,1 1-1,1 1 1,0-1-1,-11 42 1,-1 57 698,4 2 1,-1 214 0,14-242 46,4-92-750,4-26 218,-2 7-316,-1 0 1,-1 0 0,-1 0 0,-2-21 0,-2-32 102,-18-202 436,15 215-411,5 36-99,1-1 0,0 1 0,2-1-1,1 1 1,1-1 0,0 1 0,2 0 0,13-43-1,-14 58-44,0 0 0,0 1 0,1-1 0,0 1 0,1 0 0,0 0 0,6-7 0,-8 11-17,-1 0 0,1 1-1,0-1 1,0 1 0,0 0-1,0 0 1,0 0-1,0 0 1,1 0 0,-1 1-1,1 0 1,-1-1 0,1 1-1,0 0 1,-1 1 0,1-1-1,0 1 1,6 0-1,2 2 4,-1 2-1,0 0 0,0 0 0,0 1 0,0 0 0,-1 0 0,11 9 0,-14-10-14,-2-1-7,-1 0 0,0 0 0,0 0 1,0 1-1,0-1 0,-1 1 0,1 0 1,-1 0-1,0 0 0,0 1 0,-1-1 1,1 1-1,-1-1 0,2 6 0,-2-3 4,0 1-1,0-1 0,-1 0 1,0 1-1,-1-1 0,1 0 1,-1 1-1,-1-1 0,-1 9 1,1-6 6,-1-1 0,0 0 1,-1-1-1,0 1 0,0 0 1,-1-1-1,0 0 0,0 0 0,-1 0 1,0 0-1,-1-1 0,1 0 1,-1 0-1,-1 0 0,1-1 0,-9 7 1,-2-2 34,9-5 1,0 0 0,-1 0 1,1-1-1,-1-1 0,0 0 0,0 0 1,-16 5-1,23-9-41,0 0-1,0 0 1,1-1 0,-1 1 0,0 0-1,0-1 1,1 1 0,-1-1-1,0 1 1,1-1 0,-1 0-1,1 0 1,-1 0 0,0 0-1,1 0 1,0 0 0,-1 0 0,1 0-1,0-1 1,0 1 0,-1 0-1,1-1 1,0 1 0,0-1-1,1 1 1,-1-1 0,0 0-1,0 1 1,1-1 0,-1 0 0,1 1-1,-1-1 1,1 0 0,0 0-1,0 0 1,0 1 0,0-1-1,0 0 1,0 0 0,0 1-1,1-1 1,-1 0 0,1 0 0,-1 1-1,1-1 1,0 0 0,-1 1-1,3-4 1,2 0-4,1 1 0,0-1 0,0 1 0,0 0 0,0 0 0,0 0 1,1 1-1,0 0 0,0 0 0,0 1 0,0 0 0,0 0 0,14-1 0,11 0-22,61 2 0,-55 1 54,-17 0-46,0 0 1,0-2-1,25-5 0,-33 5 12,8-3 8,-21 5-3,1-1-1,0 1 1,-1-1 0,1 1-1,-1-1 1,1 1 0,-1-1 0,1 1-1,-1-1 1,1 0 0,-1 1-1,1-1 1,-1 0 0,0 0-1,0 1 1,1-1 0,-1 0 0,0 0-1,0 1 1,0-1 0,0 0-1,1 0 1,-1 0 0,-1-1-1,1 2-2,0 0 0,0 0 0,0 0 0,0-1 0,0 1 0,0 0 0,0 0 0,0 0 0,-1-1-1,1 1 1,0 0 0,0 0 0,0 0 0,0-1 0,-1 1 0,1 0 0,0 0 0,0 0 0,0 0 0,-1 0-1,1 0 1,0-1 0,0 1 0,0 0 0,-1 0 0,1 0 0,0 0 0,0 0 0,-1 0 0,1 0 0,0 0-1,0 0 1,-1 0 0,1 0 0,0 0 0,0 0 0,-1 0 0,1 0 0,0 1 0,0-1 0,0 0 0,-1 0-1,1 0 1,0 0 0,0 0 0,0 0 0,-1 1 0,1-1 0,0 0 0,0 0 0,0 0 0,0 0 0,-1 1-1,1-1 1,0 0 0,0 0 0,0 1 0,-12 9 47,10-7-48,0-1 0,0 1 0,0 0 0,1 0 0,-1 0-1,1 0 1,-1 1 0,1-1 0,0 0 0,0 1 0,1-1 0,-1 0 0,1 1 0,-1-1 0,1 1 0,0-1-1,0 1 1,1-1 0,-1 1 0,1-1 0,0 0 0,0 1 0,0-1 0,0 0 0,0 0 0,1 1-1,2 3 1,-1-3-6,-1 0-1,1 0 1,0 0 0,0 0-1,0-1 1,0 1-1,0-1 1,1 0-1,0 0 1,0-1-1,0 1 1,4 2-1,-7-5 4,1 1 0,-1-1 0,0 1 0,1-1 0,-1 1-1,1-1 1,0 0 0,-1 0 0,1 0 0,-1 0 0,1 0 0,-1 0-1,1 0 1,-1 0 0,1-1 0,-1 1 0,1-1 0,-1 1 0,1-1-1,-1 1 1,0-1 0,1 0 0,-1 0 0,0 0 0,1 0-1,-1 0 1,0 0 0,0 0 0,0 0 0,0 0 0,0 0 0,0 0-1,0-1 1,-1 1 0,1 0 0,0-1 0,-1 1 0,1-1 0,0-2-1,1-3 16,0 0-1,0 0 1,-1 0-1,1 0 1,-2-1-1,1 1 1,-1 0-1,0-1 1,-2-8-1,1 4 41,-1-1 0,-1 1 0,0 0 0,-8-19-1,10 28-31,-1 0-1,1 0 0,-1 0 0,0 0 1,1 1-1,-1-1 0,0 1 0,-1-1 1,1 1-1,0 0 0,-1 0 0,1 0 1,-1 0-1,0 1 0,-5-4 0,7 5-19,1 0-1,-1 0 0,1-1 1,-1 1-1,0 0 0,1 0 1,-1 0-1,1 0 0,-1 0 0,1 0 1,-1 0-1,0 0 0,1 0 1,-1 0-1,1 0 0,-1 1 1,0-1-1,1 0 0,-1 0 1,1 1-1,-1-1 0,1 0 0,-1 1 1,1-1-1,-1 0 0,1 1 1,0-1-1,-1 1 0,1-1 1,-1 0-1,1 1 0,0-1 1,-1 1-1,1-1 0,0 1 1,0 0-1,-1 0 0,1 0-4,-1 0 1,1 0-1,0 0 0,-1 0 1,1 0-1,0 0 0,0 0 1,0 0-1,0 0 0,0 0 1,0 0-1,0 0 0,0 1 1,0-1-1,0 0 0,0 0 0,1 0 1,-1 0-1,0 0 0,1 0 1,-1 0-1,2 1 0,1 1-12,0 1 0,0-1 1,1 0-1,0 0 0,-1 0 0,1-1 0,0 1 0,0-1 0,1 0 0,-1 0 0,0 0 0,1-1 0,-1 1 0,1-1 0,-1 0 0,1-1 0,5 1 0,4-1-13,-1 0-1,1-1 1,-1-1-1,24-6 0,-32 7 26,0-1-1,0-1 1,0 1 0,0-1-1,0 0 1,-1 0-1,0 0 1,1 0-1,-1-1 1,0 0 0,-1 0-1,7-8 1,5-8 53,17-32 0,-25 39-15,4-9 52,-8 16-39,-1 1 0,1-1 0,0 1 0,0 0 0,7-7 0,-10 12-47,0 0 1,0 0-1,1 0 1,-1-1 0,0 1-1,1 0 1,-1 0-1,0 0 1,1 0-1,-1 0 1,0 0-1,1 0 1,-1 0 0,0 0-1,1 0 1,-1 0-1,0 0 1,1 0-1,-1 0 1,0 0 0,1 0-1,-1 0 1,0 0-1,1 0 1,-1 1-1,0-1 1,0 0 0,1 0-1,-1 0 1,0 1-1,1-1 1,-1 1-1,13 13 4,8 19-15,-11-11-6,11 38-1,-4-8-39,-16-50 53,0 1-1,0 0 1,-1-1-1,1 1 1,-1-1-1,0 1 1,0 0-1,0-1 1,0 1-1,0 0 1,-1-1-1,1 1 1,-2 4 0,2-6 4,-1 0 0,1 0 0,-1 0 0,1 0 0,-1 0 1,1 0-1,-1 0 0,0 0 0,1-1 0,-1 1 1,0 0-1,0 0 0,1 0 0,-1-1 0,0 1 1,0 0-1,0-1 0,0 1 0,0-1 0,0 1 0,0-1 1,0 0-1,-1 1 0,1-1 0,0 0 0,0 0 1,0 0-1,0 0 0,0 0 0,0 0 0,-1 0 1,-1 0-1,-12-3 38,0 0 0,0-1 0,1-1 1,-1 0-1,1-1 0,0-1 0,0 0 1,-14-10-1,19 10 72,15 9-76,9 2-28,8 1-38,1 2 35,1-2-1,0-1 1,0-1-1,0-1 1,0-1-1,44-4 1,-62 3 8,0-1-1,-1 0 1,1 0 0,0-1 0,-1 0 0,1-1 0,-1 1 0,0-1 0,0 0 0,0 0 0,0-1 0,0 0-1,-1 0 1,10-9 0,-2 0 10,-1 0 0,0-1 0,-1-1 0,0 1 0,8-18 0,-17 28-22,2-3 0,0 12 0,-2 1 0,16 43 0,-3-4 0,-12-38 5,19 34 105,-22-40-107,1 0 1,0 0-1,-1 0 0,1 0 0,0 0 0,0 0 0,0 0 1,-1 0-1,1-1 0,0 1 0,0 0 0,0 0 0,1-1 1,-1 1-1,0-1 0,0 1 0,0-1 0,0 1 1,1-1-1,-1 0 0,0 1 0,0-1 0,1 0 0,-1 0 1,0 0-1,0 0 0,1 0 0,-1 0 0,0-1 0,2 1 1,2-2 6,0 0 1,0 0 0,-1-1 0,1 1-1,0-1 1,-1 0 0,0 0 0,1-1 0,-1 1-1,-1-1 1,1 0 0,0 0 0,4-7-1,4-8-2,-1-1-1,0 0 1,-2 0 0,0-1-1,11-40 1,-15 41-7,13-49-10,-2-1 0,11-133 0,-21 25 123,-18 301-170,12-96 50,9 251-216,-5-242 192,1 0 0,2 0 0,2 0 0,1-1 0,22 52 0,-28-77 46,-1-5-2,-1 0 0,1 1 0,0-1 0,6 9 0,-8-13-8,-1 0 0,1-1 0,0 1 1,0 0-1,0 0 0,0 0 0,0-1 0,0 1 1,0 0-1,0-1 0,0 1 0,1-1 1,-1 0-1,0 1 0,0-1 0,0 0 1,1 1-1,-1-1 0,0 0 0,0 0 0,0 0 1,1 0-1,-1 0 0,0-1 0,0 1 1,0 0-1,1 0 0,1-1 0,3-2 8,0 0 0,0 0-1,0-1 1,-1 1-1,1-1 1,-1 0 0,0-1-1,0 1 1,9-11 0,-1-3 35,20-33 0,-9 12 43,3-2 16,-24 46-94,-1-1-1,0 0 1,0 1-1,-1-1 1,1 1-1,-1 0 1,1 7-1,4 11-6,3 6-22,-8-21 16,1 0-1,0-1 0,1 1 1,0-1-1,0 1 0,0-1 0,1 0 1,0 0-1,0-1 0,1 1 1,7 7-1,-11-13 2,1-1 0,0 1-1,-1 0 1,1-1 0,0 1 0,-1-1-1,1 0 1,0 1 0,0-1 0,-1 0 0,1 0-1,0 0 1,0 0 0,0-1 0,-1 1-1,1 0 1,0-1 0,0 1 0,-1-1 0,1 0-1,0 1 1,-1-1 0,1 0 0,2-2-1,1 0 9,-1 0-1,1 0 1,0-1-1,-1 1 1,1-1-1,4-6 1,6-8 1,-9 11-6,0 0 0,-1-1 0,0 1 0,0-1 0,0 0-1,-1 0 1,3-9 0,-7 16-5,0 1 0,1 0 0,-1 0 0,0 0 0,0 0 0,0 0 0,0-1 0,0 1 0,0 0 0,0 0 0,0 0 0,1 0 0,-1 0 0,0 0 0,0 0 0,0 0 0,0 0 0,0-1 0,0 1 0,1 0 0,-1 0 0,0 0 0,0 0 0,0 0 0,0 0 0,0 0 0,1 0 0,-1 0 0,0 0 0,0 0 0,0 0 0,0 0 0,1 0 0,-1 0 0,0 0 0,0 0 0,0 0 0,0 1 0,0-1 0,1 0 0,-1 0 0,0 0 0,0 0 0,0 0 0,0 0 0,0 0 0,0 0 0,0 1 0,1-1 0,-1 0 0,0 0 0,0 0 0,0 0 0,0 0 0,0 0 0,0 1 0,0-1 0,0 0 0,0 0 0,0 0 0,0 0 0,0 0 0,0 1 0,6 9 0,-6-9 0,5 9 0,0-1 0,1 0 0,0 0 0,0-1 0,1 1 0,0-1 0,15 13 0,-21-20 2,-1-1 0,1 1 0,0-1 0,-1 1 0,1-1 0,0 1 0,0-1 0,-1 0 0,1 1 0,0-1 0,0 0 0,0 0 0,-1 1 0,1-1 0,0 0 0,0 0 0,0 0 0,-1 0 0,1 0 0,0 0 0,0 0 0,0 0 0,0 0 0,-1-1 0,1 1 0,0 0 0,0 0 0,0-1 0,-1 1 0,1-1 0,0 1 0,-1 0 0,1-1 0,0 1 0,-1-1 0,1 0 0,0 1-1,-1-1 1,1 0 0,-1 1 0,1-1 0,-1 0 0,0 1 0,1-1 0,0-1 0,0 0 6,0-1-1,0 1 1,0 0-1,-1-1 1,1 1-1,0-1 1,-1 1-1,1 0 1,-1-1-1,0 1 1,0-1-1,0 1 1,-1-6-1,-5-15 51,6 19-46,0 0-1,-1 1 0,0-1 0,0 0 1,0 1-1,-1-1 0,1 1 0,-1-1 0,1 1 1,-1 0-1,0-1 0,-5-4 0,-10-9 59,15 14-72,0 0 1,-1 1-1,1-1 0,-1 1 1,1-1-1,-1 1 0,0 0 1,0 0-1,0 1 0,0-1 1,0 0-1,-5-1 0,-4-8-3,11 11 21,2-2-14,1 0 0,-1 1-1,1-1 1,0 0 0,-1 1 0,1 0 0,0 0-1,0-1 1,0 1 0,0 0 0,4-1-1,0-1-1,28-16-26,53-22 0,-76 37 16,0 0 0,1 1 0,0 0 0,-1 0 0,1 2 0,0-1 0,0 2 0,1-1 0,12 2 0,-22 0 9,1 0-1,-1 0 1,0 0 0,0 0-1,0 0 1,0 0-1,0 1 1,-1-1-1,1 1 1,0 0 0,-1 0-1,1 0 1,-1 0-1,0 1 1,0-1-1,0 0 1,0 1 0,0 0-1,0-1 1,2 6-1,-2-4 12,-1 0 0,1 0 0,-1 0 0,1 0 0,-1 0 0,0 0 0,-1 0 0,1 1 0,-1-1 0,0 0 0,0 1 0,0-1 0,-1 0 0,-1 7 0,0 1 42,4-11 29,10-16 78,-3 3-132,-5 8-19,2-2 6,0 0 1,1 0 0,-1 1 0,1 0-1,10-6 1,-15 10-14,0 0 1,0 0-1,0 0 0,1 0 1,-1 1-1,0-1 1,0 1-1,0 0 0,1-1 1,-1 1-1,0 0 1,0 0-1,1 1 0,-1-1 1,0 0-1,0 1 0,1-1 1,-1 1-1,0 0 1,0 0-1,0 0 0,0 0 1,0 0-1,0 0 0,0 0 1,1 2-1,27 23 59,-1 1 0,-1 1-1,26 35 1,-15-8 128,-38-53-394,-2-4 417,-4-5-3840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56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8840,'0'0'3609,"10"-8"-3420,33-24-34,-41 31-128,-1 0 1,1 0-1,-1 0 0,1 0 0,-1 0 1,1 0-1,0 1 0,-1-1 1,1 0-1,0 1 0,-1 0 0,1-1 1,0 1-1,2 0 0,8 7-1701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56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6928,'0'0'430,"13"-2"-327,357-22 1619,-332 22-1393,22 3 350,-43 0-142,1 0 1,30-4 0,-46 2-561,1 1 0,0 0 1,0 0-1,-1-1 0,1 2 1,0-1-1,0 0 0,-1 0 1,1 1-1,0 0 0,3 1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56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8432,'0'0'1344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3:58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180 428 3112,'0'0'5172,"-10"1"-4712,7 0-449,-14 1 402,0 1-1,-27 8 1,38-9-263,0 0 1,1 1-1,-1-1 0,1 1 1,-1 0-1,1 1 1,0-1-1,0 1 0,0 0 1,1 0-1,0 0 0,-8 11 1,10-13-69,0 1 1,1-1 0,-1 1 0,1 0 0,0 0-1,0-1 1,0 1 0,0 0 0,0 0 0,1 0-1,-1 0 1,1 1 0,0-1 0,0 0 0,0 0-1,0 0 1,1 5 0,2-1 49,-1 1 0,1-1 0,1 0-1,-1-1 1,1 1 0,5 6 0,-5-9-70,-1 0 0,1 0 0,-1 0 0,1-1 0,0 0 0,0 0 0,1 0-1,-1 0 1,0-1 0,1 0 0,0 1 0,0-2 0,-1 1 0,1 0 0,0-1 0,0 0 0,1 0 0,-1-1 0,0 0 0,0 1 0,0-2 0,0 1 0,0 0 0,0-1 0,0 0 0,0-1-1,0 1 1,0-1 0,0 1 0,0-2 0,-1 1 0,1 0 0,-1-1 0,1 0 0,-1 0 0,0 0 0,0-1 0,3-3 0,-1-1 28,0 0 1,-1-1-1,0 1 1,-1-1-1,0 0 0,0-1 1,3-13-1,-5 16-24,0 1-1,-1 0 1,0 0 0,-1-1-1,1 1 1,-1 0-1,0-1 1,-1 1-1,1 0 1,-1-1 0,-1 1-1,-3-12 1,4 17-42,1 0 0,-1 0 0,0-1 1,0 1-1,0 0 0,0 0 0,0 0 0,0 1 1,0-1-1,0 0 0,0 0 0,0 0 1,0 1-1,-1-1 0,1 1 0,0-1 0,0 1 1,-1-1-1,-1 1 0,-25-3 341,27 3-362,1 0-1,0 0 1,0 0-1,0 0 1,-1 0 0,1 0-1,0 1 1,0-1-1,0 0 1,0 0 0,0 0-1,-1 0 1,1 0-1,0 1 1,0-1 0,0 0-1,0 0 1,0 0-1,0 0 1,-1 1 0,1-1-1,0 0 1,0 0-1,0 0 1,0 1 0,0-1-1,0 0 1,0 0-1,0 0 1,0 1 0,0-1-1,0 0 1,0 0-1,0 0 1,0 1 0,0-1-1,0 0 1,0 0-1,0 0 1,1 1 0,-1-1-1,0 0 1,0 0-1,0 0 1,0 0 0,0 1-1,0-1 1,1 0-1,7 10 27,-3-8-22,0-1-1,0 1 0,1-1 1,-1 0-1,0 0 1,1-1-1,-1 1 1,1-1-1,-1-1 1,0 1-1,1-1 1,-1 0-1,0 0 0,1 0 1,5-3-1,-4 1 6,1-1 0,-1 0 0,0 0 0,0-1 0,0 0 0,-1 0 0,0-1-1,0 0 1,6-6 0,1-5 35,-1-1 0,0 1-1,-1-2 1,-2 0 0,1 0 0,11-39-1,28-135 629,-48 186-603,-1 6-56,0 1 0,0-1 1,0 0-1,0 0 0,0 0 1,0 1-1,0-1 0,0 0 1,0 0-1,0 0 0,1 1 1,-1-1-1,0 0 0,1 1 1,-1-1-1,0 0 0,1 0 1,-1 1-1,1-1 0,-1 1 1,1-1-1,-1 0 0,1 1 1,0-1-1,0 6 183,23 129-19,6 162 1,-24-220-161,0 18-45,-4 1 0,-10 95 0,8-184 26,-4 23-11,3-28 12,1 1 1,0-1 0,-1 0 0,1 0-1,-1 1 1,1-1 0,-1 0 0,0 0 0,0 0-1,1 0 1,-1 1 0,0-1 0,0 0-1,0-1 1,0 1 0,0 0 0,-2 1-1,2-2 1,0 0 0,0 0 0,0 0 1,0 0-1,0 0 0,0 0 0,0 0 0,0-1 0,0 1 0,0 0 0,0-1 0,0 1 0,0 0 0,1-1 0,-1 1 0,0-1 0,0 0 0,0 1 0,0-1 0,1 0 0,-1 1 0,0-1 0,1 0 0,-1 0 0,1 0 0,-2-1 1,-16-25 43,10 12-10,0 0 0,1-1 0,0 0 0,2 0 0,0 0 0,0-1 0,2 0 0,-3-18 1,6 28-20,-1 1 0,1-1 0,0 0 1,1 1-1,0-1 0,0 0 1,0 1-1,1 0 0,-1-1 1,2 1-1,-1 0 0,1 0 1,0 0-1,0 0 0,0 0 1,1 1-1,0-1 0,0 1 1,1 0-1,-1 0 0,1 1 1,0 0-1,0-1 0,7-3 1,-2 2 3,0 0 1,1 0-1,0 1 1,0 1 0,0 0-1,0 0 1,1 1-1,-1 0 1,1 1-1,0 1 1,0 0 0,0 0-1,-1 1 1,1 0-1,20 4 1,-16-1 2,1 0 0,19 7-1,-10 1-3141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3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321 527 5224,'0'0'3758,"-15"5"-3359,-16 6-114,1 2 0,1 0 0,0 2 0,-52 36 0,68-40-99,0 0 0,1 1 0,1 0 0,0 1 0,-15 23 0,23-32-108,0 1 0,1 0 0,0 0 0,0 0 0,0 0 0,1 1 0,-1-1 0,1 0 0,0 9 0,1-10-28,0-1 1,0 0 0,1 1 0,-1-1 0,1 0-1,0 1 1,0-1 0,0 0 0,0 0-1,1 0 1,-1 0 0,1 0 0,0 0 0,0 0-1,0 0 1,4 3 0,0 0 28,0 0 0,1-1 0,0 0 0,0 0 0,0-1 0,0 0 0,1 0 0,-1-1 0,1 0 0,0 0 0,0-1 0,0 0 0,0 0 1,1-1-1,-1 0 0,0 0 0,1-1 0,-1 0 0,11-2 0,-12 1-6,0 0 0,1-1 0,-1 0 0,0 0 1,0 0-1,0-1 0,0 0 0,0-1 0,0 1 0,-1-1 1,0-1-1,0 1 0,0-1 0,0 0 0,-1 0 0,0-1 1,0 1-1,0-1 0,-1 0 0,0-1 0,6-11 0,-3 0 99,-2 0 0,0 0-1,-1 0 1,-1-1 0,0 1-1,-2-1 1,0 0 0,-1 0-1,-1 0 1,0 1 0,-7-29-1,4 30 183,4 17-345,0 0 0,0 1 0,0-1 0,0 0 0,0 0 0,0 0 0,0 0 1,0 0-1,0 0 0,-1 0 0,1 0 0,0 0 0,0 0 0,0 0 0,0 0 0,0 0 0,0 0 0,0 0 0,0 0 0,0 0 0,0 0 0,0 0 0,0 0 1,0 0-1,0 0 0,0 0 0,0 0 0,-1 0 0,1 0 0,0 0 0,0 0 0,0 0 0,0 0 0,0 0 0,0 0 0,0 0 0,0 0 0,0 0 0,0 0 0,0 0 1,0 0-1,0 0 0,0 0 0,0 0 0,0 0 0,-1 0 0,1 0 0,0 0 0,0 0 0,0 0 0,0 0 0,0 0 0,0 0 0,0-1 0,0 1 0,-1 32 360,28 206-42,0-11-197,-27-225-128,2 54 40,-4 62 0,0-102-23,0 1 0,-1-1 0,0 0 0,-2 0 0,0 0 0,0-1 0,-2 0 0,-10 19 0,16-31-7,-1 0-1,0-1 1,0 1 0,0-1-1,0 0 1,-1 0-1,1 0 1,-1 0-1,1 0 1,-1 0-1,0 0 1,1-1-1,-1 0 1,0 1 0,0-1-1,0 0 1,0 0-1,0-1 1,0 1-1,0-1 1,-1 1-1,1-1 1,0 0 0,0 0-1,0 0 1,0-1-1,0 1 1,-6-3-1,-1 1 17,1-1 0,0-1 0,0 1 0,1-1-1,-1-1 1,1 0 0,0 0 0,-9-8 0,-1-1 10,7 5 21,0 0 0,0 0 0,1-1 0,0 0-1,-11-15 1,19 22-41,0-1-1,1 1 1,-1 0-1,0-1 0,1 1 1,0-1-1,0 0 1,0 1-1,0-1 0,1 0 1,-1 0-1,1 0 1,0 1-1,0-1 0,0 0 1,1 0-1,-1 0 1,1 1-1,0-1 0,0 0 1,0 1-1,1-1 1,-1 1-1,4-7 0,2 1 3,0 1 0,1-1 0,-1 1 0,2 0 0,-1 1 0,1 0 0,0 1-1,18-11 1,-13 8-11,65-38 15,-51 32-42,-1-1 1,0-2 0,-1 0 0,45-43 0,-51 39 13,55-63-16,-66 74 28,-1-1 1,-1 0 0,0 0 0,-1 0-1,0-1 1,4-15 0,11-25 50,-14 38-25,-1 0-1,7-26 1,-11 2 82,-2 29-63,1 7-44,1 7-3,2 11 2,6 41-8,2 0 1,35 94-1,-26-110-48,-19-37 43,0 0 1,0 0-1,0-1 1,1 1-1,-1-1 1,1 0-1,-1 1 1,1-1-1,0 0 1,-1-1-1,5 3 1,-5-4 2,0 0 1,0 1 0,0-1 0,0-1 0,0 1-1,0 0 1,0 0 0,0-1 0,0 1-1,0-1 1,0 0 0,0 1 0,0-1-1,0 0 1,0 0 0,-1 0 0,1 0 0,0-1-1,1-1 1,28-26 18,-19 12 29,0 0 1,-2-1-1,0-1 1,-1 0 0,11-33-1,-2 7 105,-16 40-111,0-1 0,0 0-1,-1 0 1,0 0 0,0 0-1,0 0 1,-1-7 0,1 37-11,2 0 0,0 0-1,1-1 1,1 1 0,2-1 0,8 23 0,-14-43-24,0 0-1,0-1 0,0 1 1,0-1-1,1 1 0,-1-1 1,1 0-1,-1 0 1,1 1-1,0-1 0,0 0 1,0 0-1,0-1 0,0 1 1,0 0-1,1-1 0,-1 1 1,0-1-1,1 0 0,-1 1 1,1-1-1,0-1 1,-1 1-1,1 0 0,0-1 1,-1 1-1,1-1 0,0 0 1,0 0-1,0 0 0,-1 0 1,1 0-1,0-1 0,0 1 1,3-2-1,1 0 12,0-1-1,0 0 1,-1 0 0,1-1-1,-1 0 1,0 0 0,0-1-1,0 1 1,0-1-1,-1 0 1,0-1 0,5-6-1,8-13 48,-2-1-1,-1-1 0,18-46 1,-17 39 47,-12 27-79,0-1 1,0 1-1,-1-1 0,0 0 0,-1 0 1,0 0-1,0 0 0,1-9 1,2 52-25,1 0 1,1-1 0,20 54-1,-27-86-7,1 0 0,0 0 0,-1-1 0,1 1 0,0 0 0,0 0 0,0-1 0,0 1 0,1-1 0,-1 1 0,0-1 0,1 1 0,-1-1 0,1 0 0,-1 1 0,1-1 0,0 0 0,-1 0 0,1 0 0,0-1 0,0 1 0,0 0 0,-1-1 0,1 1 0,0-1 0,0 1 0,0-1 0,0 0 0,0 0 0,0 0 0,0 0 0,0 0 0,0-1 0,0 1 0,2-1 0,6-2 0,0-1 0,0 0 0,-1-1 0,0 0 0,13-9 0,-8 5 0,11-9-8,0-1 0,23-23 0,-22 19-25,36-25 1,-33 26 6,-22 16 22,1 0 0,-1 1 0,1-1-1,12-4 1,-10 6 24,-13 7 29,-11 13-28,3 0-11,-3 4 24,-23 43-1,34-57-25,0 0 0,1 0 0,0-1 0,0 2 0,1-1 0,-1 0 0,1 0 0,0 0 0,1 1 0,0-1 0,0 0 0,0 0 0,2 8 0,-2-11-8,1-1-1,0 0 1,-1 0 0,1 1-1,0-1 1,0 0 0,1 0-1,-1 0 1,0 0 0,1 0 0,-1 0-1,1 0 1,-1 0 0,1-1-1,0 1 1,0-1 0,0 1-1,0-1 1,0 0 0,0 0 0,0 0-1,0 0 1,1 0 0,-1 0-1,0 0 1,1-1 0,-1 1-1,0-1 1,1 0 0,-1 0-1,1 0 1,-1 0 0,0 0 0,1 0-1,2-1 1,0 0-4,1 0-1,0-1 1,0 1 0,0-1 0,-1 0-1,1-1 1,-1 1 0,0-1 0,0 0-1,0-1 1,0 1 0,0-1 0,5-5-1,1-6 7,1 0 0,-2 0 0,0-2 0,-1 1 0,-1-1 0,0 0 0,-1-1 0,8-32-1,-6 10 15,-2-1-1,5-80 0,-11 89-14,-1 1 1,-1-1-1,-2 1 0,-1 0 1,-1 0-1,-13-39 0,-4 20-31,21 51 22,0 0 1,-1 0-1,1 0 1,1 0 0,-1 0-1,0 0 1,0 0 0,0 1-1,1-1 1,-1 0-1,0 1 1,0 1 0,-4 15-18,0-1 0,1 1 0,1 0 0,-1 26 0,4 75-62,1-88 69,1 19-26,2-1 0,3 1 0,13 52 0,-15-84 12,1 0 0,8 18 1,-11-30 14,0 0 1,0 0 0,1 0-1,-1 0 1,1-1 0,1 1 0,-1-1-1,1 0 1,6 5 0,-9-9 15,0-1 0,0 1 0,0 0 0,0-1 0,0 1 0,0-1 0,1 1 0,-1-1 0,0 0 0,0 0 0,0 0 0,0 0 0,0-1 0,1 1 0,-1 0 0,0-1 0,0 0 0,0 1 0,0-1 0,0 0 0,0 0 0,0 0 0,0 0 0,-1 0 0,1-1 0,2-1 0,5-4 13,0 0-1,0-1 0,10-13 0,-10 10 23,0-1 0,-2 0 0,13-26 0,-12 23 21,0 0 0,11-14 1,-15 23-31,-3 4-15,0 1 1,0-1 0,1 0 0,-1 1-1,0-1 1,1 1 0,-1 0 0,1-1-1,3-1 1,-5 3-10,1 0 1,0 0-1,0 0 0,-1 0 1,1 0-1,0 1 0,0-1 1,-1 0-1,1 0 0,0 1 1,-1-1-1,1 0 0,0 1 1,-1-1-1,1 1 0,-1-1 0,1 1 1,0-1-1,-1 1 0,1-1 1,-1 1-1,0-1 0,1 1 1,-1 0-1,1-1 0,-1 1 1,0 0-1,1-1 0,-1 1 1,0 1-1,41 93 8,-34-82-10,-4-6 10,0 0 0,0-1 1,1 0-1,0 0 0,0 0 0,0 0 0,8 6 0,-10-11-5,-1 0-1,1-1 0,0 1 0,-1-1 1,1 1-1,0-1 0,0 0 0,-1 0 1,1 1-1,0-1 0,0-1 0,-1 1 1,1 0-1,0 0 0,0-1 0,-1 1 1,1-1-1,0 1 0,-1-1 0,1 0 1,-1 0-1,3-1 0,32-23 70,-34 24-71,6-6 6,0-1 1,-1 0 0,7-9 0,-8 9 7,1 0 0,-1 1 0,15-13 1,-19 19-14,-1 0 1,1-1-1,-1 1 1,1 0-1,0 0 1,-1 0-1,1 0 1,0 1 0,0-1-1,0 0 1,-1 1-1,4-1 1,-3 1-3,-1 1 1,0-1-1,0 1 1,0-1-1,0 1 1,0 0-1,0-1 1,0 1-1,0 0 1,0 0-1,-1 0 1,1 0-1,0 0 0,0 0 1,-1 0-1,1 0 1,-1 0-1,1 0 1,-1 0-1,1 1 1,-1 1-1,42 117 222,-42-120-222,1 0 1,-1 0-1,0 1 0,0-1 0,0 0 1,0 0-1,0 0 0,0 1 1,0-1-1,0 0 0,1 0 1,-1 0-1,0 1 0,0-1 1,0 0-1,0 0 0,1 0 0,-1 0 1,0 1-1,0-1 0,0 0 1,1 0-1,-1 0 0,0 0 1,0 0-1,1 0 0,-1 0 0,0 0 1,0 0-1,1 0 0,-1 0 1,0 0-1,0 0 0,1 0 1,-1 0-1,0 0 0,0 0 1,1 0-1,9-8 19,9-18-8,-17 22-4,23-38 52,-20 31-30,1 0 1,1 0 0,0 0-1,1 1 1,13-14 0,-20 23-30,0-1 1,1 1 0,-1 0 0,1 0 0,-1 0-1,0 0 1,1 0 0,0 0 0,-1 1 0,1-1-1,-1 0 1,1 1 0,0-1 0,-1 1 0,1 0-1,0 0 1,0-1 0,-1 1 0,1 0 0,0 0-1,0 1 1,-1-1 0,1 0 0,0 1 0,2 0-1,2 2 0,-1 0 0,0 0 0,-1 0 0,1 1 0,-1 0 0,6 6-1,22 16-4,-30-24 4,-1-1 0,1 0 0,1 0 0,-1 0 1,0 0-1,0 0 0,0-1 0,0 1 0,1-1 0,-1 1 1,0-1-1,0 0 0,1 0 0,2 0 0,4-2 0,-1 0 0,0-1 0,0 0 0,0 0 0,-1-1 0,1 0 0,-1 0 0,0-1 0,0 0 0,7-7 0,24-14 24,-32 22-12,0 1-1,-1-1 1,1 0-1,-1 0 1,0-1-1,-1 1 1,1-1-1,-1 0 1,0-1-1,0 1 1,0-1-1,3-7 1,-6 6 16,-4 6 0,-5 13-2,2 3-24,2 0-1,0 1 1,0-1 0,2 1-1,0 0 1,0 0-1,2 0 1,0 0 0,1 0-1,0 0 1,1 0-1,1 0 1,1-1 0,7 22-1,-2 3-1,-7-35 0,0 1 0,0-1 0,-1 1 0,1 0 0,-1-1 0,-1 1 0,1 0 0,-1 6 0,-4 50 0,3-46 0,-1 0 3,0-1 0,0 1 0,-2-1 0,0 0 0,0 0 1,-12 24-1,13-34-2,1-1 1,-1 1-1,0-1 1,0 0-1,0 0 1,0 0-1,-1 0 1,1 0-1,-1-1 0,0 0 1,0 1-1,-1-2 1,1 1-1,0 0 1,-1-1-1,0 0 1,0 0-1,1 0 1,-1-1-1,0 1 1,0-1-1,0-1 1,-1 1-1,-6 0 1,0-3 15,0 1 1,0-1-1,0-1 0,1 0 1,-1-1-1,1 0 1,0-1-1,0 0 0,0-1 1,1 0-1,0-1 1,0 0-1,1 0 0,0-1 1,0 0-1,0-1 1,1 0-1,1 0 0,-1-1 1,-6-12-1,12 18-5,0 0 0,0 0 0,1-1-1,0 1 1,-1-1 0,1 1 0,1-1-1,-1 1 1,1-1 0,0 1 0,0-1 0,0 0-1,0 1 1,1-1 0,0 1 0,0-1 0,0 1-1,3-6 1,-1 4-1,0 0-1,0 0 1,1 0 0,0 1-1,0-1 1,0 1 0,1 0-1,0 1 1,0-1 0,0 1 0,11-7-1,7-2 16,0 1 0,40-15 0,28-14-141,-79 33-36,3-3-397,-6 8-3342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3.3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390 544 13264,'0'0'1224,"-67"-95"-1056,-86-128-296,36 55 8,77 118-104,28 42 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3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8744,'0'0'312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5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263 550 5416,'0'0'4246,"-13"-6"-3779,-40-17 13,49 22-394,-1 1 1,1-1-1,0 1 0,-1-1 1,1 1-1,-1 0 0,1 1 1,0-1-1,-1 1 0,1 0 1,0 0-1,0 0 1,-1 1-1,1 0 0,0-1 1,0 1-1,1 0 0,-1 1 1,0-1-1,1 1 0,-5 3 1,4-2 26,-8 4 184,1 0-1,1 1 0,0 0 1,-14 17-1,20-22-169,1 1 0,0 0 0,0 0-1,0 0 1,0 0 0,1 0 0,0 0 0,0 1-1,1-1 1,0 1 0,0 0 0,0-1 0,0 11 0,1-9-38,1 1 0,0 0 0,1-1 0,0 1 0,0-1 0,0 0 1,1 0-1,0 1 0,0-2 0,1 1 0,0 0 0,0-1 1,1 0-1,0 0 0,0 0 0,0 0 0,7 5 0,-5-5-37,1 0-1,0 0 0,0 0 1,1-1-1,-1 0 0,1-1 1,0 0-1,0-1 1,0 1-1,1-2 0,-1 1 1,1-1-1,10 0 0,-3-1-5,0-2-1,0 0 0,0-1 0,-1-1 0,1-1 0,-1 0 0,1-1 1,20-9-1,-15 4 32,0-1 1,-1-1-1,0-1 0,-1-1 1,21-18-1,-36 28-49,-1-1 0,1 0-1,-1 1 1,0-2 0,0 1-1,-1 0 1,1-1 0,-1 1-1,-1-1 1,1 0 0,-1 0 0,0 0-1,0 0 1,-1 0 0,2-8-1,-3 9-5,0 1-1,0-1 1,0 1-1,0-1 1,-1 1-1,1-1 0,-1 1 1,-1-1-1,1 1 1,0 0-1,-1 0 0,0 0 1,0 0-1,0 0 1,-1 0-1,1 0 1,-1 1-1,0-1 0,0 1 1,0 0-1,-7-6 1,7 7-9,0 1 0,0-1 0,0 0 0,0 1 0,-1 0 0,1 0 0,0 0 0,-1 0 0,1 0 0,-1 1 0,1-1 0,-1 1 0,1 0 0,-1 0-1,1 1 1,-1-1 0,1 1 0,-1-1 0,1 1 0,-1 0 0,1 0 0,0 1 0,-1-1 0,1 1 0,0-1 0,0 1 0,-5 4 0,5-3-3,-1-1-1,0 1 1,1 0-1,0 0 1,0 1 0,0-1-1,0 0 1,1 1-1,-1 0 1,1 0-1,0 0 1,0 0-1,0 0 1,0 0-1,1 0 1,0 0-1,0 1 1,0-1-1,0 1 1,1-1 0,0 9-1,2 0 2,1 0 1,0-1-1,1 1 1,0-1-1,1 1 0,9 16 1,-10-22-8,1 0 1,-1 0-1,1 0 1,0 0 0,1-1-1,-1 0 1,1 0-1,1 0 1,-1-1 0,1 0-1,10 6 1,-14-10 4,0 0 1,0 0 0,0 0 0,0-1 0,0 1-1,0-1 1,1 0 0,-1 0 0,0 0 0,0 0-1,1 0 1,-1-1 0,0 1 0,0-1-1,0 0 1,0 0 0,0 0 0,5-3 0,6-3 47,0-1 0,19-15 0,-15 11 2,-3 0-1,0-1 1,0 0-1,-1-1 1,22-30-1,-19 23 43,31-30-1,-47 50-92,0 0 0,-1 1-1,1-1 1,0 0 0,0 0 0,0 1-1,0-1 1,0 0 0,0 1 0,-1-1-1,2 1 1,-1-1 0,0 1 0,0 0-1,0-1 1,0 1 0,0 0 0,0 0-1,0 0 1,0 0 0,0 0 0,0 0-1,1 0 1,-1 0 0,0 0 0,0 1-1,0-1 1,2 1 0,-2 0 3,1 0 1,-1 1-1,1-1 1,-1 1-1,0 0 1,1-1 0,-1 1-1,0 0 1,0 0-1,0-1 1,0 1-1,0 0 1,0 4-1,2 5 25,0 1 0,-1 0 0,1 21-1,-3-19-5,1 8 49,0 0 0,8 40 0,-8-62-69,-1 0 0,1-1 1,0 1-1,0-1 0,0 1 0,-1-1 0,1 1 1,0-1-1,-1 1 0,1-1 0,0 0 0,-1 1 1,1-1-1,-1 0 0,1 0 0,0 0 0,21-40 104,-12 21-53,1 1 1,1 0-1,1 0 0,23-26 0,-34 43-53,-1 1-1,1-1 0,-1 1 0,1 0 1,0-1-1,-1 1 0,1 0 0,0 0 1,0 0-1,0 0 0,0 0 1,0 1-1,0-1 0,0 1 0,3-1 1,-4 1-4,1 0 0,-1 0 0,0 0 0,1 1 0,-1-1 0,1 0 0,-1 1 0,0-1 0,1 1 0,-1 0 0,0-1 0,0 1 0,1 0 0,-1 0 0,0 0 0,0 0 0,1 1 0,4 6 7,-1-1 0,0 1 1,0 0-1,-1 0 1,6 17-1,2 2 11,-4-12-4,-5-7-6,0-1 0,1 0 0,0-1 1,0 1-1,8 9 0,-10-15-9,-1 1 0,0-1 0,1 0 0,-1 0 0,0 0 0,1 0 0,0 0 0,-1-1 0,1 1 0,-1 0 0,1-1 0,0 1-1,-1-1 1,1 1 0,0-1 0,0 0 0,-1 0 0,1 0 0,0 0 0,0 0 0,-1 0 0,1 0 0,0-1 0,0 1 0,-1-1 0,1 1 0,0-1 0,-1 1 0,1-1 0,2-2 0,4-2 5,-1 0 0,0-1 0,0 0 0,0 0 0,-1-1 0,0 0 1,0 0-1,-1 0 0,0-1 0,0 1 0,5-14 0,2-4 15,-2-1-1,11-42 1,-7 6 5,-3 0-1,-2-1 1,-4 0-1,-2-1 1,-3 1 0,-13-110-1,12 166-24,-3-19 4,4 24-7,-1 1 0,1 0 1,0 0-1,-1 0 1,1-1-1,-1 1 1,1 0-1,-1 0 1,1 0-1,-1 0 1,0 0-1,1 0 1,-1 0-1,0 0 1,0 0-1,-1-1 1,1 2-1,1 0 0,-1 0 0,1 0 0,-1 0 1,1 0-1,0 0 0,-1 0 0,1 1 0,-1-1 1,1 0-1,-1 0 0,1 0 0,0 0 0,-1 0 1,1 1-1,-1-1 0,1 0 0,0 0 0,-1 1 1,1-1-1,0 0 0,-1 1 0,1-1 0,0 0 1,0 1-1,-1-1 0,1 0 0,0 1 0,0-1 0,-1 1 1,1-1-1,0 0 0,0 1 0,0-1 0,0 1 1,0 0-1,-6 20-5,2 31-32,3 1 1,9 97-1,-7-132 25,4 54-34,3 0 1,29 120 0,-27-155 68,2 1 1,2-1 0,32 63-1,-37-92-75,-9-8 21,0-1-1,1 1 0,-1 0 1,0-1-1,0 1 0,0 0 1,1-1-1,-1 1 0,0 0 1,0-1-1,0 1 0,0 0 1,0-1-1,0 1 0,0-1 1,0 1-1,0 0 0,0-1 1,0 1-1,0 0 1,0-1-1,0 1 0,0 0 1,-1-1-1,1 1 0,0 0 1,0-1-1,0 1 0,0 0 1,-1-1-1,-5-27-3581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16184,'0'0'3446,"13"-1"-3087,212-10 2381,-124 3 190,-48 3-5160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6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11448,'0'0'1546,"16"1"-1326,55 2 78,-7-2 838,110 16 1,-139-9 98,38 14 0,-65-21-971,-7-1-295,-1 0-1,1 0 1,-1 0 0,1 0 0,-1 0 0,0 0 0,1 0 0,-1 0 0,1 0 0,-1 1 0,1-1 0,-1 0 0,1 0-1,-1 0 1,1 0 0,-1 1 0,0-1 0,1 0 0,-1 0 0,0 1 0,1-1 0,-1 0 0,0 1 0,1-1-1,-1 0 1,0 1 0,1-1 0,-1 0 0,0 1 0,0-1 0,1 1 0,-1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0 207 5920,'0'0'3546,"10"1"-3214,5 2-138,0-1-1,0-1 1,18-1-1,-27 0-98,-1-1-1,1 1 1,0-1 0,-1-1 0,1 1-1,-1-1 1,1 0 0,-1 0 0,0 0-1,1-1 1,-1 0 0,-1 0 0,10-7-1,-9 6 11,0-1 0,-1 0-1,1-1 1,-1 1 0,0-1-1,-1 0 1,1 0-1,-1 0 1,0 0 0,4-14-1,-6 15-26,0 0 0,0 0 0,-1-1 0,0 1 0,0-1 0,0 1 0,0 0 0,-1-1 0,0 1 0,0 0 0,-1 0-1,1 0 1,-1-1 0,-4-7 0,5 12-49,1 0-1,-1 0 1,1 0 0,-1-1-1,1 1 1,-1 0-1,0 0 1,0 0-1,1 1 1,-1-1 0,0 0-1,0 0 1,0 0-1,0 0 1,0 1-1,0-1 1,0 1 0,0-1-1,0 0 1,0 1-1,0 0 1,-1-1-1,1 1 1,0 0 0,0-1-1,0 1 1,0 0-1,-1 0 1,1 0-1,0 0 1,0 0 0,-1 1-1,1-1 1,0 0-1,0 0 1,0 1-1,-2 0 1,0 0 20,0 1-1,1 0 1,-1 0-1,1 0 1,0 0-1,-1 0 1,1 0-1,0 0 1,0 1-1,0-1 1,1 1-1,-1-1 1,1 1-1,-2 3 1,-1 3 37,1 0 0,1 1 1,-1-1-1,2 1 1,-1 0-1,1-1 1,1 1-1,-1 0 0,2 0 1,-1 0-1,2-1 1,-1 1-1,1 0 1,1-1-1,-1 1 0,2-1 1,-1 0-1,1 0 1,1 0-1,-1-1 1,2 1-1,10 13 0,-14-20-68,-1-1-1,0 0 0,1 0 0,-1 1 0,1-1 0,0 0 0,-1 0 1,1-1-1,0 1 0,0 0 0,-1 0 0,1-1 0,0 0 0,0 1 0,0-1 1,0 0-1,0 0 0,0 1 0,0-2 0,0 1 0,-1 0 0,1 0 1,0-1-1,0 1 0,0-1 0,0 1 0,0-1 0,-1 0 0,1 1 0,0-1 1,-1 0-1,3-2 0,5-3 39,0-1 0,0 0 0,-1-1 0,10-10 0,-14 14-27,47-56 221,-42 46-110,2 1 1,0 0-1,0 0 0,2 1 1,-1 1-1,1 0 1,28-17-1,-39 27-107,-1 1 0,1 0 0,-1-1 0,1 1 0,0 0 0,-1 0 0,1 0 0,-1 0 0,1 0 0,0 1 0,-1-1 0,1 0 0,-1 1 0,1-1-1,-1 1 1,1-1 0,-1 1 0,1 0 0,-1 0 0,1-1 0,-1 1 0,0 0 0,3 3 0,27 28 385,-28-28-352,24 28 299,-12-13 92,34 35 0,-44-50-362,0 1 0,1-1 0,-1 0-1,1-1 1,0 1 0,0-1 0,0 0 0,0 0 0,1-1 0,-1 0-1,13 2 1,-16-3-43,0-1 0,0 0-1,0 0 1,0 0 0,0-1 0,0 1-1,0-1 1,0 1 0,0-1-1,0 0 1,0 0 0,-1-1-1,1 1 1,3-2 0,-5 2-41,0 0 0,0 0 0,0 0 0,0 0 1,0 0-1,0 0 0,0 0 0,0 0 0,0 0 0,0-1 1,-1 1-1,1 0 0,0-1 0,-1 1 0,1 0 0,-1-1 0,1 1 1,-1-1-1,0 1 0,0 0 0,0-1 0,0 1 0,0-1 0,0 1 1,0-1-1,0 1 0,0-1 0,-1 1 0,1-1 0,-1-1 1,-10-19-183,4 12-2921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09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666 1364 4904,'0'0'2824,"14"6"-2318,48 21-52,-53-24-338,0-1 0,0 0 0,0 0 0,0-1 1,0 0-1,0-1 0,0 0 0,0-1 0,0 1 0,0-2 1,0 1-1,0-1 0,0-1 0,-1 0 0,14-6 0,-15 7-23,-1-1-1,0 0 1,0-1-1,0 0 1,0 0-1,0 0 1,-1 0-1,0-1 1,0 0-1,0 0 1,-1-1-1,1 1 1,4-10-1,-5 7 36,0 0 0,0-1 0,-1 1 0,-1-1 0,1 0-1,-1 0 1,-1 0 0,0 0 0,1-14 0,-3 8 55,0 0 0,0 0 0,-2 0 0,0-1-1,0 2 1,-1-1 0,-1 0 0,-1 1 0,0 0 0,-1 0 0,0 1 0,-11-15 0,-111-129 2093,76 96-1340,32 39-217,-44-37 0,5 5 140,10 8-193,30 27-302,0 0 0,-32-40 0,-60-76 749,17 21-513,83 101-520,0 0 1,0 2-1,-23-18 1,-17-16 230,49 41-262,-1 1 0,0-1 0,-1 0 0,1 1-1,0 0 1,-1 0 0,-8-3 0,10 2-14,0-1 1,1 1-1,-1 0 1,1-1 0,0 1-1,-3-8 1,3 6-12,1 5-10,0-1 0,0 0 1,-1 1-1,1 0 0,-1-1 0,1 1 0,-1 0 0,1 0 0,-1 0 1,0 0-1,-2-1 0,4 1-9,0 1 1,-1 0-1,1 0 0,0-1 1,-1 1-1,1 0 1,0 0-1,-1 0 0,1-1 1,-1 1-1,1 0 1,0 0-1,-1 0 0,1 0 1,-1 0-1,1 0 1,-1 0-1,1 0 0,0 0 1,-1 0-1,1 0 1,-1 0-1,1 0 0,-1 0 1,1 0-1,0 0 1,-1 1-1,1-1 0,0 0 1,-1 0-1,1 0 1,-1 1-1,1-1 0,0 0 1,-1 1-1,1-1 1,0 0-1,0 1 0,-1-1 1,1 0-1,0 1 1,0-1-1,-1 0 0,1 1 1,0-1-1,0 1 1,0-1-1,0 0 0,0 1 1,0-1-1,0 1 1,0-1-1,0 0 0,0 1 1,0 0-1,-5 29 112,3-26-108,1 0-1,1-1 1,-1 1-1,0 0 0,1 0 1,0 0-1,0 0 1,0 0-1,1 5 1,10 48 45,35 105 1,-41-145-46,-1-7 56,-7-20-8,-19-84 59,-40-138 282,54 193-328,7 39-70,1-1 0,0 0 0,0 1 0,0-1 0,-1 1 0,1-1 0,0 1 0,0-1 0,0 0 0,0 1 0,0-1 0,0 1 0,0-1 0,0 1 0,0-1 0,1 0 0,-1 1 0,0-1 0,0 1 0,0-1 0,1 1 0,-1-1 0,0 1 0,1-1 1,-1 1-1,0-1 0,1 1 0,0-1 0,0 0-4,0 1 1,0-1 0,0 0-1,1 1 1,-1 0 0,0-1-1,1 1 1,-1 0 0,0-1-1,1 1 1,1 0 0,38 6-53,-12 0 61,120 35 54,-77-17-67,41 15-65,-108-36 71,1-1 1,-1 1 0,0 0 0,9 7 0,-13-9 3,0-1 1,0 1 0,0 0-1,0 0 1,0 0 0,-1 0-1,1 0 1,0 0 0,0 0-1,-1 0 1,1 0 0,-1 0 0,1 0-1,-1 0 1,1 0 0,-1 0-1,1 0 1,-1 1 0,0-1-1,0 0 1,0 0 0,0 1-1,0-1 1,0 0 0,0 0-1,0 0 1,-1 3 0,-2 2 4,0 0 0,-1-1-1,0 1 1,0-1 0,0 1 0,-1-1 0,1-1 0,-1 1 0,0-1 0,-1 0 0,1 0 0,-1 0-1,-7 3 1,-11 5 47,-51 17 0,41-17 8,18-5-20,7-3 6,-1 0 0,1-1 0,0 0 0,-1 0-1,0-1 1,1 0 0,-1-1 0,0 0 0,-17-1-1,27 0-40,0 0 0,-1 0 0,1 0-1,0 0 1,0 0 0,-1 0 0,1 0-1,0 0 1,-1 0 0,1-1 0,0 1-1,0 0 1,0 0 0,-1 0 0,1-1 0,0 1-1,0 0 1,-1 0 0,1 0 0,0-1-1,0 1 1,0 0 0,0 0 0,-1-1-1,1 1 1,0 0 0,0-1 0,0 1-1,0 0 1,0 0 0,0-1 0,0 1-1,0 0 1,0-1 0,0 1 0,5-15 120,16-17-46,-17 28-67,39-49 128,1-2-532,-22 18-3209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54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0 3208,'0'0'10361,"4"10"-10137,12 29-7,-15-38-170,-1 0 0,1 0-1,0-1 1,-1 1 0,1 0-1,0 0 1,0-1 0,-1 1-1,1 0 1,0-1 0,0 1-1,0-1 1,0 1 0,0-1-1,0 1 1,0-1 0,0 0 0,0 0-1,0 1 1,0-1 0,0 0-1,0 0 1,0 0 0,0 0-1,0 0 1,0 0 0,1 0-1,-1-1 1,0 1 0,2-1-1,0 1 223,-2 0-244,-1 0-1,1 0 0,0 0 1,-1 0-1,1 1 0,0-1 1,-1 0-1,1 0 1,0 1-1,-1-1 0,1 1 1,-1-1-1,1 0 0,0 1 1,-1-1-1,1 1 1,-1-1-1,1 1 0,-1 0 1,0-1-1,1 1 1,-1-1-1,1 2 0,-1-1-2,1-1-1,-1 1 0,0 0 1,1 0-1,0-1 0,-1 1 1,1 0-1,-1-1 0,1 1 1,0-1-1,-1 1 0,1-1 1,0 1-1,0-1 0,0 1 1,-1-1-1,1 1 0,0-1 1,0 0-1,0 0 0,0 0 1,0 1-1,1-1 0,1 1 22,0 1 0,-1-1-1,1 1 1,0-1-1,-1 1 1,1 0-1,-1 0 1,0 1 0,0-1-1,0 0 1,0 1-1,3 4 1,-4-6-27,-1 0 0,0 0 0,1 0 0,-1 0 0,1 0 0,-1 1 0,0-1 0,0 0 0,0 0 0,0 0 0,0 0 0,0 1 0,0-1 0,0 2 0,0-2-5,-1 0-1,1 0 1,0 0 0,0 0-1,0 0 1,0 1 0,0-1-1,0 0 1,1 0 0,-1 0-1,0 0 1,0 0 0,1 0-1,-1 1 1,1-1-1,-1 0 1,1 0 0,0 0-1,-1 0 1,2 1 0,0-1 6,0 1 0,-1 0 0,1 0 0,-1 0 1,1 0-1,-1 0 0,0 0 0,0 0 0,0 1 0,0-1 0,0 0 0,-1 1 1,1-1-1,0 1 0,-1-1 0,0 0 0,0 1 0,0-1 0,0 1 1,0 2-1,6 34 145,-7-27-157,0 0 0,-1-1 0,-6 19 0,2-6-1,2-11 21,-1-1-1,0 0 0,0 0 0,-1 0 0,-1 0 0,-9 11 0,-17 32 161,28-47-173,0-1 0,0 1 0,0-1 1,-1 0-1,0 0 0,-12 10 0,-48 33 95,41-33-46,14-8-4,-2 0 1,1-1-1,-1-1 0,0 0 1,-1-1-1,-18 7 0,24-10-24,1-1 0,0 0 0,-1-1 0,1 1 0,-1-1-1,0-1 1,1 1 0,-1-1 0,0-1 0,1 0-1,-1 0 1,-8-2 0,3 0 44,0 0-1,-22-2 1,24 4-38,1 0 1,0-1 0,0 0-1,0-1 1,0 0-1,-10-4 1,6 2 8,13 4-41,-1 1 1,0 0-1,1-1 0,-1 1 0,1-1 1,0 1-1,-1-1 0,1 0 0,-1 0 1,1 1-1,0-1 0,-1 0 0,1 0 1,0-1-1,0 1 0,0 0 0,0 0 1,0 0-1,0-1 0,0 1 0,0-2 1,-3-5 61,3 8-69,1 0 1,0-1-1,-1 1 0,1-1 0,0 1 1,-1-1-1,1 1 0,0-1 0,0 1 0,0-1 1,0 1-1,-1-1 0,1 1 0,0-1 1,0 1-1,0-1 0,0 1 0,0-1 1,0 1-1,0-1 0,0 1 0,0-1 1,1 0-1,-1 1 0,0-1 0,0 1 1,0-1-1,1 1 0,-1-1 0,0 1 0,0 0 1,1-1-1,-1 1 0,0-1 0,1 1 1,-1 0-1,1-1 0,0 0 0,5-5-12,-6 5 10,1 0-1,0 0 0,0 0 1,-1 1-1,1-1 1,0 0-1,0 0 0,0 1 1,0-1-1,0 1 1,0-1-1,0 1 0,0-1 1,0 1-1,0-1 1,0 1-1,0 0 0,0 0 1,0 0-1,1-1 1,-1 1-1,2 1 0,27-24-47,-27 21 51,-1 0 1,0 0 0,0-1-1,0 1 1,0 0 0,3-6-1,10-10 16,15 5-3,54 7 180,-79 8-156,0-1 0,0 2-1,0-1 1,0 0 0,0 1 0,8 6 0,1 2 59,8 8 21,2 5-72,-22-21-36,0-1-1,1 1 0,-1-1 0,1 0 0,-1 1 0,1-1 1,0-1-1,5 4 0,12 9 46,-7-6-50,-12-8-1,0 1-1,0-1 1,1 1-1,-1-1 1,0 1-1,0 0 1,0 0-1,0-1 1,0 1-1,0 0 1,0 0-1,0 0 1,0 0-1,-1 0 1,1 0-1,0 0 0,0 1 1,-1-1-1,1 0 1,0 2-1,-1-1 13,1 0-1,0 0 0,1 0 0,-1 0 0,0 0 1,0 0-1,1 0 0,-1 0 0,1-1 1,2 3-1,11 15-47,6 26-104,-18-41 152,-1 0 1,0 1-1,0 0 0,0-1 0,-1 1 0,0 0 0,0 0 0,0 0 0,0 0 1,0 6-1,5 56-19,-8-45 58,-1 0 0,-1 0-1,0 0 1,-2 0 0,0-1 0,-13 27-1,19-47-49,-2 3 12,0-1 1,-1 0-1,1 1 0,0-1 1,-1 0-1,0 0 0,0-1 0,1 1 1,-2 0-1,-5 3 0,-35 18 173,32-18-135,0 0 0,-14 11 0,-23 11 117,46-27-172,1 0 0,-1 0-1,0-1 1,0 1-1,0 0 1,0-1 0,0 0-1,0 0 1,1 0-1,-1 0 1,0 0 0,0 0-1,0-1 1,-4 0 0,-1-2-7,1 0 0,0-1 0,-13-7 0,-20-9-8,15 6-58,20 12 61,0 0 0,0 0 1,1 0-1,-1 0 0,-4-4 0,5 3-42,5 3 52,-1 0 0,0-1 0,0 1 0,0 0 0,1 0 0,-1 0 0,0 0 0,0-1 1,0 1-1,0 0 0,1 0 0,-1 0 0,0-1 0,0 1 0,0 0 0,0 0 0,0-1 1,0 1-1,0 0 0,0 0 0,1 0 0,-1-1 0,0 1 0,0 0 0,0 0 0,0-1 1,0 1-1,-1 0 0,1 0 0,0-1 0,0 1 0,0 0 0,0 0 0,0-1 0,0 1 1,0 0-1,0 0 0,0 0 0,-1-1 0,1 1 0,0 0 0,0 0 0,0-2 2,0 1-1,0 0 1,0 0-1,0-1 1,0 1-1,0 0 1,1 0-1,-1 0 1,0 0-1,1-1 1,-1 1-1,1 0 1,0 0-1,-1 0 1,1 0-1,1-2 1,-2 3 0,0-1 0,1 1 0,-1-1 0,0 1 0,1 0 0,-1-1 0,0 1 0,1-1 0,-1 1 0,0 0 0,1-1 0,-1 1 0,0 0 0,1-1 0,-1 1 0,1 0 0,-1 0 0,1-1 0,-1 1 0,1 0 0,-1 0 0,1 0 0,-1 0 0,1-1 0,-1 1 0,1 0 0,-1 0 0,1 0 0,0 0 0,-1 0 0,1 1 0,-1-1 0,1 0 0,-1 0 0,1 0 0,2 1 3,-1-1-1,0 0 1,1 0-1,-1 0 1,0 0-1,1 0 1,-1 0-1,0-1 0,0 1 1,5-2-1,14-2 61,0 4 19,-6 1-5,1-2-1,0 1 1,21-5 0,27-1-5,-51 4-43,0 2 1,20 0-1,-7 1 14,-21-1-28,-1 1 0,1 0 0,0 0 1,0 0-1,0 0 0,-1 1 0,1 0 1,0 0-1,-1 0 0,0 1 0,1-1 1,-1 1-1,0 0 0,-1 0 0,1 1 1,0-1-1,-1 1 0,0-1 0,0 1 1,0 0-1,0 1 0,2 3 0,-2 0 33,0 0 0,0 0 0,-1 0 0,0 0-1,0 1 1,1 16 0,-4 55 69,0-34-59,1-39-55,0 0-1,-1-1 1,0 1 0,0 0 0,0 0 0,-1-1 0,0 1 0,0-1 0,-1 1 0,1-1 0,-2 0 0,1 0 0,-1 0 0,-4 6 0,-18 18 29,19-21 5,-1 0-1,-16 14 1,-25 21 65,33-28-37,-2 0 1,0-1-1,-24 14 0,37-25-40,-1 0 0,1 0 1,1 0-1,-6 6 0,7-7-10,0 1 1,-1-1-1,1 0 0,-1 0 0,0 0 1,0 0-1,0-1 0,0 1 0,-5 1 1,-21 8-34,25-9 12,0-1 0,0 0-1,-1 0 1,1 0 0,-1-1 0,1 0 0,-1 0-1,-10 1 1,11-2 2,1 0 1,-1-1-1,1 1 0,0-1 0,-1 0 0,1 0 1,0-1-1,-1 1 0,1-1 0,0 0 0,0 0 1,0 0-1,-4-4 0,7 6-4,0-1 0,0 0 0,0 0 0,0 0 0,0 0 0,0 0 0,0 0 0,0 0 0,1 0 0,-1 0 0,0 0 1,1 0-1,-1 0 0,1 0 0,-1-1 0,1 1 0,0 0 0,-1 0 0,1-1 0,0 1 0,0 0 0,0 0 0,0-1 0,0 1 0,0 0 0,0 0 0,1-2 0,0-3 6,1 1-1,1 0 0,-1 1 1,1-1-1,5-7 0,46-51-135,-51 59 137,1 0 1,0 1 0,0-1-1,1 1 1,4-4 0,14-11 0,-20 16 3,-1 0-1,1 0 1,0 0 0,0 0-1,0 1 1,0-1 0,0 1-1,0 0 1,0 0-1,0 0 1,0 0 0,1 0-1,-1 1 1,0 0-1,1-1 1,-1 1 0,7 1-1,5 1 26,0 0 0,26 9-1,-1-1 5,-16-6 11,0 1 0,-1 2 0,37 14 0,-57-20-30,-1 0-1,0 0 1,1 0 0,-1 1 0,0-1 0,0 0 0,1 1 0,-1 0 0,0-1 0,-1 1 0,1 0 0,0 0 0,0 0 0,-1 0 0,1 1 0,-1-1 0,0 0 0,0 1-1,0-1 1,0 0 0,0 1 0,0-1 0,0 1 0,-1 0 0,0-1 0,1 1 0,-1-1 0,0 1 0,0 0 0,0-1 0,-1 1 0,1 0 0,-2 4 0,1 3 9,-1-1 0,1 0 0,-2 1 0,1-1 0,-2 0 0,1-1 0,-1 1 0,0 0 0,-1-1 0,0 0 0,-6 8 0,-2 1 11,-14 27 0,9-16-18,-1-1 116,-36 39 0,32-40-53,-25 35-1,40-50-70,6-8-5,0-1 0,0 1 1,1 0-1,-1 0 0,0-1 1,1 2-1,0-1 0,0 0 1,0 0-1,-1 3 0,-6 25-2,6-26 0,0 1 0,0 0 0,1 0 0,0 0 0,-1 11 0,0 60 0,-14-124 0,13 34 2,-8-28 56,-27-66 1,34 95-51,3 9-6,0 1 0,0-1-1,-1 0 1,1 0 0,-1 1-1,1-1 1,-1 1 0,0 0 0,-3-4-1,3 2-1,1 2 0,2 9 0,11 12 0,1 40 32,-7-26 20,21 60-1,16-3 64,-22-44-179,-20-44 69,0-1 1,0 1-1,-1-1 1,1 1-1,0-1 1,0 1-1,1-1 1,-1 0-1,0 1 1,0-1-1,1 0 1,-1 0-1,3 1 1,-3-2 11,1-4-22,0-1-1,0 1 0,0-1 0,1 1 1,0 0-1,0 0 0,0 0 1,0 0-1,0 0 0,7-5 1,2-1-12,-8 5 18,1 0 0,-1 1 0,1 0 0,0-1 1,1 2-1,-1-1 0,1 1 0,-1-1 1,1 2-1,0-1 0,0 1 0,1-1 0,-1 2 1,11-3-1,18-2 60,8 0-163,-42 6-56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57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0 358 4216,'0'0'11040,"2"-10"-10626,4-32-35,-5 37-238,1 0 0,-1 1 1,1-1-1,0 1 0,0-1 1,0 1-1,1 0 0,0 0 0,0 0 1,0 0-1,3-3 0,4-5 218,-5 6-150,0 1 0,0 0 0,0 0 0,0 0 0,1 0 0,0 1 0,9-5 0,-11 7-76,0-1 1,1 2 0,-1-1 0,0 0 0,0 1-1,1 0 1,-1 0 0,1 0 0,-1 1 0,1-1-1,0 1 1,8 1 0,-11 0-88,1 0 0,-1 1 1,1-1-1,-1 1 0,1 0 0,-1-1 0,0 1 0,0 0 1,0 1-1,0-1 0,0 0 0,-1 1 0,1-1 0,1 3 1,8 10 96,-8-12-105,0 1-1,-1 1 1,1-1 0,-1 0-1,0 1 1,0-1 0,0 1-1,1 7 1,8 42 156,-8-31-134,37 153 446,-38-169-466,0 0 0,1 0 0,0-1 0,1 1 0,5 9 1,-7-14-30,-1 0 0,1 0 0,-1 0 0,1 0 0,-1-1 0,1 1 0,0 0 0,0-1 0,0 1 0,0-1 0,0 0 0,0 1 0,1-1 0,-1 0 0,0-1 0,1 1 0,-1 0 0,0-1 0,5 1 0,-4-1-8,1-1 1,-1 1-1,0-1 1,1 0-1,-1 0 1,0-1-1,0 1 0,0-1 1,0 1-1,0-1 1,0 0-1,0 0 0,-1 0 1,1-1-1,-1 1 1,0-1-1,1 1 1,-1-1-1,0 0 0,2-4 1,5-14-4,-1-1 0,-1 1 0,-1-1 1,-1-1-1,-1 1 0,-1-1 0,1-39 0,1-1 0,-3 46 0,0 0 0,-2-21 0,-1 24 9,1 1 0,0-1 0,1 0 0,0 1 0,1-1 0,1 1 0,0-1 0,1 1 0,0 0 0,10-18 0,-12 26-4,0 1 0,0 0 0,1 1 0,-1-1 0,1 0 0,0 1 0,4-4 0,-5 6-1,-1 0-1,0 0 0,1 0 1,-1 0-1,1 0 0,-1 0 1,1 0-1,-1 1 0,1-1 1,-1 1-1,1-1 1,0 1-1,-1 0 0,1 0 1,0 0-1,-1 0 0,1 0 1,0 0-1,-1 0 0,1 0 1,0 0-1,2 2 0,4 0 5,-1 1 1,0 0-1,0 1 0,0 0 0,0 0 0,0 1 0,9 8 1,-4-4 7,-10-8 0,1 1 0,-1 0 0,1 0 0,-1 0 0,0 1-1,1-1 1,-1 1 0,0-1 0,-1 1 0,1-1-1,2 5 1,-22 28-182,15-30-3012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58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0 5016,'0'0'9857,"1"12"-9509,1 4-94,0 0 1,-2 0-1,-2 30 0,-8 13 1020,-27 93 0,34-139-1017,0-1 0,0 22 1,0-3 471,2-30-697,1-1 0,0 1 0,0 0 0,0-1 0,0 1 0,0-1 0,0 1 0,0 0-1,0-1 1,0 1 0,0-1 0,1 1 0,-1-1 0,0 1 0,0 0 0,1-1 0,-1 1-1,0-1 1,0 1 0,1-1 0,-1 1 0,1-1 0,-1 1 0,0-1 0,1 0 0,-1 1 0,2 0-1,-1-1 4,0 1-1,1-1 0,-1 1 0,1-1 0,-1 0 0,1 0 0,-1 1 1,1-1-1,-1 0 0,1 0 0,1-1 0,43-9 185,-42 8-174,1 1-32,83-22 304,-76 21-253,-1 0-1,1 1 1,0 1 0,0 0-1,22 3 1,12 7 172,-43-9-196,0 0 0,0 0 0,0 0 0,0 0 0,0 1 0,-1-1 0,1 1 0,0 0 0,-1 0 0,1 0 0,-1 0 0,3 3 0,-5-5-37,0 0 0,0 1-1,0-1 1,0 0 0,0 0 0,0 0 0,0 1 0,-1-1-1,1 0 1,0 0 0,0 0 0,0 0 0,0 1 0,0-1-1,-1 0 1,1 0 0,0 0 0,0 0 0,0 0 0,0 1-1,-1-1 1,1 0 0,0 0 0,0 0 0,0 0 0,-1 0-1,1 0 1,0 0 0,0 0 0,-1 0 0,1 0-1,0 0 1,0 0 0,0 0 0,-1 0 0,1 0 0,0 0-1,0 0 1,0 0 0,-1 0 0,1 0 0,0 0 0,0-1-1,0 1 1,-1 0 0,1 0 0,0 0 0,-1 0-28,0-1-1,-1 1 1,1 0 0,0 0 0,0-1-1,0 1 1,0-1 0,0 1 0,0-1 0,0 1-1,0-1 1,0 1 0,-1-2 0,-19-24-403,10 13-2884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59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9648,'0'0'4721,"12"-5"-4398,-7 3-287,9-4 141,0 0 0,1 1 0,-1 1 0,1 0-1,0 1 1,24-2 0,-17 4 233,-5 1-19,-1-1 0,19 4 1,-32-3-281,0 0 0,0 1 1,0 0-1,0-1 0,0 1 1,0 0-1,0 1 0,0-1 1,0 0-1,0 1 1,-1 0-1,1-1 0,-1 1 1,1 0-1,-1 0 0,1 1 1,1 2-1,-3 0 112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59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7024,'0'0'6625,"9"4"-6273,-1-1-264,-2 0-18,0-1 1,0 0-1,0 0 0,0 0 0,0-1 0,0 0 1,1 0-1,8-1 0,12 2 296,1 1 0,-1 1 0,28 8-1,-19-5 13,-32-6-316,-1 0 0,1 0 0,0-1 0,0 0 0,-1 0 0,1 0 0,0 0 0,-1-1 0,1 1 0,0-1 0,-1 0 0,1 0 0,0 0-1,-1-1 1,0 1 0,1-1 0,-1 0 0,4-3 0,14-17-2013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00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5416,'0'0'7113,"10"-2"-6681,2-2-287,0 1 261,-1 0-1,0 1 1,20-2 0,99 10 2032,-40-7-1332,128 18-1,-96 5-226,-117-19-618,0 0-3150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3112,'0'0'7268,"0"10"-6960,0 0-258,1 5 335,-1 0 1,-1 0-1,-2 18 1,-6 7 261,3 0 1,1 0 0,3 1-1,3 67 1,3 13 30,-2-25-265,2 59 464,-30 301 0,12-349-692,-5 50 52,-25 272 353,5-223-294,7-41-102,-34 139-70,28-139-50,-4 9 44,32-121-88,-3 75 1,7 31 133,6-133-159,-2-1 0,-1 0-1,-1 0 1,-7 26 0,5-42-248,1-12 177,-3-13-1596,7 14 433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12160,'0'0'2698,"11"-4"-1966,19-8-319,41-16 2060,95-25 1,-125 43-1382,-19 4-5,0 1 0,1 1 0,32-1 0,-54 5-1105,-1 1 0,1-1 0,-1 1 0,1-1 0,-1 1 0,1 0 1,-1-1-1,1 1 0,-1 0 0,0-1 0,1 1 0,-1 0 0,0-1 0,0 1 0,1 0 0,-1 0 0,0-1 1,0 1-1,0 0 0,0 0 0,0-1 0,0 1 0,0 0 0,0 0 0,0-1 0,-1 2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265 115 3208,'0'0'9985,"-5"12"-9624,-39 93 637,23-60-110,-46 75 0,11-22 105,39-71-623,15-22-245,0 0 0,-1 0 0,0 0 0,0-1 0,-1 1 0,1-1 0,-1 0-1,0 0 1,0 0 0,0-1 0,-9 7 0,8-6 960,13-11-757,16-28-221,-2-1 0,-2-1 0,31-76 0,-38 81-3,-1 0 0,-1-1 0,-2 0 0,-1 0 0,-2-1 0,3-63 0,-8 89-19,0 0 1,0 0-1,0 0 0,1 0 0,4-10 0,-6 18-79,0 0 0,0 0-1,0-1 1,0 1 0,0 0 0,0 0-1,0 0 1,0 0 0,0-1 0,1 1-1,-1 0 1,0 0 0,0 0 0,0 0-1,0 0 1,0-1 0,0 1 0,0 0-1,1 0 1,-1 0 0,0 0 0,0 0-1,0 0 1,0 0 0,0 0 0,1 0-1,-1 0 1,0 0 0,0-1 0,0 1-1,0 0 1,1 0 0,-1 0 0,0 0 0,0 0-1,0 0 1,0 0 0,1 0 0,-1 1-1,7 4 94,5 14-34,-11-18-39,13 20 71,-9-14-59,1 1-1,-2 0 1,1 1 0,3 9-1,3 13 82,1-1-1,1 0 0,30 47 1,-30-59-38,-7-11-12,-1 1 0,0 0 0,7 14 0,-11-20-327,8 14 690,-4-14-3974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5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5600,'0'0'8858,"3"12"-8522,7 210 1647,-10-191-1573,2 0-1,8 43 1,-10-71-366,1 0-1,0 0 1,0 0-1,0-1 1,0 1-1,0 0 1,0-1-1,1 1 1,-1-1-1,1 1 1,-1-1-1,1 1 1,3 2-1,-3-4-27,-1-1 0,0 1 0,0 0 0,0-1 1,1 1-1,-1-1 0,0 0 0,1 1 0,-1-1 0,0 0 0,1 0 0,-1 0 0,0 0 0,1 0 0,-1 0 0,0 0 0,1 0 0,-1-1 0,0 1 0,0 0 0,1-1 0,-1 1 0,0-1 0,0 1 0,0-1 0,1 0 1,-1 0-1,0 1 0,0-1 0,0 0 0,1-2 0,5-3 21,0-1 0,0 1 0,-1-2 0,0 1 0,-1-1 0,1 0 0,5-13 0,2-6 68,9-30 0,-8 18 25,-12 33-38,0-1 1,0 1-1,-1-1 0,0 0 1,1-13-1,8 33 300,4 12-294,-6-1-57,-1 1 1,-1-1-1,-1 1 1,-1 0-1,0 40 1,-4-3 64,-8 70 1,-9-3 31,13-112-90,0 0-1,-1 0 1,-1-1 0,0 1 0,-12 21-1,17-37-35,0 1 0,0 0 0,0-1 0,0 1 0,0 0 0,0-1 0,0 1 0,0-1 0,-1 0 0,1 1 0,0-1 0,-1 0 0,1 0 0,-1 0 0,0 0 0,1 0 0,-1 0 0,0 0 0,0-1 0,1 1 0,-1-1 0,0 1 0,0-1 0,0 0 0,0 1 0,0-1 0,1 0 0,-1 0 1,0 0-1,0-1 0,0 1 0,0 0 0,0-1 0,1 1 0,-4-2 0,-3-3 45,-1 0 0,1 0 0,0 0 0,1-1 0,-13-13 1,-1 0 17,19 18-67,0 0 0,1-1-1,-1 1 1,1 0 0,-1-1 0,1 0 0,-1 1-1,1-1 1,0 0 0,0 0 0,0 1 0,0-1 0,0 0-1,0 0 1,0 0 0,1 0 0,-1 0 0,1-1-1,0 1 1,-1 0 0,1 0 0,0 0 0,0 0-1,0 0 1,0-1 0,1 1 0,-1 0 0,1 0 0,-1 0-1,1 0 1,0 0 0,0 0 0,0 0 0,0 0-1,0 1 1,0-1 0,0 0 0,2-1 0,2-4 6,1 1 0,0 0 0,0 1 0,0 0 0,1 0 1,-1 0-1,1 1 0,14-7 0,7 1 42,0 1-1,1 2 1,-1 0-1,1 2 1,50-2 0,-36 4 19,-21 1-204,11-1 2,-14-3-3059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4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3912,'0'0'5338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1 783 3712,'0'0'6665,"12"-2"-6385,39-7-23,-11 8 256,-16 1-156,77-12 612,-80 12-805,0 1 0,-1 1 0,1 1 0,39 10 0,-14-2-23,47 12 146,-54-12-124,51 7-1,-17-7-26,-30-4-3,77 3 1,181-4 57,-178-9-124,0 0-29,-65 3 3,0-2 0,74-13 0,115-32 43,-40 13-3,-171 29-72,1 2 1,39 1 0,11 0 5,145-1-4,-162 2 20,133-20 1,-39 2 2,48-10 6,-183 25-39,1 1 1,-1 2 0,54 4-1,-45-2 0,102 17-28,-26-3 3,324 4 164,-362-25-97,109-21 1,-136 19-19,233-52 138,-186 38-137,-51 11-18,67-12 3,-4 8 11,108-8 37,-155 19-43,69-14 0,-8 1-9,-79 12-24,123-8-30,-105 10 43,-1-3 0,64-14-1,115-37 10,-230 54-8,73-22-4,31-7 0,-19 15 26,113-6 0,-22 10 61,-155 11-77,44 4 0,-44-1-1,36-2 0,136-8-2,-86 5 0,163 14 0,-132 3 0,-104-9 25,61 11 0,-36-3-2,-21-2 23,-35-6-28,1-1 0,0-1 0,17 2 1,47-6 67,-50 0-41,50 4 1,37 3-6,-18-1-18,-20 6 4,-52-6-10,0-1 0,1 0 0,-1-2 0,32-3 0,-17-8 5,-32 7-13,0 1 0,0 0 0,1 0 0,11 0 0,41-2 113,95-17-1,-147 20-99,-1 0-1,1 1 0,12 1 0,2 0 14,-19-1-18,-1 0 0,0 0 0,1 0 0,-1 0-1,1 0 1,-1-1 0,0 1 0,1-1 0,3-1 0,-6 2-13,0 0 0,0 0 1,0 0-1,0 0 0,0-1 1,0 1-1,0 0 0,0 0 0,0 0 1,0 0-1,0-1 0,0 1 1,0 0-1,0 0 0,0 0 1,0 0-1,0 0 0,0-1 0,0 1 1,0 0-1,0 0 0,0 0 1,0 0-1,0-1 0,0 1 1,0 0-1,0 0 0,0 0 0,0 0 1,-1 0-1,1 0 0,0-1 1,0 1-1,0 0 0,0 0 1,0 0-1,0 0 0,-1 0 0,1 0 1,0 0-1,0 0 0,-17-9 44,5 5-20,0 0 1,-18-3-1,-14-4 34,11-2 50,-51-28 0,46 22-43,30 14-49,0 0-1,1 0 1,-1-1 0,-7-8-1,7 7 10,1 0-1,-1 1 1,-13-8-1,4 3 20,0 0 0,-23-21 0,26 20 11,-1 0 0,0 1 0,-21-11 0,26 18-31,9 4-20,0 0 0,0 0 0,0 0 1,0 0-1,0-1 0,0 1 0,0 0 0,0-1 0,0 1 0,0-1 0,0 1 0,0-1 0,0 0 0,0 1 0,1-1 0,-1 0 0,0 1 0,1-1 0,-1 0 0,0 0 0,1 0 0,-1 0 0,1 1 0,-2-3 0,2 2-1,0 1 0,0-1-1,0 0 1,-1 1 0,1-1 0,0 1 0,0-1-1,-1 1 1,1-1 0,-1 1 0,1-1 0,0 1-1,-1-1 1,1 1 0,-1-1 0,1 1 0,-1 0-1,0-1 1,1 1 0,-1 0 0,0-1 0,-1 3 58,7 7-12,26 22-38,0-2 0,2-1 0,53 34 0,25 21-65,-102-76 39,0 0 33,0 1 0,0 0 0,-1 1 1,15 18-1,-21-25-15,-1 1 1,1 0 0,0 1 0,-1-1 0,0 0-1,0 0 1,0 1 0,0-1 0,0 0 0,-1 1-1,0-1 1,1 1 0,-1-1 0,-1 1 0,1-1-1,0 0 1,-1 1 0,0-1 0,1 1-1,-1-1 1,-3 6 0,0-3 1,0 0 0,0 0 0,-1-1 0,1 0 0,-1 0-1,-1 0 1,1 0 0,-1-1 0,1 0 0,-9 4 0,-6 7 8,-37 30 56,-59 41 121,114-85-206,0 0 1,0 0-1,0 0 1,1 0-1,-1 0 0,0 0 1,1 1-1,-1-1 0,1 1 1,0-1-1,-1 1 0,1 0 1,0-1-1,0 1 1,0 0-1,0 0 0,0 0 1,1-1-1,-1 1 0,0 3 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5224,'0'0'6174,"10"0"-5719,3 0-353,18-1 724,0 2 1,32 6-1,-61-7-767,0 1-1,-1-1 1,1 1 0,-1 0-1,1 0 1,-1 0-1,1 0 1,-1 0-1,1 0 1,-1 0 0,0 0-1,0 1 1,0-1-1,0 1 1,0-1 0,0 0-1,0 1 1,1 3-1,12 34 429,-9-21-274,46 172 1407,-39-136-1229,-8-39-243,2 0 0,0 0 0,11 20 0,-1-2 28,-14-29-145,0 0 0,1 1 0,-1-1 0,1 0-1,0 0 1,0 0 0,6 5 0,-7-8-30,-1 0 0,0 0 0,1 0-1,-1 0 1,0 0 0,1 0 0,-1 0 0,1-1 0,-1 1 0,1-1 0,0 1 0,-1-1-1,1 1 1,0-1 0,-1 0 0,1 0 0,0 0 0,-1 0 0,1 0 0,0 0-1,-1 0 1,1-1 0,0 1 0,-1 0 0,1-1 0,2-1 0,2-2-483,1 0 0,-1 0 0,0-1 0,0 0 0,6-6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0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1 8336,'0'0'-178,"-11"8"21,-335 268 1806,68-50 603,209-167-1652,50-41-351,-1-1-1,0-1 1,-33 20 0,48-33-201,0 0 0,0 0 0,1 0 0,-1 0-1,1 1 1,-1 0 0,1 0 0,0 0 0,1 0 0,-1 1 0,1-1 0,-4 7 0,7-7-1780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2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62 4008,'0'0'9008,"-10"-4"-8706,-31-10-4,39 14-260,1 0 0,-1 0 1,1 0-1,0 0 0,-1 0 1,1 0-1,-1 1 0,1-1 1,0 0-1,-1 1 0,1-1 1,-1 1-1,1-1 0,0 1 1,0 0-1,-1-1 0,1 1 1,0 0-1,0 0 0,0 0 1,0 0-1,0 0 0,0 0 1,0 0-1,0 0 0,0 0 1,0 3-1,-4 1 205,5-4-199,-1 0 0,0 0 0,0 1 0,1-1 0,-1 0 0,0 0 1,1 0-1,-1 1 0,1-1 0,0 0 0,-1 1 0,1-1 0,0 0 1,0 1-1,0-1 0,0 0 0,0 1 0,0-1 0,0 0 0,1 1 1,-1-1-1,0 0 0,1 1 0,-1-1 0,1 0 0,-1 0 0,1 0 1,0 1-1,-1-1 0,1 0 0,0 0 0,0 0 0,1 1 0,-2-1-19,1 0-1,0 0 1,0 0-1,0 0 1,0 0-1,0 0 1,0 0-1,1-1 1,-1 1-1,0 0 0,0-1 1,1 1-1,-1-1 1,0 1-1,1-1 1,-1 1-1,0-1 1,1 0-1,-1 0 1,0 0-1,1 0 0,-1 0 1,1 0-1,-1 0 1,0 0-1,1 0 1,-1-1-1,0 1 1,1-1-1,-1 1 1,0-1-1,2 0 0,5-5 19,0 0-1,0 0 0,-1-1 0,0 0 0,6-8 0,-11 14-30,-1-1 0,1 0-1,-1 0 1,0 0 0,0 0-1,0 0 1,0 0 0,0 0 0,0 0-1,-1 0 1,1 0 0,0-1-1,-1 1 1,0 0 0,0 0-1,0-1 1,0 1 0,0 0-1,0-1 1,0 1 0,-1 0 0,1 0-1,-1-1 1,1 1 0,-1 0-1,0 0 1,0 0 0,-1-2-1,1 3-1,0 0 0,0 0-1,-1 0 1,1 1 0,0-1-1,0 0 1,0 1 0,0-1-1,-1 1 1,1-1-1,0 1 1,0 0 0,-1-1-1,1 1 1,0 0 0,-1 0-1,1 0 1,0 0 0,-1 0-1,1 0 1,0 0-1,-1 1 1,1-1 0,0 0-1,0 1 1,-3 0 0,-32 15 157,29-12-122,0 1-1,0 0 1,1 0-1,-1 0 0,1 1 1,1-1-1,-1 2 1,1-1-1,0 0 1,0 1-1,-6 13 0,9-17-21,1 1-1,0-1 0,-1 1 1,2-1-1,-1 1 0,0 0 1,1-1-1,-1 1 0,1 0 1,0-1-1,0 1 1,1 0-1,-1 0 0,1-1 1,-1 1-1,1 0 0,0-1 1,1 1-1,-1-1 0,1 0 1,-1 1-1,1-1 0,0 0 1,0 0-1,1 0 0,-1 0 1,5 4-1,-3-4-11,0 0-1,0-1 1,0 1 0,0-1-1,0 0 1,0-1-1,1 1 1,-1 0 0,0-1-1,1 0 1,0 0 0,-1-1-1,1 1 1,-1-1-1,1 0 1,0 0 0,-1-1-1,1 1 1,-1-1 0,6-1-1,-7 1-4,0 1 0,0-1 0,-1 0 0,1 0 0,0 0 0,0 0-1,-1 0 1,1-1 0,0 1 0,-1-1 0,0 0 0,1 0 0,-1 0 0,0 0-1,0 0 1,0 0 0,0 0 0,0-1 0,-1 1 0,1-1 0,-1 1 0,1-1 0,-1 0-1,0 0 1,0 1 0,0-1 0,0 0 0,-1 0 0,1 0 0,-1 0 0,0 0 0,0-3-1,0 3 9,-1 0-1,0 0 0,1 0 0,-1 1 1,0-1-1,0 0 0,-1 0 1,1 1-1,-1-1 0,1 1 0,-1 0 1,0-1-1,0 1 0,0 0 0,0 0 1,0 0-1,0 0 0,-1 0 1,1 1-1,0-1 0,-1 1 0,0-1 1,1 1-1,-1 0 0,0 0 1,0 0-1,1 0 0,-1 1 0,0-1 1,0 1-1,0 0 0,0 0 0,0 0 1,0 0-1,0 0 0,0 1 1,1-1-1,-1 1 0,0 0 0,0-1 1,0 1-1,1 1 0,-1-1 0,-3 2 1,3-1 4,1 0 0,-1 0 0,0 1 0,1-1 1,0 1-1,-1-1 0,1 1 0,0 0 0,0 0 1,1 0-1,-1 0 0,-2 6 0,4-7-8,-1 1 1,1-1-1,-1 0 0,1 0 0,0 0 0,0 0 1,0 0-1,0 0 0,0 0 0,1 0 0,-1 0 1,0 0-1,1 0 0,0 0 0,-1 0 0,1 0 1,0 0-1,0 0 0,0 0 0,0 0 0,1-1 1,-1 1-1,2 1 0,-2-1-3,1 0 1,-1 0-1,1-1 1,-1 1-1,1-1 1,0 1-1,0-1 1,0 0-1,0 1 1,0-1-1,0 0 0,0 0 1,0-1-1,0 1 1,0 0-1,0-1 1,1 1-1,-1-1 1,0 0-1,1 1 1,-1-1-1,0 0 0,0-1 1,1 1-1,-1 0 1,0-1-1,0 1 1,1-1-1,-1 1 1,0-1-1,0 0 1,0 0-1,0 0 0,4-3 1,-3 1 1,1 0 1,-1 0 0,0-1-1,1 0 1,-2 1 0,1-1-1,0 0 1,-1 0-1,0 0 1,1-1 0,-2 1-1,1-1 1,-1 1-1,1-1 1,0-9 0,-1 9 5,-1-1 0,0 1 1,0-1-1,0 1 1,-1-1-1,0 1 0,0-1 1,-1 1-1,-2-8 1,3 11-11,1 0 1,-1 0-1,0 0 1,0 0 0,-1 0-1,1 1 1,0-1 0,0 0-1,-1 1 1,1-1 0,-1 1-1,0-1 1,1 1 0,-1 0-1,0-1 1,0 1 0,0 0-1,0 0 1,0 0 0,0 1-1,0-1 1,0 0 0,0 1-1,0 0 1,0-1 0,-3 1-1,4 0-81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2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4912,'0'0'6065,"13"-9"-5592,2-1-333,74-50 934,-66 48-467,0 0 1,46-15-1,-66 26-533,0 0 0,0 0 0,0 1 0,0-1 0,0 1 0,0 0 0,0 0 0,0 0 1,1 0-1,-1 0 0,0 1 0,0-1 0,0 1 0,0 0 0,0 0 0,0 0 0,0 1 0,-1-1 0,1 0 0,0 1 0,-1 0 0,1 0 0,-1 0 0,5 4 0,1 4 88,0 0-1,-1 0 1,0 1-1,10 21 1,-2-3 107,9 16 208,-17-29-298,2 0 1,0-1-1,20 26 1,-11-20-7,-13-14-106,0 1 0,1-1 0,0-1 0,0 1 0,1-1 0,0 0 0,0-1 0,0 1 0,1-2 0,10 6 0,-13-8-181,-1-1 442,-4-2-103,-4-13-3260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2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0 6520,'0'0'2026,"-12"9"-1699,1-1-232,-1 0 18,0 0 1,0 1-1,2 1 0,-1 0 0,-9 11 1,-32 43 808,-101 130 1541,27-20-591,116-161-1598,8-12-206,0 1-1,0 0 1,0 0 0,1 0 0,-1 0-1,1 0 1,0 0 0,-1 0 0,1 1-1,0-1 1,0 0 0,1 1 0,-2 4 0,2-7 84,12-9-2004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5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43 6016,'0'0'4172,"-10"9"-3776,-1-1-278,3-3 7,-1 1 0,1 1 0,1 0 0,-1 0 0,1 0 0,0 1 0,-6 10 0,10-14-27,1 0-1,0 0 0,0 1 0,0-1 1,1 1-1,0-1 0,0 1 0,0 0 0,0 0 1,1-1-1,-1 1 0,1 6 0,1-8-31,0 0 0,-1 0 0,1 0 0,0 0 0,1 0 0,-1 0 0,0 0 0,1 0 0,-1-1 0,1 1 0,0-1 0,0 1-1,0-1 1,0 0 0,1 0 0,-1 0 0,0 0 0,1 0 0,5 3 0,-3-3 10,0 1 0,0-1 1,0 0-1,1 0 0,-1-1 0,1 1 0,0-1 1,-1-1-1,1 1 0,0-1 0,0 0 0,-1 0 1,1 0-1,0-1 0,-1 0 0,1 0 0,0-1 1,-1 1-1,0-1 0,1-1 0,-1 1 0,0-1 1,8-4-1,-8 4-11,0-1 0,-1 0 1,1 0-1,-1 0 0,1 0 0,-1 0 0,0-1 1,-1 0-1,1 0 0,-1 0 0,0 0 1,-1-1-1,1 1 0,-1-1 0,0 1 1,0-1-1,0 0 0,-1 0 0,0 0 0,0 0 1,-1 0-1,0-10 0,0 11-25,-1 0 0,0 0-1,0 0 1,0 0 0,0 1 0,-1-1 0,0 0-1,0 0 1,0 1 0,0 0 0,-1-1-1,0 1 1,0 0 0,0 0 0,0 0 0,-1 1-1,1-1 1,-1 1 0,0 0 0,0 0-1,0 0 1,0 0 0,-1 1 0,1 0 0,-1 0-1,0 0 1,1 0 0,-1 1 0,0 0-1,0 0 1,0 0 0,0 0 0,0 1 0,0 0-1,0 0 1,0 0 0,0 1 0,0 0-1,0 0 1,0 0 0,-7 3 0,-5 2 4,1 2 1,0 0 0,0 1 0,1 0-1,0 1 1,1 1 0,0 0 0,0 1-1,1 1 1,-11 14 0,21-23-53,0 0 0,0 0 0,0 0 0,1 1 0,0-1 0,-1 1 1,2 0-1,-1 0 0,0-1 0,1 1 0,0 0 0,0 1 0,0 7 0,1-9-289,0-1 0,1 0 0,-1 0 0,1 0 0,0 0 0,0 1 0,0-1 0,2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7936,'0'0'12981,"15"0"-12588,272-12 1796,-223 7-1524,65-1 922,-104 8-1401,17-1 1260,-14-7-4564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238 185 3912,'0'0'10080,"-4"10"-9806,-11 33-18,15-42-233,0 1 0,0-1-1,0 0 1,0 0 0,0 1-1,0-1 1,0 0 0,0 0-1,1 0 1,-1 1 0,1-1 0,-1 0-1,1 0 1,-1 0 0,1 0-1,0 0 1,-1 0 0,1 0-1,0 0 1,0 0 0,0 0-1,0 0 1,0-1 0,0 1-1,0 0 1,0-1 0,0 1 0,0 0-1,0-1 1,0 1 0,1-1-1,-1 0 1,0 1 0,3-1-1,-1 1 47,-1 0-34,0 0 0,0-1 0,0 1 0,0-1 0,0 0 0,0 1 0,0-1 0,0 0 0,0 0 0,0 0 0,0-1 0,0 1 0,0 0 0,0-1 0,0 0 0,0 1 0,0-1 0,0 0 0,3-2 0,-4 2-12,1 1 1,-1-1 0,0 0-1,0 0 1,0 0 0,0 0-1,0 0 1,-1 0-1,1 0 1,0-1 0,0 1-1,-1 0 1,1 0 0,-1 0-1,1-1 1,-1 1 0,1 0-1,-1-1 1,0 1 0,0-1-1,1 1 1,-1 0 0,0-1-1,0 1 1,-1 0 0,1-1-1,0 1 1,0-1 0,-1-1-1,0 1 1,1 0 0,-1 0 0,0 0 0,0 0 0,0 0-1,0 0 1,0 0 0,0 1 0,-1-1 0,1 0 0,0 1 0,-1-1 0,1 1 0,-1-1-1,0 1 1,1 0 0,-1 0 0,0 0 0,0 0 0,0 0 0,0 0 0,0 0 0,0 0-1,0 1 1,0-1 0,0 1 0,0 0 0,0 0 0,-4-1 0,2 2 19,0-1 0,0 1 0,1 0 1,-1 0-1,0 0 0,0 1 0,0-1 1,1 1-1,-1 0 0,1 0 0,-1 0 1,1 0-1,0 1 0,-5 4 0,6-5-26,1-1 0,0 0-1,0 1 1,0-1-1,0 1 1,0-1 0,0 1-1,0 0 1,1-1-1,-1 1 1,1 0-1,-1-1 1,1 1 0,-1 0-1,1 0 1,0-1-1,0 1 1,0 0-1,0 0 1,0 0 0,0-1-1,1 1 1,-1 0-1,1 0 1,-1-1 0,1 1-1,-1 0 1,1-1-1,0 1 1,0 0-1,0-1 1,0 1 0,0-1-1,0 0 1,0 1-1,1-1 1,-1 0-1,0 0 1,1 0 0,-1 0-1,1 0 1,-1 0-1,1 0 1,0 0 0,-1 0-1,1-1 1,0 1-1,-1-1 1,1 1-1,0-1 1,0 0 0,0 0-1,-1 0 1,1 0-1,0 0 1,0 0-1,0 0 1,-1 0 0,1-1-1,0 1 1,0-1-1,-1 1 1,1-1 0,0 0-1,-1 0 1,1 0-1,-1 0 1,3-1-1,3-3 21,1 0-1,-1-1 1,0 0 0,0 0-1,11-14 1,-16 17-24,0 0 0,0 0 0,0 0 1,0 0-1,0-1 0,-1 1 1,0 0-1,1-1 0,-1 1 1,-1-1-1,1 1 0,0-1 1,-1 1-1,0-1 0,0 0 0,0 1 1,0-1-1,-1-4 0,0 4 11,0-1 0,-1 1-1,0 0 1,1 0 0,-1-1-1,-1 1 1,1 1 0,0-1-1,-1 0 1,0 0 0,0 1-1,-7-6 1,8 7-6,0 0-1,0 1 0,0-1 1,0 1-1,-1 0 1,1 0-1,0 0 0,-1 0 1,1 0-1,-1 0 0,1 1 1,-1-1-1,0 1 1,1 0-1,-1 0 0,1 0 1,-1 0-1,0 0 1,1 0-1,-1 1 0,1-1 1,-1 1-1,1 0 1,-4 1-1,-4 3 30,0 0 0,0 1 0,1 0 0,0 0 1,0 1-1,1 0 0,0 1 0,0 0 0,0 0 0,1 1 0,1-1 0,-1 2 0,1-1 1,-8 18-1,13-25-40,1-1 1,-1 1-1,0 0 1,0 0-1,1 0 1,-1 0-1,1 0 1,0 0-1,-1 1 1,1-1-1,0 0 1,0 0-1,0 0 1,1 0-1,-1 0 1,0 0-1,1 0 1,0 0-1,-1 0 1,1 0 0,0 0-1,0 0 1,0 0-1,0-1 1,0 1-1,0 0 1,1-1-1,-1 1 1,0-1-1,1 1 1,0-1-1,-1 1 1,1-1-1,0 0 1,-1 0-1,3 1 1,0-1 2,-1 1 1,1-1-1,-1 0 0,1-1 1,0 1-1,-1-1 0,1 1 1,0-1-1,-1 0 1,1 0-1,0-1 0,0 1 1,-1-1-1,1 0 0,-1 0 1,1 0-1,-1 0 1,1-1-1,-1 1 0,4-3 1,-1 0 4,-1 0 0,1 0 0,-1 0 0,1-1 0,-1 0 0,0 0 0,-1-1 0,0 1 0,1-1 0,-2 0 0,1 0 0,-1-1 0,0 1 0,0-1 1,3-10-1,-5 11-7,0 0 1,0 1 0,-1-1-1,1 0 1,-1 0 0,-1 0-1,1 1 1,-1-1 0,0 0-1,0 1 1,-1-1 0,0 1-1,0-1 1,0 1 0,0 0 0,-1 0-1,0 0 1,0 0 0,-6-8-1,3 7 15,1 0 0,-1 0-1,0 0 1,0 1 0,-1 0-1,0 0 1,1 0 0,-2 1-1,1 0 1,0 1 0,-1 0-1,0 0 1,0 0 0,1 1-1,-2 0 1,1 1 0,-13-2-1,17 4-6,0-1-1,0 1 1,0 0-1,0 0 1,0 0-1,0 0 1,0 1-1,0 0 1,0-1-1,1 1 1,-1 1-1,1-1 1,-1 0-1,1 1 1,-5 5-1,6-6-6,0 0-1,0 0 1,0 0-1,1 1 1,-1-1-1,0 0 1,1 1-1,0 0 1,0-1-1,-1 1 1,2 0-1,-1-1 1,0 1-1,0 0 1,1 0-1,0 0 1,-1 0-1,1 0 1,0-1-1,1 1 1,-1 0-1,0 0 1,2 4-1,0-1-7,1 1-1,-1-1 0,1 0 1,1 0-1,-1 0 1,1 0-1,0 0 0,1-1 1,-1 0-1,1 1 1,0-2-1,0 1 0,1-1 1,-1 0-1,1 0 0,0 0 1,0-1-1,0 0 1,1 0-1,-1 0 0,1-1 1,-1 0-1,1 0 1,0-1-1,0 0 0,0 0 1,0-1-1,0 0 1,-1 0-1,12-1 0,-16 0 0,0 1 0,0-1 0,1 0 0,-1 0 0,0 0 0,0 0 0,0 0-1,0 0 1,0-1 0,0 1 0,0 0 0,-1-1 0,1 0 0,0 1 0,-1-1 0,1 0 0,-1 0-1,0 0 1,1 0 0,-1 0 0,0 0 0,0 0 0,-1 0 0,1-1 0,0 1 0,-1 0-1,1 0 1,-1-1 0,1-4 0,-1 2 9,0-1 0,-1 0 1,1 1-1,-1-1 0,0 0 0,0 1 0,-1-1 0,0 1 0,0-1 1,0 1-1,-4-6 0,2 4 10,0 1-1,0 0 1,-1 0 0,0 0 0,0 0 0,-1 1-1,1 0 1,-1 0 0,-1 0 0,-7-4-1,9 7 0,0-1-1,1 1 1,-1 1 0,0-1-1,0 1 1,0 0-1,0 0 1,-1 0 0,1 0-1,0 1 1,0 0-1,0 0 1,0 1 0,0-1-1,-1 1 1,-6 2-1,9-1-10,-1-1 0,0 1-1,1 0 1,0 0-1,-1 0 1,1 1 0,0-1-1,0 1 1,0-1 0,1 1-1,-1 0 1,0 0 0,1 0-1,0 1 1,0-1-1,0 0 1,0 1 0,1 0-1,-1-1 1,1 1 0,0 0-1,0 0 1,0-1 0,1 1-1,-1 8 1,0-2-3,1 0 0,0 0 1,0-1-1,1 1 0,1 0 0,-1 0 0,2 0 1,6 17-1,-7-20-4,1-1-1,1 0 1,-1 1-1,1-1 1,0-1 0,0 1-1,1 0 1,0-1-1,0 0 1,11 8 0,-14-11-3,1 0 0,0-1 0,0 1 1,0-1-1,0 0 0,0 0 1,0 0-1,0 0 0,0 0 1,0-1-1,0 0 0,0 1 0,1-1 1,-1 0-1,0 0 0,0-1 1,0 1-1,1-1 0,-1 0 0,0 1 1,0-1-1,0-1 0,0 1 1,0 0-1,4-3 0,-1-1 8,1 0-1,-1 0 0,0 0 1,-1-1-1,1 0 0,-1 0 0,0 0 1,0-1-1,-1 0 0,0 0 1,3-7-1,-4 8 13,-1 1 0,1 0-1,-1-1 1,-1 1 0,1-1 0,-1 0-1,0 0 1,0 1 0,-1-1 0,0 0-1,0 0 1,0 0 0,-1 0 0,1 0 0,-4-9-1,4 14-10,0 1 1,0-1-1,0 1 0,-1-1 0,1 0 0,0 1 1,0-1-1,-1 1 0,1-1 0,0 0 0,-1 1 1,1-1-1,-1 1 0,1 0 0,0-1 0,-1 1 1,1-1-1,-1 1 0,1-1 0,-1 1 0,0 0 1,1 0-1,-1-1 0,1 1 0,-1 0 0,0 0 1,1 0-1,-1-1 0,1 1 0,-1 0 0,0 0 0,-1 1 3,1-1-1,0 1 0,-1-1 0,1 1 0,0 0 0,0-1 0,-1 1 0,1 0 0,0 0 0,0 0 0,0 0 0,0 0 0,-1 2 0,-2 1 8,1 1 0,0-1-1,0 1 1,0 0 0,1 1 0,-4 8 0,3-3-252,-1 8 591,4-18-459,0-1 0,0 0 0,0 1 0,0-1 0,1 1 0,-1-1 1,0 1-1,0-1 0,1 0 0,-1 1 0,0-1 0,0 1 0,1-1 0,-1 0 0,0 1 0,1-1 0,-1 0 1,0 0-1,1 1 0,-1-1 0,1 0 0,-1 0 0,0 1 0,1-1 0,-1 0 0,1 0 0,-1 0 1,1 0-1,-1 0 0,1 0 0,-1 0 0,1 0 0,-1 0 0,1 0 0,-1 0 0,1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0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49 5016,'0'0'7134,"-11"-7"-6748,-30-22-8,38 27-290,1 1-1,-1-1 1,0 1 0,0 0-1,1 0 1,-1 0-1,0 0 1,0 0 0,0 1-1,0-1 1,0 1-1,0 0 1,0 0 0,0 0-1,-1 0 1,1 0-1,0 1 1,0-1 0,-3 2-1,3-1-5,0 0-1,-1-1 1,1 1-1,0-1 1,0 0-1,-1 0 1,1 0-1,-4-1 1,-1 0 117,0 0 0,0 1 0,0 0 1,0 0-1,0 0 0,0 1 0,-10 3 1,2-1 215,0 2-1,-23 9 1,32-12-341,1 1 1,-1 0-1,1 0 1,0 1-1,0-1 0,0 2 1,1-1-1,-1 0 1,1 1-1,0 0 0,0 0 1,1 1-1,-7 9 0,-40 58 428,31-46-88,-20 36 0,33-50-296,1 0 0,0 0 0,1 1 1,1 0-1,-4 20 0,3-12 36,2 1-1,0 1 1,2-1-1,1 35 1,1-49-122,0 0 0,0 0 0,1 0 1,0-1-1,1 1 0,-1-1 1,2 0-1,-1 1 0,1-2 0,1 1 1,-1 0-1,1-1 0,1 0 0,-1 0 1,8 7-1,-4-5-8,0 1-1,1-2 1,0 1 0,1-2-1,0 1 1,0-1-1,1-1 1,0 0 0,0-1-1,13 5 1,13 0 22,-17-3-10,1-1-1,0-1 1,1-1-1,34 1 1,-17-7-25,0-3 0,65-15 0,-97 19-11,-1-1 12,0 0 0,0 0 0,0 0 0,-1-1 0,1 0 0,-1 0 0,1-1 0,-1 1 0,0-2 0,-1 1 0,1 0 0,-1-1 0,0 0-1,0-1 1,0 1 0,-1-1 0,0 0 0,0 0 0,0 0 0,-1 0 0,0-1 0,4-11 0,5-12 52,-6 15-11,-1-1 0,6-22 0,-9 22 7,0-1 1,0 1 0,-2-1-1,0 0 1,-2-17 0,-19-81 314,20 108-345,-1 0 6,-1 0-1,1-1 1,-1 1 0,0 0 0,0 0-1,-1 1 1,0-1 0,-1 1 0,-7-10-1,2 5 28,-1 1 0,0 0-1,0 1 1,-14-8 0,-3-7 56,23 19-106,0 1 0,-1-1 0,1 1 0,-12-7 0,4 4 8,11 6-13,-1-1 1,0 0 0,1 1-1,-1 0 1,0 0-1,0 0 1,0 0 0,0 0-1,0 0 1,-4 0 0,-15-1 26,19 2-42,1-1 1,0 1-1,0 0 1,0-1-1,0 1 1,-1 0 0,1 0-1,0 1 1,0-1-1,0 0 1,0 1-1,0-1 1,-1 1-1,1 0 1,0-1-1,0 1 1,0 0-1,1 0 1,-1 1-1,0-1 1,0 0-1,1 0 1,-1 1-1,0-1 1,-1 3-1,3-4-40,-26 30-262,17-17-3355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5520,'0'0'8314,"1"12"-7914,-1-11-347,4 28 1307,1 31 0,-27-34 2248,19-24-2886,7-3-208,-3 1-475,0 0-1,0-1 1,1 1 0,-1 0-1,0-1 1,-1 1 0,1-1 0,0 1-1,0-1 1,0 0 0,0 1-1,0-1 1,1-1 0,8-20 205,-9 21-227,0-1 1,-1 1 0,1 0-1,-1 0 1,0 0-1,1 0 1,-1-1-1,0 1 1,0 0-1,1 0 1,-1-1-1,0 1 1,0 0-1,0 0 1,-1-1 0,1 1-1,-1-2 1,1 3-7,0 0-1,-1 0 1,1-1 0,0 1 0,-1 0 0,1 0 0,-1 0 0,1 0 0,-1 0 0,1 0-1,0 0 1,-1 0 0,1 0 0,-1 0 0,1 0 0,0 0 0,-1 0 0,1 0 0,-1 0 0,1 0-1,0 0 1,-1 1 0,1-1 0,-1 0 0,1 0 0,0 0 0,-1 1 0,1-1 0,0 0 0,-1 1-1,1-1 1,0 0 0,0 0 0,-1 1 0,1-1 0,0 1 0,-1 0 0,-11 17 65,9-13-21,-14 12 57,15-16-109,0 1 0,0-1 1,1 1-1,-1-1 0,0 1 0,1 0 0,-1 0 0,1 0 0,0 0 1,0 0-1,0 0 0,0 0 0,0 0 0,0 0 0,0 0 0,1 1 1,-1-1-1,0 3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4912,'0'0'14318,"-7"-10"-14213,-19-31-11,25 41-91,1-1 0,0 1 0,0-1 0,0 1 0,-1-1 1,1 1-1,0-1 0,0 1 0,0 0 0,0-1 0,0 1 0,0-1 1,0 1-1,0-1 0,0 1 0,0-1 0,0 1 0,0-1 0,0 1 1,1-1-1,-1 1 0,0-1 0,0 1 0,0-1 0,1 1 0,-1 0 0,0-1 1,0 1-1,1 0 0,-1-1 0,0 1 0,1 0 0,-1-1 0,1 1 1,-1 0-1,0-1 0,1 1 0,-1 0 0,1 0 0,14-4-1633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1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3808,'0'0'11297,"8"13"-10829,-2-4-368,0 0-6,0 0 0,0 1 0,-1 0 0,0 0 1,-1 0-1,0 0 0,2 13 0,14 65 738,26 104 704,-41-172-1103,-1 1 0,-1 1 0,-1-1 0,-1 35 0,3-51 298,-8-9-406,4 4-189,0-1-108,0-1 0,0 1 0,-1-1 0,1 1 0,0-1 0,-1 1 0,1-1-1,0 1 1,-1 0 0,0-1 0,1 1 0,-1 0 0,0-1 0,1 1 0,-1 0 0,-2-2-1,-5-10 55,1-9 33,-7-34 0,5 19-26,3 6 3,1-1 1,-1-59-1,0-5 51,4 82-107,2 0 0,0 0 0,0 0 0,1 0 1,1 0-1,1 1 0,0-1 0,0 0 0,1 1 0,1 0 0,10-21 0,-14 32-26,0 0-1,0 0 1,0 1-1,1-1 1,-1 0-1,0 1 1,1-1-1,-1 1 0,1-1 1,0 1-1,-1 0 1,1 0-1,0-1 1,0 1-1,-1 0 1,1 1-1,0-1 1,0 0-1,0 0 1,0 1-1,4-1 1,-3 1 0,1 0 1,0 0 0,-1 1 0,1-1-1,0 1 1,-1 0 0,1 0 0,-1 0-1,1 1 1,-1-1 0,5 3-1,2 2 12,-1 1 0,1 0 0,-1 0-1,0 1 1,-1 0 0,14 17 0,-18-20-7,0 1 0,0-1 1,-1 1-1,0-1 0,0 1 0,0 0 1,-1 0-1,1 0 0,-2 1 1,1-1-1,-1 0 0,0 1 1,0-1-1,0 1 0,-1-1 1,0 1-1,-1-1 0,1 1 0,-1-1 1,-1 0-1,1 1 0,-1-1 1,0 0-1,0 0 0,-1 0 1,-3 6-1,-1 0 31,0-1 1,0 0 0,-1 0-1,-10 9 1,15-17-13,-1 0 1,1 0 0,0 0 0,-1 0-1,0-1 1,1 0 0,-1 0-1,0 0 1,0 0 0,0-1-1,0 1 1,0-1 0,-1 0-1,1 0 1,0-1 0,-6 1 0,10-1-29,-1 0 0,1 0 0,0 0 0,-1 0 1,1 0-1,-1 0 0,1 0 0,-1 0 0,1 0 1,0 0-1,-1 0 0,1 0 0,-1 0 1,1 0-1,0-1 0,-1 1 0,1 0 0,0 0 1,-1-1-1,1 1 0,0 0 0,-1 0 0,1-1 1,0 1-1,0 0 0,-1-1 0,1 1 1,0 0-1,0-1 0,0 1 0,-1 0 0,1-1 1,0 1-1,0-1 0,0 1 0,0 0 0,0-1 1,0 1-1,0-1 0,0 1 0,0 0 1,0-1-1,0 1 0,0-1 0,0 1 0,0 0 1,0-1-1,0 1 0,0-1 0,1 1 0,-1 0 1,0-1-1,0 1 0,0 0 0,1-1 1,-1 1-1,1-2-5,-1 1 1,1 0 0,0 0 0,0 0-1,0 0 1,-1 0 0,1 0-1,0 0 1,0 0 0,0 1-1,0-1 1,1 0 0,-1 0-1,0 1 1,0-1 0,0 1-1,1-1 1,-1 1 0,2-1 0,14 1-8,1 1 1,-1 0-1,1 1 1,-1 1-1,0 1 1,0 0-1,0 1 1,30 15-1,-36-15-24,-1 1 0,0 0 0,0 0 0,-1 2 0,0-1 0,0 1 0,-1 0 0,0 1 0,0 0 0,9 14 0,-15-20 35,-1 0 0,0 0 0,0 0 1,0 0-1,0 0 0,0 0 0,0 0 1,-1 0-1,0 1 0,0-1 0,0 0 1,0 0-1,0 0 0,0 0 0,-1 1 1,1-1-1,-1 0 0,0 0 0,0 0 1,0 0-1,-1 0 0,1-1 0,-1 1 1,1 0-1,-1 0 0,0-1 0,0 1 1,0-1-1,-1 0 0,1 0 0,-5 4 1,0 0 22,-1-1 1,0 0-1,0 0 1,-1 0-1,0-1 1,1 0-1,-1-1 1,-1 0-1,-13 2 1,-309 46-80,317-48-239,10-1-3172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4616,'0'0'3640,"1"-10"-3426,4-54 196,-3 40 647,1 13 1714,-2 19-2262,13 330 538,20-10-452,-23-204-394,-2 287 500,-18-274-416,6-117-210,-1 0 0,0 0 1,-2 0-1,-12 30 0,9-36 41,8-14-105,1 0-1,0 0 1,0 0-1,0 0 0,-1 0 1,1 1-1,0-1 1,-1 0-1,1 0 1,0 0-1,0 0 1,-1 0-1,1 0 0,0 0 1,0 0-1,-1 0 1,1 0-1,0 0 1,0 0-1,-1 0 1,1 0-1,0 0 0,0-1 1,-1 1-1,1 0 1,0 0-1,0 0 1,-1 0-1,1-1 1,-1 0-172,0 0 0,1 0 0,-1 0 1,0 0-1,1 0 0,-1 0 0,1 0 1,-1 0-1,1 0 0,0-1 0,-1 1 1,1 0-1,0 0 0,0 0 0,0-2 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2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4512,'0'0'5064,"2"13"-4655,28 173 782,-15-61-699,1 11 187,-1 158 0,-13 80 209,-2-320-640,-2-1 0,-3 0 0,-2 0 0,-14 54 0,20-104-232,-3 13 167,2-12-93,1-8-60,2-1-1973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5016,'0'0'9322,"4"14"-9083,14 61 389,9 96 0,-23-135-444,5 105 513,-9-124-578,-1 0 0,0 0 0,-1 0 0,-1 0-1,-1 0 1,-6 18 0,-15 20 374,24-54-452,-4 20 354,9-17-287,10-8-61,227-110-6,-228 108-23,1 1 0,0 1-1,-1 0 1,28-3 0,-37 6-16,-4 1 5,1 0 1,-1 0-1,1 0 0,-1 0 0,1 0 0,-1 0 1,1-1-1,-1 1 0,1 0 0,-1 0 0,1 1 1,-1-1-1,1 0 0,-1 0 0,0 0 1,1 0-1,-1 0 0,1 0 0,-1 1 0,1-1 1,-1 0-1,1 0 0,-1 1 0,0-1 0,1 0 1,-1 1-1,0-1 0,1 0 0,-1 1 1,0-1-1,1 1 0,-1 0 0,1 0 0,-1 1 0,0-1-1,0 0 1,0 0 0,0 0 0,0 0 0,-1 0 0,1 0 0,0 1-1,0-1 1,-1 0 0,0 1 0,-1 3-32,0 0 1,0-1-1,-1 1 0,1-1 0,-5 5 1,-14 8-2695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13 111 5720,'0'0'7313,"-2"-11"-6988,-1 0-201,1 6 35,1 1 0,0-1 0,0 0 0,0 1-1,0-1 1,1-8 0,0 12-119,1 1 0,0-1 0,-1 1-1,1-1 1,0 0 0,-1 1 0,1-1 0,0 1-1,0 0 1,-1-1 0,1 1 0,0 0 0,0-1-1,0 1 1,0 0 0,-1 0 0,1 0 0,0 0 0,0 0-1,0 0 1,0 0 0,0 0 0,-1 0 0,2 0-1,9-1 260,74-13 522,-59 11-294,49-12-1,-33 7 455,-41 16-3636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3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4216,'0'0'6337,"9"-10"-5825,4-5-146,1 0-1,0 1 1,29-20 0,-33 27-98,1 1 1,-1 0-1,1 1 1,1 0 0,11-4-1,-16 7-123,0 1-1,-1-1 0,1 1 1,0 0-1,0 1 1,0 0-1,0 0 0,0 0 1,-1 1-1,11 2 1,-4 0 50,21 8 563,-32-11-720,-1 1 1,1 0-1,-1 0 1,1 0-1,-1 0 0,1 1 1,-1-1-1,0 0 1,1 0-1,-1 1 1,0-1-1,0 1 0,0-1 1,0 1-1,-1 0 1,2 2-1,0 1 32,-1-4-54,-1-1-1,1 1 0,-1 0 1,0 0-1,1 0 0,-1-1 1,0 1-1,1 0 0,-1 0 1,0 0-1,0 0 0,0 0 1,0 0-1,1 0 0,-1 0 1,-1-1-1,1 1 0,0 0 0,0 0 1,0 0-1,0 0 0,-1 0 1,1 0-1,0 0 0,-1-1 1,1 1-1,-1 0 0,1 0 1,-1 0-1,0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7528,'0'0'8245,"11"0"-7692,22-2-150,70-1 1068,-94 3-1239,-1 1 0,1 0-1,-1 0 1,1 1 0,-1 0-1,1 0 1,-1 1-1,0 1 1,13 6 0,-18-8-113,0 0-1,0 1 1,-1-1 0,1 0 0,-1 1 0,0 0-1,0-1 1,0 1 0,0 0 0,0 0 0,-1 0 0,1 1-1,-1-1 1,2 6 0,0 3 325,-1 0 0,1 24 0,-3-28-188,0 0 0,1 1 1,0-1-1,0 0 0,1 0 0,5 14 1,11 6 862,-18-27-1071,1 0 1,-1-1-1,0 1 1,1 0-1,-1 0 1,1-1-1,-1 1 0,1 0 1,0-1-1,-1 1 1,1-1-1,0 1 1,-1-1-1,1 1 1,0-1-1,-1 1 1,1-1-1,0 0 1,0 1-1,0-1 1,-1 0-1,1 0 0,0 0 1,0 0-1,0 1 1,0-1-1,-1 0 1,1 0-1,0-1 1,0 1-1,0 0 1,1 0-1,13-8 384,-6 4-4108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6224,'0'0'10910,"13"5"-10619,39 17-7,-46-20-212,0 0 1,0-1 0,0 0-1,0 0 1,0 0 0,0 0-1,0-1 1,0 0 0,0 0-1,0-1 1,12-2 0,5-1 125,26 0 227,-17 2-22,0-2-1,0 0 1,40-13-1,-60 13-247,-10 3-172,1 0 0,0 0 1,-1 0-1,1 0 0,0 1 0,0-1 1,0 1-1,0 0 0,-1 0 0,6 0 1,2 1-2726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0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3912,'0'0'8078,"3"8"-7814,-1 0-231,3 6 163,-1 0 0,0 1 0,-1-1 0,0 1 1,0 23-1,-8 42 828,6 88 0,0-158-905,0-9-101,-1 1 1,0-1-1,0 1 1,1-1-1,-1 1 1,0-1-1,-1 1 1,1-1-1,0 3 1,-1-3-4,1 0 0,0 1 0,0-1 1,0 0-1,0 1 0,0-1 1,0 0-1,0 1 0,0-1 1,1 2-1,-1-2-1,0 0-1,1 0 1,-1 0 0,0 0-1,0 0 1,0 1 0,0-1 0,0 0-1,0 0 1,0 0 0,0 0-1,-1 1 1,1 1 4,0-1 0,0 0 0,0 0-1,0 0 1,1 1 0,-1-1 0,1 0 0,0 0 0,-1 0-1,3 4 1,-4-3-12,4-2 3,-3-1 91,10 0-71,-3-2-27,0 0-1,0 0 1,-1 0 0,13-7-1,-5 2 0,26-13 29,-32 15-15,1 1 0,0-1 0,0 1 0,1 1 0,-1 0 0,17-3 0,0 1 39,-18 3 27,1 0 1,16 0 0,-25 2-75,1 0 1,-1 0 0,0 0-1,1 0 1,-1 0 0,0 0-1,1 0 1,-1 0 0,0 0-1,1 0 1,-1 1 0,0-1-1,1 0 1,-1 0 0,0 0-1,1 0 1,-1 1-1,0-1 1,0 0 0,1 0-1,-1 1 1,0-1 0,0 0-1,1 1 1,-1-1 0,0 0-1,0 0 1,0 1 0,1 0-1,-2 12 107,1-10-122,-1 0 0,0 0 1,0 0-1,-1-1 0,1 1 0,-3 4 0,-12 7-2337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0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 5120,'0'0'3241,"7"-7"-2793,66-48 896,-60 47-1061,0 1 1,1 0-1,0 1 0,1 0 1,-1 1-1,1 1 0,0 0 1,0 1-1,0 1 0,1 0 1,24 1-1,-13 4 716,-27-3-989,0 0 0,0 0 0,1 1 1,-1-1-1,0 0 0,0 0 0,0 0 1,0 0-1,0 0 0,0 1 1,0-1-1,1 0 0,-1 0 0,0 0 1,0 0-1,0 1 0,0-1 0,0 0 1,0 0-1,0 0 0,0 1 1,0-1-1,0 0 0,0 0 0,0 0 1,0 0-1,0 1 0,0-1 0,0 0 1,0 0-1,0 0 0,0 0 1,0 1-1,-1-1 0,1 0 0,0 0 1,0 0-1,0 1 0,-1 1-1836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1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5416,'0'0'4165,"9"-4"-3785,31-13-4,-32 14-222,0 1 0,0-1-1,0 2 1,1-1 0,12 0 0,13-2 319,79-18 1132,-106 20-1672,6 0 902,-13 2-893,0 0 0,1 0-1,-1 0 1,0 0 0,1 0 0,-1 0 0,1 0-1,-1 0 1,0 0 0,0 1 0,1-1 0,-1 0-1,0 0 1,1 0 0,-1 1 0,0-1 0,1 0-1,-1 0 1,0 1 0,0-1 0,0 0 0,1 0-1,-1 1 1,0-1 0,0 0 0,0 1 0,0-1-1,1 1 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1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4312,'0'0'4734,"10"1"-4202,15 4-252,127 18 1710,-51-14-773,-73-9-615,-23-1-930,0 1 1,0 0-1,0 0 1,6 1-1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2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5920,'0'0'3361,"8"5"-2988,-4-3-316,5 4 79,0-1 1,0 1-1,-1 0 1,12 12-1,-4-3 238,0 0 0,0-1 0,1-1-1,27 16 1,-39-27-296,0 0 0,0 1 0,-1 0-1,0 0 1,1 0 0,-1 0-1,0 1 1,-1 0 0,1 0 0,0 0-1,-1 0 1,5 9 0,12 16-1393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3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1 5720,'0'0'721,"-11"11"-452,-2 2-170,0-1 28,0 1 1,1 1 0,-13 19 0,-55 70 1388,24-22 953,56-80-2477,-1 0-1,0 0 1,0 0-1,0 0 1,1 0-1,-1 0 1,0 0-1,1 0 1,-1 0-1,1 0 1,0 0-1,-1 0 1,1 0-1,0 1 1,-1-1-1,1 0 1,0 0-1,0 0 1,0 1-1,0-1 1,0 0-1,0 0 1,1 0-1,-1 2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4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77 5520,'0'0'2313,"1"8"-1964,25 236 2149,-13-130-912,-15-96-857,0-9-103,2-9-533,-5-9 178,-1-2-231,0-1 0,0 0 0,1-1 1,1 1-1,0-1 0,-3-15 0,1 5-8,-4-23 126,-7-80-1,16 116-138,1 0 23,-1 1 1,2 0 0,-1-1 0,2 1 0,-1 0 0,1-1 0,0 1 0,1 0 0,0 0 0,8-14 0,-9 20-23,0 0 0,0 1 1,1-1-1,-1 1 1,1-1-1,-1 1 1,1 0-1,0 0 1,0 0-1,0 1 1,0-1-1,0 1 1,0-1-1,6 0 1,-3 0 11,0 1 1,0 0 0,-1 0-1,1 0 1,0 1-1,0 0 1,9 1 0,-9 0-8,-1 0 0,0 1 0,1 0 0,-1 0 0,0 0 0,0 1 0,0 0 0,-1 0 0,1 0 0,-1 1 0,1-1 0,-1 1 0,0 0 0,6 8 0,-7-8-3,0 0-1,0 0 0,0 0 0,-1 0 1,0 1-1,0-1 0,0 1 1,0-1-1,-1 1 0,1 0 0,-1 0 1,0 0-1,-1-1 0,1 1 0,-1 0 1,0 0-1,-1 6 0,-1-1 34,-1 0 0,0 0 0,-1-1 0,0 1 0,0-1 0,-1 0 0,0 0 0,-1 0 0,0-1-1,0 0 1,-1 0 0,0 0 0,-1-1 0,-8 7 0,11-10-10,-5 6 486,10-10-518,0 1 0,1-1 0,-1 0 0,1 1 0,-1-1 0,1 0-1,0 0 1,-1 1 0,1-1 0,-1 0 0,1 0 0,-1 0 0,1 0 0,0 1 0,-1-1 0,1 0 0,-1 0 0,1 0 0,0 0 0,-1-1 0,1 1 0,-1 0 0,2 0 0,16 0-30,1 1 0,-1 1 0,26 5 0,-33-4 6,-1 0 0,0 0-1,0 1 1,0 1 0,-1 0 0,1 0 0,11 9-1,-19-13 15,-1 1-1,1-1 0,-1 0 0,0 1 0,1-1 0,-1 1 0,0 0 0,0 0 1,0-1-1,0 1 0,0 0 0,-1 0 0,1 0 0,-1 0 0,1 0 0,-1 0 1,1 0-1,-1 0 0,0 0 0,0 0 0,0 0 0,0 0 0,0 0 0,-1 0 1,1 0-1,-1 0 0,1 0 0,-1 0 0,0-1 0,0 3 0,-1 1 6,-1-1-1,1 1 0,-1-1 1,1 0-1,-1 1 0,-1-2 1,1 1-1,0 0 0,-1 0 1,-8 5-1,4-4 14,0-1 0,0 0-1,0 0 1,-1-1 0,1 1 0,-1-2-1,-12 3 1,-5-1 161,-31 0 1,18-2 50,34-1-193,0 0 0,0 0 0,0 1 0,0-1 0,-6 4 1,7-3-65,0-1 0,1 1 0,-1-1 1,0 0-1,0 0 0,-1 0 0,-3 0 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4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3912,'0'0'4010,"7"-6"-3456,24-16-12,-28 20-438,1 1-1,-1-1 1,1 1-1,-1-1 1,1 1-1,-1 0 1,1 1-1,0-1 1,-1 1-1,1-1 1,6 1-1,7-1 258,8-1 236,25 0-1,12 0 280,-27 0-436,26-3 135,-38 1-2160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6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3912,'0'0'5826,"2"14"-5492,18 236 1026,-14-32-189,0 12 316,-6-198-1191,0-22-64,0 0 1,1 0-1,2 15 1,-2-18 176,-2-7-89,-3-11-343,4 0-2075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 16184,'0'0'2529,"-13"12"-2168,-89 82-24,45-49 585,-91 56 0,50-38 256,35-22-329,-32 24 702,71-50-927,16-10-142,15-10 180,34-22-1413,-33 21-1744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6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5520,'0'0'1745,"1"11"-1381,-2 143 816,3 44-50,-1 7 149,1-95-448,0-67-259,-4 49-1,1-86-494,0 1 75,1 0 0,0 0 0,0 8 0,4-10-1695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8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5416,'0'0'7508,"7"-5"-7284,6-3-10,1 1 1,28-11 0,-16 9 127,-17 5-195,0 0 0,1 1 0,18-3 0,-22 5-79,0 0-1,-1-1 0,1 0 1,7-3-1,1 0 139,-13 5-188,-1 0-1,1-1 1,-1 1 0,0 0-1,1 0 1,-1 0 0,1 0-1,-1 0 1,1 0 0,-1 0 0,0 0-1,1 0 1,-1 0 0,1 0-1,-1 0 1,0 0 0,1 0-1,-1 0 1,1 0 0,-1 0 0,1 0-1,-1 1 1,0-1 0,1 0-1,-1 0 1,0 0 0,1 1-1,-1-1 1,0 0 0,1 1-1,-1-1 1,0 0 0,1 1 0,-1-1-1,0 0 1,0 1 0,0-1-1,1 0 1,-1 1 0,0-1-1,0 1 1,0-1 0,0 1 0,0-1-1,0 0 1,0 1 0,0-1-1,0 1 1,0-1 0,0 1-1,-4 24-948,4-22-263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8 6728,'0'0'2649,"-1"12"-2305,-1 1-286,-1 17 296,0 38 0,2-58-237,2-1 0,0 1 1,0-1-1,1 1 0,0-1 0,0 1 0,1-1 0,0 0 0,6 11 0,-6-16-1,-1 1-1,1-1 1,0 0 0,0 0-1,1 0 1,-1 0-1,9 6 1,-11-9-88,0 0 1,1 0-1,-1-1 0,0 1 0,0-1 1,1 1-1,-1-1 0,0 1 1,1-1-1,-1 0 0,1 0 1,-1 0-1,1 1 0,-1-1 0,0-1 1,1 1-1,-1 0 0,1 0 1,-1 0-1,0-1 0,1 1 0,-1-1 1,0 1-1,1-1 0,-1 0 1,0 1-1,0-1 0,1 0 0,-1 0 1,0 0-1,0 0 0,0 0 1,1-1-1,6-6 55,0 0 0,-1-1 0,-1 0 0,1 0 0,-1-1 0,-1 1 0,0-1 0,0 0 0,-1-1 0,6-20 0,0-26 194,-9 44-141,1-1 0,1 1 1,0 0-1,6-15 1,-4 22 275,-1 10-135,3 15-37,-7-17-233,9 35 90,-2 0 0,-2 0 0,-1 1 0,-1 48 0,-3-62-58,0 12 47,-1 1 1,-2-1 0,-8 37-1,9-67-61,1-1 0,-1 1 0,0-1-1,-1 1 1,1-1 0,-1 0 0,0 0 0,0 0-1,-1 0 1,1-1 0,-1 1 0,0-1-1,-5 4 1,6-6-12,1-1 1,-1 1-1,1-1 0,-1 1 1,1-1-1,-1 0 0,0 0 1,0 0-1,1-1 0,-1 1 1,0 0-1,0-1 0,0 0 1,0 0-1,0 0 0,0 0 1,0 0-1,1-1 0,-1 1 1,0-1-1,0 0 0,0 0 1,1 0-1,-1 0 0,0 0 1,1-1-1,-4-1 0,2 1 8,1-1 0,-1 0 0,0 1 0,1-1 0,0 0 0,0-1 0,0 1 0,0 0 0,0-1 0,1 0 0,0 1 0,-3-5 0,4 5-12,0 0-1,0 0 1,1 1 0,-1-1 0,1 0 0,-1 0-1,1 0 1,0 1 0,0-1 0,0 0-1,0 0 1,1 0 0,-1 1 0,1-1 0,0 0-1,0 0 1,0 1 0,0-1 0,3-4-1,0 0-10,1 0-1,-1 0 0,1 1 0,1 0 0,0 0 0,0 0 1,0 1-1,0-1 0,9-4 0,-10 7-4,0 0-1,0 0 1,1 1-1,-1 0 1,1 0 0,0 0-1,0 0 1,0 1-1,0 0 1,0 0 0,0 1-1,0 0 1,8 0-1,-2 5 244,1-1-3213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49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0 318 6928,'0'0'2376,"7"-9"-1951,0-1-295,1-3 115,1 0-1,11-26 1,45-112 1715,-35 71-431,-30 80-1508,0 0 0,0 0 0,0 0 0,0 0 0,0-1 0,0 1 0,0 0 0,0 0 0,0 0-1,0 0 1,0 0 0,0 0 0,0 0 0,0 0 0,0-1 0,0 1 0,0 0 0,0 0 0,0 0 0,1 0 0,-1 0-1,0 0 1,0 0 0,0 0 0,0 0 0,0 0 0,0 0 0,0 0 0,0 0 0,1 0 0,-1 0 0,0 0 0,0 0-1,0 0 1,0 0 0,0 0 0,0 0 0,0 0 0,1 0 0,-1 0 0,0 0 0,0 0 0,0 0 0,0 0 0,0 0-1,3 6 303,0 11-185,-3-16-94,20 156 1296,-19-152-1717,0 0 0,1-1 0,-1 1 1,4 6-1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54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38 443 5224,'0'0'2177,"-5"11"-1770,-15 35 3,18-39-289,-1 1-1,1-1 0,0 0 0,1 1 1,0-1-1,0 1 0,1-1 1,0 10-1,0-5 63,0-4 23,0 0-1,1 0 1,0 0 0,0 0 0,1 0-1,3 11 1,-4-17-152,-1 0 0,1 0 0,0 0 0,0 0 0,0 0 0,1-1-1,-1 1 1,0 0 0,1 0 0,-1-1 0,1 1 0,-1-1 0,1 1 0,0-1-1,0 0 1,0 0 0,0 0 0,0 0 0,0 0 0,0 0 0,0 0 0,0 0 0,0-1-1,0 1 1,0-1 0,0 0 0,4 0 0,-4 0-3,0 0-1,0-1 1,0 1 0,0-1-1,0 0 1,0 0 0,0 0-1,0 0 1,0 0 0,0 0 0,0 0-1,-1-1 1,3-1 0,20-21 260,-16 14-211,-1 0 0,1-1 0,-2 1-1,1-2 1,-2 1 0,7-17 0,-7 20 108,1 8-44,5 13 22,-5-5-169,1 1 33,1 0 0,17 14 0,-21-20-31,0 0-1,0 0 1,0-1-1,0 1 1,1-1-1,-1 0 1,1 0-1,0-1 1,8 3 0,-11-4-10,0 0 1,1 0 0,-1 0-1,1 0 1,-1 0 0,0-1-1,1 1 1,-1-1 0,0 1-1,0-1 1,1 0 0,-1 0-1,0 0 1,0 0 0,0 0-1,0 0 1,0-1 0,0 1-1,-1 0 1,1-1 0,0 0-1,-1 1 1,1-1 0,-1 0-1,1 0 1,-1 0 0,0 0-1,0 0 1,0 0 0,0-1-1,1-2 1,1-3 13,-1-1-1,0 1 1,0-1 0,-1 1-1,0-1 1,0 0 0,-1-10-1,-1 16-10,-2-38 134,2 38-123,1-1 0,-1 1 0,0-1 1,0 1-1,-1-1 0,1 1 0,-1 0 1,-3-7-1,-8 1 128,13 9-146,0 0 0,0 0-1,0 0 1,-1 0 0,1 0-1,0-1 1,0 1 0,0 0-1,-1 0 1,1 0-1,0 0 1,0 0 0,0 0-1,-1 0 1,1 0 0,0 0-1,0 0 1,-1 0 0,1 0-1,0 0 1,0 0 0,0 0-1,-1 0 1,1 0 0,0 0-1,0 0 1,-1 0 0,1 0-1,0 0 1,0 0-1,0 0 1,-1 1 0,1-1-1,0 0 1,0 0 0,0 0-1,0 0 1,-1 0 0,1 1-1,0-1 1,0 0 0,0 0-1,0 0 1,0 1 0,-1-1-1,26 6 68,-20-4-67,0-1 0,1 0 0,-1 0 0,1 0 0,-1-1 0,1 0 0,-1 0 0,1 0-1,-1-1 1,1 0 0,-1 0 0,0 0 0,1-1 0,-1 1 0,0-1 0,0-1 0,0 1 0,0-1 0,0 0 0,-1 0 0,1 0-1,-1 0 1,0-1 0,0 0 0,5-5 0,-5 3-2,8-9 16,-1-1 0,11-22 0,-18 32-11,-2 0 0,1-1 0,-1 0 0,0 1 0,0-1 0,-1 0-1,0 0 1,0 0 0,-1 0 0,0-7 0,-1-10 30,-1 0 1,-1 0-1,-1 1 1,0 0-1,-13-34 0,11 31 38,5 22-50,1-1 0,-1 1-1,-1-1 1,1 1 0,-1 0 0,-1-5-1,-2 4 117,4 8-27,4 15 21,-2-8-119,11 72 96,14 133 71,-19-134-123,2 32 58,-5 4 260,-3-114-211,0-5-15,2-8 27,2-16-74,-1 4-17,7-21 0,-10 37-71,2 0 0,-1 1 0,0-1 0,1 1 0,0 0 0,0-1 0,1 2 0,6-9-1,-9 12-15,0 0 0,0 0 0,0 0 0,1 1 0,-1-1 0,0 0 0,0 1 0,0-1-1,1 1 1,-1-1 0,0 1 0,1 0 0,-1-1 0,0 1 0,1 0 0,-1 0 0,0 0 0,1 0-1,-1 0 1,1 0 0,-1 0 0,0 1 0,1-1 0,-1 0 0,0 1 0,0-1 0,1 1 0,-1 0-1,0-1 1,0 1 0,0 0 0,1 0 0,-1-1 0,1 2 0,2 2 6,1 0 1,-1 1-1,0-1 1,0 1-1,0 0 0,4 7 1,11 23 20,-12-21 11,16 25 1,-22-38-34,0 0 0,0 0-1,0 0 1,0 0-1,0 0 1,0 0 0,1 0-1,-1 0 1,0 0-1,1 0 1,-1 0-1,0-1 1,1 1 0,-1-1-1,1 1 1,-1-1-1,1 0 1,-1 1 0,1-1-1,-1 0 1,1 0-1,-1 0 1,1 0 0,-1 0-1,1 0 1,0-1-1,-1 1 1,1 0-1,-1-1 1,0 1 0,1-1-1,-1 0 1,2 0-1,0-1 0,1 0 0,-1 0 0,0-1 0,0 1 0,0-1 0,-1 1 0,1-1 0,0 0-1,-1 0 1,0 0 0,4-7 0,-4 5 0,0 0 0,0 0-1,0-1 1,-1 1 0,0 0 0,0-1-1,0-7 1,-1 10-3,0 0 0,0 0-1,0 0 1,0 0 0,-1 1-1,1-1 1,-1 0 0,0 0-1,0 1 1,0-1 0,0 1 0,0-1-1,-1 1 1,1-1 0,-1 1-1,-2-4 1,3 6-1,1 0 0,0 0 0,-1-1 0,1 1 0,-1 0 0,1 0-1,-1 0 1,1 0 0,-1-1 0,1 1 0,0 0 0,-1 0 0,1 0 0,-1 0 0,1 0 0,-1 0 0,1 0-1,-1 0 1,1 0 0,-1 0 0,1 1 0,-1-1 0,1 0 0,0 0 0,-1 0 0,1 1 0,-1-1 0,1 0-1,0 0 1,-1 1 0,1-1 0,-1 0 0,1 1 0,0-1 0,-1 0 0,1 1 0,0-1 0,-1 1 0,-9 16 19,8-11-19,0-1 0,1 1 0,0 0 1,0 0-1,0 0 0,1 0 0,0 0 0,0 0 0,0 0 0,1 0 1,0 0-1,0 0 0,1-1 0,0 1 0,-1 0 0,2-1 0,-1 1 0,1-1 1,0 0-1,0 0 0,0 0 0,1 0 0,0 0 0,5 5 0,-7-8-2,0-1 0,-1 0 0,1 1 0,0-1 0,0 0 0,0 0 0,0 0 0,0 0 0,1-1 0,-1 1 0,0 0 0,0-1 0,0 1 0,1-1 0,3 0 0,-2 0 0,-1-1 0,1 1 0,-1-1 0,1 0 0,-1 0 0,1 0 0,-1-1 0,0 1 0,4-3 0,3-2 0,0-1 0,-1-1 0,0 0 0,0 0 0,7-9 0,56-65 0,-69 78 12,7-4 81,-10 8-91,0 0 0,1 0 0,-1 0 0,0 0 0,1 0 1,-1 0-1,0 0 0,0 0 0,1 0 0,-1 0 0,0 1 0,1-1 1,-1 0-1,0 0 0,0 0 0,1 0 0,-1 1 0,0-1 0,0 0 0,1 0 1,-1 0-1,0 1 0,0-1 0,0 0 0,0 0 0,1 1 0,-1-1 1,0 0-1,0 1 0,0-1 0,0 0 0,0 0 0,0 1 0,0-1 1,0 0-1,0 1 0,0-1 0,0 0 0,0 1 0,0-1 0,2 12 61,0-1 0,-1 0 0,0 0 0,-2 13 0,1-5 222,10-33 217,-6 4-432,1 1-1,8-11 1,-11 16-59,0 1 0,1 0 0,0 0 0,-1 0 0,1 0 0,0 1 0,1-1 0,-1 1-1,4-2 1,-6 3-7,0 0-1,-1 1 0,1 0 0,0-1 1,0 1-1,0-1 0,0 1 0,0 0 0,0 0 1,0 0-1,0-1 0,0 1 0,2 0 1,-3 1 0,1-1 0,0 1 0,0-1 0,-1 1 0,1 0 1,0-1-1,-1 1 0,1 0 0,0-1 0,-1 1 0,1 0 0,0 1 1,3 5 10,22 25 33,15 23 64,-40-54-101,-1 0 0,1-1 0,-1 1 0,1 0 0,0 0 0,-1-1 0,1 1 0,0-1 0,-1 1 0,1 0 0,0-1 0,0 1 0,-1-1-1,1 0 1,0 1 0,0-1 0,0 0 0,0 1 0,-1-1 0,1 0 0,0 0 0,0 0 0,0 0 0,0 0 0,0 0 0,0 0 0,0 0 0,0 0 0,-1 0 0,3-1 0,0 0-426,1-1 0,-1 1 0,1-1 0,-1 0-1,5-4 1,-6 4-274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57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3712,'0'0'9714,"2"8"-9328,7 28 337,7 70 0,-6 47 667,-7-99-900,-1 18 445,-4-29-151,0-9 304,2-34-1084,0 0 0,0 0 1,0 0-1,0 0 1,0 0-1,0 1 0,0-1 1,0 0-1,0 0 0,1 0 1,-1 0-1,0 0 1,0 0-1,0 0 0,0 1 1,0-1-1,0 0 0,1 0 1,-1 0-1,0 0 0,0 0 1,0 0-1,0 0 1,1 0-1,-1 0 0,0 0 1,0 0-1,0 0 0,0 0 1,0 0-1,1 0 1,-1 0-1,0 0 0,0 0 1,0 0-1,0 0 0,1 0 1,-1-1-1,0 1 0,11-3 47,-3 0-46,39-7-22,-26 4 30,0 2 0,1 0 0,26 0 0,-33 3 51,-1 0 0,26-5 0,-21 4 78,-11 4 31,-13 1-182,3-2-19,1 0 0,-1 1 0,0-1-1,0 0 1,0 0 0,0-1 0,0 1 0,0 0-1,-3 0 1,-25 9-2903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58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6224,'0'0'5136,"8"-1"-4680,22-5 853,47-13 0,32-19 770,-64 29-902,-45 9-1128,1-1 0,0 1 0,0 0 0,0 0-1,0 0 1,-1 0 0,1 0 0,0 0 0,0 0 0,0 0-1,0 0 1,0 0 0,0 0 0,-1 0 0,1 1 0,2 0 0,-3-1-35,0 0 1,0 1-1,0-1 1,0 0-1,1 0 1,-1 1 0,0-1-1,0 0 1,0 1-1,0-1 1,0 0-1,0 0 1,0 1 0,0-1-1,0 0 1,0 1-1,0-1 1,0 0-1,0 1 1,0-1 0,0 0-1,0 1 1,0-1-1,0 0 1,-1 0-1,1 1 1,0-1 0,0 0-1,0 1 1,0-1-1,-1 0 1,1 0-1,0 1 1,0-1 0,-1 0-1,1 0 1,0 0-1,0 0 1,-1 1-1,-19 24-2690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6:59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5720,'0'0'5436,"11"-4"-5039,-8 2-389,38-14 796,0 1 1,49-11-1,-68 23-463,41-9 918,-56 10-922,0 1 1,1 0-1,-1 0 0,16 1 0,-12 1 156,-10-1-473,-1 0 1,0 0-1,1 0 1,-1 0-1,1 0 0,-1 0 1,0 0-1,1 0 1,-1 0-1,0 1 1,1-1-1,-1 0 0,0 0 1,1 0-1,-1 1 1,0-1-1,0 0 1,1 0-1,-1 1 0,0-1 1,0 0-1,1 1 1,-1-1-1,0 0 1,0 1-1,0-1 0,0 0 1,1 1-1,-1-1 1,0 0-1,0 1 1,0-1-1,0 1 0,0-1 1,0 1-1,0 5-2354,0-6 2125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1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5224,'0'0'1038,"3"11"-768,29 162 727,8 321 1283,-36-387-1864,0 85 464,-3-50 597,0-140-1159,1-7-202,2-8-67,1-9-1645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1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5416,'0'0'2329,"3"9"-2025,-1-3-284,3 9 282,0 0 1,-1 1 0,-1 0 0,2 26-1,-12 248 1778,25 90-758,-11-213 0,-10-151-1243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10656,'0'0'1312,"-9"4"-543,-22 10-221,1 2 0,1 1 0,-31 23 0,30-15-92,2 1 0,0 1 1,2 2-1,2 1 0,-35 53 1,48-64-195,0 1 0,2 0 1,0 1-1,-9 34 0,14-40-91,1 0 0,1 0 0,0 1 0,2-1 0,-1 0 0,2 0 0,2 23 0,0-27-68,-1-1 0,1 1-1,1-1 1,0 0 0,0 0 0,1-1 0,1 1-1,-1-1 1,1 0 0,1-1 0,0 1 0,0-1-1,0-1 1,1 1 0,0-1 0,1-1-1,15 10 1,-11-8-21,0-1 1,0-1-1,0 0 0,1-1 0,0 0 0,0-1 1,0-1-1,1 0 0,-1-1 0,1-1 0,0 0 0,21-2 1,19-7-2903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3712,'0'0'7185,"0"11"-6674,5 149 1311,-3 39 38,-4-150-1236,1-36-286,0 0 1,2 16 0,0-23-70,-2-3 91,1-1-326,-5-9-2334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3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5720,'0'0'4057,"9"-5"-3665,30-16 5,-34 19-284,1 0-1,0 0 1,0 0-1,0 1 1,0 0-1,0 0 1,0 1-1,0-1 1,10 2-1,13-2 246,47-12 622,-59 9-605,0 1 0,0 0 1,1 1-1,-1 1 0,1 0 0,26 3 1,-30-1 10,-13-1-305,1 0 0,0 0 0,-1 0-1,1 0 1,-1 0 0,1 0 0,-1 1-1,1-1 1,-1 1 0,1-1 0,1 2-1,2-1 453,1 2-2993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3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7024,'0'0'2816,"7"-8"-2434,26-29 2,-31 35-323,0-1-1,0 1 0,1 0 1,0 0-1,-1 1 0,1-1 1,0 0-1,0 1 0,0-1 0,0 1 1,0 0-1,0 0 0,0 0 1,0 1-1,0-1 0,1 1 1,-1 0-1,0 0 0,0 0 1,1 0-1,-1 0 0,0 1 1,0-1-1,0 1 0,1 0 0,-1 0 1,0 0-1,0 0 0,0 1 1,2 1-1,2 1 71,-1 1 1,0 0-1,-1 0 0,1 0 1,-1 1-1,0-1 0,0 1 1,-1 1-1,1-1 1,5 12-1,-2 1 162,-2 1 1,1-1-1,4 29 1,6 23 724,-14-62-712,1 0 0,0 0 0,0 0 0,1 0 0,6 9 0,-11-17-271,1-1 0,0 1 0,-1-1 0,1 1 0,0 0 1,-1-1-1,1 0 0,0 1 0,0-1 0,0 1 0,0-1 1,-1 0-1,1 1 0,0-1 0,0 0 0,0 0 0,0 0 0,0 0 1,0 0-1,0 0 0,0 0 0,0 0 0,-1 0 0,1 0 0,0-1 1,0 1-1,0 0 0,0 0 0,0-1 0,1 0 0,25-15-1159,-22 12-381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04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1 6632,'0'0'2345,"-12"11"-2016,-135 124 785,3 5 152,98-97-293,-63 79 0,105-117-1315,0 1 0,0-1 0,-4 10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3808,'0'0'6854,"10"2"-6718,33 5 24,-40-6-83,-1-1-1,1 1 0,0 0 1,0 0-1,-1 1 0,1-1 1,0 0-1,-1 1 0,1-1 1,-1 1-1,0 0 0,0 0 1,1 0-1,-1 0 0,-1 0 1,1 1-1,0-1 0,0 1 1,-1-1-1,0 1 0,1-1 1,-1 1-1,0 0 0,1 3 1,0 1 0,5 11 72,-2 1 1,-1 0-1,0 0 1,-1 0 0,0 20-1,2 11 23,14 71 228,-6-46 95,3 93-1,-13-134-276,6 33 1,-4-41-51,-2 1 1,1 47 0,-14 384 1185,2-233-787,9-159-472,1-35 1,-2-1-1,-1 1 0,-1 0 1,-10 48-1,0-20 48,3 1-1,-2 75 1,9-106-116,-1 31 23,1-6 18,-19 104-1,12-110 7,3-1 0,0 97-1,7-97-39,0 30 15,-1-75-49,-2 18 16,0 1 0,1-1 0,2 0 1,0 0-1,1 0 0,8 37 0,35 132 39,-32-79-3,-5-36 32,-6-42-39,-2-25-29,0 1-1,1 0 0,2 13 1,-2-20-14,-1 1 1,0-1-1,0 0 1,0 0-1,0 0 1,0 0-1,0 1 0,0-1 1,-1 0-1,1 0 1,0 0-1,-1 0 1,1 0-1,0 0 1,-1 0-1,0 0 1,1 0-1,-2 1 1,-1 4-6,0-16-273,5-9-2352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4616,'0'0'553,"-2"14"-330,-8 111 561,8-74-320,1-26 153,4 52-1,1-30 13,-3-32-301,0-1 1,0 1-1,2-1 0,-1 0 0,2 0 0,8 21 1,-12-33-208,1-1 1,-1 0-1,1 1 1,0-1-1,0 0 1,0 1 0,-1-1-1,1 0 1,1 0-1,-1 0 1,0 0-1,0 0 1,0 0 0,0 0-1,1 0 1,-1 0-1,0-1 1,1 1-1,1 0 1,0-1 54,-1 0 0,1 0-1,0 0 1,0 0 0,0 0 0,0-1 0,-1 1 0,5-2 0,17-4-121,66-15 778,-15 2-381,-8 9-120,-42 7-226,-1 0-1,28-9 0,-10 1 70,1 2 1,71-6-1,-64 10-90,162-3 267,-8 2-30,191-11 70,-319 19-320,67-3-1,260-8 57,-257 11-97,50 4-10,-128-2-15,84-6-1,-32-2-3,10 1 34,171-27-1,-33 14 10,-159 13-34,164-15-1,6 1-76,49 26 57,-181-1-13,209-3-3,-179-4 18,-27 4 7,152-4 0,788-84 0,-819 82 0,-177 3 0,84 12-46,-81-4 20,-15-3 6,188 7-24,-226-15 42,-1 2-1,73 12 0,-63-6-9,0-2-1,69-3 1,107-16-61,-36 1 30,221-15-204,-337 18 139,146 2 0,-154 11 55,260 3-102,-267-10 143,0 4-1,114 13 0,-131-7-11,0-2 0,1-2 0,0-2 0,69-9 0,-88 8 11,-21 1 17,0 0 0,0-1 0,1 0 0,-1 0 1,0 0-1,0 0 0,12-5 0,-5 3 53,-5 1 62,-18 0 19,-4 0-79,1-1 0,-20-8 0,-25-5 106,-58 9 156,88 7-211,-1-1 0,1-2 0,-43-9 0,41 6-6,-32-4 1,46 9-64,-1-1 0,1 0 0,0-1 0,0-1 0,0-1 0,1 0 0,-1-1 1,-17-10-1,6 3 60,24 12-73,0 0 0,0 0 0,0 0 0,1 0 0,-1-1 0,0 1 0,0-1 1,1 0-1,-1 0 0,1 0 0,0 0 0,0 0 0,-1 0 0,1-1 0,-2-3 0,4 5-17,0 1 0,0-1 0,0 0 0,0 0 0,1 0-1,-1 1 1,0-1 0,1 0 0,-1 0 0,0 1-1,1-1 1,-1 0 0,1 0 0,-1 1 0,1-1 0,-1 1-1,1-1 1,0 0 0,-1 1 0,1-1 0,-1 1 0,1 0-1,0-1 1,0 1 0,-1-1 0,3 1 0,22-13 43,-16 11-47,0-1 0,1 1 1,-1 1-1,0 0 0,1 0 0,15 2 0,59 7 28,-77-7-35,22 5-20,-1 1 0,54 22-1,-69-25 21,-8-1 5,1-1 0,-1 1-1,0 0 1,0 0 0,7 6 0,-11-7 3,1-1 0,0 1 0,0-1 0,-1 1 0,1 0 0,-1-1 0,0 1 0,1 0 0,-1 0 0,0 0 0,0 0 0,0 0 0,0 0 0,-1 1 0,1-1 0,0 3 0,-1-2 2,-1 0 0,1 1 0,-1-1 0,0 0 0,0 0 0,0 0 0,0 0 0,-1-1-1,1 1 1,-1 0 0,0 0 0,1-1 0,-5 4 0,0 1 5,-1 0 0,1-1 0,-10 7 0,-10 4 35,0-1 0,-45 20 0,40-22-43,-38 25 0,66-37-17,-1 0 0,1 0-1,0-1 1,-1 1 0,0-1 0,-4 2-1,-3 0-157,7 0-2569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3912,'0'0'9290,"11"0"-8860,34 2 2,-43-2-397,0 1 1,0-1 0,0 1 0,0 0 0,0-1-1,-1 1 1,1 0 0,0 0 0,-1 0 0,1 0-1,-1 1 1,1-1 0,-1 0 0,1 1 0,-1-1-1,0 1 1,0-1 0,0 1 0,2 1 0,-1 2 66,0 0-1,0 0 1,0 1 0,1 8 0,-3-14-95,9 51 583,-3 1 0,0 63 1,-4-58 47,12 78 0,-13-129-562,1 1-1,0-1 1,0 1-1,0-1 0,0 0 1,1 0-1,0 0 0,1 0 1,-1-1-1,1 1 1,0-1-1,0 0 0,1 0 1,8 8-1,-8-10-35,0 0-1,-1 0 1,1-1-1,0 1 1,0-1-1,1 0 1,-1 0 0,0-1-1,1 0 1,-1 0-1,1 0 1,-1 0-1,1-1 1,-1 0-1,1 0 1,-1 0-1,7-2 1,7-2-55,0-1-1,-1 0 1,28-13-1,11-11-3227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 9440,'0'0'96,"-10"3"-124,-24 8 141,0 2 0,-57 31 1,35-6 252,1 2-1,-66 61 1,68-55-65,-87 55 629,106-80-588,1 1 0,2 2 0,0 1 0,-45 49 0,4 5 296,70-77-788,1 0 0,-1 0 0,1 1 1,0-1-1,0 0 0,0 1 1,0-1-1,0 0 0,0 1 1,0 4-1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4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2088 4008,'0'0'3081,"12"-9"-2780,35-33-2,-44 38-239,0 1 0,0 0 0,0-1 0,0 0 0,0 0-1,2-5 1,8-10 414,-7 12-256,0-1-1,0 0 0,-1 0 1,7-16-1,6-8 154,11-16 249,-2-2 0,26-62 0,-15 20 80,28-71 318,27-72 133,-56 157-809,-23 53-146,11-29-1,28-64 352,-34 79-369,24-65 1,-37 86-118,2 0 0,0 0 0,1 0 0,0 1 0,15-18-1,31-64 447,-45 83-427,-2 1-1,8-19 1,-10 20 51,1 0 0,1 0 0,14-21 0,3 7 85,2 0 1,1 2 0,1 1-1,60-39 1,-84 60-195,29-19 166,68-37 0,-90 54-164,0-1 1,14-12-1,-18 13-15,1 0 0,0 0 0,0 1 0,0 0 0,12-4 0,-6 3 11,1 0 0,-1 0 0,15-10 0,-19 10-9,1 1 0,-1 0 0,1 1 1,20-4-1,-2-1 21,-14 5-13,1 1 0,0 1 0,0 0 0,21 1 0,17-2 30,50 1 83,-70 3-94,35-3 0,-46 1-19,0 1 1,-1 2 0,1 1 0,-1 0-1,28 9 1,-24-7-2,101 28 40,-39-9 6,-53-13-42,1 2-1,-2 2 1,0 1-1,35 22 0,-6-4 7,-33-16-22,-1 2-1,36 30 0,-30-21 26,-16-12 2,-1 1 0,-1 1 0,-1 1 0,-1 0 0,18 30 0,32 40 69,-33-48-75,29 50-1,-41-59-21,0 7-5,-16-31 0,-1 1 0,1-1 0,8 9 0,-3-3 6,0 0 0,-1 0 0,0 1 1,9 25-1,18 71 55,9 22-7,33 60 176,-52-109-169,-8-26 4,28 65 0,-11-33-49,-18-44 25,-10-26-1,6 41-1,-4-18 20,12 69 67,-13-63 3,23 80 1,17 23-89,-39-123-23,5 11 10,-6-22-41,11 33 1,-14-34 19,2 0 0,8 17 0,-9-23 1,-1 1 0,4 16 1,-6-20 0,-1 0 0,2 0 1,-1 0-1,1-1 1,9 15-1,-5-11-2,-2 0 0,1 0 0,-2 0 1,6 16-1,-8-18-9,1 1 1,0-1-1,1 0 1,1 0-1,-1-1 1,14 18-1,-12-19-8,-1 0 0,0 1 0,9 18 0,11 15-55,-14-24 72,-1 1 0,-1 0 0,13 32 0,-13-25 50,21 34 1,-12-25-78,28 71 1,-32-68 36,33 60-1,-5-31 96,-29-44-145,0-1 0,2-1 0,29 31 0,-44-51 32,14 16-46,1-1 0,1-1 0,0 0 0,1-1 0,1-1 0,0 0 0,23 10 0,1 3 2,-34-19 39,0-1 0,1-1-1,0 0 1,-1 0 0,16 5-1,4-3 4,-15-4-11,0 1 0,0 0 0,0 1 0,-1 1-1,22 11 1,-27-12 7,-1-1-1,1-1 0,0 0 0,0 0 0,1 0 1,10 1-1,31 11 17,-37-10-3,0-2 1,0 1-1,1-2 0,21 3 1,6 1 16,-17-4 0,-1 0 0,1-1 1,0-2-1,26-3 1,19 0 3,-25 0 14,61-12 0,-31 4-26,29-10 30,-43 9-29,-43 9-13,1-1 0,-2-1 0,1-1-1,23-12 1,59-41-42,-21 11-25,-67 43 52,-1-1 0,0 0 0,0 0-1,-1-1 1,0-1 0,0 0 0,-1 0 0,11-14 0,79-85-100,-62 62 99,101-131 15,-73 96-22,-5-4 0,70-131 0,-109 177 61,21-66 0,-25 63-19,-11 26 4,-1 0 0,4-28 0,4-18 15,-8 45-34,-1 0 0,-1-1-1,0 1 1,-2-29 0,2-23 7,3-47 63,-1 17-28,-3 70-71,2 0 0,1 1 0,2-1 0,15-50 0,4 38 89,-2 0-85,-23 41 12,1 0-1,-1 0 1,0-1-1,0 1 1,0 0 0,0 0-1,0-1 1,1 1 0,-1 0-1,0 0 1,0-1-1,0 1 1,0 0 0,0-1-1,0 1 1,0 0 0,0-1-1,0 1 1,0 0-1,0 0 1,0-1 0,0 1-1,0 0 1,-1 0-1,1-1 1,0 1 0,0 0-1,0-1 1,0 1 0,0 0-1,-1 0 1,1 0-1,0-1 1,-1 1 0,-9 1-56,-13 9-2220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63 4008,'0'0'10529,"-8"13"-10138,-1 2-261,-6 7 374,2 1-1,-14 33 1,27-57-483,0 1 0,1 0 0,-1 0-1,0-1 1,0 1 0,1 0 0,-1 0 0,0-1 0,0 1 0,1 0 0,-1 0 0,0 0 0,1 0 0,-1-1 0,0 1-1,1 0 1,-1 0 0,0 0 0,1 0 0,-1 0 0,0 0 0,1 0 0,-1 0 0,0 0 0,1 0 0,-1 0-1,0 0 1,1 0 0,-1 0 0,0 0 0,1 1 0,-1-1 0,0 0 0,0 0 0,1 0 0,-1 0 0,0 1 0,1-1-1,-1 0 1,0 0 0,0 0 0,1 1 0,-1-1 0,0 0 0,0 1 0,0-1 0,1 0 0,-1 0 0,0 1 0,0-1-1,0 0 1,0 1 0,0-1 0,0 0 0,0 1 0,0-1 0,0 0 0,0 1 0,0-1 0,0 0 0,0 1-1,0-1 1,0 0 0,0 1 0,0-1 0,0 0 0,0 1 0,0-1 0,-1 1 0,5-9 48,-1 0 0,0 0 0,-1 0 0,0 0 0,0 0 0,-1 0 1,1-1-1,-2-12 0,0 15-41,0 1 1,0 0-1,-1-1 1,0 1-1,0 0 1,0 0-1,-1 0 1,0 0-1,0 0 1,0 0-1,0 0 1,-1 0-1,0 1 1,-5-7-1,6 9-5,0 1-1,0-1 1,0 1-1,0 0 1,-1 0 0,1 0-1,0 0 1,-1 0-1,1 0 1,-1 0 0,1 1-1,-1-1 1,1 1-1,-1 0 1,0 0-1,1 0 1,-1 0 0,1 0-1,-1 1 1,1-1-1,-1 1 1,1-1 0,-1 1-1,1 0 1,-1 0-1,-2 2 1,-5 1 47,0 1 0,1 0 0,-1 1 0,-14 12 0,19-15-43,1 1 0,0-1 1,0 1-1,1 0 0,-1 0 0,1 1 0,0-1 0,0 1 1,0-1-1,0 1 0,1 0 0,0 0 0,0 0 0,1 0 1,-1 1-1,1-1 0,0 0 0,0 1 0,1-1 0,0 0 1,-1 1-1,2-1 0,-1 1 0,1-1 0,0 0 1,0 1-1,0-1 0,1 0 0,0 0 0,0 0 0,0 0 1,1 0-1,-1 0 0,1-1 0,0 1 0,7 6 0,-7-7 9,1 0 0,0 0-1,0 0 1,0 0 0,1-1-1,7 5 1,-10-8-23,0 1 0,-1 0 0,1-1 0,0 1 0,0-1 1,0 0-1,0 0 0,0 1 0,0-1 0,0-1 0,0 1 0,0 0 0,0 0 0,-1-1 0,1 1 1,0-1-1,0 1 0,0-1 0,0 0 0,-1 0 0,1 0 0,0 0 0,1-1 0,6-5 19,-1 0-1,1 0 0,-2-1 0,1 0 0,-1 0 1,0 0-1,-1-1 0,0 0 0,0-1 0,-1 1 1,5-14-1,-7 16-13,0 1 1,-1-1 0,0 0-1,-1 0 1,1 0 0,-1 0 0,-1 0-1,1 0 1,-1 0 0,0 0-1,-1 0 1,0 0 0,0 0-1,0 0 1,-1 0 0,0 0-1,0 1 1,-6-11 0,8 15-12,-1 1 0,0 0 0,0-1 0,0 1 0,0 0 0,0 0 0,0 0 0,0 0 0,0 0 0,0 0 0,-1 0 0,1 0 0,0 1 0,-1-1 0,1 0 0,0 1 0,-1-1 0,1 1 1,-1 0-1,1-1 0,-1 1 0,1 0 0,-1 0 0,1 0 0,-1 0 0,1 0 0,-1 0 0,1 0 0,-1 1 0,1-1 0,-1 0 0,1 1 0,-1-1 0,1 1 0,-1 0 0,1-1 0,0 1 0,-2 1 0,-4 2 17,0 1 0,0 0 0,0 1 0,1-1 0,-9 11 0,7-6 0,0 0 1,1 0-1,1 0 0,0 1 0,0 0 0,1 0 1,0 1-1,1-1 0,0 1 0,-2 14 1,5-20-15,-1 0 1,2 1-1,-1 0 1,1-1-1,0 1 1,0-1-1,0 1 1,1-1 0,0 1-1,1-1 1,-1 1-1,1-1 1,1 0-1,-1 0 1,1 0-1,0 0 1,0 0 0,1-1-1,-1 1 1,8 7-1,-10-12-4,1 1 0,0-1 0,0 0 0,-1 1 0,1-1 0,0 0 0,0 0 0,0 0 0,0 0-1,0-1 1,1 1 0,-1 0 0,0-1 0,0 1 0,0-1 0,1 0 0,-1 0 0,0 0 0,0 0 0,0 0 0,1-1 0,-1 1-1,0 0 1,0-1 0,0 0 0,0 0 0,0 1 0,0-1 0,0 0 0,0-1 0,0 1 0,0 0 0,2-3 0,6-3 11,-1-1 0,0-1 1,-1 0-1,13-16 0,-15 17-13,0 0 0,0 0 0,-1 0-1,0-1 1,0 0 0,-1 0 0,0 0-1,-1-1 1,0 1 0,0-1 0,-1 0-1,0 1 1,-1-1 0,0 0 0,-1 0 0,-1-20-1,-4 6-124,-1-13-11,8 17-3011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13464,'0'0'1540,"15"10"-784,19 11-265,-1 1-1,-1 2 1,55 53 0,-73-59-251,0 1 0,-1 0 0,-1 0-1,0 1 1,-2 1 0,-1 0-1,0 0 1,-2 1 0,0 0-1,-1 1 1,-2-1 0,0 1 0,-1 0-1,-1 34 1,-2-24 159,-2 1 0,-1-1-1,-2 0 1,-1 0 0,-2 0 0,-1-1 0,-1 0 0,-2-1-1,-22 42 1,24-55-95,-1 0 0,0-1-1,-18 20 1,23-30-186,0-1 0,0 0-1,-1 0 1,0 0 0,0-1-1,0 0 1,0 0-1,-1-1 1,0 0 0,-10 4-1,2-6-3380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5016,'0'0'2782,"7"-12"-2448,-4 5-276,4-6 157,1-1-1,0 1 0,1 1 1,20-24-1,-20 28 104,0 1 0,0 0 0,1 0 0,19-9 0,-23 13-175,-1 0 1,1 1 0,0 0-1,0 0 1,0 1-1,0-1 1,0 1 0,0 1-1,1-1 1,9 1 0,-13 1-74,0 0 0,0 0 0,0 0 0,0 0 0,-1 1 0,1-1 0,0 1 0,-1 0 1,1-1-1,-1 1 0,0 0 0,1 1 0,-1-1 0,0 0 0,-1 1 0,1-1 0,0 1 1,-1-1-1,1 1 0,-1 0 0,0 0 0,2 3 0,2 10 148,0-1-1,5 30 1,-9-37-142,12 57 718,26 80 0,-31-128-604,0 0 1,1-1-1,1-1 1,14 19-1,-15-22-104,-1-3 4,0 0 0,0 0 0,0-1 0,1 0 0,0-1-1,1 0 1,0 0 0,0-1 0,0 0 0,17 6 0,-19-9-49,-1 0 1,1 0 0,0-1-1,-1-1 1,1 1 0,0-1 0,0 0-1,0-1 1,0 0 0,0 0-1,1-1 1,-1 0 0,-1 0 0,1-1-1,0 0 1,10-4 0,9-13-558,-21 14-1695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707 0 7528,'0'0'1085,"-13"10"-937,-155 133 545,43-14 405,50-51 542,-130 108 0,160-144-933,36-32-520,-1 0 0,0 0 0,-17 10 1,25-18-173,-16 11 185,19-9-155,11-2-112,3-2-1921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4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28 138 5320,'0'0'3945,"6"10"-3506,-5-8-429,6 10 201,-1-1 0,15 16 0,-18-23-125,0 0 0,1 0 0,0-1 1,0 1-1,0-1 0,0 0 0,0 0 0,1-1 0,-1 1 0,1-1 0,0 0 0,6 2 0,-2-2 19,-1-1 0,0 0 0,1 0 0,-1-1 1,1 0-1,-1-1 0,1 0 0,-1 0 0,0 0 0,0-1 0,1-1 0,-1 1 0,0-1 0,-1-1 0,1 1 0,-1-1 0,1-1 0,-1 1 0,0-1 0,-1-1 0,1 1 0,-1-1 0,0 0 0,-1 0 0,1-1 0,-1 0 1,6-9-1,-9 12-62,3-6 130,0 0-1,-1 0 0,0-1 0,5-17 0,-8 26-130,-1-1 1,0 1-1,1 0 1,-1 0 0,0 0-1,0-1 1,0 1-1,0 0 1,-1 0-1,1 0 1,-1 0-1,1-1 1,-1 1-1,0 0 1,0 0-1,1 0 1,-2 0-1,1 0 1,0 1-1,0-1 1,0 0-1,-1 0 1,1 1-1,-1-1 1,0 1 0,1-1-1,-1 1 1,0 0-1,0 0 1,-2-2-1,-3 0 21,-1 1 1,1-1-1,0 1 0,-1 1 1,1 0-1,-1 0 0,0 0 1,1 1-1,-1 0 0,0 0 1,1 1-1,-1 0 0,1 0 1,-1 1-1,1 0 0,0 0 1,-8 4-1,2-1 9,-1 2 0,1 0 0,0 0 0,1 1 0,0 0 0,0 2 0,-20 19 0,23-19-46,1 0 1,0 0-1,0 1 1,2 0-1,-1 0 0,1 1 1,1 0-1,0 0 1,0 0-1,1 1 0,-2 12 1,5-14-521,-1 0 1,1-1-1,1 1 1,1 14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5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1 839 4120,'0'0'5977,"11"-5"-5740,33-15-2,-42 19-182,-1 0 1,1 0-1,0 1 1,0-1-1,0 0 1,0 1-1,0-1 1,0 1-1,1 0 1,-1 0-1,0 0 1,0 0-1,3 0 1,6 0 172,-7 0-99,0 0 0,-1 0 0,1 0 0,0 0 0,0 1 0,0 0 0,4 1 0,11 1 435,1 3-175,-18-5-355,0 0 0,1 0 0,-1 0-1,0-1 1,1 1 0,-1-1 0,0 0 0,1 1 0,-1-1 0,3 0 0,7-1 69,0 1 0,-1 1 1,1 0-1,-1 0 1,1 1-1,21 7 0,30 5 187,-51-13-233,25 4 232,0-2-1,72-3 1,-87-1-123,41 3 0,-38 0-9,27-2-1,-33 0-25,31 3 0,-32-1-31,35-1 0,47-12 94,-53 4-122,92 1 0,112 22-31,-216-15-18,-10 1 3,29-3 0,38 1 54,-11 0 32,-65-1-96,10 0 21,-1-1 0,43-9 0,78-16 78,3-1 5,-115 21-99,1 2 1,36-1 0,33-4 11,13-8-22,109-20 2,-121 20 2,168-9 0,-95 13 40,-10 0-77,63-7-13,-29 0 2,-76 8-17,36-1 11,-114 13 36,186 1-16,-57-5 21,-38 0 0,-135 5 0,650-15 0,-455-7 4,14-2 11,255-33 5,-257 37-48,-80 11 19,111-4 7,3 0 2,14 2 1,-209 10 1,41 3 29,-50 0-8,61-5-1,-92 2-20,226-15 44,233 9-37,-287-14 33,-125 12-14,89-3 0,246-4 18,-76-6 8,-223 19-25,188 4 76,-213 4-35,123 4 186,-150-7-166,44 8 1,3 0 33,-68-8-50,-17 0 24,-14-2 31,-2 0-70,0-1 0,1-1-1,-1 0 1,0-1-1,-17-6 1,-62-29 181,35 13-56,28 11-31,0-1 0,1-1-1,-28-21 1,1 0 204,17 9-177,30 21-138,-1 1 0,0-1 0,0 1 0,-1 1 0,-10-5 0,13 7-20,-1-1 0,1 0 0,0 0 0,-6-6 0,6 5-12,5 4-16,-1-1 0,0 1-1,0 0 1,0-1-1,-1 1 1,1 1 0,0-1-1,-4 0 1,7 1-14,7 1-77,13 6 79,0 1 0,28 16 0,8 4 6,82 28 4,-129-51 8,-1 0 0,0 1 0,0-1 0,11 12 0,22 14 3,25 10 84,-65-40-86,0-1 1,0 1 0,-1-1-1,1 1 1,0-1-1,0 1 1,-1 0 0,1-1-1,0 1 1,-1 0-1,1-1 1,-1 1 0,1 0-1,-1 0 1,1 0 0,-1-1-1,0 1 1,1 0-1,-1 0 1,0 0 0,0 0-1,0 0 1,1 1-1,-1 0 0,-1 1 1,1-1-1,0 1 0,-1-1 0,1 0 0,-1 1 0,0-1 0,-1 5 0,-1-1-1,0-1 0,0 1 1,-1-1-1,0 0 1,0 0-1,-7 7 0,-23 23 65,1 2 0,1 1 0,-38 61-1,52-73 0,-4 21-197,22-47 79,0 0-1,0 0 1,0 0 0,0 0 0,0 0 0,-1 0 0,1 1 0,0-1 0,0 0 0,0 0-1,0 0 1,0 0 0,0 0 0,0 0 0,0 0 0,0 1 0,0-1 0,0 0-1,0 0 1,0 0 0,1 0 0,-1 0 0,0 0 0,0 0 0,0 0 0,0 1 0,0-1-1,0 0 1,0 0 0,0 0 0,0 0 0,0 0 0,0 0 0,0 0 0,0 0-1,0 0 1,1 0 0,-1 0 0,0 0 0,0 0 0,0 0 0,0 1 0,0-1 0,0 0-1,0 0 1,0 0 0,1 0 0,-1 0 0,0 0 0,0 0 0,0 0 0,0 0-1,0 0 1,0 0 0,1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0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5520,'0'0'3078,"12"-7"-2715,-6 3-294,18-10 546,1 1 0,38-15 1,-60 27-531,-1 1 1,1-1-1,-1 1 1,0 0-1,1 0 1,-1 0-1,1 0 1,-1 0-1,0 1 1,1-1-1,-1 1 1,0-1-1,1 1 1,3 2 0,32 19 940,-22-12-537,-13-7-391,1 0 0,-1-1 0,1 2 0,-1-1 1,0 0-1,0 1 0,-1-1 0,1 1 0,-1 0 0,0 0 0,0 0 0,3 8 0,2 7 271,5 32 0,-8-32-154,2 13 203,-2 0 1,0 45-1,-3-42 167,9 60-1,-9-91-525,1-1 1,-1 1-1,1-1 0,0 0 0,0 1 0,0-1 1,1 0-1,-1 0 0,1 0 0,-1-1 0,1 1 1,4 2-1,3 5 151,-8-8-217,1 1 1,0-1-1,0 0 0,0 1 0,0-1 1,0-1-1,1 1 0,-1 0 1,0-1-1,1 1 0,-1-1 0,1 0 1,-1-1-1,1 1 0,0 0 1,-1-1-1,1 0 0,0 0 0,0 0 1,-1 0-1,1-1 0,0 1 1,-1-1-1,8-2 0,1-3-2614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0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 7328,'0'0'665,"-10"10"-217,-233 234 3143,178-181-2535,11-13-168,28-27-189,1 1 0,-43 53 0,66-73-695,-1 0 1,1 1-1,0-1 0,1 0 1,-1 1-1,1-1 1,0 1-1,0 0 0,0 4 1,-2 4-1754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43 3208,'0'0'8252,"-10"5"-7871,-1 1-185,0 0 0,0 0 1,1 1-1,0 0 0,-17 17 0,16-13 112,4-4-36,1-1-1,0 1 1,0 0-1,1 0 1,-8 15-1,12-20-220,0 0-1,0 0 1,0 1-1,1-1 1,-1 0-1,1 1 1,0-1-1,-1 0 1,1 1-1,0-1 1,1 1-1,-1-1 1,0 0-1,1 1 0,-1-1 1,1 0-1,0 1 1,-1-1-1,1 0 1,0 0-1,0 0 1,1 0-1,-1 0 1,0 0-1,1 0 1,-1 0-1,3 2 1,-3-3-24,1 1 0,-1 0 0,1-1 0,-1 1 0,1-1 0,0 0 0,-1 1 0,1-1 0,0 0 0,0 0 0,0 0 0,0 0 0,0 0 0,0-1 0,0 1 0,0-1 0,1 1 0,-1-1 0,0 0 0,0 0 0,0 0 0,0 0 0,1 0 0,-1 0 0,0 0 0,0-1-1,0 1 1,0-1 0,3-1 0,-2 0 0,0 0-1,0 0 0,0 0 0,0 0 0,-1-1 0,1 1 0,-1-1 0,0 0 0,1 0 0,-1 0 0,0 0 0,-1 0 0,1 0 0,-1 0 0,1-1 0,-1 1 0,1-7 0,0 2 8,-1 0 0,0-1 0,0 1 0,-1-1-1,0 1 1,-1-1 0,0 1 0,0-1 0,-1 1-1,0 0 1,0 0 0,-1 0 0,0 0 0,-1 0 0,-7-11-1,9 15-9,0 0 1,0 1-1,-1-1 0,0 1 0,0 0 0,0 0 0,0 0 0,0 0 1,-1 1-1,1-1 0,-1 1 0,0 0 0,1 0 0,-1 0 0,0 0 0,0 1 1,0 0-1,-1-1 0,1 2 0,0-1 0,0 0 0,0 1 0,-1 0 1,1 0-1,0 0 0,-1 0 0,1 1 0,0 0 0,0 0 0,0 0 0,-1 0 1,-5 3-1,2 0 27,-1 0 0,1 1 1,0-1-1,1 2 0,-1-1 1,1 1-1,0 0 0,0 1 0,-6 8 1,9-10-13,0 0 0,0 1 0,0 0 0,1-1 1,0 1-1,0 1 0,1-1 0,-1 0 0,1 0 0,1 1 1,-1 0-1,1-1 0,0 12 0,1-16-22,0-1 0,0 1 0,0 0-1,1 0 1,-1 0 0,1 0 0,-1-1 0,1 1 0,0 0-1,0 0 1,0-1 0,0 1 0,0-1 0,0 1 0,0-1 0,0 1-1,1-1 1,-1 1 0,0-1 0,1 0 0,-1 0 0,1 0-1,0 0 1,-1 0 0,1 0 0,0 0 0,-1-1 0,1 1-1,0-1 1,3 1 0,-1 0 3,-1 0 0,1-1 0,-1 0 0,1 1 0,-1-1 0,1-1 0,0 1 0,-1 0 0,1-1 0,-1 0 0,1 0 0,-1 0 0,0 0-1,1-1 1,4-2 0,-3 0 8,0 0-1,0-1 0,0 0 0,-1 0 1,0 0-1,0-1 0,0 0 0,0 1 1,4-12-1,-6 13 1,0 0-1,0-1 1,-1 1 0,1-1 0,-1 1 0,0-1-1,0 1 1,-1-1 0,0 0 0,1 0 0,-1 1-1,-1-1 1,1 0 0,-2-8 0,1 12-17,1-1 0,0 1 1,-1 0-1,1 0 1,-1-1-1,1 1 0,-1 0 1,1 0-1,-1 0 1,0 0-1,1 0 0,-1 0 1,0 0-1,0 0 0,0 0 1,0 0-1,0 0 1,0 1-1,0-1 0,0 0 1,0 1-1,0-1 1,-1 1-1,1-1 0,0 1 1,0-1-1,-1 1 1,1 0-1,0 0 0,0 0 1,-1-1-1,1 1 0,0 0 1,0 1-1,-1-1 1,1 0-1,0 0 0,-1 0 1,1 1-1,0-1 1,0 1-1,0-1 0,-2 2 1,1-1 5,0 0 0,1 0 0,-1 1 0,0-1 0,1 1 0,-1 0 0,1 0-1,-1-1 1,1 1 0,0 0 0,-1 0 0,1 0 0,0 0 0,0 0 0,1 1 0,-1-1 0,0 0 0,1 0 0,0 0 0,-1 1 0,1-1 0,0 0 0,0 1 0,0 2 0,1 2 16,1 0-1,-1-1 1,1 1 0,1-1 0,3 8-1,-6-12-23,1-1-1,-1 0 1,1 1-1,0-1 0,-1 0 1,1 0-1,0 1 1,0-1-1,0 0 0,0 0 1,0 0-1,0 0 1,0 0-1,1 0 0,-1-1 1,0 1-1,0 0 1,1-1-1,-1 1 0,0 0 1,1-1-1,-1 0 1,1 1-1,-1-1 0,1 0 1,-1 0-1,1 0 1,-1 0-1,1 0 0,-1 0 1,3 0-1,-3-1 2,1 0 1,-1 1-1,0-1 0,1 0 0,-1 0 1,0 0-1,0 0 0,0 0 0,0 0 0,0 0 1,0-1-1,0 1 0,0 0 0,0-1 0,0 1 1,-1 0-1,1-1 0,0 1 0,-1-1 0,0 1 1,1-3-1,5-34 108,-5 30-86,-2-13 48,1 20-74,0 0-1,0 0 1,0 1-1,0-1 1,0 0-1,0 1 1,0-1-1,0 0 0,0 1 1,-1-1-1,1 0 1,0 1-1,0-1 1,-1 1-1,1-1 1,0 0-1,-1 1 1,1-1-1,-1 1 1,1-1-1,-1 1 1,1-1-1,-1 1 1,1-1-1,-1 1 0,0-1 1,-1 2 5,1 0 1,0 0-1,0 0 1,0 0-1,1 0 1,-1 0-1,0 0 1,0 0 0,0 1-1,1-1 1,-1 0-1,0 3 1,0-2 3,-4 6-14,2 0-1,-1 1 1,1-1-1,0 1 1,0 0-1,1 0 0,1 0 1,-1 0-1,2 0 1,-1 0-1,1 0 1,0 0-1,1 0 0,0 0 1,1 0-1,0 0 1,0 0-1,0 0 1,2 0-1,5 13 1,13 17-3063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1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5120,'0'0'8065,"12"-12"-7772,2-4-176,5-5 229,0 1 1,22-17-1,-40 36-295,0-1 0,1 1 0,-1 0 0,1 0 0,-1 0 0,1 1 0,-1-1 0,1 0 0,0 0 0,-1 1 0,1-1 0,0 1 0,0 0 0,-1-1 0,1 1 0,0 0 0,2 0 0,-3 0-2,0 1-1,0-1 1,1 1-1,-1-1 1,0 1-1,0 0 1,0-1 0,0 1-1,0 0 1,0 0-1,0-1 1,-1 1-1,1 0 1,0 0 0,0 0-1,-1 0 1,1 0-1,0 0 1,0 2-1,2 5 164,0 1-1,-1 0 0,1 0 0,-2 0 1,2 12-1,-1-4-209,3 11 277,1-1 0,11 31 0,-12-44-141,2 0 0,-1-1 0,1 1-1,1-1 1,15 18 0,-16-21-9,1-1 0,1 0 0,12 12 0,-16-18-87,-1 0 0,1 0 0,-1-1-1,1 1 1,0-1 0,0 0 0,0 0-1,0-1 1,0 0 0,7 2 0,-4-2 31,0 0 0,-1 0 1,1 0-1,-1-1 0,1 0 1,0-1-1,-1 0 0,1 0 1,10-3-1,16-12 511,-27 12-1117,-1-1-1,1-1 1,-1 1 0,-1-1-1,9-10 1,-14 15 276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7432,'0'0'1482,"-14"12"-1132,7-6-296,-94 84 642,8 3 922,-115 147-1,83-61 1238,124-178-2784,1 1 1,-1-1 0,0 0-1,0 0 1,1 0 0,-1 1-1,1-1 1,-1 0 0,1 1 0,-1-1-1,1 0 1,0 1 0,0-1-1,0 0 1,-1 1 0,2 2-1,-1-4-60,1 1-1,0-1 0,0 1 0,0-1 0,0 1 0,0-1 0,0 0 0,0 1 1,0-1-1,0 0 0,0 0 0,0 0 0,0 0 0,0 0 0,0 0 0,0 0 1,0 0-1,0 0 0,0 0 0,0-1 0,0 1 0,0 0 0,0-1 0,1 0 0,20-5-2287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7736,'0'0'1249,"-11"6"-648,-15 11 64,1 0 0,-41 38 0,60-49-410,0 1-1,1-1 1,-1 1-1,1 0 1,1 0 0,0 0-1,-5 10 1,8-14-157,0 0 1,0 0-1,0 1 1,0-1-1,1 0 1,-1 0-1,1 0 1,0 0-1,0 1 1,0-1-1,0 0 1,1 0-1,-1 0 1,1 1-1,0-1 1,0 0-1,0 0 1,0 0-1,0 0 1,1 0-1,3 4 1,-4-5-39,1 0 1,-1 0 0,1-1-1,-1 1 1,1-1-1,0 1 1,-1-1-1,1 0 1,0 1 0,0-1-1,0 0 1,0 0-1,0 0 1,0-1-1,0 1 1,0-1 0,1 1-1,-1-1 1,0 1-1,0-1 1,0 0 0,1 0-1,-1 0 1,0 0-1,0-1 1,0 1-1,1-1 1,-1 1 0,0-1-1,0 0 1,0 0-1,0 1 1,0-2-1,0 1 1,2-2 0,3-1 73,-1 0 0,1-1 0,-1 0 0,0 0-1,-1-1 1,1 0 0,-1 0 0,6-9 0,-10 13-80,1 0-1,-1 0 1,0-1-1,0 1 0,0 0 1,0-1-1,0 1 0,0-1 1,-1 1-1,1-1 1,-1 1-1,0-1 0,0 0 1,0 1-1,0-1 1,0 1-1,0-1 0,-1-2 1,0 3-21,0 0 0,0 1 0,0-1 1,0 0-1,0 1 0,0-1 0,0 1 1,-1-1-1,1 1 0,0 0 0,-1 0 1,1-1-1,-1 1 0,0 0 0,1 0 0,-1 0 1,0 1-1,1-1 0,-1 0 0,0 1 1,0-1-1,0 1 0,-2-1 0,-5 0 33,1 0 1,-1 1-1,1 0 0,-1 0 0,1 0 0,-1 1 0,1 1 0,0 0 0,-10 3 0,14-4-73,0 0-1,0 1 1,0-1-1,0 1 1,0 0 0,1 0-1,-1 1 1,0-1-1,1 1 1,0 0-1,0-1 1,0 1-1,0 1 1,0-1 0,1 0-1,-1 1 1,1-1-1,0 1 1,-3 8-1,4-5-2821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235 457 8744,'0'0'8734,"-10"3"-8131,-12 4-267,1 0 0,1 2 0,-1 0 0,2 1 0,-26 17 0,35-20-105,0 1 1,1 0 0,0 0-1,-12 15 1,19-20-170,0-1-1,0 1 1,0 0-1,1 0 1,-1 0 0,1 0-1,0 0 1,0 0 0,0 0-1,0 0 1,0 0 0,1 1-1,-1-1 1,1 0 0,0 1-1,0-1 1,0 0-1,1 0 1,-1 1 0,1-1-1,0 0 1,1 4 0,0-1 46,0 0 0,1 0 0,0 0 0,0 0 0,1-1 1,-1 1-1,1-1 0,9 10 0,-10-13-65,-1 0 0,0-1 0,1 1 0,-1 0 0,1-1-1,0 1 1,-1-1 0,1 0 0,0 0 0,0 0 0,0 0 0,0-1 0,0 1 0,0-1 0,0 1-1,0-1 1,0 0 0,0 0 0,0-1 0,0 1 0,5-2 0,3-1 82,0-1 1,-1-1-1,1 0 1,-1 0-1,0-1 1,0 0-1,0-1 1,-1 0-1,0-1 1,-1 1-1,0-2 1,0 1-1,0-1 1,-1 0-1,-1-1 1,1 0-1,6-14 1,-12 18-67,1 1 0,-1 0 0,0 0 0,0 0 0,-1 0 0,0-1 1,0 1-1,0 0 0,0-1 0,-1 1 0,0 0 0,0 0 0,0 0 1,-1 0-1,0 0 0,0 0 0,-3-5 0,3 4-14,-1 1 0,0 0 0,-1 0 0,1 0 0,-1 1 0,0-1 0,0 1 0,0 0 1,-1 0-1,1 0 0,-1 1 0,0-1 0,0 1 0,0 0 0,-7-2 0,8 4-5,-1-1 1,0 1 0,1 1-1,-1-1 1,0 1-1,-7 0 1,10 0-30,1 0 0,0 0 1,0 0-1,0 0 0,-1 0 0,1 0 0,0 1 1,0-1-1,0 0 0,-1 1 0,1-1 0,0 1 1,0-1-1,0 1 0,0-1 0,0 1 0,0 0 0,0 0 1,0 0-1,0-1 0,0 1 0,1 0 0,-1 0 1,0 0-1,0 0 0,1 0 0,-1 0 0,1 1 1,-1 0-1,1-1-10,0-1 0,0 1 0,0-1 0,0 1 0,0-1 0,0 1 0,0 0 0,0-1 0,1 1 0,-1-1 0,0 1 0,0-1 0,1 1 0,-1-1 0,0 0 0,1 1 0,-1-1 0,0 1 0,1-1 0,-1 0 0,1 1 0,-1-1 1,1 0-1,-1 1 0,1-1 0,0 0 0,17 8-8,-9-4-4,1 1 4,1-1-1,-1 0 1,1-1-1,0 0 0,0-1 1,0 0-1,0 0 0,20-1 1,-23-2 11,0 0 0,0 0 1,0 0-1,-1-1 0,1-1 0,0 1 0,-1-1 1,0 0-1,1-1 0,-1 0 0,-1 0 1,1-1-1,9-7 0,5-8 47,0-1 1,-2 0-1,0-2 0,24-38 1,52-107 347,-78 131-30,18-55 1,-45 130-68,-6 58 1,10-53-239,-90 427 144,13-186-166,33-116-24,45-151-5,-16 47 14,19-58-8,-1 1 1,0-1-1,-1 0 1,1 0-1,-1 0 1,0-1-1,-6 6 1,10-10-17,0-1 1,0 0-1,-1 0 0,1 1 0,0-1 1,-1 0-1,1 0 0,0 1 0,-1-1 1,1 0-1,0 0 0,-1 0 1,1 0-1,0 0 0,-1 1 0,1-1 1,0 0-1,-1 0 0,1 0 0,-1 0 1,1 0-1,0 0 0,-1 0 1,1 0-1,0 0 0,-1-1 0,1 1 1,-1 0-1,1 0 0,0 0 0,-1 0 1,1-1-1,-10-11 60,-1-16-9,9 17-37,0 1-1,0-1 1,1 0-1,0 1 0,1-1 1,1 0-1,-1 0 1,2 1-1,-1-1 1,1 0-1,1 1 0,0 0 1,1 0-1,0 0 1,0 0-1,1 0 0,0 1 1,1 0-1,0 0 1,0 0-1,1 1 0,0 0 1,0 0-1,1 0 1,0 1-1,1 1 1,0-1-1,0 1 0,0 1 1,0 0-1,14-6 1,3 1 22,0 1 0,1 1 0,-1 1 0,1 2 1,0 0-1,35-1 0,-31 6-1378,38 3 0,-29 0-603,-27-3-1789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5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2608,'0'0'13746,"10"18"-13489,-1-3-191,-4-8-34,-1 1 0,1 0 0,-1 0 0,-1 0 0,1 1 0,-2-1 0,1 1 0,-1 0 0,0 0 0,-1 0 0,0 0 0,0 14 0,-24 325 1316,11-225-875,0 43 194,5 17-33,-1 4-82,4 17-103,2 133 233,14-80-163,-6-83-231,-6-61-42,5 10-80,-1-9-25,24 426 224,-28-534-356,-1 0 0,1 0 0,-1-1 0,0 1 0,-1-1 0,-3 10 0,5-12-4,-4 5-7,0-17-34,2 2 21,-25-76-121,4-2 1,-16-114-1,27 57-3069,12 122-11117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7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23 5120,'0'0'6128,"-3"11"-5614,-15 40 364,-27 58-1,-12 31 551,16-40-445,-3 12 279,36-93-1001,6-16-170,1 0 1,0 0-1,-1 0 1,1-1-1,0 1 1,1 1-1,-1-1 1,0 4-1,1-6 26,1-2-78,1 0-1,-1 0 0,0 0 0,0 0 0,0 0 0,0 0 0,0 0 0,0-1 1,0 1-1,0 0 0,1-3 0,2-2 26,9-10 49,0-1 0,-2 0 0,18-34 1,4-7 42,4-3-18,-3-1 0,-2-2 0,24-71 0,-49 116-70,1-1 1,20-30-1,-28 50-64,0-1 0,0 1 0,0 0 0,0 0 0,0-1 0,0 1 0,0 0 0,0 0-1,1 0 1,-1-1 0,0 1 0,0 0 0,0 0 0,0 0 0,1 0 0,-1-1 0,0 1-1,0 0 1,0 0 0,1 0 0,-1 0 0,0 0 0,0 0 0,0 0 0,1 0 0,-1 0 0,0-1-1,0 1 1,1 0 0,-1 0 0,0 0 0,0 0 0,1 0 0,-1 0 0,0 1 0,0-1-1,0 0 1,1 0 0,-1 0 0,0 0 0,0 0 0,1 0 0,-1 0 0,0 0 0,0 0 0,0 1-1,0-1 1,1 0 0,-1 0 0,0 0 0,0 0 0,0 1 0,0-1 0,1 0 0,-1 0-1,0 0 1,0 1 0,0-1 0,0 0 0,0 0 0,0 1 0,0-1 0,7 18 105,-6-13-88,22 64 245,26 68 348,-40-114-468,-6-16-54,-1 0-1,1-1 1,0 0-1,9 12 0,-10-15-66,0 0 0,1-1 0,-1 0 0,1 0 0,0 0 0,0 0-1,0 0 1,0 0 0,0-1 0,0 1 0,0-1 0,0 0 0,1 0-1,3 1 1,22 3-2823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2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4120,'0'0'10354,"-3"14"-9939,-22 104 765,24-114-1091,0 0 0,1 0 1,-1 0-1,1 0 0,0 0 0,0 1 0,1-1 1,-1 0-1,1 0 0,0 0 0,0 0 1,0 0-1,0 0 0,1-1 0,-1 1 0,1 0 1,0-1-1,0 1 0,1-1 0,-1 0 1,1 1-1,-1-1 0,1 0 0,6 4 0,1 2 105,-7-7-137,0 1-1,0-1 0,0 0 1,0 0-1,1 0 1,-1 0-1,0-1 0,1 1 1,0-1-1,-1 0 1,7 2-1,2-2 49,-1 1 1,0-2-1,1 1 0,-1-2 1,0 1-1,13-4 0,-18 3-58,1-1-1,-1 0 0,1-1 1,-1 1-1,0-1 0,0-1 1,0 1-1,0-1 0,-1 0 1,0 0-1,8-8 0,-5 4 9,0-1 0,-1 0 0,0-1 0,0 0 0,-1 0 0,0 0 0,-1-1 0,0 0 0,-1 0 0,0 0 0,-1 0 0,0-1 0,-1 1 0,0-1 0,-1 0 0,0 1 0,-1-16 0,0 24-11,-1 0 0,1 1 0,0-1 0,-1 0 0,0 0 0,0 1 0,0-1 1,0 0-1,0 1 0,0-1 0,-2-2 0,2 7 2,0 0 0,1 0 1,-1 0-1,1 0 0,-1 0 0,1 0 0,0 1 0,0-1 1,0 0-1,1 3 0,-2 6-1,1 226 246,3-146-212,-3-53-30,-2 0 0,-1 0 1,-1 0-1,-18 63 0,22-99-39,-1 1-1,0 0 1,-1 0-1,1-1 1,0 1-1,-1 0 1,0-1-1,1 0 1,-1 1 0,0-1-1,0 0 1,0 0-1,-1 0 1,1 0-1,0 0 1,-1-1-1,1 1 1,-1-1-1,-4 2 1,5-2-1,0-1 0,0 1 1,0-1-1,0 0 0,1 0 1,-1 0-1,0 0 0,0 0 0,0 0 1,0 0-1,0-1 0,0 1 1,0-1-1,0 0 0,0 1 0,0-1 1,1 0-1,-1 0 0,0 0 1,1 0-1,-1-1 0,1 1 1,-1 0-1,1 0 0,-1-1 0,1 1 1,0-1-1,0 0 0,0 1 1,-1-3-1,-2-1 24,0-1 0,1 0 0,0 1 0,0-1 0,1 0 0,-3-11 0,4 15-25,1 0-1,0-1 1,0 1-1,0 0 1,0 0-1,0 0 1,0 0-1,1 0 1,-1 0-1,1 0 0,-1 0 1,1 0-1,0 0 1,0 0-1,0 0 1,0 0-1,0 0 1,0 1-1,1-1 1,-1 0-1,0 1 0,1-1 1,-1 1-1,1 0 1,2-2-1,11-9 30,-5 4-18,0 1 0,0-1 0,0 2 0,1-1 0,0 1 0,0 1 0,1 0 0,13-4 0,4 5 53,-1 0-1,39 1 1,6-1-73,-3-7-413,-47 6-2395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2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257 116 4008,'0'0'9122,"-10"-4"-8700,-36-11 0,44 15-379,0 0 0,0 0 0,-1 1 0,1-1 0,0 0 0,0 1 1,0-1-1,0 1 0,0 0 0,-1-1 0,1 1 0,0 0 0,1 1 0,-1-1 0,0 0 0,0 0 0,0 1 0,1-1 0,-1 1 0,1-1 0,-1 1 0,1 0 0,-2 3 0,0-1 87,-7 6 178,4-4-123,0 1-1,0-1 0,0 1 1,-4 9-1,9-15-151,0 0-1,1 0 1,-1 0-1,1 0 1,-1 0-1,1 0 1,-1 1-1,1-1 0,0 0 1,-1 0-1,1 0 1,0 0-1,0 1 1,0-1-1,0 0 1,0 0-1,0 1 1,0-1-1,1 0 1,-1 0-1,0 0 0,1 0 1,-1 1-1,0-1 1,1 0-1,0 0 1,-1 0-1,1 0 1,0 0-1,-1 0 1,1 0-1,0 0 0,0 0 1,0-1-1,0 1 1,0 0-1,1 0 1,0 0 0,0 0 1,1-1-1,-1 1 0,0-1 1,1 1-1,-1-1 0,1 0 1,-1 0-1,0 0 0,1 0 1,-1-1-1,0 1 0,1-1 1,-1 1-1,0-1 1,1 0-1,-1 0 0,0 0 1,0 0-1,0 0 0,0 0 1,0-1-1,0 1 0,3-3 1,3-3 36,1 0 0,-1 0 1,-1-1-1,8-9 0,-10 11-23,0 0 0,-1-1 0,0 0-1,0 1 1,-1-1 0,4-9 0,-7 13-9,1 0 0,0 0 1,-1 0-1,1 0 0,-1 0 0,0 0 1,0 0-1,0 0 0,0 0 1,0 0-1,-1 0 0,1 0 0,-1 0 1,0 0-1,0 0 0,0 1 1,-1-1-1,1 0 0,-2-3 0,2 6-31,1-1 0,0 1 0,-1-1 0,1 1 0,-1 0 0,1-1 0,-1 1 0,1 0 0,0-1 0,-1 1 0,1 0 0,-1-1 0,1 1-1,-1 0 1,0 0 0,1 0 0,-1-1 0,1 1 0,-1 0 0,1 0 0,-1 0 0,0 0 0,1 0 0,-1 0 0,1 0 0,-1 0 0,1 0 0,-2 1-1,-18 10 121,15-6-93,-1 0 0,1 0 0,0 1 0,-4 6 0,5-6 0,0 0 1,1 0 0,0 0-1,0 0 1,0 1 0,-2 8-1,4-11-15,1 0 0,0-1 1,-1 1-1,2 0 0,-1 0 0,0-1 0,1 1 0,-1 0 1,1-1-1,0 1 0,1 0 0,-1-1 0,3 5 0,-4-6-6,1-1 0,0 1 1,0 0-1,0-1 0,0 1 0,0-1 0,0 0 0,1 1 0,-1-1 0,0 0 0,1 0 0,-1 0 0,1 0 0,-1 0 0,1 0 0,-1 0 0,1 0 0,0-1 0,2 2 0,-3-2-5,0 0 0,0 0 0,1 0 0,-1 0-1,0 0 1,0-1 0,0 1 0,0 0 0,0-1 0,0 1-1,0 0 1,0-1 0,0 1 0,0-1 0,0 0-1,0 1 1,0-1 0,0 0 0,0 0 0,0 1-1,0-1 1,-1 0 0,1 0 0,0 0 0,-1 0-1,1 0 1,-1 0 0,1 0 0,-1 0 0,1 0-1,-1 0 1,1-2 0,0-5 20,1 0-1,-1 1 1,-1-1 0,1 0 0,-1 0-1,-1 1 1,1-1 0,-1 0-1,-1 0 1,1 1 0,-1-1 0,-1 1-1,0-1 1,0 1 0,0 0 0,0 0-1,-1 0 1,-8-9 0,9 13-8,0-1 0,0 0 0,-1 1 0,1 0 0,-1 0 0,0 0 0,0 1 0,0-1 0,0 1 0,0 0 0,-1 0 0,1 0 0,-1 0 0,1 1 0,-1 0 0,0 0 1,0 0-1,1 1 0,-1-1 0,0 1 0,0 0 0,0 1 0,1-1 0,-1 1 0,-5 1 0,6-1-6,0 1-1,1-1 1,-1 1 0,1-1-1,-1 1 1,1 0 0,0 0-1,-1 1 1,1-1 0,0 0 0,1 1-1,-1 0 1,0 0 0,1 0-1,-1 0 1,-2 6 0,2-4 1,1 0 0,0 1 0,0-1 0,1 1 0,-1-1 0,1 1-1,0 0 1,1-1 0,0 1 0,0 9 0,0-7-2,1 1 0,1-1-1,-1 1 1,1-1-1,1 0 1,-1 1 0,2-1-1,-1 0 1,1-1 0,0 1-1,0-1 1,1 0-1,0 0 1,12 13 0,-10-14 0,0 0 0,1 0 0,0 0 0,11 6 0,-15-11-6,0 1-1,0-1 0,-1 0 0,1 0 1,0 0-1,0-1 0,0 1 0,0-1 1,0 0-1,0 0 0,1 0 0,-1-1 1,4-1-1,1 0 10,0 0 0,0-1 0,0 0 0,0-1 0,-1 0 1,1 0-1,-1-1 0,0 0 0,11-10 0,-7 4 11,0-1 0,-1 0 0,0 0 0,14-23 0,-23 33-16,0-1 1,0 0-1,0 0 0,-1 0 1,0 0-1,1 0 1,-1 0-1,0 0 0,0-1 1,-1 1-1,1 0 1,-1 0-1,1-1 0,-1 1 1,0 0-1,0-1 0,-1 1 1,1 0-1,-1-1 1,0 1-1,0 0 0,0 0 1,0 0-1,0-1 0,0 1 1,-1 1-1,0-1 1,0 0-1,1 0 0,-1 1 1,-1-1-1,1 1 1,0-1-1,-1 1 0,1 0 1,-1 0-1,0 0 0,0 0 1,1 1-1,-1-1 1,0 1-1,-1-1 0,1 1 1,0 0-1,0 0 0,0 1 1,-1-1-1,1 1 1,0 0-1,-1-1 0,1 1 1,0 1-1,-1-1 1,1 0-1,-7 3 0,-1 1 20,-1 1-1,1 0 1,0 1-1,1 0 1,-1 1-1,1 0 1,0 0 0,1 1-1,-11 12 1,18-18-25,1-1 0,-1 1 0,1-1 0,0 1 1,0-1-1,0 1 0,0 0 0,0 0 1,0 0-1,0-1 0,0 1 0,1 0 0,-1 0 1,1 0-1,-1 0 0,1 0 0,0 0 0,0 0 1,0 0-1,0 0 0,0 0 0,1 0 1,-1 0-1,0 0 0,1 0 0,-1 0 0,1 0 1,0 0-1,0 0 0,1 2 0,-1-2-1,1-1-1,0 1 1,-1 0-1,1 0 1,0-1-1,0 0 1,0 1-1,0-1 1,0 0-1,0 0 1,0 0-1,0 0 1,1 0-1,-1 0 1,0-1-1,1 1 1,-1-1-1,0 1 1,1-1-1,-1 0 0,1 0 1,-1 0-1,0 0 1,1-1-1,3 0 1,-2-1 2,0 1-1,1-1 1,-1 1-1,-1-1 1,1-1 0,0 1-1,0 0 1,-1-1 0,1 0-1,-1 0 1,0 0-1,0 0 1,0-1 0,0 1-1,-1-1 1,0 1 0,1-1-1,2-8 1,-3 8 5,0 1 0,-1-1 1,0 0-1,0 0 0,0 0 1,0 0-1,-1 0 0,1 0 0,-1 0 1,0 0-1,0-1 0,-1 1 1,1 0-1,-1 0 0,0 0 0,0 0 1,0 0-1,0 1 0,-1-1 1,-3-7-1,3 9-3,1 0 1,0 0-1,-1 1 0,0-1 1,1 0-1,-1 0 0,0 1 1,0-1-1,0 1 0,0 0 1,0-1-1,0 1 0,0 0 1,0 0-1,-1 1 0,1-1 0,0 0 1,-1 1-1,1-1 0,0 1 1,-1 0-1,1 0 0,-1 0 1,1 0-1,-1 0 0,1 0 1,0 1-1,-1-1 0,1 1 1,0-1-1,-1 1 0,1 0 1,-3 2-1,-5 2 22,1 0 1,1 0-1,-1 1 0,1 1 0,0-1 1,-9 10-1,16-15-27,0 0 1,1 0-1,-1 0 1,0 0-1,0-1 1,1 1-1,-1 0 1,0 1-1,1-1 1,-1 0-1,1 0 1,0 0 0,-1 2-1,1-2-2,0-1 0,0 1 1,0-1-1,0 1 0,0-1 0,0 1 0,0-1 0,0 1 0,1-1 1,-1 1-1,0-1 0,0 1 0,0-1 0,1 0 0,-1 1 1,0-1-1,1 1 0,-1-1 0,0 0 0,1 1 0,-1-1 1,1 0-1,0 1 0,1 0-1,0 0 0,1 0 0,-1-1 0,0 1 0,1 0 0,-1-1 0,1 0 0,-1 0 0,1 0 0,-1 0 0,1 0 0,-1 0 0,4-1 0,35-10-360,0-1 0,45-20 1,-62 22-1899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9 4008,'0'0'6648,"-10"-2"-6375,3 1-213,-2-1 60,0 1 0,0 0 0,0 0 0,0 1 0,-1 0 0,-9 1 0,-31 2 758,38-3-497,0 0-1,-21 4 1,13-2-73,17-2-254,-1 0 1,1 0-1,0 0 1,0 1-1,0 0 1,0-1-1,-1 1 1,1 0-1,0 1 0,1-1 1,-1 0-1,-4 4 1,-31 19 467,28-18-381,1 0 1,0 0-1,0 1 1,-9 8-1,-7 14 155,17-20-149,0 1 0,-14 12 0,16-16-66,1 0 0,0 1 0,0-1 0,1 1 0,-1 0 0,2 1 0,-1-1 0,1 1 0,-4 15 0,-1-2 63,-13 52 468,3-11-91,16-55-453,1 1-1,-1-1 1,1 0-1,1 0 1,-1 1-1,1-1 1,2 14-1,11 53 375,-8-51-308,-2-10-61,1 0 0,1 0 0,0-1 1,0 0-1,2 0 0,-1 0 0,1-1 0,1 0 0,0-1 0,0 1 0,1-1 1,18 15-1,4 7 71,-23-22-71,1-1-1,0-1 1,18 15-1,-4-7 118,24 23 0,-37-30-109,2 0 0,-1-1 0,1 0-1,0 0 1,1-2 0,-1 0-1,2 0 1,-1-1 0,0 0 0,28 4-1,-30-9-20,-1 0-1,1-1 0,0 0 1,0-1-1,15-5 0,-7 3-7,-6 0-13,0-1 0,0 0 0,-1 0-1,1-1 1,-1-1 0,-1 0 0,1-1 0,-1 0-1,0 0 1,-1-1 0,15-17 0,27-26 53,31-36 89,-74 78-159,-2-1-1,1 0 1,-1 0-1,-1-1 1,0 1-1,-1-1 1,5-15-1,-9 20-12,1 1 0,-1-1 0,0 1-1,-1-1 1,0 0 0,0 1 0,0-1 0,-1 0 0,0 1 0,0-1-1,0 1 1,-1-1 0,0 1 0,0-1 0,-1 1 0,0 0 0,0 0 0,0 1-1,-6-8 1,-30-48 95,16 23-23,-31-38 0,-30-38 180,67 91-209,14 18-41,1 1 0,-1 0 0,0 0 0,0 0 0,-1 0 0,1 1 0,-1-1 0,1 1 0,-1 0 0,0 0 0,-1 1 0,1-1 0,0 1 0,-6-3 0,-23-9 15,28 11-23,0 0 0,0 1 0,-1-1 0,1 1-1,-1 1 1,0-1 0,1 1 0,-1 0 0,0 0 0,-11 1 0,7 1 2,0 0 1,1 1-1,-1 1 1,0 0-1,1 0 1,0 1-1,0 0 1,0 0 0,0 1-1,0 0 1,1 1-1,0 0 1,-10 10-1,1 0-810,0 1-1,2 1 0,0 0 1,-16 26-1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6328,'0'0'8065,"1"20"-7529,1-2-405,0 20 349,-2 73 0,-10-15 395,-9 176 2815,21-262-2852,-2-10-822,0 0-1,0 0 0,0 0 0,0 0 0,1 0 1,-1 0-1,0 0 0,0 0 0,0 0 1,0 0-1,0 0 0,0 0 0,0 0 0,1 0 1,-1 0-1,0 0 0,0 0 0,0 0 1,0 0-1,0 0 0,0 0 0,0 0 0,1 0 1,-1 0-1,0 0 0,0 0 0,0 0 1,0 0-1,0-1 0,0 1 0,0 0 0,0 0 1,0 0-1,1 0 0,-1 0 0,0 0 1,0 0-1,0 0 0,0 0 0,0-1 0,0 1 1,0 0-1,0 0 0,0 0 0,0 0 1,0 0-1,0 0 0,0 0 0,0-1 1,0 1-1,0 0 0,0 0 0,0 0 0,0 0 1,3-11 113,-1 0 0,0-1 0,-1 1 1,-1 0-1,1-1 0,-3-15 0,1-13 8,4-117 411,0 21-68,-2 120-400,0-1 0,1 1 0,0 0 0,1 0 0,1 0 0,8-21 0,-8 27-35,0 0 1,1 1 0,0-1-1,1 1 1,0 0 0,0 1 0,0-1-1,1 1 1,1 1 0,13-12 0,-17 15-7,1 1 0,0 0 1,0 0-1,0 0 1,1 0-1,-1 1 1,1 0-1,8-2 1,-11 3-26,1 1 1,0-1-1,-1 1 1,1 0-1,0 1 0,0-1 1,-1 1-1,1-1 1,0 1-1,-1 0 1,1 1-1,-1-1 0,7 4 1,-3-2 16,-1 0 0,0 1 0,0 0 1,0 0-1,-1 0 0,1 1 0,7 9 0,-11-11-19,0 0 0,0 0-1,0 0 1,0 1 0,-1-1-1,0 1 1,0-1 0,0 1-1,0-1 1,0 1 0,-1 0 0,0-1-1,0 1 1,0 0 0,0 0-1,-1 6 1,0-4 1,0 0-1,-1 0 1,0 0 0,0 0-1,0 0 1,-1 0 0,0 0-1,0-1 1,-6 9 0,-4 2 41,-25 24 0,-9 11 86,38-41-111,4-2 53,16 6-21,-1-6-56,0-1 0,1 0 0,0 0 0,1-1 0,-1 0 0,1-1 0,21 6 0,16 7-23,-13-3-6,-25-11 15,-1 0 0,0 0 0,-1 1 0,1 0 0,-1 1 0,11 8 1,-19-14 7,0 1 1,0 0-1,-1-1 1,1 1 0,0-1-1,-1 1 1,1 0-1,-1 0 1,1-1 0,-1 1-1,1 0 1,-1 0 0,1 0-1,-1 0 1,0-1-1,1 1 1,-1 0 0,0 0-1,0 0 1,0 0-1,0 0 1,0 0 0,0 0-1,0 0 1,0 0 0,0 0-1,0-1 1,0 1-1,-1 0 1,1 0 0,0 0-1,-1 0 1,1 0-1,0 0 1,-1-1 0,1 1-1,-1 0 1,0 0 0,1-1-1,-1 1 1,0 0-1,0 0 1,-4 3 0,-1 0 0,1 0 0,-1 0 0,-11 5 1,10-6 0,-14 6 17,0 0 0,0-2 0,-1-1 0,0 0 0,0-2 0,0-1 0,-1 0 0,0-2 0,1 0 0,-1-2 0,-34-4 0,48 3-26,0 1 0,0-1 0,0-1 1,1 0-1,-1 0 0,-8-5 0,14 7-2,0-1-1,0 0 1,0 0-1,0 0 1,0 0-1,1 0 1,-1 0-1,1-1 1,0 1 0,-1-1-1,1 0 1,0 1-1,1-1 1,-1 0-1,0 0 1,1-1-1,0 1 1,-1 0-1,0-7 1,2 0-303,0 0 0,1 0 0,0 0-1,1 0 1,0 1 0,1-1 0,6-16 0,-7 21-733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41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526 2046 3312,'0'0'11913,"-10"5"-11842,-50 26 145,56-29-184,1-1 1,0-1 0,0 1-1,-1 0 1,1-1 0,-1 0 0,1 1-1,-4-2 1,-10 2 123,8-1-62,-1 0-1,0-1 1,1-1-1,-1 1 1,1-1-1,-13-5 1,-10-1 239,-50-11 807,79 18-1093,0 1 0,0-1 0,0 0 0,0 0 0,0 0 0,0 0 0,0-1 0,0 1 0,0-1 1,0 1-1,1-1 0,-1 0 0,0 0 0,1-1 0,0 1 0,0 0 0,-4-6 0,0-1 77,0-1 0,1 0-1,-7-19 1,2 4 22,8 20-116,0-1-1,0 0 1,1 0-1,0 0 1,0 0-1,1 0 1,-1 0-1,1 0 1,1 0-1,-1 0 1,1 0-1,0 0 0,2-5 1,3-9 86,0 0-1,12-24 1,-2 15-11,-12 22-88,0 0 0,0 0 0,4-13 0,-3 8 2,1 1 0,0 0 0,1 0 0,0 0 0,0 1 0,1 0 0,16-15 0,33-27-121,-41 38 99,0 1 0,1 0 0,0 1 0,25-13 0,-32 22 33,0 0 0,1 0 0,-1 1 0,13-1-1,-6 2-2,0 1 0,0 1 0,-1 1 0,1 0 0,0 1-1,-1 1 1,17 5 0,11 16 25,-35-22-19,-1 0 1,0 1-1,0 0 1,0 0-1,0 1 1,-1 0-1,0 1 1,0 0-1,12 12 1,-17-16-16,-1 0 1,1 0 0,-1 0-1,0 0 1,1 1 0,-1-1-1,0 0 1,0 1 0,-1-1-1,1 1 1,0-1 0,-1 1-1,1-1 1,-1 1 0,0-1-1,0 1 1,0-1 0,0 1-1,-1-1 1,1 1 0,0-1-1,-2 4 1,0-3-8,-1 1-1,1-1 1,-1 0 0,0 0-1,0 0 1,0 0-1,0-1 1,-1 1 0,1-1-1,-1 0 1,0 0 0,1 0-1,-1 0 1,0-1 0,-6 2-1,-5 1 29,0 0 0,-26 3 0,34-7-27,1-1 1,-1 1-1,1-1 1,-1 0-1,1-1 1,0 1 0,0-1-1,-1 0 1,-6-4-1,6 3 15,1 0-1,-1 1 0,0 0 0,0 0 1,0 0-1,-11 0 0,7 1 46,1 0 0,-1 0 0,1-1 0,-1-1 1,1 0-1,0 0 0,0-1 0,0 0 0,1-1 0,-1 0 0,-14-11 0,-105-61 768,114 69-777,0 0 0,-27-11-1,39 17-54,0 0 0,1 0 0,-1-1 0,1 1 0,0-1 0,-1 0 0,1 0 0,1 0 0,-1 0 0,0 0 0,1 0 0,0 0 0,-1-1 0,0-3 0,0-1 1,1 0 0,0-1-1,0 1 1,1 0-1,0-1 1,0 1 0,3-14-1,17-60 88,-5 24-51,10-53-31,-20 80-14,-3 17 0,1 0 0,0 1 0,0-1 0,11-22 0,-7 19 0,2 0 0,0 1 0,1 0 0,1 1 0,22-26 0,-31 40 0,1-1 0,-1 1 0,1 0 0,-1-1 0,1 1 0,-1 0 0,1 1 0,0-1 0,0 0 0,4 0 0,21-6 4,-17 2 4,0 0 0,0 1-1,16-4 1,7-2-20,-30 9 11,-1 0 0,0 1 1,1-1-1,-1 1 0,1 0 0,-1 0 0,1 0 1,-1 0-1,1 0 0,-1 1 0,0 0 0,1 0 1,-1 0-1,0 0 0,1 0 0,-1 0 0,3 3 1,6 3 0,-1 0-1,20 18 1,-27-22 0,-2-1 3,1 1 0,-1 0 0,0 0 0,0 0 0,0 1 0,-1-1 0,1 0 0,-1 1 0,0-1 0,0 0 0,0 1 0,0 0 0,0-1 0,-1 1 0,0 0 0,1-1 0,-2 1 0,1-1 0,0 1 0,-1 0 0,1-1 0,-1 1 0,0-1 0,0 1 0,-1-1 0,1 1 0,-1-1 0,1 0 0,-3 3 0,-29 32 59,27-29-44,0-1-1,0 0 1,-1-1-1,-1 0 1,1 0-1,-1 0 1,0-1-1,-17 11 1,9-6 18,10-7-19,1 0 0,-1-1 0,0 1 0,0-1 0,0 0 0,-12 3 1,-11 4 21,24-8-16,-1 0 0,1 0-1,-1 0 1,0-1 0,0 1 0,1-2-1,-1 1 1,0 0 0,0-1-1,0 0 1,0-1 0,-7-1-1,-5-2 31,8 2-23,0 0 0,0-1 0,0-1 0,0 1-1,-13-9 1,-12-6 60,27 14-71,1 1 0,-1-1 0,1 0-1,0-1 1,0 0 0,0 0 0,1 0 0,0-1 0,0 0 0,-9-12 0,-12-12 63,23 27-72,0-1 1,0 0-1,1 0 1,-1 0-1,1-1 0,0 1 1,0-1-1,-2-5 1,-8-24 111,-9-46 1,21 75-115,1 0 1,0 0 0,-1 0-1,2 0 1,-1 0-1,1-6 1,2-15 30,-3 4-12,1 0 0,1 0 0,0 0 0,11-36 1,6 21-20,-2 5 29,-12 22-25,0 0 0,1 1 1,0-1-1,1 1 0,0 0 1,0 0-1,15-12 0,-6 5-6,8-8 42,48-36 0,-58 50-53,1 1 1,0 0 0,0 1-1,1 1 1,0 0 0,17-4-1,-28 9 2,-4 1 6,0 1-1,0-1 1,0 1-1,-1 0 1,1-1-1,0 1 1,0 0-1,0-1 1,0 1-1,-1 0 0,1 0 1,0 0-1,0 0 1,0 0-1,0 0 1,0 0-1,0 0 1,0 0-1,0 0 1,-1 0-1,1 1 1,0-1-1,0 0 1,0 1-1,0-1 1,1 2-1,-2-2 0,0 0 0,1 0 0,-1 0 0,0 0-1,0 0 1,1 0 0,-1 0 0,0 0 0,1 0 0,-1 0 0,0 0 0,1 0-1,-1 0 1,0 0 0,1 0 0,-1 0 0,0 0 0,0 0 0,1 0-1,-1 0 1,0 0 0,1 0 0,-1 0 0,0-1 0,0 1 0,1 0-1,-1 0 1,0 0 0,0-1 0,1 1 0,-1 0 0,0 0 0,0-1-1,1 1 1,-1-1-1,0 1 1,0 0-1,0 0 0,1-1 0,-1 1 0,0 0 0,0-1 0,1 1 0,-1 0 0,0 0 0,1 0 1,-1-1-1,0 1 0,1 0 0,-1 0 0,0 0 0,1 0 0,-1 0 0,0-1 0,1 1 0,-1 0 1,0 0-1,1 0 0,-1 0 0,1 0 0,-1 0 0,0 0 0,1 0 0,-1 1 0,0-1 0,1 0 1,-1 0-1,0 0 0,1 0 0,-1 0 0,0 1 0,1-1 0,-1 0 0,0 0 0,1 0 0,-1 1 1,0-1-1,0 0 0,1 1 0,0-1 4,-1 0 1,1 0-1,-1 0 0,1 0 1,-1 0-1,1 1 0,0-1 1,-1-1-1,1 1 1,-1 0-1,1 0 0,0 0 1,-1 0-1,1 0 0,-1 0 1,1-1-1,-1 1 1,1 0-1,-1 0 0,1-1 1,-1 1-1,1 0 0,-1-1 1,1 0-1,20-14 82,-13 9-64,3-4 2,0-1 1,0-1 0,-1 1-1,0-2 1,8-13-1,-8 12 2,-5 6 7,0-1 0,-1 1-1,5-13 1,10-19 125,-2 9 1,-14 25-104,0 0-1,0 0 1,0 0 0,1 0-1,9-10 1,-8 12 19,-4 5 47,-7 8-37,-15 15 146,21-23-176,-12 2 58,12-3-112,0 1-1,0-1 1,0 1-1,0-1 1,0 1-1,0-1 0,0 1 1,-1-1-1,1 0 1,0 1-1,0-1 1,0 1-1,-1-1 1,1 1-1,0-1 1,-1 1-1,1-1 1,0 0-1,-1 1 1,1-1-1,0 0 1,-1 1-1,1-1 1,-1 0-1,1 0 1,0 1-1,-1-1 0,1 0 1,-1 0-1,1 0 1,-1 0-1,1 1 1,-1-1-1,1 0 1,-1 0-1,1 0 1,-1 0-1,0 0 1,-25-4 44,11 1 20,15 3-49,-28 1 436,28-1-444,-1 1-1,1-1 1,0 1-1,0-1 0,-1 1 1,1-1-1,0 1 1,0-1-1,0 1 0,-1-1 1,1 1-1,0 0 1,0-1-1,0 1 0,0-1 1,0 1-1,0-1 0,0 1 1,1 0-1,-1-1 1,0 1-1,0-1 0,0 1 1,1 0-1,3 6 220,-4-6-218,1-1 0,-1 1 0,0-1 0,0 0 0,1 1 0,-1-1-1,0 1 1,0-1 0,0 0 0,1 1 0,-1-1 0,0 1-1,0-1 1,0 1 0,0-1 0,0 1 0,0-1 0,0 1 0,0-1-1,0 1 1,0-1 0,0 0 0,0 1 0,-1-1 0,1 1-1,0 0 1,-13 8 184,9-7-230,0-1 52,1 1 0,-1-1-1,0 0 1,1 0 0,-1 0 0,-4 0-1,-13 3 51,20-4-61,1 1 1,-1-1-1,1 1 0,0-1 1,-1 1-1,1-1 0,0 1 1,-1-1-1,1 1 0,0-1 1,0 1-1,0-1 0,-1 1 1,1-1-1,0 1 0,0 0 1,0-1-1,0 1 0,0-1 1,0 1-1,0-1 0,0 1 0,0 0 1,0-1-1,1 1 0,-1-1 1,0 1-1,0-1 0,0 1 1,1-1-1,-1 1 0,0-1 1,1 1-1,-1-1 0,0 1 1,1-1-1,-1 1 0,1-1 1,0 1-1,-1 0-5,1-1-1,-1 1 1,0-1-1,1 1 1,-1 0 0,1-1-1,-1 1 1,1-1-1,-1 1 1,1-1 0,0 1-1,-1-1 1,1 0-1,-1 1 1,1-1 0,0 0-1,-1 1 1,1-1-1,0 0 1,0 0 0,-1 0-1,1 1 1,0-1-1,0 0 1,-1 0 0,1 0-1,0 0 1,-1 0 0,1-1-1,0 1 1,0 0-1,-1 0 1,1 0 0,0-1-1,0 1 1,30-30-810,29-37 1,-49 54-1704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44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83 4912,'0'0'4210,"-10"7"-3764,2-2-376,-7 6 503,-1-1 1,0-1 0,-21 10 0,33-18-251,3-1-198,0 1 0,-1-1 0,1 0 0,0 1 0,0-1-1,-1 1 1,1-1 0,0 1 0,0-1 0,0 1 0,0 0 0,0 0 0,0 0 0,0-1 0,0 1 0,0 0 0,0 0 0,0 0 0,1 0 0,-2 2 0,5 24 5661,3 7-4616,-2-12-1284,3 29-1,3 74 1135,-4-92-128,-12-18-405,4-14-459,1 1 0,0 0 0,0 0 0,0 0 1,0 0-1,0 0 0,1 0 0,-1 0 0,0 3 0,1-2 14,-1-1-1,0 1 0,0 0 0,0 0 0,0 0 1,-1-1-1,1 1 0,-1-1 0,0 1 1,1-1-1,-1 0 0,0 1 0,-5 3 1,7-7-39,0 1-1,0 0 1,0-1 0,-1 1 0,1 0 0,0-1 0,0 1 0,0-1 0,0 1 0,0 0 0,0-1 0,0 1 0,0 0 0,0-1 0,0 1 0,0-1 0,0 1 0,0 0 0,0-1 0,0 1 0,0 0 0,1-1 0,-1 1 0,0-1 0,0 1 0,0 0 0,0-1 0,1 1-1,1-10 30,5-32 71,20-65 1,-15 61 70,9-56 0,-15 73-99,-4 20 15,0-1 1,1-19-1,-3-23 76,-1 48-150,1 1 0,0-1 0,-1 1 0,0 0 0,0-1 0,0 1 0,0-1 0,0 1 0,-1 0 0,1 0 0,-5-5 0,6 7 16,-1-3 47,-5 3 2,-8 4-7,0 9-32,0 1 0,1 0 1,1 1-1,-17 25 0,16-21 7,-1-1 1,-27 28-1,33-38-16,1 1-1,0 1 1,0-1 0,-7 14 0,-7 9 140,14-25-42,10-22-35,1 0-74,2 1 1,0 0-1,0-1 0,2 2 1,0-1-1,17-23 1,-9 17 17,2 1 1,0 0 0,31-25 0,-37 34-17,-7 6-15,1-1 1,0 1 0,0 1 0,7-5 0,-12 8-9,1 0 0,-1 1 0,0-1 0,0 0 0,0 1 0,1-1 1,-1 1-1,0 0 0,0 0 0,1-1 0,-1 1 0,0 0 0,1 0 0,-1 0 0,0 0 0,1 0 0,-1 1 0,0-1 1,1 0-1,-1 0 0,0 1 0,0-1 0,1 1 0,-1 0 0,0-1 0,0 1 0,0 0 0,0-1 0,0 1 0,1 1 0,19 18 27,22 25 42,-22-21 50,44 44 0,-28-26 205,-38-39-161,-6-1-83,-16-1-38,15 0-18,-28 1 38,-3-1 46,0 2 1,-39 9-1,69-9-82,0 0-1,0 0 0,1 0 1,0 1-1,0 0 1,0 1-1,-8 5 1,12-7-30,1 0 1,-1 0 0,1 0 0,0 0 0,0 0 0,0 1-1,0-1 1,1 1 0,-1 0 0,1 0 0,0-1 0,0 2-1,0-1 1,1 0 0,-1 0 0,0 5 0,2-6-28,0 0 0,1 0-1,-1 0 1,1 0 0,0 0 0,0 0 0,0 0 0,0 0 0,0 0 0,0-1 0,1 1 0,0-1-1,-1 1 1,1-1 0,0 1 0,0-1 0,0 0 0,0 0 0,1 0 0,-1 0 0,0-1 0,5 3-1,7 5-190,0 0 0,25 10 0,8 0-3634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48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1 245 6328,'0'0'12191,"7"-11"-11976,25-33-12,-29 41-165,0 0 0,0 0 0,0 0 1,1 1-1,-1-1 0,1 1 0,0 0 1,0 0-1,0 1 0,0-1 0,0 1 1,0 0-1,0 0 0,7-1 0,17-5 291,-24 5-252,0 0 0,1 0-1,-1 1 1,0-1 0,1 1-1,-1 1 1,1-1 0,-1 0-1,1 1 1,-1 0 0,1 0-1,0 0 1,-1 1 0,1 0-1,6 1 1,-10 0-45,1 0 1,-1 1-1,1-1 1,-1 0-1,0 0 0,0 1 1,0-1-1,-1 1 1,1-1-1,0 5 0,1 0 33,1 2-21,-1 0-1,-1 0 1,0 1-1,0-1 1,-1 16-1,-6 47 131,5-65-158,-1 14 77,1 0 0,2 0-1,0 1 1,6 36 0,-6-55-76,-1 0 1,1 0-1,0-1 1,0 1-1,0 0 0,0-1 1,0 1-1,1-1 0,-1 1 1,1-1-1,-1 1 1,1-1-1,0 0 0,0 0 1,0 0-1,0 0 1,0 0-1,1-1 0,-1 1 1,0-1-1,1 1 1,0-1-1,-1 0 0,1 0 1,0 0-1,-1 0 0,1 0 1,3 0-1,-1-1 5,0 1 0,0-1-1,0 0 1,0-1 0,0 1 0,0-1-1,0 0 1,0 0 0,0-1 0,0 1-1,-1-1 1,1 0 0,-1 0 0,1-1-1,4-2 1,2-4 31,0 0 1,0 0-1,0-1 1,-2 0-1,1-1 1,-1 0-1,-1 0 1,13-23-1,-12 15 20,0-1 1,-1 0-1,-1-1 1,9-41-1,-14 48-22,-1-1 1,0 0-1,0 0 1,-4-27-1,-14-55 285,16 92-290,0 0 0,0 1 0,-1-1 0,1 1-1,-1-1 1,0 1 0,-6-8 0,8 12-43,0-1 1,0 1 0,-1 0-1,1 0 1,0 0-1,0 0 1,0-1 0,-1 1-1,1 0 1,0 0-1,0 0 1,0-1 0,0 1-1,-1 0 1,1 0-1,0-1 1,0 1-1,0 0 1,0 0 0,0-1-1,0 1 1,0 0-1,0-1 1,0 1 0,0 0-1,0 0 1,0-1-1,0 1 1,0 0 0,0 0-1,0-1 1,0 1-1,0 0 1,0 0-1,0-1 1,0 1 0,1 0-1,-1 0 1,0-1-1,0 1 1,0 0 0,0 0-1,0 0 1,1-1-1,-1 1 1,0 0 0,0 0-1,1 0 1,-1 0-1,0-1 1,0 1-1,1 0 1,-1 0 0,0 0-1,0 0 1,1 0-1,-1 0 1,0 0 0,0 0-1,1 0 1,-1 0-1,0 0 1,0 0 0,1 0-1,-1 0 1,0 0-1,1 0 1,21 4 72,-20-3-84,61 20 33,-37-11-14,38 8 0,-56-17-11,-1 1 0,0 1 1,0 0-1,0 0 1,9 5-1,-3-1 0,-11-6-22,0 0 0,0-1 1,-1 2-1,1-1 0,-1 0 0,1 0 0,-1 0 0,1 1 0,-1-1 0,0 1 1,0-1-1,0 1 0,0-1 0,2 4 0,0 8-3368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49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 3504,'0'0'14553,"-8"14"-14255,-27 45-46,32-53-202,1-1 0,-1 1 0,1 0 0,1-1 0,-1 1 0,1 0 0,0 0 0,0 1 0,0 5-1,1-7 21,0 1-1,-1-1 0,0 0 0,0 0 0,-2 8 0,0-4 86,0 1 0,1-1 0,-1 14 1,-4 17 261,6-37-369,1 0 1,-1 0-1,1 0 0,0 1 0,0-1 0,1 0 0,0 5 0,-1-6-12,1 0-1,-1 1 0,0-1 1,0 0-1,0 1 0,0-1 1,0 0-1,0 1 1,-1 2-1,-1 16 512,2-21-540,-1 1 1,1-1 0,0 1 0,0 0-1,0-1 1,0 1 0,0-1-1,0 1 1,0-1 0,0 1 0,0-1-1,0 1 1,0 0 0,1-1-1,-1 1 1,0-1 0,0 1 0,0-1-1,1 1 1,-1-1 0,0 1-1,1-1 1,-1 0 0,0 1 0,1-1-1,-1 1 1,1-1 0,-1 0 0,0 1-1,1-1 1,-1 0 0,1 1-1,-1-1 1,1 0 0,-1 0 0,1 0-1,0 1 1,-1-1 0,1 0-1,-1 0 1,1 0 0,-1 0 0,1 0-1,-1 0 1,1 0 0,0 0-1,-1 0 1,1 0 0,0-1 0,33-3 0,-33 4-4,84-23 92,14-2 67,-83 22-11,0 1 1,29 0-1,-45 2-153,1 0 1,-1 0-1,1 1 0,-1-1 0,0 0 0,1 0 0,-1 0 0,0 0 0,1 1 0,-1-1 1,0 0-1,1 0 0,-1 1 0,0-1 0,0 0 0,1 1 0,-1-1 0,0 0 0,0 1 1,0-1-1,1 0 0,-1 1 0,0-1 0,0 0 0,0 1 0,0-1 0,0 0 0,0 1 1,0-1-1,0 1 0,0-1 0,0 0 0,0 1 0,0-1 0,0 1 0,0-1 0,0 0 1,0 1-1,0-1 0,0 0 0,-1 1 0,1-1 0,0 0 0,0 1 0,0-1 1,-1 0-1,1 1 0,-1-1 0,-10 22-2313,10-19 267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0 892 6928,'0'0'1588,"12"-8"-1166,165-144 1210,-131 104-1052,-2-1 0,-2-2 0,-3-2 0,64-115 0,-95 154-477,24-44 652,-2-2 1,35-101 0,-126 300 317,35-68-1002,2 2 0,-14 77 0,33-122-52,-3 39 1,7-57-9,1 0 1,0 0 0,0 0-1,1 0 1,1 0 0,0 0-1,4 14 1,-5-22-5,0 0 0,0 0 1,0 0-1,0 0 0,0 0 0,0 0 0,0 0 1,1 0-1,-1-1 0,1 1 0,-1 0 0,1-1 0,0 1 1,-1-1-1,1 0 0,0 0 0,0 1 0,0-1 1,0 0-1,4 1 0,-2-2 1,-1 1-1,1-1 1,-1 0-1,1 0 1,-1 0 0,1-1-1,-1 1 1,1-1 0,-1 0-1,0 1 1,1-2 0,3 0-1,7-5 17,0-1-1,0 0 1,-1-1 0,20-17-1,5-5 33,-2-2 0,-1-1 0,-2-2 0,-2-1 0,-1-2 0,40-67 0,-34 40 93,-4-2-1,44-131 0,-73 187-26,-6 11 27,-11 15 4,-5 15-68,1 0-1,-28 62 1,-16 72 125,8-20 29,25-77-126,12-30 67,2 0 1,-15 52 0,23-72 196,12-28 103,17-18-315,1 2 1,1 0-1,1 1 0,2 2 1,32-25-1,-59 49-154,1 0-1,0 0 1,0 1 0,0-1-1,-1 0 1,1 1 0,0-1-1,0 1 1,0-1-1,0 1 1,0-1 0,0 1-1,0 0 1,0-1 0,0 1-1,0 0 1,0 0 0,0 0-1,0 0 1,1 0 0,-1 0-1,0 0 1,0 0-1,0 0 1,0 0 0,0 1-1,0-1 1,0 0 0,0 1-1,0-1 1,0 1 0,0-1-1,0 1 1,0-1 0,-1 1-1,1 0 1,0-1-1,1 3 1,1 2 4,0 0 1,0 0-1,0 1 0,-1-1 1,1 1-1,0 6 0,9 17 18,-8-24-27,-1 0 1,1 0 0,0-1-1,0 1 1,0-1 0,1 0-1,-1 0 1,1-1 0,0 0-1,8 5 1,-10-7 4,1 1 0,-1-1 0,0 0 1,1 0-1,-1-1 0,1 1 0,-1-1 0,1 1 0,-1-1 0,1 0 0,-1-1 1,1 1-1,-1 0 0,1-1 0,-1 0 0,1 0 0,-1 0 0,0 0 1,5-2-1,0-2 31,1 0 1,-1 0-1,0-1 1,-1 0-1,1 0 1,-1-1-1,0 0 1,-1 0 0,0 0-1,7-10 1,-12 15-27,-1 0 1,1 1 0,0-1 0,0 0 0,-1 0 0,1 0-1,-1 1 1,1-1 0,-1 0 0,0 0 0,0 0-1,0 0 1,0 0 0,0 0 0,0 1 0,-1-1 0,0-3-1,1 4-9,0 1 0,0-1-1,-1 1 1,1-1 0,0 1-1,-1-1 1,1 1 0,0-1-1,-1 1 1,1-1 0,0 1-1,-1 0 1,1-1 0,-1 1-1,1 0 1,0-1 0,-1 1 0,1 0-1,-1 0 1,1-1 0,-1 1-1,0 0 1,0 0-2,0 0 0,0 0 0,0 0 1,0 0-1,0 0 0,0 1 0,0-1 0,0 0 0,0 1 1,0-1-1,1 1 0,-1-1 0,0 1 0,0-1 0,0 1 1,1-1-1,-2 2 0,0 0 4,0-1 0,0 0 0,1 1 1,-1 0-1,1-1 0,-1 1 0,1 0 0,0 0 0,-1 0 0,1 0 0,0 0 1,0 0-1,1 0 0,-1 0 0,0 1 0,1-1 0,-1 0 0,0 4 1,2-3-5,0 0 1,-1 0 0,1-1 0,0 1-1,0 0 1,1 0 0,-1-1 0,0 1-1,1 0 1,0-1 0,-1 0 0,1 1-1,0-1 1,3 3 0,6 7 18,1-1 0,22 17 0,-28-24-16,0 0 0,1 0 0,-1-1 0,1 1 0,0-2 0,0 1 0,0-1 0,10 3 0,-15-5-35,1 0 0,0 0 1,-1 0-1,1-1 0,-1 1 0,1-1 1,-1 1-1,1-1 0,-1 0 1,1 0-1,-1 0 0,0 0 0,0 0 1,3-2-1,7-8-3409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50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 6632,'0'0'6632,"0"-11"-6251,0-39-9,1 48-326,0-1 0,0 1 0,0-1 0,0 1 0,1-1 1,0 1-1,-1-1 0,1 1 0,0 0 0,0 0 0,0 0 0,0 0 0,0 0 0,1 1 1,-1-1-1,0 1 0,1-1 0,-1 1 0,1 0 0,5-2 0,1-1 150,2-2 66,2-2 184,0 1-1,1 0 1,0 1 0,17-4-1,-30 10-386,0 0 0,1-1-1,-1 1 1,0 0 0,0 1-1,0-1 1,1 0-1,-1 0 1,0 1 0,0-1-1,0 0 1,1 1-1,-1-1 1,0 1 0,0-1-1,0 1 1,0 0-1,0 0 1,0-1 0,0 1-1,0 0 1,-1 0 0,1 0-1,0 0 1,1 1-1,-1 0-342,0 0 0,1 0-1,-1 1 1,0-1 0,0 0-1,0 1 1,-1-1 0,1 0-1,0 1 1,-1-1 0,1 5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50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 6632,'0'0'3168,"14"-5"-2571,-12 4-568,152-61 1994,-122 48-861,46-14 1,-60 22-735,-13 4-263,0 1 1,0 0-1,1 0 0,-1 1 1,0-1-1,1 1 0,-1 0 0,1 1 1,-1-1-1,7 2 0,13 5-2247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51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5120,'0'0'6905,"10"-6"-6286,39-18 603,90-31 1,-93 42-459,0 1 0,1 3 0,0 1 1,0 3-1,63 0 0,-94 6-3124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58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 4312,'0'0'5305,"-10"11"-5085,4-3-173,2-5-23,0 1 1,1 0-1,-1 1 0,1-1 0,0 0 0,1 1 0,-1 0 0,1-1 0,0 1 0,0 0 1,0 0-1,1 1 0,0-1 0,0 0 0,0 0 0,1 1 0,-1 8 0,32 364 1192,-16-248-858,-5-57 14,0 102 0,-30 133 689,14-268-389,20-59-2712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8:58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3912,'0'0'1585,"5"13"-1241,9 32 64,-3 1 0,11 74 0,8 413 1764,-47-36 977,18-480-2534,2-14-629,0-8-1411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2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3208,'0'0'13923,"-7"11"-13757,5-8-154,-2 3 17,0 1-1,0-1 0,0 1 0,1 0 0,0 0 0,1 0 1,-1 0-1,1 1 0,1-1 0,-1 0 0,1 14 0,6 208 723,-5-89-195,1-122-457,-1-10-14,0 0-1,1 0 1,0 0 0,0 0 0,0 0 0,4 9 0,-3-12 2,2 8 137,-2-12-203,-1-7-137,-1 5 45,0 1-1,1-1 0,-1 1 0,1-1 0,-1 0 1,1 1-1,-1-1 0,1 1 0,-1 0 0,1-1 0,-1 1 1,1-1-1,0 1 0,-1 0 0,1-1 0,-1 1 1,1 0-1,0 0 0,-1 0 0,2-1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2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6632,'0'0'4644,"12"0"-4351,29-1-3,1-3-1,-1-1 1,57-15 0,-85 17-204,7-3 133,0 1 0,1 1 0,0 1 1,-1 1-1,1 1 0,0 0 0,24 4 1,-42-3-147,0 1 0,-1-1 1,1 1-1,0 0 0,-1 0 1,1 0-1,-1 1 0,1-1 1,-1 1-1,0-1 0,1 1 1,-1 0-1,0 0 0,0 0 1,0 0-1,0 0 0,-1 0 1,1 0-1,0 1 0,1 3 1,6 7 329,-6-11-2518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4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40 6128,'0'0'6405,"-8"12"-5994,-22 39-18,27-46-294,1 0 0,0 0 1,0 0-1,0 0 0,1 0 0,0 0 1,0 0-1,0 0 0,1 0 0,-1 1 0,1-1 1,0 0-1,1 1 0,1 8 0,-1-11-51,-1 0 0,1 0 0,0-1 0,0 1 0,0-1 0,0 1 0,1-1 0,-1 1 0,1-1 0,-1 0 0,1 0-1,0 0 1,0 1 0,0-2 0,0 1 0,0 0 0,0 0 0,1-1 0,-1 1 0,0-1 0,1 0 0,-1 0 0,1 0 0,0 0 0,2 1 0,0-2-1,1-1 1,-1 1-1,0-1 1,1 0-1,-1-1 1,0 1-1,0-1 1,0 0 0,0 0-1,0 0 1,6-5-1,-3 3 30,-5 2-51,1 0-1,0 0 0,-1-1 0,0 0 0,1 1 0,-1-1 0,0 0 0,-1-1 0,1 1 0,3-6 1,18-40 220,-9 15-103,-9 23-16,-2 0 0,1-1 1,-1 1-1,-1-1 0,3-22 1,-4 29 156,0 5 155,0 13-86,-2 85-47,-6 320 409,3-374-633,-2 0 0,-2 0 0,-20 70 0,24-105-74,0-1 0,0 0 0,-1 0 0,0 0 0,-1-1 0,0 1 0,-9 10 0,13-16-3,0-1 0,-1 1 0,1 0 0,-1-1 0,1 0-1,-1 1 1,0-1 0,0 0 0,1 0 0,-1 0-1,0 0 1,0 0 0,0-1 0,0 1 0,0 0 0,0-1-1,0 0 1,0 1 0,0-1 0,-1 0 0,1 0-1,0 0 1,0 0 0,0-1 0,0 1 0,0 0 0,0-1-1,0 0 1,0 1 0,0-1 0,0 0 0,0 0-1,0 0 1,1 0 0,-1 0 0,-3-3 0,-9-10 48,1 0 1,0 0-1,1-1 1,0-1-1,-10-18 1,21 32-49,0 0-1,0 0 1,0-1 0,1 1 0,-1 0-1,0-1 1,1 1 0,0 0-1,-1-1 1,1 1 0,0 0 0,0-1-1,0 1 1,1-1 0,-1 1-1,1 0 1,-1 0 0,1-1-1,0 1 1,0 0 0,-1 0 0,2-1-1,-1 1 1,0 0 0,0 0-1,1 0 1,2-3 0,5-5-27,1 0 0,0 1 0,17-14 0,-18 16 6,-2 2 9,-1 1 0,1 0 0,-1 1 0,1 0 0,0 0-1,1 0 1,-1 1 0,11-2 0,65-7 50,-76 10-31,11 2-7,-16-1-251,0 0 0,0 0 0,0 1 0,0-2 0,0 1 0,0 0 0,0 0 0,0 0 0,0-1 0,0 1 0,0-1 0,0 0 0,1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0 361 5624,'0'0'4504,"6"-11"-4064,18-40 21,0 0 450,1 2 0,47-68 0,-50 78-452,-19 32-257,1-1 0,0 1 1,8-10-1,-12 16-185,0 1 1,0 0-1,0 0 0,0-1 0,0 1 0,1 0 0,-1 0 1,0 0-1,0 0 0,0-1 0,1 1 0,-1 0 1,0 0-1,0 0 0,1 0 0,-1 0 0,0 0 0,0 0 1,1 0-1,-1-1 0,0 1 0,0 0 0,1 0 1,-1 0-1,0 0 0,0 0 0,1 0 0,-1 0 0,0 1 1,0-1-1,1 0 0,-1 0 0,0 0 0,0 0 1,1 0-1,-1 0 0,0 0 0,0 0 0,0 1 0,1-1 1,-1 0-1,0 0 0,0 0 0,0 1 0,0-1 1,1 0-1,-1 0 0,0 0 0,0 1 0,0-1 0,0 0 1,0 0-1,0 1 0,0-1 0,1 0 0,-1 0 1,0 1-1,0-1 0,4 18 279,-3-16-251,37 169 977,-36-163-963,1 0 0,0 0 0,0 0 0,1 0-1,0 0 1,0-1 0,7 9 0,7 8-2407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7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146 496 4216,'0'0'5582,"-10"7"-5212,0 0-272,4-3-32,-1 0 1,1 1 0,0 0 0,0 0-1,1 1 1,0 0 0,0 0 0,-6 10-1,1-3 112,2 2 0,0-1 1,0 1-1,2 1 0,0-1 0,0 1 0,2 0 0,0 1 0,1-1 0,-2 20 0,5-33-134,0 1-1,0-1 1,0 0 0,1 0 0,-1 0 0,1 0-1,0 1 1,0-1 0,0 0 0,0 0-1,0-1 1,1 1 0,-1 0 0,1 0-1,0-1 1,-1 1 0,1-1 0,1 1 0,4 3-1,-5-4-8,0-1-1,0 0 0,1 0 1,-1 0-1,1 0 0,-1-1 0,1 1 1,0-1-1,-1 1 0,1-1 1,-1 0-1,1 0 0,0 0 1,-1 0-1,1-1 0,-1 1 1,1-1-1,0 1 0,-1-1 1,1 0-1,-1 0 0,0 0 1,1 0-1,2-2 0,5-4 26,0 0-1,1 0 1,-2-1 0,1 0-1,-1 0 1,-1-1 0,14-18-1,-3-1 219,26-48-1,-39 68-120,-2 7 106,1 15 181,-3-4-484,0-4 63,0-1-1,1 1 1,0-1 0,0 0-1,0 0 1,1 0-1,-1 0 1,1 0 0,1-1-1,-1 0 1,0 0-1,1 0 1,0 0 0,0-1-1,0 1 1,0-2-1,1 1 1,-1 0 0,1-1-1,6 2 1,-8-3-10,1 1 1,-1-1 0,0 0-1,1-1 1,-1 1 0,1-1-1,-1 0 1,1 0 0,-1 0-1,1-1 1,-1 1 0,1-1-1,-1 0 1,0-1 0,1 1-1,-1-1 1,0 1 0,0-1-1,0-1 1,0 1 0,0 0-1,-1-1 1,1 0 0,-1 0-1,0 0 1,1 0 0,3-6-1,-2 1 13,-1 1 0,0-1 0,-1 1 0,1-1 0,-2 0 0,1 0 0,-1 0 0,0-1 0,-1 1 0,0 0 0,0-1 0,0 1 0,-1-1 0,-1 1 0,0-1 0,0 1 0,-3-14 0,0 8 40,0 0 0,0 1-1,-1-1 1,-1 1 0,0 0-1,-1 0 1,0 1-1,-17-22 1,15 18 111,8 14-136,0-1-1,-1 1 1,1 0 0,0 0 0,-1 0 0,1-1-1,-1 2 1,-3-5 0,4 6-32,0-1 1,1 1-1,-1-1 1,1 1-1,-1-1 1,0 1-1,1-1 0,0 0 1,-1 1-1,1-1 1,-1 0-1,1 1 0,0-1 1,-1 0-1,1 0 1,0 1-1,0-1 0,0 0 1,0 0-1,-1 0 1,1 1-1,0-1 0,0 0 1,1 0-1,-1-1 1,0 1-3,1-1 0,0 1 0,0-1 0,-1 1 0,1-1-1,0 1 1,0-1 0,0 1 0,1 0 0,-1 0 0,2-2 0,1-1-13,1 1-1,0 0 0,0 0 0,0 0 1,11-4-1,-7 3 1,0 0 0,-1 0 0,1-1 0,-1 0 0,0-1 0,10-8 0,-4 2 4,-8 7 2,-1-1-1,0 0 0,0 0 1,0-1-1,-1 1 1,0-1-1,-1 0 1,1 0-1,-1 0 0,3-11 1,3-5-1,-6 14 1,0 1 0,-1-1 0,0 0 0,1-13 0,-2 14 0,0-1 0,1 1 0,0-1 0,5-12 0,-2 3 0,-5 18 0,0-1 0,0 1 0,0-1 0,0 1 0,0 0 0,0-1 0,0 1 0,0 0 0,-1-1 0,1 1 0,0-1 0,0 1 0,0 0 0,0-1 0,0 1 0,-1 0 0,1-1 0,0 1 0,0 0 0,-1-1 0,1 1 0,0 0 0,-1 0 0,1-1 0,0 1 0,-1 0 0,1 0 0,0-1 0,-1 1 0,1 0 0,0 0 0,-1 0 0,1 0 0,-1 0 0,1 0 0,0 0 0,-1 0 0,1-1 0,-1 1 0,1 1 0,-1-1 1,1 0-1,-1 0 0,1 1 0,-1-1 0,1 0 0,0 1 0,-1-1 0,1 0 0,0 1 0,-1-1 0,1 1 1,0-1-1,0 0 0,0 1 0,-1-1 0,1 1 0,0-1 0,0 1 0,0-1 0,0 1 0,0-1 1,0 1-1,0-1 0,0 1 0,0-1 0,0 1 0,-1 20 9,1-16-3,-3 77 29,-2 7-12,5 1 0,12 101 0,-4-130 140,-2 63 0,19-160 100,-5-18-199,5-9 16,-22 57-69,0-1 0,1 1-1,0 0 1,-1 0 0,2 0 0,-1 1 0,1-1-1,0 1 1,0 0 0,11-8 0,-15 13-9,-1 0 0,1-1 0,0 1 0,-1 0 0,1 0 0,0 0 0,0 0 1,-1 0-1,1 0 0,0 0 0,0 0 0,-1 1 0,1-1 0,0 0 0,-1 0 0,1 1 1,0-1-1,-1 0 0,1 1 0,0-1 0,-1 0 0,1 1 0,-1-1 0,1 1 0,-1-1 1,1 1-1,-1-1 0,1 1 0,-1 0 0,1-1 0,-1 1 0,1 1 0,14 26 39,-13-26-42,13 39 45,7 14 21,-20-51-52,0 0 1,1 1-1,0-1 1,0 0-1,0-1 1,0 1 0,1 0-1,-1-1 1,7 5-1,-8-7-10,0 1 0,1-1 0,-1 0 0,0 0 0,0 0 0,0 0 0,1 0 0,-1 0 0,0-1 0,1 1-1,-1-1 1,1 1 0,-1-1 0,1 0 0,-1 0 0,1 0 0,-1-1 0,0 1 0,1 0 0,-1-1 0,1 0 0,-1 1 0,0-1 0,1 0 0,-1 0 0,0-1 0,0 1 0,0 0 0,0-1 0,0 1-1,0-1 1,0 1 0,-1-1 0,1 0 0,2-4 0,1 0 10,-1-1 0,1 0 0,-2 0 0,1 0-1,-1 0 1,0-1 0,0 1 0,-1-1 0,2-15 0,-2 11 21,-1-1 1,0 1 0,-1-1-1,-1 1 1,0-1 0,-1 1-1,-3-16 1,5 28-30,0-1 0,-1 1 1,1-1-1,0 1 0,0 0 0,0-1 0,0 1 1,0-1-1,0 1 0,-1 0 0,1-1 0,0 1 1,0 0-1,-1-1 0,1 1 0,0 0 1,0-1-1,-1 1 0,1 0 0,0-1 0,-1 1 1,1 0-1,-1 0 0,1 0 0,0-1 0,-1 1 1,1 0-1,0 0 0,-1 0 0,1 0 0,-1 0 1,1 0-1,-1 0 0,0 0 0,-11 10 100,9-6-92,1 0 1,-1 0-1,1 0 1,0 1-1,-2 7 1,3-2-7,1-1 0,1 1 0,-1-1 0,2 0 0,-1 1 0,1-1 0,1 0 0,0 0 0,0 0 0,0 0-1,1-1 1,1 1 0,5 8 0,-8-15-3,0 0 0,0 1 0,0-1 0,0 0 0,0 0 0,0 0 0,1-1-1,-1 1 1,1 0 0,-1-1 0,1 0 0,-1 1 0,1-1 0,0 0 0,0 0 0,0-1-1,-1 1 1,1-1 0,0 1 0,0-1 0,0 0 0,0 0 0,0 0 0,0 0 0,0-1 0,0 1-1,0-1 1,3-1 0,1 0 8,0-1 1,1 0-1,-1 0 0,0 0 0,0-1 0,-1 0 0,1-1 1,-1 0-1,9-8 0,3-6 44,-10 10 11,0 0 0,1 1 0,11-9 0,-20 18-58,1-1 1,-1 1-1,0-1 1,1 1-1,-1-1 1,0 1-1,1-1 1,-1 1-1,0-1 1,0 1-1,0-1 1,1 1-1,-1-1 1,0 1-1,0 0 1,0-1-1,0 1 1,0-1-1,0 1 1,0-1-1,0 1 1,0 0-1,-1 0 1,1 20 93,-5 20 122,24-61 78,-10 7-257,1-1 1,1 2 0,17-18-1,-27 30-43,-1-1 0,0 1-1,1 0 1,-1-1 0,1 1-1,-1 0 1,1 0-1,-1 0 1,1-1 0,-1 1-1,1 0 1,-1 0 0,1 0-1,-1 0 1,1 0 0,-1 0-1,1 0 1,-1 0 0,1 0-1,-1 0 1,1 0-1,-1 0 1,1 0 0,-1 1-1,1-1 1,-1 0 0,1 0-1,0 1 1,14 13 80,6 18 12,-20-28-88,1 0-1,0 0 1,0 1 0,0-1-1,1 0 1,-1 0-1,1 0 1,0 0-1,0-1 1,0 1 0,1-1-1,-1 0 1,1 0-1,0 0 1,0 0-1,0-1 1,8 4 0,13 4 66,-9-3-3314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2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12160,'0'0'248,"68"-59"-984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9944,'0'0'432,"102"-51"-360,-42 32 432,7-2-8,-1 9 0,5 7 0,2 3-24,3 2 16,-5 5-88,-7 3 16,-4 4-256,-10-3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09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2608,'0'0'8416,"1"18"-8126,4 304 1050,-5-191-670,1-60-168,8-5 720,-8-66-1204,-1 1 0,0-1 1,0 0-1,0 1 1,0-1-1,0 0 0,0 1 1,0-1-1,0 0 1,1 0-1,-1 1 0,0-1 1,0 0-1,0 1 1,1-1-1,-1 0 0,0 0 1,0 0-1,1 1 1,-1-1-1,0 0 0,0 0 1,1 0-1,-1 1 1,0-1-1,1 0 1,-1 0-1,0 0 0,1 0 1,-1 0-1,0 0 1,1 0-1,-1 0 0,0 0 1,1 0-1,-1 0 1,0 0-1,0 0 0,1 0 1,-1 0-1,0 0 1,1 0-1,-1 0 0,0-1 1,1 1-1,-1 0 1,1 0-1,20-9 231,-12 5-105,32-8 71,-34 9-163,0 0 1,0 1 0,0 0-1,0 1 1,0-1-1,0 1 1,0 1 0,0-1-1,1 1 1,-1 0 0,11 2-1,2 2 159,-17-4-139,1 1 0,-1-1 1,1 1-1,-1 0 0,1 0 1,-1 0-1,0 1 0,7 3 0,-5-5 201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0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8536,'0'0'2449,"16"-7"-2024,-1-1-293,-1 1 16,0 1 0,1 0 0,0 1 0,23-5 0,-22 6 133,-1 1 0,0 0 0,1 1 0,0 1 0,-1 0 0,1 1-1,-1 1 1,1 0 0,0 2 0,-1-1 0,20 7 0,-35-8-346,0-1 1,0 0 0,1 1-1,-1-1 1,0 1-1,0-1 1,1 1 0,-1-1-1,0 1 1,0-1 0,0 1-1,0-1 1,0 1-1,0-1 1,0 1 0,0-1-1,0 1 1,0-1-1,0 1 1,0-1 0,0 1-1,0-1 1,-1 1-1,1-1 1,0 1 0,-1 0-1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6824,'0'0'2824,"12"-11"-2324,41-37 16,-47 43-369,1 0 0,0 0 0,0 1 1,0 0-1,0 0 0,1 1 1,0-1-1,0 2 0,13-4 0,-4 4 400,1 0 1,31 1-1,-36 1-256,-3 0 108,1 0-1,-1 1 1,16 4 0,-23-4-2358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3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5120,'0'0'5505,"16"2"-5078,7 1-264,72 9 483,-46-10-213,-23-1 86,0 0-1,-1 2 0,47 10 1,-59-8-134,0 1-1,17 10 1,-9-5-2237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4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0 4816,'0'0'848,"-2"16"-559,-2 294 642,5-188-671,5 209 427,-1 132 276,-31-65 1265,26-392-1839,1-6-76,6-10 2,6-20-1537,-12 29 777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5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5416,'0'0'-8,"3"17"1,7 52-12,31 276 454,-9 464 1704,-33-661-845,-26 192 0,20-269-97,7-71-1192,0 0 0,0 0 0,0 0 0,0 0 0,0 1 0,0-1 0,0 0 0,0 0 0,0 0 0,0 0-1,0 0 1,0 0 0,0 0 0,0 0 0,0 0 0,0 1 0,0-1 0,0 0 0,0 0 0,0 0 0,0 0 0,1 0 0,-1 0 0,0 0 0,0 0 0,0 0 0,0 0 0,0 0 0,0 0 0,0 0 0,0 0 0,0 0-1,1 1 1,-1-1 0,0 0 0,0 0 0,0 0 0,0 0 0,0 0 0,0 0 0,0 0 0,0 0 0,0 0 0,1 0 0,-1-1 0,0 1 0,0 0 0,0 0 0,0 0 0,0 0 0,0 0 0,0 0 0,0 0-1,0 0 1,1 0 0,-1 0 0,0 0 0,0 0 0,0 0 0,0 0 0,0 0 0,0 0 0,0-1 0,5-3-1327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6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4512,'0'0'8986,"11"-6"-8802,2 0-84,0 0-1,1 0 1,0 1-1,0 1 1,19-4 0,-18 6 3,-1 0 0,1 1 0,0 1 1,-1 0-1,1 1 0,16 3 0,-18-2 28,-12-2-103,0 0 0,0 0 0,1 0 1,-1 0-1,0 1 0,0-1 0,0 1 0,0-1 0,1 1 0,-1-1 1,0 1-1,0-1 0,0 1 0,0 0 0,0 0 0,0-1 0,1 3 1,4 0 169,-6-3-192,1 0 1,-1 1-1,0-1 1,1 0-1,-1 0 1,0 0-1,0 0 1,1 0-1,-1 0 1,0 1-1,0-1 1,1 0-1,-1 0 1,0 0-1,0 1 1,0-1-1,1 0 1,-1 0-1,0 1 1,0-1-1,0 0 1,0 0-1,0 1 1,0-1-1,1 0 1,-1 1-1,0-1 1,0 0-1,0 0 1,0 1-1,0-1 1,0 0-1,0 1 1,0-1-1,0 0 1,0 1-1,0 0-36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7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6520,'0'0'2938,"13"-10"-2595,45-35 2,-52 41-232,1 0-1,0 0 0,0 1 0,0 0 1,1 1-1,-1-1 0,1 1 0,-1 1 0,1-1 1,0 1-1,-1 1 0,1 0 0,0 0 1,0 0-1,-1 1 0,15 3 0,-18-3-4,1 0-1,-1 1 1,0 0-1,0 0 1,0 0-1,0 1 1,0-1-1,0 1 1,0 0-1,-1 0 0,0 0 1,1 1-1,-1-1 1,-1 1-1,1 0 1,0 0-1,2 5 1,1 2 157,0 2-1,-1-1 1,0 0 0,6 24 0,-2 21 184,5 16 176,-13-66-493,2 1-1,-1-1 1,1 0 0,0 0 0,1 0-1,0 0 1,5 8 0,-4-9-118,0 0-1,0 0 1,1 0 0,-1-1-1,1 0 1,12 8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17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 6928,'0'0'1353,"-6"13"-912,-96 176 1182,73-142-728,-56 69 1,47-67 206,-49 86 1,85-131-1252,1-1 0,-1 0-1,1 0 1,0 1 0,0-1 0,0 1 0,0-1-1,0 1 1,1 5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47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1369 3616,'0'0'7745,"9"10"-7634,75 76 479,-77-78-485,0 0 0,0 1-1,-1 0 1,-1 0 0,1 0-1,-1 1 1,5 15-1,20 76 629,-17-51-479,-5-21-127,-1-3 53,1-1 0,18 40 0,0-4 41,-22-48-164,1 1-1,1-1 0,0 0 1,1-1-1,1 0 0,0 0 1,16 19-1,-18-24-14,0 1 0,0-1 1,7 14-1,-9-14-11,0 0-1,1-1 1,0 1 0,0-1 0,10 10-1,27 22 81,21 16 50,-35-31-83,-21-17-59,0 0-1,-1-1 1,2 0-1,-1 0 1,1-1 0,-1 0-1,1 0 1,15 5 0,-3-3 40,0 2 1,31 17 0,-7-3 34,-4-6-21,0-2 0,1-1 0,64 11 0,132 8 117,-179-25-160,247 19 23,-271-23-43,1-2 0,-1-1 0,52-7 0,97-5 54,-49 5 4,198-34 148,-246 26-161,3-1 15,-2-3-1,91-32 1,5-14 55,164-65 110,-303 110-214,465-209 335,-400 182-297,27-14 22,372-180 184,-480 228-259,354-171 51,-264 128-50,76-34 8,-122 59-13,392-155-2,-177 66 0,-47 16 0,-3 19 0,56-21 0,105-32 11,-188 70 2,-138 45 6,1 2-1,1 4 0,78-8 1,-49 14-5,161-16 5,-14 0-5,58-1-11,192-12 297,-359 33-192,-10 1-9,119-32 91,-238 36-176,20-3 25,-16 3-4,1-1 1,-1 0 0,0-1 0,0-1 0,21-9-1,-27 10-32,7-4-9,-17 8 3,0 0 0,0 0 0,1 0 0,-1 0 0,0 0 0,0 0 0,0 0 0,0 0 0,1-1 0,-1 1 0,0 0 0,0 0 0,0 0 0,0 0 0,1 0 0,-1 0 0,0 0 0,0 0 0,0 0 0,0-1 0,0 1 0,0 0 0,1 0 0,-1 0 0,0 0 0,0 0 0,0-1 0,0 1 0,0 0 0,0 0 0,0 0 0,0 0 0,0-1 0,0 1 0,0 0 0,0 0 0,0 0 0,0 0 0,0-1 0,0 1 0,0 0 0,0 0 0,0 0 0,0 0 0,0-1 0,0 1 0,0 0 0,0 0 0,0 0 0,0 0 0,0-1 0,0 1 0,0 0 0,-1 0 0,1 0 0,0 0 0,-18-11-2543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4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6928,'0'0'2134,"13"-2"-1710,0 0-313,3 1 61,0-2 1,0 0 0,28-10 0,-23 4 35,0-1 0,0-1 1,-1-1-1,-1 0 0,0-2 1,-1 0-1,-1-1 0,29-31 1,2-11 451,55-86 0,-72 99-373,5-9 193,-2-2 0,-3 0 0,37-91 0,-66 138-318,0 1 1,0-1-1,0 0 0,-1 0 0,0 0 1,-1 0-1,0-11 0,0 9 203,0 10-352,0-1 0,0 1 0,0 0 0,0-1 1,0 1-1,0 0 0,0-1 0,-1 1 0,1 0 1,0-1-1,0 1 0,0 0 0,0-1 0,0 1 0,-1 0 1,1 0-1,0-1 0,0 1 0,0 0 0,-1 0 0,1-1 1,0 1-1,0 0 0,-1 0 0,1 0 0,0-1 0,-1 1 1,1 0-1,0 0 0,0 0 0,-1 0 0,1 0 1,0 0-1,-1 0 0,1 0 0,0 0 0,-1 0 0,1 0 1,0 0-1,-1 0 0,1 0 0,0 0 0,-1 0 0,1 0 1,0 0-1,-1 0 0,1 0 0,0 0 0,-1 1 0,1-1 1,0 0-1,0 0 0,-1 1 0,-16 9 234,4 3-89,-7 4 5,2 1-1,0 1 1,-27 37-1,28-28 12,1 1-1,1 1 1,-21 61-1,19-32 193,-12 73 0,27-117-266,0-1 1,1 1 0,0 0 0,2 16-1,-1-27-54,1 0-1,-1 1 0,1-1 0,0 0 0,0 0 1,0 0-1,0 0 0,1 0 0,0 0 0,0 0 1,0 0-1,0-1 0,0 1 0,1-1 1,0 1-1,0-1 0,0 0 0,3 3 0,-4-6-26,1 1 0,0-1 0,-1 0-1,1 0 1,-1 0 0,1 0-1,-1 0 1,1-1 0,-1 1 0,1-1-1,-1 1 1,4-3 0,5 1-4,1-1 0,-1 0 0,0-1 0,1 0 0,-1-1 0,-1 0 0,17-10-1,-7 1 20,-1 0-1,23-22 0,2 1 182,-44 35-209,0 0 0,0-1 0,0 1 0,0 0 0,0 0 0,0 0 0,0 0 0,0 0 0,0 0 0,0 0 0,0-1 0,0 1 0,0 0 0,1 0 1,-1 0-1,0 0 0,0 0 0,0 0 0,0 0 0,0 0 0,0 0 0,0 0 0,1 0 0,-1-1 0,0 1 0,0 0 0,0 0 0,0 0 0,0 0 0,0 0 0,1 0 1,-1 0-1,0 0 0,0 0 0,0 0 0,0 0 0,0 0 0,0 0 0,1 1 0,-1-1 0,0 0 0,0 0 0,0 0 0,0 0 0,0 0 0,0 0 0,0 0 0,1 0 1,-1 0-1,0 0 0,0 0 0,0 1 0,0-1 0,0 0 0,0 0 0,0 0 0,0 0 0,0 0 0,0 0 0,0 0 0,0 1 0,0-1 0,1 0 0,-1 0 0,0 0 1,0 0-1,0 1 0,-2 15 119,-6 22-78,4-24-32,1-7-5,2-1-1,-1 0 0,1 1 0,0-1 0,0 8 0,0 1-14,0-12 11,1 0-1,0-1 1,0 1 0,0 0 0,0 0 0,0 0 0,1-1 0,-1 1 0,2 3-1,-2-5-1,1-1 1,0 1-1,-1 0 0,1 0 0,0-1 0,-1 1 0,1-1 0,0 1 0,0-1 0,0 1 0,0-1 0,0 1 0,0-1 0,0 0 0,-1 1 0,1-1 0,0 0 0,0 0 0,0 0 0,0 0 0,0 0 0,0 0 1,0 0-1,0 0 0,0 0 0,0 0 0,0-1 0,0 1 0,0 0 0,0-1 0,0 1 0,1-1 0,12-5 32,-1 0 0,0-1 0,0 0 0,-1-1 0,0 0 0,0-1 0,15-15 0,18-12 165,-44 35-192,0 1 0,0-1 0,-1 0 0,1 1-1,0-1 1,0 1 0,0-1 0,0 1 0,0 0-1,0-1 1,0 1 0,0 0 0,0 0 0,0 0-1,2-1 1,-3 2-5,1-1 0,-1 0-1,1 0 1,-1 0 0,0 1 0,1-1-1,-1 0 1,1 0 0,-1 1 0,0-1-1,1 0 1,-1 1 0,0-1 0,1 0-1,-1 1 1,0-1 0,0 0-1,0 1 1,1-1 0,-1 1 0,0-1-1,0 1 1,0-1 0,1 1 0,-1 4 10,1 1 1,-1-1 0,0 1 0,0-1-1,-1 6 1,0 3 1,0-13-12,1 0-1,0 0 1,0 0-1,0 0 1,0 0 0,1 0-1,-1 0 1,0 0-1,0 0 1,0 0 0,1-1-1,-1 1 1,0 0 0,1 0-1,-1 0 1,1 0-1,-1-1 1,1 1 0,0 0-1,-1 0 1,1-1-1,-1 1 1,1 0 0,0-1-1,0 1 1,-1-1 0,1 1-1,0-1 1,0 0-1,0 1 1,0-1 0,0 0-1,-1 1 1,3-1-1,-2 0 4,1 0 0,0 0 0,-1 0 0,1 0 0,0 0 0,-1-1 0,1 1 0,0-1 0,-1 1-1,1-1 1,-1 0 0,1 0 0,-1 1 0,1-1 0,-1 0 0,0 0 0,3-3 0,5 2 30,-8 0-15,-2 6 27,1-4-5,-2 1-41,0 0 1,0 1 0,-1-1 0,1 0 0,0 1 0,0 0 0,0-1 0,0 1 0,1 0-1,-1 0 1,0 0 0,1 0 0,-1 0 0,1 1 0,-2 3 0,-7 9 34,-339 352 52,349-367-90,-3 3 5,0 0 0,0 0 0,0 0 0,0-1 0,0 0 1,0 1-1,-1-1 0,1 0 0,-1 0 0,0-1 0,1 1 0,-1-1 0,-7 2 0,11-3-4,0 0-1,0 0 1,0 0 0,-1 0-1,1 0 1,0 0 0,0-1 0,0 1-1,0 0 1,-1 0 0,1 0-1,0 0 1,0 0 0,0 0 0,-1 0-1,1 0 1,0 0 0,0-1-1,0 1 1,0 0 0,0 0-1,-1 0 1,1 0 0,0 0 0,0-1-1,0 1 1,0 0 0,0 0-1,0 0 1,0-1 0,0 1 0,0 0-1,0 0 1,0 0 0,-1-1-1,1 1 1,0 0 0,3-11 11,6-9 0,2 2-9,1 1 0,1 1 1,0 0-1,1 0 0,0 1 1,34-25-1,109-63-64,-106 73 27,49-30 46,5-1 13,-103 60-23,-1-1 0,1 1 0,0 0 0,0 0 0,0 0 0,0 0 0,0 0 0,1 0 0,-1 1 0,0-1 0,0 1 0,0-1 0,1 1 0,-1 0 0,0 0 0,4 0 0,-5 1-1,1-1-1,-1 1 1,0 0 0,0 0 0,0-1-1,0 1 1,0 0 0,0 0 0,0 0 0,0 0-1,0 0 1,0 0 0,-1 1 0,1-1 0,0 0-1,-1 0 1,1 1 0,-1-1 0,0 0 0,1 0-1,-1 1 1,0-1 0,1 0 0,-1 1 0,0-1-1,0 0 1,-1 4 0,2 25 5,-2 1 1,-9 54-1,-21 62 67,19-93-49,10-44-2,-1-1 0,0 1 0,0 0-1,-9 16 1,10-18 11,-3 5 31,4-11-8,0-8 25,3-8-39,-1 1 0,2-1 0,0 1 0,7-18 0,-1 1 5,-1-4 14,3-1 0,0 2 0,2 0 0,23-42 0,-20 47-37,39-59 41,-47 75-59,1 1-1,1 0 1,0 0 0,0 1-1,13-9 1,-22 18-6,0 0 0,0 0 0,0 0 1,0 0-1,0 1 0,1-1 0,-1 0 0,0 1 0,0-1 1,1 1-1,-1-1 0,1 1 0,-1 0 0,0 0 0,1-1 1,2 1-1,-4 1-1,1-1 0,0 0 1,-1 0-1,1 1 0,-1-1 0,1 0 1,-1 1-1,1-1 0,-1 1 1,1-1-1,-1 1 0,1-1 0,-1 1 1,0-1-1,1 1 0,-1-1 0,0 1 1,1 0-1,-1-1 0,0 1 1,0-1-1,1 1 0,-1 0 0,0 0 1,0 4-6,1-1 0,-1 1 0,0-1 0,-1 1 0,1-1 0,-1 1 0,0-1 0,-3 9 0,-1 2 10,-1 0 1,-1 0-1,-16 25 1,20-35 10,-1 0-1,0 0 1,1-1 0,-2 1 0,1-1 0,0 0-1,-1 0 1,0-1 0,0 1 0,0-1 0,0 0-1,0-1 1,-12 5 0,16-7-7,1 0 0,-1 0 1,0 0-1,0 0 0,1 0 1,-1 0-1,0-1 0,1 1 0,-1 0 1,0 0-1,0 0 0,1-1 0,-1 1 1,0 0-1,1-1 0,-1 1 1,1-1-1,-2 0 0,2 1-6,0 0-1,0 0 0,-1 0 1,1 0-1,0-1 1,0 1-1,0 0 0,0 0 1,-1 0-1,1 0 1,0-1-1,0 1 0,0 0 1,0 0-1,0 0 1,0-1-1,0 1 0,0 0 1,-1 0-1,1 0 1,0-1-1,0 1 0,0 0 1,0 0-1,0-1 1,0 1-1,0 0 0,0 0 1,0 0-1,0-1 1,0 1-1,0 0 0,1 0 1,-1 0-1,0-1 1,0 1-1,0 0 0,0 0 1,0 0-1,0-1 1,0 1-1,1 0 0,-1 0 1,0 0-1,0 0 1,0-1-1,0 1 1,1 0-1,-1 0 0,0 0 1,0 0-1,0 0 1,1 0-1,-1 0 0,0-1 1,1 1-1,15-5 15,32-5-1,-17 4-12,18-4 3,-11 3-24,1-2 1,46-17-1,-70 20 10,1 0-1,-1 0 0,1-1-1,-1 0 1,-1-1 0,1-1 0,14-12 0,-27 18 10,1 1-1,-1 0 1,0-1-1,-1 1 1,1-1 0,0 1-1,-1-1 1,1 0 0,-1 0-1,0 0 1,0 0-1,0 1 1,0-2 0,-1 1-1,1 0 1,-1 0 0,0 0-1,0 0 1,0 0-1,-1-6 1,1 7 1,-1 0 1,1 1-1,-1-1 0,0 0 0,0 0 1,1 0-1,-1 0 0,-1 0 0,1 1 1,0-1-1,0 1 0,-1-1 0,1 1 1,-1-1-1,1 1 0,-1 0 0,1-1 1,-1 1-1,0 0 0,0 0 0,0 0 1,1 1-1,-1-1 0,0 0 0,0 1 1,0-1-1,0 1 0,0 0 0,0-1 1,0 1-1,-4 0 0,-1 0 4,1 1-1,0-1 1,-1 1-1,1 0 1,-1 1-1,1-1 1,0 1-1,0 1 0,0-1 1,0 1-1,1 0 1,-1 0-1,1 0 1,-1 1-1,1 0 1,0 0-1,0 1 1,-6 6-1,11-9-3,-1-1-1,0 0 0,1 0 0,-1 0 1,1 0-1,-1 1 0,1-1 1,-1 0-1,1 1 0,0-1 1,0 0-1,0 0 0,0 1 1,0-1-1,0 0 0,0 1 1,0-1-1,0 0 0,0 1 0,1-1 1,0 2-1,0 0 1,1 0 0,-1 0 0,1-1 0,0 1 0,0 0 1,0-1-1,0 1 0,4 2 0,4 4 3,0-2-1,1 1 1,15 7 0,13 3 41,0-3 0,1-1 0,0-1 0,42 6 1,-56-13-9,-21-5-328,28 5 727,-15-8-4612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50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52 159 3912,'0'0'7916,"2"13"-7751,30 108 302,-23-84-288,-1 1-1,-2 0 1,-2 0 0,0 67 0,-5-74-53,0-1 0,-2 1 0,-1-1 0,-2 0 0,-11 37 0,8-38-28,-12 34 296,13-37-59,7-23-300,1 1 0,-1-1 0,0 0 0,-1 1 0,1-1 0,0 0-1,-1 0 1,0 0 0,0 0 0,-2 3 0,-26 28 572,34-53-327,15-47-149,-9 26-80,14-71 97,-11 40-55,-4 15-25,-3 0 0,-2-1 0,-2 1 0,-12-113 0,-9 68 5,6 40 6,10 28-33,-3-11-1,5 43-46,1 1 0,-1-1-1,1 0 1,0 0 0,-1 1 0,1-1 0,0 0-1,0 0 1,-1 1 0,1-1 0,0 0-1,0 0 1,0 0 0,0 0 0,0 1-1,0-1 1,0 0 0,1 0 0,-1 0 0,0 0-1,10 13-101,3 4 72,26 19-14,-27-26 39,0 2-1,-1 0 1,14 16-1,237 300 209,-246-304-153,17 30 1,-19-30 30,23 31-1,14 4 247,-47-57-39,-3-7-159,-3-9-43,-2 8-35,0 1-1,0 0 1,-1 0 0,0 1 0,-8-8-1,10 10-25,0 1 0,0 0-1,0 0 1,0 1-1,0-1 1,0 0-1,0 1 1,0 0-1,-1 0 1,1 0 0,0 0-1,-1 1 1,1-1-1,-6 1 1,7 0-14,-1 0-1,1 1 1,-1 0 0,1 0 0,0 0 0,-1 0 0,1 0 0,0 0 0,0 0-1,0 1 1,0-1 0,0 1 0,0-1 0,-3 4 0,-24 29 65,25-30-65,-12 16 36,10-13-31,0-1-1,1 1 1,0 0-1,0 0 1,1 1 0,-5 9-1,-45 117 58,51-122-72,2-9 11,0 0-1,1-1 0,-1 1 0,0 0 1,-1 0-1,1-1 0,0 1 0,-1-1 1,-3 5-1,5-7 2,-1 0-9,0 0 1,0 0-1,1 0 1,-1-1-1,0 1 1,0 0-1,1-1 1,-1 1-1,0-1 1,0 1-1,1-1 1,-1 1-1,0-1 1,1 1-1,-1-1 1,1 0 0,-1 1-1,1-1 1,-1 0-1,1 1 1,0-1-1,-1-1 1,-8-21 14,8 20-15,-5-22 10,0 1-1,1-1 0,2 0 0,1 0 0,0 0 0,2 0 1,4-32-1,-2 36-3,2 1 0,0-1 0,1 1-1,1 0 1,1 1 0,0 0 0,2 0 0,0 0 0,16-23 0,-18 32 89,25-37 200,-15 22-3193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09:59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1 947 5416,'0'0'4512,"10"4"-4180,33 12 17,-40-16-306,0 0 0,0 0 0,0 0 0,0 0 1,-1 0-1,1-1 0,0 1 0,0-1 0,0 0 0,-1 0 0,1 0 0,0 0 0,-1 0 0,1 0 1,-1-1-1,0 1 0,1-1 0,-1 0 0,0 0 0,0 0 0,0 0 0,0 0 0,0 0 0,2-4 1,2 0 54,11-14 265,-1-1 0,-1-1 0,0 0 0,14-32 0,40-102 1895,-57 128-1876,-9 19-205,0 0 98,1 0 0,0 0 0,0 1 0,1 0-1,7-10 1,-1 38 204,-3-4-417,-1 1 0,0 0-1,6 31 1,7 59 74,-18-96-126,2 17 29,-1 0 0,-2 1 0,0-1 0,-2 1-1,-2-1 1,-7 40 0,10-66-28,-1-1-1,1 1 1,0 0 0,0-1-1,-1 1 1,1-1 0,-1 1-1,1-1 1,-1 1 0,0-1-1,0 1 1,1-1 0,-1 0-1,0 1 1,0-1 0,0 0-1,-1 0 1,1 0 0,0 0-1,0 0 1,-1 0 0,1 0-1,0 0 1,-1 0-1,1 0 1,-1-1 0,1 1-1,-1-1 1,1 1 0,-1-1-1,0 0 1,1 1 0,-1-1-1,1 0 1,-1 0 0,0 0-1,1 0 1,-3-1 0,-6-2 79,1 1 1,0-2 0,1 1 0,-1-2 0,-13-7-1,-7-3 129,18 9-124,12 4-58,19 10-28,-12-4-7,-1 1 1,1-2-1,0 1 1,1-1-1,-1 0 1,0-1-1,1 1 0,0-2 1,-1 1-1,1-1 1,0-1-1,0 0 0,-1 0 1,1-1-1,0 1 1,-1-2-1,1 0 0,0 0 1,-1 0-1,0-1 1,1 0-1,-1-1 0,-1 0 1,1 0-1,11-8 1,5-6 42,-1 0 1,-1-1-1,0-2 1,-1 0-1,-2-1 1,27-39-1,4-23 299,-49 83-331,1-1 12,-1 0-1,0 0 1,0 0 0,0 0 0,0 0-1,0 0 1,0 0 0,0-1-1,-1 1 1,1 0 0,-1 0 0,0-1-1,0-3 1,1 6-22,-1 0 0,0 0-1,0 0 1,0 0 0,0 0 0,0 0 0,1 0-1,-1 0 1,0 0 0,0-1 0,0 1 0,0 0-1,1 0 1,-1 0 0,0 0 0,0 0 0,0 0-1,0 0 1,0 0 0,1 1 0,-1-1 0,0 0 0,0 0-1,0 0 1,0 0 0,0 0 0,1 0 0,-1 0-1,0 0 1,0 0 0,0 0 0,0 0 0,0 1-1,0-1 1,1 0 0,-1 0 0,0 0 0,0 0-1,0 0 1,0 0 0,0 1 0,0-1 0,0 0-1,0 0 1,0 0 0,0 0 0,0 0 0,0 1-1,0-1 1,0 0 0,0 0 0,0 0 0,0 0-1,0 1 1,0-1 0,0 0 0,0 0 0,-16 75-53,-3 23 45,18-85 10,0 0 1,1-1-1,1 1 1,0 0 0,0 0-1,4 12 1,-1-9 6,-2-3-7,2 0 0,-1 0 1,8 15-1,-10-25 6,1-1-1,-1 1 1,1 0 0,-1-1 0,1 1-1,0-1 1,0 1 0,0-1 0,0 0-1,0 0 1,1 0 0,-1 0-1,1-1 1,-1 1 0,1 0 0,0-1-1,-1 0 1,1 0 0,6 2 0,-7-3-1,0 0 0,0 0 0,0 0 1,0 0-1,0-1 0,0 1 0,0-1 1,0 1-1,0-1 0,0 0 1,0 1-1,0-1 0,-1 0 0,1 0 1,0-1-1,0 1 0,-1 0 0,1-1 1,2-2-1,27-34 133,-27 32-118,16-26 128,-1-2 0,-1 0 1,22-61-1,-18 39 45,-18 43-141,-4 11-49,0 0-1,1 0 1,-1 0 0,1 0-1,-1 0 1,1 1 0,0-1 0,0 0-1,0 0 1,0 0 0,0 1-1,0-1 1,0 1 0,1-1 0,-1 1-1,1-1 1,1-1 0,-2 3-7,-1 0 0,0 1 0,1-1 1,-1 0-1,0 0 0,1 0 1,-1 1-1,1-1 0,-1 0 0,0 0 1,0 1-1,1-1 0,-1 0 1,0 1-1,1-1 0,-1 0 0,0 1 1,0-1-1,0 0 0,1 1 1,-1-1-1,0 0 0,0 1 0,0-1 1,0 1-1,0-1 0,0 0 0,0 1 1,0-1-1,0 1 0,0-1 1,0 1-1,0 0 0,2 22 33,-2-17-29,4 35 8,1-1-1,2 1 0,13 41 1,-20-80-11,1-1-1,-1 1 1,0-1 0,1 0 0,-1 1 0,1-1 0,0 0 0,-1 1 0,1-1 0,0 0 0,0 0 0,0 1 0,-1-1 0,1 0 0,1 0 0,-1 0 0,0 0 0,0 0-1,0-1 1,0 1 0,1 0 0,-1-1 0,0 1 0,1 0 0,-1-1 0,0 1 0,1-1 0,-1 0 0,1 0 0,-1 1 0,1-1 0,-1 0 0,0 0 0,1 0-1,-1-1 1,1 1 0,-1 0 0,1 0 0,-1-1 0,0 1 0,1-1 0,-1 1 0,0-1 0,2-1 0,3-1 13,0-1 0,-1 1 0,1-1-1,-1-1 1,-1 1 0,1-1 0,0 0 0,5-8 0,27-43 92,-3-2 0,45-106 0,-67 132-81,-1 0-1,-1 0 1,-2-1 0,5-47-1,-12 72-15,0 1 0,-1-1 1,-1 1-1,1-1 0,-1 1 0,-2-9 0,3 15-10,0 0 0,-1 1 0,1-1 0,0 0 0,0 0 0,-1 0 0,1 1-1,0-1 1,-1 0 0,1 0 0,-1 1 0,1-1 0,-1 0 0,1 1 0,-1-1 0,0 1 0,1-1 0,-1 0 0,-1 0 0,2 2-2,0-1 0,-1 0 1,1 0-1,-1 0 0,1 0 0,0 1 1,-1-1-1,1 0 0,-1 0 0,1 1 1,0-1-1,0 0 0,-1 1 0,1-1 1,0 0-1,-1 1 0,1-1 1,0 0-1,0 1 0,0-1 0,-1 1 1,1-1-1,0 0 0,0 1 0,0 0 1,-2 4-1,1 0 0,0 0 1,0 0-1,0 1 1,0 5-1,26 353-157,-8-246 105,-17-114 54,1-1 0,-1 0 0,1 0 0,0 0 0,0 0 0,0 0 0,0 0 0,0 0 0,1 0 0,1 3 1,-2-6 1,-1 1 1,1 0-1,-1-1 1,1 1 0,-1-1-1,1 1 1,0-1 0,-1 1-1,1-1 1,0 0 0,-1 1-1,1-1 1,0 0 0,-1 1-1,1-1 1,0 0 0,0 0-1,-1 0 1,1 1-1,0-1 1,0 0 0,-1 0-1,1 0 1,0 0 0,0-1-1,-1 1 1,1 0 0,0 0-1,0 0 1,-1-1 0,1 1-1,0 0 1,-1 0 0,1-1-1,0 1 1,-1-1-1,1 1 1,-1-1 0,1 1-1,0-1 1,-1 1 0,1-1-1,-1 1 1,1-1 0,-1 0-1,0 1 1,1-2 0,7-9 36,-1-1 0,0 1 0,-1-1 0,7-20 0,9-17 83,-18 41-96,-1 1 1,0-1-1,0 0 0,-1 0 1,0 0-1,0 0 0,0-13 1,-1 20-31,-1 0 1,1 1 0,0-1 0,-1 0-1,1 1 1,0-1 0,0 1 0,-1-1 0,1 1-1,0-1 1,0 1 0,0 0 0,0-1-1,0 1 1,-1 0 0,1 0 0,0-1-1,2 1 1,20 6 33,-17-4-38,1 0 0,0-1 0,0 0 0,11 1 0,8 0 0,-21-1 17,0-1 0,1 0 0,-1 0 0,1 0-1,-1 0 1,9-3 0,69-23 61,-42 11 30,-35 13-81,-3 1-7,0 0 0,1 0 0,-1 0 0,0 0 0,1 1 0,-1-1 0,1 1 0,-1 0-1,1 0 1,4 1 0,-2-7 3,-6 6-15,0-1 1,0 1-1,1 0 1,-1-1-1,0 1 1,0 0-1,0 0 0,0-1 1,0 1-1,0 0 1,1 0-1,-1-1 1,0 1-1,0 0 1,0 0-1,1 0 1,-1-1-1,0 1 1,0 0-1,1 0 1,-1 0-1,0 0 1,1-1-1,-1 1 1,0 0-1,0 0 1,1 0-1,-1 0 1,0 0-1,1 0 1,-1 0-1,0 0 1,1 0-1,-1 0 1,0 0-1,0 0 1,1 0-1,-1 0 1,0 0-1,1 0 1,-1 0-1,0 1 1,0-1-1,1 0 0,-1 0 1,0 0-1,0 0 1,1 1-1,-1-1 1,0 0-1,1 1 0,-1-1 0,0 0 0,1 0 0,-1 0 0,0 1 0,1-1 0,-1 0 0,0 0 0,1 0 0,-1 0 0,0 1 0,1-1 0,-1 0 1,0 0-1,1 0 0,-1 0 0,1 0 0,-1 0 0,0 0 0,1 0 0,-1 0 0,0 0 0,1 0 0,-1 0 0,1-1 0,-1 1 0,0 0 0,1 0 0,-1 0 0,0 0 0,1-1 0,11-12 1,3-18-2,-2 0 14,-4 12 11,-1-1 1,9-35 0,-9 15 36,-2 0-1,-1-1 1,-1-43 0,-4 82-57,0-1 0,0 1 0,0-1-1,0 1 1,0-1 0,0 1-1,0 0 1,-1-1 0,1 1 0,-1-1-1,1 1 1,-1 0 0,0 0-1,0-1 1,0 1 0,-3-4 0,3 6-7,1 0 0,-1 0 1,0 0-1,1 0 1,-1 0-1,0 0 0,1 0 1,-1 1-1,0-1 1,1 0-1,-1 0 1,0 1-1,1-1 0,-1 0 1,1 1-1,-1-1 1,1 0-1,-1 1 0,1-1 1,-1 1-1,1-1 1,-1 1-1,1-1 1,-1 1-1,1-1 0,0 1 1,-1 0-1,1-1 1,0 1-1,0 0 0,-1-1 1,1 1-1,0 0 1,-10 24-13,2 13-50,-5 55-1,11-59 63,2 41-1,1-24 3,5 23 1,0-16 0,-5-40 0,1 1 0,6 26 0,-7-38 0,1-1 0,0 1 0,1-1 0,0 0 0,-1 0 0,2 0 0,-1 0 0,1 0 0,0-1 0,6 7 0,-9-10 1,1-1 0,-1 0 0,1 1 0,-1-1-1,1 0 1,0 0 0,0 0 0,-1 0 0,1 0 0,0-1-1,0 1 1,0 0 0,0-1 0,0 0 0,0 1 0,0-1-1,0 0 1,0 0 0,2 0 0,0-1 3,0 0-1,0 0 1,-1 0 0,1 0 0,0 0-1,-1-1 1,1 0 0,-1 0 0,5-3-1,4-4 12,0-2-1,-1 1 1,18-23-1,-16 16-8,-1-1 0,0-1 0,13-30 0,-18 36-6,-2 5 14,0 0 0,1 0 0,0 1 0,1 0 0,0 0 0,11-8 0,-17 14-15,0 0 0,0 0 1,0 1-1,0-1 1,0 1-1,0-1 0,0 1 1,0-1-1,0 1 1,0-1-1,1 1 0,-1 0 1,0 0-1,0 0 0,0 0 1,1 0-1,-1 0 1,0 0-1,0 0 0,0 0 1,1 0-1,-1 1 1,0-1-1,0 0 0,0 1 1,0-1-1,0 1 1,0-1-1,0 1 0,0 0 1,0-1-1,0 1 1,0 0-1,0 0 0,0 0 1,0 0-1,0 0 1,-1 0-1,1 0 0,-1 0 1,1 0-1,0 0 1,0 2-1,11 31-82,2-1 1,32 57-1,-44-86 85,1 0-1,-1-1 1,1 0 0,0 1 0,0-1-1,0 0 1,0 0 0,1-1-1,-1 1 1,1-1 0,-1 0 0,9 4-1,-10-5 4,1-1-1,-1 1 0,1-1 0,0 1 0,-1-1 1,1 0-1,0 0 0,-1 0 0,1 0 0,-1 0 0,1-1 1,0 1-1,-1-1 0,1 0 0,-1 0 0,1 0 1,-1 0-1,1 0 0,-1 0 0,0-1 0,3-2 1,14-9 30,0-1 1,-1-1 0,-1-1 0,-1-1-1,24-30 1,-1 2 68,-34 39-115,-6 5 4,-9 11 17,4-1-6,1 0-1,1 1 0,0 0 1,0-1-1,1 1 1,0 0-1,-2 13 0,4-18-2,1 0 0,0 1 0,0-1-1,0 0 1,0 0 0,1 1 0,0-1-1,0 0 1,0 0 0,1 0 0,-1 0-1,1 0 1,0 0 0,1-1 0,-1 1-1,5 4 1,-7-8 1,1 0-1,-1 0 1,1-1-1,0 1 1,-1 0-1,1-1 1,0 1 0,0 0-1,0-1 1,-1 1-1,1-1 1,0 1-1,0-1 1,0 0-1,0 1 1,0-1-1,0 0 1,0 0 0,0 1-1,0-1 1,0 0-1,0 0 1,0 0-1,0 0 1,0-1-1,0 1 1,0 0-1,0 0 1,0 0-1,0-1 1,0 1 0,0-1-1,0 1 1,-1 0-1,1-1 1,0 0-1,0 1 1,0-1-1,-1 1 1,1-1-1,0 0 1,-1 0-1,1 1 1,1-3 0,3-3 6,-1 0 1,1 0 0,-1-1 0,5-10 0,0 0 24,-2-1 1,0 0 0,-1-1 0,-1 1-1,3-23 1,-7 27 40,-2 18-50,2 23-15,0-23-10,1 4 2,0-1-1,0 1 0,1-1 0,0 1 1,6 9-1,-8-15-3,1 0 0,-1 0 0,1-1 0,-1 1 0,1 0 0,0-1 0,0 1 0,0-1 1,0 0-1,0 0 0,0 1 0,0-1 0,0 0 0,0-1 0,0 1 0,1 0 0,-1-1 0,0 1 0,1-1 0,-1 0 0,0 0 0,1 0 0,2 0 1,19-3-8,0-1 1,0-1-1,-1-2 0,1 0 1,25-12-1,-13 5 12,39-10-1,-40 13 27,-28 8-16,1 1 0,0-1 0,0 1 0,0 0 0,14 0 0,-8-2-3,-1 2 2,-13 2-11,1 1 0,-1-1 1,0 0-1,0 0 0,0 1 0,1-1 0,-1 0 0,0 1 0,0-1 1,0 0-1,0 1 0,0-1 0,0 0 0,1 1 0,-1-1 0,0 0 0,0 1 1,0-1-1,0 0 0,0 1 0,-1-1 0,1 0 0,0 1 0,0-1 1,0 0-1,0 1 0,0-1 0,0 0 0,0 1 0,-1-1 0,1 0 1,0 0-1,0 1 0,0-1 0,-1 0 0,1 1 0,-7 12 0,-1 0 0,-10 14 0,9-15 0,-14 28 0,21-35 0,0-1 0,0 1 0,1-1 0,0 1 0,0 0 0,0-1 0,0 1 0,1 0 0,-1 0 0,2 7 0,-1-10 1,0-1 0,0 1 0,0-1 0,1 1 1,-1-1-1,0 1 0,1-1 0,0 1 0,-1-1 0,1 0 0,0 1 0,-1-1 0,1 0 0,0 0 0,0 1 0,0-1 0,0 0 0,0 0 0,1 0 1,-1 0-1,0 0 0,0 0 0,1-1 0,-1 1 0,0 0 0,1-1 0,-1 1 0,1-1 0,-1 1 0,1-1 0,-1 0 0,1 1 0,-1-1 0,1 0 1,-1 0-1,1 0 0,-1 0 0,1 0 0,1-1 0,4 0 5,0-1 1,0 1-1,0-1 0,-1-1 1,1 1-1,-1-1 0,9-5 1,10-9 7,0-2 1,-1 0 0,0-2-1,-2 0 1,0-2 0,-2 0-1,-1-1 1,0-1 0,26-49-1,-31 43-5,0 0 0,-3-1 0,14-55-1,10-105 62,-33 182-63,4-41 33,0-82 0,-16 157-112,-15 214-113,17-126 85,4 76-6,5-125 107,-1-50 2,1 1 0,0-1 0,1 1 1,5 17-1,-5-24-2,0 0 0,1-1 1,0 1-1,0-1 0,0 0 1,1 0-1,-1 0 0,1 0 1,1-1-1,7 8 0,-10-11 1,1 0-1,0 0 0,0 0 1,0 0-1,0-1 0,0 0 1,0 1-1,0-1 0,1 0 1,-1-1-1,0 1 0,1 0 1,6-1-1,3 0 9,0-1 1,17-2-1,-18 1-5,-5 1 3,0-1 1,0 0-1,0 0 1,0 0-1,-1-1 1,1 0-1,0 0 1,-1-1-1,0 0 1,0 0-1,8-8 1,2-3 27,0-1-1,17-24 1,-33 39-36,2-1 5,0-1-1,-1 1 1,0-1-1,0 0 1,1 0 0,-1 0-1,-1 0 1,1 0-1,0 0 1,-1 0-1,0 0 1,0 0 0,0 0-1,0 0 1,0 0-1,0 0 1,-1 0-1,1 0 1,-1 0 0,0 0-1,0 1 1,0-1-1,0 0 1,-1 0-1,1 1 1,-1-1 0,-2-2-1,4 5-3,0 0-1,0-1 1,0 1 0,0 0-1,0 0 1,0 0-1,0 0 1,-1 0-1,1-1 1,0 1 0,0 0-1,0 0 1,0 0-1,0 0 1,-1 0-1,1 0 1,0 0 0,0 0-1,0-1 1,0 1-1,-1 0 1,1 0-1,0 0 1,0 0 0,0 0-1,-1 0 1,1 0-1,0 0 1,0 0-1,0 0 1,0 0 0,-1 0-1,1 1 1,0-1-1,0 0 1,0 0 0,0 0-1,-1 0 1,1 0-1,-5 8-14,-2 12-28,7-19 43,-1 10-7,0-1 0,1 0 0,0 0 0,1 1 0,0-1 1,0 0-1,1 0 0,1 0 0,6 18 0,-2-4 1,-6-21 5,0 1 0,0-1 0,0 0 0,0 0 0,0 0 0,1 0 0,0 0 0,-1 0 0,1 0 0,0 0 0,0-1 0,1 1 0,-1-1 0,0 1 0,1-1 0,0 0 0,-1 0 0,1 0 0,0-1 0,0 1 0,0-1 0,0 1 0,0-1 0,1 0 0,-1 0 0,0 0 0,1-1 0,-1 1 0,0-1 0,1 0 0,-1 0 0,0 0 0,7-1 0,7-2 0,-1 0 0,1-2 0,-1 0 0,0 0 0,19-11 0,26-15 0,-1-3 0,83-62 0,-141 94 0,20-13 0,79-62 0,-86 70 0,-13 10 0,-8 6 0,-5 4-2,-10 11-24,-20 31 0,36-46 20,0 0 0,0 0 0,0 0 0,1 1 0,1-1 0,0 1 0,-4 19 0,6-20 8,-1-2 0,1 0 0,0 1 1,0-1-1,1 0 0,0 0 1,0 0-1,1 1 1,-1-1-1,2 0 0,-1 0 1,4 11-1,-4-17-1,0 0 1,-1 0-1,1 0 0,0 0 1,-1-1-1,1 1 0,0 0 0,0-1 1,0 1-1,0 0 0,0-1 0,-1 1 1,1-1-1,0 0 0,0 1 0,0-1 1,0 0-1,0 1 0,1-1 1,-1 0-1,0 0 0,0 0 0,0 0 1,0 0-1,0 0 0,0 0 0,0 0 1,0-1-1,0 1 0,0 0 0,0 0 1,0-1-1,0 1 0,0-1 1,0 1-1,0-1 0,0 0 0,-1 1 1,2-2-1,5-2 13,-1 0 1,1-1-1,10-11 0,7-8 6,-2-1 1,0-1-1,-2-1 0,-1 0 1,-1-2-1,-1 0 0,-2-1 1,15-41-1,42-181 114,-22-6-23,-49 254-110,0-1-2,0 1-1,0-1 1,0 1 0,-1-1 0,1 1-1,-1-1 1,-1 0 0,1 1-1,-1-1 1,1 1 0,-3-7 0,3 11-1,-1 0 1,1 0-1,0 0 1,0 0-1,-1 0 1,1 0-1,0 0 1,-1 0-1,1 0 1,0 0-1,-1 0 1,1 0 0,0 0-1,0 0 1,-1 0-1,1 0 1,0 0-1,-1 1 1,1-1-1,0 0 1,0 0-1,-1 0 1,1 0-1,0 1 1,0-1 0,-1 0-1,1 0 1,0 1-1,0-1 1,0 0-1,0 0 1,-1 1-1,1-1 1,0 0-1,0 1 1,0-1-1,0 0 1,0 0 0,0 1-1,0-1 1,0 0-1,0 1 1,-10 18-23,2 4 11,0 1-1,2-1 1,0 1 0,-3 40 0,0 104-88,8-116 60,4 91-63,-1-120 69,1 1 1,1 0-1,14 43 0,-16-63 9,0 1-1,1-1 0,-1-1 1,1 1-1,0 0 0,0 0 1,0-1-1,1 0 0,-1 0 1,1 0-1,0 0 0,-1 0 1,1-1-1,1 1 0,-1-1 1,7 3-1,-8-6-604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00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8744,'0'0'1313,"18"-5"-932,226-57 529,-106 32 140,253-23 0,-304 42-1949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00.7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7432,'0'0'656,"73"-16"-352,-19 8 272,15 2 8,3 2 8,9 2 0,10-3-104,3 3 16,5-2-224,6 2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05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339 551 3504,'0'0'6597,"-11"-3"-6208,0 1-258,0-1-1,0 1 1,-1 1 0,1 0-1,0 1 1,0 0-1,-1 0 1,1 1-1,0 1 1,-14 3-1,18-2-41,-16 3 283,2 2 0,-1 1 0,-35 19 1,52-24-273,-1-1 1,1 1 0,0 1 0,0-1 0,1 1 0,-1-1-1,-7 12 1,10-13-51,1 0 0,-1 1-1,0-1 1,1 1-1,0 0 1,-1-1-1,1 1 1,1 0 0,-1 0-1,1-1 1,-1 1-1,1 0 1,0 0 0,1 6-1,1-3 9,0 0-1,0 1 1,1-1-1,0-1 1,0 1 0,1 0-1,0-1 1,0 1-1,0-1 1,1 0-1,9 9 1,-4-5 45,0-1 1,1 1-1,0-2 1,1 0 0,16 9-1,-18-12-28,0-2-1,0 0 1,0 0-1,0 0 1,1-1-1,-1-1 1,1 0-1,-1 0 1,1-1-1,-1-1 1,1 0-1,-1 0 1,18-5-1,-13 3 8,0-1 1,-1-1-1,0-1 0,0 0 0,-1 0 1,1-2-1,-1 1 0,-1-2 0,12-9 0,0-1 62,-17 14-81,0 0 0,-1-1 1,0 1-1,1-2 0,-2 1 1,1 0-1,-1-1 0,5-8 1,-10 15-57,1 0 0,-1-1 0,0 1 0,0 0 1,1-1-1,-1 1 0,0-1 0,0 1 0,1 0 1,-1-1-1,0 1 0,0-1 0,0 1 0,0-1 0,0 1 1,1-1-1,-1 1 0,0 0 0,0-1 0,0 1 1,-1-1-1,1 1 0,0-1 0,0 1 0,0-1 0,0 1 1,0-1-1,0 1 0,-1 0 0,1-1 0,0 1 1,0-1-1,-1 1 0,1 0 0,0-1 0,0 1 0,-1 0 1,1-1-1,0 1 0,-1 0 0,1-1 0,-1 1 1,1 0-1,0 0 0,-1-1 0,1 1 0,-1 0 0,1 0 1,-1 0-1,0 0 0,0 0 2,0 0 0,0 0 0,0 0 0,0 0 0,0 0 0,-1 0 0,1 1 0,0-1 0,0 0 0,0 1 0,0-1 0,0 1 0,0-1 0,0 1 0,1-1 0,-1 1 0,0 0 0,0 0 0,0-1 0,0 1 0,0 1 0,-1 0 0,1 1 0,0-1 0,-1 1 0,1 0 0,0-1 0,0 1 0,0 0 1,1 0-1,-1 0 0,1 0 0,0-1 0,-1 1 0,1 0 0,0 0 0,1 0 0,-1 0 0,1 3 0,0-2 0,1 1 0,0 0-1,0-1 1,0 0-1,0 1 1,0-1-1,1 0 1,0 0-1,5 6 1,-3-5-1,0 0 1,0 0 0,0-1-1,1 0 1,-1 0 0,1 0-1,0 0 1,0-1 0,0 0-1,1-1 1,-1 1-1,1-1 1,-1 0 0,13 1-1,-16-3-1,0 1 0,0-1 0,0 0-1,0 0 1,1-1 0,-1 1 0,0-1 0,0 0-1,0 0 1,0 0 0,0 0 0,0 0-1,0 0 1,-1-1 0,1 0 0,0 1 0,-1-1-1,1 0 1,-1 0 0,0 0 0,1-1-1,-1 1 1,0-1 0,0 1 0,-1-1-1,1 1 1,0-1 0,-1 0 0,0 0 0,0 0-1,0 0 1,0 0 0,0 0 0,0 0-1,-1 0 1,1 0 0,-1-4 0,0 3 7,0-1 1,0 1-1,0 0 0,0-1 1,-1 1-1,1 0 1,-1-1-1,-1 1 1,1 0-1,0 0 1,-1 0-1,0 0 1,0 0-1,0 0 0,0 1 1,-1-1-1,0 1 1,1-1-1,-1 1 1,0 0-1,-1 0 1,1 0-1,0 1 0,-1-1 1,0 1-1,1 0 1,-1 0-1,0 0 1,0 0-1,0 1 1,-1-1-1,1 1 0,0 0 1,0 0-1,-8 0 1,-74-5 359,85 6-370,1 0 0,0 0-1,0 0 1,0 0 0,0 0-1,-1 0 1,1 0 0,0 0-1,0 0 1,0 0 0,0 0-1,0 0 1,-1 0 0,1 0-1,0 0 1,0 0 0,0 0-1,0 0 1,0 0 0,-1 0-1,1 0 1,0 0 0,0 0-1,0 0 1,0 1 0,0-1-1,0 0 1,-1 0 0,1 0-1,0 0 1,0 0 0,0 0-1,0 0 1,0 1 0,0-1-1,0 0 1,0 0 0,0 0-1,0 0 1,0 0 0,0 1-1,0-1 1,-1 0 0,1 0-1,0 1 1,1-1 1,-1 0-1,1 0 1,-1 0 0,1 1-1,-1-1 1,1 0 0,-1 0-1,1 0 1,-1 0 0,1 0-1,-1 0 1,1 0 0,-1 0-1,1 0 1,-1 0 0,1 0-1,-1 0 1,1 0 0,-1 0-1,1-1 1,-1 1 0,2 0-1,37-11 32,31-10-8,-23 1-16,49-30 0,25-12 170,-109 56-104,-11 6 83,5 13-64,3-4-75,5 10 18,-9-8-15,0 1 0,-2 0-1,6 24 1,-6-22-17,0 1 0,6 13 0,-8-26-5,-1-1-1,1 1 1,0-1 0,-1 1-1,1-1 1,0 1 0,0-1-1,0 0 1,0 1 0,0-1-1,0 0 1,0 0 0,1 0-1,-1 0 1,0 0 0,1 0-1,-1 0 1,1 0-1,-1-1 1,0 1 0,1 0-1,0-1 1,-1 0 0,1 1-1,-1-1 1,1 0 0,0 0-1,-1 1 1,1-1 0,-1 0-1,1-1 1,0 1 0,-1 0-1,1 0 1,0-1 0,-1 1-1,1-1 1,-1 1 0,3-3-1,7-2 31,0-1 0,0 0 0,-1-1 0,14-12-1,-4 3 49,-2 3 10,-1 0 1,26-29-1,3-2 75,-26 32-120,-17 10-37,0 1 1,-1 0 0,1-1-1,-1 0 1,1 1-1,-1-1 1,1 0 0,-1 0-1,0 0 1,3-4 0,-5 6-10,0 0 0,0-1 1,0 1-1,0 0 1,0 0-1,0 0 0,0 0 1,0-1-1,0 1 1,0 0-1,0 0 0,0 0 1,1 0-1,-1-1 0,0 1 1,0 0-1,0 0 1,0 0-1,0 0 0,0 0 1,1-1-1,-1 1 1,0 0-1,0 0 0,0 0 1,0 0-1,1 0 1,-1 0-1,0 0 0,0 0 1,0 0-1,1 0 1,-1 0-1,0 0 0,0 0 1,0 0-1,1 0 0,6 6 13,5 14 5,-11-18-15,17 36 5,-14-29-5,0 1 0,1-1 0,0 0-1,10 13 1,-7-13 10,0 1-1,1-1 1,0 0-1,1-1 1,-1 0-1,13 6 1,-16-10-4,1-1 0,0 0-1,0 0 1,1 0 0,-1-1 0,0-1 0,1 1-1,-1-1 1,1 0 0,-1-1 0,11 0 0,0-1 22,-1-1-1,0 0 1,1-1 0,-1-1 0,19-7 0,-27 8-15,-1-1-1,1 0 1,-1 0 0,0-1-1,0 0 1,0 0 0,0-1-1,-1 0 1,0-1 0,-1 1-1,8-10 1,-12 12-3,0 0 0,0 0-1,0 0 1,-1 0 0,1 0 0,-1 0 0,0 0-1,0-8 1,0 10-7,-1 1 0,0-1 0,0 1 0,0 0 0,-1-1 0,1 1 0,0-1 0,0 1 0,-1 0 0,1-1 0,-1 1 0,1 0 0,-2-2 0,2 2-3,-1 1-1,1-1 1,-1 1-1,1-1 0,-1 1 1,0-1-1,1 1 1,-1 0-1,0-1 1,1 1-1,-1 0 1,0-1-1,1 1 0,-1 0 1,0 0-1,0 0 1,1 0-1,-1 0 1,0 0-1,0 0 1,1 0-1,-1 0 0,0 0 1,0 0-1,1 0 1,-2 1-1,-1 0-3,0-1-1,0 2 1,1-1-1,-1 0 1,0 1-1,1-1 1,-1 1-1,1 0 1,-1-1-1,1 1 0,0 0 1,0 1-1,0-1 1,0 0-1,0 1 1,0-1-1,1 1 1,-1-1-1,1 1 1,0 0-1,-2 5 1,1-3-4,1-1 1,0 1-1,0-1 0,1 1 1,-1-1-1,1 1 1,0-1-1,0 1 1,1 0-1,-1-1 1,1 1-1,0-1 0,2 7 1,-2-7 2,1 0 1,-1-1-1,1 1 1,0-1-1,0 0 0,0 1 1,1-1-1,-1 0 1,1 0-1,-1 0 0,1-1 1,0 1-1,0-1 1,0 1-1,1-1 0,-1 0 1,0 0-1,1-1 1,0 1-1,-1-1 1,1 1-1,0-1 0,0 0 1,-1-1-1,1 1 1,0-1-1,0 1 0,0-1 1,0 0-1,6-1 1,15-4 13,0 0 0,0-1 0,0-2 0,-1 0 0,24-13 0,21-7 29,16-6-7,25-10-81,-87 36 41,27-6 57,-40 12-37,-10 2 9,-13 9 27,-2 3-40,-28 18 0,-11 7 12,51-35-18,0 1-1,0 0 1,0 0-1,0-1 1,0 2-1,1-1 1,-1 0-1,-1 4 1,3-6-4,1 1 1,0-1-1,-1 1 1,1-1-1,0 0 1,0 1 0,0-1-1,0 1 1,0-1-1,0 0 1,0 1-1,0-1 1,1 1 0,-1-1-1,0 0 1,1 1-1,-1-1 1,1 0-1,0 0 1,-1 1 0,1-1-1,0 0 1,0 0-1,0 0 1,0 0-1,1 2 1,3 1-3,0 0 1,0 0-1,0-1 1,0 0-1,0 0 1,1 0-1,-1 0 1,1-1-1,0 0 1,0 0-1,0-1 1,0 1-1,11 0 1,-2-1-2,1 0 0,0-1 1,0 0-1,18-4 0,-12 0 25,-1-1-1,1-1 1,-1-1-1,-1-1 1,1-1-1,-1 0 1,36-25-1,-33 18-2,0-2-1,0 0 1,-2-2-1,-1-1 0,30-36 1,-35 35-11,-1-1 0,-1 0 0,-1-1 1,0 0-1,10-37 0,29-132 56,-47 176-63,7-37-34,-10 50 35,-1-1 0,1 0 0,-1 1 0,0-1 0,-1 0 1,1 1-1,-1-1 0,-2-7 0,3 11-3,0 1 0,0 0 1,0-1-1,0 1 0,0 0 0,0-1 1,0 1-1,0 0 0,-1-1 0,1 1 0,0 0 1,0 0-1,0-1 0,-1 1 0,1 0 1,0 0-1,0-1 0,-1 1 0,1 0 0,0 0 1,0 0-1,-1-1 0,1 1 0,0 0 1,-1 0-1,1 0 0,0 0 0,-1 0 1,1 0-1,0 0 0,-1 0 0,1 0 0,-1 0 1,-9 7-24,-4 19-23,-1 12 3,2 2 0,2-1 0,-11 66 0,18-67 26,0 0 1,4 60-1,2-76 4,0 0 0,2 0 0,0-1-1,2 1 1,15 38 0,-21-58 12,1 0 0,0 1 0,0-1 0,0 0 0,1 0 0,-1 0-1,0 0 1,1 0 0,-1 0 0,1-1 0,0 1 0,0 0 0,3 2 0,-3-4 4,-1 1 1,1-1-1,-1 0 1,1 1 0,0-1-1,-1 0 1,1 0 0,-1 0-1,1 0 1,0-1-1,-1 1 1,1 0 0,0-1-1,-1 1 1,1-1 0,-1 1-1,1-1 1,-1 0-1,0 0 1,3-1 0,11-7 24,-1-2 0,0 1 1,-1-2-1,0 0 0,15-17 1,25-24 138,-53 53-160,1-1 0,-1 1 0,1-1 0,-1 1-1,1-1 1,0 1 0,-1 0 0,1-1 0,-1 1 0,1 0 0,0-1-1,-1 1 1,1 0 0,0 0 0,0 0 0,-1-1 0,1 1-1,1 0 1,-2 0-4,1 1 0,-1-1 0,1 0 0,-1 0 0,0 1 0,1-1 0,-1 0 0,0 1-1,0-1 1,1 0 0,-1 1 0,0-1 0,0 0 0,1 1 0,-1-1 0,0 1 0,0-1 0,0 0-1,0 1 1,0-1 0,0 1 0,0-1 0,0 1 0,-1 38-8,-1-17 10,3-11-6,1 0 0,0 0 1,0 0-1,1 0 0,1-1 0,0 0 1,6 13-1,-9-20 0,1 0 1,0 0-1,0 0 1,0 0-1,0 0 0,0 0 1,0-1-1,1 1 1,-1-1-1,1 0 1,0 1-1,0-1 1,0 0-1,0-1 1,0 1-1,0 0 0,0-1 1,0 0-1,1 0 1,-1 0-1,1 0 1,-1 0-1,1-1 1,-1 1-1,1-1 0,4 0 1,2-2 11,-1 0 0,1 0-1,-1-1 1,0 0 0,0-1 0,17-8 0,46-36 81,-63 42-84,3-5 3,-9 9-4,-5 9-28,2-5 16,-3 8-12,0 0 1,1 0-1,0 0 1,-1 14-1,3-20 18,0-1-1,0 0 0,1 0 0,-1 0 0,1 1 0,0-1 0,0 0 0,0 0 0,0 0 0,0 0 0,1 0 0,-1-1 0,1 1 0,0 0 0,0-1 0,0 1 0,0-1 0,3 3 0,-4-3 1,2 0 0,-1 0 0,0 0 0,0-1-1,0 1 1,1-1 0,-1 1 0,1-1 0,-1 0 0,1 0-1,0 0 1,-1 0 0,4 0 0,-4-1 2,0 0 1,0 0-1,0-1 0,-1 1 1,1-1-1,0 1 1,0-1-1,0 1 0,-1-1 1,1 0-1,0 0 1,-1 0-1,1 0 0,-1 0 1,1 0-1,-1-1 1,0 1-1,1 0 0,-1-1 1,2-2-1,0-1 16,1 1-1,-1-2 1,0 1 0,0 0-1,-1 0 1,0-1 0,0 1-1,0-1 1,0 0-1,-1 0 1,0 0 0,0 1-1,-1-1 1,1 0 0,-1 0-1,-1 0 1,1 0-1,-1 0 1,0 0 0,0 0-1,-1 0 1,0 1-1,0-1 1,0 1 0,-1-1-1,1 1 1,-5-6 0,-3 8 4,8 3-19,13-1-3,0-1 1,0 0-1,0-1 0,17-6 1,17-4-2,-17 6 1,33-7 0,-56 14 0,0-1 0,0 1 0,1 0 0,-1 0 0,0 0 0,0 1 0,0-1 0,0 1 0,7 3 0,-10-3 4,0 0 0,0-1 0,0 2 1,0-1-1,0 0 0,0 0 0,0 1 0,-1-1 0,1 0 0,-1 1 0,1 0 0,-1-1 0,1 1 0,-1 0 0,0 0 0,0 0 1,0 0-1,0 0 0,0 0 0,1 4 0,-1 1 28,0 1 1,0-1-1,-1 1 1,-1 13 0,0-13-14,1 0 1,0-1 0,1 1-1,1 11 1,-2-19-17,0 1 0,1 0 0,-1-1 1,0 1-1,1-1 0,-1 1 0,0-1 0,1 1 1,-1-1-1,0 1 0,1-1 0,-1 1 0,1-1 1,-1 0-1,1 1 0,-1-1 0,1 0 0,0 1 1,-1-1-1,1 0 0,-1 0 0,1 1 0,-1-1 1,1 0-1,0 0 0,-1 0 0,1 0 0,0 0 1,-1 0-1,1 0 0,-1 0 0,1 0 0,0 0 1,-1 0-1,1-1 0,-1 1 0,1 0 0,0 0 1,-1 0-1,1-1 0,-1 1 0,1 0 0,0-1 1,31-18 61,-24 13-34,14-7 20,-14 7-11,0 1-1,1 0 1,0 1-1,-1 0 1,1 1 0,16-5-1,-24 8-36,1 0 0,0 0 0,-1 0 1,1 0-1,-1 0 0,1 0 0,-1 1 0,1-1 0,0 1 0,-1-1 0,0 1 0,1-1 0,-1 1 0,1 0 1,-1 0-1,2 1 0,21 20 19,-3-4-15,-10-8-11,0-1 0,0 2 0,-1-1 0,13 18 1,-13-16-50,-4-1-185,-5-6-3284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05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11760,'0'0'2360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05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9344,'0'0'1144,"81"-16"-584,-23 1-8,17-3-16,4-2 0,-1 6-32,-3-2 0,-3 4-120,-1 6 0,-15 4-136,-5-2-8,-9 2-56,-12-2 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10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5120,'0'0'4541,"2"10"-4098,12 213 1717,-13-193-1913,-2 203 1234,-3-156-995,3-21 455,-18 108 1,16-154-800,0 5 629,9-24 60,25-64-130,-23 50-548,2 0 0,16-29 0,-13 30-43,0 0 80,25-32-1,-33 48-153,0 1 0,0-1 0,1 1 0,0 0 0,0 1-1,0-1 1,0 1 0,1 0 0,12-5 0,-11 6-6,37-12 93,-43 15-118,0-1 0,0 1-1,0 0 1,-1-1-1,1 1 1,0 0 0,0 0-1,0 0 1,0 1-1,0-1 1,-1 0-1,1 1 1,0-1 0,0 1-1,-1 0 1,1-1-1,0 1 1,-1 0 0,1 0-1,-1 0 1,4 2-1,-3 0 2,1 1-1,0-1 1,-1 1-1,0-1 0,0 1 1,0 0-1,0 0 1,0-1-1,-1 1 0,0 1 1,0-1-1,0 0 1,0 0-1,0 0 0,-1 0 1,0 1-1,0-1 1,-1 7-1,1 0 10,-1 0-1,-1 1 1,0-1 0,0 0 0,-1 0-1,0-1 1,-1 1 0,0-1-1,-10 17 1,11-22 9,0 0 1,-1 0-1,0 0 0,0-1 0,0 0 1,0 0-1,-1 0 0,1 0 0,-1 0 1,0-1-1,0 0 0,-1 0 0,1-1 1,0 1-1,-1-1 0,0 0 0,1-1 1,-1 1-1,-11 0 0,-37-3 272,18-1 116,36 2-406,0 0-1,0 0 1,0 0 0,0 0 0,0 0 0,0-1-1,1 1 1,-1 0 0,0 0 0,0 0-1,0 0 1,0 0 0,0 0 0,0 0-1,0 0 1,0 0 0,0 0 0,0 0-1,0 0 1,0 0 0,0 0 0,0-1-1,0 1 1,0 0 0,0 0 0,0 0-1,0 0 1,0 0 0,0 0 0,0 0-1,0 0 1,0 0 0,0 0 0,0 0-1,0-1 1,0 1 0,0 0 0,0 0-1,0 0 1,0 0 0,0 0 0,0 0-1,0 0 1,0 0 0,0 0 0,9-4 54,35 0 67,46-3-32,-69 6-77,-1-1 0,0 0 0,0-1 1,-1-1-1,1-1 0,-1-1 0,0-1 0,0 0 1,-1-2-1,0 0 0,0 0 0,-1-2 1,-1 0-1,30-27 0,-40 33-5,-1-2 0,0 1-1,0 0 1,0-1 0,-1 0 0,0 0 0,0 0-1,-1-1 1,0 1 0,0-1 0,2-8 0,-4 10 0,1 0-1,-1 0 1,0 0 0,-1-1 0,0 1 0,0 0 0,0 0 0,0 0-1,-1-1 1,0 1 0,-1 0 0,1 0 0,-1 0 0,-5-10 0,6 14-11,1 1 0,-1-1-1,0 1 1,0 0 0,1 0 0,-1-1 0,0 1 0,-1 0 0,1 0 0,0 0 0,0 0 0,0 0 0,0 0 0,-1 1 0,1-1 0,0 0 0,-1 0 0,1 1 0,-1-1 0,1 1 0,-1 0-1,1-1 1,-1 1 0,-2 0 0,2 0 4,-1 1 0,0-1 0,1 1 0,-1 0 0,1 0 0,-1 0 0,1 0 0,0 0 0,-1 1 0,1-1 0,0 1 0,0-1 0,-2 3 0,-2 2 7,0 0-1,0 0 1,1 0 0,0 1-1,1 0 1,-1 0 0,1 0 0,-4 10-1,5-4-30,1 0 0,0 0 0,0 0 0,2 1 0,0-1-1,0 0 1,1 1 0,1-1 0,6 25 0,-8-35 12,1 0 0,0 0 0,0 1 1,1-1-1,-1 0 0,0 0 0,1-1 0,0 1 1,0 0-1,0 0 0,0-1 0,0 1 0,1-1 0,3 3 1,-4-4 4,0 0-1,1 1 1,-1-2 0,1 1 0,-1 0 0,1 0 0,0-1 0,-1 0 0,1 1 0,0-1 0,-1 0 0,1 0 0,-1-1 0,1 1 0,0 0-1,-1-1 1,6-1 0,25-10 72,-1-1 0,0-1 0,-1-2 0,55-38 0,-28 17 41,-42 27-74,0 2-1,26-11 1,-36 17-27,0 0 1,0 0 0,0 0-1,1 1 1,-1 0-1,1 0 1,-1 1-1,0 0 1,1 0-1,8 1 1,-10 1-8,-1 0 1,1 0-1,0 0 0,-1 0 1,0 1-1,1 0 0,-1 0 1,0 0-1,4 4 0,11 7 6,-25-16-1,0-1 0,-1 1-1,1 0 1,0 0 0,-1 1 0,1 0-1,-1 0 1,1 0 0,-1 1 0,1 0-1,-1 0 1,1 1 0,-1 0-1,1 0 1,-1 0 0,1 1 0,0 0-1,0 0 1,0 1 0,0 0 0,-10 5-1,14-6-11,0 0 1,1 0-1,-1 0 0,0 0 0,1 0 1,-1 0-1,1 0 0,-1 0 0,1 1 0,0-1 1,0 1-1,0-1 0,0 1 0,1-1 1,-1 1-1,1 0 0,-1-1 0,1 1 0,0-1 1,0 1-1,0 0 0,0-1 0,1 1 1,-1 0-1,1-1 0,0 1 0,-1-1 0,1 1 1,0-1-1,1 1 0,0 1 0,0 1 3,1 0 0,-1-1-1,1 0 1,0 1-1,0-1 1,1 0 0,-1 0-1,1-1 1,0 1 0,0-1-1,0 0 1,0 0 0,1 0-1,-1 0 1,6 2 0,-3-4 4,0 1 1,0-1-1,0 0 1,0-1-1,-1 0 1,1 0-1,0 0 0,0-1 1,0 0-1,0 0 1,8-3-1,11-4 29,39-19-1,-45 19-25,94-38 34,109-57 37,-211 95-54,-11 7-20,0-1 0,0 1 0,1 0 0,-1 0-1,0 1 1,1-1 0,-1 0 0,1 0 0,-1 1 0,1-1 0,-1 1-1,3-1 1,-8 2 7,-1 0 0,1 0 0,0 1 0,0-1 0,0 1 1,0 0-1,0 1 0,0-1 0,-5 5 0,-34 29 13,42-36-24,-10 11-11,0 1-1,-14 20 1,23-29 7,0-1 1,0 1-1,0 0 1,1 0-1,-1 0 0,1 0 1,0 1-1,0-1 1,0 0-1,0 0 1,1 1-1,-1-1 1,1 1-1,0-1 1,0 0-1,0 1 1,0-1-1,2 6 1,-2-8 4,0 1 1,1-1-1,-1 0 1,1 0 0,-1 0-1,1 0 1,-1 0-1,1 0 1,0 0-1,0 0 1,-1 0 0,1 0-1,0 0 1,0-1-1,0 1 1,0 0-1,0-1 1,0 1 0,0 0-1,0-1 1,0 1-1,1-1 1,1 1 0,-1-1 1,1 0 1,0 0 0,-1 0 0,1 0-1,-1 0 1,1-1 0,-1 1 0,1-1-1,-1 0 1,5-1 0,2-2 15,-1-1-1,1 0 1,-1 0 0,15-13 0,-16 12-1,-1-1 0,0 0 0,0 0 0,8-13-1,-12 16 3,1 0-1,-1-1 1,1 1-1,-1-1 1,-1 0-1,1 0 1,-1 0-1,0 1 1,0-1-1,1-6 1,-2 11-16,0-1 0,0 0 0,0 1 1,0-1-1,0 1 0,0-1 0,0 1 0,0-1 1,0 1-1,0-1 0,0 1 0,0-1 0,0 1 0,-1-1 1,1 1-1,0-1 0,0 1 0,0-1 0,-1 1 1,1-1-1,0 1 0,-1-1 0,1 1 0,0 0 1,-1-1-1,1 1 0,-1-1 0,0 1-1,0 0 0,1 1 0,-1-1 0,0 0 0,1 0 0,-1 1 0,1-1 1,-1 0-1,0 1 0,1-1 0,-1 0 0,1 1 0,-1-1 0,1 1 0,-1-1 0,1 1 0,-1 0 0,-19 29 28,17-24-30,0 0-1,1 0 1,0 0 0,0 1 0,0-1 0,1 1 0,0-1 0,0 1 0,1 0 0,0-1 0,0 1 0,1 0 0,-1-1 0,2 1 0,-1-1 0,1 1 0,-1-1 0,2 0 0,-1 1-1,1-1 1,0 0 0,0-1 0,5 7 0,-7-11 0,0 0 0,0 1 0,0-1 0,0 0 0,0 0 0,1 0-1,-1 0 1,0-1 0,1 1 0,-1 0 0,0 0 0,1-1 0,-1 1 0,1-1-1,-1 1 1,1-1 0,-1 0 0,4 1 0,-2-2 3,1 1 1,-1 0-1,1-1 0,-1 0 1,0 1-1,0-1 1,1 0-1,3-3 0,2-1 12,0 0 0,0 0 0,-1-1 0,15-14 0,-22 19-13,15-13 36,-1-1 0,0-1 0,-1 0-1,0-1 1,10-19 0,9-3 8,-33 39-47,0 0 0,0 0 0,0 0 0,0-1 0,0 1 0,0 0 1,0 0-1,0 0 0,0 0 0,0-1 0,1 1 0,-1 0 0,0 0 0,0 0 0,0 0 0,0 0 1,0-1-1,0 1 0,1 0 0,-1 0 0,0 0 0,0 0 0,0 0 0,1 0 0,-1 0 0,0 0 1,0 0-1,0 0 0,0 0 0,1 0 0,-1 0 0,0-1 0,0 2 0,0-1 0,1 0 0,-1 0 1,0 0-1,4 7 3,-1 18 3,-3-20-6,4 18 0,0 0 0,2 0 0,10 29 0,-15-51 2,-1 1 0,0-1-1,1 0 1,-1 1 0,1-1-1,0 0 1,-1 0 0,1 1-1,0-1 1,0 0 0,0 0-1,0 0 1,-1 0 0,2 0-1,-1 0 1,0 0 0,0 0-1,0 0 1,0-1 0,1 1-1,-1 0 1,0-1 0,1 1-1,1 0 1,-1-1 4,0 0 0,0-1 0,0 1 0,0 0 0,0-1 0,0 1-1,0-1 1,-1 0 0,1 0 0,0 0 0,0 0 0,-1 0 0,1 0 0,0 0 0,1-2-1,7-6 35,-1-1-1,0 0 1,15-21-1,-24 30-38,3-2 5,1-4 20,1 0 0,0 1 0,0-1 1,1 1-1,0 0 0,0 1 1,9-7-1,-15 12-23,0-1 0,1 1 0,-1-1 1,1 1-1,0 0 0,-1-1 0,1 1 0,-1 0 0,1 0 1,0-1-1,-1 1 0,1 0 0,-1 0 0,1 0 0,0 0 1,-1 0-1,1 0 0,0 0 0,0 0 0,6 12 53,-4-5-52,6 15 24,-6-11-23,2-1 1,-1 1 0,1-1 0,1 0 0,7 9 0,-12-17-2,1 0 0,0 0 0,0 0 0,0 0 0,0 0 0,0-1 0,0 1 0,0-1 0,0 1 0,1-1 1,-1 0-1,1 0 0,-1 0 0,1 0 0,-1 0 0,1-1 0,0 1 0,-1-1 0,1 0 0,0 1 0,-1-1 0,1 0 1,0-1-1,-1 1 0,1 0 0,5-2 0,4-3 28,0 1 0,0-2 0,-1 0 0,1 0 0,-1-1 0,0 0 0,-1-1 0,0 0 0,0-1 0,14-16 0,-2-1 106,0-2 1,31-53 0,-2-17 208,-50 96-334,11-18 86,-7 16-53,-6 15-19,-7 51 2,5-36-48,0-1 0,-2 0 0,0 0 1,-2 0-1,-15 37 0,21-61 18,0 1 1,1-1 0,-1 1-1,0-1 1,0 1-1,0-1 1,0 0 0,0 0-1,-1 1 1,-1 0-1,3-2 1,-1 1 0,1-1 0,-1 0 0,1 0 0,0 0 0,-1 0 0,1 0 0,-1 0 0,1 0 0,-1 0 0,1 0 0,-1 0 0,1 0 0,0 0 0,-1 0-1,1 0 1,-1 0 0,1 0 0,-1-1 0,1 1 0,0 0 0,-1 0 0,1-1 0,-1 1 0,1 0 0,0 0 0,-1-1 0,1 1 0,0 0 0,0-1 0,-1 1-1,1 0 1,0-1 0,0 1 0,-1-1 0,1 0 0,-5-4 0,0-3 0,5 8 0,0-1 0,0 1 0,1 0 0,-1-1 0,0 1 0,1 0 0,-1 0 0,0 0 0,1 0 0,-1-1 0,0 1 0,1 0 0,-1 0 0,0 0 0,1 0 0,-1 0 0,0 0 0,1 0 0,-1 0 0,0 0 0,1 0 0,-1 0 0,1 0 0,-1 0 0,0 0 0,1 0 0,-1 0 0,0 0 0,1 0 0,-1 1 0,0-1 0,1 0 0,23 4-12,0-2 0,0-1 0,1 0 0,-1-2 0,35-6 0,-42 4 4,1 0 0,-1-2 1,0 0-1,-1-1 0,1-1 1,-1 0-1,0-1 0,17-13 1,-3-5 45,-29 25-32,1 0 0,-1 0 0,0 0 0,0-1 0,0 1-1,0-1 1,0 1 0,0-1 0,0 1 0,0-1 0,-1 0-1,1 1 1,0-1 0,-1 0 0,0 1 0,1-1 0,-1 0-1,0-3 1,-1 5-2,0-1 0,0 1 0,0 0 0,0-1 0,0 1 0,0 0 0,-1-1 0,1 1 0,0 0 0,0 0 0,0 0 0,0 0 0,0 0 0,-1 1 0,1-1 0,0 0 0,0 0 0,0 1 0,0-1 0,0 1 0,-2 0 0,1 0 0,0 1 1,0-1-1,0 0 0,0 1 0,0 0 0,1-1 1,-1 1-1,0 0 0,1 0 0,0 0 0,-1 0 1,1 0-1,0 0 0,0 0 0,0 1 0,0-1 1,1 0-1,-1 1 0,0-1 0,1 5 0,0-3 3,0-1 0,1 1 0,-1-1 0,1 1 0,0 0 0,0-1 0,1 1 0,-1-1 0,1 0 0,-1 0 0,1 1-1,4 3 1,0 2 11,2-1-1,0 1 1,0-1-1,0-1 0,1 0 1,0 0-1,0-1 0,11 6 1,4-2-11,0-1 1,0-1 0,28 5-1,-3 0-3862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12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243 497 5520,'0'0'4825,"-11"7"-4353,-21 13-116,0 1-1,-30 26 1,51-38-236,1 0 1,0 1-1,0 1 1,1-1-1,1 1 1,-1 1-1,2 0 1,0 0-1,0 0 0,-5 15 1,11-23-68,0 1 0,0-1 0,0 1-1,0-1 1,1 1 0,-1-1 0,1 1 0,1-1 0,-1 1 0,0 0-1,1-1 1,0 1 0,0-1 0,0 0 0,1 1 0,0-1 0,0 0 0,0 0-1,0 0 1,0 0 0,1 0 0,0 0 0,-1-1 0,2 1 0,-1-1-1,0 0 1,1 0 0,-1 0 0,1-1 0,0 1 0,0-1 0,0 0 0,0 0-1,0 0 1,0 0 0,1-1 0,-1 1 0,0-1 0,1-1 0,0 1-1,-1 0 1,7-1 0,2-1 41,0-1-1,0 0 1,0 0-1,0-2 1,0 1 0,-1-2-1,0 0 1,1 0-1,15-11 1,-9 5 101,0-1 0,-1-1 0,-1-1 0,30-30 0,-39 36-52,-5 4-39,1 1 0,-1 0 0,0-1 0,1 0 0,-2 1 0,1-1 0,0 0 0,-1-1 0,0 1 0,0 0-1,0-1 1,3-9 0,-7 16 187,2-1-276,-1 0 1,0 0 0,1-1 0,-1 1 0,0 0 0,1 0 0,-1 0 0,1 0 0,0 0 0,-1 1 0,1-1 0,0 0 0,-1 1 0,2 9 13,0 0 0,0 1 0,1-1 0,1 0 0,0-1 0,7 20 0,-7-22-11,1-1 0,-1 0 0,1-1 0,0 1 1,0-1-1,1 0 0,0 0 0,0 0 0,1 0 0,11 8 0,-15-13-4,0 0 0,-1 0 0,1 0-1,0 0 1,-1-1 0,1 1 0,0 0-1,0-1 1,-1 0 0,1 1 0,0-1-1,0 0 1,0 0 0,0 0 0,0 0-1,-1-1 1,1 1 0,0 0 0,0-1-1,0 1 1,-1-1 0,1 0 0,0 1-1,-1-1 1,1 0 0,0 0 0,-1 0-1,3-2 1,3-3 45,-1 0 0,0 0 0,0-1-1,8-11 1,-6 7-17,-3 4 1,0 0-1,0 0 1,-1 0-1,1-1 1,-2 0-1,1 0 1,3-13-1,-6 15-13,0 1 0,0 0 0,0-1 0,-1 1 0,0-1-1,0 1 1,0-1 0,-1 1 0,1 0 0,-1-1 0,0 1-1,-1 0 1,-2-6 0,2 6 17,0 0-15,-1 1-1,1-1 1,0 1-1,1-1 1,-1 0 0,1 0-1,0 1 1,0-11-1,2 13-26,1 1 1,0-1-1,0 1 0,0 0 0,0 0 0,0 0 0,0 0 0,1 0 0,-1 0 0,0 1 1,0-1-1,1 1 0,-1-1 0,0 1 0,4 0 0,3-2 4,5-1-3,0-1 1,0 0 0,0-1 0,0 0-1,-1-1 1,0-1 0,0 0 0,0-1-1,-1-1 1,-1 0 0,1 0 0,-1-1-1,-1 0 1,0-1 0,0 0-1,-1-1 1,-1 0 0,0 0 0,0-1-1,-1 0 1,-1 0 0,7-21 0,-8 19-3,16-49 44,-3 0 0,14-96 0,-31 157-38,-1 1 1,1-1 0,-1 1-1,0-1 1,0 0 0,0 1-1,-1-1 1,1 1-1,0-1 1,-1 1 0,0-1-1,-1-3 1,-1 17 6,-17 71-51,-18 164 1,7 29-4,21-191 34,3 15 127,8-99-103,1 0 1,-1 0-1,0 0 1,0 0-1,1 0 1,-1 0-1,0-1 1,0 1-1,0-1 0,1 1 1,-1 0-1,0-1 1,0 0-1,0 1 1,0-1-1,0 0 1,1-1-1,7-6 49,-1 0 0,-1-1 0,10-14 0,11-12 60,-13 18-26,2 0 0,0 1-1,0 1 1,31-19 0,-47 33-96,0 0 0,0 1 0,0-1 0,1 0 0,-1 1 0,0-1 0,0 1 1,1-1-1,-1 1 0,0 0 0,1-1 0,-1 1 0,0 0 0,1 0 0,-1 0 0,0 0 1,1 0-1,-1 0 0,0 1 0,1-1 0,-1 0 0,0 1 0,1-1 0,-1 1 0,0-1 1,0 1-1,0 0 0,1-1 0,-1 1 0,0 0 0,0 0 0,0 0 0,1 1 1,2 4-1,0 0 1,-1 0 0,0 0 0,0 0-1,4 12 1,8 16 5,-12-29-13,0-1 1,1 1-1,-1-1 1,1 1-1,0-1 0,0 0 1,0-1-1,1 1 0,0-1 1,7 4-1,-10-6 5,0 0-1,0 0 0,0 0 1,0-1-1,0 1 0,0-1 1,0 1-1,0-1 0,0 0 1,1 0-1,-1 0 0,0 0 1,0 0-1,0-1 0,0 1 1,1-1-1,-1 1 0,0-1 1,0 0-1,0 1 0,0-1 1,-1 0-1,1-1 0,0 1 1,0 0-1,0 0 0,-1-1 1,1 1-1,-1-1 0,3-2 1,1-2 14,0-1 1,0 1 0,0 0 0,-1-1 0,0 0-1,-1 0 1,1 0 0,-1-1 0,-1 1 0,1-1 0,-1 0-1,-1 1 1,2-12 0,-2 11-7,0 4 0,-1 0 1,1 0-1,-1 0 0,1 0 1,-1 0-1,0 0 0,-1-1 1,1 1-1,-1 0 0,1 0 1,-1 0-1,-1 0 1,1 0-1,-3-6 0,3 10-11,1 0-1,0-1 1,-1 1-1,1 0 1,0-1 0,-1 1-1,1 0 1,0 0-1,-1-1 1,1 1-1,-1 0 1,1 0-1,-1 0 1,1-1 0,0 1-1,-1 0 1,1 0-1,-1 0 1,1 0-1,-1 0 1,1 0-1,-1 0 1,1 0 0,-1 0-1,1 0 1,-1 0-1,1 0 1,0 1-1,-1-1 1,1 0-1,-1 0 1,1 0 0,-1 1-1,1-1 1,0 0-1,-1 0 1,1 1-1,0-1 1,-1 0-1,1 1 1,0-1 0,-1 0-1,1 1 1,0-1-1,0 0 1,-1 1-1,-10 20 9,10-16-9,0 1-1,0 0 1,0-1 0,1 1-1,0 0 1,0-1 0,1 1 0,0 0-1,0-1 1,0 1 0,0-1-1,1 0 1,3 9 0,-3-12-1,-1 1 0,0 0 0,1-1 0,-1 1 0,1-1 0,0 0 0,0 1 0,0-1 0,0 0 0,0 0 0,0 0 0,1-1 0,-1 1 0,1-1 0,-1 1-1,1-1 1,-1 0 0,1 0 0,0 0 0,0 0 0,0 0 0,-1 0 0,1-1 0,0 0 0,0 1 0,0-1 0,5-1 0,1 0 7,-1-1 0,0 0 0,1 0 0,-1-1 0,0 0-1,0 0 1,10-7 0,49-36 74,-45 30-23,24-14 0,-45 30-54,0-1 0,-1 1 0,1-1 0,0 1 1,0-1-1,0 1 0,0 0 0,0-1 0,0 1 0,0 0 0,0 0 0,0 0 0,0 0 0,0 0 0,0 0 0,0 0 0,0 0 0,1 0 0,-1 1-2,-1-1 0,1 0 0,-1 1 0,1-1 0,-1 1 0,1-1 0,-1 0-1,0 1 1,1-1 0,-1 1 0,0-1 0,1 1 0,-1 0 0,0-1 0,0 1 0,0-1 0,1 1-1,-1 0 1,0-1 0,0 1 0,0-1 0,0 2 0,0 4 4,0 1 1,-1 0-1,0 0 0,-2 9 1,0-4 0,2-5 2,-3 31 85,4-36-85,-1 0 0,1-1-1,0 1 1,0 0 0,0-1-1,1 1 1,-1 0 0,0-1 0,1 1-1,-1 0 1,1-1 0,-1 1 0,1-1-1,0 1 1,0-1 0,0 1 0,1 1-1,1-3 5,-1 0 0,1 0 0,0 0 0,-1 0 0,1 0 0,-1-1 0,1 0 0,0 1 0,3-2 0,-3 0 7,34-10 53,-28 8-35,-1 1-1,1 0 1,0 1-1,15-2 1,-21 3-29,0 1 0,1 0 1,-1 1-1,1-1 0,-1 1 0,0-1 1,1 1-1,-1 0 0,0 0 0,0 0 1,0 1-1,0-1 0,0 1 0,0 0 1,0-1-1,4 5 0,15 13-231,38 30 725,-52-44-1420,0 1 1,0-2-1,11 5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1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142 495 4416,'0'0'5180,"-11"3"-4943,-2 0-125,0 2 1,1-1-1,0 2 1,0 0-1,-16 10 1,24-13-59,1-1 0,-1 1 1,1 0-1,0 0 0,0 0 1,0 0-1,1 1 0,-1-1 1,1 1-1,-4 7 0,5-9-23,0 1 0,0 0-1,1 0 1,-1 0-1,1-1 1,0 1 0,0 0-1,0 0 1,0 0 0,0 0-1,0-1 1,1 1 0,0 0-1,-1 0 1,1-1 0,0 1-1,0 0 1,3 4 0,0-2 17,-1 1 1,1-1-1,1 0 1,-1 0 0,1 0-1,0 0 1,0-1 0,0 0-1,0 0 1,1-1-1,0 1 1,-1-1 0,1 0-1,1-1 1,-1 1-1,0-1 1,8 1 0,-10-2-9,1 0 0,0 0 0,-1-1 0,1 1 1,-1-1-1,1 0 0,0 0 0,-1-1 0,1 1 1,0-1-1,-1 0 0,0-1 0,1 1 0,-1-1 0,1 1 1,-1-1-1,0-1 0,0 1 0,0 0 0,-1-1 1,1 0-1,0 0 0,-1 0 0,0-1 0,6-6 1,-4 2 22,-1 0 1,1-1 0,-1 1-1,-1-1 1,0 0 0,0-1-1,0 1 1,-1 0 0,-1-1-1,0 1 1,0-1 0,-1-12-1,-1 2 96,-1 1-1,-1 0 0,0 0 0,-2 0 1,-8-23-1,13 40-124,-1 1-1,0-1 1,1 0 0,-1 0-1,0 1 1,0-1 0,0 0-1,0 1 1,-1-1 0,1 1-1,0-1 1,-1 1 0,1 0 0,0 0-1,-1-1 1,0 1 0,-1-1-1,2 2-17,0 0 0,0 0 0,0 0 0,0 0 0,0 0-1,0 0 1,0 0 0,0 0 0,0 1 0,0-1 0,0 0 0,0 1-1,0-1 1,0 0 0,0 1 0,0-1 0,0 1 0,0 0 0,0-1-1,1 1 1,-1 0 0,0-1 0,0 1 0,1 0 0,-1 0-1,1 0 1,-1-1 0,0 1 0,1 0 0,0 0 0,-1 0 0,1 0-1,0 0 1,-1 2 0,-2 3 0,1 1 0,0 0 0,0 1 0,1-1 0,0 0 0,0 0 0,1 0 0,0 11 0,9 61 30,-6-54-32,37 186 46,-4-24 49,-34-174-60,0 0-1,-1 0 1,0 1-1,-1-1 0,-1 0 1,0 0-1,-1 0 1,0 0-1,-6 18 0,7-30-32,1 0-1,-1 1 1,1-1-1,-1 0 1,0 1-1,0-1 1,1 0-1,-1 0 1,0 0-1,0 0 1,0 0-1,0 0 1,0 0-1,0 0 1,-1 0-1,1-1 1,0 1-1,0 0 1,-1-1-1,1 1 1,0-1-1,-1 1 1,1-1-1,-1 0 1,1 1-1,0-1 1,-1 0-1,1 0 1,-1 0-1,1 0 1,0 0-1,-1-1 1,1 1-1,-1 0 0,1-1 1,0 1-1,-1-1 1,1 1-1,0-1 1,-3-1-1,-5-3 58,-1-1 1,1 0-1,0 0 0,-10-10 0,11 10-12,3 1-12,0 0 0,0-1 0,0 0 0,0 0 0,1 0 1,0 0-1,0-1 0,-3-8 0,5 11-18,0-1 1,0 1-1,1-1 0,-1 0 0,1 0 1,0 1-1,1-1 0,-1 0 0,1 0 1,0 0-1,0 0 0,0 0 0,2-5 1,2 1-16,1 1 1,-1 0 0,2 0-1,-1 1 1,1-1-1,0 1 1,1 1-1,10-10 1,54-47 2,16-14-14,99-111 0,-153 148-66,65-58 0,-91 89 59,-6 8 2,0 0 0,0 0 0,-1-1 0,1 1 0,0 0 0,0 0 0,0 0 0,1 0 0,-1 1 0,0-1 0,0 0 0,2 0 0,-9 34-110,2-15 102,0 0 2,1 1 0,1 0 0,0 20 0,2-34 6,0-1 0,1 1 0,-1 0 0,1-1 0,0 1 0,0-1 0,0 1 0,1-1 0,0 1 0,0-1 1,0 0-1,0 0 0,1 0 0,-1 0 0,1 0 0,0 0 0,7 5 0,-9-8 6,1 0-1,0 0 1,0-1 0,0 1-1,-1-1 1,1 0 0,0 1-1,0-1 1,0 0 0,0 0-1,0 0 1,0 0-1,0 0 1,-1-1 0,1 1-1,0-1 1,0 1 0,0-1-1,3-1 1,33-17 112,-28 10-80,-1 1 0,0-1 0,-1 0 0,0-1 0,0 0 0,-1 0 0,8-14 1,-6 10 4,0 0 0,1 1 1,13-14-1,-23 27-43,0 0 0,0-1 0,0 1-1,0 0 1,0 0 0,1 0 0,-1 0 0,0 0-1,0 0 1,0 0 0,0 0 0,0 0-1,0 0 1,0 0 0,1 0 0,-1 0-1,0 0 1,0 0 0,0 0 0,0 0-1,0 0 1,0 0 0,1 0 0,-1 0 0,0 0-1,0 0 1,0 0 0,0 0 0,0 0-1,0 1 1,0-1 0,1 0 0,-1 0-1,0 0 1,0 0 0,0 0 0,0 0-1,0 0 1,0 0 0,0 0 0,0 1 0,0-1-1,0 0 1,0 0 0,0 0 0,0 0-1,0 0 1,5 12-28,1 18-40,-4-22 47,1 6 3,0-1 0,1 0 0,0 0 0,1 0 0,1-1 0,12 21 0,-17-31 23,1-1-1,0 1 1,-1-1 0,1 0 0,0 0-1,0 1 1,-1-1 0,1 0 0,0 0-1,0 0 1,0-1 0,0 1 0,1-1-1,-1 1 1,0-1 0,0 1 0,0-1 0,0 0-1,0 0 1,1 0 0,-1 0 0,0-1-1,0 1 1,0 0 0,0-1 0,0 0-1,0 1 1,0-1 0,0 0 0,4-2 0,1-1 18,0 0 0,0 0 0,0 0 0,-1-1 0,0 0 0,1 0 0,4-7 0,2-5 39,0 0-1,-1-1 1,-1 0 0,15-36 0,-16 33 14,1 2 1,14-22-1,-15 33 64,-9 17-92,-1 6-58,5 10 39,2 0 1,0 0 0,20 43-1,-26-65-22,0 0-1,1-1 0,-1 1 0,1 0 0,0 0 0,0-1 1,0 1-1,0-1 0,0 1 0,0-1 0,1 0 0,-1 0 1,1 0-1,0 0 0,-1-1 0,1 1 0,0-1 0,0 1 1,0-1-1,0 0 0,0 0 0,4 0 0,-1 0 10,1-1-1,0-1 0,0 1 1,0-1-1,-1 0 1,1 0-1,0-1 1,-1 0-1,10-4 0,34-16 114,-2-2 0,0-2 0,49-37 0,-85 54-87,1 0 17,-20 19-36,-25 24-70,24-27 41,1 0 0,-1 1 1,2 0-1,-1 0 1,1 1-1,-10 17 1,15-24 7,1 0 1,-1 0-1,0 0 1,0 0 0,1 0-1,-1 0 1,1 0 0,0 0-1,-1 0 1,1 0-1,0 0 1,0 0 0,0 1-1,1-1 1,-1 0-1,1 0 1,-1 0 0,1 0-1,-1 0 1,1 0-1,0 0 1,0 0 0,0-1-1,0 1 1,0 0-1,1 0 1,-1-1 0,0 1-1,1-1 1,-1 1-1,1-1 1,0 1 0,-1-1-1,4 2 1,-1-2 1,-1 1 0,0-1 1,1 0-1,-1 0 0,0 0 1,1-1-1,-1 1 0,1-1 0,-1 1 1,1-1-1,0-1 0,-1 1 1,1 0-1,-1-1 0,1 0 1,-1 1-1,0-2 0,1 1 0,-1 0 1,4-3-1,1-1 2,0 0 0,0-1 0,-1 0 0,0-1 0,-1 1 0,1-1 0,-1-1 0,0 1 0,-1-1 0,0 0 0,8-17 0,-3 2 12,-1 0 0,-1-1-1,6-31 1,-1-11 28,-2 0 0,-4 0 1,-1-74-1,-6 138-46,0 0 1,0 0-1,-1 0 0,1 0 1,0 1-1,-1-1 0,1 0 1,-1 0-1,0 1 1,0-1-1,-1-2 0,-4 2-25,1 13-30,-1 21 4,1 0 0,2 1 0,1 0 0,1 0 0,2-1 0,2 1 0,12 62 0,-12-77 24,1 1-32,0 0 0,12 31 0,-15-46 53,1 0 0,-1-1-1,1 1 1,0-1 0,0 1-1,0-1 1,1 0 0,-1 0-1,1 0 1,-1 0 0,1 0-1,0-1 1,0 1-1,1-1 1,-1 0 0,0 0-1,1 0 1,-1 0 0,7 2-1,-6-4 12,0 1 0,0-1-1,0 1 1,0-1-1,0-1 1,1 1-1,-1-1 1,0 1 0,0-1-1,0 0 1,5-3-1,42-20 119,-40 18-99,8-5 70,-1-2 0,23-20 0,-40 32-90,-1 1-2,1 0-1,-1-1 0,1 1 0,-1 0 0,0-1 1,1 1-1,-1 0 0,1 0 0,-1-1 1,1 1-1,-1 0 0,1 0 0,-1 0 0,1 0 1,-1 0-1,1 0 0,-1 0 0,1 0 0,-1 0 1,1 0-1,-1 0 0,1 0 0,-1 0 1,1 0-1,-1 0 0,1 0 0,-1 1 0,1-1 1,-1 0-1,1 0 0,-1 1 0,1-1 1,-1 0-1,0 0 0,1 1 0,-1-1 0,1 0 1,-1 1-1,0-1 0,1 1 0,-1-1 1,0 1-1,0-1 0,1 1 0,11 28 8,-8-15-5,4 4 16,-5-11 11,-1-1 0,1 1 1,1 0-1,0-1 0,-1 0 1,2 1-1,-1-2 0,9 10 1,-12-15-23,0 1 0,0-1 1,1 1-1,-1-1 0,0 1 1,0-1-1,1 0 1,-1 0-1,0 1 0,1-1 1,-1 0-1,0 0 0,1-1 1,-1 1-1,0 0 1,1 0-1,-1 0 0,0-1 1,0 1-1,1-1 0,-1 1 1,0-1-1,0 0 1,0 1-1,2-2 0,31-22 153,-28 18-129,26-23 109,-26 23-102,0 0 0,0 0 0,1 1 0,0 0 1,0 0-1,0 1 0,0-1 0,11-3 0,-17 8-36,0 0 0,0 0 0,0 0 0,-1 1 0,1-1 1,0 0-1,0 1 0,0-1 0,-1 0 0,1 1 0,0-1 0,0 1 0,-1-1 0,1 1 0,0-1 1,-1 1-1,1 0 0,-1-1 0,1 1 0,-1 0 0,1 0 0,-1-1 0,1 1 0,-1 1 0,14 25-36,-11-21 26,-3-6 9,1 1 0,-1 0 0,0 0 1,1 0-1,-1-1 0,1 1 0,-1 0 0,1 0 1,-1-1-1,1 1 0,-1 0 0,1-1 0,0 1 0,-1-1 1,1 1-1,0-1 0,0 1 0,0 0 0,13-7 78,-5 0-54,2-1-5,-1 0 0,0-1 0,0 0 0,-1-1 0,0 0 1,9-12-1,-17 19-18,1 0 0,0 1 0,-1-1 0,1 0 1,0 1-1,0 0 0,0-1 0,0 1 0,0 0 0,0 0 1,4-1-1,-5 1-3,0 1 0,0 0 0,-1 0 0,1 0 0,0 0 0,0 0 0,0 0 0,0 0 0,0 0 0,0 0 0,0 0 0,0 0 0,0 0 0,0 1 0,0-1 0,-1 0 0,1 1 0,0-1 0,0 1 0,0-1 0,-1 1 0,1-1 0,0 1 0,0-1 0,-1 1 0,1 0 0,0 0 0,-1-1 0,1 2 0,23 41 5,-23-41-5,0-1-1,0 1 1,0 0-1,0 0 1,0-1-1,1 1 1,-1-1-1,0 1 1,1-1-1,-1 1 1,1-1-1,0 0 1,-1 0-1,1 1 1,0-1-1,0-1 1,0 1 0,2 1-1,0-1 2,0 0 0,-1-1 1,1 0-1,0 1 0,0-1 0,-1 0 1,1-1-1,0 1 0,5-2 0,5-2 6,-1 0 0,0-2 0,0 1 0,15-10 0,50-36 106,-38 24-46,-29 16-55,-7 8 7,-8 12 27,-12 19-14,12-21-26,0-1 0,0 1 0,1 0 0,0 1 0,-4 13 0,6-19-6,1 0 0,0 0 0,0 0-1,0 0 1,0 0 0,0 0 0,0 0 0,1 0-1,-1 0 1,1 0 0,-1 0 0,1 0-1,0 0 1,0 0 0,0 0 0,0 0-1,0-1 1,0 1 0,0 0 0,0-1 0,1 1-1,-1-1 1,1 1 0,-1-1 0,1 0-1,0 0 1,2 2 0,-3-2 2,1 0 0,0 0 0,-1 0 0,1 0 0,0 0 0,-1 0 0,1 0 0,0-1 0,0 1 0,0-1 0,0 1 0,0-1 0,0 0 0,0 0 0,0 0 0,-1 0 0,1 0 0,0 0 0,0-1 0,0 1 0,0-1 0,0 1 0,0-1 0,-1 1 0,1-1 0,0 0 0,0 0 0,-1 0 0,4-3 0,2-2 25,-1-1-1,0 0 1,0 0-1,0-1 1,6-10-1,-9 11 13,1 1-1,1-1 1,-1 1-1,1 0 1,0 1-1,8-7 1,-12 11-24,0 0-5,0 1-1,1-1 1,-1 0-1,0 1 0,0-1 1,0 0-1,0 0 1,0 0-1,-1 0 1,1 0-1,0 0 0,0 0 1,0 0-1,-1 0 1,1 0-1,-1 0 1,1 0-1,0-3 1,-1 4 123,-4 4-86,-110 158 124,48-64-41,56-85-108,-40 64 175,46-66-135,13-19-13,3-3-95,2-1-317,2 1-1,17-10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8640,'0'0'2976,"89"-62"-2360,-32 50 16,7 4-88,6 5 16,13 6 0,7 5 16,7 2-80,-1-2 0,-1 1-145,-9-7 17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2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11448,'0'0'1840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2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9648,'0'0'1672,"87"10"-1432,-35-4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5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219 400 4312,'0'0'4286,"-10"-2"-3894,-33-5-6,37 7-281,1 0 1,-1 0-1,1 1 1,0 0 0,-1 0-1,1 0 1,0 1-1,0-1 1,0 1-1,0 1 1,0-1-1,0 1 1,-8 5 0,-4 2 232,12-7-230,0 0 0,0 0 0,0 0 0,0 0 0,1 1 0,0 0 1,0-1-1,0 2 0,0-1 0,0 0 0,-4 9 0,6-9-46,0 0-1,1 0 1,-1 0-1,1 1 1,0-1-1,0 0 1,1 0-1,-1 1 1,1-1-1,0 0 0,0 1 1,1-1-1,-1 0 1,1 0-1,2 9 1,2-2 28,0 1 0,0-1-1,1-1 1,0 1 0,1-1 0,0 0 0,0-1 0,1 1 0,1-1-1,-1-1 1,1 0 0,16 11 0,-17-14-14,1-1 1,-1 0-1,1 0 0,0-1 1,0 0-1,0-1 1,0 0-1,1 0 0,-1-1 1,0 0-1,1-1 1,12-1-1,-5 0 57,0-1 0,1-1 0,-1 0 0,0-2 0,29-10 0,-33 8-51,0 1 1,0-2-1,0 1 1,-1-2 0,0 0-1,18-17 1,-25 21-53,0 0 0,0 0 0,0-1 0,-1 1 0,0-1 0,0 0 0,0-1 0,-1 1 0,0-1 0,0 1 0,-1-1 0,0 0 0,0 0 0,-1 0 0,2-12 0,-3 17-23,1 1 0,-1 0 0,0 0 1,0 0-1,0 0 0,0-1 0,0 1 0,0 0 0,-1 0 0,1 0 0,0 0 0,0 0 1,-1-1-1,1 1 0,-1 0 0,1 0 0,-1 0 0,0 0 0,1 0 0,-1 0 1,0 0-1,1 1 0,-1-1 0,0 0 0,0 0 0,0 1 0,0-1 0,0 0 0,0 1 1,0-1-1,-2 0 0,2 1-1,-1 0 1,0 0 0,1 1-1,-1-1 1,1 1 0,-1-1-1,0 1 1,1 0-1,0-1 1,-1 1 0,1 0-1,-1 0 1,1 0-1,0 0 1,0 0 0,-1 0-1,1 1 1,0-1 0,0 0-1,0 1 1,0-1-1,-1 3 1,-3 4-3,1 0 0,0 1 0,0-1 0,0 1 0,1 0 1,0 0-1,1 1 0,0-1 0,1 0 0,0 1 0,0-1 0,1 1 0,0-1 0,0 1 0,1-1 0,1 1 0,0-1 0,0 0 0,4 10 0,-6-17-1,1 0 0,0 0-1,0-1 1,0 1-1,0 0 1,0-1-1,1 1 1,-1 0-1,0-1 1,1 0 0,-1 1-1,1-1 1,0 0-1,-1 0 1,1 0-1,0 0 1,0 0-1,-1 0 1,4 1-1,-2-1 9,1-1 0,-1 0-1,0 1 1,1-1-1,-1 0 1,0-1-1,0 1 1,1 0-1,-1-1 1,6-2-1,2-1 25,0-1-1,-1 0 0,1 0 0,-1-1 0,14-12 0,54-52 160,-54 47-57,1 1 1,36-26-1,-58 47-116,-1-1 0,0 1 0,0 0 0,1-1 0,-1 1 0,0 0 0,1 0 0,-1 1 0,1-1 0,-1 1 0,1-1 0,4 1 0,-6 0-14,-1 0-1,1 0 0,0 0 0,-1 0 1,1 0-1,-1 1 0,1-1 0,-1 0 1,1 0-1,-1 1 0,1-1 0,-1 0 1,1 1-1,-1-1 0,0 1 0,1-1 1,-1 1-1,1-1 0,-1 0 0,0 1 0,1 0 1,-1 1 0,1-1 1,-1 1 0,1 0 0,-1-1-1,0 1 1,0 0 0,0-1 0,0 1-1,0 0 1,0 2 0,-4 86 288,4-90-292,1 0 0,-1 0 0,0 0 0,0 0 0,0 0 0,0 1 0,0-1 0,0 0 0,0 0 0,0 0 0,0 0 0,0 0 0,0 0 0,1 0 1,-1 0-1,0 0 0,0 1 0,0-1 0,0 0 0,0 0 0,0 0 0,1 0 0,-1 0 0,0 0 0,0 0 0,0 0 0,0 0 0,0 0 0,0 0 0,1 0 0,-1 0 0,0 0 0,0 0 1,0 0-1,0 0 0,0 0 0,1 0 0,-1 0 0,0 0 0,0 0 0,0-1 0,0 1 0,0 0 0,0 0 0,0 0 0,1 0 0,-1 0 0,0 0 0,12-8 94,12-9-10,8-13 26,-18 17-3,0 1-1,29-20 0,-43 31-103,1 0 0,-1 1 0,1-1-1,0 1 1,-1 0 0,1-1 0,0 1 0,-1-1 0,1 1-1,0 0 1,-1 0 0,1-1 0,0 1 0,-1 0 0,1 0-1,0 0 1,0 0 0,-1 0 0,1 0 0,0 0 0,0 0-1,-1 0 1,1 0 0,0 0 0,0 0 0,-1 0-1,1 1 1,0-1 0,-1 0 0,1 1 0,0-1 0,-1 0-1,1 1 1,0-1 0,-1 1 0,1-1 0,-1 1 0,1-1-1,-1 1 1,1 0 0,-1-1 0,0 1 0,1-1 0,-1 1-1,1 0 1,-1-1 0,0 1 0,0 0 0,1 0 0,-1-1-1,0 3 1,1 4 16,0 0-1,-1 1 0,1-1 1,-2 11-1,0-3-22,2-7-5,-1 0 0,1 1 0,1-1 1,0 0-1,0 0 0,4 10 0,-5-18 5,-1 1 0,1 0 0,0 0 0,-1 0 0,1 0-1,0-1 1,0 1 0,0 0 0,0-1 0,-1 1 0,1-1-1,0 1 1,0-1 0,0 1 0,0-1 0,0 0 0,0 0-1,0 1 1,0-1 0,0 0 0,0 0 0,0 0 0,1 0-1,-1 0 1,0 0 0,0 0 0,0 0 0,0-1 0,0 1-1,0 0 1,0-1 0,0 1 0,0 0 0,0-1 0,0 1 0,1-2-1,33-20-1,-35 21 2,13-10 13,0-2 0,0 0 0,-1-1 0,-1 0 0,0 0 0,-1-2 0,15-28 0,43-120 114,-67 162-127,62-203 203,-40 126-119,-18 58-63,-5 20-23,0 0 0,0 0 0,1 0 0,-1 0 0,0 1 0,0-1 1,0 0-1,0 0 0,-1 0 0,1 0 0,0 0 0,0 1 0,0-1 0,-1 0 0,1 0 0,0 0 1,-1 1-1,1-1 0,-1 0 0,0-1 0,-1 4-10,-1 0 1,1 1-1,0-1 0,0 0 0,1 1 1,-1-1-1,1 1 0,-2 3 1,-3 9-9,0 0 1,1 1 0,1-1-1,1 1 1,-3 29 0,3 83 13,5-101-6,0 0-1,2 0 0,1-1 0,9 29 0,-13-50 21,1-1 0,0 0 0,0 0 0,0 1-1,1-1 1,-1-1 0,1 1 0,0 0 0,0-1-1,0 1 1,1-1 0,-1 0 0,1 0 0,-1 0 0,1-1-1,0 1 1,0-1 0,0 0 0,1 0 0,-1-1-1,7 3 1,-6-3 18,1 0 0,0 0 1,0-1-1,0 1 0,0-1 0,0-1 0,-1 1 0,1-1 0,0 0 0,0 0 1,-1-1-1,1 1 0,0-1 0,-1-1 0,0 1 0,7-4 0,-4 0 39,1 1 0,-1-1 1,-1-1-1,13-11 0,-19 16-50,1 1 0,-1-1 0,1 1 1,-1-1-1,0 0 0,0 1 0,0-1 0,1 0 1,-2 0-1,1 0 0,0 0 0,0 0 0,-1 0 1,1 0-1,-1 0 0,1 0 0,-1 0 1,0 0-1,0-1 0,0 1 0,0 0 0,0 0 1,-1 0-1,1 0 0,-1 0 0,1 0 1,-1 0-1,-1-2 0,2 3-11,0 1 0,-1 0 0,1-1-1,0 1 1,-1 0 0,1-1 0,-1 1 0,1 0 0,0 0 0,-1 0 0,1-1-1,-1 1 1,1 0 0,-1 0 0,1 0 0,-1 0 0,1 0 0,-1 0 0,1 0-1,0 0 1,-1 0 0,1 0 0,-1 0 0,1 0 0,-1 0 0,1 0-1,-1 0 1,1 1 0,-1-1 0,1 0 0,-1 0 0,1 0 0,0 1 0,-1-1-1,1 0 1,0 1 0,-1-1 0,1 0 0,0 1 0,-1-1 0,1 0 0,0 1-1,-1-1 1,1 1 0,0 0 0,-16 20 76,15-21-78,-2 6 8,0 1 1,0-1-1,1 1 0,-1-1 1,1 1-1,1 0 0,-1 0 0,1 0 1,0 0-1,1 0 0,0 7 1,0-12-9,0 1-1,0-1 1,0 0 0,0 0 0,0 0 0,1 1 0,-1-1 0,1 0 0,0 0 0,-1 0-1,1 0 1,0 0 0,0 0 0,1 0 0,-1-1 0,0 1 0,1 0 0,-1 0 0,1-1-1,-1 1 1,1-1 0,-1 0 0,1 1 0,0-1 0,0 0 0,0 0 0,0 0 0,0 0-1,0 0 1,0-1 0,0 1 0,0 0 0,1-1 0,-1 0 0,0 1 0,0-1 0,0 0-1,5-1 1,6 0 7,0-1 0,-1-1 0,20-6 0,-20 5 26,-1 0 0,1 2-1,18-3 1,-25 5-20,0 0 0,0 0 0,-1 0 0,1 1 0,0 0 0,0 0 0,0 0 0,-1 0 0,1 1 0,-1 0 0,1 0 0,6 4 0,26 16 72,1 1 22,39 30-1,-75-51-117,0-1 0,0 1 0,1 0 0,-1 0 1,1-1-1,-1 0 0,1 1 0,-1-1 0,1 0 0,-1 0 1,1 0-1,4 0 0,-6-1-12,-1 0-1,0-1 1,0 1-1,1-1 1,-1 1-1,0-1 1,0 1-1,0-1 1,0 1 0,0 0-1,1-1 1,-1 1-1,0-1 1,0 1-1,0-1 1,0 1-1,-1-1 1,1 1 0,0-1-1,0 1 1,0-1-1,0 1 1,0-1-1,-1 1 1,1-1-1,0 1 1,-1-1 0,-3-11-3131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5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10248,'0'0'1272,"105"6"-784,-41-10-16,5 2 16,9-2 0,-3 2 0,-2-2-56,-5 2 8,-7-2-104,-7 2-8,-8-2-200,-19-2 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7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0 411 5624,'0'0'2848,"13"-7"-2208,-11 6-612,15-7 282,-2-1 0,1 0 0,-1-1 0,-1-1 0,24-22 0,-3-10 898,52-83 0,-21 27 185,-32 53-172,-30 37-301,-7 15-412,-3 8-312,-4 8 220,-14 47 0,22-61-361,1 0 0,0 0 1,0 0-1,0 0 0,1 0 0,0 1 0,1-1 1,0 0-1,3 15 0,-1-13 23,0 0-1,1-1 1,0 1-1,0-1 1,1 0-1,7 11 1,-10-16-55,1-1 1,-1-1 0,1 1 0,-1 0-1,1-1 1,0 1 0,0-1-1,0 0 1,0 0 0,1 0-1,-1 0 1,0 0 0,1-1-1,0 0 1,-1 0 0,1 0-1,0 0 1,-1 0 0,1-1-1,5 1 1,-2-1 12,-1-1 0,1 0 0,-1 0 0,1 0 0,-1-1-1,1 1 1,-1-2 0,0 1 0,0-1 0,0 0 0,0 0 0,0-1 0,-1 1 0,7-6 0,4-6 84,0-1 0,-2 0 1,14-19-1,24-26 412,-37 42-292,-12 15-151,-1 0 0,1 1 0,0 0 0,0-1 1,0 1-1,4-3 0,-7 6-82,1 0-1,-1 0 1,1 0 0,-1 1-1,0-1 1,1 0 0,-1 0-1,1 0 1,-1 0 0,0 1-1,1-1 1,-1 0 0,0 0-1,1 1 1,-1-1 0,0 0-1,1 1 1,-1-1 0,0 0-1,0 1 1,1-1 0,-1 0-1,0 1 1,0-1 0,0 1-1,1-1 1,-1 1 0,7 14 38,-1 2-40,-1 1-1,0 0 1,-2 0 0,0 0-1,-1 1 1,0-1 0,-2 29-1,-7-10 119,7-37-122,0 0 0,0 0 0,0 1 0,0-1 0,0 0 0,0 0 0,0 0 0,0 1 0,0-1 0,0 0 1,0 0-1,0 0 0,0 1 0,0-1 0,0 0 0,0 0 0,-1 0 0,1 0 0,0 0 0,0 1 0,0-1 0,0 0 0,0 0 0,-1 0 0,1 0 0,0 0 0,0 0 0,0 0 0,-1 0 1,1 1-1,0-1 0,0 0 0,0 0 0,0 0 0,-1 0 0,1 0 0,0 0 0,-1 0 0,-7-6 15,-5-9 2,9 10 1,0-1 0,0 0 0,0 0-1,1 0 1,0 0 0,-4-12 0,7 16-13,-1 0-1,1 0 0,0 0 0,0 0 0,0 0 0,0 0 1,1 0-1,-1 1 0,0-1 0,1 0 0,-1 0 0,1 0 1,0 0-1,0 1 0,0-1 0,0 0 0,0 0 1,0 1-1,0-1 0,0 1 0,0-1 0,1 1 0,-1 0 1,1-1-1,-1 1 0,1 0 0,-1 0 0,1 0 0,3-1 1,0-1 0,0 1 1,1-1 0,0 1 0,-1 0 0,1 1 0,0-1-1,0 1 1,0 0 0,0 1 0,0 0 0,0 0-1,0 0 1,0 0 0,8 2 0,8 3 4,0 1 1,32 12-1,-20-5-21,-30-12-19,-1 0-1,1 0 1,-1 1-1,0-1 1,1 1 0,-1 0-1,0 0 1,0 0-1,0 1 1,0-1-1,-1 1 1,1 0-1,-1-1 1,5 7 0,-6-7-319,0 0 0,-1 0 0,1 0 0,0 0 0,-1 0 0,1 0 0,-1 0 0,0 0 0,1 4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7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11856,'0'0'720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9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170 475 4312,'0'0'5728,"-10"3"-5152,-6 3-242,1 0 1,0 1 0,0 1-1,-19 14 1,22-14 12,5-4-114,1 1-1,0 0 0,0 0 0,0 0 0,-5 7 1,9-10-173,1-1 0,0 0 0,0 1 0,0 0 0,1-1 0,-1 1 0,0 0 1,1-1-1,-1 1 0,1 0 0,-1 0 0,1-1 0,0 1 0,0 0 0,0 0 0,0 0 1,0-1-1,0 1 0,0 0 0,1 0 0,-1-1 0,0 1 0,1 0 0,0 0 1,-1-1-1,1 1 0,2 2 0,-2-2-22,0-1 1,0 1-1,0-1 0,0 1 1,0-1-1,0 0 0,1 1 1,-1-1-1,0 0 0,1 0 1,-1 0-1,1 0 0,0 0 1,-1 0-1,1-1 0,-1 1 1,1 0-1,0-1 0,0 0 1,2 1-1,-1-1 20,1 0 0,-1 0 1,0 0-1,0-1 0,1 0 0,-1 1 0,0-1 1,0 0-1,0 0 0,5-3 0,-1 0 36,1-1 1,-2 0-1,1 0 0,0 0 0,-1-1 0,0 1 1,0-2-1,5-6 0,-6 6 41,0 0 0,-1 0 0,0-1 0,-1 0 0,1 0 0,-1 0-1,-1 0 1,1 0 0,-2 0 0,3-16 0,-4 23 229,0 12-195,2-2-141,0 0 0,1 1 0,-1-1 0,2 0-1,-1 0 1,1-1 0,1 1 0,-1-1 0,12 14-1,-14-19-21,0 0-1,1-1 0,-1 1 0,1-1 0,0 1 0,0-1 0,0 0 0,0 0 0,0 0 0,1-1 0,-1 1 0,1-1 0,-1 0 1,1 1-1,-1-2 0,1 1 0,-1 0 0,1-1 0,0 0 0,-1 1 0,1-1 0,0-1 0,-1 1 0,1-1 0,0 1 0,-1-1 1,1 0-1,4-2 0,9-5 10,-1-1 0,1-1 0,-2 0 0,1-1 0,-1-1 0,24-24 0,-22 20 6,3-4 22,0 0 0,-2-2 0,-1 0 0,0-1 0,23-45 0,-17 23 82,-3-2 0,20-61 1,-29 75-40,-6 22 4,-1-1-1,-1 1 0,1-1 1,-2 0-1,0 0 0,1-12 1,-4 21 54,-2 7-57,-3 12 2,1 24 6,3 0 0,1 50 1,14 82 131,-9-130-158,8 117 287,-11-113-289,-1-45-344,-4-1-458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29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 11552,'0'0'1352,"17"-6"-992,0 0-261,13-5 152,58-12 1,-44 17 136,1 2 0,0 2 0,-1 2-1,1 2 1,68 12 0,-101-12-91,1 2 1,-1 0-1,24 10 1,9 3-2168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0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 4720,'0'0'10017,"0"13"-9506,1-5-432,-1 16 220,0 1 1,-5 28-1,3-37-106,-35 294 2903,20-211-1497,17-98-1558,-1 0 1,1 0 0,0 0 0,0 0 0,0 0-1,0 0 1,0 0 0,0 0 0,0 1 0,0-1-1,0 0 1,0 0 0,0 0 0,1 0 0,-1 0-1,0 0 1,1-1 0,-1 1 0,1 0 0,-1 0-1,1 0 1,-1 0 0,1 0 0,0 0 0,-1-1-1,2 2 1,1-1-6,0 0 0,-1-1 0,1 1-1,0-1 1,0 0 0,0 1 0,0-1 0,0-1-1,3 1 1,84-7 225,141-28 0,-140 24-128,-90 11-147,0 0-1,0 0 1,0 0-1,0 0 1,0 0 0,0-1-1,0 1 1,0 0-1,0-1 1,0 1 0,0-1-1,0 1 1,0-1-1,0 1 1,-1-1 0,1 0-1,0 1 1,0-1 0,0 0-1,-1 0 1,1 0-1,-1 1 1,1-1 0,0 0-1,0-2 1,-1-16-4095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1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10752,'0'0'1461,"12"-7"-1272,-4 1-140,2-1 27,0 0 0,0 1 1,0 0-1,1 1 0,0 0 1,15-4-1,9 1 532,1 2-1,0 1 1,0 2 0,40 1 0,-5-3 1481,-71 5-2033,1 0 0,0 0 0,0 0 0,0 0 0,0-1 0,0 1-1,-1 0 1,1-1 0,0 1 0,0-1 0,-1 1 0,1-1 0,0 1 0,-1-1 0,1 1 0,1-2 0,-2 2-99,0 0 0,0-1 0,0 1 0,0 0-1,0 0 1,0 0 0,0-1 0,0 1 0,0 0 0,0 0 0,0-1 0,0 1 0,0 0-1,0 0 1,0 0 0,0-1 0,0 1 0,0 0 0,0 0 0,0 0 0,-1-1-1,1 1 1,0 0 0,0 0 0,0 0 0,0-1 0,0 1 0,-1 0 0,1 0-1,0 0 1,0 0 0,0 0 0,0-1 0,-1 1 0,1 0 0,0 0 0,0 0 0,0 0-1,-1 0 1,1 0 0,0 0 0,0 0 0,0 0 0,-1 0 0,1 0 0,0 0-1,0 0 1,-1 0 0,1 0 0,0 0 0,0 0 0,0 0 0,-1 0 0,1 0-1,0 0 1,0 0 0,0 0 0,-1 0 0,1 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78 4912,'0'0'5353,"-11"-5"-4937,6 3-364,0-1-3,0 1 0,0 0 0,0 0 0,0 0-1,0 1 1,-1 0 0,1 0 0,0 0 0,-1 1-1,1-1 1,-1 1 0,1 1 0,-1-1 0,1 1 0,-6 1-1,-15 5 198,1 1 0,0 2-1,0 0 1,1 1 0,0 2-1,1 0 1,1 2 0,0 0 0,1 1-1,-29 29 1,45-39-158,1-1 1,-1 1-1,1 0 1,1 0-1,-1 0 1,1 0-1,0 1 1,-2 8-1,4-13-55,0 0 0,1 0 0,-1 0 0,1 1 1,0-1-1,-1 0 0,1 0 0,0 0 0,1 0 0,-1 1 0,0-1 0,0 0 1,1 0-1,-1 0 0,1 0 0,0 0 0,0 0 0,0 0 0,0 0 0,0 0 1,0 0-1,0 0 0,1-1 0,-1 1 0,0 0 0,1-1 0,0 0 0,-1 1 0,1-1 1,0 0-1,2 2 0,2 0 28,1 0 1,-1 0-1,1-1 1,0 1 0,-1-2-1,1 1 1,0-1-1,0 0 1,0 0-1,14-1 1,-9-1 7,0-1 0,-1 0-1,1 0 1,-1-2 0,22-8 0,-2-3 82,0-2 0,-1-1 0,39-31 0,-46 32-37,5-3 116,43-41-1,-65 55-176,1 0 0,-2-1 0,1 0 0,-1 0-1,0-1 1,0 1 0,-1-1 0,0 0 0,-1 0-1,1-1 1,3-15 0,-7 22-30,0 1 0,1-1 0,-1 1 0,0-1 0,0 0 0,0 1 0,0-1 0,0 0 0,0 1 0,0-1 0,-1 0 0,1 1 0,0-1 0,-1 0 0,0 1 0,1-1 0,-1 1 0,0-1-1,0 1 1,0 0 0,-1-2 0,1 2-3,0 0-1,-1 1 0,1-1 0,0 1 0,-1-1 1,1 1-1,0-1 0,-1 1 0,1 0 0,-1-1 1,1 1-1,0 0 0,-1 0 0,1 0 0,-1 0 1,1 1-1,-1-1 0,1 0 0,0 1 0,-1-1 1,1 0-1,0 1 0,-1 0 0,0 0 0,-8 4 17,1 0-1,0 0 0,0 1 0,0 0 1,1 0-1,0 1 0,0 0 0,1 1 1,0-1-1,0 1 0,1 1 0,0-1 1,1 1-1,-1 0 0,-5 15 0,-3 13 55,2-1-1,-15 74 1,15-56-11,-65 245 395,76-295-466,-3 11 53,-1 1 1,-1-1-1,-7 15 1,11-27-36,0 1 0,0-1 0,-1 1 0,1-1 0,-1 0 0,0 0 0,-4 4 0,5-6-11,1 0-1,-1 0 0,1 0 1,-1 0-1,0 0 0,1 0 0,-1-1 1,0 1-1,0-1 0,0 1 1,1-1-1,-1 0 0,0 0 0,0 0 1,0 0-1,0 0 0,-2 0 1,1-1 8,0 0-1,0 0 1,0-1 0,1 1 0,-1-1 0,0 1 0,0-1 0,1 0 0,-1 0-1,1 0 1,0-1 0,0 1 0,0-1 0,0 1 0,-4-6 0,-21-43 156,22 41-147,1 0 1,0 0-1,0 0 1,2 0-1,-1-1 1,1 1-1,-1-12 1,3 19-26,0-1 1,0 1 0,1-1-1,-1 1 1,1-1 0,-1 1 0,1 0-1,0-1 1,1 1 0,-1 0-1,0 0 1,1 0 0,0 0 0,0 0-1,0 0 1,0 0 0,0 1-1,0-1 1,1 1 0,-1 0 0,1-1-1,0 1 1,0 0 0,0 0-1,0 1 1,3-2 0,27-12-14,41-11 0,4-3-19,-77 29 24,261-104-37,-218 85 62,-2-1 0,0-3 0,-1-1 0,37-30 0,-69 47 7,-2 0 0,1 0 0,-1-1 0,0 1 0,8-14 0,-7 11 27,-2 2 29,-5 8-75,0-1 0,0 0 0,-1 1 0,1-1 0,0 0 0,-1 1 0,1-1 0,-1 0 0,1 0 0,-1 0 0,1 1 1,-1-1-1,0 0 0,1 0 0,-1 0 0,0 0 0,1-1 0,-1 1 32,-10 24 193,4 8-222,3-17-13,0-1 0,1 1 0,0 0 1,1 18-1,1-31-2,1 18 16,1 0 1,5 26 0,-6-40-11,1 0 0,0 1 0,0-1 0,0 0 0,0 0 0,1 0 0,0 0 0,0 0 0,0-1 0,0 1 0,1-1 0,0 0 0,4 4 0,-6-6-3,0-1 0,-1 0-1,1 0 1,0-1 0,-1 1-1,1 0 1,0 0-1,0-1 1,0 1 0,0-1-1,-1 0 1,1 1 0,0-1-1,0 0 1,0 0 0,0 0-1,0-1 1,0 1 0,0 0-1,0-1 1,0 1 0,-1-1-1,1 0 1,3-1 0,2-2 8,1 0 1,-1-1 0,0 0-1,8-6 1,-7 4-1,14-13 37,0-2-1,-1-1 1,34-46-1,-20 22-5,-10 10-16,-19 28-4,0-1 1,1 1 0,0 0-1,1 0 1,8-8 0,-14 18 83,-4 6-57,-4 14-35,1-4 22,1-4-15,1 0 0,1 1 0,0 0 0,0-1 0,2 1 0,0 0 0,0 0 0,1-1 0,1 1 0,0 0 0,4 13 0,-5-26-17,-1 0-1,0 0 1,0 0 0,1 0-1,-1 0 1,1 0 0,-1 0 0,1 0-1,-1 0 1,1 0 0,0 0 0,-1 0-1,1 0 1,0 0 0,0 0-1,0-1 1,-1 1 0,1 0 0,0-1-1,0 1 1,0 0 0,0-1-1,0 0 1,0 1 0,1-1 0,-1 1-1,0-1 1,0 0 0,0 0-1,0 0 1,0 0 0,0 0 0,1 0-1,-1 0 1,0 0 0,0 0-1,0 0 1,0 0 0,0-1 0,0 1-1,0-1 1,1 1 0,-1-1 0,0 1-1,0-1 1,0 1 0,-1-1-1,3-1 1,6-5 13,-1 0 0,0 0-1,0-1 1,8-10 0,-8 8 2,29-33 105,-2-2-1,30-50 1,-64 92-120,1 1 0,-1-1 1,1 1-1,0-1 0,0 1 1,0 0-1,0 0 0,0 0 0,1 0 1,-1 0-1,0 1 0,1-1 1,0 1-1,-1-1 0,1 1 0,0 0 1,-1 0-1,1 0 0,0 1 1,0-1-1,0 1 0,0-1 0,0 1 1,0 0-1,0 0 0,0 0 1,-1 1-1,1-1 0,0 1 0,0-1 1,0 1-1,4 2 0,11 3-8,0-1-1,0-1 1,34 4-1,-44-7 4,-1-1 0,0 0 0,0 0 0,1-1 0,-1 0 0,0 0 0,0-1 0,0 0 0,0 0-1,0-1 1,0 1 0,11-8 0,-14 7 20,0-1-1,0 0 1,0 0-1,0 0 1,6-8-1,-9 10-10,0 0 1,0 1-1,0-1 0,0 0 0,-1 0 1,1 1-1,0-1 0,-1 0 0,1-3 1,-1 5-7,0-1-1,0 0 1,0 1 0,0-1 0,0 0 0,0 1-1,-1-1 1,1 0 0,0 1 0,0-1 0,0 0-1,-1 1 1,1-1 0,0 1 0,-1-1 0,1 1-1,-1-1 1,1 1 0,0-1 0,-1 1 0,1-1-1,-1 1 1,1-1 0,-1 1 0,0 0 0,1-1-1,-1 1 1,-1 0 1,1 0 0,0 0 0,-1 0 0,1 0 1,0 0-1,0 0 0,-1 0 0,1 1 0,0-1 0,0 0 0,-1 1 0,1-1 0,0 1 0,0 0 0,0-1 0,0 1 0,0 0 0,0-1 1,0 1-1,0 0 0,0 0 0,0 0 0,0 0 0,0 0 0,0 1 0,-20 28-21,17-24 15,1 0 0,0 1 0,0 0 0,1 0 0,0 0 0,0 0 0,0 0 1,1 0-1,0 0 0,1 0 0,0 1 0,0-1 0,0 0 0,1 1 1,0-1-1,0 0 0,1 0 0,0 0 0,4 9 0,-5-15 4,-1 0 0,1 0-1,-1 0 1,1 0 0,0 0-1,-1 0 1,1 0 0,0-1-1,0 1 1,-1 0 0,1-1-1,0 1 1,0 0 0,0-1-1,0 1 1,0-1 0,0 0-1,0 1 1,0-1 0,0 0-1,0 1 1,0-1 0,0 0-1,0 0 1,0 0 0,1 0-1,-1 0 1,0 0 0,0 0-1,1-1 1,36-10 43,-31 8-33,56-25 86,-42 18-52,1 0-1,23-6 1,-17 7-1,-19 5-22,-1 1 1,1 1-1,0 0 1,0 0-1,0 0 1,-1 1-1,19 1 1,-26 0-19,0 0 0,-1 0 0,1 1 0,0-1 0,0 0 0,0 1 0,0-1 0,0 1 0,-1-1 0,1 1 0,0-1 0,0 1 0,-1 0 0,1-1 0,0 1 0,-1 0 0,1 0 0,-1-1 0,1 1 0,-1 0 1,1 0-1,-1 0 0,1 0 0,-1-1 0,0 1 0,0 0 0,1 0 0,-1 0 0,0 0 0,0 0 0,0 0 0,0 0 0,0 0 0,0 0 0,0 0 0,-1 0 0,1 1 0,-1 6 41,-1 1 0,0-1 1,-4 11-1,3-7 62,2-12-100,1 0 0,0 1 0,0-1-1,0 0 1,0 1 0,0-1 0,0 0 0,0 1-1,0-1 1,0 0 0,0 1 0,0-1-1,0 0 1,0 1 0,0-1 0,0 0 0,0 1-1,0-1 1,0 0 0,0 1 0,0-1 0,1 0-1,-1 0 1,0 1 0,0-1 0,0 0 0,1 1-1,-1-1 1,0 0 0,0 0 0,1 0-1,-1 1 1,0-1 0,0 0 0,1 0 0,-1 0-1,0 1 1,1-1 0,-1 0 0,0 0 0,1 0-1,-1 0 1,0 0 0,1 0 0,-1 0 0,0 0-1,1 0 1,-1 0 0,0 0 0,1 0 0,-1 0-1,1 0 1,24-7 189,-13 4-63,-9 3-111,1 0 0,-1 0-1,1 1 1,-1 0 0,1-1-1,-1 1 1,0 0-1,0 1 1,1-1 0,-1 1-1,0-1 1,0 1 0,5 4-1,36 33 104,-37-32-103,26 26 46,-19-18-131,1-1 1,0 0-1,25 17 0,-34-25-635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1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 8840,'0'0'2704,"10"-2"-2332,52-7 612,0 2 1,0 4-1,1 2 1,118 13-1,-117-2 1664,-47-3-2021,-12-3-3302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3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4720,'0'0'5808,"6"12"-5171,-6-12-633,6 10 164,-1 0 0,-1 0 0,1 0 0,-2 0 0,1 0 0,-2 1 0,1 0 0,-1-1 0,0 12 0,-2 74 3885,1-99-3971,-1 0 0,1 0 0,0 0-1,0 0 1,1 0 0,-1 0 0,1 0 0,2-3 0,2-5 33,8-19 91,3-6 79,23-38 1,-33 65-230,-1-1 0,1 1 1,1 0-1,-1 0 1,2 1-1,-1 0 0,1 1 1,14-10-1,-21 16-41,0 0 1,0-1-1,0 1 0,0 0 0,0 1 0,0-1 1,0 0-1,0 0 0,0 1 0,0 0 0,0-1 1,0 1-1,0 0 0,1 0 0,-1 0 0,0 0 1,0 0-1,0 0 0,0 1 0,0-1 1,0 1-1,0 0 0,3 1 0,-3-1-2,0 1 0,0-1 0,0 1 0,-1 0 0,1 0 0,-1 0 0,1 0 0,-1 0 0,0 0 0,0 0 0,0 0 0,0 0 0,0 1 0,0-1 0,0 0 0,-1 1 0,1-1 0,-1 1 0,0 3 0,0 9 52,0-1-1,-2 1 0,0-1 1,0 0-1,-1 0 0,-1 0 1,-8 20-1,8-23 71,6-9 323,5-5-307,9-8-42,58-54 312,-35 32-176,-37 31-221,0 1 0,-1-1 1,1 1-1,0-1 1,0 1-1,0 0 0,1 0 1,-1 0-1,0 0 1,0 0-1,0 0 1,1 0-1,-1 1 0,1-1 1,-1 1-1,0 0 1,1 0-1,-1 0 0,1 0 1,3 1-1,-5-1-8,1 1-1,0 0 1,0 0-1,-1 0 1,1 0-1,0 0 1,-1 0 0,1 1-1,-1-1 1,0 0-1,1 1 1,-1-1-1,0 1 1,0 0-1,0-1 1,0 1 0,0 0-1,0 0 1,-1-1-1,1 1 1,0 0-1,-1 0 1,1 0-1,-1 3 1,2 15 69,-1 0 0,-1 1 0,-1-1 0,-1 0 0,-1 0 0,-7 29 0,8-38-23,2-11-53,-1 1 1,1 0-1,0 0 0,0-1 0,-1 1 0,1 0 0,0 0 0,0 0 1,0-1-1,0 1 0,0 0 0,0 0 0,0 0 0,0-1 0,1 1 0,-1 0 1,0 0-1,0 0 0,1-1 0,-1 1 0,0 0 0,1 0 0,-1-1 1,1 1-1,-1 0 0,1-1 0,-1 1 0,1-1 0,-1 1 0,1-1 1,0 1-1,-1-1 0,1 1 0,0-1 0,-1 1 0,1-1 0,0 0 0,0 1 1,-1-1-1,1 0 0,0 0 0,0 0 0,0 1 0,-1-1 0,1 0 1,0 0-1,0 0 0,1-1 0,6 0 21,-1 0 0,0 0 1,0-1-1,11-4 0,-8 3-27,25-10 55,0-1 1,-1-1 0,0-3-1,58-39 1,-87 54-48,17-13 44,-22 16-52,0 0-1,0 0 1,1 0-1,-1 0 0,0 0 1,1-1-1,-1 1 1,0 0-1,0 0 1,1-1-1,-1 1 0,0 0 1,0 0-1,0-1 1,1 1-1,-1 0 1,0 0-1,0-1 1,0 1-1,0 0 0,0-1 1,1 1-1,-1 0 1,0-1-1,0 1 1,0 0-1,0-1 0,0 1 1,0 0-1,0-1 1,0 1-1,0 0 1,0-1-1,0 1 0,-1 0 1,1-1-1,0 1 1,0 0-1,0-1 1,0 1-1,0 0 1,-1 0-1,1-1 0,0 1 1,0 0-1,-1 0 1,1-1-1,0 1 1,0 0-1,-1 0 0,1 0 1,0-1-1,0 1 1,-1 0-1,1 0 1,-3 0 3,1 0 1,-1 1 0,1-1 0,0 1 0,-1-1 0,1 1 0,0 0-1,0 0 1,-1 0 0,1 0 0,0 0 0,0 1 0,-2 1 0,-1 0 1,-14 8 27,0 1 0,-30 26 0,44-34-26,1 1-1,-1-1 1,1 1 0,0 0 0,0 0 0,1 0-1,-1 0 1,1 1 0,0 0 0,1-1 0,0 1-1,-1 0 1,2 0 0,-3 13 0,4-17-4,0 1 0,0-1 0,0 1 0,0-1 0,1 1 0,-1-1 0,1 0 0,0 1 1,-1-1-1,1 0 0,0 1 0,0-1 0,1 0 0,-1 0 0,0 0 0,1 0 0,-1 0 0,1 0 0,0 0 0,0 0 0,0-1 0,0 1 0,0-1 0,0 0 1,0 1-1,0-1 0,0 0 0,1 0 0,2 1 0,-3-2-2,-1 0 0,0 0 0,1 0 1,-1 0-1,0 0 0,1 0 0,-1 0 0,0-1 0,1 1 0,-1 0 1,0-1-1,0 1 0,1-1 0,-1 0 0,0 1 0,0-1 0,0 0 1,0 0-1,0 1 0,2-3 0,19-22 33,-18 20-22,3-4 10,-1 0 0,0-1 1,0 1-1,-1-1 0,-1 0 1,0-1-1,4-12 0,1-4 59,-9 27-80,0 0 0,0-1 0,0 1 0,0-1 0,0 1 0,1-1 0,-1 1 0,0 0 0,0-1 0,0 1 0,0-1 0,0 1 0,1 0 0,-1-1 0,0 1 0,0 0 0,1-1 0,-1 1 0,0 0 0,0-1 0,1 1 0,-1 0 0,0 0 0,1-1 0,-1 1 0,0 0 0,1 0 1,-1 0-1,1 0 0,-1-1 0,0 1 0,1 0 0,-1 0 0,1 0 0,-1 0 0,0 0 0,1 0 0,-1 0 0,1 0 0,11 14 36,-4-2-37,-5-8-7,1-1 1,-1 1-1,1-1 1,0 0 0,0 0-1,0 0 1,0 0-1,0-1 1,1 1-1,4 1 1,-5-3 5,-1-1 0,1 1 0,-1-1 0,1 0 0,-1 0 0,1 0 0,-1 0 0,1-1 0,-1 1 0,1-1-1,-1 0 1,1 0 0,-1 0 0,0 0 0,4-3 0,7-3 6,0-2-1,0 0 0,20-18 0,8-6 13,-23 20 10,-15 9-15,0 0 0,0 1 0,1-1 0,0 1 0,0 0 0,0 1 0,0-1 0,0 1-1,0 0 1,1 0 0,9-1 0,-13 3-8,-1 1 0,1-1-1,0 1 1,0-1 0,-1 1 0,1 0-1,-1 0 1,1 0 0,-1 0 0,1 0 0,-1 0-1,0 1 1,1-1 0,0 2 0,19 22 61,-20-23-59,17 22 111,1-1 1,2-2 0,38 35-1,-56-54-78,0 0 1,0 0-1,0 0 0,0 0 0,0-1 0,0 1 0,1-1 0,-1 0 1,0 0-1,1 0 0,6 0 0,11-5-1307,-19 4 798,0-1 0,-1 0 0,1-1 0,0 1 0,-1 0 0,1 0-1,-1-1 1,1 1 0,1-3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4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460 0 11048,'0'0'1636,"-5"10"-1270,-6 7-173,0-1-1,-1 0 0,-1 0 1,-1-2-1,0 1 1,-30 22-1,-34 19 483,-116 91 1580,176-134-2002,-12 11 733,29-23-1100,-1 0 1,1 0 0,0 0-1,0 1 1,0-1-1,0 1 1,0-1 0,0 1-1,0-1 1,0 1-1,0-1 1,1 1 0,-1 0-1,1-1 1,-1 4-1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5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 6128,'0'0'7314,"10"15"-6843,-3-5-373,-1-3-37,-1 0 1,0 0 0,-1 1 0,1 0 0,-1 0 0,-1 0 0,0 0 0,0 0 0,0 1 0,-1-1 0,-1 1 0,2 10 0,-3 12 174,0 1 1,-2-1 0,-2 0-1,0 0 1,-3 0 0,0-1-1,-2 0 1,-1 0-1,-1-1 1,-2-1 0,-16 29-1,25-51-146,-1 0-1,1 0 1,-1-1-1,0 0 0,-1 0 1,-8 7-1,-18 17 532,26-24-466,6-8 145,4-8-2671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39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136 395 3912,'0'0'5658,"-11"8"-5330,2-1-298,-7 4 216,1 1 0,-21 22 0,31-29-170,0 0 0,1 1 1,-1-1-1,1 1 0,1 0 0,-1 0 1,1 1-1,0-1 0,1 1 0,0 0 1,0-1-1,-2 9 0,3-5 19,0 0-1,1 1 1,0-1 0,0 0-1,1 0 1,1 0 0,0 0 0,0 0-1,6 17 1,-6-23-37,0 1 0,0-1-1,0 0 1,1 0 0,-1 0 0,1-1 0,0 1-1,0-1 1,0 1 0,1-1 0,-1 0 0,1 0 0,-1 0-1,1-1 1,0 0 0,0 1 0,0-1 0,1 0-1,-1-1 1,0 1 0,1-1 0,-1 0 0,9 1 0,-7-1 15,1-1 1,-1 0 0,0 0 0,1 0-1,-1-1 1,0 0 0,0 0 0,1-1-1,-1 0 1,0 0 0,0 0 0,0-1-1,-1 1 1,1-1 0,-1-1 0,0 1-1,1-1 1,-1 0 0,6-6 0,-6 4-9,0 0 1,-1-1 0,1 1-1,-1-1 1,0 0-1,-1 0 1,0 0 0,0 0-1,0-1 1,-1 1 0,0-1-1,-1 0 1,0 1 0,0-1-1,0-12 1,-1 10 23,-1 0 1,0 0-1,-1-1 0,0 1 1,-6-18-1,7 25-56,0 0 0,0-1 1,-1 1-1,1 0 0,-1 0 0,0 0 1,0 0-1,0 0 0,0 0 1,-1 1-1,1-1 0,-1 1 0,1-1 1,-1 1-1,0 0 0,0 0 0,0 0 1,0 1-1,0-1 0,-5-1 0,7 3-24,0 0-1,0 0 0,0-1 0,0 1 1,1 0-1,-1 0 0,0 1 0,0-1 0,0 0 1,0 0-1,0 0 0,0 1 0,0-1 1,0 0-1,1 1 0,-1-1 0,0 0 0,0 1 1,0-1-1,1 1 0,-1 0 0,0-1 1,1 1-1,-1 0 0,0-1 0,1 1 0,-1 0 1,1 0-1,-1-1 0,1 1 0,0 0 1,-1 0-1,1 0 0,0 0 0,-1 0 0,1-1 1,0 1-1,0 0 0,0 0 0,0 0 1,0 0-1,0 0 0,0 0 0,0 0 0,0 0 1,0 0-1,1 0 0,-1-1 0,0 1 1,1 0-1,-1 0 0,0 0 0,1 0 0,-1-1 1,1 1-1,-1 0 0,1 0 0,0-1 1,-1 1-1,1 0 0,0-1 0,-1 1 0,1-1 1,0 1-1,1 0 0,3 1 21,0 0 0,0 1 1,1-2-1,-1 1 0,1-1 0,-1 0 0,1 0 0,0 0 0,0-1 0,-1 0 1,1 0-1,0 0 0,0-1 0,-1 0 0,1 0 0,-1 0 0,9-4 0,7-3 110,0-2-1,-1 0 0,23-16 0,13-6 244,-52 30-347,0 0-1,0 0 1,0 1 0,1-1 0,-1 1 0,0 0 0,1 0 0,7 0-1,-11 1-25,0 0-1,1 0 0,-1 0 0,0 1 1,1-1-1,-1 1 0,0-1 0,1 1 1,-1-1-1,0 1 0,0 0 0,1-1 1,-1 1-1,0 0 0,0 0 0,0 0 0,0 0 1,0 0-1,0 0 0,0 0 0,-1 0 1,1 0-1,0 1 0,-1-1 0,1 0 1,0 0-1,-1 1 0,0-1 0,1 0 1,-1 1-1,1 2 0,1 15 49,0 1 0,0-1 0,-4 34 0,1-32-21,1-1-1,1 1 1,3 23 0,-3-41-31,-1 0 0,1-1 0,-1 1 1,1 0-1,0 0 0,0-1 0,0 1 1,1 0-1,-1-1 0,1 1 0,-1-1 0,1 0 1,0 1-1,0-1 0,4 3 0,-4-3 0,0-1 0,0 0-1,1 0 1,-1-1-1,0 1 1,1 0-1,-1-1 1,1 1 0,-1-1-1,1 0 1,-1 0-1,1 0 1,-1 0-1,1 0 1,-1-1 0,1 1-1,-1-1 1,5-1-1,9-4 12,0-1 0,0 0 0,-1-1 0,0 0 0,0-2 0,-1 1 0,-1-2 0,1 0 0,-2 0 0,1-2 0,14-18 0,-4 1 19,-2 0 0,-1-1 0,-1-1 0,19-46 0,-21 40 47,-3 0 1,-1-1-1,-1 0 1,-3-1-1,8-69 1,-16 103-70,-1-16 22,0 22-33,0-1-1,0 0 1,0 1-1,0-1 1,0 0 0,0 1-1,0-1 1,-1 0-1,1 1 1,0-1-1,0 0 1,-1 1 0,1-1-1,0 1 1,-1-1-1,1 0 1,-1 1 0,1-1-1,-1 1 1,1-1-1,-1 1 1,1 0-1,-1-1 1,0 0 0,-1 2-3,1 0 0,0-1 0,0 1 1,0 0-1,-1 0 0,1 0 0,0 0 0,0 0 1,0 0-1,0 0 0,1 0 0,-1 0 1,0 0-1,0 1 0,0 1 0,-1 0-6,-12 19-11,0 1 0,2 0 1,1 2-1,0-1 1,2 1-1,1 0 0,1 1 1,2 0-1,-6 52 1,8-35-17,2 59 0,2-89 25,0 0 0,1 1-1,1-1 1,0 0-1,0 0 1,1-1-1,1 1 1,10 20 0,-14-32 11,0 1 1,0 0 0,0 0-1,1-1 1,-1 1-1,0-1 1,1 1 0,-1-1-1,1 1 1,-1-1 0,1 0-1,0 0 1,-1 0-1,1 0 1,0 0 0,0 0-1,0 0 1,0 0 0,0-1-1,4 1 1,-4-1 5,1 0 0,-1 0 1,1-1-1,-1 1 0,1-1 1,-1 1-1,1-1 0,-1 0 1,1 0-1,-1-1 0,0 1 1,0 0-1,0-1 0,3-2 1,2-2 31,0-1 1,0 0-1,-1 0 1,0-1-1,0 0 1,-1 0-1,7-14 1,-10 19-18,0 0 0,-1-1 0,0 1 0,0-1 0,0 0 0,1-4 0,-2 6-8,0 1 0,0-1 0,0 1 0,0-1 0,-1 1 0,1-1 0,0 1 0,-1 0 0,1-1 0,-1 1 0,0-1-1,1 1 1,-1 0 0,0 0 0,0-1 0,0 1 0,0 0 0,-2-2 0,-5-10 58,7 13-73,1 0 0,0-1 0,0 1 0,0-1 0,0 1 0,0 0 0,0-1 0,0 1 0,0 0 0,1-1 0,-1 1 0,0 0 0,0-1 0,0 1 0,0 0 0,0-1 0,0 1 0,1 0 0,-1 0 0,0-1 1,0 1-1,1 0 0,-1 0 0,0-1 0,1 1 0,1-2-8,1 1 0,0 0 1,0 0-1,-1 0 1,1 0-1,0 0 0,4 0 1,4-1 13,13-4-15,17-3 1,46-18-1,-83 26 9,1-1 0,0 1 0,0 0 0,0 0 0,7 0 0,-11 1 0,0 0 0,0 0 0,0 0 0,0 0 0,1 0 0,-1 0 0,0 0 0,0 0 0,0 1 0,0-1 0,1 0 0,-1 1 0,0-1 0,0 1 0,0-1 0,0 1 0,0 0 0,0-1 0,0 1 0,0 0 0,0 0 0,-1 0 0,1-1 0,0 1 0,0 0 0,0 2 0,28 100 99,-28-102-101,-1 0 1,1-1-1,-1 1 0,1 0 0,-1-1 1,1 1-1,0 0 0,-1-1 1,1 1-1,0-1 0,0 1 0,-1-1 1,1 0-1,0 1 0,0-1 1,0 0-1,-1 1 0,1-1 0,0 0 1,0 0-1,0 0 0,0 0 0,0 0 1,0 0-1,-1 0 0,1 0 1,0 0-1,0 0 0,0-1 0,0 1 1,0 0-1,-1 0 0,1-1 1,0 1-1,1-1 0,32-17-18,-32 17 19,11-8-1,-1 0 0,1-1 0,-1 0 0,-1-1-1,12-15 1,47-66 28,-35 43 3,-2 3 74,-3-2 1,42-88-1,-65 124-65,-5 10-30,0 0 0,0 0 0,-1-1 0,0 1 0,1 0 0,-1-1 0,0 0 0,0 1 0,0-1 0,0 0 0,-1 1 0,1-1 0,0-3 0,-14 26 20,5 4-41,2 2 0,0-1 0,1 1 1,2 0-1,-1 47 0,4-32 3,3 0-1,1-1 1,11 43-1,-10-60 35,1 0-1,2 0 1,0-1 0,18 35 0,-5-31 74,-7-18-173,-13-8 63,-1 0 1,0 0-1,1 0 1,-1 0 0,1 0-1,-1 0 1,1 0-1,-1 0 1,0 0-1,1 0 1,-1-1 0,1 1-1,-1 0 1,0 0-1,1 0 1,-1-1-1,0 1 1,1 0 0,-1-1-1,0 1 1,1 0-1,-1-1 1,0 1-1,0 0 1,1-1 0,-1 1-1,0 0 1,0-1-1,0 1 1,1-1-1,-1 0 1,1-3-2984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0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12360,'0'0'1648,"93"38"-1264,-41-24 8,3-2-144,1 1 16,-2 1-24,-9-6 0,-3 2-56,-12-8-8,-7 2-32,-5-4-1,-6-4-103,-4 2-8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0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9536,'0'0'480,"85"-19"-488,-47 9 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1 808 7184,'0'0'1088,"12"-4"-664,38-14 1,-42 14-293,0 0 0,0-1 0,-1 0 0,1 0 0,-1-1 0,0 0 0,-1 0 0,1 0 0,-1-1 0,7-10 0,-1 3 81,82-112 1229,-49 65-934,36-46 917,-77 102-1361,6-5 615,-9 10-663,-1 0 0,1 1 0,-1-1 0,1 0 0,-1 0 0,1 0 0,-1 1 0,1-1 0,-1 0 0,0 0 0,1 1 0,-1-1 0,1 0 0,-1 1 0,0-1 0,1 1 0,-1-1 0,0 0 0,1 1 0,-1-1 0,0 1 0,0-1 0,1 1 0,-1-1 0,0 1 0,0-1 0,0 1 0,0-1 0,0 2 0,5 12 87,-1 0 0,-1 1 0,0-1 1,-1 1-1,1 25 0,-3-10 127,-9 56 0,5-72-152,0 0-1,-2-1 0,1 1 0,-2-1 0,0 0 0,0-1 0,-2 1 0,-13 16 0,18-25-30,0 0 0,0 1 1,0-1-1,0-1 0,-1 1 1,0-1-1,1 0 0,-1 0 0,-1 0 1,1 0-1,0-1 0,-1 0 1,1 0-1,-10 2 0,14-4-34,0 0 0,0 0 0,0 0 0,0 0 0,0 0 0,0 0 0,0 0 0,0 0 0,0-1-1,0 1 1,0 0 0,0 0 0,0-1 0,0 1 0,0-1 0,0 1 0,0-1 0,1 1 0,-1-1 0,0 0 0,0 1 0,0-1 0,1 0 0,-1 1 0,0-1-1,1 0 1,-1 0 0,1 0 0,-1 0 0,1 0 0,-1 0 0,1 0 0,0 1 0,0-1 0,-1 0 0,1 0 0,0 0 0,0 0 0,0 0 0,0-1 0,0 1-1,0 0 1,0 0 0,0 0 0,0 0 0,1 0 0,-1 0 0,0 1 0,1-1 0,-1 0 0,1 0 0,-1 0 0,1 0 0,-1 0 0,1 0 0,-1 1 0,1-1-1,0 0 1,0 0 0,-1 1 0,1-1 0,0 0 0,2 0 0,11-8-15,1 2 0,1 0 0,0 0-1,0 1 1,20-4 0,1-1 3,44-16 73,-1-4 1,142-76-1,-194 83-43,-8 6 35,-9 2 58,-12 11-29,-10 8-14,-15 11-41,1 2 0,-29 24 1,44-32-23,0 1 0,0 1 0,1 0 0,0 0 0,1 1 0,0 0 0,-8 16 0,15-25-13,0-1 0,0 1 0,0-1 0,0 1 0,0 0 0,1-1 0,-1 1 0,1 0 0,-1 0 0,1 0-1,0-1 1,0 1 0,-1 0 0,1 0 0,1 0 0,-1 0 0,0-1 0,0 1 0,1 0 0,-1 0 0,1 0-1,-1-1 1,1 1 0,0 0 0,-1-1 0,1 1 0,0 0 0,0-1 0,1 1 0,-1-1 0,0 0 0,0 1 0,1-1-1,-1 0 1,0 0 0,1 0 0,0 0 0,1 2 0,1-2 5,0 0-1,-1 1 1,1-1-1,0 0 1,0-1-1,0 1 1,0-1 0,0 0-1,0 0 1,0 0-1,-1 0 1,1 0-1,0-1 1,0 0 0,0 0-1,0 0 1,4-2-1,3-4 18,0 0 0,-1 0-1,0-1 1,0-1 0,-1 0-1,0 0 1,0-1 0,-1 0-1,-1 0 1,9-15 0,-11 16 40,0 0 1,-1 0 0,-1 0-1,1-1 1,-1 1-1,-1-1 1,0 0-1,0 0 1,0-12 0,-2 30-64,1 1 0,0-1 0,0 0 0,1 1 0,0-1 0,1 0 0,0 0 0,6 12 0,-8-17-5,1 0 0,0 1-1,-1-1 1,1 0 0,1 0-1,-1-1 1,0 1 0,1 0 0,0-1-1,-1 1 1,1-1 0,0 0-1,0 0 1,0 0 0,0 0-1,1-1 1,-1 1 0,1-1 0,-1 0-1,0 0 1,1 0 0,4 0-1,2-1 21,0 0-1,-1-1 1,1 0-1,0-1 0,0 0 1,0-1-1,-1 0 0,12-5 1,8-6 79,34-22 0,-12 6 34,-14 7-8,-31 18-68,0 0 0,1 0 0,0 1 0,0 0 0,0 0 1,1 1-1,13-4 0,-21 7-51,1 0 1,0 0-1,-1 0 1,1 0-1,-1 1 1,1-1-1,-1 0 1,1 0-1,-1 1 1,1-1-1,-1 0 0,1 1 1,-1-1-1,1 0 1,-1 1-1,0-1 1,1 1-1,-1-1 1,0 1-1,1-1 1,-1 1-1,0-1 0,1 1 1,-1-1-1,0 1 1,0-1-1,0 1 1,0 0-1,0-1 1,1 1-1,-1-1 0,0 1 1,0-1-1,0 1 1,-1 0-1,2 28 126,-1-23-90,0 43 376,30-61-43,-21 7-316,-2 2-29,0-1 1,0-1-1,-1 1 0,1-1 0,-1 0 0,9-10 0,-8 7 15,1 1-1,1 0 0,9-6 1,-17 12-41,-1 0 1,1 1 0,0-1-1,0 1 1,0-1 0,0 1-1,0-1 1,0 1-1,0 0 1,1-1 0,-1 1-1,0 0 1,0 0 0,0 0-1,0 0 1,0 0 0,0 0-1,0 0 1,1 0 0,-1 0-1,0 0 1,0 1 0,2 0-1,-2 0-1,0 0 0,1 0-1,-1 0 1,0 0 0,0 0-1,0 1 1,0-1 0,0 0-1,-1 1 1,1-1 0,0 1-1,-1-1 1,1 1 0,0 2-1,1 5 13,0 0-1,-1 1 1,0-1-1,-1 12 1,0-20-12,0-1 1,0 0 0,0 1 0,0-1 0,0 1-1,0-1 1,0 0 0,0 1 0,0-1-1,1 0 1,-1 1 0,0-1 0,0 0 0,0 1-1,0-1 1,0 0 0,1 1 0,-1-1 0,0 0-1,0 1 1,1-1 0,-1 0 0,0 0-1,0 1 1,1-1 0,-1 0 0,0 0 0,1 0-1,-1 1 1,0-1 0,1 0 0,-1 0 0,0 0-1,1 0 1,-1 0 0,1 0 0,-1 0-1,19-5 71,16-17 17,-17 4-56,14-12 7,-30 29-40,-1 0 1,1 0-1,-1 0 1,1 0-1,-1 0 1,1 1-1,0-1 1,-1 0-1,1 1 1,0-1-1,-1 1 1,1 0-1,0 0 1,0-1 0,0 1-1,-1 0 1,1 0-1,3 1 1,-3 0-2,0 1 0,0-1 1,0 0-1,-1 1 1,1 0-1,-1-1 1,1 1-1,-1 0 0,1 0 1,-1 0-1,0 0 1,0 0-1,1 4 0,5 6 1,3 2 5,-6-6 10,2 0-1,-1-1 0,10 11 0,-13-17-11,0 1-1,0 0 0,0-1 1,0 1-1,0-1 0,1 0 1,-1 0-1,0 0 0,1 0 1,-1 0-1,0 0 0,1-1 0,-1 1 1,1-1-1,-1 1 0,1-1 1,3 0-1,10-3 25,-1 0 1,1-1-1,-1 0 0,0-1 1,0-1-1,21-12 0,-9 5 41,-26 12-62,1 1 1,-1-1 0,1 0-1,-1 1 1,1 0-1,-1-1 1,1 1 0,-1 0-1,1-1 1,-1 1 0,1 0-1,-1 0 1,1 0 0,2 1-1,-4-1-3,1 1 0,0-1 0,0 0 0,-1 1 0,1-1 0,-1 1 0,1-1 0,0 1 0,-1-1 0,1 1 0,-1-1 0,1 1 0,-1-1 0,1 1 0,-1 0 0,0-1 0,1 1 0,-1 0 0,0 0 0,1 1 0,0 3 6,0 1 0,-1 0 0,1-1 0,-1 1 0,-1 0 1,0 7-1,0-5-11,-6 68 30,-31 141 0,32-195-6,-2 8 70,8-30-92,0 0 0,0 0 0,0 0 0,0 0 0,1 0 0,-1 0 1,0 0-1,0 0 0,0 0 0,0 0 0,0 0 0,0 0 0,0 0 0,0 0 0,0-1 0,0 1 0,0 0 0,0 0 0,0 0 0,0 0 0,0 0 0,0 0 0,1 0 1,-1 0-1,0 0 0,0 0 0,0 0 0,0 0 0,0 0 0,0 0 0,0 0 0,0 0 0,0 0 0,0 0 0,0 1 0,0-1 0,0 0 0,0 0 0,0 0 0,0 0 0,1 0 1,8-19 23,27-69 71,-25 59-43,1 0-1,29-49 0,-21 45 6,2 2 0,1 0 0,50-50 0,-72 80-57,1 0 1,-1 0-1,0 0 1,0 0-1,1 0 1,-1 0-1,0 0 1,1 0-1,-1 1 1,1-1-1,-1 1 1,1-1-1,-1 1 1,1-1-1,-1 1 1,4 0-1,-4 0 0,0 0 0,0 0-1,0 1 1,0-1 0,0 0 0,0 1-1,0-1 1,-1 1 0,1-1 0,0 1-1,0-1 1,0 1 0,0 0 0,-1-1 0,1 1-1,0 0 1,-1 0 0,1-1 0,-1 1-1,1 1 1,1 1 0,-1 0-1,0 0 1,0 0-1,0 0 1,0 1-1,0-1 1,-1 0-1,1 1 1,-1-1 0,0 0-1,0 0 1,0 1-1,-1-1 1,-1 6-1,1-2 6,-1 0 0,0 0-1,-1 0 1,0 0 0,0-1-1,0 1 1,-1-1 0,0 0-1,0 0 1,0 0 0,-1 0-1,0-1 1,0 0 0,-6 5 0,8-9 28,8-4-49,11-4-24,0 4 30,0 0 0,0-2 0,0 0 1,0-1-1,27-15 0,69-49 4,-87 51 14,0 0 0,-1-1-1,-2-2 1,0 0 0,-1-2-1,-1 0 1,-1-1 0,-2-1-1,0 0 1,-2-2 0,-1 0-1,-1 0 1,15-50 0,-16 39-4,-3 8 20,0 0 0,3-32 0,-12 54-22,-4 14-12,-5 14-3,-2 14-10,1 0 0,2 0 0,1 1 0,2 0 0,-2 36 0,6-53 11,1 1 0,1-1-1,0 0 1,2 0 0,0 0 0,0 0-1,2 0 1,0 0 0,1-1-1,1 0 1,0 0 0,10 15 0,-11-23 8,0-1 0,0 0 0,0-1 0,1 1 1,0-1-1,1-1 0,-1 1 0,1-1 0,0-1 1,0 1-1,16 5 0,-19-8 15,-1 0-1,1-1 1,0 1 0,-1-1-1,1 0 1,0 0 0,0-1-1,0 0 1,0 0 0,0 0-1,0 0 1,0-1 0,0 1-1,0-1 1,0 0 0,-1-1-1,1 1 1,0-1 0,-1 0-1,1-1 1,-1 1 0,0-1 0,7-4-1,-7 3 10,-1 0 1,0 0-1,0 0 0,0-1 1,0 1-1,-1-1 0,0 1 0,0-1 1,0 0-1,0 0 0,-1 0 1,0 0-1,0 0 0,0 0 0,-1 0 1,1 0-1,-1-1 0,-1 1 1,1 0-1,-1 0 0,0 0 0,0 0 1,0 0-1,-3-7 0,4 12-18,-1-1 0,1 1 0,-1 0 0,1-1 0,0 1 0,-1 0 0,1 0-1,-1-1 1,1 1 0,-1 0 0,0 0 0,1-1 0,-1 1 0,1 0 0,-1 0 0,1 0 0,-1 0 0,1 0-1,-1 0 1,0 0 0,1 0 0,-1 0 0,1 0 0,-1 0 0,1 1 0,-1-1 0,1 0 0,-1 0 0,1 0 0,-1 1-1,1-1 1,-1 0 0,1 1 0,-1-1 0,-17 13 29,17-10-31,-1-1 0,1 1 0,0 0 0,0 0 1,0-1-1,0 1 0,0 0 0,0 0 1,1 0-1,-1 0 0,1 0 0,0 0 1,0 0-1,0 1 0,0-1 0,1 0 0,-1 0 1,1 0-1,0-1 0,2 6 0,-2-4 0,1 0-1,-1 0 0,1 0 1,0-1-1,1 1 0,-1 0 1,1-1-1,-1 0 0,1 1 1,0-1-1,0 0 0,0-1 1,1 1-1,4 3 0,-4-3 0,1-1 0,0 1 0,-1-1 0,1 0 0,0 0 0,0 0 0,0 0 0,1-1 0,-1 0 0,0 0 0,1-1 0,-1 1 0,0-1 0,1-1 0,-1 1 0,0 0 0,1-1 0,-1 0 0,0-1 0,8-2 0,3-3 20,-1 0 1,0-1-1,0-1 0,0 0 0,-1-1 0,-1-1 0,0 0 1,22-25-1,-9 5 69,-1 0 1,34-61 0,-58 90-82,18-27 71,-19 28-72,1-1 0,0 1 0,0 0 0,0 0 0,0 0 0,0-1 0,1 1 0,-1 0 0,0 1 0,1-1 0,-1 0-1,0 0 1,1 0 0,-1 1 0,1-1 0,1 0 0,-2 2-4,0 0 0,0 1 0,0-1-1,0 0 1,-1 1 0,1-1 0,-1 1-1,1-1 1,-1 1 0,1-1 0,-1 1 0,0-1-1,0 1 1,1 2 0,-1 0 1,6 25 1,2 51 1,-7-69 1,-1 1 0,-1-1-1,0 0 1,0 0 0,-1 0-1,-1 0 1,0-1 0,-4 12 0,6-21-3,0 0 0,1 0 0,-1 0 1,0 0-1,0 0 0,0 0 0,0 0 1,0-1-1,0 1 0,-1 0 1,1 0-1,0-1 0,0 1 0,0-1 1,-1 1-1,1-1 0,0 0 1,0 0-1,-1 1 0,1-1 0,0 0 1,-1 0-1,1 0 0,0 0 1,-1 0-1,1-1 0,0 1 0,-1 0 1,1-1-1,0 1 0,-3-1 0,3 0 5,0 1 0,-1 0-1,1-1 1,0 1 0,0-1-1,-1 1 1,1-1 0,0 0-1,0 0 1,0 1 0,0-1-1,0 0 1,0 0 0,0 0-1,0 0 1,0 0 0,0 0-1,0 0 1,1-1 0,-1 1-1,0 0 1,1 0 0,-1 0-1,1-1 1,0 1 0,-1 0-1,1-1 1,0 1 0,0 0-1,-1-2 1,2 2-7,-1 1 0,1-1 0,-1 1 1,0 0-1,1-1 0,-1 1 0,1 0 0,-1-1 1,1 1-1,-1 0 0,1-1 0,-1 1 0,1 0 1,-1 0-1,1 0 0,-1 0 0,1-1 0,-1 1 0,1 0 1,-1 0-1,1 0 0,-1 0 0,1 0 0,0 0 1,-1 0-1,1 0 0,0 1 0,22 2 10,-18-2-5,37 4-23,-1 3 0,0 1 1,62 22-1,-79-19-554,-16-8-2706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6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0 4816,'0'0'14359,"3"15"-14085,0-3-200,-1-5-30,-1 1-1,1-1 1,-1 0-1,-1 1 1,1-1 0,-2 0-1,1 1 1,-1-1-1,0 1 1,-2 8-1,-22 108 820,-1 2-38,9-33 275,16-89-1169,-1 13 901,2-16-817,0-1 0,0 0 0,0 1-1,1-1 1,-1 0 0,0 1 0,0-1-1,0 0 1,1 1 0,-1-1 0,0 0-1,0 1 1,1-1 0,-1 0 0,0 0-1,1 1 1,-1-1 0,0 0 0,1 0-1,-1 0 1,0 1 0,1-1 0,-1 0-1,0 0 1,1 0 0,-1 0 0,1 0-1,-1 0 1,0 0 0,1 0 0,-1 0-1,1 0 1,-1 0 0,0 0 0,1 0-1,-1 0 1,1 0 0,-1 0 0,1-1-1,231-44 385,-91 17-182,-101 28-23,-39 0-183,-1 1-1,0 0 1,0 0 0,0 0 0,0 0 0,-1 0 0,1 0 0,0 0 0,0 0 0,-1 0 0,1 0 0,0 0 0,-1-1 0,1 1 0,-1 0 0,1 0 0,-1 0 0,0 0 0,1 0-5,-2 3-57,-1 0 0,1-1 1,-1 1-1,0 0 0,-5 4 0,12-7-688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6.6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8336,'0'0'4534,"13"-1"-3926,26-3-174,123-15 2377,-127 17-1972,5-1 341,-34 1-1206,14-5 1110,-9-4-3782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13768,'0'0'880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7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8640,'0'0'1512,"12"-1"-946,206-32 1901,103-53 1619,-304 83-6043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8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535 1 5624,'0'0'11114,"-13"11"-10734,-187 151 953,86-88-576,-48 34 736,159-105-1335,0 0 1,-1-1-1,0 0 1,1 0-1,-1 0 1,0 0-1,0-1 1,0 1-1,-8 0 1,11-2 17,30 0 453,-8 1-521,-1 1 0,1 1-1,-1 0 1,33 11 0,78 35 188,-62-22-152,-39-13-77,-23-11-5,0 1-1,0-1 0,0 0 0,12 2 0,-17-4-58,1-1 0,-1 0 0,0 0 0,1 0 0,-1 0 0,0 0 1,1 0-1,-1-1 0,0 1 0,1-1 0,-1 1 0,0-1 0,0 0 0,0 0 0,0 0 0,0 0 0,0-1 0,0 1 0,3-2 1,7-7-3183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9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7136,'0'0'8817,"6"12"-8313,-4-7-439,2 3 46,0 1 1,0 0-1,-1 0 1,0 1-1,-1-1 1,0 0 0,1 16-1,0 157 1786,-4-153-1487,-2-1-1,-1 1 1,-1-1 0,-11 36-1,13-54-24,1 0-1,0 0 1,0 0-1,0 19 1,2-28-349,0-1-1,1 1 1,-1-1-1,0 1 1,0 0-1,0-1 1,1 1-1,-1 0 1,0-1 0,1 1-1,-1-1 1,0 1-1,1-1 1,-1 1-1,1-1 1,-1 1-1,1-1 1,-1 1 0,1-1-1,-1 0 1,1 1-1,-1-1 1,1 0-1,0 0 1,-1 1 0,1-1-1,-1 0 1,1 0-1,0 0 1,-1 0-1,1 1 1,0-1-1,-1 0 1,1 0 0,0 0-1,0-1 1,32-2-63,-22 2 114,57-4 44,127 7-1,-171-1-100,-14-1-3,0 0 0,0 1 0,10 3 0,6 2 254,-25-6-260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9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 11048,'0'0'2430,"12"-5"-1963,3-1-304,7-3 287,35-8 1,85-12 1941,-126 26-1840,-1-1 0,-1 0 0,1-1 0,21-11 0,-22 10-19,0-4 645,-14 9-1313,0 1-1,0-1 1,0 1-1,0-1 1,0 0-1,0 1 0,0-1 1,0 0-1,-1 1 1,1-1-1,0 0 0,0 1 1,0-1-1,-1 1 1,1-1-1,0 1 1,-1-1-1,1 1 0,-1-1 1,1 1-1,-1-1 1,1 1-1,0-1 1,-1 1-1,0-1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49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10752,'0'0'1714,"13"-7"-1432,-2 1-197,2-1 32,0 1-1,0 0 0,1 0 0,0 1 0,15-2 0,295-34 4704,-303 40-4352,-21 1-478,49-2 1667,-45 2-1860,0 0-1,0 0 1,0 1 0,0-1 0,-1 1 0,1 0-1,0 0 1,0 1 0,6 2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50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8640,'0'0'2438,"3"14"-1670,9 70 352,21 118 2915,-33-201-3975,0-1 0,0 1 0,0-1 0,0 1 0,0 0 0,0-1 0,0 1 1,0-1-1,1 1 0,-1-1 0,0 1 0,0-1 0,0 1 0,1-1 0,-1 1 0,0-1 0,1 1 1,-1-1-1,1 1 0,-1-1 0,0 0 0,1 1 0,-1-1 0,1 0 0,-1 1 0,1-1 0,-1 0 1,1 1-1,0-2-20,0 1 1,-1 0 0,1-1-1,0 1 1,0-1-1,-1 1 1,1-1 0,-1 1-1,1-1 1,0 0-1,-1 1 1,0-1 0,1 0-1,-1 1 1,1-1 0,0-1-1,17-44 171,-16 40-73,13-38 137,26-66 296,-33 93-406,0-1 1,2 1-1,0 1 0,12-16 0,-21 30-134,0 1-1,0 0 1,0-1 0,0 1-1,1 0 1,-1 0-1,0 0 1,0 0-1,1 0 1,-1 0-1,1 0 1,-1 0 0,1 0-1,0 1 1,-1-1-1,1 1 1,-1-1-1,3 0 1,-2 2-17,-1-1 1,0 0-1,0 1 1,0-1-1,0 1 1,0-1-1,0 1 1,0 0-1,0-1 1,-1 1-1,1 0 1,0 0 0,0-1-1,0 1 1,-1 0-1,1 0 1,0 0-1,-1 0 1,1 0-1,-1 0 1,1 0-1,-1 0 1,0 0-1,1 0 1,-1 0-1,0 1 1,0-1-1,0 1 1,3 11 74,-2 1 0,0-1 0,0 0 0,-3 20 1,1 1 150,1-34-229,0 1 0,0-1-1,0 1 1,0 0-1,0-1 1,0 1 0,0 0-1,0-1 1,0 1 0,1 0-1,-1-1 1,0 1 0,0-1-1,1 1 1,-1-1-1,0 1 1,1 0 0,0 0-1,8-2 143,13-20 21,-16 14-148,19-17 95,-15 12-60,1 2 0,0 0 0,0 0 0,0 1 0,2 0 0,23-12 0,-34 20-48,-1 1 0,0-1 1,0 1-1,0 0 0,0-1 0,1 1 1,-1 0-1,0 0 0,0 0 0,1 0 1,-1 0-1,0 0 0,0 0 1,0 0-1,1 1 0,-1-1 0,0 1 1,0-1-1,0 0 0,2 2 0,0 0 5,-1-1-1,0 1 1,0 0 0,-1 0-1,1 0 1,0 0-1,-1 0 1,1 0-1,1 4 1,3 6 36,-1 1 1,0 0-1,3 16 1,-4-14 17,18 66 473,-15-71-324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51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12256,'0'0'3073,"-10"7"-2793,-83 62 492,82-60-623,0 0-1,1 1 0,1 0 1,0 1-1,0 0 1,1 0-1,-9 16 1,15-22-69,-4 7 189,0 0 0,2 1 0,-1-1 0,-2 15 0,7-25-206,-1 0-1,1 0 0,0 0 1,0 1-1,0-1 0,0 0 1,0 0-1,1 0 1,-1 1-1,0-1 0,1 0 1,0 0-1,1 4 0,-1-5-26,0 0 0,0 0-1,0 0 1,0 0 0,0 0-1,0 0 1,0 0 0,1 0-1,-1 0 1,0-1 0,1 1-1,-1-1 1,0 1-1,1 0 1,-1-1 0,1 0-1,-1 1 1,1-1 0,-1 0-1,0 0 1,1 0 0,2 0-1,0-1 13,0 1 0,-1-1 0,1 0-1,0 0 1,-1 0 0,1-1-1,-1 1 1,1-1 0,-1 0 0,0 0-1,0 0 1,4-3 0,35-33 257,-37 33-261,8-10 55,0 0 1,-2-1-1,1 0 0,-2-1 1,0 0-1,8-24 1,-15 36-17,-1-1 0,0 1 0,0-1 1,0 0-1,-1 0 0,1-9 0,-2 14 35,-1 11-59,0-1 1,1 1 0,0 0-1,1-1 1,0 1 0,0 0 0,1-1-1,6 19 1,-5-18-39,1 0 1,0-1-1,0 1 1,1-1-1,0 0 0,1 0 1,6 9-1,-10-16-8,0 0 0,0 1 1,1-1-1,-1 0 0,0 0 0,1 0 0,0-1 0,-1 1 0,1 0 1,0-1-1,0 0 0,0 0 0,0 0 0,0 0 0,0 0 0,0-1 0,0 1 1,0-1-1,0 0 0,0 0 0,0 0 0,0 0 0,0 0 0,1-1 0,-1 1 1,0-1-1,0 0 0,3-1 0,3-2 21,0 0 0,0-1 0,0 0 0,0-1 0,-1 0 0,14-12 0,40-49 173,-44 45-57,30-27 0,-47 49-141,0-1-1,0 1 0,-1-1 0,1 1 1,0-1-1,0 1 0,0 0 1,0-1-1,0 1 0,0 0 1,0 0-1,-1-1 0,1 1 1,0 0-1,0 0 0,0 0 1,0 0-1,0 0 0,0 0 1,0 1-1,0-1 0,0 0 1,0 0-1,0 1 0,0-1 0,0 1 1,-1-1-1,1 0 0,0 1 1,0 0-1,0-1 0,-1 1 1,2 1-1,4 3 4,-1 0 0,0 1 0,7 10 0,-1-2 20,128 123 424,-138-135-459,1-1 0,0 0 0,0 0 0,0 1 0,0-1 0,0-1 0,0 1 0,0 0-1,0 0 1,0-1 0,0 1 0,0-1 0,1 0 0,-1 1 0,0-1 0,0 0 0,0 0 0,1 0 0,-1-1 0,0 1 0,0-1 0,4 0 0,15-7-3647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51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655 1 11152,'0'0'2318,"-17"8"-1748,-30 17-214,-194 108 1510,193-101-956,-79 65 0,100-73-434,2 2 1,1 0-1,1 1 0,-23 35 0,34-44-137,-5 7-2640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0:53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0 4008,'0'0'2302,"-11"2"-2222,-1 1-52,6-1-7,-1-1 0,1 0 0,0 0 0,-13 0-1,-7 11 378,21-10-370,1 0 0,-1 0 1,0-1-1,1 1 0,-1-1 1,0 0-1,-5 0 0,7 0 2,-1 0 0,1 1 0,0 0 0,0-1 0,0 1 0,0 0 0,0 1 0,0-1 0,1 0 0,-4 5 0,-8 4 162,7-6-81,-3 2 184,0 0 0,1 0 1,0 1-1,-10 10 1,19-17-211,-1-1 1,1 1-1,0 0 1,-1-1-1,1 1 1,0 0-1,0 0 1,-1-1-1,1 1 1,0 0-1,0 0 0,0-1 1,0 1-1,0 0 1,0 0-1,0 0 1,0-1-1,0 1 1,0 0-1,1 0 1,-1-1-1,0 1 1,0 0-1,1 0 1,-1-1-1,0 1 1,1 0-1,-1-1 1,1 1-1,-1-1 1,1 1-1,-1 0 1,1-1-1,0 1 1,-1-1-1,1 1 0,1 0 1,30 18 371,-22-14-110,54 37 718,-47-29-634,1 0-1,1-2 1,0 0-1,1-1 1,34 12 0,-43-21-319,1 1 0,0-2 1,0 1-1,0-2 0,0 0 0,0 0 1,-1-1-1,1 0 0,11-5 0,62-18-2181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57 3712,'0'0'10737,"-7"10"-10466,3-5-232,-3 5 72,0 0 0,0 1 0,1-1 0,0 1 0,1 1 0,-6 15 0,-72 273 2367,80-288-2394,-3 7 144,0 1 0,-1-1 0,0 0 0,-20 33 0,19-39-68,6-8 0,7-9 67,1-6-196,0 1-1,-1-1 1,0-1 0,-1 1 0,0-1 0,-1 1 0,3-16-1,2-2 12,29-128 201,-7 23-32,-16 75-116,16-48 122,-28 90-135,-2 15-65,0 0-1,0-1 1,0 1 0,0-1 0,1 1 0,-1-1 0,0 1 0,1 0 0,-1-1 0,1 1 0,-1 0 0,1-1 0,0 1 0,-1 0-1,2-2 1,-1 3 119,2 3 50,52 159 115,-35-109-253,4 12 60,57 114 0,-67-148-96,-12-27 5,-1 1 0,1 0 0,0 0 0,1-1 0,-1 0 0,1 1 0,-1-1 0,1 0-1,1 0 1,-1 0 0,1-1 0,6 7 0,-8-10 0,-1 1-1,1 0 1,-1 0-1,0 0 1,1 0-1,-1 0 1,0 0-1,0 1 1,0-1-1,2 2 1,-5 3 144,-12-3 20,-178-1 517,92-4-335,96 0-120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5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308 541 5016,'0'0'4014,"0"-11"-3470,0-31 4,0 41-500,0 0-1,-1 0 1,1-1 0,0 1-1,-1 0 1,1 0-1,-1 0 1,0 0-1,1-1 1,-1 1 0,0 0-1,1 0 1,-1 0-1,0 1 1,0-1-1,0 0 1,0 0 0,0 0-1,0 1 1,0-1-1,0 0 1,0 1-1,-1-1 1,1 1 0,0-1-1,0 1 1,-1 0-1,1-1 1,0 1-1,-3 0 1,-1-1 155,0 0-73,-1 0 1,1 1-1,-1-1 0,0 1 1,1 0-1,-1 1 1,0 0-1,1 0 1,-1 0-1,1 0 0,-1 1 1,-5 2-1,-9 5 369,-32 18 0,42-22-382,-4 3 130,0 0 0,1 1 1,0 0-1,-15 14 0,25-20-188,0 0-1,0 0 0,0 1 0,1-1 1,0 0-1,-1 1 0,1 0 0,1-1 0,-1 1 1,0 0-1,1 0 0,0 0 0,0 0 1,0 0-1,0 0 0,1 0 0,-1 0 1,1 0-1,0 1 0,1-1 0,0 8 0,2-1 40,0 0 0,0-1 0,1 1 0,1-1 0,0 0 0,0 0-1,1 0 1,0-1 0,13 16 0,-15-20-54,1 0 0,-1-1-1,1 1 1,0-1 0,0 0 0,1-1 0,-1 1-1,1-1 1,0 0 0,0 0 0,0-1 0,0 0-1,1 0 1,-1 0 0,0-1 0,1 0 0,-1 0-1,8-1 1,2-1 37,0-1-1,-1 0 0,1-1 1,-1-1-1,1-1 1,22-10-1,89-50 338,-66 32-244,-38 21-107,8-3 170,57-40-1,-87 54-218,0 1 0,0-1 1,0 0-1,0 0 0,0 0 1,0 0-1,0 0 1,0 0-1,0 0 0,-1 0 1,1-1-1,0 1 0,-1 0 1,1 0-1,-1-1 0,1 1 1,-1-3-1,0 4-9,0 0 0,0-1 1,0 1-1,0 0 0,0 0 0,0-1 0,0 1 0,0 0 0,0 0 1,0-1-1,-1 1 0,1 0 0,0 0 0,0-1 0,0 1 1,0 0-1,-1 0 0,1 0 0,0-1 0,0 1 0,0 0 1,-1 0-1,1 0 0,0 0 0,0-1 0,-1 1 0,1 0 1,-1 0-1,-14 2 121,-4 4-52,0 1 0,0 1 0,-23 14 0,32-16-38,1 0-1,0 0 0,1 1 1,-1 0-1,1 1 1,1 0-1,0 0 1,-7 10-1,12-16-29,1 0 1,0 0-1,-1 0 1,1 0-1,0 1 1,0-1-1,0 0 1,1 1-1,-1-1 1,1 1-1,-1-1 1,1 1-1,0-1 1,0 1-1,0-1 1,0 1-1,0-1 1,0 1-1,1-1 1,-1 1-1,1-1 0,0 1 1,0-1-1,0 0 1,0 1-1,0-1 1,0 0-1,1 0 1,-1 0-1,1 0 1,-1 0-1,1 0 1,0 0-1,0-1 1,0 1-1,3 2 1,0-1 6,1 1 0,-1-1 1,1 0-1,-1-1 0,1 1 1,0-1-1,0 0 0,0-1 1,0 1-1,0-1 1,0 0-1,1-1 0,11 0 1,-7-2 18,1-1 0,-1 0 0,0-1 0,0-1 1,0 0-1,-1 0 0,1-1 0,-1 0 0,-1-1 0,1 0 1,-1-1-1,0 1 0,-1-2 0,12-13 0,-19 21-22,0-1 1,0 1-1,-1 0 0,1-1 0,0 1 0,0-1 0,-1 0 1,1 1-1,-1-1 0,1 1 0,-1-1 0,0 0 0,0 1 1,0-1-1,0 0 0,0 0 0,0 1 0,0-1 0,0 0 0,-1 1 1,1-1-1,-1 1 0,1-1 0,-1 0 0,1 1 0,-2-3 1,0 1 13,-1 0 0,1 0 0,0 1 0,-1-1 0,1 1 0,-1-1 1,0 1-1,0 0 0,1 0 0,-2 0 0,-3-2 0,-1 0-2,3 1-1,0 1 0,-1-1 0,0 1 0,1 0 0,-1 0 0,0 1 0,0 0 0,0 0 0,-7 0 0,-2 2 27,15-1-52,-1 0 1,1 0-1,0 0 0,0 0 1,0 0-1,0 0 0,0 0 1,0 0-1,0 0 0,0 1 1,0-1-1,0 0 0,0 0 1,0 0-1,0 0 0,0 0 1,0 0-1,0 0 0,0 0 1,0 0-1,0 0 0,0 0 1,0 0-1,-1 1 0,1-1 1,0 0-1,0 0 0,0 0 1,1 0-1,-1 0 0,0 0 0,0 0 1,0 0-1,0 0 0,0 0 1,0 0-1,0 1 0,0-1 1,0 0-1,0 0 0,0 0 1,0 0-1,0 0 0,0 0 1,0 0-1,0 0 0,0 0 1,0 0-1,0 0 0,0 0 1,0 0-1,1 0 0,-1 0 1,0 0-1,0 0 0,0 0 1,0 0-1,0 0 0,0 0 1,0 0-1,0 0 0,0 0 0,0 0 1,0 0-1,0 0 0,1 0 1,-1 0-1,26 10-1,-25-10 0,19 4-5,-1 0 0,1-1-1,0-1 1,0-1 0,0-1 0,37-4-1,118-30 86,-136 23-48,-30 7-7,1 1 0,-1 1 1,1-1-1,0 2 1,14-2-1,-13 0 120,-16 13 3,0 2-101,0-1 0,-1 0-1,-10 16 1,10-17-14,-1 0 0,2 1 0,-1 0 0,-4 13 0,8-16 25,0 0 1,0 0-1,1 0 1,0-1-1,0 1 1,1 0-1,1 11 1,-1-19-54,0 1 0,0-1 0,0 1 1,1-1-1,-1 0 0,0 1 0,0-1 1,0 0-1,1 1 0,-1-1 0,0 0 1,1 0-1,-1 1 0,0-1 0,1 0 0,-1 0 1,0 1-1,1-1 0,-1 0 0,0 0 1,1 0-1,-1 0 0,1 0 0,-1 1 1,0-1-1,1 0 0,-1 0 0,1 0 1,-1 0-1,0 0 0,1 0 0,-1 0 1,1 0-1,-1-1 0,0 1 0,1 0 1,-1 0-1,1 0 0,18-7 56,115-63 160,-5 1 29,-88 50-137,-40 18-111,-1 1 0,0 0-1,0 0 1,1 0 0,-1 0-1,0 0 1,1 0 0,-1 0-1,0 0 1,0 0 0,1 0-1,-1 0 1,0 0 0,1 0-1,-1 0 1,0 0 0,0 0 0,1 1-1,-1-1 1,0 0 0,0 0-1,1 0 1,-1 0 0,0 0-1,0 1 1,0-1 0,1 0-1,-1 0 1,0 0 0,0 1-1,0-1 1,0 0 0,1 0 0,-1 1-1,0-1 1,0 0 0,0 0-1,0 1 1,0-1 0,0 0-1,0 0 1,0 1 0,0-1-1,0 0 1,0 1 0,0-1-1,0 0 1,0 0 0,0 1-1,0-1 1,0 0 0,0 0 0,0 1-1,0-1 1,0 1 0,-1 24 31,0-15-13,1-2-12,-1 3 2,2 0 1,-1 0 0,1 0 0,1 0 0,3 15 0,-4-24-9,0 1 0,0-1 0,-1 0 0,1 0 0,1 0 0,-1 0 0,0-1 0,0 1 0,1 0 0,-1 0 0,1-1 1,-1 1-1,1-1 0,0 1 0,0-1 0,0 0 0,0 1 0,0-1 0,0 0 0,0-1 0,0 1 0,0 0 0,0 0 0,0-1 1,1 1-1,-1-1 0,0 0 0,0 0 0,1 0 0,-1 0 0,0 0 0,0 0 0,3-1 0,6-1 8,0-1 0,0 0 1,0-1-1,0 0 0,-1 0 0,0-1 0,0-1 0,16-10 0,3-5 28,36-36 0,-35 27-20,-1-2-1,-2 0 1,-1-2-1,-2-1 0,31-59 1,76-198 45,-124 275-53,4-9-8,-5 16-4,-2-1-1,0 0 1,0 0 0,-1 0-1,3-16 1,-6 27 3,0 0 0,0-1-1,0 1 1,0 0 0,0 0 0,1 0 0,-1-1 0,0 1 0,0 0 0,0 0-1,0-1 1,0 1 0,0 0 0,0 0 0,0 0 0,0-1 0,-1 1 0,1 0-1,0 0 1,0-1 0,0 1 0,0 0 0,0 0 0,0 0 0,0-1 0,0 1-1,-1 0 1,1 0 0,0 0 0,0 0 0,0-1 0,0 1 0,-1 0 0,1 0-1,0 0 1,0 0 0,0 0 0,-1 0 0,1 0 0,0-1 0,0 1 0,0 0-1,-1 0 1,1 0 0,0 0 0,0 0 0,-1 0 0,1 0 0,0 0 0,0 0-1,0 0 1,-1 0 0,1 0 0,0 0 0,0 1 0,0-1 0,-1 0 0,1 0-1,0 0 1,0 0 0,0 0 0,-1 0 0,1 0 0,0 1 0,0-1 0,0 0-1,0 0 1,-1 0 0,1 1 0,-15 12-4,13-11 4,-14 15-15,1 2 0,1 0 1,0 0-1,1 1 1,2 1-1,0 0 1,-9 23-1,-2 16-43,-19 87 1,33-115 30,2 2 0,-3 44 0,8-64 17,1 1 0,0-1 1,2 0-1,-1 0 0,1 0 1,1 0-1,1 0 0,5 15 1,-6-23 4,0 0 1,0 0 0,0 0 0,5 6 0,-6-10 3,-1 0 0,1-1 0,-1 1 1,1 0-1,0-1 0,0 0 1,-1 1-1,1-1 0,0 0 0,1 0 1,-1 0-1,0 0 0,0 0 0,0 0 1,0-1-1,4 1 0,7 0 2,0 0 0,0-1 0,0-1 0,0 0 0,0-1 0,-1 0 0,14-4 0,86-35 39,-79 27 13,58-16 1,-78 27 16,0-1 0,22-10 1,-20 10 3,5-4 69,-48 26-91,8-6 3,0 1 0,2 1 1,-20 18-1,35-29-55,-11 10 0,-17 24 0,29-35 0,0 1 0,-1 0 0,2 0 0,-1 0 0,0 0 0,0 1 0,1-1 0,0 0 0,0 1 0,0-1 0,0 1 0,0-1 0,1 1 0,-1-1 0,1 7 0,0-9 0,1 0 0,-1 1 0,0-1 0,1 0 0,-1 0 0,1 1 0,-1-1 0,1 0 0,0 0 0,-1 1 0,1-1 0,0 0 0,0 0 0,0 0 0,0 0 0,0 0 0,0 0 0,0-1 0,0 1 0,0 0 0,1 0 0,-1-1-1,0 1 1,0-1 0,1 1 0,-1-1 0,0 0 0,1 1 0,-1-1 0,0 0 0,1 0 0,-1 0 0,3 0 0,0 0 1,0-1-1,0 1 1,0-1-1,0 0 1,0 0-1,0-1 1,0 1-1,0-1 1,6-3-1,8-8 15,1-1-1,-2 0 0,0-1 1,-1-1-1,0-1 0,-2 0 1,0-1-1,-1 0 0,0-1 1,-2-1-1,13-28 0,-10 15 10,-2-1 0,-2 0 0,-1-1 0,-1 0 0,-2 0 0,2-53 0,-7 75-12,-1-1-1,-1 1 1,-4-26 0,5 39-12,0-1 1,0 1 0,0-1-1,0 1 1,0-1-1,-1 1 1,1-1 0,0 1-1,0 0 1,0-1 0,0 1-1,-1-1 1,1 1-1,0-1 1,0 1 0,-1 0-1,1-1 1,0 1-1,-1 0 1,1-1 0,0 1-1,-1 0 1,1-1-1,-1 1 1,1 0 0,0 0-1,-1 0 1,1-1 0,-1 1-1,0 0 1,0 0-1,0 0 1,0 1-1,0-1 1,0 0-1,1 0 1,-1 1-1,0-1 1,0 1 0,0-1-1,0 1 1,1-1-1,-1 1 1,-1 1-1,-23 26 6,17-14-5,0 1 0,0 0 0,1 0 0,1 0 0,1 1 0,-7 30 0,7-21-14,1 1 0,1-1 0,2 46-1,2-54 46,0 0 0,2-1-1,0 1 1,1 0-1,0-1 1,2 0-1,8 19 1,-11-29-233,0 1 0,0-1 1,1 0-1,0 0 0,0-1 0,0 1 1,1-1-1,0 0 0,0 0 0,0 0 1,0-1-1,1 0 0,0 0 0,0 0 1,0-1-1,0 0 0,0 0 0,1 0 1,6 1-1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6128,'0'0'8824,"2"14"-8610,20 191 485,-13 19 42,-9-215-717,-5 155 484,0-73-161,-2-24 8,4-46 381,0 30 1,18-63-164,-4 3-517,0 1 1,1 0-1,-1 1 0,2 1 1,-1 0-1,1 0 0,0 1 1,0 1-1,0 0 0,0 1 1,25-3-1,41 5 199,-75 6-422,1-4-2926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6016,'0'0'3773,"4"10"-3330,14 30 5,-17-39-414,0 1 0,0-1 0,0 0-1,0 1 1,0-1 0,0 0 0,0 0 0,0 0 0,1 0 0,-1 0 0,0 0 0,1 0 0,-1-1 0,0 1 0,1 0 0,-1-1 0,1 1 0,0-1 0,-1 1 0,1-1 0,2 0 0,4 2 109,8 1 149,-1 0-1,1 0 0,0-2 1,0 0-1,1-1 1,-1 0-1,0-1 0,0-1 1,0-1-1,30-9 1,-22 0 218,-22 10-437,1 1-1,-1-1 0,1 1 0,0-1 1,0 1-1,0 0 0,0 0 0,0 0 0,0 1 1,6-2-1,-8 2-78,1-1 0,0 0 0,0 0 0,0 0-1,0-1 1,-1 1 0,1 0 0,-1-1 0,1 1 0,2-4 0,-1 2-1627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5416,'0'0'3816,"13"-7"-3286,4-4-226,1 1 0,0 1 0,1 1 0,0 1-1,0 1 1,27-6 0,-17 8 127,-12 1 7,1 1 0,-1 0 1,1 2-1,26 2 1,33 10 993,-67-10-3359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6424,'0'0'4408,"13"-5"-4054,24-7 201,49-10 0,-77 20-380,-1 1 1,0 0 0,1 1 0,-1 0 0,1 0 0,15 3 0,-20-2-90,0 0 0,1 0 0,-2 1 1,1 0-1,0-1 0,0 1 0,0 0 0,-1 1 1,1-1-1,-1 1 0,0 0 0,1-1 1,-1 1-1,-1 1 0,5 4 0,7 15 315,-1 0-1,-1 1 0,16 46 1,-23-58-263,-3-4-44,0-1 0,-1 0 0,0 0 0,0 1 0,0-1-1,-1 9 1,-1-10 32,2 1 1,-1 0-1,1 0 0,0 0 0,0 0 0,3 9 0,-3-15-188,-1-1 94,0 1 0,0 0 1,1 0-1,-1 0 0,0-1 0,1 1 1,-1 0-1,0 0 0,1-1 0,-1 1 0,1 0 1,0-1-1,-1 1 0,1 0 0,-1-1 0,1 1 1,1 0-1,5 0-2457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9200,'0'0'745,"-8"11"-501,-155 207 1385,158-211-1546,-33 39 1369,-54 90 0,88-123-889,11-12 89,11-12-2606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5720,'0'0'626,"-11"9"-299,-35 32 246,-61 68 1,81-77-381,1 2 1,2 0 0,2 1-1,1 1 1,-18 45-1,25-49 40,2 0-1,1 2 1,1-1-1,2 1 1,2 0 0,-2 55-1,7-72-105,1 0-1,0 0 1,2 0 0,0 0 0,1 0-1,0-1 1,1 1 0,1-1 0,1 0-1,1-1 1,0 0 0,0 0-1,2 0 1,0-1 0,0-1 0,20 20-1,-16-20-75,0-1-1,1 0 0,0-1 1,1-1-1,0 0 0,1-1 1,0 0-1,0-2 0,1 0 1,0-1-1,0-1 0,1-1 1,-1 0-1,34 2 0,-4-6-1786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2:2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7024,'0'0'128,"10"8"-4,25 23 41,-1 2 1,-2 1-1,-1 1 1,-2 1-1,-2 2 1,-1 1-1,40 82 1,-52-91 31,-2 1 1,0 0 0,-2 1 0,-2 0-1,-1 0 1,-1 1 0,-2 0 0,-1 0-1,-1 0 1,-2 0 0,-2 0 0,-7 46-1,-4-26 325,-1-1 0,-29 65 0,-54 96 739,48-107-2069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1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60 476 4416,'0'0'9398,"-5"11"-9195,-1 3-154,-5 7 350,-15 45 0,22-53-290,2 1 0,0-1 1,0 0-1,1 1 1,1 0-1,0-1 1,1 1-1,0-1 1,1 1-1,1-1 1,0 0-1,0 0 0,2 0 1,0 0-1,0-1 1,1 0-1,0 0 1,1 0-1,1-1 1,14 17-1,-16-21-38,0 0 0,1-1 0,0 0-1,0 0 1,0-1 0,1 0 0,0 0-1,11 5 1,-14-8-20,0 0-1,1 0 0,0 0 1,-1 0-1,1-1 1,0 0-1,0 0 0,0-1 1,0 0-1,0 0 1,0 0-1,-1-1 0,11-2 1,-11 2-22,0-2 0,-1 1 1,1-1-1,-1 1 0,0-1 1,0 0-1,0-1 0,-1 1 1,1-1-1,-1 0 0,1 1 1,-1-1-1,-1-1 0,1 1 1,2-5-1,4-8 28,-1 0 0,10-29 0,-4 3 97,-2 0 0,11-73 0,-11 74 216,-12 41-288,0 20-100,3 0 5,0-1 0,2 0-1,12 35 1,3 8-1,-16-46 15,1-1 0,1 0 1,-1 0-1,9 14 0,-11-23 7,0 0-1,1 0 1,-1 0 0,1 0 0,0-1-1,0 1 1,0-1 0,0 0 0,1 0-1,0-1 1,0 1 0,9 4 0,-11-7 2,0-1 0,0 1-1,0-1 1,1 0 0,-1 0 0,0 0 0,0 0 0,0 0 0,0 0 0,0-1 0,0 0 0,0 0 0,0 0 0,0 0 0,0 0-1,0 0 1,0-1 0,-1 1 0,1-1 0,3-3 0,2 0 12,-1-1-1,0-1 1,0 1-1,-1-1 1,10-13-1,-8 6 8,0-1-1,0-1 1,-2 1-1,0-1 1,-1 0-1,0 0 1,3-32-1,-8 42 7,0 0 0,-1 0-1,0 0 1,-1 0 0,1 0 0,-1 1-1,0-1 1,0 0 0,-1 1 0,-5-9-1,4 5 3,2 7-34,1 0 0,0 0 0,1-1 0,-1 1 0,0 0 0,1 0 0,-1 0 0,1-1 0,-1 1 0,1 0 0,0-1 0,0 1 0,1-3 0,18 2-88,28-7 28,-26 6 23,41-13 0,-43 10 39,-1 0 1,0-2-1,0 0 0,-1-1 1,0-1-1,-1-1 1,0 0-1,-1-1 1,0-1-1,-1 0 0,0-1 1,21-31-1,-21 23 1,0-1 0,-2 0 0,-1-1 0,0-1 0,-2 1 0,-1-2 0,-1 1 0,3-29 0,-8 41 36,-1 0 0,-1-20 0,-1 12 25,1 18-44,-2 5-12,-2 13-15,-4 21-39,-16 525-180,24-520 220,-7 81 127,4-85-96,-9 38 248,9-62-237,-1 3 33,9-25-35,27-91-3,-23 69-14,1 1 0,1-1 0,22-40 0,-2 25-6,-29 44-13,1 0-1,-1 0 1,1 0 0,0 0-1,0 0 1,0 0 0,0 1 0,1 0-1,-1-1 1,1 1 0,4-1-1,-7 2-1,0 1 0,0 0 0,0 0 1,-1 0-1,1 0 0,0 0 0,0 0 0,0 0 0,0 1 0,0-1 0,0 0 0,0 0 0,0 1 0,-1-1 0,1 0 0,0 1 0,0-1 0,0 1 0,-1-1 0,1 1 0,0 0 0,-1-1 0,1 1 0,0 0 1,-1-1-1,1 1 0,-1 0 0,1 0 0,-1-1 0,1 1 0,-1 0 0,0 0 0,1 0 0,-1 1 0,10 37-51,-9-30 43,6 25-2,-5-16 6,2-1 0,0 1 0,1-1 0,0 1-1,9 16 1,-12-31 13,0 1 0,0 0 0,1-1 0,-1 1-1,1-1 1,0 0 0,0 1 0,0-1 0,0-1 0,0 1-1,1 0 1,6 3 0,-6-5 1,0 0 0,-1 0-1,1 0 1,0 0 0,0-1 0,0 1-1,0-1 1,0 0 0,0 0 0,0-1 0,0 1-1,-1-1 1,1 0 0,4-1 0,-1-1 10,0 1 1,0-1-1,0 0 1,-1-1-1,1 1 1,-1-1-1,10-8 1,36-39 61,-2 2-13,9-3 36,24-19 71,-70 57-156,-7 9-10,-13 16-7,-1 3 9,0 0-1,1 1 1,1 0 0,0 0-1,1 0 1,1 1-1,0 0 1,-1 16-1,3-24-4,1 1 0,1-1 0,0 0 0,0 1 0,0-1 0,1 0 0,1 1 0,-1-1 0,1 0 0,1 0 0,-1 0 0,1 0 0,1 0 0,-1-1 0,1 0 0,1 1 0,6 8 0,-10-15-3,-1-1-1,1 1 1,-1 0 0,1-1 0,-1 1 0,1-1-1,-1 1 1,1 0 0,0-1 0,-1 1-1,1-1 1,0 0 0,-1 1 0,1-1-1,0 1 1,0-1 0,-1 0 0,1 0-1,0 1 1,0-1 0,0 0 0,0 0-1,-1 0 1,1 0 0,0 0 0,0 0-1,0 0 1,0 0 0,-1-1 0,1 1-1,0 0 1,0 0 0,0-1 0,-1 1-1,1 0 1,0-1 0,-1 1 0,1-1 0,0 1-1,-1-1 1,1 1 0,0-1 0,-1 1-1,1-1 1,-1 0 0,1 1 0,-1-1-1,1 0 1,-1 1 0,0-1 0,1 0-1,-1 0 1,1-1 0,2-7 13,1 1 1,-1-1 0,3-16-1,-4 18-3,5-29 51,-1-1 0,-2 1 0,-1-59 0,-1 95-49,2 5-10,3 8-1,18 46 0,-19-41-2,2 0 0,17 32-1,-22-47-3,-1 1 0,1-1 0,-1 0-1,1 0 1,0 0 0,0 0 0,0 0-1,1 0 1,-1-1 0,1 0 0,-1 1 0,1-1-1,0-1 1,0 1 0,0-1 0,0 1-1,0-1 1,7 1 0,-7-2 0,-1 0 1,1 0-1,-1 0 1,1-1-1,-1 1 1,1-1-1,-1 0 1,0 0-1,1 0 1,-1-1-1,0 1 1,0-1-1,0 0 1,0 1-1,0-1 1,-1-1-1,1 1 1,0 0-1,-1-1 1,0 1-1,1-1 1,-1 0-1,2-3 1,23-37 20,-1 0 1,-3-2 0,-2-1 0,-1 0 0,-3-2 0,-2 0 0,-2 0 0,-2-2-1,6-63 1,-14 84-13,-1 0 0,-1 0 0,-5-48 0,-4 17 93,8 60-99,-1 0-1,1 0 1,0 0-1,0 0 1,0 0 0,0 0-1,0 0 1,0 0-1,0 0 1,0 0-1,0 0 1,0 0-1,0 0 1,0 0-1,0 0 1,0 0 0,0 0-1,0 0 1,0 0-1,0 0 1,0 0-1,0 0 1,0 0-1,0 0 1,-1 0 0,1 0-1,0 0 1,0 0-1,0 0 1,0 0-1,0 0 1,0 0-1,0 0 1,0 0-1,0 0 1,0 0 0,0-1-1,0 1 1,0 0-1,0 0 1,0 0-1,0 0 1,0 0-1,0 0 1,-3 8 6,-2 13-5,1 20 3,3 0 1,6 74-1,23 84 56,-20-149-44,0-1 2,18 57 1,-19-83 1,1 0 0,1-1 1,2 0-1,21 34 1,-22-40-1,-3-3 9,1-1 0,1 0-1,0-1 1,0 0-1,1-1 1,0 1 0,22 15-1,-28-24-168,29 17 560,-31-18-713,1-1 0,-1 1-1,0-1 1,1 0 0,-1 1-1,1-1 1,-1 0 0,1 0-1,-1-1 1,0 1 0,1-1-1,-1 1 1,4-2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8432,'0'0'1809,"7"-11"-1385,27-38-24,-31 45-340,1 0-1,0 0 1,0 0 0,0 1-1,1-1 1,-1 1 0,1 0-1,-1 1 1,1-1 0,0 1-1,0 0 1,7-2 0,2 0 144,0 2 1,27-3 0,-32 4-106,50-2 1195,108 10 0,-133-2-2544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1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1 897 4416,'0'0'7678,"11"-8"-7171,-9 7-484,9-7 183,1-1 0,-1 0 1,0 0-1,-1-1 0,0-1 0,9-12 1,10-26 1004,-1-1 0,29-75 0,-55 112-264,-2 13-927,-1 0 0,1 0 0,0 0-1,-1 0 1,1 1 0,0-1 0,-1 0 0,1 0-1,0 0 1,0 1 0,-1-1 0,1 0 0,0 0 0,0 1-1,0-1 1,-1 0 0,1 1 0,0-1 0,0 0 0,0 1-1,0-1 1,0 0 0,-1 1 0,1-1 0,0 0-1,0 1 1,0-1 0,0 0 0,0 1 0,0-1 0,0 0-1,0 1 1,1 0 0,-4 12 31,1 0 0,0 1 0,2 0-1,-1-1 1,2 1 0,-1 0 0,2-1 0,0 1 0,1-1-1,0 0 1,1 1 0,0-2 0,1 1 0,1 0 0,7 13-1,-10-23-12,0 1-1,0 0 1,0-1-1,1 1 1,-1-1 0,1 0-1,0 0 1,0-1-1,0 1 1,0-1-1,0 0 1,0 0-1,6 2 1,-7-4-5,1-1 0,-1 1-1,0-1 1,0 0 0,1 0 0,-1 0 0,0 0 0,0 0 0,0-1 0,0 1 0,0-1 0,5-4 0,0-2 21,0 0 1,-1-1-1,0 1 1,0-2-1,-1 1 1,10-21-1,20-65 71,-7 18 14,-11 33-97,0-1 0,-3 0 0,-2-1-1,13-93 1,-10-39 189,-14 158-160,-1 15-36,0 0 0,-1 0 0,0 0 0,0 0 0,-1-8 0,0-5 247,1 13-112,0 14-146,-6 290 20,-19 183 59,11-305-78,13-155-16,-7 68-9,6-77 10,0-1 1,-1 0-1,-1 0 0,0-1 1,-5 13-1,9-24-7,0 1 0,0-1-1,-1 0 1,1 1 0,0-1 0,0 0-1,0 1 1,0-1 0,-1 0 0,1 0 0,0 1-1,0-1 1,0 0 0,-1 0 0,1 1-1,0-1 1,0 0 0,-1 0 0,1 0 0,0 1-1,-1-1 1,1 0 0,0 0 0,-1 0-1,1 0 1,0 0 0,-1 0 0,1 1 0,0-1-1,-1 0 1,1 0 0,0 0 0,-1 0-1,1 0 1,0-1 0,-1 1 0,1 0 0,0 0-1,-1 0 1,1 0 0,0 0 0,-1 0-1,-11-16 90,9 10-78,0 0 1,1 1 0,0-1-1,0 0 1,-1-8 0,3 4 4,0 0-1,0 0 1,1-1 0,0 1 0,1 0 0,0 0 0,4-10 0,-5 17-14,0 0 0,0-1 0,0 1 1,1 0-1,0 0 0,0 0 0,-1 0 0,2 1 0,-1-1 0,0 0 1,0 1-1,1 0 0,0-1 0,-1 1 0,1 0 0,0 0 0,0 1 1,0-1-1,0 0 0,0 1 0,1 0 0,-1 0 0,0 0 0,4-1 1,18 1 26,0 0 0,0 1 1,29 4-1,28 1 136,-81-4-167,0-1-1,0 0 1,0 0-1,0 0 1,0-1 0,0 1-1,0 0 1,0 0-1,0 0 1,0-1 0,0 1-1,-1 0 1,1-1-1,0 1 1,0-1 0,0 1-1,0-1 1,-1 0 0,1 1-1,0-1 1,0 0-1,-1 1 1,1-1 0,-1 0-1,1 0 1,0-1-1,3-22-2722,-4 21 1927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7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11504,'0'0'1696,"7"-10"-1254,107-135 1478,-108 138-1832,126-186 1777,-100 134-1255,-2 0-1,-4-2 0,23-75 0,-41 112-374,-6 20-158,-1 1 1,1 0-1,-1-1 0,0 1 0,0-1 0,-1 0 0,1 1 0,-1-1 0,0 0 0,0 1 0,0-1 0,0 1 0,-1-1 0,-1-5 0,-1 10 17,0 1 0,0-1 0,1 1 0,-1 0-1,0 0 1,0 0 0,1 1 0,-1-1 0,1 0 0,-3 4-1,-2 9 48,0 0 0,-7 21 0,-1 2 28,5-10-61,2 0-1,1 1 1,1 1-1,1-1 1,-1 34-1,-3 18 122,7-64-139,1-1 0,1 31 1,0-39-34,1 1 0,1-1 0,-1 0 0,1 0 0,1 0 0,-1 0 0,7 12 1,-7-18-25,-1 1 1,1 0 0,0-1 0,-1 0 0,1 1 0,0-1 0,1 0-1,-1 0 1,0 0 0,1 0 0,-1 0 0,1-1 0,-1 1-1,1-1 1,0 0 0,0 1 0,0-1 0,-1-1 0,5 2 0,-4-2-5,1 1-1,0-1 1,0 0 0,0-1 0,0 1 0,0-1 0,0 1 0,0-1 0,0-1 0,-1 1 0,1 0-1,0-1 1,-1 0 0,6-3 0,6-6 16,-1 0 0,0-2-1,0 0 1,-2 0 0,1-1 0,-2 0-1,0-1 1,-1-1 0,0 0-1,12-28 1,-20 37-22,-2 6-19,0 1 1,0-1 0,0 0-1,1 1 1,-1-1 0,0 1-1,0-1 1,0 1 0,0-1-1,1 1 1,-1-1 0,0 0-1,0 1 1,1 0 0,-1-1-1,1 1 1,-1-1 0,0 1-1,1-1 1,-1 1 0,1 0 0,-1-1-1,1 1 1,0 4 8,0 0 1,0 0-1,0 0 1,0 0-1,1 0 1,-1 0-1,4 5 1,3 5-12,0-1 1,1 1-1,1-1 1,0-1-1,18 17 1,-23-24 2,0-1 0,0-1 0,1 1 0,-1-1 0,1 0 0,-1 0 0,1 0 0,0-1 0,0 0 1,1 0-1,-1 0 0,0-1 0,0 0 0,1 0 0,-1-1 0,13 0 0,-12-1 7,1 1 0,-1-1 0,0-1 0,0 1 0,0-1 0,0 0 0,0-1 0,-1 0 0,1 0 0,-1 0 0,1-1 0,-1 0 0,0 0 0,0-1 0,-1 1 0,0-1 0,0 0 0,0-1 0,0 1 0,-1-1 0,8-12 0,-12 17-8,1 0 1,0 0-1,-1 0 0,1 1 0,-1-1 1,0 0-1,1 0 0,-1 0 1,0 0-1,1 0 0,-1 0 0,0 0 1,0 0-1,0 0 0,0 0 0,0 0 1,0 0-1,0 0 0,0 0 0,0 0 1,-1 0-1,1 0 0,0 0 0,-1 0 1,1 0-1,-1 0 0,1 0 0,-1 0 1,1 0-1,-1 1 0,1-1 0,-1 0 1,0 0-1,1 1 0,-1-1 1,0 0-1,0 1 0,0-1 0,0 1 1,1-1-1,-1 1 0,0-1 0,0 1 1,-2-1-1,1 1 3,-1-1 0,0 0 0,0 1 1,0 0-1,0 0 0,0 0 0,0 0 1,0 0-1,1 1 0,-1-1 0,0 1 0,0 0 1,0-1-1,-4 3 0,4-1-7,-1 0 1,1 0-1,0 0 0,0 1 1,0-1-1,0 1 0,0-1 0,0 1 1,1 0-1,-1 0 0,1 1 0,0-1 1,0 0-1,0 1 0,0-1 1,1 1-1,-1-1 0,1 1 0,-1 4 1,1-4-1,1 0 0,0-1-1,0 1 1,0 0 0,1-1 0,-1 1 0,1 0 0,0-1 0,0 1 0,0-1 0,1 1 0,-1-1 0,1 1 0,0-1 0,0 0 0,0 0-1,0 0 1,0 0 0,1 0 0,4 4 0,3 2 21,0 0 1,1-1-1,-1 0 0,2-1 0,-1 0 0,1 0 1,0-2-1,0 1 0,0-2 0,1 1 0,0-2 1,0 0-1,0 0 0,0-1 0,0-1 0,0 0 1,1-1-1,-1 0 0,19-4 0,-5 0-199,27-6 413,-21-2-4068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1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12056,'0'0'2248,"-33"-70"-1968,33 52 8,2-2-48,11 6 8,5-3-96,10 3 8,8-2-64,0 4 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0 658 4512,'0'0'5998,"12"-7"-5614,4-2-259,71-41 1520,-86 49-1611,-1 0 0,1 1 1,0-1-1,0 1 1,0-1-1,0 1 0,0-1 1,0 1-1,-1 0 1,1-1-1,0 1 0,0 0 1,0 0-1,0 0 1,0-1-1,0 1 1,0 0-1,0 1 0,0-1 1,0 0-1,0 0 1,0 0-1,0 0 0,0 1 1,0-1-1,0 1 1,0-1-1,0 0 0,0 1 1,0 0-1,-1-1 1,1 1-1,0-1 0,0 1 1,-1 0-1,1 0 1,0-1-1,-1 1 0,1 1 1,3 3 109,-1 1 0,0 0 1,0 0-1,3 11 0,-3-8-80,22 63 497,16 40 351,-36-100-776,1-1 0,0 0-1,0 0 1,2-1 0,-1 0-1,1 0 1,11 10-1,-18-19-96,1 1-1,0 0 0,0-1 0,0 1 0,-1-1 0,2 0 0,-1 0 0,0 0 0,0 0 0,0 0 0,0 0 0,1 0 0,-1-1 0,0 1 0,1-1 0,-1 1 0,0-1 0,1 0 0,-1 0 0,1 0 0,2-1 0,-2 0-4,0 0 0,0-1 0,0 1 0,0-1 1,0 1-1,0-1 0,0 0 0,-1 0 0,1 0 0,-1-1 0,1 1 0,-1-1 0,3-3 0,1-3 24,1-1 1,-2 0-1,1 0 0,-1-1 0,-1 0 0,0 0 0,4-18 0,-3-4 93,-2 0-1,-2 0 1,-1 0 0,-8-64-1,8 38 241,0 59-388,0-1 0,0 1 0,0-1 0,1 1 0,-1-1 0,0 1 0,0-1 0,1 1 0,-1 0-1,0-1 1,1 1 0,-1-1 0,0 1 0,1 0 0,-1 0 0,1-1 0,-1 1 0,0 0 0,1 0 0,-1-1 0,1 1 0,-1 0 0,1 0 0,-1 0 0,1 0 0,-1 0-1,1-1 1,-1 1 0,1 0 0,-1 0 0,2 1 0,19-1 39,-17 0-35,128 17 79,-95-10-58,1-2 1,0-1-1,41-2 1,-22-8 26,-39 3 48,1 1 0,-1 1-1,34 2 1,-53-1-98,0 0-1,0 0 0,0 1 0,0-1 1,0 0-1,0 1 0,0-1 0,0 1 1,0-1-1,0 1 0,1 0 0,-1-1 1,0 1-1,0 0 0,0 1 0,-4 2 4,-34 24 27,24-17-20,0 0-1,0 0 0,2 1 1,-25 27-1,16-9 29,-25 42-1,40-60-3,1 0 1,0 1-1,1 0 0,0 0 0,1 1 1,-4 24-1,7-36-21,1 1 0,0 0 0,0 0 0,0-1 0,0 1 0,0 0 0,0 0 0,1-1 0,0 1 0,-1 0 0,1-1 0,0 1 0,0-1 0,0 1 0,1-1 0,-1 1 0,3 3 0,-2-5-5,-1 0 1,1 1-1,0-1 0,-1 0 1,1 0-1,0 0 0,0 0 1,0 0-1,0 0 0,0-1 1,0 1-1,0-1 0,0 1 1,0-1-1,0 0 0,0 0 1,0 0-1,0 0 0,1 0 1,-1 0-1,0 0 0,0-1 1,4 0-1,3-3 5,1 1 1,-1-1-1,1-1 0,-1 1 1,-1-2-1,1 1 1,-1-1-1,0 0 0,0-1 1,-1 0-1,0 0 0,0-1 1,0 0-1,-1 0 1,0 0-1,7-15 0,-4 5 10,-1 0-1,0-1 1,-1 0-1,-1 0 1,-1 0-1,-1-1 1,3-31-1,-7 15 73,0 34-82,0-1 1,0 1 0,0 0-1,-1 0 1,0 0 0,1 0-1,-1-1 1,0 1 0,0 0 0,0 0-1,0 0 1,0 1 0,-2-4-1,3 5 34,0 1 127,1 12-166,1 1 1,1-1-1,0 1 1,0-1-1,2 0 0,0-1 1,0 1-1,1-1 1,1 0-1,0 0 1,0-1-1,1 0 0,1 0 1,14 15-1,-17-21-12,0 0 0,0 0 0,1 0 0,-1-1 0,1 0 0,0 0 0,0-1 0,10 4 0,-14-6 1,0 0 0,0-1 0,1 1 0,-1-1-1,0 1 1,0-1 0,0 0 0,1 0 0,-1 0-1,0-1 1,0 1 0,1-1 0,-1 0 0,0 0-1,0 0 1,0 0 0,0 0 0,0-1 0,0 1 0,-1-1-1,1 0 1,4-3 0,10-13 5,-1 0 0,0-1 0,-2-1 0,0-1 0,-1 0 0,-1-1 0,-1 0 0,-1 0 1,7-26-1,-16 44-1,0 0 1,0-1 0,-1 1-1,1 0 1,-1 0 0,0-6-1,-1 7 10,1-1-1,0 0 1,1 1-1,-1-1 0,1 0 1,1-6-1,-1 9-11,0 0 0,0 0-1,0 0 1,0 0-1,1 0 1,-1 1 0,0-1-1,0 0 1,1 1 0,-1-1-1,0 1 1,1-1-1,-1 1 1,0 0 0,1 0-1,-1-1 1,3 1 0,25-1 1,-18 1-4,-1 2 0,1-1 0,-1 1 0,1 1 0,15 5 0,-22-6-1,0-1 0,-1 1 0,1 0 0,-1 0 1,0 0-1,1 0 0,-1 1 0,0-1 0,0 1 1,-1 0-1,1 0 0,0 0 0,-1 0 0,0 0 1,0 0-1,0 1 0,0-1 0,2 6 0,2 15 4,6 47 0,0 0 14,-11-68-19,-1-1 1,1 1 0,-1 0 0,1-1 0,0 1-1,0 0 1,0-1 0,0 1 0,0-1 0,1 1 0,-1-1-1,1 0 1,0 0 0,0 0 0,-1 1 0,1-2-1,0 1 1,1 0 0,-1 0 0,0-1 0,0 1 0,1-1-1,-1 0 1,1 0 0,-1 1 0,1-2 0,0 1-1,-1 0 1,1 0 0,0-1 0,0 0 0,-1 1-1,1-1 1,0 0 0,0-1 0,-1 1 0,1 0 0,0-1-1,0 1 1,-1-1 0,1 0 0,3-2 0,3 0 6,0-1 0,-1 0 0,1-1 0,-1 1 0,0-2 0,-1 1 0,1-1 0,-1 0 0,0-1 0,-1 0 0,12-14 1,3-9 27,30-57 1,-26 41 28,-17 30-46,6-8 17,-13 23-25,-1 7 42,1 24-35,2 0 1,1-1 0,1 1 0,14 41 0,-17-65-16,0 1 1,1-1 0,0 0 0,0 0 0,0 0 0,1 0 0,0-1 0,0 1-1,0-1 1,1 0 0,0 0 0,9 7 0,-11-10 1,0 0 0,0 0 0,0-1 0,1 1 0,-1-1 0,1 1 0,-1-1 0,1-1 0,-1 1 0,1 0 0,-1-1 0,1 1-1,0-1 1,-1 0 0,1-1 0,0 1 0,-1 0 0,1-1 0,-1 0 0,1 0 0,-1 0 0,1 0 0,-1-1 0,0 1 0,6-4 0,4-5 5,0 1 1,0-2 0,19-20-1,13-11 6,-16 17 4,-1-2 0,34-42 0,-21 21 8,-17 27 78,-38 48-86,0 0-1,2 1 1,2 0-1,-13 52 1,19-63-8,2 1 0,-1 28 0,-1 7 48,4-52-56,0 0 0,-1 1-1,1-1 1,0 0 0,0 0 0,0 1 0,0-1-1,0 0 1,0 0 0,0 1 0,1-1 0,-1 0-1,0 0 1,1 1 0,-1-1 0,1 0 0,-1 0-1,1 0 1,-1 0 0,1 0 0,0 0 0,0 0-1,-1 0 1,1 0 0,0 0 0,0 0 0,2 1-1,-1-2 2,-1 1-1,0-1 1,0 0-1,0 0 0,1 0 1,-1 0-1,0 0 1,0-1-1,1 1 0,-1 0 1,0-1-1,0 1 1,0 0-1,0-1 0,1 0 1,-1 1-1,0-1 1,0 0-1,0 1 0,0-1 1,0 0-1,-1 0 1,1 0-1,0 0 0,0 0 1,0 0-1,-1 0 0,2-2 1,8-14 11,-1-1 0,-1 0 0,0-1 1,-2 1-1,0-2 0,-1 1 0,4-26 0,-5-17 105,-3 78-116,2-1 1,0 1-1,1-1 0,0 0 1,1 0-1,1 0 0,13 23 1,-16-32-4,0 0 1,1 0 0,0 0 0,1-1-1,-1 0 1,1 0 0,0 0 0,0 0-1,0-1 1,1 1 0,0-1 0,0-1-1,0 1 1,0-1 0,0 0 0,1-1 0,-1 1-1,1-1 1,0 0 0,7 0 0,-9-2-2,0 0 1,-1 0-1,1-1 1,0 1-1,-1-1 1,1 0-1,-1-1 1,1 1-1,-1-1 1,1 0-1,-1 0 1,0 0-1,0-1 1,0 1-1,0-1 1,-1 0-1,7-6 1,4-5-3,-1-2 0,21-28 0,-29 35 3,12-15 0,-2 0 0,-1-2 0,-2 0 0,0 0 0,-1-1 0,-2-1 0,-1 1 0,-1-1 0,3-30 0,-4 22 1,16-142 29,-20 150-24,-1 0 0,-2 0 1,-1 0-1,-8-37 1,4 48 19,6 17-25,-1 0-1,1-1 1,0 1-1,0 0 1,0 0 0,-1 0-1,1 0 1,0 0-1,0 0 1,0 0-1,0 0 1,-1 0 0,1 0-1,0 0 1,0 0-1,0 1 1,-1-1-1,1 0 1,0 0 0,0 0-1,0 0 1,-1 0-1,1 0 1,0 0-1,0 0 1,0 1 0,0-1-1,0 0 1,-1 0-1,1 0 1,0 0-1,0 1 1,0-1 0,0 0-1,0 0 1,0 0-1,0 0 1,0 1-1,0-1 1,0 0 0,-10 33 20,3 13-22,2 0 1,1 75 0,16 96-63,-7-150 35,-3-29-3,1 0 1,2-1-1,2 0 1,16 53 0,-22-89 28,-1 1 0,1 0 1,0-1-1,-1 1 0,1-1 0,0 1 1,0-1-1,0 1 0,0-1 1,0 0-1,1 1 0,-1-1 1,0 0-1,3 2 0,-3-3 3,0 0-1,0 0 0,-1 0 0,1 1 1,0-1-1,0 0 0,0-1 1,-1 1-1,1 0 0,0 0 0,0 0 1,-1 0-1,1-1 0,0 1 0,0 0 1,-1-1-1,1 1 0,0 0 1,-1-1-1,1 1 0,0-1 0,-1 1 1,1-1-1,-1 1 0,1-1 1,-1 0-1,1 1 0,-1-1 0,1 1 1,-1-1-1,0 0 0,1 0 1,24-42 44,-16 27-23,1 0 0,0 1 0,22-25 0,-29 37-11,-2 2-7,0 1 0,-1-1 0,1 1 0,0-1 0,-1 0 0,1 0 0,-1 1 0,1-1 0,-1 0 0,1 0 0,-1 0 0,1 1 0,-1-1 0,0 0 0,1 0 0,-1 0 0,0 0 0,0 0 0,0 0 0,0 0 0,0 0 0,0 0 0,0-1 0,0 1 4,2 2 4,17 3-9,-1 2 0,0 0 1,0 0-1,0 2 0,-1 0 1,0 2-1,30 20 0,-40-24 7,-1 0 1,0 1-1,0 0 0,-1 0 0,1 0 0,-2 0 0,1 1 1,6 14-1,-8-15-8,0 0 0,0-1 0,1 1 1,-1-1-1,1 0 0,1 0 0,-1 0 0,1-1 0,0 0 1,1 0-1,-1 0 0,12 7 0,-7-7 0,25 12-3,-32-16 5,-1 0 0,0-1 0,0 0 0,0 1 0,0-1 0,0 0 0,0 0 0,1 0 0,-1 0 0,0 0 0,0 0 0,0-1 0,0 1 0,0-1 1,4-1-1,-5 1-1,0 0 0,0 0 1,0 0-1,-1 0 1,1 0-1,0 0 0,-1 0 1,1 0-1,0 0 0,-1 0 1,1 0-1,-1 0 1,0-1-1,1 1 0,-1 0 1,0 0-1,0 0 1,0-1-1,0 1 0,0 0 1,0-2-1,-3-31 37,2 30-36,-2-14 25,0 0 0,-9-23 0,10 34-13,0 0 0,-1 1 0,0-1 0,0 1 0,-1 0 0,0 0 0,0 1 0,0-1 0,-6-5 0,7 8-5,0 1 0,-1 0 0,1 0 0,0 1 0,-1-1 0,-4-1 1,-13-7 97,25 12-99,-1-1 0,1 0 0,-1 0 0,1-1 0,0 1 0,-1-1-1,1 0 1,4 0 0,48-1-20,-19 0-23,-18 0 9,-8 1 26,0 0 0,1 1 1,11 1-1,-20-1 6,1 0 0,-1 0 0,0 0 0,1 0 0,-1 1 0,0-1 0,0 1 0,0 0 0,0 0 0,0 0 0,-1 0 0,1 0 0,0 1 0,1 2 1,54 65 271,-58-69-277,1-1 1,-1 1 0,1 0 0,-1-1 0,1 1-1,0-1 1,-1 1 0,1-1 0,0 1 0,-1-1-1,1 1 1,0-1 0,0 0 0,-1 1 0,1-1 0,0 0-1,0 0 1,0 1 0,0-1 0,-1 0 0,1 0-1,0 0 1,0 0 0,0 0 0,0 0 0,1-1 0,0 0 1,1 1 1,-1-1-1,0-1 1,0 1-1,1 0 1,-1 0-1,0-1 1,0 0-1,2-2 1,5-5 9,-1 0 0,14-20 0,-18 22-7,1 0-1,0 0 0,1 1 0,-1-1 0,1 1 0,11-8 0,-15 13-3,0 0 0,0 0 1,0 0-1,0 0 0,0 0 1,1 0-1,-1 0 1,0 1-1,0-1 0,1 1 1,-1 0-1,0-1 0,0 1 1,1 0-1,-1 1 0,0-1 1,1 0-1,-1 1 1,0-1-1,0 1 0,0-1 1,1 1-1,-1 0 0,0 0 1,0 0-1,0 0 0,0 1 1,-1-1-1,5 3 1,8 9 27,-1 1 0,14 16 0,11 13 85,-34-40-147,-1 1 0,1 0 0,-1 0 0,0 1-1,0-1 1,0 1 0,-1-1 0,3 6 0,-6-7-711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11952,'0'0'1864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7136,'0'0'1240,"17"-5"-759,34-12-124,226-66 1925,-225 73-1875,0 3 0,83-2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9648,'0'0'2080,"92"-51"-1992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3712,'0'0'10088,"11"-1"-9807,0 1-167,1-2 0,-1 1 1,1-2-1,-1 0 0,0 0 0,0-1 1,0 0-1,0-1 0,11-6 1,-3-2 73,0-1 0,-1 0 1,-1-2-1,23-25 1,52-77 604,-40 49-42,-51 67-643,1 0 1,-1-1-1,1 1 0,-1-1 0,0 1 1,0 0-1,0-1 0,-1 0 1,1 1-1,0-1 0,-1 1 0,0-1 1,0 0-1,0-4 0,0 6 124,-6 10 220,-4 27-200,5-22-157,2-1 1,-5 29-1,8-36-61,0 1 1,0-1 0,1 0 0,0 0 0,0 0 0,0 1 0,0-1 0,1 0 0,0 0-1,4 6 1,-3-5-1,0-1 0,1 1 0,0-1-1,0 0 1,0 0 0,1 0 0,0 0-1,0-1 1,1 0 0,-1 0-1,8 4 1,-9-7-13,0 0 1,0 0-1,0 0 0,0 0 0,0-1 1,1 0-1,-1 0 0,1 0 0,-1 0 0,0-1 1,1 0-1,-1 0 0,1 0 0,-1 0 1,1-1-1,-1 0 0,1 0 0,-1 0 0,7-2 1,-3-1 18,1 0 0,-1 0 1,0 0-1,0-1 0,-1 0 0,1-1 1,-1 0-1,9-9 0,2-5 93,23-34 0,10-12 143,-48 63-246,-1 0 0,1 0 0,0 1 0,1-1 0,-1 1 0,0-1 0,7-2 0,-9 6-24,0 0 1,0-1 0,-1 1 0,1 0 0,0 0 0,0 0-1,0 0 1,-1 0 0,1 0 0,0 0 0,-1 1 0,1-1-1,-1 0 1,1 0 0,-1 0 0,0 1 0,1 0-1,-1-1 1,7 25 97,-1 0-1,-1 1 1,-1-1 0,0 53 0,-4-79-100,0 0 1,0 0 0,0 0-1,0 0 1,0 1 0,0-1 0,0 0-1,0 0 1,0 0 0,0 1-1,0-1 1,0 0 0,0 0 0,0 0-1,0 0 1,0 1 0,0-1-1,0 0 1,0 0 0,0 0 0,0 1-1,1-1 1,-1 0 0,0 0-1,0 0 1,0 0 0,0 0 0,0 1-1,0-1 1,1 0 0,-1 0-1,0 0 1,0 0 0,0 0 0,0 0-1,1 0 1,-1 0 0,0 0-1,0 1 1,1-1 0,6-6 79,7-10-15,-14 15-65,30-36 96,-19 24-64,0-2-1,11-17 1,-21 30-32,0 0-1,0 1 1,0-1 0,0 0-1,0 1 1,1-1-1,-1 1 1,0-1 0,1 1-1,-1 0 1,1-1 0,0 1-1,-1 0 1,1 0 0,0 0-1,0 0 1,-1 1 0,1-1-1,0 0 1,0 1-1,0-1 1,0 1 0,0 0-1,0-1 1,0 1 0,0 0-1,0 0 1,0 1 0,0-1-1,0 0 1,0 1 0,0-1-1,0 1 1,0-1-1,0 1 1,-1 0 0,1 0-1,0 0 1,0 0 0,-1 0-1,1 0 1,-1 0 0,1 1-1,1 1 1,34 41 55,-24-27-5,1-1 1,24 23 0,-34-36-295,5 4 579,-4-5-4217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617 657 11552,'0'0'312,"-92"-92"8,-140-132-8,45 43 0,118 108 40,47 41-8,14 14-128,2 5 0,8 7-96,10 0 8,16 0-88,4 0 16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6824,'0'0'1521,"-1"10"-1017,-3 49 791,-16 76-1,-1-14 676,-10 241-1,21-176 255,10-185-2180,0 0 1,-1 0-1,1 0 0,0 0 1,0 1-1,0-1 0,0 0 1,0 0-1,1 0 0,-1 0 1,0 0-1,0 0 0,1 0 1,-1 0-1,1 0 0,-1 0 1,1 0-1,-1 0 0,1 0 1,-1 0-1,1 0 1,0 0-1,0 0 0,-1-1 1,1 1-1,0 0 0,0 0 1,0-1-1,0 1 0,0-1 1,0 1-1,0-1 0,0 1 1,0-1-1,0 0 0,0 1 1,0-1-1,0 0 1,0 0-1,3 0 0,2-1 64,0 0 0,0 0 0,0-1-1,0 0 1,0 0 0,6-3 0,-1 0-92,43-20 334,-37 16-164,1 1-1,25-8 1,-25 11-8,0 1 1,33-3 0,3-1 198,-53 8-381,0-1 1,0 1-1,-1 0 0,1 0 0,-1-1 1,1 1-1,0 0 0,-1-1 0,1 1 1,-1 0-1,1-1 0,-1 1 0,1-1 1,-1 1-1,1-1 0,-1 1 0,1-2 1,1-2-3117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9536,'0'0'1688,"10"1"-1175,26 3 194,57-3-1,170-22 2414,-246 20-2724,-14 1-281,1 1 1,-1-1-1,1-1 1,-1 1-1,1 0 1,-1-1-1,0 1 1,1-1-1,-1 0 1,0 0-1,0-1 1,5-1-1,-8 2-27,-3 1-2406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9040,'0'0'1460,"15"-2"-782,97-18 667,65-12 901,72 14 1387,-235 20-3304,4 0 605,-17-2-994,-1 0 1,0 0-1,1 0 1,-1 0-1,0 0 0,1 0 1,-1 0-1,0 0 1,1 0-1,-1 0 1,0 0-1,1 0 0,-1 0 1,0 0-1,0 0 1,1 0-1,-1 0 1,0 0-1,1 0 0,-1-1 1,0 1-1,0 0 1,1 0-1,-1 0 1,0 0-1,0-1 0,1 1 1,-1 0-1,0 0 1,0-1-1,0 1 1,0 0-1,1-1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386 552 4912,'0'0'6680,"-11"-5"-6452,-33-13 16,40 17-190,0 1 1,0-1 0,0 1-1,0 0 1,0 0 0,0 0-1,0 0 1,1 1 0,-1-1-1,0 1 1,0 0 0,0 1-1,1-1 1,-1 0 0,0 1-1,1 0 1,-1 0 0,1 0 0,0 0-1,-4 4 1,-2 0 62,0-1 13,0 1 0,1 0 1,0 1-1,0 0 0,0 0 0,-12 16 0,17-20-81,1 1 0,0 0 0,0-1-1,0 1 1,0 0 0,1 0-1,-1 0 1,1 1 0,0-1-1,0 0 1,0 0 0,1 1-1,0-1 1,0 0 0,0 1-1,0-1 1,1 0 0,-1 1 0,2 3-1,0-3 3,0-1 0,-1 0-1,2 0 1,-1 0 0,0 0 0,1-1-1,0 1 1,4 4 0,-5-6-25,0 0 1,-1 0-1,1 0 0,0-1 1,1 1-1,-1 0 1,0-1-1,0 0 0,1 1 1,-1-1-1,1 0 0,-1 0 1,1 0-1,-1-1 0,4 1 1,-2-1 9,1-1 0,0 0 0,-1 0 0,1 0 0,-1-1 0,1 1 0,-1-1 0,0 0 0,0 0 0,8-6 1,-4 2 40,1 0 1,-2-1-1,15-15 0,-16 15-16,-1 0-1,0 0 0,0-1 1,0 0-1,-1 0 0,0 0 1,-1 0-1,0-1 0,0 1 1,-1-1-1,0 0 0,-1 0 1,1 0-1,-2 0 0,1 0 0,-2-12 1,0 5 36,1 13-63,1 0 0,-1 1-1,-1-1 1,1 1 0,0-1 0,-1 0 0,1 1 0,-1-1-1,0 1 1,-1-4 0,2 6-25,-1 0 1,1 0-1,0-1 1,-1 1-1,1 0 0,0 0 1,-1 0-1,1-1 0,-1 1 1,1 0-1,0 0 1,-1 0-1,1 0 0,-1 0 1,1 0-1,0 0 0,-1 0 1,1 0-1,-1 0 0,1 0 1,-1 0-1,1 0 1,0 1-1,-1-1 0,1 0 1,0 0-1,-1 0 0,1 0 1,-1 1-1,1-1 1,0 0-1,-1 0 0,1 1 1,0-1-1,0 0 0,-1 1 1,1-1-1,0 0 0,-1 1 1,-13 17 88,13-16-71,-20 28 99,2 2 0,1 0-1,2 1 1,1 1 0,2 1-1,-15 60 1,-49 158 725,33-114-121,43-136-733,-1 2 98,1-1-1,-1 1 0,0 0 1,0-1-1,-3 6 0,5-10-78,-1 1 0,1-1 0,0 1 0,-1-1 0,1 0 0,0 1 0,-1-1 0,1 0 0,0 0-1,-1 1 1,1-1 0,-1 0 0,1 0 0,0 1 0,-1-1 0,1 0 0,-1 0 0,1 0 0,-1 0 0,1 0 0,-1 0 0,1 0 0,0 0-1,-1 0 1,0 0 0,0 0 1,0-1 0,0 1 0,0-1 0,0 0 0,0 1 0,0-1 0,0 0 0,1 0 0,-1 1 1,0-1-1,0 0 0,1 0 0,-1 0 0,1 0 0,-2-2 0,-5-10 53,1 0 0,1-1-1,-1 1 1,2-1 0,0-1 0,1 1 0,0-1 0,1 1 0,1-1 0,0-17 0,2 27-61,0 0 0,1-1 0,-1 1 1,1 0-1,0 0 0,0 0 0,1 0 0,-1 1 0,4-6 1,2-1-1,0 1 0,15-17 0,-14 19-7,1 0 0,0 0 0,1 1 1,-1 1-1,20-10 0,62-21 0,-81 33-3,86-28 1,-42 14-12,76-35-1,-112 42-4,-1-2 1,-1 0-1,0-1 1,29-31-1,-39 38 12,-5 5 4,0 0 0,0 0 0,0 0 0,-1 0 1,1 0-1,-1 0 0,1-1 0,-1 1 0,0-1 0,0 1 0,0-1 1,0 1-1,0-1 0,-1 0 0,1 1 0,-1-1 0,0 0 0,0 1 1,0-1-1,0 0 0,0 1 0,0-1 0,-1 0 0,1 1 0,-1-1 0,0 0 1,0 1-1,0-1 0,-2-2 0,1 2 3,1 1 1,-1-1-1,0 1 1,0 0-1,0-1 1,0 1-1,-1 1 1,1-1-1,-1 0 1,1 0-1,-1 1 1,0-1-1,1 1 1,-1 0-1,0 0 1,0 0-1,0 0 1,0 1-1,0-1 1,0 1-1,0 0 1,0-1-1,0 1 1,0 1-1,0-1 1,-3 1-1,3 0-2,0-1 1,-1 1-1,1 0 0,0 1 0,0-1 0,1 0 0,-1 1 0,0 0 1,0-1-1,1 1 0,-1 0 0,1 1 0,0-1 0,-1 0 0,1 1 0,0-1 1,0 1-1,1 0 0,-1-1 0,0 1 0,1 0 0,0 0 0,0 0 1,0 0-1,0 0 0,0 0 0,0 6 0,0 0-14,0-1 0,1 1 0,0-1 0,0 1 0,1-1-1,0 0 1,0 1 0,1-1 0,4 12 0,-3-13 16,-1 0 4,1 0-1,0 0 1,0 0 0,6 7 0,-8-12-2,0-1 1,0 1-1,0-1 1,0 0-1,0 0 1,1 0-1,-1 1 1,0-1 0,1 0-1,-1-1 1,1 1-1,-1 0 1,1 0-1,-1-1 1,1 1-1,0 0 1,-1-1 0,1 0-1,0 1 1,0-1-1,-1 0 1,1 0-1,3 0 1,10-3 19,-1 0 1,0-1-1,0 0 1,0-1-1,0-1 0,17-10 1,3-3 76,37-29 0,93-73 475,-164 121-565,1-1 1,0 1-1,-1-1 0,1 0 0,0 1 0,0-1 0,0 1 0,-1 0 0,1-1 1,0 1-1,0 0 0,0-1 0,0 1 0,0 0 0,0 0 0,0 0 1,0 0-1,0 0 0,0 0 0,1 0 0,-1 0-4,-1 1 1,1-1-1,-1 1 0,1-1 0,-1 1 1,1-1-1,-1 1 0,1-1 0,-1 1 1,0 0-1,1-1 0,-1 1 0,0 0 1,0-1-1,1 1 0,-1 0 0,0-1 1,0 1-1,0 0 0,0-1 0,0 2 1,0 6 39,0 0 0,-1 0 1,-2 14-1,2-16-18,-5 17 128,0 0-1,-12 29 0,10-31 17,8-20-164,0-1 1,-1 1 0,1-1 0,0 1 0,0 0-1,-1-1 1,1 1 0,0 0 0,0 0 0,0-1 0,0 1-1,0 0 1,0-1 0,0 1 0,0 0 0,0-1 0,0 1-1,0 0 1,1-1 0,-1 1 0,0 0 0,1 0-4,-1-1 1,1 0-1,-1 0 1,1 1 0,-1-1-1,1 0 1,-1 0 0,0 0-1,1 0 1,-1 0-1,1 0 1,-1 1 0,1-1-1,-1 0 1,1-1-1,-1 1 1,1 0 0,-1 0-1,1 0 1,-1 0-1,1 0 1,0-1 0,30-14 167,-28 14-158,83-58 248,3-1 26,-88 59-284,0 0 0,0 0 0,0 1 0,0-1 0,0 0 0,1 1 0,-1-1 0,0 1 0,1-1 0,-1 1 0,0 0 0,1-1 0,-1 1 0,1 0 0,-1 0 1,0 0-1,1 0 0,-1 0 0,0 0 0,1 0 0,-1 1 0,1-1 0,-1 1 0,0-1 0,1 1 0,1 0 0,-1 1 7,-1 0-1,1 0 1,0 1-1,-1-1 1,1 0-1,-1 1 1,0-1 0,0 0-1,0 1 1,0 0-1,0-1 1,0 4-1,0-2-2,-1 0-1,1-1 0,0 1 1,1-1-1,-1 0 1,1 1-1,-1-1 0,1 0 1,0 0-1,0 0 1,5 4-1,-5-5-7,0-1 0,0 1 1,0-1-1,1 0 0,-1 0 0,0 0 0,0-1 1,1 1-1,-1 0 0,1-1 0,-1 0 0,1 1 1,-1-1-1,1 0 0,-1 0 0,1 0 0,-1-1 1,4 0-1,4-1 4,1 0 0,-1-1 0,0-1 0,0 0 0,0 0 0,-1-1 0,1 0 0,-1-1 1,10-7-1,-12 8 4,-1 0 1,0 0-1,0-1 1,-1 0 0,0 0-1,0 0 1,0 0 0,0-1-1,-1 0 1,0 0-1,-1 0 1,0 0 0,3-9-1,-6 16-10,0 0 1,0 0-1,0 0 0,0 0 1,0-1-1,0 1 0,0 0 0,0 0 1,0-1-1,0 1 0,0 0 1,0 0-1,0 0 0,0-1 1,0 1-1,0 0 0,0 0 0,0 0 1,0-1-1,0 1 0,0 0 1,0 0-1,0 0 0,0-1 0,0 1 1,0 0-1,-1 0 0,1 0 1,0 0-1,0-1 0,0 1 0,0 0 1,0 0-1,-1 0 0,1 0 1,0 0-1,0 0 0,0 0 1,-1-1-1,1 1 0,-11 2-6,-12 10-9,14-6 6,1 0 0,-1 1 0,1 0 0,1 1 0,-1-1 0,-10 15 0,14-16-3,0-1 0,1 1 0,-1 0 0,1 0 0,0 0 0,1 0 0,0 0 0,0 1 0,0-1 0,0 1 0,0 11 0,2-16 9,0 0 0,0 0 0,0 0-1,0 0 1,1 0 0,-1 0 0,1 0-1,-1 1 1,1-2 0,0 1 0,0 0 0,0 0-1,0 0 1,0 0 0,0 0 0,1-1-1,-1 1 1,3 2 0,-1-2 0,-1 0 0,1-1 0,0 1 1,0-1-1,0 1 0,0-1 0,0 0 0,0 0 0,0-1 1,1 1-1,2 0 0,5-1 1,-1 1 0,1-2 0,-1 1 1,0-2-1,0 1 0,17-6 0,0-2 21,0-2 0,50-27 0,48-39 16,-43 25-12,-39 22-14,-31 21 15,1 0 1,0 0 0,16-7 0,-28 16-21,-1-1-1,1 1 1,0 0 0,-1 0-1,1 0 1,-1 0 0,1-1-1,-1 1 1,1 0 0,0 0-1,-1 0 1,1 0 0,0 0 0,-1 0-1,1 0 1,-1 1 0,1-1-1,0 0 1,-1 0 0,1 0-1,-1 0 1,1 1 0,-1-1-1,1 0 1,-1 1 0,2 0 0,-2 0-1,1 0 1,0 0-1,0 0 1,0 1-1,0-1 1,-1 0 0,1 1-1,-1-1 1,1 0-1,-1 1 1,1 1 0,0 6 1,0 1 1,0 18 0,-1-17 6,1 8-9,0 1 1,2-1-1,0 1 1,9 26-1,-11-44 1,0 0 0,0 0 0,0 0 0,0 0-1,1-1 1,-1 1 0,1-1 0,-1 1 0,1-1 0,0 1-1,-1-1 1,1 0 0,0 0 0,0 0 0,0 0 0,0 0-1,0 0 1,0-1 0,0 1 0,0 0 0,0-1 0,0 0-1,1 0 1,-1 1 0,0-1 0,0 0 0,3-1 0,7 0 19,-1 0 0,1-1 0,19-5 0,12-8 35,0-2 0,-1-2 1,57-35-1,-33 18 2,-31 14-34,-25 15-15,0 0 1,1 2 0,15-8-1,-53 38 48,-47 23-29,51-35-35,1 2 0,-35 28 0,56-42 7,-1 0 0,1 1 0,-1-1 0,1 1 0,0-1 0,0 1 0,0-1 0,0 1 0,0 0 0,0 0 1,0-1-1,0 1 0,1 0 0,-1 0 0,1 0 0,-1 0 0,1 0 0,0 0 0,0 3 0,0-4 0,0-1-1,1 0 0,-1 1 1,1-1-1,-1 0 1,0 0-1,1 1 1,-1-1-1,1 0 0,-1 0 1,0 1-1,1-1 1,-1 0-1,1 0 1,-1 0-1,1 0 1,-1 0-1,1 0 0,-1 0 1,1 0-1,-1 0 1,1 0-1,-1 0 1,1 0-1,-1 0 0,1 0 1,16-3 30,-16 3-28,10-3 16,0-1 0,-1-1 1,1 1-1,-1-2 0,0 1 1,15-12-1,3 0 36,-12 5-4,-14 11-38,0-1 0,1 0-1,-1 0 1,1 1-1,-1-1 1,1 1 0,0 0-1,-1 0 1,1 0-1,0 0 1,0 0 0,0 1-1,-1-1 1,6 1-1,-7 1-8,1 1-1,-1-1 0,0 1 0,1-1 1,-1 1-1,0 0 0,0-1 0,0 1 1,0 0-1,-1 0 0,1 0 0,0 2 1,2 3 2,-1-5-8,1 5 11,0 0 1,1 0 0,0-1 0,0 0 0,7 8-1,-9-12-8,0 0-1,0 0 1,1-1-1,-1 1 1,1-1-1,-1 0 1,1 1-1,-1-1 1,1 0 0,0 0-1,-1-1 1,1 1-1,0-1 1,0 1-1,-1-1 1,1 0-1,5 0 1,5-1-1,0-1-1,-1-1 1,1 0 0,-1 0 0,0-1 0,0-1-1,0 0 1,0 0 0,-1-1 0,0-1 0,19-14-1,-3-1 25,-2-1 0,0-1 0,26-33 0,-14 7 15,-2-1 0,55-108 0,-54 93 19,-24 42-29,0 1 1,-1-1 0,-2-1-1,0 0 1,5-31 0,-15 47-42,-6 13-15,-8 16-29,2 2 15,1 1 1,1 0 0,1 0 0,-12 42-1,11-22-28,-10 81 1,9 47-12,11-158 93,0 1-1,2 0 1,0 0-1,0-1 1,1 1 0,1 0-1,0-1 1,1 0-1,1 0 1,5 13-1,-8-23-6,-1-1 0,1 0 0,-1 0-1,1 0 1,0 0 0,0-1-1,-1 1 1,1 0 0,1-1-1,-1 1 1,0-1 0,0 0-1,0 1 1,1-1 0,-1 0-1,4 0 1,-1 1 7,0-2-1,1 1 1,-1 0-1,0-1 1,1 0 0,-1 0-1,8-2 1,2-1 15,0-1 1,0 0-1,0-1 0,21-11 1,-11 4 27,0-2 1,28-21-1,-44 28-23,0 0 0,0 0 0,-1-1 0,0-1-1,0 1 1,-1-1 0,0 0 0,8-15 0,-15 23-29,1 0 1,-1 0-1,1 0 0,-1 0 1,1 0-1,-1 0 0,1 0 1,-1 0-1,0 0 0,0 0 0,0 0 1,0-1-1,0 1 0,0 0 1,0 0-1,0 0 0,0-2 1,-1 3-4,1-1 1,0 1 0,-1-1 0,1 1 0,0 0-1,-1-1 1,1 1 0,-1 0 0,1 0 0,-1-1-1,1 1 1,-1 0 0,1 0 0,-1 0 0,1-1-1,-1 1 1,1 0 0,-1 0 0,1 0 0,-1 0-1,1 0 1,-1 0 0,1 0 0,-1 0 0,0 1-1,-3-1 6,-1 1 0,1 1 0,0-1 0,-1 1 0,1 0 0,-7 3 0,5 0 2,0 0-1,0 0 0,0 0 1,1 1-1,0 0 1,0 0-1,1 0 1,-1 0-1,1 1 1,0 0-1,-4 11 0,7-15-5,0 0 0,0 0-1,0 1 1,1-1 0,-1 0-1,1 0 1,-1 0-1,1 0 1,0 1 0,1-1-1,-1 0 1,0 0 0,2 5-1,-1-6 1,0 0-1,0 0 1,0 0 0,1 0-1,-1 0 1,0 0-1,1 0 1,0-1 0,-1 1-1,1 0 1,0-1 0,0 1-1,0-1 1,0 0-1,0 0 1,0 1 0,0-1-1,0-1 1,0 1-1,4 1 1,1-1 3,1 1 0,0-1-1,-1-1 1,1 1 0,0-1 0,14-2-1,45-10 12,-39 5 41,47-19-1,-40 13 31,24-2-89,-49 12 0,0 0 0,1 0 0,0 1 0,-1 0 0,21 0 0,24-7-39,-75 31 39,9-13-7,-3 5-66,-25 27-1,36-37 65,0 0-1,0 0 1,0 0-1,1 0 1,0 0-1,0 1 1,0-1-1,0 1 1,1-1-1,0 1 1,-1 0-1,2 0 1,-1 5-1,1-9 9,0-1 0,0 1-1,0 0 1,0-1 0,0 1-1,0 0 1,1-1-1,-1 1 1,0 0 0,1-1-1,-1 1 1,0 0 0,1-1-1,-1 1 1,1-1-1,-1 1 1,1-1 0,-1 1-1,1-1 1,-1 1 0,1-1-1,-1 1 1,1-1 0,0 0-1,-1 1 1,1-1-1,0 0 1,-1 0 0,1 1-1,0-1 1,-1 0 0,1 0-1,0 0 1,-1 0-1,1 0 1,0 0 0,0 0-1,-1 0 1,1 0 0,0 0-1,-1-1 1,1 1 0,0 0-1,-1 0 1,2-1-1,32-11-43,-16 2 46,-1-1 0,0-1-1,0 0 1,-1-1 0,-1-1-1,0-1 1,-1 0 0,0 0-1,-1-2 1,-1 1-1,19-36 1,-6 1-1,-1-1 1,-3 0-1,16-60 1,-31 93-5,0 1-1,-1 1-1,0-1 1,-2 1 0,0-1 0,1-29 0,-4 45 7,0 0 0,0 0 0,0 1 0,-1-1 0,1 0 0,0 0 0,-1 1 0,1-1 0,-1 0 0,0 1-1,0-1 1,1 1 0,-1-1 0,0 1 0,0-1 0,-3-2 0,3 4-2,0-1 0,0 1 0,0 0-1,0-1 1,0 1 0,0 0 0,0-1 0,0 1 0,0 0-1,0 0 1,0 0 0,0 0 0,0 0 0,0 0 0,0 0 0,0 0-1,0 1 1,0-1 0,0 0 0,0 1 0,0-1 0,0 0-1,0 1 1,0-1 0,0 1 0,0 0 0,0-1 0,0 1-1,1 0 1,-2 0 0,-5 6-6,0-1 1,1 1-1,0 1 1,0-1-1,1 1 0,0 0 1,0 0-1,1 0 1,0 1-1,-6 16 0,4-5-8,1-1 0,1 1-1,0 0 1,-1 24 0,5-28 3,0 0 0,1 0 0,0 0 0,1 0 0,1 0 0,1-1 0,0 1 0,1-1 1,1 0-1,11 22 0,-3-12-157,2-1 1,0-1-1,2 0 1,39 40-1,-50-57-344,9 11-167,-6-8-3952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6424,'0'0'2585,"15"0"-1968,13 1-36,0-2 0,51-7 0,-75 7-420,0 0 0,1 0 1,-1 1-1,1-1 0,-1 1 0,1 0 0,-1 0 1,0 1-1,1-1 0,7 3 0,-9-2-81,-1 1 1,0-1-1,1 0 0,-1 1 0,0 0 0,0 0 1,0-1-1,-1 1 0,1 0 0,0 0 0,-1 1 1,1-1-1,-1 0 0,0 0 0,0 1 0,1-1 1,-2 1-1,1-1 0,1 5 0,5 21 394,-2 2 0,4 42 0,-8-50-190,2 0 0,0-1-1,1 1 1,1 0 0,1-1-1,12 27 1,-17-45-211,0 0-1,1 0 1,0-1 0,-1 1-1,1-1 1,0 1 0,1-1-1,-1 0 1,0 1 0,1-1-1,-1 0 1,1-1-1,4 4 1,-4-4-59,-1-1-1,0 1 1,0-1 0,0 1-1,0-1 1,0 0 0,1 0-1,-1 0 1,0 0 0,0 0-1,0 0 1,1-1 0,-1 1-1,0-1 1,0 1 0,0-1-1,0 0 1,0 0-1,0 0 1,0 0 0,3-3-1,6-4-573,-1-2 0,0 1 0,-1-2 0,15-18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0 9848,'0'0'1225,"-10"10"-858,-52 47 137,-122 116 856,26-19-192,43-43-15,93-91-867,17-15-149,-1-1-1,1 1 0,0 0 0,1 1 0,-1-1 0,1 1 1,-4 6-1,4-6 275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2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8536,'0'0'264,"-13"9"-136,1-1-94,-35 25 64,-52 47-1,76-57 108,1 1 0,1 1-1,1 2 1,2-1 0,-26 51-1,32-54 89,2 1 0,0 0 0,2 1 0,1 0-1,1 0 1,0 0 0,-2 45 0,8-60-183,0 0 0,0 0 1,1-1-1,0 1 1,1 0-1,0 0 0,0-1 1,1 1-1,1-1 0,-1 0 1,2 0-1,-1 0 1,1 0-1,0-1 0,1 0 1,0 0-1,0 0 0,1-1 1,0 0-1,0 0 1,1-1-1,-1 0 0,2 0 1,-1 0-1,0-1 1,1-1-1,0 0 0,0 0 1,1 0-1,-1-1 0,1-1 1,15 3-1,-12-3-343,1-1-1,-1-1 1,0-1-1,1 0 1,-1 0-1,0-1 1,25-8-1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9144,'0'0'233,"11"7"-2,43 30 170,52 49 0,-72-54 121,56 68-1,-78-84-343,-1 0 1,0 1-1,-1 0 0,-1 0 1,-1 1-1,-1 0 0,8 25 1,-11-21 77,-1 0 0,-1 0 0,0 0 0,-2 0 0,-1 0 0,0 0 0,-2 0 0,0 0 0,-2 0 0,0 0 0,-1-1 0,-16 35 0,19-49-163,-1 1 0,0-2 0,0 1 1,0 0-1,-1-1 0,0 0 0,0 0 1,0 0-1,-1-1 0,0 1 1,0-1-1,-1-1 0,1 1 0,-1-1 1,-8 3-1,9-4-357,1-1 0,-1-1-1,1 1 1,-1-1 0,0 0 0,1 0-1,-9 0 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180 295 6328,'0'0'2805,"1"-10"-2256,1-29 3,-2 28 295,-3 9-49,-7 10 387,5-2-909,-4-2-87,0 0 1,0 1 0,0 1-1,1-1 1,0 1 0,0 1 0,1-1-1,0 2 1,0-1 0,1 0-1,-1 1 1,2 1 0,-8 11 0,5-4-21,0 0 0,1 1 0,1 0 0,0 0 0,1 1 0,1 0 0,1-1 1,1 1-1,0 0 0,1 0 0,1 1 0,3 23 0,-3-40-133,0 0 0,0 1 0,1-1 0,-1 1 0,1-1 0,0 0 0,0 0 0,0 1 0,0-1 0,0 0-1,0 0 1,0 0 0,1 0 0,-1 0 0,1 0 0,0 0 0,-1-1 0,1 1 0,0-1 0,0 1 0,0-1 0,0 0 0,0 1 0,0-1 0,0 0 0,3 1 0,-1-2 5,0 1 1,0-1-1,0 1 1,0-1-1,0 0 1,0 0-1,0-1 1,0 1-1,0-1 1,0 0-1,-1 0 1,1 0-1,0-1 1,5-2-1,1-1 34,0-1-1,0 0 1,0-1-1,-1 0 0,0-1 1,-1 0-1,1 0 0,-1-1 1,12-18-1,-1-3 200,28-60 0,-37 69-168,24-30 536,-34 58-576,0-1 0,1 0-1,0 0 1,0 0 0,5 12 0,-1 4-22,-4-16-39,1 1 1,-1-1-1,1 1 1,0-1-1,1 0 0,-1 0 1,1 0-1,0-1 1,1 1-1,0-1 0,-1 1 1,2-1-1,-1 0 1,1-1-1,-1 1 0,1-1 1,0 0-1,1 0 0,-1 0 1,1-1-1,10 5 1,-13-7-1,-1 0-1,1 0 1,0-1 0,-1 1 0,1-1 0,0 0 0,-1 0 0,1 0 0,0 0 0,-1 0 0,1-1 0,0 1 0,-1-1-1,1 1 1,-1-1 0,1 0 0,-1 0 0,1 0 0,-1-1 0,0 1 0,1 0 0,-1-1 0,0 0 0,0 1-1,0-1 1,0 0 0,-1 0 0,1 0 0,0 0 0,-1 0 0,2-4 0,3-3 15,0-1 0,-1 0 0,-1 0 0,1 0 0,-2-1 0,4-13 0,-4 8 8,0 0 0,-1 0 0,-1-1 0,0 1 0,-2-1 0,0 1 0,-5-31 0,5 45-22,0 0 0,0 0 0,0 0 0,0 0 0,0 0 0,0 0 0,0 0 0,-1 1 0,1-1 0,-2-1-1,-8-12 122,11 15-125,0 0 0,0-1 0,0 1 0,0 0 0,0 0 0,0 0 0,0-1 0,0 1 0,0 0 0,0 0 0,0 0 0,0 0 0,0-1 0,0 1 0,0 0 0,0 0 0,0 0 0,0 0 0,1 0 0,-1-1 0,0 1 0,0 0 0,0 0 0,0 0 0,0 0 0,0 0 0,1-1 0,-1 1 0,0 0 0,0 0 0,0 0 0,0 0 0,0 0 0,1 0 0,-1 0 0,0 0 0,0 0 0,0 0 0,0 0-1,1 0 1,-1 0 0,0 0 0,0 0 0,0 0 0,1 0 0,-1 0 0,0 0 0,0 0 0,0 0 0,0 0 0,1 0 0,-1 0 0,0 0 0,0 0 0,0 0 0,0 1 0,0-1 0,1 0 0,-1 0 0,0 0 0,0 0 0,0 0 0,0 0 0,0 1 0,0-1 0,17 8-1,-13-6 10,10 5 1,1-1 1,1-1-1,-1 0 1,1-1-1,19 3 0,85 5 40,-97-10-36,225-1 23,-232-1 10,0 0 1,17 3-1,-44 2-25,0 2 1,0-1-1,0 1 1,1 1-1,-13 12 1,-41 49 44,51-54-43,1 1-1,0 0 1,-13 26-1,22-37-8,1 0-1,-1 0 0,1 0 1,1 0-1,-1 0 1,1 0-1,-1 1 0,2-1 1,-1 0-1,0 1 0,1-1 1,0 0-1,0 1 1,1-1-1,0 1 0,0-1 1,3 10-1,-3-14-5,0 1-1,0 0 1,0-1 0,0 1-1,1-1 1,-1 1-1,1-1 1,-1 0-1,1 1 1,-1-1-1,1 0 1,0 0 0,0 0-1,0-1 1,-1 1-1,1 0 1,0-1-1,0 1 1,0-1 0,0 1-1,0-1 1,0 0-1,0 0 1,0 0-1,0 0 1,0 0-1,4-1 1,-1 0 9,0 0-1,0 0 1,-1 0 0,1 0-1,0-1 1,0 0 0,-1 0-1,1 0 1,-1-1 0,7-4-1,-3-1 5,-1 1 1,1-1-1,-1 0 0,-1-1 0,0 0 1,0 0-1,6-14 0,-3 2 31,0 0 1,6-32-1,-5 25 5,-8 21-35,1 1 0,-1-1 0,-1 0 1,2-7-1,0 5 227,2 15-138,8 22-73,-9-17 4,3 3-25,1 4 25,22 35 1,-27-49-38,-1 0 0,2 0 1,-1 0-1,0 0 0,1-1 0,0 1 0,0-1 1,0 0-1,0 0 0,0 0 0,1-1 1,-1 1-1,7 1 0,-6-3-5,-1 0 0,1-1 0,0 0 1,0 1-1,0-2 0,-1 1 0,1-1 0,0 1 0,0-1 0,-1 0 0,1-1 0,-1 1 0,1-1 1,-1 0-1,1 0 0,-1-1 0,0 1 0,7-6 0,2-3-1,1 0-1,-1-1 1,19-24 0,-5 2-2,-1-2 1,-2-1 0,-2-1 0,-2-1 0,-1 0 0,-2-2-1,21-74 1,-36 107 23,0-1 0,0 0-1,0 0 1,0-17 0,-2 26-24,0 0 0,0 0 1,0 0-1,0 0 0,0 0 1,0 0-1,0 0 0,0 0 1,0 0-1,0 0 0,0 0 0,0 0 1,0 0-1,0 1 0,1-1 1,-1 0-1,0 0 0,0 0 1,0 0-1,0 0 0,0 0 0,0 0 1,0 0-1,0 0 0,0 0 1,0 0-1,0 0 0,0 0 1,0 0-1,0 0 0,0 0 0,0 0 1,1 0-1,-1 0 0,0 0 1,0 0-1,0 0 0,0 0 1,0 0-1,0 0 0,0 0 0,0 0 1,0 0-1,0 0 0,0 0 1,0-1-1,0 1 0,0 0 1,0 0-1,0 0 0,0 0 0,1 0 1,-1 0-1,0 0 0,0 0 1,0 0-1,0 0 0,0 0 0,0 0 1,0 0-1,0 0 0,6 8 6,5 12 1,3 9 4,-2 0 0,-1 0 0,-2 1 0,-1 1 0,6 38 0,-11-44-12,0 0 1,-2 0-1,-1 0 1,-1 0-1,-1 0 0,-1 0 1,-7 26-1,8-46 14,1-1 0,0 1-1,-1-1 1,0 1 0,0-1 0,-1 0 0,1 0 0,-1 1-1,0-2 1,0 1 0,0 0 0,0-1 0,-6 5 0,6-6-1,0 0 1,0 0-1,-1 0 1,1-1-1,-1 1 1,1-1 0,-1 0-1,0 0 1,1 0-1,-1 0 1,0-1-1,0 1 1,0-1 0,0 0-1,1 0 1,-9-2-1,-1-1 21,0 0-1,-1-1 1,1-1-1,0 0 1,1-1 0,-19-11-1,19 2 151,42 23-111,-1-2 1,49 5-1,-12-2 19,-61-8-95,20 3 93,29 1 0,-46-5-108,-1 0 1,1 0-1,-1-1 1,1 0-1,-1 0 0,1-1 1,-1 0-1,9-4 1,-9 2-3513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0 916 4720,'0'0'5662,"10"2"-5256,-6-1-371,0 0 0,-1-1 1,1 1-1,0-1 0,0 0 1,-1 0-1,1 0 0,0-1 1,0 1-1,-1-1 0,1 0 1,-1 0-1,1 0 0,0 0 1,-1-1-1,0 1 0,1-1 1,-1 0-1,0 0 0,0 0 1,0 0-1,0-1 0,3-3 1,28-31 408,-3-1 1,-1-2 0,44-77 0,-38 58-74,-1 1 90,-2-2 0,28-74 0,-45 94-113,-3-1-1,-1 0 1,-2-1 0,7-66-1,-17 104-327,1-4 157,0 0-1,-1 0 1,0 0-1,-2-13 0,2 20-149,0 0-1,0 0 0,0 0 1,-1 0-1,1 0 0,0 0 1,-1 1-1,1-1 0,0 0 1,-1 0-1,1 0 0,-1 0 1,0 1-1,1-1 0,-1 0 1,1 1-1,-1-1 0,0 0 1,0 1-1,1-1 0,-1 1 1,0-1-1,0 1 0,0-1 1,1 1-1,-1 0 0,0-1 1,0 1-1,0 0 0,0 0 1,0 0-1,0 0 0,0 0 1,0 0-1,0 0 0,0 0 1,0 0-1,1 0 0,-1 0 1,0 0-1,0 1 0,0-1 1,0 0-1,0 1 0,0-1 1,1 1-1,-1-1 0,0 1 1,-1 0-1,-7 5 23,0-1 1,1 2-1,0-1 1,0 1-1,1 0 0,-1 1 1,1 0-1,1 0 0,0 0 1,0 1-1,1 0 1,0 0-1,0 1 0,1-1 1,0 1-1,-2 10 1,-5 19 36,1 1 0,-6 68 1,12-77-33,1-1 0,2 1 0,1-1 0,1 1 0,2-1 0,7 34 0,-5-42-6,-1-1 31,1 0 0,1-1 0,15 36 0,-19-53-52,-1 1 0,1 0 1,0-1-1,0 1 0,1-1 0,-1 0 1,1 1-1,0-1 0,-1 0 1,1-1-1,1 1 0,-1 0 0,0-1 1,0 0-1,1 0 0,0 0 1,-1 0-1,1 0 0,0-1 0,0 0 1,0 1-1,0-2 0,0 1 1,0 0-1,0-1 0,5 0 0,-5 0-1,0-1-1,0 0 0,0 0 0,-1 0 0,1 0 1,0-1-1,0 0 0,-1 0 0,1 0 1,-1 0-1,1 0 0,-1-1 0,0 1 0,0-1 1,0 0-1,4-5 0,4-7 65,0 0-1,12-25 0,-6 10 54,-3 9 19,-1-1 1,-1 0-1,-1-1 0,11-36 0,-20 53 128,-2 20-173,11 104 16,-8-102-121,0 0 1,1 0-1,1 0 1,0-1-1,11 20 1,-16-33-11,1-1 1,0 1 0,-1-1 0,1 0-1,0 1 1,0-1 0,0 0 0,0 0-1,0 0 1,0 0 0,0 0-1,0 0 1,1 0 0,-1 0 0,0 0-1,1 0 1,-1-1 0,0 1 0,1-1-1,-1 1 1,1-1 0,-1 1 0,1-1-1,-1 0 1,1 0 0,-1 0 0,1 0-1,-1 0 1,1 0 0,-1 0-1,1 0 1,-1 0 0,1-1 0,-1 1-1,1-1 1,-1 1 0,0-1 0,3-1-1,2-1 5,-1-1-1,0 1 0,0-1 1,0-1-1,-1 1 0,1 0 1,7-11-1,19-29 37,-11 15 34,1 0 0,1 2 1,31-29-1,-52 55-74,0 0 0,0 0 0,0 0 0,0 0 0,0 0 0,0 0 0,0 1 0,0-1 0,1 0 0,-1 1 0,0-1 0,0 1 0,1-1 0,-1 1 0,0 0-1,1 0 1,-1 0 0,2-1 0,-2 2 1,0-1 0,0 0 0,0 1 0,0-1 0,-1 1 0,1-1 0,0 1 0,0-1 0,-1 1 0,1-1 0,0 1 0,-1 0 0,1-1 0,-1 1 0,1 0 0,-1 0 0,1-1 0,-1 1 0,0 0 0,1 1 0,2 6 16,-1 0 1,-1 0-1,0-1 1,1 16-1,-2-15-27,0 57 64,-1-46 2,1-1 1,4 37 0,2-42 15,-6-13-73,0 1 0,0-1 0,0 0 0,1 0 0,-1 0 0,0 0 1,0 0-1,0 0 0,1 0 0,-1 1 0,0-1 0,0 0 0,1 0 0,-1 0 0,0 0 0,0 0 0,1 0 1,-1 0-1,0 0 0,0 0 0,1 0 0,-1 0 0,0 0 0,0 0 0,1-1 0,-1 1 0,0 0 0,0 0 1,0 0-1,1 0 0,1-2 7,1-1 0,-1 1 1,0 0-1,0-1 0,0 1 1,3-7-1,15-22 13,-3 3 21,2 0 0,0 1 0,2 1 0,24-24 0,-38 44-21,-6 5-13,-1-1 1,1 1-1,0 0 1,1 0-1,-1 0 0,0 0 1,0 0-1,0 0 0,1 0 1,-1 0-1,0 0 0,1 0 1,-1 1-1,1-1 1,-1 1-1,1-1 0,-1 1 1,1-1-1,-1 1 0,1 0 1,-1 0-1,1 0 0,-1 0 1,4 0-1,-3 2-1,-1 0-1,0 0 0,1 0 1,-1 0-1,0 1 1,0-1-1,0 0 0,0 0 1,0 1-1,-1-1 0,1 1 1,-1 3-1,2-1 1,6 38 31,-5-25-3,1 0 0,0 0 0,1 0 0,12 26 0,-15-40-26,1 0-1,-1 0 1,0 0 0,1 0-1,0 0 1,0-1 0,0 1-1,0-1 1,1 0 0,0 0-1,-1 0 1,1-1 0,0 1-1,0-1 1,0 0 0,0 0-1,1 0 1,-1-1 0,0 1-1,1-1 1,-1 0 0,1 0-1,7 0 1,-8-2-5,1 1-1,0-1 1,0 0 0,0 0-1,0 0 1,-1-1 0,1 0-1,0 0 1,-1 0 0,0 0 0,1-1-1,-1 1 1,0-1 0,0 0-1,-1-1 1,1 1 0,-1-1-1,1 1 1,2-5 0,6-8 13,0-1 1,-1 0-1,10-21 1,-17 31-5,-1 0 1,0 0-1,0-1 1,2-8-1,-4 14-7,-1 0 1,0 0-1,1-1 0,-1 1 1,0 0-1,0 0 1,0-1-1,0 1 0,-1 0 1,1 0-1,-1-1 0,1 1 1,-1 0-1,0 0 0,0 0 1,1 0-1,-2 0 0,-1-4 1,3 6-6,-1-1-1,1 1 1,-1 0 0,1-1 0,-1 1 0,1-1-1,-1 1 1,1 0 0,-1-1 0,1 1-1,-1 0 1,0 0 0,1-1 0,-1 1-1,0 0 1,1 0 0,-1 0 0,1 0 0,-1 0-1,0 0 1,1 0 0,-1 0 0,0 0-1,1 0 1,-1 0 0,0 0 0,1 0 0,-1 1-1,1-1 1,-1 0 0,0 0 0,1 1-1,-1-1 1,1 1 0,-1-1 0,1 0 0,-1 1-1,1-1 1,-1 1 0,1-1 0,-1 1-1,1-1 1,0 1 0,-1-1 0,1 1 0,0 0-1,-17 28 47,12-19-38,1 0 1,1 0 0,0 0 0,0 1 0,1-1-1,0 1 1,1-1 0,0 1 0,2 16 0,-1-25-11,0 0 1,1 1 0,-1-1-1,1 0 1,0 0 0,0 1-1,0-1 1,0 0 0,0 0 0,0 0-1,0 0 1,1 0 0,-1-1-1,1 1 1,0 0 0,-1-1 0,1 1-1,0-1 1,0 1 0,0-1-1,0 0 1,0 0 0,0 0 0,0 0-1,1 0 1,-1 0 0,0-1-1,0 1 1,5 0 0,1 0 1,-1 0-1,1 0 1,0-1 0,-1 0-1,1 0 1,0-1 0,13-3-1,-3-3 1,-1 0 0,0-1-1,0-1 1,-1-1 0,0 0-1,28-24 1,10-6 12,-28 22 33,34-29 0,-44 35 19,-9 11 3,-10 9 12,-19 27-8,4-7 4,-27 56 1,40-74-40,1 1 0,1 0 0,0 0 0,0 0 0,1 0-1,1 0 1,0 0 0,0 1 0,2 16 0,-1-27-30,0 0 1,0 0-1,1 0 0,-1 0 1,0 0-1,0 0 1,1 0-1,-1 0 0,1 0 1,-1 0-1,1 0 1,-1 0-1,1 0 0,0 0 1,-1 0-1,1 0 0,0-1 1,0 1-1,0 0 1,-1 0-1,1-1 0,0 1 1,0-1-1,0 1 1,0-1-1,0 1 0,0-1 1,0 0-1,0 1 1,0-1-1,1 0 0,-1 0 1,0 0-1,0 0 1,0 0-1,0 0 0,0 0 1,0 0-1,0 0 1,0-1-1,0 1 0,0 0 1,0-1-1,0 1 0,0 0 1,0-1-1,0 0 1,0 1-1,0-1 0,0 1 1,0-1-1,0 0 1,-1 0-1,1 0 0,0 1 1,0-1-1,-1 0 1,1 0-1,-1 0 0,1-1 1,11-20 83,-1 0-1,-1-1 1,-1 0 0,11-42 0,7-21 381,-27 87-471,0-1 1,0 0-1,0 0 1,0 0-1,0 1 1,0-1-1,0 0 1,0 0-1,1 0 1,-1 0-1,0 1 0,0-1 1,0 0-1,0 0 1,0 0-1,0 0 1,0 0-1,1 0 1,-1 1-1,0-1 1,0 0-1,0 0 1,0 0-1,1 0 1,-1 0-1,0 0 1,0 0-1,0 0 1,0 0-1,1 0 1,-1 0-1,0 0 0,0 0 1,0 0-1,0 0 1,1 0-1,-1 0 1,0 0-1,0 0 1,0 0-1,1 0 1,-1 0-1,0 0 1,0 0-1,0 0 1,0 0-1,1 0 1,-1 0-1,0-1 1,0 1-1,0 0 1,0 0-1,0 0 0,0 0 1,1 0-1,-1-1 1,0 1-1,0 0 1,0 0-1,7 25 64,-4-12-27,3 5-10,-3-9-9,0 1 1,0-1 0,1 1 0,1-1-1,6 12 1,-9-19-15,0 1-1,0-1 1,1 0-1,-1 0 1,0 0-1,1 0 1,-1 0 0,1 0-1,0-1 1,-1 1-1,1-1 1,0 1 0,0-1-1,0 0 1,0-1-1,0 1 1,0 0 0,0-1-1,0 0 1,0 1-1,0-1 1,4-1-1,1 1 1,1-1-1,-1-1 0,1 0 1,-1 0-1,0 0 0,1-1 0,-1 0 1,12-8-1,2-2-25,31-25 1,11-8-8,-62 45 26,0-1 0,0 1 0,1 0 0,-1 1 0,0-1 0,0 0 0,0 1 0,1-1 0,-1 1 0,0-1 0,1 1 0,-1 0 0,0 0 1,1 0-1,-1 1 0,0-1 0,1 0 0,-1 1 0,0 0 0,0-1 0,1 1 0,-1 0 0,0 0 0,0 0 0,3 2 0,3 4 2,1 0 0,-1 0 0,0 1 0,9 12 1,19 17 43,-21-27-18,-1 0 0,2-1 0,-1 0-1,1-2 1,1 0 0,17 5-1,-25-9-6,0 0 0,1-1 0,-1-1 0,1 0 0,-1 0 0,1 0 0,-1-1 0,1-1 0,0 0 0,-1 0 0,1-1 0,15-5 0,-20 5-59,-1 1-1,0-2 1,0 1 0,0 0-1,0-1 1,0 0 0,-1 0-1,1 0 1,-1 0 0,0 0-1,0-1 1,0 1 0,0-1-1,-1 0 1,1 0 0,-1 0-1,0 0 1,0-1 0,0 1-1,1-8 1,2-28-4201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3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13056,'0'0'5961,"-6"10"-5259,-18 31-34,23-40-587,1 0 1,-1 0-1,1 0 0,-1 0 0,1 0 0,-1-1 0,1 1 0,0 0 0,-1 0 0,1 0 1,0 0-1,0 0 0,0 0 0,0 0 0,0 0 0,0 0 0,0 0 0,0 1 0,0-1-55,1-1-1,-1 0 0,0 1 1,1-1-1,-1 0 1,1 1-1,-1-1 0,0 0 1,1 0-1,-1 1 0,1-1 1,-1 0-1,1 0 0,-1 0 1,0 0-1,1 1 0,-1-1 1,1 0-1,-1 0 1,1 0-1,-1 0 0,1 0 1,-1 0-1,1 0 0,0-1 1,33-9 267,-31 9-201,50-26-1204,-47 24-555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0 466 5016,'0'0'10033,"12"5"-9816,34 15-18,-38-18-99,-1 1 0,1-1-1,-1-1 1,1 1 0,0-1 0,0-1 0,10 0 0,17 2 250,19 7 39,95 8 513,-80-10-624,11 0-99,90-14 61,-94 2-124,95 5 0,-114 5-84,129 7 121,-109-9 73,140 23-1,-176-18-188,1-1-1,0-3 1,0-1-1,79-6 1,222-32 239,-169 22-23,-73 7-129,131-3 60,-72 5-83,114-23 64,-132 10-42,520-98 461,-589 99-541,168-23 60,-37 7-54,313-44-50,-28 32-151,-259 35 172,-93 6-16,243 7-99,-169 2 75,266 22 28,154-2 104,-603-27-109,699-43 261,-165-11 101,-253 37-273,-134 11-29,412-20 67,-347 17-94,73 12 83,-271-1-107,2 0-7,142 4 35,204 33 0,-86 1-98,-45-6 6,274 61 125,-207-34 32,-124-25-68,213 37 41,-342-62 47,-65-8-95,1 0 35,-9-2-62,0-1 0,1 1 0,-1 0 0,0-1 1,0 1-1,0 0 0,-1-1 0,1 1 0,0 0 0,0-1 0,0 1 0,0 0 0,0-1 1,0 1-1,0 0 0,0 0 0,-1-1 0,1 1 0,0 0 0,0-1 0,0 1 0,-1 0 1,1 0-1,0 0 0,0-1 0,-1 1 0,1 0 0,0 0 0,-1 0 0,1 0 0,0-1 0,-1 1 1,-14-13 36,0 1 0,0 1 0,-21-12 1,-18-13 28,-160-116 187,38 43-27,120 77-122,-26-9 152,75 33-164,7 6-56,7 5-41,23 13-16,34 13 0,8 4-17,-6 0 12,62 35-15,-106-55 22,-1 1-1,0 1 1,30 29 0,-47-40 17,-1 0 0,1 0 1,-1 0-1,1 0 1,-2 1-1,1-1 0,0 1 1,-1 0-1,0 0 1,0 0-1,0 0 0,0 0 1,0 6-1,-1-5 0,-1 1 0,0-1 1,-1 0-1,1 1 0,-1-1 0,0 0 0,-1 0 0,1 0 0,-1 1 0,-5 8 1,-5 9 20,0 0 0,-2-1 1,-1 0-1,-31 37 0,-83 75 25,85-93-165,41-39 64,0 1-1,1-1 1,-1 0 0,1 1 0,0-1 0,-3 6 0,0 3-3233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9744,'0'0'450,"14"1"50,1 0-340,-6-1-58,0 0 1,0 1-1,0 0 0,-1 0 0,1 1 1,0 1-1,0-1 0,9 6 0,-7-3 42,0 1-1,-1 1 1,0 0-1,0 0 0,-1 1 1,0 0-1,0 1 1,-1 0-1,0 0 1,0 1-1,-1 0 1,-1 1-1,1-1 0,-2 1 1,8 19-1,3 15 439,-2 1-1,14 80 1,-23-96-355,3 15 109,17 70 544,-21-104-732,-1-1 1,1 1-1,1-1 0,0 0 0,1 0 1,-1 0-1,2-1 0,8 10 0,-14-18-111,0 0-1,0 1 0,1-1 1,-1 0-1,0 0 0,1 0 1,-1 0-1,1 0 0,-1-1 0,1 1 1,0 0-1,-1-1 0,1 1 1,0-1-1,-1 0 0,1 1 0,0-1 1,-1 0-1,1 0 0,0 0 1,0 0-1,-1 0 0,3-1 1,0 0-406,1-1 0,-1 1 1,0-1-1,0 0 0,0 0 1,5-3-1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0 10544,'0'0'784,"-95"71"-384,24-19 16,-17 15 48,-3 1 8,4 3 56,9-5 8,-1 3-72,11-7 8,7-3-112,7-1 0,5 1-128,11-7 0,14 7-152,6 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10656,'0'0'833,"10"-2"-504,61-15 262,1 3 0,130-7 0,-57 7-70,545-70 2328,-654 79-4829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4216,'0'0'3754,"5"-10"-3426,-2 5-306,3-8 199,0 0-1,0 0 1,-1 0-1,0-1 1,-2 1-1,4-21 1,-6 29-86,0 0 0,0 0 0,0 1 1,1-1-1,2-6 0,-2 7 156,0 0 0,-1 1 0,0-1 1,1 0-1,-2-1 0,2-7 0,2 5 1584,-4 7-1813,0 0 0,0 0 0,0 0 0,0 0 0,1 0-1,-1 0 1,0 0 0,0 0 0,0 0 0,0 0 0,0 0-1,0 0 1,0 0 0,0 0 0,0 0 0,0 0 0,1-1 494,-1 1-494,1 22 320,5 31 1,0-5-161,47 1143 2575,-43-738-2078,0 130 151,-25-229-394,2 104 68,15-408-470,0 5 83,2 0 0,2 0 0,15 62 0,16 23 297,-32-125-357,-1-16-39,-1-11-45,26-226-1711,-27 218 214,1-5-13381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43 5624,'0'0'9880,"-1"10"-9627,-7 32-9,7-37-128,0 0 0,-1 1 0,0-1 1,0 0-1,0 0 0,0 0 0,-1 0 0,0 0 1,0 0-1,-6 6 0,-4 7 78,-75 142 1097,49-84-862,18-36-176,-56 100 682,56-105-641,18-31-243,0 1-1,1 0 0,-1 1 0,-2 8 1,-4 6 117,5-11-125,3-5-16,-1 0 0,0 0 0,-1 0 0,1 0 0,-1-1 0,1 1 1,-1 0-1,0-1 0,-5 4 0,-3 10 226,10-13-106,7-14-90,52-90 110,71-169-1,-91 182-66,-20 49-27,-1-2 0,-3 1 0,19-78 0,-26 67 178,-7 50-198,0 0-49,-1 0 1,1 0-1,0 0 0,0 0 0,0 0 0,0-1 0,-1 1 1,1 0-1,0 0 0,0 0 0,0 0 0,0 0 0,-1 0 1,1 0-1,0 1 0,0-1 0,0 0 0,-1 0 0,1 0 1,0 0-1,0 0 0,0 0 0,0 0 0,0 0 0,-1 0 1,1 0-1,0 1 0,0-1 0,0 0 0,0 0 1,0 0-1,-1 0 0,1 0 0,0 1 0,0-1 0,0 0 1,0 0-1,0 0 0,0 0 0,0 1 0,0-1 0,0 0 1,0 0-1,0 0 0,0 0 0,0 1 0,0-1 0,0 0 1,0 0-1,0 1 0,0 12 68,0-11-54,3 22 30,2 0 0,0-1 0,1 0 0,16 36 0,3 15 49,-13-33-39,26 81 190,-36-118-183,0 1 1,1-1-1,-1 1 1,1-1-1,0 0 1,6 7 0,-7-9-281,-1-1 1,1 1-1,0-1 1,0 1-1,-1-1 1,1 0 0,0 1-1,0-1 1,0 0-1,1 0 1,-1-1-1,0 1 1,0 0 0,0-1-1,5 1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6128,'0'0'8224,"1"14"-7870,-8 223 1237,5-104-894,2 109 871,1-234-1467,2 34 374,-3-40-429,1 0-1,-1 1 1,1-1 0,-1 0 0,1 1 0,0-1 0,0 0-1,0 0 1,0 0 0,0 0 0,0 1 0,1-2 0,1 4-1,0-5-11,0 1 0,0-1-1,1 0 1,-1 0-1,0 0 1,0 0-1,0 0 1,0-1 0,0 0-1,0 1 1,0-1-1,0 0 1,4-3 0,3 1 22,20-6 71,1 2 0,0 1 1,0 2-1,41-2 0,14 0 437,-85 6-557,-1 0 0,0 0 0,1 0 0,-1 0 0,0-1 0,0 1 0,1 0 0,-1 0 0,0 0 0,1 0 0,-1-1 0,0 1 0,0 0 0,1 0 0,-1-1 0,0 1 0,0 0 0,0 0 0,1-1 0,-1 1 0,0 0 0,0-1 0,0 1 0,0 0 0,0-1 0,0 1 0,0 0 0,1-1 0,-1 1 0,0 0 0,0-1 0,0 1 0,0 0 0,0-1 0,-1 0 0,0-10-3104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10248,'0'0'2264,"11"-10"-1887,36-31-2,-39 36-265,-1 0 0,1 0 0,0 0 0,1 1 0,-1 0 0,0 1 0,1 0 0,0 0 0,11-1 0,1 1 198,1 1 1,28 1-1,-8 1 145,79 5 2228,-121-5-2731,0 0 0,0 0 0,0 0 0,0 0 0,1 0 0,-1 0-1,0 0 1,0 0 0,0 0 0,0 0 0,0 0 0,0 0-1,1 0 1,-1 0 0,0 0 0,0 0 0,0 0 0,0 0 0,0 0-1,0 0 1,0 0 0,1 0 0,-1 0 0,0-1 0,0 1 0,0 0-1,0 0 1,0 0 0,0 0 0,0 0 0,0 0 0,0 0-1,0-1 1,0 1 0,0 0 0,0 0 0,0 0 0,1 0 0,-1 0-1,0 0 1,0-1 0,0 1 0,-1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8744,'0'0'3056,"12"-6"-2722,32-17 391,1 1-1,74-23 1,32 6 1986,-146 36-2535,1 1-1,-1-1 0,0 0 0,0 0 0,0 0 0,5-5 1,8-4-2354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8240,'0'0'490,"13"-5"-108,-5 2-307,2-1 55,0 0 0,0 1 1,1 1-1,-1-1 0,1 1 1,0 1-1,-1 0 1,1 1-1,11 0 0,-14 2 43,0 0-1,0 0 1,0 0 0,-1 1-1,1 0 1,-1 1-1,1-1 1,-1 1-1,0 1 1,-1 0 0,1 0-1,-1 0 1,0 0-1,9 12 1,-3-2 317,-2 0 1,0 0-1,0 1 1,-2 1 0,10 25-1,-18-42-470,0 0-1,0 0 1,1 0 0,-1 1-1,0-1 1,0 0 0,0 0-1,0 0 1,0 1-1,0-1 1,0 0 0,0 0-1,0 0 1,1 0 0,-1 0-1,0 1 1,0-1-1,0 0 1,0 0 0,1 0-1,-1 0 1,0 0 0,0 0-1,0 0 1,0 1-1,1-1 1,-1 0 0,0 0-1,0 0 1,0 0 0,1 0-1,-1 0 1,0 0-1,0 0 1,0 0 0,1 0-1,-1 0 1,1-3-2043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10152,'0'0'832,"-13"12"-408,13-12-422,-150 151 1010,110-103-358,2 3-1,2 1 1,3 1 0,-43 93-1,67-122-74,9-23-529,-1 0 0,1 0 0,0 1 0,0-1 0,-1 0 0,1 0 0,0 0 0,0 1 0,0-1 0,0 0 1,0 0-1,0 1 0,0-1 0,1 0 0,-1 0 0,0 0 0,1 2 0,1-3-28,-1 0 0,0-1 0,0 1 0,1 0 0,-1-1 0,0 1 0,0-1 0,0 1 0,0-1 1,0 1-1,0-1 0,0 0 0,2-1 0,-2 2-10,27-22-2307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7024,'0'0'-23,"-6"12"10,-22 42 348,2 1-1,3 1 1,-16 59 0,33-91-80,0 0-1,1 0 0,2 0 1,0 1-1,2 0 1,0-1-1,2 1 1,1 0-1,1-1 1,11 45-1,-11-58-106,2 0 0,-1 0 0,1 0 0,1-1 0,0 1 0,0-1 0,1-1 0,0 1 0,1-1 0,10 9 0,-12-12-46,0-1-1,0 0 0,1-1 1,0 0-1,0 0 0,0 0 1,0-1-1,1 0 0,0 0 1,-1-1-1,1 0 0,0 0 1,0-1-1,0 0 0,15 0 1,-17-2-153,0-1 1,1 1 0,-1-1-1,0-1 1,0 1 0,0-1-1,-1 0 1,1 0 0,0-1-1,-1 1 1,0-1 0,0 0 0,0-1-1,4-5 1,-5 6-581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4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8336,'0'0'72,"12"10"-16,1 2-50,34 31 236,52 61 0,-76-76 184,-1 1 0,-2 2 0,-1 0 0,27 60 0,-40-75-193,0 0 1,-1 1 0,-1 0 0,-1 0-1,0 0 1,-1 0 0,-1 0 0,0 1-1,-1-1 1,-2 0 0,1 1 0,-6 21-1,-1-7 209,-1 0 0,-1-1 0,-2-1 0,-1 0 0,-17 29 0,27-53-266,-1 0 1,0-1-1,0 0 0,-9 8 0,11-11-290,1 0 1,-1-1-1,0 0 0,0 1 0,0-1 0,0 0 0,-1 0 0,1 0 0,0 0 0,0-1 0,-1 1 0,1 0 0,0-1 0,-5 1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6T23:13:5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3820 3408,'0'0'4417,"10"-2"-4326,17-3 66,39-14 0,-20 3 40,-20 8-34,34-16 0,109-44 360,-51 25-166,302-125 466,-311 120-714,191-73 111,-23 10-39,-108 40-66,278-125 174,245-118 126,-477 236-287,-46 18-41,-30 10-24,112-46 34,-116 37-31,507-246 325,-141 81-126,-201 89-165,-74 30-32,299-157 100,-338 165-65,5 8 0,222-69-1,458-163 330,-814 298-389,392-164 414,-279 105 186,281-184 0,-442 258-2573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7544,'0'0'6414,"-6"15"-5702,-55 170 1201,26-71-751,30-98-996,-81 233 2314,54-177-966,106-175 887,-56 82-2254,0 0 1,0 2-1,2 0 0,33-25 1,-37 33-67,0 1 1,0 0-1,1 1 0,0 1 1,1 0-1,0 1 0,22-5 1,-33 11-45,-1-1 0,1 1 0,-1 1 0,1-1 0,7 1 0,-13 0-31,0 0-1,0 0 1,0 0-1,0 0 1,0 1 0,0-1-1,-1 0 1,1 0-1,0 1 1,0-1-1,0 1 1,0-1 0,0 1-1,0-1 1,0 1-1,-1-1 1,1 1-1,0 0 1,-1 0 0,1-1-1,0 1 1,-1 0-1,1 0 1,-1 0-1,1-1 1,-1 1 0,1 0-1,-1 0 1,0 0-1,1 0 1,-1 0-1,0 0 1,0 0 0,0 0-1,0 0 1,0 0-1,0 0 1,0 0-1,0 0 1,0 1 0,-2 8 13,0-2 0,0 1 0,-1 0 0,0 0 0,-1-1 0,0 1 0,0-1 0,0 0 0,-1-1 1,-1 1-1,1-1 0,-1 0 0,-12 11 0,6-7 6,0-1 1,-1 0 0,0-1-1,-1-1 1,1 0-1,-2-1 1,-16 7 0,24-11-2,-1 0 0,0-1 0,1 0 0,-1 0 1,-1 0-1,1-1 0,0 0 0,0-1 1,0 0-1,0 0 0,-16-3 0,23 3-13,0 0-1,0-1 1,0 1 0,0 0-1,0-1 1,0 1-1,1 0 1,-1-1-1,0 1 1,0-1 0,0 1-1,0-1 1,1 0-1,-1 1 1,0-1 0,0-1-1,1 2-7,0-1-1,0 1 0,1 0 1,-1-1-1,1 1 0,-1 0 1,0 0-1,1-1 1,-1 1-1,0 0 0,1 0 1,-1-1-1,1 1 0,-1 0 1,1 0-1,-1 0 1,1 0-1,-1 0 0,1-1 1,-1 1-1,1 0 0,0 0 1,44-2-16,-38 2 30,23-2 0,0-1 1,0-1 0,0-1-1,-1-2 1,0 0 0,0-3-1,-1 0 1,44-23-1,104-73 281,-171 98-148,-5 6-58,-2 5 7,-31 54 59,21-39-117,-15 32 0,24-44-33,0 1 1,0-1-1,1 1 0,0 0 0,0-1 1,1 1-1,-1 0 0,2 0 1,-1 9-1,1-16-6,0 1 0,0-1 1,0 1-1,0 0 0,0-1 1,1 1-1,-1-1 0,0 1 0,0-1 1,1 1-1,-1 0 0,1-1 1,-1 1-1,0-1 0,1 0 0,-1 1 1,1-1-1,-1 1 0,1-1 1,-1 0-1,1 1 0,-1-1 0,1 0 1,0 1-1,20 1 35,18-9 41,-21 0-29,-1 0 0,0-2 0,0 0 0,-1-1 0,0 0 0,19-18 0,-14 12 159,1 0-1,32-17 0,-54 33-201,0 0 0,0 0 0,0 0 0,0 0 0,1 0 0,-1-1 0,0 1 0,0 0 0,0 0 0,0 0 0,1 0 0,-1 0 0,0 0 0,0 0 0,0 0 0,1 0 0,-1 0 0,0 0 0,0 0 0,0 0 0,1 0 0,-1 0 0,0 0 0,0 0 0,0 0 0,1 0 0,-1 0 0,0 0 0,0 1 0,0-1 0,0 0 0,1 0 0,-1 0 0,0 0 0,0 0 0,0 0 0,0 1 0,1 8 79,-7 9-43,-30 57 28,-3-1 1,-92 126 0,123-188-80,-2-1 1,1 0-1,-1-1 1,-1 0-1,0-1 1,0 0-1,-14 8 1,24-16 8,0-1 1,0 1-1,0-1 1,0 1-1,0-1 1,-1 1-1,1-1 1,0 0 0,0 1-1,0-1 1,0 0-1,-1 0 1,1 0-1,0 0 1,0 0-1,0 0 1,-1 0-1,1 0 1,0-1-1,0 1 1,0 0-1,0-1 1,-1 1 0,1-1-1,0 1 1,0-1-1,0 0 1,0 1-1,0-1 1,0 0-1,0 0 1,1 1-1,-1-1 1,0 0-1,0 0 1,1 0-1,-1 0 1,0 0-1,1 0 1,-1 0 0,1-1-1,-1 1 1,1-2-1,-2-1 6,1 0 0,0 0 0,0 0 0,0-1 0,0 1 0,1 0 1,0-1-1,0 1 0,0-1 0,0 1 0,2-5 0,0 2 3,0 1 0,0 0 0,1 0 0,0 0 0,0 0 0,0 0 1,1 1-1,0-1 0,0 1 0,10-9 0,-6 7 3,1 0 0,0 0 0,0 1 0,0 0 0,21-8 0,-2 3 25,1 2 0,1 1 0,55-7 0,-35 9 11,-28 4-66,0-1-1,30-8 1,-30 9-1787,-19 2-780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1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73 138 4120,'0'0'18082,"-2"11"-17747,-8 51 242,2 0 0,3 1 0,4 77 0,2-135-435,0 1 1,0-1-1,0 0 0,0 1 1,1-1-1,3 9 1,-4-15-110,0 0-1,0 0 1,0 0 0,-1 1 0,1-1-1,-1 0 1,1 0 0,-1 0 0,1-1-1,-1 1 1,1 0 0,-1 0 0,0 0-1,0 0 1,1-2 0,4-31 130,-1-1 0,-2 1 0,-1 0 0,-5-48 1,-4 10 210,-19-75 1,25 139-329,-6-25 99,7 31-126,1 0 0,-1 1 0,0-1 0,0 0 0,1 1 0,-1-1 0,0 1 0,-1-1 0,1 1 0,0 0 0,0-1 0,0 1 0,-1 0 0,-2-2 0,1 23 212,-4 104-27,5-54-119,5 137 203,-4-144 213,-1-17-4239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1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5120,'0'0'12975,"11"-13"-12392,2-2-388,-6 6-58,1 0-1,0 0 1,0 1-1,0 1 1,1-1-1,16-9 1,0-2 340,-20 14-334,0 0 1,0 1 0,1 0 0,-1 0-1,1 1 1,0-1 0,0 1 0,1 1 0,7-4-1,-11 6-75,0 0-1,0 1 1,-1-1 0,1 1-1,0-1 1,-1 1-1,1 0 1,-1 0-1,1 0 1,-1 0-1,1 0 1,-1 1-1,0-1 1,0 1 0,1-1-1,-1 1 1,0 0-1,0 0 1,-1 0-1,1 0 1,0 0-1,-1 1 1,2 2 0,2 2 56,0 1 0,-1 1 1,0-1-1,0 0 1,3 15-1,5 27 210,-3 1 0,-1-1-1,0 58 1,-8-93-246,1 0-1,1 0 1,0-1 0,1 1 0,0 0-1,1-1 1,7 15 0,-9-23-57,1-1 1,0 0-1,0 1 0,0-1 1,1 0-1,0-1 1,0 1-1,0-1 1,0 0-1,1 0 1,0 0-1,-1 0 0,1-1 1,1 0-1,-1 0 1,0 0-1,1-1 1,0 1-1,10 2 1,3-2 59,0-1 1,-1-1 0,1 0 0,36-5 0,10 1 335,-65 3-456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1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0 9648,'0'0'1174,"-10"12"-467,-3 3-448,-3 5 359,-33 29 1,-132 102 2329,165-137-2777,-147 144 1438,69-55 1019,-137 117 0,223-212-1566,16-10-3646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2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42 7632,'0'0'7817,"-4"15"-7120,0-1-530,-3 9 178,0 1 1,-16 32 0,7-23 155,-1-1 289,-12 36 0,25-58-559,1-1 1,1 0-1,0 1 1,0 0-1,1-1 1,0 1-1,0 0 1,2 18-1,0-26-178,-1 0-1,1 1 1,-1-1 0,1 0 0,0 0-1,0 0 1,0 0 0,0 0-1,0 0 1,0 0 0,1 0 0,-1 0-1,1 0 1,-1 0 0,1-1 0,0 1-1,-1-1 1,1 1 0,0-1-1,0 0 1,0 0 0,0 0 0,0 0-1,1 0 1,-1 0 0,0 0-1,0-1 1,1 1 0,-1-1 0,0 0-1,0 1 1,1-1 0,2-1-1,2 1 31,0 0-1,0-1 0,0 0 0,0 0 1,0-1-1,-1 1 0,1-2 0,0 1 0,11-6 1,-4-2 33,0 0 0,0-1 1,-1 0-1,-1-1 1,0 0-1,0-1 0,15-24 1,-10 12 48,-1-1 0,-1 0 0,15-42 1,-27 62-122,-1-1 0,0 1 0,-1 0 1,1 0-1,-1-1 0,-1 1 0,1-1 1,-1 1-1,0-1 0,0 1 0,-1-1 1,0 1-1,0-1 0,-1 1 0,0 0 1,-2-7-1,2 9-7,-1 0 1,1 0-1,-1 0 1,1 0-1,-1 0 1,0 1-1,-1-1 1,1 1-1,-1 0 1,1 0-1,-1 0 1,0 0-1,0 1 1,0 0-1,-1-1 1,1 1-1,0 1 1,-1-1-1,1 1 1,-1 0-1,0 0 1,-8-1-1,4 2 11,0 0 0,0 1-1,0 0 1,0 0 0,1 1-1,-1 0 1,0 0 0,1 1-1,0 0 1,-1 1 0,1 0-1,1 0 1,-1 1 0,-7 5-1,9-5-637,0 0-1,0 0 1,1 0-1,0 0 1,-8 12-1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8032,'0'0'8891,"11"7"-8583,32 20-13,-39-25-220,0 0 0,0 0-1,-1 0 1,1-1 0,0 1-1,0-1 1,1 0 0,-1 0-1,5 0 1,12 3 374,-6 0-137,1-1 0,0-1 0,0 0 0,0-1 0,29-3 0,-9 2 151,59-7 445,-50 3-628,212-31 642,-60 6-496,-73 13-165,116-11 292,-36 21 4,211 20 0,-352-12-480,-1-3 1,69-10-1,-38 2-3,-28 3-43,440-21 184,-8 6-131,-326 11-42,-3 8-42,178 21 0,-47-1-32,368-15 101,-610-4-64,672-44 147,-255 8-44,163 4-12,388-23 12,-791 39-100,408-14 258,-287 28-110,564 16 241,-156 21-62,-532-34-143,301-39 0,-192 1 53,634 10 1,-536 70-253,219 29 183,-557-71-7,-100 0-171,0 0-1,1 1 1,-1-1-1,0 0 0,0 0 1,1 0-1,-1 0 1,0 0-1,0 0 1,1 0-1,-1 0 0,0 0 1,0 0-1,1 0 1,-1 0-1,0 0 0,0 0 1,1 0-1,-1 0 1,0 0-1,0 0 0,1 0 1,-1 0-1,0 0 1,0-1-1,1 1 0,-1 0 1,0 0-1,0 0 1,0 0-1,1-1 1,-1 1-1,0 0 0,0 0 1,0 0-1,0-1 1,1 1-1,-1 0 0,0 0 1,0 0-1,0-1 1,0 1-1,0 0 0,0 0 1,0-1-1,0 1 1,0 0-1,0 0 0,0-1 1,0 1-1,0 0 1,0 0-1,0-1 0,0 1 1,0 0-1,0-1 1,-16-15-110,-29-13-22,27 19 93,-200-105-429,202 107 397,2 0-1,-1-1 0,1-1 1,0 0-1,1-1 0,0-1 0,1 0 1,0-1-1,-12-17 0,23 30 71,1 0-1,0-1 1,-1 1 0,1-1-1,0 1 1,0 0-1,-1-1 1,1 1-1,0-1 1,0 1 0,0 0-1,0-1 1,0 1-1,-1-1 1,1 1 0,0-1-1,0 1 1,0-1-1,0 1 1,0-1 0,0 1-1,0-1 1,1 1-1,-1 0 1,0-1-1,0 1 1,0-1 0,0 1-1,1-1 1,-1 1-1,0-1 1,16-6-31,20 4 27,88 17-4,-98-9-5,19 4 70,0 2 0,68 28 0,-104-36-37,-4-1 29,-1-1 0,1 1 1,-1 0-1,0 0 0,0 0 1,8 5-1,-12-6-37,1 0 1,-1 0-1,1-1 0,0 1 1,-1 0-1,0 0 0,1 0 1,-1 0-1,1 0 0,-1 0 1,0 0-1,0 0 0,0 0 1,1 0-1,-1-1 1,0 1-1,0 0 0,0 0 1,-1 0-1,1 0 0,0 0 1,0 0-1,0 0 0,-1 0 1,1 0-1,0 0 0,-1 0 1,1 0-1,-1 0 1,1-1-1,-1 1 0,0 0 1,1 0-1,-1-1 0,0 1 1,1 0-1,-1-1 0,-1 2 1,-11 11 58,0 0 1,-1-1 0,-1 0-1,-26 16 1,-71 33-53,11-8-275,40-20-111,38-21-3383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87 2808,'0'0'15961,"11"4"-15833,33 11-23,-42-14-94,-1-1 0,1 0-1,0 0 1,0 0 0,-1 0 0,1 0 0,0 0-1,-1-1 1,1 1 0,0-1 0,-1 1 0,1-1-1,0 0 1,-1 1 0,1-1 0,-1 0 0,1 0-1,-1 0 1,0 0 0,1 0 0,-1 0 0,0-1-1,2-1 1,0-1 28,-1 1 1,0 0-1,0 0 0,0-1 1,0 1-1,0-1 0,1-6 0,-2 8-18,-1 1 1,1-1-1,-1 0 0,1 1 0,-1-1 0,0 0 0,0 0 0,0 1 0,0-1 0,0 0 0,-1 0 1,1 1-1,0-1 0,-1 0 0,1 1 0,-1-1 0,0 0 0,1 1 0,-1-1 0,0 1 0,0-1 0,0 1 1,0-1-1,0 1 0,0 0 0,-1 0 0,1-1 0,0 1 0,-1 0 0,1 0 0,-1 0 0,1 0 1,-1 1-1,-2-2 0,1 1 14,0 0 0,0 0 1,0 1-1,0-1 0,-1 1 1,1 0-1,0 0 1,0 0-1,0 0 0,-1 1 1,1-1-1,0 1 0,0 0 1,0 0-1,0 0 0,0 0 1,-5 3-1,-2 4 69,0 0-1,1 0 1,1 1 0,-1 1-1,2-1 1,-14 22-1,9-14 17,9-13-73,0 1 0,1-1-1,0 1 1,0 0 0,0 0-1,0 0 1,1 1 0,-1-1-1,1 0 1,1 0 0,-1 1-1,1 5 1,0-9-33,0 0 0,0-1 0,0 1 0,0 0 0,1 0 1,-1 0-1,1 0 0,-1-1 0,1 1 0,0 0 0,0 0 0,-1-1 0,1 1 0,0-1 0,0 1 0,1-1 0,-1 1 0,0-1 0,0 1 0,1-1 1,-1 0-1,1 0 0,-1 0 0,1 0 0,0 0 0,-1 0 0,1 0 0,0-1 0,-1 1 0,1 0 0,0-1 0,0 1 0,0-1 0,0 0 0,-1 0 1,1 0-1,3 0 0,0 0 8,0-1 0,-1 0 1,1 0-1,0 0 1,0-1-1,-1 1 0,1-1 1,-1 0-1,0 0 0,1-1 1,-1 1-1,0-1 1,0 0-1,5-5 0,5-5 45,-1-2 0,14-18 0,-21 27-42,-3 1 0,1 0-1,-1 0 1,1 0 0,-1-1-1,-1 1 1,1-1-1,-1 0 1,0 0 0,2-9-1,-4 13-14,0 1-1,0-1 1,0 0-1,0 1 1,0-1-1,0 1 1,0-1-1,0 0 1,-1 1-1,1-1 1,-1 1-1,1-1 1,-1 1-1,0-1 1,1 1-1,-1-1 1,0 1-1,0 0 1,0-1-1,0 1 1,0 0-1,0 0 1,0 0-1,-1 0 1,1 0-1,0 0 1,-1 0-1,1 0 1,-1 0-1,1 0 1,-1 1-1,1-1 1,-1 1-1,1-1 1,-1 1-1,1 0 1,-1 0-1,0-1 1,1 1-1,-4 1 1,-2-2 18,-1 2-1,1-1 1,-1 1 0,1 0 0,-1 1 0,1-1-1,0 2 1,0-1 0,-1 1 0,2 0-1,-1 0 1,0 1 0,-8 6 0,2-1 33,1 0 0,0 1 0,1 1 0,0 0 0,-14 19 0,23-28-40,0 1 0,0-1 0,1 1 0,-1-1 0,1 1 0,0-1 0,0 1 0,0 0 0,0 0 0,0 0 0,0-1 0,1 1 0,0 0 0,-1 5-1,2-6-7,-1 0 0,1 0-1,-1 0 1,1 0-1,0 0 1,0 0 0,0 0-1,0 0 1,0 0-1,0 0 1,0-1 0,1 1-1,-1 0 1,1-1-1,-1 0 1,1 1 0,0-1-1,-1 0 1,1 1-1,0-1 1,2 1 0,2 1 5,1-1 0,0 1 0,-1-1 0,1 0 0,0 0 0,0-1 0,0 0 0,0 0 0,0-1 0,0 0 0,0 0 0,0-1 1,0 1-1,11-4 0,-14 3-5,0 0 0,0 0 1,1-1-1,-1 1 1,0-1-1,0 0 0,-1 0 1,1-1-1,0 1 0,-1-1 1,1 1-1,-1-1 0,0 0 1,0-1-1,0 1 1,0 0-1,-1-1 0,1 0 1,-1 1-1,0-1 0,0 0 1,0 0-1,-1 0 1,2-7-1,-2 8-2,-1 1 1,1 0-1,-1 0 1,0-1-1,0 1 0,0 0 1,0-1-1,0 1 1,0 0-1,-1 0 1,1-1-1,-1 1 0,0 0 1,1 0-1,-1 0 1,0 0-1,0 0 0,-1 0 1,1 0-1,0 0 1,-1 0-1,1 0 1,-1 1-1,1-1 0,-1 1 1,0-1-1,0 1 1,1 0-1,-1-1 1,-4-1-1,3 2 6,0 0 0,0 0-1,0 1 1,0-1 0,0 0 0,0 1 0,0 0-1,0 0 1,0 0 0,0 0 0,0 0 0,-1 1 0,1-1-1,0 1 1,0 0 0,0 0 0,0 0 0,1 0-1,-1 0 1,0 1 0,-4 2 0,2 1 7,0-1-1,0 1 1,0 0 0,1 0-1,0 0 1,0 1 0,1-1 0,-1 1-1,1 0 1,0 0 0,1 0-1,-1 1 1,-2 11 0,4-15-14,1 0 0,-1 0-1,1 0 1,-1 1 0,1-1 0,0 0 0,0 0 0,1 1 0,-1-1 0,1 0 0,-1 0 0,1 0-1,0 0 1,0 0 0,0 0 0,1 0 0,-1 0 0,1 0 0,-1 0 0,1-1 0,0 1-1,0 0 1,0-1 0,1 0 0,-1 0 0,1 1 0,-1-1 0,1-1 0,0 1 0,2 1-1,-1-2 2,-1 0 0,0 0-1,0 0 1,1-1 0,-1 1-1,0-1 1,1 0-1,-1 0 1,0-1 0,0 1-1,1 0 1,-1-1 0,0 0-1,0 0 1,1 0-1,-1 0 1,0-1 0,0 1-1,0-1 1,3-2 0,-4 3 3,1 0 1,-1-1 0,0 1-1,0-1 1,0 0 0,0 1 0,0-1-1,0 0 1,-1 0 0,1 0-1,0-1 1,-1 1 0,0 0-1,1 0 1,-1-1 0,0 1 0,0-1-1,-1 1 1,1-1 0,0 0-1,-1 1 1,1-1 0,-1 1-1,0-1 1,0-2 0,-1 4-1,1 0 0,-1 0 0,0 0 0,1 0 1,-1 0-1,0 0 0,0 0 0,0 0 0,0 1 0,0-1 0,0 0 1,0 1-1,0-1 0,0 1 0,0-1 0,0 1 0,0-1 0,0 1 1,0 0-1,0 0 0,0-1 0,-1 1 0,0 0 0,-29-1 143,22 2-37,0 1 0,0 1 1,-12 4-1,14-4-719,0 0 0,-1-1 0,1 0 1,-1 0-1,-13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3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0 233 896,'0'0'13410,"10"-10"-12756,-2 1-497,13-12 373,27-20 0,-26 22-152,1 1 0,1 2 0,0 0 0,1 1 0,1 2 0,37-15 0,-41 21-97,2 1-1,24-4 1,-40 8-189,1 2-1,-1-1 1,0 1 0,1 0 0,-1 1 0,0 0 0,1 0 0,-1 1-1,12 4 1,-16-4-44,1 0 1,-1 1-1,0-1 0,0 1 0,0 1 0,0-1 0,-1 0 0,1 1 0,-1 0 0,0-1 0,0 1 0,0 1 0,0-1 0,-1 0 0,0 1 1,0-1-1,3 10 0,0 4 78,0 1 0,-1 0 0,2 20 0,-4-9 152,-2 58 0,-2-64-107,2 1 0,0-1 0,8 44 0,-6-55-88,1-1 0,0 1 0,1-1 0,1 0 0,0 0 1,0 0-1,1-1 0,1 0 0,0 0 0,0-1 0,1 1 0,1-2 1,-1 1-1,2-1 0,-1-1 0,1 1 0,0-2 0,12 8 1,-9-7 37,34 17 267,-45-24-357,0-1 1,0 1 0,0 0 0,0 0-1,0-1 1,1 1 0,-1-1 0,0 0-1,0 0 1,1 0 0,-1 0-1,0 0 1,0 0 0,1-1 0,-1 1-1,0-1 1,0 1 0,4-2 0,-3-1-98,0 0 0,0 1 0,-1-1 0,1 0 0,-1 0 0,1-1 0,-1 1 0,2-4 0,-1 1-2504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1 14440,'0'0'417,"-13"8"-273,-24 15-50,-134 88 555,78-38 652,-140 145 1,48-40 642,73-73 527,104-101-1995,6-6-3,9-12-158,31-20-2539,-36 33 1437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11760,'0'0'1065,"-14"5"-686,-23 8 88,-47 25 0,64-29-227,1 2 0,0 1 0,1 0 0,-30 27 0,42-34-100,0 1 0,1 0 0,0 1 0,0-1 0,0 1 0,1 0 0,0 0-1,1 0 1,-1 0 0,1 1 0,1 0 0,-1-1 0,-1 11 0,4-17-93,0 0 1,0 0-1,0 0 1,0 0-1,1 0 1,-1 0-1,0 1 0,0-1 1,1 0-1,-1 0 1,1 0-1,-1 0 1,1 0-1,-1 0 1,1 0-1,-1 0 1,1-1-1,0 1 1,0 0-1,-1 0 0,3 1 1,-1-1 15,1 1 0,-1-1 0,1 1 0,0-1 0,0 0 0,-1 0 1,1 0-1,4 0 0,3 0 70,0 0 1,0 0 0,0-1-1,10-1 1,-8-1-20,0 0 1,0-1 0,0 0 0,0-1-1,-1 0 1,0-1 0,0-1 0,0 1-1,19-14 1,-16 8 61,0-1 0,0 0-1,-1-1 1,-1 0 0,0-1-1,9-16 1,-19 28-124,-1 0 0,1 0-1,-1 0 1,0 0 0,0 0 0,0-1 0,0 1 0,0 0-1,-1-1 1,1 1 0,-1 0 0,1-1 0,-1 1 0,0-1-1,0-4 1,-1 5-15,0 0 0,1 0 1,-1 1-1,0-1 0,0 0 0,0 0 0,0 1 0,0-1 0,0 1 0,-1-1 0,1 1 0,0-1 0,-1 1 0,1 0 0,-1-1 1,0 1-1,1 0 0,-1 0 0,0 0 0,-3 0 0,-6-4 55,-1 1-1,0 1 1,-1 0-1,1 1 1,0 0-1,-1 1 1,1 0-1,-1 1 1,1 0 0,-1 1-1,1 1 1,-25 5-1,9 1-787,-1 1 0,2 1 0,-1 2 1,-27 16-1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55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424 0 4512,'0'0'12954,"11"3"-12765,2 1-110,0 0 88,-1 0 0,20 9 0,-28-12-89,0 0-1,0-1 1,0 0 0,0 0-1,0 0 1,0 0-1,0 0 1,0-1-1,0 0 1,0 0-1,0 0 1,0 0-1,6-3 1,24-5 448,-18 7-250,-14 1-223,0 1 0,1-1 0,-1 1 0,0 0 0,0 0 1,0 0-1,1 0 0,-1 0 0,0 0 0,0 1 1,3 0-1,31 4 683,-17-4-491,40 5 236,83 15 263,-131-18-650,0 1 0,0 0 0,-1 0 0,1 1 0,17 11 0,-25-14-82,9 5 53,-1-1-9,0 0 1,-1 1 0,1 1 0,12 12-1,-15-13-37,0 1 31,1 0 1,-2 1-1,1 0 1,-1 0-1,-1 0 1,10 17-1,-16-25-47,16 33 193,-2 0 0,14 46 0,-28-75-171,0 0 1,0-1-1,0 1 1,0 0-1,-2 6 0,0 11 66,2-14-50,-2 1 0,1-1 1,-1 1-1,0-1 0,-1 0 1,0 0-1,0 0 0,0 0 1,-1-1-1,-1 1 0,1-1 1,-1 0-1,-9 10 0,-1 1 25,-2-1 0,0-1-1,-32 24 1,26-24-6,-1 0 1,0-2 0,-1 0-1,0-2 1,-1-1-1,-39 11 1,-54 20 62,-6 2-71,49-23-41,-118 29 72,79-26-27,106-22-56,3-1 12,-1 0-1,1 0 0,-1 0 1,1-1-1,-1 0 1,0 0-1,1-1 0,-9-1 1,11 1-7,0 1 1,-1-1 0,1 1-1,-1 0 1,1 0-1,-1 1 1,1-1 0,-1 1-1,-6 2 1,10-3-6,0 0 1,0 0-1,0 0 0,-1 0 1,1 0-1,0-1 0,0 1 1,0 0-1,0-1 0,0 1 1,0 0-1,0-1 0,0 0 1,0 1-1,0-1 0,0 1 1,-2-2-1,2 1 0,0 0 0,0 0 1,0 0-1,-1 0 0,1 1 1,-1-1-1,1 0 0,0 1 0,-1-1 1,1 1-1,-4-1 0,5 1 2,-1 0-1,0 0 1,0 0-1,0 0 0,0 0 1,1 0-1,-1 0 1,0-1-1,0 1 1,0 0-1,1-1 1,-1 1-1,0 0 1,1-1-1,-1 1 1,0-1-1,1 1 1,-1-1-1,0 0 0,1 1 1,-1-1-1,1 0 1,-1 1-1,1-1 1,-1-1-1,0 0 8,0 0-1,1 0 1,-1 0-1,1 0 1,-1 0-1,1 0 0,0 0 1,0-1-1,0-3 1,1 2 5,-1-1 1,1 1-1,0-1 1,0 1-1,0-1 1,1 1-1,0-1 1,3-5-1,2 1-10,0 1-1,1 0 1,-1 1-1,2-1 1,-1 2-1,1-1 1,0 1-1,0 0 1,21-8-1,-15 3 37,-14 10-35,0 0-1,0 0 1,0 0-1,0 0 1,0 1 0,0-1-1,1 0 1,-1 0-1,0 1 1,0-1-1,1 1 1,-1-1-1,1 1 1,-1 0-1,0-1 1,3 1-1,77-10 23,-56 10-16,-5-1 18,1 2 1,26 3-1,-35-3-22,-1-1 0,0 1 1,1-2-1,14-2 0,16-1 5,81 10 70,-87-3-68,-21-2-2,0-2-1,22-2 1,-26 1-10,0 1-1,0 0 1,0 1-1,0 0 0,0 1 1,13 2-1,5 4-1,-15-5 0,-1 1 0,0 0 0,-1 1 0,1 0 0,16 9 0,-22-8 10,-1 1 1,0 0-1,-1 0 0,0 0 0,0 0 1,0 1-1,-1 0 0,0 0 0,0 0 1,6 15-1,-1-2 16,19 35 43,-22-43-72,-1 1 0,0 0 0,0 0 0,-1 0-1,-1 0 1,-1 1 0,3 21 0,-5-28 17,4 65 60,-4-58-65,1 0 1,-2 0-1,0 0 1,0 0-1,-1 0 1,-1 0-1,0 0 1,-1-1-1,-1 0 1,0 1-1,-1-2 1,0 1-1,-1-1 1,0 0-1,-1 0 1,-13 14-1,16-21 3,-1 0 0,0 0 0,0-1 0,0 0 0,-1 0 0,-11 4 0,-16 11 7,13-4-6,0-2 1,-1 0-1,-1-1 1,0-1 0,-38 13-1,-95 21 132,145-43-126,-1 0 0,1-1 0,0-1-1,-1 0 1,1 0 0,0-1-1,-19-4 1,2-1 51,-50-19 0,-40-10 91,-17-13 104,96 38-184,22 8-70,16 1-10,1 1-1,0 0 0,-1 0 0,1-1 0,0 1 0,0 0 0,-1 0 1,1-1-1,0 1 0,0 0 0,-1-1 0,1 1 0,0 0 0,0-1 1,0 1-1,0-1 0,-1 1 0,1 0 0,0-1 0,0 1 0,0 0 0,0-1 1,0 1-1,0-1 0,0 1 0,0 0 0,0-1 0,0 1 0,0-1 1,0 1-1,1 0 0,-1-1 0,0 1 0,0 0 0,0-1 0,0 1 1,1 0-1,-1-1 0,0 1 0,0 0 0,1-1 0,-1 1 0,0 0 1,1-1-1,-1 1 0,0 0 0,1-1 0,22-9-29,43-13-1,-65 23 30,62-20 92,73-12 0,-112 28-71,0 2 1,0 0-1,1 1 1,-1 1-1,1 2 0,33 5 1,38 14-662,79 14-5609,-30-12 4889,-124-20 1343,0 1 1,0 0 0,0 2-1,-1 0 1,1 2-1,34 17 1,-51-23 19,13 8 9,-1 0 1,22 18 0,-34-25-18,0 0 0,0 1 0,-1 0 0,0 0-1,1 0 1,-1 0 0,0 0 0,-1 1 0,1 0 0,-1-1 0,0 1 0,0 0 0,-1 0 0,2 5 0,-1 5 6,0 0 0,-1 0 1,0 0-1,-2-1 0,1 1 0,-2 0 0,0 0 0,-1-1 0,0 1 0,-1-1 0,-1 0 0,0 0 0,-9 16 0,9-20 0,-1 2 7,0-1-1,0 0 0,-13 14 1,7-9 0,2-4-5,0-1 0,-1 1 1,0-2-1,-14 11 0,10-10 19,-154 105 220,132-93-196,-2-2-1,-67 26 1,-4 2 30,75-32-70,-1-2 1,-54 17-1,43-21 24,-1-2 1,-51 2 0,85-11-7,1 0 1,-23-4 0,-1 1 9,28 2-30,-1 0 1,1-1 0,-1 0 0,1 0 0,0-1 0,0 0-1,-13-7 1,17 8-14,-1-1 0,1-1 0,0 1-1,0-1 1,0 0 0,1 0 0,-1 0-1,1-1 1,0 1 0,0-1 0,1 0 0,-5-9-1,7 13 7,1 0 1,0 0-1,0 0 0,0 0 0,0 0 0,0-1 0,0 1 0,0 0 0,0 0 1,0 0-1,0 0 0,1 0 0,-1 0 0,0 0 0,1 0 0,-1 0 0,1 0 0,-1 0 1,1 0-1,0 0 0,-1 0 0,1 0 0,0 0 0,0 1 0,1-2 0,23-19-81,-25 21 83,17-10-6,0 1-1,0 1 0,1 1 1,0 0-1,0 2 1,27-6-1,-35 9 7,21-6 23,-1 2-1,1 1 1,0 2 0,57 0 0,-68 5-10,0 0-1,0 2 1,0 0 0,0 1 0,-1 1-1,0 1 1,0 1 0,-1 1-1,1 0 1,-2 1 0,0 1 0,0 1-1,17 15 1,-11-6 53,1-1 0,1-1 0,1-1 0,1-1 0,0-2 0,37 16 0,-42-21 99,36 22 1,-45-24-90,0 0 1,0-1-1,1 0 0,0-1 0,0-1 0,30 7 1,-41-11-63,0-1 5,0 0-1,-1 0 1,1 1-1,0 0 0,0-1 1,-1 1-1,1 0 1,0 0-1,-1 1 0,1-1 1,4 3-1,-7-4-13,0 0-1,0 0 0,0 0 0,0 0 1,0 0-1,0 0 0,0-1 0,0 1 1,0 0-1,0 0 0,0 0 0,0 0 1,0 0-1,0 0 0,0 0 0,0 0 1,0-1-1,0 1 0,0 0 0,0 0 1,0 0-1,0 0 0,1 0 0,-1 0 1,0 0-1,0 0 0,0 0 0,0 0 1,0 0-1,0 0 0,0 0 0,0 0 1,1 0-1,-1 0 0,0 0 0,0 0 1,0 0-1,0-1 0,0 2 0,0-1 1,0 0-1,0 0 0,1 0 0,-1 0 1,0 0-1,0 0 0,0 0 0,0 0 1,-3-11-1907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32 6424,'0'0'8873,"-11"2"-8374,8-1-454,-15 3 729,1 0-1,-1 1 1,-24 12-1,25-8 147,13-7-650,0 1 0,-1-1 0,1 0 0,-1 0 0,1 0-1,-1-1 1,0 0 0,1 0 0,-1 0 0,0 0 0,-6-1 0,-4 0 469,12-2 160,23-3 528,0-1-1489,66-18 573,94-14 1,-123 30-168,1 2 0,103 3 0,-142 5-238,1 1-1,-1 0 0,0 2 1,0 0-1,33 14 0,-39-16 30,-11-2-99,-1-1 1,1 0-1,-1 0 0,1 1 0,-1-1 0,1 1 1,-1 0-1,1-1 0,-1 1 0,0 0 0,1 0 0,-1 0 1,2 1-1,-27 19 489,16-2 108,6-6-5264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2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91 659 4616,'0'0'8234,"-7"15"-7714,0 1-433,-37 89 793,36-85-506,1 1 0,1 0 0,-5 35 0,11-50-287,-1 0 1,1-1-1,1 1 1,-1-1-1,1 1 1,0-1-1,0 1 1,1-1-1,-1 1 1,1-1-1,0 0 1,1 0-1,4 9 1,-5-12-55,-1 0 0,1-1 0,-1 1 0,1 0 0,0-1 0,0 1 0,0-1-1,0 1 1,0-1 0,0 0 0,0 0 0,0 0 0,0 0 0,0 0 0,1-1 0,-1 1 0,0-1 0,1 1 0,-1-1 0,0 0 0,1 0 0,-1 0 0,0 0 0,1 0 0,-1 0 0,1-1 0,-1 1-1,0-1 1,0 0 0,1 0 0,-1 1 0,0-2 0,4-1 0,10-6 94,0-2 0,-1 1 0,0-2-1,-1 0 1,0 0 0,-1-2 0,14-16 0,72-112 703,-96 136-746,0 0 0,-1 1 0,1-1 0,-1 0 0,0 0 0,-1-1 0,2-10 0,-15 127 955,12-100-1000,0 0 0,0 0 0,1 0 0,1 0 0,-1-1 0,2 1 0,-1 0-1,1-1 1,1 1 0,0-1 0,0 0 0,1 0 0,0-1 0,9 13 0,1-1 63,-10-12-48,1 0 0,0 0 1,0-1-1,1 1 0,10 7 0,-15-13-39,1-1 1,-1 1-1,1-1 1,0 1-1,0-1 1,0 0-1,0 0 1,0 0-1,0-1 1,0 1-1,0-1 1,0 1-1,0-1 1,0 0-1,0 0 1,0 0-1,1-1 1,-1 1-1,0-1 1,0 0-1,3-1 1,16-7 89,0-2 0,-1-1 0,0 0 0,-1-2 1,36-30-1,-19 11 139,-2-1 0,46-59 0,-47 43-51,-26 36-61,1 1 0,0 0 0,12-12 0,-20 25-125,-1 1 0,1-1 0,-1 1 1,1-1-1,-1 1 0,1-1 0,-1 1 0,0 0 1,1-1-1,-1 1 0,0-1 0,1 1 0,-1 0 1,0-1-1,0 1 0,0 0 0,1-1 0,-1 1 1,0 1-1,2 18 13,0 0 1,-2 0-1,0 0 1,-6 38 0,2-8 15,-10 154 190,14-204-224,-1 1 1,1-1-1,0 0 0,0 0 0,0 0 0,0 0 0,0 0 1,0 0-1,0 0 0,0 1 0,0-1 0,0 0 0,0 0 1,0 0-1,0 0 0,0 0 0,0 0 0,0 0 0,0 1 0,0-1 1,0 0-1,0 0 0,0 0 0,0 0 0,0 0 0,0 0 1,0 1-1,0-1 0,0 0 0,0 0 0,0 0 0,0 0 1,0 0-1,0 0 0,1 0 0,-1 0 0,0 1 0,0-1 1,0 0-1,0 0 0,0 0 0,0 0 0,0 0 0,0 0 1,1 0-1,-1 0 0,0 0 0,0 0 0,0 0 0,0 0 1,0 0-1,0 0 0,1 0 0,-1 0 0,0 0 0,0 0 1,0 0-1,0 0 0,0 0 0,0 0 0,0 0 0,1 0 1,8-10 59,13-23-16,-17 25-17,18-25 57,2 0 0,1 2 0,1 1 0,40-34 0,-34 39 10,-31 24-83,0 0 1,0 0 0,0 0-1,0 0 1,0 0-1,0 0 1,0 1-1,0-1 1,0 1 0,0 0-1,1-1 1,-1 1-1,0 0 1,0 0 0,0 0-1,4 1 1,-5 0-11,0-1 1,-1 1 0,1 0-1,0 0 1,-1 0-1,1-1 1,-1 1-1,1 0 1,-1 0 0,1 0-1,-1 0 1,0 0-1,1 0 1,-1 0-1,0 0 1,0 0 0,0 0-1,0 0 1,0 0-1,0 1 1,1 3 2,11 118 129,-12-122-131,0 1 0,1 0 0,-1-1 1,0 1-1,1-1 0,0 1 0,-1-1 0,1 1 1,0-1-1,-1 1 0,1-1 0,0 0 0,0 1 1,0-1-1,1 0 0,-1 0 0,0 0 0,0 0 1,1 0-1,2 2 0,-2-2 2,1 0-1,-1 0 1,1-1 0,0 1-1,-1-1 1,1 1 0,0-1-1,-1 0 1,1 0 0,0 0-1,4-1 1,4-2 15,0 0 0,-1 0 0,1-1 0,-1 0 0,12-7 1,12-10 64,0-2 1,-1-1-1,-1-1 1,41-43 0,-57 49-44,-14 16-33,1-1 0,-1 1 0,0 0 0,1 0 0,0 1 0,0-1 0,0 0 0,0 1 0,0 0 0,0 0 0,1 0 0,3-2 0,-6 4-9,-1 0 0,0 0-1,1 0 1,-1 0 0,0-1 0,1 1 0,-1 0-1,0 0 1,1 1 0,-1-1 0,0 0-1,1 0 1,-1 0 0,0 0 0,1 0-1,-1 0 1,0 0 0,1 0 0,-1 1 0,0-1-1,0 0 1,1 0 0,-1 0 0,0 1-1,0-1 1,1 0 0,-1 0 0,0 1-1,0-1 1,1 0 0,-1 1 0,0-1-1,0 0 1,0 1 0,0-1 0,0 0 0,0 1-1,0-1 1,1 0 0,-1 1 0,0-1-1,0 0 1,0 1 0,0-1 0,0 0-1,0 1 1,-1-1 0,1 0 0,0 1 0,0 0-1,-5 23 4,4-18 0,-7 25-1,5-24-2,1-1 1,0 1 0,0-1-1,1 1 1,0-1 0,0 1 0,1 0-1,-1 0 1,2-1 0,-1 1-1,1 0 1,0 0 0,2 8-1,-2-14 2,-1 0-1,1 0 0,-1 0 1,1 0-1,-1 0 0,1 0 1,0-1-1,-1 1 0,1 0 0,0 0 1,0-1-1,0 1 0,0 0 1,0-1-1,-1 1 0,1-1 1,0 1-1,0-1 0,0 1 0,1-1 1,-1 0-1,1 1 0,1-1 1,0 0 0,0 1-1,0-1 1,0-1-1,0 1 1,0 0-1,0-1 1,3 0 0,3-2 1,0 0 0,-1-1 0,0 0 0,13-7-1,-1-3 3,-1-2-1,-1 1 1,0-2-1,19-24 1,56-82 37,-31 23 1,-4-3-1,57-138 1,-56 67 97,-43 123-88,-14 42-43,-3 7 2,-10 19 1,-27 75-38,-26 100 0,28-81 2,-226 757-249,252-829 241,-2 8-4,-23 55-1,33-101 59,1-6-3,2-9 11,10-19 17,2 2 0,0-1 0,2 2 0,38-57 0,-26 50-7,1 1-1,2 1 0,43-38 0,101-63 51,-9 23-42,-147 95-49,-22 22-15,1 0 1,-1 1-1,1 0 1,0-1-1,1 1 0,-4 9 1,5-11 12,1-1 0,-1 1 1,1-1-1,0 1 1,0-1-1,0 1 0,0-1 1,0 1-1,0-1 1,1 1-1,-1-1 0,1 1 1,0-1-1,0 1 1,0-1-1,0 1 0,0-1 1,0 0-1,3 4 0,-1-2 3,-1-1-1,1 0 1,0 1-1,0-1 0,0 0 1,0 0-1,0-1 0,1 1 1,0-1-1,-1 1 0,1-1 1,0 0-1,0-1 0,0 1 1,0-1-1,0 1 0,0-1 1,1 0-1,-1-1 0,0 1 1,1-1-1,-1 0 0,0 0 1,1 0-1,-1-1 1,0 1-1,0-1 0,1 0 1,-1 0-1,0-1 0,0 1 1,0-1-1,0 0 0,0 0 1,-1 0-1,1-1 0,-1 1 1,1-1-1,-1 0 0,0 0 1,0 0-1,0 0 0,0 0 1,-1-1-1,5-6 0,-4 4 12,0 1-1,0-1 0,0-1 1,-1 1-1,1 0 0,-2-1 0,1 1 1,-1-1-1,0 0 0,0 1 0,0-1 1,-1 0-1,0 1 0,-1-1 0,0 0 1,0 1-1,0-1 0,0 0 1,-4-6-1,5 11-6,-1 1 0,0 0 1,1-1-1,-1 1 0,0 0 1,0-1-1,0 1 0,0 0 1,0 0-1,0 0 1,-1 0-1,1 0 0,0 0 1,0 0-1,-1 0 0,1 1 1,-1-1-1,1 0 0,-3 0 1,0 0-5,1 1 0,0-1 0,-1 1 0,1 0 0,-1 0 0,1 0 0,-1 1 0,-5 1 0,-3 1-16,-1 1-1,1 1 1,-18 9-1,11 0-69,18-14 84,1 0 0,0 0 1,0 0-1,0 0 0,0 1 0,0-1 0,0 0 1,0 0-1,0 0 0,0 0 0,0 0 0,0 0 1,0 1-1,0-1 0,0 0 0,-1 0 0,1 0 1,0 0-1,0 0 0,0 1 0,0-1 0,1 0 1,-1 0-1,0 0 0,0 0 0,0 0 0,0 1 1,0-1-1,0 0 0,0 0 0,0 0 1,0 0-1,0 0 0,0 0 0,0 0 0,0 1 1,0-1-1,1 0 0,-1 0 0,0 0 0,0 0 1,0 0-1,0 0 0,15 1 29,1-4-19,1-1-1,-2 0 0,1-1 0,-1-1 0,23-11 1,-17 8 3,42-15 1,-45 19-13,0-1 0,0-1 0,-1 0 0,0-2 0,-1 0 0,0-1 0,25-19 0,-35 24 0,1 0 0,-1 1 0,1 1 0,0-1 0,0 1 0,0 0 0,0 0 0,0 1 0,1 0 0,-1 0 0,1 1 0,-1 0 0,16 0 0,-20 1-4,0 1 0,-1-1 0,1 1 0,0 0 0,0 0 0,-1 0 0,1 0 0,-1 0 0,1 0 0,-1 1 0,1-1 0,-1 1 0,0 0 0,0 0 0,1 0 0,-1 0 0,-1 0 0,1 0 0,0 0 0,0 1 0,-1-1 0,0 1 0,1-1 0,-1 1 0,0 0 0,0-1 0,0 1 0,-1 0 0,1 3 0,-1 9 18,-1 0-1,0 1 0,-2-1 1,-7 29-1,2-12 16,8-30-26,0 0 0,0 0 0,0 0 0,0 0 0,0 0 0,0-1 0,1 1 0,-1 0 0,1 0 0,-1 0 0,1 0 1,0 0-1,-1 0 0,1-1 0,0 1 0,0 0 0,1-1 0,-1 1 0,0-1 0,0 1 0,1-1 0,-1 1 0,1-1 0,-1 0 0,1 0 0,0 0 0,-1 0 0,1 0 0,0 0 0,0 0 0,0-1 0,-1 1 0,1-1 0,0 1 0,0-1 0,0 0 0,0 1 0,0-1 0,3-1 0,2 1 7,0-2 0,0 1-1,-1-1 1,1 0-1,0 0 1,0-1 0,10-5-1,42-30 55,-42 26-43,43-28 147,72-37 0,-130 77-165,-1-1 0,1 0 0,-1 1 1,0-1-1,1 1 0,-1-1 0,1 1 1,0-1-1,-1 1 0,1 0 0,-1 0 0,1 0 1,-1 0-1,1 0 0,0 0 0,-1 1 1,1-1-1,-1 0 0,1 1 0,-1-1 0,2 2 1,-1-1-2,0 0-1,0 1 1,0 0 0,0-1 0,-1 1 0,1 0 0,-1 0 0,1 0 0,-1 0 0,0 0-1,0 0 1,2 3 0,0 4 5,0-1-1,-1 0 0,0 1 1,-1-1-1,1 1 0,-1 14 1,-2 4 22,0-14 2,1-1 0,2 23 0,-2-35-29,0 0 0,0 1 0,1-1 0,-1 0 0,0 1 1,0-1-1,0 0 0,0 1 0,0-1 0,1 0 0,-1 0 0,0 1 0,0-1 0,0 0 0,1 0 0,-1 1 0,0-1 0,0 0 0,1 0 0,-1 0 0,0 1 0,1-1 0,-1 0 0,0 0 0,1 0 0,-1 0 0,0 0 0,1 0 0,-1 0 0,0 0 0,1 0 0,-1 0 0,1 0 0,15-3 37,14-14 13,-6 2-8,100-64 192,-117 75-218,-3 1 7,1 0 1,-1 0-1,1 1 1,0 0-1,0 0 1,0 0-1,0 0 0,1 1 1,-1 0-1,10-1 1,-15 2-22,1 0 0,0 1 1,0-1-1,-1 0 0,1 1 1,0-1-1,0 0 0,-1 1 1,1-1-1,0 1 0,-1-1 1,1 1-1,-1-1 0,1 1 1,-1-1-1,1 1 0,-1 0 1,1-1-1,-1 1 0,1 0 1,-1-1-1,0 1 0,1 0 1,-1 0-1,0-1 0,0 1 1,0 0-1,0 0 0,1 0 1,-1-1-1,0 1 0,0 0 1,0 0-1,-1 0 0,-4 37 25,2-18-5,3-19-20,0 0-1,0 0 1,0 0 0,0 0 0,0 0 0,0 0 0,0 0 0,0 0-1,1 1 1,-1-1 0,0 0 0,1 0 0,-1 0 0,1 0 0,-1 0-1,1-1 1,-1 1 0,1 0 0,0 0 0,-1 0 0,1 0-1,1 1 1,0-2 3,0 1 1,-1-1-1,1 0 0,-1 1 0,1-1 0,0 0 0,-1 0 0,1 0 1,0 0-1,-1 0 0,1 0 0,0-1 0,-1 1 0,1-1 0,1 0 0,56-16 210,49-13 110,-106 30-325,0 0 0,0 0-1,0 0 1,0 0-1,0 0 1,0 1 0,0-1-1,0 1 1,0-1-1,0 1 1,-1 0 0,1 0-1,0 0 1,0 0-1,-1 0 1,1 0-1,0 0 1,-1 1 0,1-1-1,1 2 1,1 1-1,-1 1-1,1-1 1,-1 0 0,0 1 0,0 0-1,3 6 1,-3-3 0,1-1 0,-1 0-1,2 0 1,-1-1 0,1 1-1,-1-1 1,2 0 0,-1 0 0,1 0-1,0-1 1,9 7 0,-10-9 6,1 0 1,-1 0-1,1 0 1,0-1-1,0 0 1,0 0-1,0 0 1,1-1-1,-1 0 1,0 0-1,1-1 1,-1 0-1,1 0 1,10-1-1,2-3-19,0 0-1,0-1 0,0 0 1,23-12-1,3-6-4582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35 11152,'0'0'3280,"-13"6"-2886,-24 9-126,-117 52 1559,140-60-1613,3-2 126,0 0 1,0 1 0,1 1 0,-1 0 0,-11 10 0,20-15-275,1-1 1,-1 1 0,1-1 0,-1 1-1,1-1 1,0 1 0,0 0 0,0 0 0,0-1-1,0 1 1,1 0 0,-1 0 0,0 0-1,1 0 1,-1 0 0,1 0 0,0 0-1,0 0 1,0 0 0,0 0 0,0 0-1,0 0 1,0 1 0,1-1 0,-1 0-1,1-1 1,0 1 0,-1 0 0,1 0 0,0 0-1,0 0 1,0 0 0,0-1 0,0 1-1,1 0 1,-1-1 0,1 1 0,2 2-1,-2-3-15,0 1 0,1 0 0,-1-1 0,0 1 1,1-1-1,-1 0 0,1 0 0,0 0 0,-1 0 0,1 0 0,0-1 0,0 1 0,-1-1 0,1 1 0,0-1 0,0 0 0,0 0 0,-1-1 0,1 1 0,0 0 0,0-1 0,-1 0 0,5-1 0,2-1 60,0 0 0,0-1 0,-1 0 0,1-1 0,13-9 0,-3-1 105,-1-1 1,0 0-1,23-29 0,-31 32-86,0 0-1,-1 0 1,-1-1-1,0 0 1,0-1-1,5-17 1,-11 10 326,-2 21-319,-4 7 134,0 0-228,0 2 1,1-1-1,1 0 1,-1 1-1,1-1 1,0 1-1,1-1 1,0 1-1,0 0 1,1 0-1,-1 0 1,2 0-1,0 8 1,0-9-15,0 1 1,1-1 0,0 0 0,0 0-1,0 1 1,1-1 0,0-1 0,0 1-1,1 0 1,0-1 0,0 0 0,0 0-1,10 10 1,-9-11 7,0-1 1,1 0-1,-1 0 0,1 0 1,0 0-1,0-1 0,0 0 1,1 0-1,-1-1 0,1 0 0,-1 0 1,11 1-1,24-2-3836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57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0 3912,'0'0'4864,"11"6"-4592,-2-2-196,-5-2-51,0-1 1,-1 1-1,1-1 1,-1 1-1,1 0 1,-1 0-1,0 1 0,0-1 1,0 1-1,0 0 1,0-1-1,0 1 1,-1 0-1,0 1 1,1-1-1,-1 0 1,0 1-1,2 5 1,4 19 241,-2-1 0,-1 1 1,0 0-1,-3 0 0,0 1 0,-4 46 1,-2-29 113,-3-1 0,-1 0 0,-20 60 1,17-66 49,-3-1 0,-1-1 0,-26 48 0,20-46 252,15-27-549,0-1 1,0 1 0,-1-2-1,-1 1 1,0-1-1,-11 12 1,-17-1 601,35-22-702,0 0 1,0 1 0,0-1-1,1 0 1,-1 1 0,0-1-1,0 0 1,0 0 0,1 0-1,-1 0 1,0 0 0,1 0-1,-1 0 1,1 0 0,-1-1-1,-1-3-2,-13-38 151,2 0 1,-12-74-1,23 103-93,-1 1 0,-1-1 0,-7-18 0,-4-15 335,13 40-348,2 5-59,0 1 0,-1-1 1,1 1-1,0-1 1,-1 1-1,1-1 1,-1 1-1,0-1 0,0 1 1,1 0-1,-1-1 1,-1 0-1,1 1 42,-11 38 464,3 1-440,2 0-1,-4 67 1,10 81 93,8-120-93,-2-30-5,-5-35-77,0 0 0,1 0 0,-1 0 0,0 0 1,0-1-1,1 1 0,-1 0 0,1 0 0,-1 0 1,0 0-1,1-1 0,-1 1 0,1 0 0,0-1 1,-1 1-1,1 0 0,0-1 0,-1 1 0,1-1 1,0 1-1,0-1 0,-1 1 0,1-1 0,0 0 1,0 1-1,0-1 0,0 0 0,-1 1 0,1-1 1,0 0-1,0 0 0,0 0 0,0 0 0,0 0 1,0 0-1,0 0 0,0 0 0,-1 0 0,2-1 1,4 0 3,-1 0 0,1-1 0,-1 1 1,0-1-1,7-4 0,8-6 20,1 0 0,-2-2-1,0 0 1,0-2 0,-2 0 0,0-1-1,0 0 1,20-30 0,-22 27 25,2 1 0,0 0 0,2 2 0,29-24 0,-21 18 70,-22 18-96,1 0-1,-1 0 1,1 0-1,9-4 1,-8 3-2749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59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5624,'0'0'5336,"12"-12"-5004,4-6-194,-4 4 50,0 1 1,23-18 0,23-4 920,-55 32-1005,1 1 1,0-1-1,-1 1 1,1 0-1,0 0 1,0 0-1,1 1 1,-1-1-1,0 1 1,0 0-1,1 0 1,-1 1-1,0-1 1,1 1-1,-1 0 1,7 0-1,-8 1-47,0 0 1,0 0-1,1 0 1,-1 0-1,0 0 1,0 1-1,0 0 1,0-1-1,-1 1 0,1 0 1,0 0-1,-1 0 1,1 1-1,-1-1 1,0 1-1,0-1 1,0 1-1,0 0 0,0 0 1,0 0-1,-1 0 1,2 3-1,4 12 58,-1 0 0,-1 0 0,-1 1 0,4 29 0,0 80 279,-1-2 84,-6-119-436,0 0-1,1-1 1,0 1 0,0-1-1,0 1 1,1-1 0,0 0 0,0 0-1,0 0 1,1-1 0,0 1 0,0-1-1,10 10 1,-12-13-25,1 1-1,0-1 1,0 0-1,0-1 1,0 1-1,0 0 0,0-1 1,0 0-1,1 0 1,-1 0-1,0 0 1,1 0-1,-1 0 1,1-1-1,-1 0 1,1 0-1,-1 0 1,1 0-1,-1 0 1,0-1-1,1 1 1,-1-1-1,1 0 1,-1 0-1,0-1 1,0 1-1,0 0 0,0-1 1,4-2-1,3-3 0,-1 0 0,0-1 0,0 0 0,0-1-1,-1 0 1,-1 0 0,9-13 0,41-75 60,-38 56-44,-1-1-1,-3-1 1,-2 0-1,-1-1 1,-2 0-1,-3-1 1,3-51-1,3 7 118,-13 89-147,0-1-1,0 1 0,0-1 0,0 0 1,0 1-1,0-1 0,1 1 0,-1-1 1,0 1-1,0-1 0,0 1 0,1-1 1,-1 1-1,0-1 0,1 1 0,-1-1 0,0 1 1,1-1-1,-1 1 0,1 0 0,-1-1 1,1 1-1,-1 0 0,1-1 0,-1 1 1,1 0-1,-1 0 0,1-1 0,-1 1 1,1 0-1,-1 0 0,2 0 0,0 0 2,0 0-1,0 0 1,-1 0-1,1 1 1,0-1-1,0 1 1,0-1-1,0 1 1,0 0-1,1 1 1,37 25 35,-26-17-27,-2 1-1,1 1 0,-2 0 1,13 16-1,-20-24-13,-1 1-1,0 0 0,0 0 0,0 0 0,-1 0 0,0 0 0,0 1 0,0-1 1,0 1-1,-1-1 0,0 1 0,0 0 0,-1-1 0,0 1 0,0 0 1,0 7-1,-9 59-2703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05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67 3112,'0'0'7754,"1"-10"-7484,2-2-152,-1 6 69,-1 0 0,0 0 1,0 0-1,-1 0 0,1-8 1351,-1 21-1118,-2 17-241,-1 0 1,-1 0 0,-1 0-1,-14 41 1,-3 11 110,16-57-190,0-1 1,-10 20 0,9-22-2,0 0-1,1 0 0,-4 21 1,6-23-44,2-4 323,15-13-134,26-12-162,-12 4-55,0 1 0,1 1 0,0 1 0,45-6 0,-44 12-5,0-2-1,0-1 1,0-1 0,38-14-1,-63 18 1,1 1 0,-1 0 1,0 0-1,0 0 0,1 1 0,-1-1 0,7 1 0,-11 0 116,-11 1-144,-14 7-928,0-1-1,-42 5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06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4720,'0'0'3785,"10"-8"-3537,4-4-154,29-22 327,-38 32-258,1-1-1,0 1 1,-1 0 0,1 0 0,0 1 0,0-1 0,0 1-1,6 0 1,25-5 313,17-16-28,-44 17-358,1 0 0,0 1 0,0 0 0,0 1 0,0 0-1,14-1 1,-10 1 83,-15 2-153,1 1 0,0 0 1,0-1-1,0 1 0,-1 0 1,1 0-1,0 0 1,0 0-1,0 0 0,0 0 1,-1 0-1,1 0 0,0 0 1,0 0-1,0 0 1,-1 0-1,1 1 0,0-1 1,0 0-1,0 1 0,-1-1 1,1 1-1,1 0 1,-2-1 20,2 12 218,-3-5-569,0-1 1,0 0-1,0 0 0,-1 0 1,-4 10-1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07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0 189 5120,'0'0'4754,"12"-8"-4514,-5 3-209,13-9 103,0 2-1,0 0 1,1 2-1,22-9 1,2 4 208,55-25 0,-77 30-176,0 2 0,0 0 0,1 2 0,40-6 0,-38 7 39,-23 4-176,17-2 310,-20 3-328,0 0-1,0 0 0,-1 0 0,1 1 1,0-1-1,0 0 0,0 0 0,0 0 1,0 0-1,0 0 0,0 1 0,0-1 1,0 0-1,0 0 0,0 0 0,0 0 1,-1 0-1,1 1 0,0-1 0,0 0 0,0 0 1,0 0-1,0 1 0,0-1 0,1 0 1,-1 0-1,0 0 0,0 0 0,0 0 1,0 1-1,0-1 0,0 0 0,0 0 1,0 0-1,0 0 0,0 1 0,0-1 1,1 0-1,-1 0 0,0 0 0,0 0 1,0 0-1,0 0 0,0 0 0,1 0 0,-1 1 1,0-1-1,0 0 0,0 0 0,0 0 1,1 0-1,-14 15-1483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29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1 862 5224,'0'0'7426,"11"-11"-7036,-1 1-291,12-11 435,34-44-1,-39 44 30,31-30-1,-1 1 309,-45 48-818,-1 1 0,0-1 0,1 1 0,-1-1 0,1 1 0,-1-1 0,1 1 0,0 0 0,-1 0 0,1 0 0,0 0 0,0 0 0,0 0 0,0 0 0,0 1 0,3-2 0,-4 3-23,0-1 0,1 0 1,-1 1-1,0-1 0,0 1 0,1-1 1,-1 1-1,0 0 0,0 0 0,0-1 1,0 1-1,0 0 0,0 0 0,0 0 1,0 0-1,0 0 0,0 0 0,-1 0 0,1 0 1,0 1-1,-1-1 0,1 0 0,-1 0 1,1 0-1,-1 1 0,1 0 0,7 23 107,-2-1-1,0 1 0,4 43 1,-6-35-13,11 41 0,-15-74-123,8 30 84,13 31 0,-18-54-68,0 0-1,0-1 0,1 1 0,0-1 1,0 0-1,0 0 0,1 0 1,0 0-1,0-1 0,10 8 0,-14-11-7,1-1 0,1 0 0,-1 0 1,0 0-1,0 0 0,0 0 0,1-1 0,-1 1 0,0-1 0,1 1 0,-1-1 0,0 0 0,1 0 0,-1 0 0,0 0 0,1 0 0,-1 0 0,0-1 0,1 1 0,-1-1 0,0 0 0,1 1 0,-1-1 0,0 0 0,0-1 0,0 1 0,0 0 0,0 0 0,0-1 0,0 1 0,2-4 0,5-4 31,-2 0-1,1-1 1,-1 1 0,10-20-1,-15 24-31,24-44 163,-3-1 0,28-87 0,-45 113-120,-2-1 0,0 0-1,-1-1 1,-1 1-1,-3-36 1,1 32 4,0 27-46,0 0-1,0 0 1,0-1 0,0 1-1,1 0 1,-1 0 0,1 0-1,0 0 1,-1-1 0,1 1-1,0 0 1,0 0-1,0 1 1,1-1 0,-1 0-1,0 0 1,1 0 0,2-2-1,-1 2-2,0 0-1,1 0 1,-1 0 0,0 0-1,1 1 1,-1-1-1,1 1 1,0 0-1,-1 0 1,6 0-1,8-1-3,0 2-1,1 0 0,32 4 1,-39-3 3,46 8-82,-1 3 0,101 34 0,-141-41 46,-9-2 11,1 0 0,0-1 0,0 0 1,0 0-1,1-1 0,9 1 0,-35 19 34,-89 72 125,91-79-86,1 2-1,1 0 1,0 0-1,-19 33 1,31-45-40,-1-1 0,1 0-1,-1 1 1,1 0 0,0-1 0,0 1 0,1 0 0,-1-1 0,1 1 0,0 0 0,0 0 0,0-1 0,0 1 0,2 6 0,-2-8-7,1 0 1,0-1-1,-1 1 1,1 0-1,0 0 1,0-1-1,0 1 1,0 0 0,1-1-1,-1 1 1,0-1-1,0 0 1,1 1-1,-1-1 1,1 0-1,0 0 1,-1 0 0,1 0-1,0 0 1,-1 0-1,1 0 1,0 0-1,0-1 1,0 1-1,0-1 1,0 0 0,0 1-1,3-1 1,4 0 10,-1-1-1,0 0 1,0 0 0,0-1 0,0 0 0,0 0-1,0-1 1,-1 0 0,1 0 0,-1-1 0,0 0 0,0 0-1,0-1 1,-1 0 0,1 0 0,9-10 0,-2 0 26,0-1 0,-1-1 0,0 0 1,-1 0-1,13-27 0,-16 26 5,12-36-1,-19 46-34,1 0 0,-2 1 0,1-1 0,-1 0 0,0 0 0,-1 0 0,0-14 0,-2 22-6,-1 7 0,-2 10 1,3-5-12,1 1 0,0 0 0,1 0 0,1 1 0,0-1 0,0-1 0,2 1 0,0 0 0,0 0 0,7 16 0,-8-24 1,1 1 0,0-1 0,0 0 0,0 0 0,0 0 0,1-1-1,0 1 1,0-1 0,0 0 0,1 0 0,-1 0 0,1-1 0,0 1-1,9 4 1,-10-7 1,1 1-1,-1-1 1,1 1-1,0-1 1,0 0-1,-1-1 1,1 1-1,0-1 1,0 0-1,0-1 1,0 1-1,0-1 1,-1 0-1,1 0 1,0 0-1,0 0 1,8-5-1,10-6 20,0-1-1,-1-1 0,-1-1 0,22-20 1,3-10 207,-37 34-219,-8 9-6,0 1 0,0 0 1,0 0-1,0 0 0,0-1 0,0 1 0,0 0 1,0 0-1,0 0 0,1 1 0,-1-1 0,0 0 1,1 0-1,-1 1 0,1-1 0,-1 1 0,1-1 1,-1 1-1,4-1 0,29-7-8,-30 7 14,-1 0 0,0 0 0,1 0 0,-1 0-1,1 0 1,0 0 0,-1 1 0,1 0 0,-1 0-1,1 0 1,0 0 0,-1 1 0,1-1 0,-1 1-1,1 0 1,-1 0 0,1 0 0,6 3 0,-8-2-3,0-1 1,1 0 0,-1 1-1,0-1 1,0 1-1,0 0 1,-1 0 0,1 0-1,0 0 1,-1 0-1,1 0 1,-1 0 0,1 0-1,-1 1 1,0-1 0,0 1-1,0-1 1,0 1-1,-1-1 1,1 1 0,-1-1-1,0 1 1,1-1-1,-1 1 1,0 0 0,-1 2-1,1 4 7,0 9-23,0 0-1,1-1 0,1 1 0,6 28 1,-7-42 10,1-1 1,-1 1-1,0 0 1,1-1-1,0 1 1,-1-1 0,2 1-1,-1-1 1,0 0-1,1 0 1,-1 0-1,1 0 1,0 0 0,0 0-1,0-1 1,0 1-1,0-1 1,1 0-1,-1 0 1,1-1 0,-1 1-1,1 0 1,0-1-1,0 0 1,0 0-1,6 1 1,-5-2 8,0 0-1,0-1 1,-1 1 0,1-1-1,0 0 1,-1 0 0,1 0-1,-1-1 1,1 1 0,-1-1-1,0 0 1,1 0 0,-1-1-1,5-3 1,7-7 36,30-28 0,-34 29-18,7-9-9,-1 0 0,-1-2 1,-2 0-1,0 0 0,-1-2 1,10-25-1,-22 46-12,-11 105-2,9-94-1,0 1-1,1-1 0,-1 0 1,2 0-1,-1 0 0,1 0 1,0 0-1,0 0 1,1 0-1,0 0 0,6 10 1,-7-15 0,0 1 1,1 0-1,-1-1 1,1 1-1,-1-1 1,1 0-1,0 0 1,-1 0-1,1 0 1,0-1-1,1 1 1,-1-1-1,0 1 1,0-1-1,1 0 1,-1-1-1,0 1 1,1 0-1,-1-1 1,1 0-1,-1 0 1,0 0-1,1 0 1,-1 0-1,1-1 1,4-1-1,4-1 13,-1-1 0,1-1 0,0 0 0,-1 0 0,0-1 0,20-15 0,23-12 27,-31 22-24,-8 2 23,0 2 0,1 0 1,0 1-1,21-6 0,-17 6 9,-17 5-41,0-1 0,0 1 0,1 0 0,-1 0 0,0 1 1,1-1-1,-1 1 0,0-1 0,1 1 0,-1 0 0,1 0 0,-1 0 0,7 2 0,-10-2-3,0 1-1,0-1 0,0 1 0,0-1 0,0 0 1,0 1-1,-1-1 0,1 0 0,0 1 1,0-1-1,0 0 0,0 1 0,-1-1 1,1 0-1,0 0 0,0 1 0,0-1 1,-1 0-1,1 1 0,0-1 0,-1 0 0,1 0 1,0 0-1,0 1 0,-1-1 0,1 0 1,0 0-1,-1 0 0,1 0 0,0 0 1,-1 0-1,1 1 0,-1-1 0,1 0 1,-1 0-1,-15 7 19,7-6-17,-9 3 8,-1 0 0,-28 11 1,41-13-19,0 1-1,1 0 1,-1 0 0,1 1 0,-1-1 0,1 1 0,0 0 0,1 1 0,-1-1 0,1 1 0,-7 9 0,10-12 2,0 0 1,0 0 0,0-1 0,1 1-1,-1 0 1,0 0 0,1 0 0,0 0-1,-1 0 1,1 0 0,0 0 0,0 0-1,0-1 1,0 1 0,0 0 0,1 0-1,-1 0 1,1 0 0,-1 0 0,1 0-1,0 0 1,-1-1 0,1 1 0,0 0-1,0-1 1,0 1 0,1 0 0,-1-1-1,0 1 1,0-1 0,1 0 0,-1 1-1,1-1 1,0 0 0,-1 0 0,1 0-1,0 0 1,-1 0 0,1 0 0,0-1-1,0 1 1,0-1 0,0 1 0,-1-1-1,1 0 1,0 1 0,0-1 0,0 0-1,0 0 1,0 0 0,0-1 0,0 1-1,0 0 1,0-1 0,0 1 0,3-2-1,4-3 13,0 0-1,0 0 1,0-1-1,-1 0 1,1 0-1,-2-1 1,13-13-1,8-6 20,-28 25-25,1 1-1,-1-1 1,1 0-1,-1 1 1,1-1-1,0 1 1,-1-1 0,1 1-1,0-1 1,-1 1-1,1 0 1,0-1-1,0 1 1,0 0-1,-1 0 1,1-1-1,0 1 1,0 0-1,0 0 1,-1 0-1,1 0 1,0 0-1,0 0 1,0 0-1,-1 0 1,1 0 0,0 1-1,0-1 1,0 0-1,-1 0 1,1 1-1,0-1 1,0 1-1,-1-1 1,1 0-1,0 1 1,-1 0-1,1-1 1,0 2-1,2 2 6,0 0-1,0 0 0,0 1 1,-1 0-1,3 7 0,5 10-6,-7-17 0,1-1 0,-1 1 0,1-1 0,0 0 0,0 0 0,1 0-1,-1 0 1,1-1 0,0 0 0,0 0 0,0 0 0,9 4 0,-9-6 3,-1 0-1,1 0 0,-1 0 1,1-1-1,-1 1 0,1-1 1,0 0-1,-1 0 0,1-1 1,0 0-1,-1 0 0,1 0 1,-1 0-1,1 0 0,-1-1 1,5-2-1,12-7 10,0-1 0,-2-1 1,1-1-1,-2 0 0,0-2 0,0 0 1,22-28-1,-20 20 0,-1-2 0,-1 0 1,-2-2-1,0 1 0,12-34 0,-1-3-5,51-136 59,-67 167-29,-2 0 1,-1-1-1,-2 0 1,2-40-1,-8 70-33,1 0-1,-1 0 1,-1 0 0,1 0-1,0 0 1,-1 0 0,0 0-1,0 0 1,-1-4 0,1 8-7,1-1 1,0 1-1,0 0 1,-1-1 0,1 1-1,0 0 1,0 0 0,-1 0-1,1-1 1,0 1-1,-1 0 1,1 0 0,0 0-1,-1-1 1,1 1 0,0 0-1,-1 0 1,1 0-1,-1 0 1,1 0 0,0 0-1,-1 0 1,1 0 0,0 0-1,-1 0 1,1 0-1,-1 0 1,1 0 0,0 0-1,-1 0 1,1 1 0,0-1-1,-1 0 1,1 0-1,0 0 1,-1 1 0,-11 7-52,6-1 24,0 1 1,0 0-1,1 0 0,0 0 1,0 1-1,1-1 1,-4 12-1,1-1-8,1 1 1,-4 27-1,-10 186-156,18-196 163,0 3-15,1 0 0,2 0-1,2 0 1,2 0 0,12 50-1,-15-84 66,0 0 0,0-1 0,0 1 0,1-1 0,0 1 0,6 7 0,-8-11-8,-1-1 0,1 0 0,0 0 0,0 0 0,0 0 0,1 0 0,-1 0 0,0 0 0,0 0 0,1-1 0,-1 1 0,0 0 1,1-1-1,-1 1 0,0-1 0,1 1 0,-1-1 0,1 0 0,-1 0 0,1 1 0,-1-1 0,1 0 0,-1 0 0,0-1 0,1 1 0,-1 0 0,1 0 0,-1-1 0,1 1 0,-1-1 1,0 1-1,3-2 0,7-4 47,-1-1 0,1-1 0,18-16 0,-22 17-41,0 0 1,0 1 0,1 0-1,0 1 1,0 0 0,0 0-1,1 0 1,12-4 0,-20 9-19,0 0 1,0 0-1,-1 0 1,1 0-1,0 0 1,0 1-1,0-1 1,0 0 0,0 0-1,0 1 1,0-1-1,-1 0 1,1 1-1,0-1 1,0 1-1,0-1 1,-1 1-1,1-1 1,0 1 0,-1-1-1,1 1 1,0 0-1,-1-1 1,1 1-1,-1 0 1,1 0-1,-1 0 1,1 0-1,12 27 4,-12-23-5,6 14 6,-4-12-7,0 1 1,0-1-1,0 0 0,1 0 1,5 8-1,-8-13 5,1-1 0,0 1-1,-1 0 1,1-1 0,0 1-1,0-1 1,0 1 0,0-1 0,0 0-1,0 0 1,1 0 0,-1 0 0,0-1-1,0 1 1,1 0 0,-1-1-1,0 0 1,1 1 0,-1-1 0,0 0-1,5 0 1,1-2 11,1 0 1,0-1-1,-1 0 0,0 0 0,1 0 1,-1-1-1,-1 0 0,1-1 1,-1 0-1,1 0 0,8-9 1,-3 4 14,29-28 99,-34 34-95,-8 10-16,1 9 35,1-8-33,0 1 1,0-1 0,0 0 0,1 0-1,0 0 1,1 0 0,0 0 0,0-1-1,0 1 1,8 7 0,-1-7-16,-6-13 2,-5 4-6,0 0 1,0-1 0,0 1-1,-1 0 1,1 0 0,0 0-1,-1 0 1,1 0 0,-1 0 0,-1-3-1,0-2 9,-1 0-1,-1 0 1,1 1-1,-1-1 1,0 1-1,-1 0 1,1 0-1,-1 0 1,-1 1-1,1-1 1,-1 1-1,1 1 0,-13-8 1,18 12-9,0 0 0,-1 0 0,1 0 0,0-1 1,0 1-1,-1 0 0,1 0 0,0 0 0,0 0 0,-1 0 0,1 0 1,0 0-1,0-1 0,0 1 0,-1 0 0,1 0 0,0 0 0,0 0 1,0-1-1,0 1 0,0 0 0,-1 0 0,1-1 0,0 1 0,0 0 1,0 0-1,0 0 0,0-1 0,0 1 0,0 0 0,0 0 0,0-1 1,0 1-1,0 0 0,0 0 0,0-1 0,0 1 0,0 0 0,0 0 0,0-1 1,0 1-1,0 0 0,0 0 0,0-1 0,0 1 0,0 0 0,1 0 1,-1 0-1,0-1 0,0 1 0,0 0 0,1-1 0,18-9 9,28-3 0,-33 10-21,0 1 1,0 1-1,0 0 0,0 0 0,0 2 1,0-1-1,0 2 0,0 0 0,0 1 1,23 7-1,-32-8 18,0 1 0,0 0 0,0 0 1,0 0-1,7 6 0,-11-8-1,0 0 1,0 0-1,0 0 0,0 0 0,0 1 1,-1-1-1,1 0 0,0 0 1,-1 1-1,1-1 0,0 0 1,-1 1-1,1-1 0,-1 0 0,0 1 1,0-1-1,1 1 0,-1-1 1,0 1-1,0-1 0,0 1 0,0-1 1,-1 1-1,1-1 0,0 0 1,-1 1-1,0 2 0,-11 29 173,12-32-154,19-13 32,-11 6-38,17-8 41,-3 0-18,2 1 0,0 2 0,45-17 0,-60 26-30,19-4-8,-28 6-5,1 0 0,0 0 0,0 0 1,-1 0-1,1 0 0,0 1 0,0-1 0,-1 0 0,1 0 0,0 1 0,0-1 0,-1 0 0,1 1 0,-1-1 1,1 1-1,0-1 0,-1 1 0,1-1 0,-1 1 0,1-1 0,-1 1 0,1 0 0,-1-1 0,1 1 0,-1 0 1,0-1-1,1 1 0,-1 0 0,0 0 0,0-1 0,0 1 0,1 0 0,-1 1 0,3 11-28,0-1 0,2 1 0,9 19 0,-14-31 32,1 0 0,-1 0 0,1 0 1,-1 0-1,1 0 0,0 0 0,0 0 0,-1 0 0,1-1 0,0 1 0,0 0 0,0-1 0,0 1 0,0 0 0,0-1 0,0 1 0,0-1 0,0 0 1,0 1-1,0-1 0,0 0 0,0 0 0,2 1 0,0-1 7,0-1 0,0 1 0,0 0 0,0-1 0,0 0 0,0 1 0,-1-1 0,6-3 0,4-2 23,0-1 0,-1-1 1,11-8-1,-20 15-30,21-19 46,27-30 0,-22 21 20,-16 20-57,-7 11 8,-4 0-17,-1 0 1,0 1-1,0-1 1,0 0-1,0 1 1,0-1-1,0 0 0,-1 0 1,0 4-1,0-2-2,-17 64-1,16-61 2,-1-1-1,0 0 1,0 1-1,0-1 1,-1 0 0,0 0-1,0-1 1,-5 7-1,7-11 9,0 0 0,1 1 0,-1-1-1,0 0 1,0 0 0,0 0 0,0 0-1,0-1 1,0 1 0,0 0 0,0-1-1,0 1 1,0-1 0,0 0 0,-1 0 0,1 0-1,0 0 1,-3 0 0,2 0 22,2 0-14,5 2-34,8 4 6,1 0 1,0-1-1,21 4 1,9 5-54,-33-10-238,30 8 470,-15-12-3936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29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13168,'0'0'1280,"37"-60"-912,-31 58-48,-4-2 0,-2 0-168,4 2 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29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9240,'0'0'1104,"13"-1"-600,154-17 1643,276 7 0,-409 16-1357,-23 2-769,-11-7-79,0 1 0,0-1 0,0 1 0,1-1 0,-1 0 0,0 1 0,0-1 0,0 1 0,0-1-1,0 0 1,0 1 0,-1-1 0,1 1 0,0-1 0,0 0 0,0 1 0,0-1 0,0 0 0,0 1 0,-1-1 0,1 0 0,0 1 0,0-1-1,-1 0 1,1 1 0,0-1 0,0 0 0,-1 1 0,1-1 0,-1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29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 10040,'0'0'72,"-78"34"-80,48-16 8,9-4 296,11 3 0,10-5-16,12 4 0,11 2 8,9-4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1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0 393 6128,'0'0'4357,"9"-6"-3641,28-16-62,-2-3-1,-1-1 1,-1-1 0,-1-1-1,-2-2 1,39-50 0,-37 40 91,-22 27-337,0 1-1,0-1 1,-1 0 0,-1-1 0,-1 0 0,7-16 0,-22 57 279,1 1 1,-7 56-1,12-71-674,1 0 1,1 0-1,0 1 1,1-1-1,0 0 0,1 0 1,0 0-1,1 0 0,1 0 1,7 16-1,-10-25 16,1 0 0,0 0 0,1 0 1,-1 0-1,1 0 0,0-1 0,5 6 0,-7-9-18,0 1-1,0 0 1,0-1 0,1 1-1,-1-1 1,0 1 0,1-1-1,-1 1 1,0-1 0,1 0 0,-1 0-1,0 0 1,1 1 0,-1-1-1,1-1 1,-1 1 0,0 0-1,1 0 1,-1 0 0,0-1-1,1 1 1,-1-1 0,0 1-1,1-1 1,-1 1 0,0-1-1,0 0 1,2-1 0,28-19 302,54-49 0,-51 40-41,-23 19-165,-10 9-86,0 1 1,0-1-1,0 1 1,1-1-1,-1 1 0,1 0 1,-1 0-1,1 0 1,-1 0-1,1 0 0,0 0 1,0 0-1,-1 0 1,1 0-1,0 1 0,0-1 1,3 0-1,-3 1 30,-1 0-45,-1 0-1,0 0 1,1 0-1,-1 0 1,0 0-1,1 0 1,-1 0-1,1 0 1,-1 0-1,0 0 1,1 0 0,-1 0-1,1 0 1,-1 1-1,0-1 1,1 0-1,-1 0 1,0 0-1,1 1 1,-1-1-1,0 0 1,1 0 0,-1 1-1,0-1 1,0 0-1,1 0 1,-1 1-1,0-1 1,0 0-1,1 1 1,-1-1-1,0 0 1,0 1 0,0-1-1,0 0 1,0 1-1,0-1 1,0 1-1,1-1 1,-1 0-1,0 1 1,0-1-1,0 1 1,0-1 0,-1 0-1,1 1 1,0-1-1,0 0 1,0 1-1,-1 8 81,1-7-73,0 0-1,-1 0 1,1 0 0,0 0-1,0-1 1,0 1 0,0 0-1,0 0 1,1 0 0,-1 0-1,0 0 1,1 0-1,0-1 1,-1 1 0,1 0-1,0 0 1,1 1 0,-1-2 35,11-4 70,10-8-44,-17 8-39,0 0 0,1 0 0,-1 1 0,12-4-1,-16 5-26,0 1-1,1 0 0,-1 0 1,0 0-1,0-1 0,1 1 1,-1 1-1,0-1 0,0 0 1,1 0-1,-1 0 1,0 1-1,0-1 0,0 0 1,0 1-1,1-1 0,-1 1 1,0 0-1,0-1 0,0 1 1,0 0-1,0 0 0,0-1 1,0 1-1,-1 0 0,1 0 1,0 0-1,1 2 1,10 16 21,-1 1 1,-1-1-1,-1 2 1,9 26 0,-4-17-57,-10-45-3682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97 167 7936,'0'0'4160,"2"9"-3363,-1-4-707,1 4 149,0-1-1,0 0 1,0-1-1,1 1 1,0 0-1,1-1 1,-1 1 0,1-1-1,8 10 1,-10-16-176,-1 0-1,0 0 1,1-1 0,-1 1-1,0 0 1,1-1 0,-1 1-1,1-1 1,0 1 0,-1-1-1,1 0 1,-1 0 0,1 0 0,-1 0-1,1 0 1,0 0 0,-1 0-1,1 0 1,-1 0 0,1-1-1,-1 1 1,1-1 0,-1 1 0,1-1-1,-1 0 1,1 1 0,1-3-1,6-2 178,0-1 0,16-13 1,-22 16-143,13-10 239,-1 0 0,-1-1 0,0-1 0,22-30 0,-31 36-96,1 1 1,-1-1-1,-1-1 1,0 1 0,0-1-1,-1 1 1,0-1 0,-1 0-1,0 0 1,-1 0 0,1-17-1,-5 24 187,-3 7-229,-6 8-30,12-12-165,-19 24 131,2 0 0,1 1 0,1 1 0,1 0-1,1 1 1,1 1 0,-12 43 0,8-24 15,5-18 60,2 0-1,-10 54 1,18-72-113,-2-1 0,1 0 1,-1 1-1,-5 9 0,6-12 107,1-1-1,-1 0 1,1 1-1,1-1 1,0 11 0,-15-8 206,6-5-382,0-1 1,0-1-1,0 0 0,-1 0 1,1 0-1,-1-2 0,-12 2 1,-10 2 119,32-5-145,0 0 0,0 0 0,0 0 0,1 0 0,-1 0 0,0 0 0,0 0 0,0 0 0,0 0 0,0 0 0,0 0 0,0 0 0,0 0 0,0 0 0,0 0 0,0 0 0,0 0 0,0 0 0,0 0 0,0 0 0,0 0 0,0 0 0,0 0 0,0 0 0,0 0 0,0 1 0,0-1 0,0 0 0,0 0 0,0 0 0,0 0 0,0 0 0,0 0 0,0 0 0,0 0 0,0 0 0,20 0 35,162-19 175,-167 18-158,0 1-1,1 1 0,-1 0 1,1 0-1,-1 2 0,24 6 0,-38-8-47,0-1 0,0 1 0,1-1-1,-1 0 1,0 0 0,1 1-1,-1-1 1,0 0 0,1 0 0,-1 0-1,0 0 1,1-1 0,1 1-1,7-9-4250,-10 9 3977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1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11856,'0'0'1200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3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 6328,'0'0'10070,"5"11"-9629,-3-5-376,2 2 12,-1 0 0,0-1-1,0 1 1,-1 0 0,0 0 0,-1 1 0,0-1 0,0 0 0,0 15 0,-10 62 898,-3 0 0,-39 144 0,41-197-639,3 0 1,-7 51-1,8-2 1032,6-81-1273,6 6 218,6-7-279,-1-1 0,1 0 0,-1-1-1,0 0 1,0-1 0,12-6 0,-8 4-12,12-4 7,21-9 39,63-16 0,-59 22-7,53-11 45,-100 23-95,0 1-1,0 0 1,0 0 0,1 0-1,-1 1 1,0-1 0,0 1-1,9 3 1,-14-4-15,1 0 0,0 0 0,-1 1 0,1-1-1,-1 0 1,1 0 0,0 0 0,-1 0 0,1 0 0,0-1 0,-1 1 0,1 0 0,0 0 0,-1 0 0,1 0-1,-1-1 1,1 1 0,0 0 0,-1-1 0,1 1 0,-1 0 0,1-1 0,-1 1 0,1-1 0,-1 1 0,1-1 0,-1 1-1,0-1 1,1 1 0,-1-1 0,1-1 0,1-6-3585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3.4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 10152,'0'0'3350,"13"-7"-2870,99-47 535,-95 48-742,-1 0-1,1 1 1,0 0-1,1 2 1,-1 0-1,22-1 1,23 2 2263,-67 2-4872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3.8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61 9944,'0'0'3544,"15"-3"-2979,-5 1-456,97-12 823,28 9 457,-68 4-23,123-17 0,-159 9-752,0 1-2988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4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8840,'0'0'5349,"13"1"-4913,-5 0-406,13 1 393,29 7 0,-43-7-238,0 0 0,0 0 0,0 1 0,0 0 0,0 0 0,-1 0 0,0 1 0,0 0 0,8 6 0,-6-1 14,0-1 0,0 2-1,-1-1 1,0 1-1,-1 0 1,0 1-1,-1-1 1,0 1 0,0 0-1,-1 0 1,-1 1-1,0-1 1,-1 1-1,3 22 1,-3-14 33,-2-12-132,1 0 0,0 0-1,0 0 1,1 0 0,0 0-1,0-1 1,1 1 0,4 8-1,-7-16-93,0 0-1,0 0 0,0 1 0,1-1 0,-1 0 1,0 0-1,0 0 0,0 0 0,0 0 0,1 1 1,-1-1-1,0 0 0,0 0 0,1 0 0,-1 0 1,0 0-1,0 0 0,0 0 0,1 0 0,-1 0 0,0 0 1,0 0-1,1 0 0,-1 0 0,0 0 0,0 0 1,1 0-1,-1 0 0,0 0 0,0 0 0,0 0 1,1 0-1,-1 0 0,0 0 0,0 0 0,1 0 1,-1-1-1,0 1 0,0 0 0,0 0 0,0 0 1,1 0-1,-1-1 0,8-8-1322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4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675 1 11760,'0'0'2512,"-11"5"-2092,-376 189 1377,342-167-1474,2 3 0,1 1 0,2 1 0,-41 43-1,63-52-3,17-22-272,0 0 0,1 0 0,-1 0 0,0 1 0,1-1 0,-1 0 0,0 1 0,1-1 0,-1 1 0,1-1 0,0 0 0,0 1 0,-1-1 0,1 1 0,0 2 0,2-4-28,-1 1-1,0-1 1,0 1 0,1-1-1,-1 0 1,0 0 0,0 0-1,1 0 1,-1 0 0,0 0-1,1 0 1,-1 0 0,0 0-1,0 0 1,1-1 0,-1 1-1,0-1 1,2 0 0,15-6-2441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1 9848,'0'0'273,"-11"7"10,-27 21 46,1 2 0,-44 45 1,62-54-153,2 1 0,0 1 0,1 1 1,1 0-1,2 1 0,0 1 0,2 0 1,0 1-1,-10 42 0,17-53-48,1 0 0,1 0-1,0 0 1,1 1 0,1-1 0,0 0 0,1 0-1,1 0 1,1 1 0,0-2 0,1 1-1,0 0 1,2-1 0,-1 0 0,2 0 0,0 0-1,18 26 1,-20-35-69,0 0 0,0 0 0,0-1 0,1 1 0,0-1 0,0-1 0,0 1 0,1-1 0,-1 0 0,1 0 0,0-1 0,0 0 0,0-1 0,1 1-1,-1-1 1,13 2 0,-12-3-444,1-1 0,0 1 0,0-2 0,11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35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9536,'0'0'416,"6"10"9,175 263 2478,-164-246-2607,-1 1 1,-1 1-1,-2 1 0,0 0 1,-3 0-1,0 1 1,7 44-1,-14-56-90,-1 0 1,-1 1-1,-1-1 0,0 1 0,-6 33 0,3-40-47,-1 1-1,1-1 0,-2 0 0,0 0 0,-1 0 0,0-1 0,0 0 0,-16 21 0,19-29-90,0-1-1,-1 1 1,0-1-1,1 1 1,-9 4-1,1-2-2335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4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51 4816,'0'0'9253,"-10"-8"-9068,-30-26-10,39 33-161,0 0 0,-1 0 0,1 1 0,0-1 0,0 0 0,0 1 0,-1-1 0,1 1 0,0-1 0,-1 1 0,1-1 0,0 1 0,-1 0 0,1 0 0,-1 0 0,1 0 0,0 0 0,-1 0 0,1 0 0,-1 0 0,1 0 0,0 1 0,-1-1 0,1 0 0,0 1 0,-1 0 0,0 0 0,-5 1 70,-8 3 59,1 0 0,-1 0 1,1 1-1,-19 12 0,28-15-103,-1 1 0,0-1-1,1 2 1,0-1 0,0 0 0,0 1-1,1 0 1,-1 0 0,1 0 0,0 1 0,1 0-1,-5 9 1,-3 11 98,5-14-66,2-1 1,0 1-1,-3 15 1,6-22-48,0 0 0,1 0-1,0 0 1,0 1 0,0-1 0,1 0-1,-1 0 1,1 0 0,1 0 0,-1 0 0,3 6-1,-2-7-4,-1 1 0,1-1 0,1 0 0,-1 0 0,0 0 0,1-1 0,0 1-1,0 0 1,0-1 0,0 0 0,1 0 0,-1 0 0,1 0 0,0-1-1,0 1 1,0-1 0,0 0 0,0 0 0,1 0 0,-1-1 0,0 1-1,1-1 1,-1 0 0,1-1 0,-1 1 0,1-1 0,0 1 0,6-2-1,-3 1 14,0-1-1,0 0 1,0 0-1,-1 0 1,1-1-1,-1 0 1,1-1-1,-1 0 1,0 0-1,0 0 1,0-1-1,0 0 1,-1 0-1,0-1 1,1 0-1,-2 0 1,1 0-1,-1-1 1,1 0-1,-1 0 1,-1 0-1,1-1 1,-1 1-1,-1-1 1,1 0-1,-1 0 1,0-1-1,-1 1 1,3-10-1,-3 4 52,-1 1-1,0-1 0,-1 1 1,-2-25-1,-7 16 71,4 14-84,5 6 4,-4 6 52,6 31-59,2-1-1,1 0 0,12 46 1,-14-71-50,0-1 1,0 1-1,1-1 0,0 1 1,0-1-1,1 0 1,0-1-1,1 1 1,0-1-1,0 0 0,1-1 1,0 1-1,0-1 1,10 6-1,-14-11-8,-1-1 1,1 0-1,0 0 0,-1 0 0,1 0 1,0 0-1,0 0 0,0-1 0,0 0 1,0 1-1,0-1 0,0 0 0,0 0 1,0-1-1,0 1 0,0-1 1,0 1-1,0-1 0,-1 0 0,1 0 1,0 0-1,0-1 0,-1 1 0,1-1 1,-1 1-1,1-1 0,-1 0 0,4-3 1,3-3 14,0-1-1,0 0 1,0-1 0,-2 0 0,11-15 0,-9 9 38,0 1 0,-1-1 0,0-1 0,-2 0 0,0 0 0,0 0 0,-2-1 0,0 1-1,-1-1 1,1-29 0,-4 47-40,0-6 30,0 4-53,0 5-36,1 22 19,1-1-1,1 1 1,2-1-1,0 1 1,2-1-1,0-1 1,17 35-1,-23-54 24,1-1-1,0 0 1,-1 0-1,1 0 1,1 0-1,-1 0 0,0 0 1,1 0-1,0-1 1,-1 1-1,1-1 1,0 0-1,0 0 0,1 0 1,2 2-1,-3-3 7,0-1-1,0 1 1,0-1-1,-1 0 1,1 1-1,0-1 1,0 0-1,0-1 1,0 1 0,-1 0-1,1-1 1,0 0-1,0 1 1,-1-1-1,1 0 1,0-1-1,-1 1 1,1 0-1,-1-1 1,4-2-1,1-1 19,-1-1-1,0 1 1,0-2-1,0 1 1,0-1-1,-1 1 1,0-1-1,-1-1 1,1 1-1,5-15 1,-3 5 70,-1-1 1,-1 1-1,0-1 1,2-20-1,-7 36-89,1 0 0,-1 0 0,0 0-1,0 0 1,0 0 0,0 1 0,0-1 0,0 0 0,0 0 0,-1 0 0,1 0-1,-1 0 1,1 0 0,-1 0 0,0 1 0,0-1 0,0 0 0,0 1-1,-2-4 1,1-4-63,2 9 51,-1 0 1,1 0-1,0 0 0,0-1 0,0 1 1,0 0-1,0 0 0,0 0 0,0 0 1,0-1-1,0 1 0,0 0 0,0 0 0,0 0 1,0 0-1,0 0 0,0-1 0,1 1 1,-1 0-1,0 0 0,0 0 0,0 0 1,0 0-1,0-1 0,0 1 0,0 0 0,0 0 1,0 0-1,1 0 0,-1 0 0,0 0 1,0 0-1,0-1 0,0 1 0,0 0 1,1 0-1,-1 0 0,0 0 0,0 0 1,0 0-1,0 0 0,0 0 0,1 0 0,-1 0 1,0 0-1,0 0 0,0 0 0,0 0 1,1 0-1,-1 0 0,0 0 0,0 0 1,0 0-1,0 0 0,0 0 0,1 0 0,-1 0 1,0 1-1,0-1 0,0 0 0,0 0 1,0 0-1,1 0 0,-1 0 0,31 24-181,-26-20 167,0 0 0,-1 0 0,1-1 0,1 1 0,-1-1 0,0 0 0,1-1-1,-1 1 1,10 1 0,-7-2 8,0-1-1,0 0 1,0 0-1,1-1 1,-1 0-1,0 0 1,12-3-1,-16 2 18,0 0-1,1-1 0,-1 0 1,0 1-1,0-1 1,0-1-1,0 1 0,0-1 1,0 1-1,-1-1 0,1 0 1,-1 0-1,0-1 0,5-5 1,-4 4 12,0-1 1,-1 1-1,0-1 1,4-8-1,-6 13-14,-1-1 0,1 1 0,-1-1-1,1 0 1,-1 1 0,0-1 0,0 0-1,1 1 1,-1-1 0,0 0-1,0 1 1,-1-1 0,1 0 0,0 1-1,-1-1 1,1 0 0,-1 1 0,1-1-1,-1 1 1,0-1 0,-1-2 0,2 3-5,-1 1 0,1 0 0,-1-1 0,1 1 0,-1-1 0,1 1 0,-1 0 0,0-1 0,1 1 0,-1 0 0,1 0 0,-1-1 0,0 1 0,1 0 0,-1 0 0,0 0 0,1 0 0,-1 0 0,1 0 0,-1 0 0,0 0 0,1 0 0,-1 0 0,0 0 0,1 1 0,-1-1 0,1 0 0,-1 0 0,0 0 0,1 1 0,-1-1 0,0 1 0,-15 13 12,9-4-29,1-1 1,1 1 0,0 1 0,0-1-1,1 1 1,0 0 0,1 0 0,0 0-1,1 0 1,0 1 0,1-1 0,0 14-1,1-13-16,1 0-1,0 0 0,1 1 0,0-1 1,1-1-1,0 1 0,7 14 1,-9-23 25,1 1 1,0 0-1,0-1 1,0 0 0,1 1-1,-1-1 1,1 0-1,0 0 1,0 0 0,0-1-1,4 4 1,-5-5 4,1 0-1,-1 0 1,1 0-1,0 0 1,-1 0 0,1 0-1,0-1 1,-1 1 0,1-1-1,0 0 1,0 0 0,-1 0-1,1 0 1,0 0 0,0 0-1,-1-1 1,1 0 0,3 0-1,8-4 7,-1-1 0,0 0 0,0-1 0,0-1-1,-1 1 1,0-2 0,-1 0 0,1 0 0,-2-1-1,12-13 1,3-7 81,-1-1 0,31-54 0,-52 81-82,1-1-1,-1 1 1,1 0-1,-1 0 1,1 0 0,5-3-1,-20 65-300,10-38 299,1-1 0,1 1 1,0 0-1,2 0 0,0-1 0,2 1 0,9 27 0,-13-44 6,0 0 0,1 0-1,-1 0 1,1 0 0,0 0-1,0-1 1,0 1 0,0-1-1,0 1 1,1-1 0,-1 0-1,1 0 1,0 0 0,-1 0-1,1 0 1,0 0 0,0-1-1,0 0 1,0 1 0,0-1-1,6 1 1,-3-1 10,-1 0-1,1-1 1,-1 1 0,1-1 0,-1 0 0,1-1-1,-1 0 1,1 1 0,-1-2 0,0 1 0,1 0 0,7-5-1,31-17 144,-1-2 0,-1-3 0,55-45 0,-33 23 46,9-15 90,-63 57-245,-13 6 4,-19 10-42,-1 7-22,0 0 1,0 2-1,1 0 1,-23 24-1,39-34-8,0-1-1,0 0 0,1 1 0,0 0 0,0 1 0,0-1 1,1 1-1,0 0 0,1 0 0,0 0 0,0 0 1,1 1-1,0-1 0,0 1 0,1-1 0,0 1 0,0 13 1,1-21 13,0 0 0,0 0 0,1 0 0,-1 0 0,0 0 0,0 0 0,1 0 0,-1 0 0,0 0 0,1 0 0,-1 0 0,1 0 0,0 0 0,-1 0 0,1 0 0,0 0 0,-1-1 0,1 1 0,0 0 0,0-1 0,0 1 0,0 0 1,-1-1-1,1 1 0,0-1 0,0 1 0,0-1 0,0 1 0,0-1 0,0 0 0,1 0 0,-1 1 0,0-1 0,0 0 0,0 0 0,0 0 0,0 0 0,0 0 0,0-1 0,0 1 0,0 0 0,0 0 0,0-1 0,0 1 0,0 0 0,2-2 0,3 0 4,0 0 0,0-1 0,-1 0 0,1 0 0,-1 0-1,7-6 1,-2-1 28,0 0 0,0-1 0,-1-1 0,-1 1 0,0-2 0,0 1 0,-1-1-1,9-25 1,-14 12 60,-4 23-88,-3 17-49,3-8 33,1 1 1,0-1-1,1 1 1,-1-1-1,1 1 1,1 0-1,-1-1 1,1 1-1,0-1 1,1 1-1,-1-1 1,1 1-1,1-1 1,-1 0-1,1 0 1,0 0-1,5 7 1,-5-9 8,0 0 0,1 0 0,-1-1 1,1 1-1,0-1 0,0 0 0,0 0 1,0 0-1,1-1 0,-1 1 1,1-1-1,-1 0 0,1 0 0,0-1 1,0 1-1,0-1 0,0 0 0,0-1 1,0 1-1,0-1 0,0 0 0,0 0 1,8-2-1,8-2-1,0 0-1,0-2 1,-1-1 0,0-1-1,0 0 1,-1-1 0,27-18-1,-10 3 26,-2-1 1,57-53-1,-80 67 9,-1 0 1,18-24-1,-25 30-6,1-1 0,-1 1-1,0-1 1,-1 0-1,1 0 1,-1 0-1,0 0 1,-1 0-1,2-11 1,-3 16-14,0-1-1,1 1 1,-1 0 0,0 0 0,0-1 0,0 1-1,-1 0 1,1 0 0,0-1 0,0 1-1,-1 0 1,1 0 0,-1-1 0,1 1-1,-1 0 1,1 0 0,-1 0 0,0 0-1,1 0 1,-1 0 0,0 0 0,0 0-1,-2-1 1,2 1 0,-1 0-1,0 1 0,1-1 1,-1 0-1,0 1 0,0 0 1,1 0-1,-1-1 0,0 1 1,0 0-1,0 0 0,0 0 1,1 1-1,-4 0 0,-5 1 1,1 1 0,0 0-1,-1 1 1,-14 8 0,16-7-20,1 0 0,0 0-1,0 1 1,0 0 0,1 0 0,-1 0 0,2 1 0,-1 0 0,1 0 0,0 1 0,0 0 0,1-1 0,0 1 0,-3 10 0,5-13 1,0 0 0,1 0 0,0 0 0,0 0 0,0 0 0,0 0 0,1 1 0,0-1 0,0 0 0,1 0 0,-1 0 0,1 0 0,0 0 0,0 0 0,1 0 0,-1 0 1,1 0-1,0 0 0,1-1 0,-1 1 0,1-1 0,0 0 0,0 0 0,0 0 0,7 7 0,-8-10 11,-1 0 0,1 1-1,-1-1 1,1 0 0,0 0 0,-1 0 0,1 0 0,0-1-1,0 1 1,0 0 0,-1-1 0,1 1 0,0-1 0,0 0-1,0 0 1,0 0 0,0 0 0,0 0 0,0 0 0,0 0-1,0 0 1,0-1 0,0 1 0,0-1 0,-1 1 0,1-1-1,0 0 1,0 0 0,-1 0 0,1 0 0,0 0 0,-1 0-1,1 0 1,1-3 0,6-4 24,0-1 0,-1 0 0,0-1 0,8-13 0,-9 14 6,3-7 17,0 0-1,-1 0 1,-1-1 0,0 0 0,-1 0 0,7-28 0,-14 45-47,0 0 1,0 0-1,0 0 1,0 0 0,1 0-1,-1 0 1,0-1-1,0 1 1,0 0-1,0 0 1,0 0-1,0 0 1,0-1-1,0 1 1,0 0-1,0 0 1,0 0-1,0 0 1,0-1-1,0 1 1,0 0-1,0 0 1,0 0-1,0-1 1,0 1-1,0 0 1,0 0-1,0 0 1,0 0-1,0-1 1,0 1-1,0 0 1,0 0-1,-1 0 1,1 0-1,0 0 1,0-1-1,0 1 1,0 0-1,0 0 1,0 0-1,-1 0 1,1 0-1,0 0 1,0 0-1,0 0 1,0 0-1,-1-1 1,1 1-1,0 0 1,0 0-1,-1 0 1,-10 7-16,-11 14-19,12-8 18,0 0-1,0 1 1,2 0 0,-1 1 0,2 0 0,0 0 0,-9 32 0,1 8-42,-6 57 0,-1 1-16,3-19 32,12-54 6,-2 0 1,-26 74-1,34-112 45,1-1-1,-1 0 1,1 0-1,-1 0 1,1 0-1,-1 0 1,0 0-1,0 0 1,0 0-1,1 0 1,-1 0-1,0 0 1,0 0-1,0-1 1,-2 2-1,3-2 5,-1 0-1,0 1 0,1-1 0,-1 0 0,0 0 0,1 0 0,-1 0 1,0 0-1,1 0 0,-1 0 0,0 0 0,1 0 0,-1-1 1,1 1-1,-1 0 0,0 0 0,1 0 0,-1-1 0,1 1 0,-1 0 1,0-1-1,-2-1 24,1 0-1,0 0 1,0-1 0,0 1 0,0-1 0,0 1 0,1-1 0,-1 1-1,1-1 1,0 0 0,-2-3 0,-1-7 12,0 0-1,0 0 1,2 0-1,-1 0 1,2-1 0,-1-24-1,2 33-53,1 0 0,-1 0 1,1 1-1,0-1 0,0 0 0,0 1 0,1-1 0,-1 1 0,1 0 1,0-1-1,1 1 0,-1 0 0,1 0 0,0 0 0,0 1 0,0-1 0,0 1 1,0-1-1,1 1 0,0 0 0,0 0 0,-1 1 0,7-4 0,100-43-110,-74 35 67,-1-1 0,-1-2 0,-1-1 0,52-38 1,-64 38 29,-1 0 1,0-1 0,-2-1 0,30-43 0,-39 49 26,0 0 1,-2-1-1,0 1 1,0-1-1,-1-1 1,-1 1-1,-1-1 0,0 0 1,2-25-1,-6 37-1,0 1-1,1 0 0,-2 0 0,1 0 1,0-1-1,-1 1 0,1 0 0,-1 0 1,0 0-1,0 0 0,0 0 0,0 0 1,-1 0-1,1 0 0,-1 1 0,0-1 1,0 0-1,0 1 0,0 0 0,0-1 1,-5-3-1,5 5-8,-1-1 1,1 1-1,-1 0 1,1 0-1,-1 0 1,0 0-1,1 0 1,-1 1-1,0-1 1,0 1-1,0 0 1,1 0-1,-1 0 1,0 0-1,0 0 1,0 0 0,0 1-1,1-1 1,-1 1-1,0 0 1,1 0-1,-1 0 1,0 0-1,-3 3 1,2-2-2,1 0 0,-1 1 1,0-1-1,1 1 0,0 0 1,-1 0-1,1 1 1,0-1-1,1 0 0,-1 1 1,1 0-1,-1 0 0,1-1 1,0 1-1,1 1 0,-1-1 1,1 0-1,-1 0 1,1 1-1,1-1 0,-1 0 1,0 1-1,1-1 0,0 1 1,0-1-1,1 1 0,-1-1 1,3 8-1,-1 0 5,2-1 0,-1 0 0,1 0 0,1-1 0,0 1 0,1-1 0,0 0 0,0-1 0,16 18 0,-12-16 31,1-1 1,0-1 0,0 0-1,1 0 1,0-1 0,1-1-1,0 0 1,0-1 0,0 0-1,1-1 1,0 0 0,15 2-1,-3-2-596,0-1-1,1-1 0,-1-2 0,1 0 1,39-6-1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52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262 753 4616,'0'0'6225,"-12"-6"-5962,-37-17 3,45 23-225,1-1-1,-1 1 0,0 0 1,1 0-1,-1 1 0,1-1 1,-1 1-1,1 0 1,-1 0-1,1 0 0,-1 0 1,1 0-1,0 1 0,0-1 1,0 1-1,0 0 0,0 0 1,-4 4-1,-4 0 137,1 2-34,0-1 0,0 1 0,1 0 0,-1 1 0,2 0 0,-1 1-1,2 0 1,-1 0 0,-6 12 0,11-16-52,-1 0 1,1 1-1,0-1 0,0 1 0,1 0 0,0 0 1,0 0-1,0 0 0,1 0 0,0 0 0,1 0 1,0 0-1,0 0 0,0 0 0,1 1 0,0-1 1,3 10-1,-4-14-59,1-1 0,0 0 1,0 1-1,1-1 0,-1 0 0,0 0 0,1 1 1,0-1-1,-1 0 0,1-1 0,0 1 1,0 0-1,0 0 0,0-1 0,0 1 0,0-1 1,1 0-1,3 2 0,-2-1 10,1-1-1,0 0 1,-1-1-1,1 1 1,-1-1 0,1 1-1,0-1 1,-1-1-1,9 0 1,3-3 56,-1 0 0,0-1 0,0 0 0,28-15 0,-31 15-25,-1-1-1,0-1 0,-1 0 1,1 0-1,-2-1 0,13-13 1,-19 18-41,0-1 0,0 0 0,0 0 0,-1 0 0,1 0 0,-1 0 0,0 0 0,-1-1 0,1 1 0,-1-1 0,0 1 0,0-1 0,0 1 0,0-1 0,-1 0 0,0 0 0,0 1 0,0-1 0,-2-9 0,1 10-2,0 0-1,0-1 1,-1 1-1,1 0 0,-1 0 1,0 0-1,0 0 1,0 0-1,-1 0 1,1 0-1,-1 1 1,0-1-1,0 1 1,0 0-1,0 0 1,-1 0-1,1 0 1,-1 1-1,0-1 1,1 1-1,-1 0 0,0 0 1,-1 0-1,1 1 1,0 0-1,0-1 1,-1 1-1,-6 0 1,2 1 27,-27 2 96,34-2-144,1 1 0,-1-1-1,0 1 1,0 0 0,1 0-1,-1-1 1,1 1 0,-1 0-1,0 0 1,1 0 0,0 1-1,-1-1 1,1 0 0,0 1-1,0-1 1,-1 0 0,0 3-1,2-4-6,-1 0 0,1 1 0,0-1-1,-1 0 1,1 1 0,0-1 0,-1 1 0,1-1-1,0 1 1,0-1 0,-1 1 0,1-1-1,0 1 1,0-1 0,0 1 0,0-1-1,-1 1 1,1-1 0,0 1 0,0-1 0,0 1-1,0 0 1,0-1 0,1 1 0,-1-1-1,0 1 1,0-1 0,0 1 0,0-1-1,1 1 1,-1-1 0,0 1 0,0-1 0,1 1-1,-1-1 1,0 1 0,1-1 0,-1 0-1,0 1 1,1-1 0,-1 0 0,1 1-1,-1-1 1,1 0 0,-1 1 0,1-1 0,-1 0-1,1 0 1,-1 0 0,1 1 0,-1-1-1,1 0 1,-1 0 0,2 0 0,8 4 2,0-1 1,0 0-1,1-1 1,-1 0-1,1 0 1,0-1-1,-1-1 1,1 0-1,20-2 1,4-3 28,57-15 1,-61 12 49,0-1 1,0-2 0,-1 0-1,-1-2 1,0-2 0,-1 0-1,37-28 1,-53 33-49,0 1 408,-12 9-432,0 0 0,1 1 0,-1-1 0,0 1 0,0-1 0,1 1 0,-1-1 0,0 1 0,0-1 0,0 1 0,0-1 0,0 1 0,0-1 0,0 1 1,0-1-1,0 1 0,0-1 0,0 1 0,0-1 0,0 1 0,0-1 0,0 1 0,0-1 0,-1 1 0,1-1 0,0 1 0,0-1 0,-1 1 0,1 0 0,-16 57 155,-7 61-1,22-114-145,1 0 0,0 0 0,0 0 0,0 0 0,0 0 0,1 0 0,0 0 0,0 0-1,0 0 1,1 0 0,0 0 0,0-1 0,0 1 0,0 0 0,3 3 0,-3-6-9,0 0 1,-1 0-1,1 0 1,0 0-1,0-1 1,0 1-1,0-1 1,0 1-1,1-1 0,-1 0 1,0 0-1,1 0 1,-1 0-1,0-1 1,1 1-1,-1 0 1,1-1-1,-1 0 1,1 0-1,-1 1 0,1-1 1,-1-1-1,1 1 1,-1 0-1,1-1 1,-1 1-1,1-1 1,-1 0-1,1 0 0,-1 0 1,3-1-1,7-5 15,-1 0-1,0-1 0,-1 0 0,1 0 0,-2-1 0,18-20 1,18-16 60,-5 7-19,-28 26-26,0 0 0,15-11-1,-27 23-36,0-1-1,1 1 1,-1 0 0,0 0-1,0 0 1,0 0-1,1 0 1,-1-1-1,0 1 1,0 0-1,1 0 1,-1 0 0,0 0-1,1 0 1,-1 0-1,0 0 1,0 0-1,1 0 1,-1 0-1,0 0 1,0 0 0,1 0-1,-1 0 1,0 0-1,0 0 1,1 0-1,-1 0 1,0 1-1,0-1 1,1 0 0,-1 0-1,0 0 1,0 0-1,1 0 1,-1 1-1,0-1 1,0 0-1,0 0 1,1 0-1,-1 1 1,0-1 0,0 0-1,0 0 1,0 1-1,0-1 1,0 0-1,0 0 1,1 1-1,-1-1 1,0 0 0,0 0-1,0 1 1,0-1-1,0 0 1,0 0-1,0 1 1,0-1-1,0 0 1,0 1 0,0-1-1,-1 0 1,1 1-1,-1 30 45,-1-3-10,3-21-31,0 0 1,0 0-1,1 0 1,0-1-1,0 1 1,0-1-1,1 1 0,0-1 1,6 9-1,-7-12-7,-1-1-1,1 0 0,0 0 0,0 0 0,0 0 0,0 0 0,0 0 0,1-1 0,-1 1 0,0-1 1,1 1-1,0-1 0,-1 0 0,1 0 0,-1 0 0,1 0 0,0 0 0,0-1 0,-1 1 1,1-1-1,0 0 0,0 0 0,0 0 0,0 0 0,-1 0 0,6-2 0,5-2 5,1 0 0,-1-1 0,0-1 0,0 0 0,-1-1 0,15-10 0,67-56 64,-87 68-62,14-13 13,-2-1 0,0 0 0,-1-1 0,-2-1 0,0-1 0,-1 0 0,-1-1 0,12-27 0,-7 8-8,-3-2 0,-1-1 0,15-80 1,10-134 112,-40 234-119,-2 17-29,-2 15-12,-7 50 2,2 0-1,3 1 1,2 0 0,3 0 0,2 0-1,12 75 1,-9-105 23,2 0 0,1 0 0,1 0 0,1-1 0,2 0 1,1-1-1,1 0 0,1-1 0,1 0 0,33 41 0,-42-60 12,-1 0 1,1 0-1,0-1 1,1 0-1,-1 0 1,1-1-1,0 0 1,15 7-1,-20-11-76,-1 0 0,1 0-1,-1 0 1,1-1 0,0 1-1,-1-1 1,1 1 0,-1-1-1,1 1 1,-1-1 0,1 0-1,-1 0 1,0 1 0,1-1-1,-1 0 1,0 0 0,0-1-1,1 1 1,-1 0 0,0 0-1,0 0 1,1-3 0,0 2-1275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66 14352,'0'0'-144,"-2"11"-208,-27 127 607,11-61 867,4 1 0,-6 99 0,10-74 2199,23-121-2269,-6 7-902,-1 0-1,0 0 1,-1-1-1,7-23 1,10-53 255,-20 82-373,17-94 395,-10 47-98,3 1 1,17-50 0,-24 89-255,0 1 0,0 0-1,1 0 1,1 0 0,0 1 0,0 0-1,9-11 1,-11 18-41,-1 0-1,1-1 1,0 2 0,0-1-1,0 0 1,0 1-1,0 0 1,1 0 0,0 1-1,-1 0 1,1 0-1,0 0 1,0 0 0,0 1-1,0 0 1,1 1-1,9-1 1,-5 1-7,0 1 0,-1 0 0,1 1 0,-1 0 0,1 1-1,-1 0 1,0 0 0,0 1 0,0 0 0,-1 1 0,0 0 0,1 1 0,-2 0 0,1 0 0,-1 1 0,0 0 0,9 10 0,-9-8-8,-1 0 1,0 1 0,0 0-1,-1 0 1,0 0-1,-1 1 1,0 0 0,-1 0-1,0 0 1,-1 1-1,0-1 1,-1 1 0,0 0-1,-1-1 1,0 16 0,-2-7 9,-1-1 1,-1 0 0,-1 0 0,0 0 0,-2-1 0,0 1 0,-1-1 0,0-1 0,-2 1 0,0-1 0,-1-1 0,-1 1 0,0-2-1,-1 0 1,-1 0 0,0-1 0,-17 14 0,15-17 23,-1-1 0,-1-1-1,1 0 1,-1-1 0,0-1 0,-1 0-1,0-1 1,-36 6 0,44-11 7,0 0 0,-1 0-1,1-1 1,0 0 0,-1-1 0,1 0 0,-10-3 0,16 3-53,0 1 1,1-1-1,-1-1 1,1 1 0,-1 0-1,1-1 1,0 0-1,0 0 1,0 0 0,0 0-1,0 0 1,0 0-1,0-1 1,0 0-1,1 1 1,0-1 0,-1 0-1,1 0 1,0 0-1,0 0 1,1-1 0,-3-6-1,0-10-3573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2:52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1 121 9144,'0'0'4078,"12"-5"-3758,32-10 180,1 2 0,63-10 0,164-5 1534,-22 3-349,-231 22-1578,64-5 492,-76 8-543,0 0 1,0 0 0,-1 1 0,1 0-1,0 0 1,0 1 0,0 0 0,-1 0-1,10 4 1,-10-3-217,8 5 455,-5-5-2830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11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215 131 6016,'0'0'4898,"-11"-3"-4636,5 1-214,-1-1 15,0 0 1,0 1 0,0 1 0,-1-1-1,1 1 1,0 0 0,-1 1-1,1 0 1,-10 0 0,9 2 89,-1 0 0,0 0 0,1 1 0,-1 0 0,-8 4 0,14-5-96,-1 0-1,1 0 1,0 0-1,0 1 1,0-1-1,0 1 1,0 0-1,1-1 1,-1 1-1,1 1 1,0-1-1,-1 0 1,-1 5-1,1 0 19,0 0 0,1-1 0,0 1 0,1 0 1,-1 0-1,1 0 0,1 0 0,0 0 0,0 0 0,0 0 0,1 0 0,2 10 0,0-6-7,0 0 0,1 0 0,1 0-1,-1 0 1,2-1 0,0 0 0,8 12 0,-10-17-36,0-1 1,1 0 0,-1-1-1,1 1 1,0-1 0,0 0-1,1 0 1,-1-1 0,1 1-1,-1-1 1,1 0-1,0-1 1,1 0 0,-1 1-1,0-2 1,0 1 0,1-1-1,-1 0 1,1-1-1,-1 1 1,1-1 0,6-1-1,-2 0 31,-1 0-1,0-1 0,0 0 1,0-1-1,0 0 0,0 0 0,-1-1 1,1-1-1,-1 1 0,0-1 1,0-1-1,-1 0 0,11-9 0,-7 4 60,-1-2-1,0 1 0,-1-1 0,0-1 0,-1 1 0,0-2 1,8-18-1,-15 28-86,0 0 0,-1 1 0,1-1 0,-1 0 0,0 0 0,-1 0 0,1 0 1,-1 0-1,0 0 0,0 0 0,0 0 0,-1 0 0,1 0 0,-2 0 0,1 0 0,0 0 0,-1 0 1,0 0-1,0 1 0,0-1 0,0 1 0,-1-1 0,0 1 0,0 0 0,0 0 0,-1 0 0,1 1 0,-1-1 1,0 1-1,-5-4 0,7 6-17,0-1 0,-1 1 0,1 0 0,-1 0 0,1 0 0,-1 0 0,1 0 0,-1 1 0,1-1 0,-1 1 0,0 0 0,-3 0 0,5 0-17,-1 0 0,1 0 0,0 0 0,-1 1 0,1-1 0,0 0 0,-1 1 0,1-1 0,0 1 0,0 0 0,0-1 0,-1 1 0,1 0 0,0 0 0,0-1 0,0 1 0,0 0 0,1 0 0,-1 0 0,0 1 0,0-1 0,0 0 0,1 0 0,-1 0 0,1 0 0,-2 3 0,2-2-6,0 0-1,-1 1 1,1-1-1,0 0 1,0 0-1,0 0 1,1 0 0,-1 0-1,0 1 1,1-1-1,0 0 1,-1 0-1,1 0 1,0 0-1,0 0 1,0 0-1,0-1 1,0 1 0,1 0-1,-1 0 1,1-1-1,1 3 1,2 1-18,1 0 0,-1-1 1,1 1-1,-1-1 0,10 5 1,-9-7 15,-1 1 1,1-2-1,0 1 0,0-1 1,-1 1-1,1-2 1,0 1-1,0-1 0,0 0 1,0 0-1,0 0 1,0-1-1,0 0 1,-1 0-1,1 0 0,0-1 1,0 0-1,6-3 1,12-7-40,0 0 1,39-29 0,-33 21 32,17-10 118,56-46 0,-68 51 216,-35 25-274,1 0-41,-1 1 0,1-1 1,-1 0-1,0 1 0,1-1 0,-1 0 1,0 1-1,1-1 0,-1 1 0,0-1 1,1 1-1,-1-1 0,0 1 1,0-1-1,0 1 0,1-1 0,-1 1 1,0-1-1,0 1 0,0-1 0,0 1 1,0-1-1,0 1 0,0 0 0,0 16 18,0-16-15,0 59 58,2 0-1,2 1 1,23 103 0,-27-161-62,1-1 1,-1 0 0,1 0 0,-1 0-1,1 0 1,0 1 0,0-1 0,0 0-1,1 0 1,-1-1 0,0 1 0,1 0-1,-1 0 1,1-1 0,-1 1 0,1 0-1,0-1 1,0 0 0,2 2 0,-2-3-2,0 1 0,0-1 0,-1 0 0,1 0 0,0 0 0,0 0 0,0 0 0,-1-1 0,1 1-1,0 0 1,0-1 0,-1 1 0,1-1 0,0 0 0,-1 0 0,1 1 0,-1-1 0,1 0 0,-1 0 0,1-1 0,-1 1 0,0 0 0,1 0 0,1-3 0,14-14 50,0 0 0,-1-1 0,-1 0 0,0-2 0,-2 1 0,0-2 0,17-42 0,-26 50 7,2 0 0,-1 1 0,2-1 0,0 1 0,0 1 0,1-1 0,11-12 0,-17 24-60,0 1-1,0-1 1,0 1-1,1 0 1,-1 0-1,0 0 1,0 0-1,0 0 1,0 0-1,0 1 1,1-1-1,-1 0 1,0 1-1,0 0 1,0 0-1,2 1 1,4 0-19,80 26-83,-77-25 107,-1-1 0,1 0 0,0-1 1,-1 0-1,22-2 0,-29 1-4,-1 0 1,1-1-1,0 1 0,-1-1 0,1 0 1,0 0-1,-1 0 0,1 0 0,-1 0 1,0-1-1,1 1 0,-1-1 0,0 1 1,0-1-1,0 0 0,0 0 0,0 0 1,0 0-1,0 0 0,-1 0 0,1 0 1,-1-1-1,1 1 0,-1-1 0,0 1 1,0-1-1,0 1 0,0-5 0,0 6 1,-1 0 0,0 0 0,0 0 0,0 0-1,1 0 1,-1 0 0,0-1 0,0 1 0,-1 0 0,1 0-1,0 0 1,0 0 0,0 0 0,-1 0 0,1 0-1,-1 0 1,1 0 0,-1 0 0,1 0 0,-1 0-1,1 0 1,-1 0 0,0 0 0,0 0 0,1 0 0,-1 1-1,0-1 1,0 0 0,0 1 0,0-1 0,0 0-1,0 1 1,0-1 0,0 1 0,0 0 0,-2-1-1,1 0-3,1 1 1,-1 0-1,0 0 0,0 0 0,0 0 0,0 0 0,0 0 0,0 0 0,1 0 0,-1 1 0,0-1 0,0 1 0,1 0 0,-1-1 0,0 1 0,0 0 0,1 0 0,-1 0 0,1 0 0,-1 0 0,1 0 0,-2 2 0,0 2-2,-1-1 1,1 1 0,0 0 0,1 0-1,-1 0 1,1 1 0,0-1-1,1 0 1,-1 1 0,1-1 0,0 1-1,0 0 1,1-1 0,0 1-1,0 11 1,2-2-12,0 0 0,1 0 0,0 0 0,10 26 0,-13-39 8,1 1 0,0-1 0,0 0 0,1 1 0,-1-1 0,0 0 0,1 0 0,0 0 0,-1 0 1,1 0-1,0 0 0,0 0 0,0-1 0,0 1 0,0-1 0,0 1 0,0-1 0,5 2 0,-4-2 0,1 0 0,0 0 0,0-1 0,-1 1 0,1-1 0,0 0 0,0 0 0,0 0 0,0-1 0,-1 0 0,7-1 0,7-3-14,-1-2 1,1 0 0,-1-1-1,20-13 1,-29 17 9,151-96-63,-151 96 75,0 0 0,0 0 0,1 0 0,13-4 0,-20 8 0,1-1 0,-1 1 1,1 0-1,0-1 1,-1 1-1,1 0 1,-1 0-1,1 0 1,0 0-1,-1 0 1,1 0-1,0 1 1,-1-1-1,1 0 1,-1 1-1,1-1 1,-1 1-1,1 0 1,-1-1-1,1 1 1,-1 0-1,0 0 1,1 0-1,-1 0 0,0 0 1,0 0-1,1 1 1,-1-1-1,0 0 1,0 2-1,32 62 81,-27-51-55,1 0 0,0-1-1,0 1 1,2-1-1,-1-1 1,2 0 0,14 16-1,-14-19 25,0-1-1,1 1 0,0-2 0,14 9 0,-20-14-27,1 0 0,-1 0-1,0 0 1,0 0-1,1-1 1,-1 0 0,1 0-1,-1 0 1,1-1-1,0 0 1,-1 0-1,11-1 1,15-3 55,-18 4-2802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1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8336,'0'0'12145,"6"15"-11875,-1-1-199,-1-8-41,-2 0 1,1 1-1,-1-1 1,0 1-1,0 0 0,0-1 1,-1 1-1,0 0 0,-1 0 1,0 0-1,0 0 1,0 0-1,-2 8 0,-30 197 1132,-7 271-1,34-350-779,2 108 155,23 357 351,-46 91-130,17-597-672,-18 335 456,47-42 182,-14-324-509,0 62 1,-3-110-75,-1-14-24,-1-11-67,6-194 153,-2 96-3969,-5 86-13865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1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401 156 5224,'0'0'11779,"-11"13"-11309,-4 4-306,2-3 14,1 1-1,1 0 0,-12 20 0,-46 65 1106,25-40-739,-55 62 454,14-18 202,81-97-1083,4-7-96,0 1 0,0-1 0,0 1-1,-1 0 1,1-1 0,0 1 0,0-1-1,0 1 1,-1-1 0,1 1 0,0-1-1,-1 1 1,1-1 0,-1 0 0,1 1-1,0-1 1,-1 1 0,1-1 0,-1 0-1,1 1 1,-1-1 0,1 0 0,-1 0-1,1 1 1,-1-1 0,1 0 0,-1 0-1,0 0 1,1 0 0,-1 1 0,1-1-1,-1 0 1,0 0 0,13-13 384,-5 5-337,-1 0 0,1-1 0,-1 0-1,-1 0 1,9-18 0,-1 2 12,224-403 483,-168 315-418,-68 112-144,-1-1 0,1 1-1,0 0 1,0-1 0,-1 1 0,1 0 0,0 0 0,0 0 0,0 0 0,1 0-1,-1 0 1,0 0 0,0 0 0,0 0 0,1 0 0,-1 0 0,1 1-1,1-2 1,-2 2 1,0 1 0,1-1-1,-1 0 1,0 0 0,0 1 0,0-1-1,0 0 1,0 1 0,0-1-1,0 1 1,0 0 0,0-1 0,0 1-1,0 0 1,0-1 0,0 1-1,0 0 1,0 0 0,-1 0 0,1 0-1,0 0 1,-1 0 0,1 0-1,-1 0 1,1 0 0,0 2 0,10 19 43,-1 2 0,-1 0 0,-1 0 0,-1 0 0,6 36 0,8 134 285,-10-76-97,-1-38 30,38 150 1,17-20-141,-41-136-3429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3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5224,'0'0'6473,"10"-7"-6244,3-2-123,-5 3 116,0 1 0,-1-1 1,14-14 1359,-14 38-803,16 80 143,-10-66-476,0 0 1,22 34-1,-34-63-419,1-1 0,-1 1 0,1-1 0,0 1 0,0-1 0,0 0 0,0 0 0,0 0 0,0 0 0,1 0 0,-1-1 0,1 1-1,-1-1 1,1 1 0,-1-1 0,1 0 0,0 0 0,0 0 0,0 0 0,-1-1 0,1 1 0,0-1 0,0 0 0,0 0 0,0 0 0,0 0 0,3 0 0,-1-1-2,-1-1 1,0 1-1,0 0 0,1-1 1,-1 0-1,0 0 0,-1 0 0,1-1 1,0 1-1,-1-1 0,1 0 1,-1 0-1,0 0 0,0 0 1,0-1-1,0 1 0,3-6 0,11-23 141,16-37-1,-4 5 80,-20 36-118,-8 23-58,0 1-1,0-1 0,0 1 1,1 0-1,4-8 1,1 72 444,-1-6-415,-1 1 0,-6 93-1,-1-112-73,-4 53 76,-3 0 1,-25 106 0,26-168-53,-2 0 0,-1 0 0,-18 32 0,27-55-28,-1 1 0,0-1-1,0 0 1,-1 0 0,1 0 0,-1 0 0,0-1 0,0 1 0,0-1 0,0 0 0,-1 0 0,1 0 0,-1-1 0,1 0 0,-1 0-1,0 0 1,-8 2 0,11-4-5,1 0-1,-1 0 0,0 0 1,0 0-1,0 0 0,0 0 1,0-1-1,1 1 0,-1-1 0,0 1 1,0-1-1,1 0 0,-1 1 1,0-1-1,1 0 0,-1 0 1,1 0-1,-1 0 0,1-1 1,-1 1-1,1 0 0,0-1 0,0 1 1,-1-1-1,1 1 0,0-1 1,0 1-1,-1-4 0,-1-1 12,1-1-1,0 1 0,-1-1 0,2 0 1,-1 1-1,0-9 0,1 3 0,0 0 0,1 0-1,0 0 1,1 0-1,1 0 1,0 0 0,0 1-1,1-1 1,0 1-1,1-1 1,6-10 0,-3 8 5,1 0 1,1 1 0,0 0 0,1 0 0,0 1-1,1 1 1,17-15 0,-1 4 42,0 2-1,50-27 1,61-22 137,-116 58-173,-15 8-152,120-61 276,-81 35-3094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49 243 3000,'0'0'10552,"-6"11"-10272,-19 38-6,25-47-242,-1-1 1,0 1-1,1-1 0,-1 1 0,1 0 1,-1-1-1,1 1 0,0-1 0,0 1 0,0 0 1,0-1-1,0 1 0,0 0 0,0-1 0,0 1 1,1 2-1,0-3-6,-1 0 0,1 0 1,0 0-1,-1 0 0,1-1 1,0 1-1,-1 0 0,1 0 0,0 0 1,0-1-1,0 1 0,0 0 1,0-1-1,0 1 0,0 0 0,0-1 1,1 1-1,2 0 31,-1 0-1,0-1 1,1 1 0,-1-1 0,1 1 0,-1-1-1,1 0 1,-1-1 0,0 1 0,8-2 0,-5 0-7,1-1 0,-1 0 1,1 0-1,-1-1 1,0 0-1,0 0 1,0 0-1,-1-1 0,0 1 1,1-1-1,-2-1 1,1 1-1,-1-1 1,8-11-1,-9 12-11,-1 0 1,1 0-1,-1 0 1,0 0-1,0-1 1,-1 1-1,1-1 0,-1 1 1,0-1-1,-1 0 1,0 1-1,1-1 1,-2 0-1,1 1 1,-1-1-1,0 1 0,0-1 1,0 1-1,-3-8 1,3 11-25,0 1 1,0-1-1,1 1 1,-1-1-1,0 1 1,0 0-1,0-1 1,0 1-1,-1 0 0,1 0 1,0 0-1,0 0 1,-1 0-1,1 0 1,-1 0-1,1 0 1,-1 0-1,1 1 1,-1-1-1,1 1 1,-1-1-1,0 1 1,1 0-1,-1-1 0,0 1 1,1 0-1,-1 0 1,0 0-1,1 0 1,-1 0-1,0 1 1,1-1-1,-1 1 1,0-1-1,1 1 1,-1-1-1,-2 2 1,0 0 4,-1 0 1,1 1-1,0-1 1,0 1 0,0 0-1,0 0 1,1 0 0,-1 0-1,1 1 1,-1 0 0,1-1-1,-3 6 1,4-4 6,1 0 1,-1 0-1,0 1 0,1-1 1,0 1-1,1-1 1,-1 1-1,1-1 0,0 1 1,0-1-1,1 1 1,0-1-1,0 1 0,0-1 1,0 0-1,1 1 1,4 8-1,-5-12-12,0 1-1,0-1 1,0 0-1,0 1 1,0-1 0,1 0-1,-1 0 1,1 0-1,0 0 1,0 0 0,-1-1-1,1 1 1,0 0-1,0-1 1,1 1 0,-1-1-1,0 0 1,0 0-1,1 0 1,-1 0 0,0 0-1,1 0 1,-1-1-1,1 1 1,-1-1 0,1 0-1,0 0 1,-1 1-1,1-2 1,-1 1 0,1 0-1,-1 0 1,1-1-1,-1 0 1,1 1 0,-1-1-1,1 0 1,-1 0-1,4-2 1,-1-2 10,1 1 1,-1-1-1,0 0 0,0-1 1,0 1-1,-1-1 0,0 1 0,0-2 1,-1 1-1,1 0 0,2-7 1,1-2 14,-4 8-17,0 0 0,0-1 0,-1 1-1,0-1 1,0 0 0,-1 0 0,0 0 0,-1 0-1,1 1 1,-1-1 0,-1 0 0,0 0 0,0 0 0,0 0-1,-1 0 1,0 1 0,-1-1 0,1 1 0,-2-1-1,1 1 1,-1 0 0,0 0 0,0 1 0,-1-1 0,-10-10-1,12 14-10,1 1 0,-1-1-1,0 1 1,0 0-1,-1 0 1,1 0-1,0 1 1,-1-1-1,1 1 1,-1 0 0,1 0-1,-1 0 1,0 0-1,1 0 1,-1 1-1,0 0 1,1 0 0,-1 0-1,0 0 1,1 0-1,-1 1 1,-5 1-1,4 0-2,0-1 0,0 1 0,0 0 1,1 0-1,-1 1 0,1 0 0,0-1 0,-1 2 0,1-1 0,1 0 0,-1 1 0,0-1 0,1 1 0,0 0 0,-6 9 0,4-2 0,0-1 0,0 2 0,1-1 0,1 0-1,0 1 1,1-1 0,0 1 0,0 0 0,1 0 0,1 0 0,0 0 0,1 0-1,0 0 1,4 16 0,-4-22 3,0 0 0,1 0 0,0 0 0,0 0-1,1 0 1,-1 0 0,2 0 0,-1-1 0,0 1 0,1-1 0,0 0 0,0 0-1,1-1 1,-1 1 0,1-1 0,0 0 0,0 0 0,0 0 0,1-1 0,-1 0-1,1 0 1,0 0 0,0-1 0,0 0 0,0 0 0,0 0 0,1-1 0,6 1-1,-11-2-1,1 0 1,-1 0-1,1 0 0,-1 0 0,1-1 0,-1 1 0,1-1 0,-1 0 1,1 0-1,-1 0 0,0 0 0,1 0 0,-1 0 0,0 0 0,3-3 1,0 0 4,-1 0 1,0 0 0,1-1 0,-1 1-1,-1-1 1,5-6 0,-2 0 13,0 1 1,-1-1-1,0-1 1,-1 1-1,5-21 1,-8 27-11,0-1 0,0 1 1,-1-1-1,0 1 1,0-1-1,-1 1 0,1-1 1,-1 1-1,0-1 1,-1 1-1,0 0 0,1-1 1,-2 1-1,1 0 1,0 0-1,-7-9 1,7 12-10,0-1 0,-1 1 1,1-1-1,0 1 0,-1 0 1,0 0-1,1 0 0,-1 0 1,0 0-1,0 1 1,0-1-1,0 1 0,0 0 1,0 0-1,-1 0 0,1 0 1,0 1-1,-1-1 1,1 1-1,0 0 0,-1 0 1,1 0-1,0 0 0,-1 0 1,1 1-1,0 0 1,0 0-1,-6 2 0,4-1 0,1 0-1,-1 0 0,1 1 0,-1 0 0,1 0 1,0 0-1,0 1 0,1-1 0,-1 1 0,1 0 1,-1 0-1,1 0 0,0 0 0,1 1 1,-1-1-1,1 1 0,0 0 0,0-1 0,-2 9 1,2-4 9,-1 0 0,2 1 1,-1-1-1,1 1 0,1 0 0,0-1 1,0 1-1,1-1 0,3 18 1,-3-24-12,1 0 1,-1 0 0,0 0 0,1-1 0,0 1 0,-1 0-1,1-1 1,0 0 0,0 1 0,0-1 0,1 0 0,-1 0-1,1 0 1,-1 0 0,1 0 0,-1-1 0,1 1 0,0-1-1,0 0 1,0 0 0,0 0 0,0 0 0,4 0-1,-3 0-2,-1 0-1,0 0 0,1-1 0,0 0 0,-1 0 0,1 0 1,-1 0-1,1 0 0,-1-1 0,1 0 0,-1 1 0,0-1 1,1-1-1,-1 1 0,0 0 0,0-1 0,0 0 0,0 1 0,0-1 1,0 0-1,3-3 0,-1-1 2,1-1-1,-1 1 1,-1-1 0,1 0-1,-1 0 1,-1-1 0,1 1-1,-1-1 1,0 0 0,-1 0-1,0 0 1,0 0 0,-1 0-1,0 0 1,0-1 0,-1 1-1,0 0 1,0 0 0,-1-1-1,-3-13 1,3 19 6,-1-1 0,1 0 0,-1 1 1,0-1-1,0 1 0,0-1 0,0 1 0,-6-6 0,8 8-5,-1 0 0,0 0 0,0 0 0,0 0 0,0 0 0,0 0 0,0 0 0,0 1 0,-1-1 1,1 0-1,0 1 0,0-1 0,-1 1 0,1-1 0,0 1 0,-1-1 0,1 1 0,0 0 0,-1 0 0,1 0 0,0 0 0,-1 0 0,1 0 0,-1 0 0,1 0 0,0 0 0,-3 1 0,-3 4 5,0 0 0,1 0 1,-1 0-1,1 0 0,0 1 1,1 0-1,-1 1 0,1-1 1,0 1-1,1 0 0,0 0 1,0 1-1,0-1 0,-4 16 1,7-21-5,1 1 1,0 0 0,0 0 0,-1-1 0,2 1-1,-1 0 1,0-1 0,0 1 0,1 0 0,0 0-1,-1-1 1,1 1 0,0-1 0,0 1 0,0-1-1,1 1 1,-1-1 0,1 0 0,-1 0 0,1 1-1,3 1 1,-2 0-291,0-1 1,0 0-1,0 0 0,1-1 1,-1 1-1,1-1 0,0 0 0,0 1 1,0-2-1,0 1 0,5 1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45 4216,'0'0'6296,"-10"-4"-5966,-2-1-393,-6-4 815,-2 1 0,-22-6-1,37 13-625,0 0 1,0 0-1,0 0 0,0 1 0,0 0 1,0 0-1,0 0 0,0 0 0,0 1 0,0 0 1,0 0-1,1 0 0,-1 1 0,-5 2 1,-9 2 345,15-5-349,0 0 0,0 1 0,1-1 0,-1 1-1,1 0 1,-1 0 0,1 0 0,-4 3 0,-22 11 1114,25-14-1102,0 0 0,0 0 0,0 0 0,0 0 0,0 1 0,1 0 0,-1-1 0,-2 5 0,-33 34 539,22-23-468,0 0 1,1 1-1,-24 37 0,5-2 118,25-40-230,0 0-1,1 1 1,-12 28-1,-45 109 502,64-146-564,0-1 0,1 1-1,0 0 1,0-1 0,0 1 0,1 0 0,0 11-1,-2 16 92,2-22-100,0 0 0,0 0 0,1 0 0,0-1 0,1 1 0,0 0 1,1-1-1,0 0 0,1 1 0,0-1 0,1 0 0,-1-1 0,2 1 0,0-1 0,8 10 0,-11-15-14,1 0 1,0 0-1,0-1 0,1 1 0,-1-1 0,1 0 0,6 3 0,12 8 41,10 9 38,1-2 0,1-1 0,67 28 0,-48-22-53,-39-17-15,0-1-1,20 6 1,-29-12-6,1 0 0,0-1 0,0 1 0,0-2 0,0 1 0,0-1 0,0 0-1,13-1 1,2-4 35,-1 0 0,1-1 0,-1-1 0,40-20 0,-37 14 15,-1-2 0,0 0 0,-1-2 0,31-28 0,-15 7 71,46-59 0,-56 57-89,-16 23-8,19-23 0,-17 24-13,0-2 0,-2 1 1,0-2-1,15-31 1,27-84 91,-49 112-85,0 0-1,-1 0 0,-1 0 1,0-39-1,-4 56-24,1 1 0,-1 0 0,0-1 0,0 1-1,0 0 1,-1 0 0,0 0 0,0 0 0,0 0-1,0 0 1,0 0 0,-1 1 0,1-1 0,-1 1-1,0-1 1,0 1 0,-1 0 0,1 1 0,-1-1 0,-6-4-1,-7-3 51,-1 0 0,0 1 0,-22-7 0,35 14-35,-17-6 50,0 2 1,0 0-1,-1 2 0,-36-4 0,-92 6 197,132 2-234,1 1 0,-1 1 0,0 0 0,1 2 0,-1 0-1,1 1 1,0 1 0,-31 15 0,38-16-278,-7 5 600,17-9-458,1-1-1,0 1 1,0-1-1,-1 0 1,1 1-1,0-1 1,0 1 0,0-1-1,0 1 1,0-1-1,0 1 1,-1-1 0,1 1-1,0-1 1,0 1-1,0-1 1,1 1 0,-1-1-1,0 0 1,0 1-1,0-1 1,0 1-1,0-1 1,0 1 0,1-1-1,-1 1 1,0-1-1,0 0 1,1 1 0,-1-1-1,0 1 1,1-1-1,-1 0 1,0 0 0,1 1-1,-1-1 1,1 1-1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4512,'0'0'14742,"11"1"-14562,-3-1-141,5 1 29,-1 0 0,1-2 0,-1 1 0,14-4 0,8-1 111,-1 0 1,1 2 0,0 2-1,0 1 1,0 1-1,43 8 1,-41-3 92,-26 0 7,-9-6-273,-1 0-1,0 0 1,0 0-1,0 0 0,0 0 1,0 0-1,0 1 1,1-1-1,-1 0 1,0 0-1,0 0 0,0 0 1,0 0-1,0 0 1,0 0-1,0 0 0,0 1 1,0-1-1,0 0 1,1 0-1,-1 0 1,0 0-1,0 0 0,0 0 1,0 1-1,0-1 1,0 0-1,0 0 0,0 0 1,0 0-1,0 0 1,0 1-1,0-1 1,0 0-1,0 0 0,0 0 1,0 0-1,0 0 1,-1 0-1,1 1 1,0-1-1,0 0 0,0 0 1,0 0-1,0 0 1,0 0-1,0 0 0,0 0 1,0 1-1,0-1 1,-1 0-1,1 0 1,0 0-1,0 0 0,0 0 1,0 0-1,0 0 1,0 0-1,-1 0 0,1 0 1,0 0-1,0 0 1,0 0-1,0 0 1,0 0-1,0 0 0,-1 0 1,1 0-1,0 0 1,-2 1 12,0 0 0,1 0 0,-1 1 0,0-1 0,1 0 0,-1 1 1,1-1-1,-1 1 0,1 0 0,0-1 0,0 1 0,-2 3 0,-4 5 43,-41 45 211,-76 69 0,109-110-235,1 1 1,0 1-1,1 0 1,-14 22 0,-49 67 39,62-90-127,12-14 34,1 0 0,0 0 0,-1 0 0,1 1 0,0-1 0,0 0 0,0 0 0,0 1 0,0-1 0,0 0 0,1 1 1,-1-1-1,0 1 0,1-1 0,-1 3 0,1-3-10,18-7-39,25-13 28,-14 6 35,0 1 1,1 1 0,0 2-1,1 1 1,0 1 0,37-3-1,48-8 194,-101 20 228,-9 2-4441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9144,'0'0'749,"11"-5"-322,19-8 113,0 2 1,60-14-1,-70 22-228,1 1-1,0 1 1,0 0-1,0 2 1,0 0-1,0 1 1,0 2-1,23 6 1,57 12 1521,-82-19-3685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6224,'0'0'2993,"-2"18"-2585,-14 282 1483,12-214-1163,-2 59 1063,-26 153-1,25-280-1086,5-11-590,4-8-1868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1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236 514 7528,'0'0'3880,"-8"15"-3162,-114 253 1372,92-189-1232,4 1 0,-21 107 0,44-170-348,3-17-500,0 1 0,0-1 0,0 0 0,0 0 0,0 0 0,0 0 0,0 0 0,0 0 1,0 0-1,0 0 0,0 1 0,0-1 0,0 0 0,0 0 0,0 0 0,0 0 0,0 0 0,0 0 1,0 0-1,0 1 0,0-1 0,0 0 0,0 0 0,0 0 0,1 0 0,-1 0 0,0 0 0,0 0 1,0 0-1,0 0 0,0 1 0,0-1 0,0 0 0,0 0 0,0 0 0,0 0 0,1 0 0,-1 0 0,0 0 1,0 0-1,0 0 0,0 0 0,0 0 0,0 0 0,0 0 0,1 0 0,-1 0 0,0 0 0,0 0 1,0 0-1,0 0 0,2-2 38,0 0 1,-1 0-1,1 0 1,-1-1-1,1 1 1,-1 0-1,0-1 1,0 1 0,1-4-1,216-663 2124,-205 623-1869,2 1 0,35-76 0,-49 120-289,-1 0-1,0 0 0,1 0 0,-1 0 1,1 0-1,-1 0 0,1 0 1,0 0-1,-1 0 0,1 0 0,0 0 1,0 0-1,-1 1 0,1-1 0,0 0 1,0 1-1,0-1 0,0 1 1,0-1-1,0 1 0,0-1 0,0 1 1,0-1-1,0 1 0,0 0 0,0 0 1,0 0-1,1 0 0,-1 0 1,0 0-1,0 0 0,0 0 0,1 0 1,0 1 1,0 0 1,0 0-1,-1 0 0,1 1 1,0-1-1,-1 1 1,1-1-1,-1 1 0,0-1 1,1 1-1,-1 0 1,0-1-1,0 1 0,0 0 1,0 0-1,0 3 1,6 14 21,-1 0 0,-1 1 0,0 0-1,-2 0 1,0 1 0,-2-1 0,0 0 0,-1 1 0,-5 37 0,3-46-12,0 1 0,-1-1 0,-1 0 1,0 1-1,0-2 0,-1 1 0,-1 0 0,0-1 0,0 0 0,-1 0 0,0-1 0,-1 0 0,0 0 1,-1-1-1,0 0 0,-1 0 0,-10 7 0,18-15-6,0 1-1,0-1 1,0 0 0,-1 1-1,1-1 1,0 0-1,-1-1 1,1 1 0,0 0-1,-1-1 1,1 1 0,-1-1-1,1 0 1,-1 1 0,1-1-1,-1-1 1,1 1 0,-1 0-1,-3-1 1,4 0 5,0 0 0,0-1 0,0 1 0,0 0 1,0-1-1,1 1 0,-1-1 0,1 1 0,-1-1 0,1 0 0,-1 1 1,1-1-1,0 0 0,0 0 0,0 0 0,0 0 0,0 0 0,0-1 1,0 1-1,1 0 0,-1-3 0,0 3-10,1 0 0,0 0-1,0-1 1,-1 1 0,1 0 0,0 0-1,1 0 1,-1 0 0,0 0 0,1 0-1,-1 0 1,1 0 0,0 0 0,-1 0 0,1 0-1,0 0 1,0 0 0,0 0 0,1 0-1,-1 1 1,0-1 0,1 0 0,-1 1 0,1-1-1,-1 1 1,1 0 0,0-1 0,0 1-1,-1 0 1,5-2 0,6-2 2,-1 1 1,1 0-1,0 0 0,16-2 0,-2 0 5,92-19 12,-86 20-28,0-2 0,0-1-1,-1-1 1,49-22-1,-12-6 52,66-47 0,-122 75-58,-1 0-1,0 0 1,-1-1-1,0-1 1,14-19-1,-4 1-13,18-36 1,-31 52 23,-1 0 1,0-1-1,-1 0 1,5-24 0,-8 31 0,-1 0 0,0 0 1,0 0-1,-1-1 1,0 1-1,0 0 0,-1 0 1,0 0-1,0 0 1,-1 0-1,-4-12 1,6 18-8,-1-1 1,1 1 0,-1 0 0,0-1-1,1 1 1,-1 0 0,0 0-1,0-1 1,0 1 0,0 0 0,0 0-1,0 0 1,-1 0 0,1 0 0,0 1-1,0-1 1,-1 0 0,1 0-1,0 1 1,-1-1 0,-2 0 0,2 1-1,-1 0 0,1 0 0,0 0 0,-1 0 0,1 0 0,0 1 0,-1-1 0,1 1 0,0 0 0,0-1 0,-1 1 0,-2 2 1,-3 2-7,1 0 1,-1 0 0,1 1 0,0 0 0,1 0 0,-7 8 0,-9 14-18,2 2 0,1 0 0,1 1 0,2 0 0,1 2 0,2 0 0,1 0 0,2 1 0,1 1 0,1 0 0,-4 52 0,11-73 24,0 0-1,1 0 1,1 0 0,4 25 0,-5-36 1,1 0 0,-1 0 0,1 0-1,0 0 1,0 0 0,0 0 0,1-1 0,-1 1 0,1 0 0,-1-1 0,1 1 0,0-1 0,0 1 0,0-1 0,0 0 0,0 0 0,1 0 0,-1 0 0,1-1-1,-1 1 1,1 0 0,0-1 0,0 0 0,-1 0 0,1 0 0,0 0 0,0 0 0,5 1 0,3-2 16,1 0 1,0 0-1,-1-1 1,1-1-1,-1 0 1,19-5-1,66-29 85,-81 30-85,170-80 259,-175 81-259,-10 5-20,15-7 74,-1-1 0,1-1 0,16-12 0,-31 21-72,0-1 0,0 1 0,0 0 0,0 0 1,0 0-1,-1 0 0,1 0 0,0 0 1,0 0-1,0 0 0,0 0 0,0 0 1,0 0-1,0 0 0,0-1 0,0 1 0,0 0 1,-1 0-1,1 0 0,0 0 0,0 0 1,0 0-1,0 0 0,0 0 0,0-1 0,0 1 1,0 0-1,0 0 0,0 0 0,0 0 1,0 0-1,0 0 0,0-1 0,0 1 0,0 0 1,0 0-1,0 0 0,0 0 0,0 0 1,0 0-1,0 0 0,1-1 0,-1 1 1,0 0-1,0 0 0,0 0 0,0 0 0,0 0 1,0 0-1,0 0 0,0 0 0,0 0 1,0-1-1,1 1 0,-1 0 0,0 0 0,0 0 1,0 0-1,0 0 0,0 0 0,0 0 1,0 0-1,1 0 0,-1 0 0,0 0 1,-16 2 40,-22 10-15,20-5-20,0 1-1,0 0 1,1 2-1,0 0 1,0 1-1,1 0 0,1 2 1,0 0-1,-17 18 1,30-28-1,0-1-1,0 1 1,1 0 0,-1-1 0,0 1-1,1 0 1,0 0 0,0 0 0,0 0-1,-2 6 1,3-8-4,0-1 0,0 1 0,0 0 0,0-1 0,0 1 0,0-1 0,0 1 0,1 0 0,-1-1 0,0 1 0,0 0 0,0-1 0,1 1 0,-1 0 0,0-1 0,1 1 0,-1-1 0,0 1 0,1-1 0,-1 1 0,2 0 0,-1 0 0,0-1 0,0 1 0,0-1 0,0 1 0,0-1 0,1 0 0,-1 0 0,0 1 0,0-1 1,1 0-1,-1 0 0,0 0 0,0 0 0,1 0 0,-1-1 0,2 1 0,7-3 25,0 1 1,0-2-1,0 1 1,0-1-1,0-1 1,-1 0-1,13-9 1,59-49 290,-67 52-218,8-3 77,-21 14-176,-1 0 0,0-1 1,1 1-1,-1 0 0,0 0 1,1-1-1,-1 1 0,0 0 0,1 0 1,-1 0-1,0-1 0,1 1 0,-1 0 1,1 0-1,-1 0 0,0 0 0,1 0 1,-1 0-1,1 0 0,-1 0 1,0 0-1,1 0 0,-1 0 0,1 0 1,-1 0-1,0 0 0,1 1 0,-1-1 1,1 0-1,-1 0 0,0 0 0,1 1 1,-1-1-1,0 0 0,1 0 1,-1 1-1,0-1 0,0 0 0,1 0 1,-1 1-1,0-1 0,0 0 0,1 1 1,-1-1-1,0 1 0,0-1 0,0 0 1,0 1-1,0-1 0,1 0 1,-1 2-1,0 3-11,1 1-1,-1 0 1,1-1 0,1 1 0,3 10-1,-4-13 7,0-1 0,0 1 0,0-1 1,0 1-1,0-1 0,1 0 0,-1 0 0,1 0 0,0 0 0,0 0 0,0 0 0,0 0 0,0 0 0,0-1 0,3 2 0,-4-2 8,1-1-1,0 1 0,0-1 1,0 0-1,-1 0 1,1 0-1,0 0 0,0 0 1,0 0-1,-1 0 0,1-1 1,0 1-1,0-1 1,-1 1-1,1-1 0,0 1 1,-1-1-1,1 0 1,0 0-1,1-2 0,31-25 85,-29 23-70,21-22 123,33-46 0,-18 21 157,-37 49-270,-1-1 59,-4 9-27,-1 5-71,-3 16-3,-2 1 1,-1-2-1,-1 1 1,-1-1-1,-1 0 0,-29 45 1,39-68 5,-1 0 0,1 1 0,-1-1 0,0 0 0,0 0 0,0 0 0,0 0 0,0 0 0,-1 0 0,1-1 0,0 1 0,-1-1 0,1 0 0,-1 1 0,0-1 0,1 0 0,-1 0 0,-3 0 0,3-1 14,1 0 0,-1-1 0,0 1 0,1 0 0,-1-1 0,1 0 0,-1 0 0,1 0 0,0 0 0,-1 0 0,1 0 0,0 0 0,0-1 0,0 1 0,0-1 0,0 0 0,0 0 0,0 1 0,0-1 0,-1-3 0,2 4-5,1 1-1,-1 0 0,1-1 0,0 1 0,-1 0 0,1-1 0,0 1 0,-1 0 0,1-1 1,0 1-1,-1-1 0,1 1 0,0-1 0,0 1 0,0-1 0,-1 1 0,1-1 0,0 1 1,0-1-1,0 1 0,0-1 0,0 1 0,0-1 0,0 1 0,0-1 0,0 1 0,0-1 1,0 1-1,0-1 0,0 1 0,1-1 0,-1 1 0,0-1 0,0 1 0,0-1 0,1 1 1,-1-1-1,0 1 0,1-1 0,-1 1 0,0 0 0,1-1 0,-1 1 0,1 0 0,-1-1 1,0 1-1,1 0 0,-1 0 0,1-1 0,-1 1 0,1 0 0,0 0 0,34-6 10,-24 5-7,31-6-4,0-2 0,0-1 1,54-22-1,122-65 0,-186 82 0,-32 15 0,7-4 0,1 1 0,0 0 0,-1 0 0,1 1 0,14-3 0,-21 5 0,-1 0 0,0 1 0,0-1 0,1 0 0,-1 0 0,0 0 0,0 1 0,0-1 0,0 0 0,1 0 0,-1 0 0,0 1 0,0-1 0,0 0 0,0 1 0,0-1 0,0 0 0,0 0 0,1 1 0,-1-1 0,0 0 0,0 0 0,0 1 0,0-1 0,0 0 0,0 1 0,0-1 0,-1 0 0,1 0 0,0 1 0,0-1 0,0 0 0,0 1 0,0-1 0,0 0 0,0 0 0,-1 1 0,1-1 0,-5 13 0,-1 0 0,-6 12 7,0 0-1,-1 0 0,-28 36 0,40-61-4,1 0-1,0 1 0,0-1 0,0 0 0,0 0 1,0 0-1,-1 0 0,1 0 0,0 0 0,0 0 1,0 0-1,0 1 0,0-1 0,0 0 0,-1 0 1,1 0-1,0 0 0,0 0 0,0 1 0,0-1 1,0 0-1,0 0 0,0 0 0,0 0 0,0 1 1,0-1-1,0 0 0,0 0 0,0 0 0,0 0 1,0 1-1,0-1 0,0 0 0,0 0 0,0 0 1,0 0-1,0 1 0,0-1 0,0 0 0,0 0 1,0 0-1,0 0 0,1 1 0,8-3 34,13-9 15,15-11 37,-24 13-50,0 1 1,0 1-1,1 0 1,0 1-1,0 0 1,21-5-1,-34 11-33,0-1 1,0 1-1,0 0 0,0 0 0,0-1 1,0 1-1,0 0 0,0 0 0,0 0 0,0 0 1,0 0-1,0 0 0,0 1 0,0-1 1,0 0-1,0 0 0,0 1 0,0-1 1,-1 0-1,1 1 0,0-1 0,0 1 1,0-1-1,0 1 0,-1 0 0,2 0 1,-1 1 3,-1-1 0,1 1 1,-1 0-1,0 0 1,1-1-1,-1 1 0,0 0 1,0 0-1,0 0 1,-1 3-1,1-2 7,0-1-1,-1 1 0,2 0 1,-1 0-1,0-1 1,0 1-1,2 5 1,-1-8-11,-1 1 0,1-1 1,-1 0-1,1 1 0,-1-1 1,1 0-1,-1 0 0,1 0 1,-1 0-1,1 1 0,-1-1 1,1 0-1,0 0 0,-1 0 1,1 0-1,-1 0 0,1 0 1,-1 0-1,1-1 0,0 1 1,-1 0-1,1 0 0,-1 0 1,1 0-1,-1-1 0,1 1 1,0-1-1,18-7 56,9-5 90,34-11 0,-62 24-148,1 0-1,-1-1 1,1 1-1,-1 0 1,1 0-1,-1 0 1,1 0-1,-1 0 1,1 0-1,-1 0 1,1 0-1,-1 0 1,1 0-1,-1 0 1,1 0-1,-1 0 1,1 0-1,-1 0 1,1 0-1,-1 1 1,1-1-1,-1 0 1,1 0-1,-1 1 1,0-1-1,1 0 1,-1 1-1,1-1 1,-1 0-1,0 1 1,1-1-1,-1 0 1,0 1-1,1-1 1,-1 1-1,0-1 1,0 1-1,1-1 1,-1 1-1,0-1 1,0 1-1,0-1 1,0 1-1,0-1 1,0 1-1,0-1 1,0 1-1,0-1 1,0 1-1,0-1 1,0 1-1,0-1 1,0 1-1,0-1 1,-1 2-1,-7 34-18,6-30 9,-12 35-26,8-24 21,-6 27 0,11-43 15,1 0-1,0 0 1,0 1 0,0-1 0,0 0 0,0 0-1,0 0 1,0 0 0,0 0 0,0 0 0,0 1-1,1-1 1,-1 0 0,0 0 0,1 0 0,-1 0-1,1 0 1,0 0 0,-1 0 0,1 0-1,-1 0 1,1-1 0,0 1 0,0 0 0,0 0-1,0 0 1,-1-1 0,1 1 0,0-1 0,0 1-1,0-1 1,0 1 0,0-1 0,0 1 0,1-1-1,-1 0 1,0 1 0,0-1 0,2 0 0,2 1 4,0-1 0,0 0 0,0 0 0,0 0 0,1-1 0,-1 0 0,7-2 0,42-12 63,20-5 20,127-53-1,-180 64-76,-15 7-1,-1 0 1,0 0-1,0 0 0,0-1 1,0 0-1,0 0 1,0 0-1,-1 0 0,6-6 1,-10 4 64,-7 5-26,-15 5 11,20-5-55,-21 7 29,-1 0-1,1 1 1,0 2-1,1 0 0,0 1 1,-36 26-1,51-28-59,12-4 11,18-4 4,3-6 30,0-1 0,-1-2 0,44-18 0,0 1 295,-68 24-299,0 1 0,1 0 0,-1 0 1,0 0-1,1 0 0,-1 0 0,0 0 0,1 0 1,-1 0-1,0 0 0,1 1 0,-1-1 0,0 0 1,0 1-1,1-1 0,-1 1 0,0 0 0,2 1 1,22 19 154,-4-3-50,-8-11-19,1 0 1,0-1-1,0-1 1,0 0 0,1 0-1,0-2 1,0 0-1,28 2 1,-16-4 35,-1-1 0,0-2 0,0 0 0,35-9 0,-51 8-4243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7936,'0'0'936,"-2"11"-656,-9 78 115,-14 120 299,2-9 303,0 26 781,8-84 631,18-129-1671,-3-13-728,1 0 0,-1 0 1,0 0-1,0 0 0,0 1 0,0-1 1,1 0-1,-1 0 0,0 0 1,0 0-1,1 0 0,-1 0 0,0 0 1,0 0-1,0 0 0,1 0 1,-1 0-1,0 0 0,0 0 1,1 0-1,-1 0 0,0 0 0,0 0 1,0 0-1,1 0 0,-1 0 1,0 0-1,0 0 0,1 0 0,-1 0 1,0 0-1,0 0 0,0-1 1,1 1-1,-1 0 0,0 0 1,0 0-1,0 0 0,0 0 0,0-1 1,1 1-1,-1 0 0,0 0 1,0 0-1,0-1 0,0 1 0,0 0 1,0 0-1,0 0 0,0-1 1,0 1-1,0 0 0,0 0 1,0-1-1,5-8-2018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4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22 176 8032,'0'0'2966,"5"15"-2500,6 24-5,-2 1-1,7 72 1,-13-47 439,-3 0 0,-13 102 0,12-156-730,-3 15 1100,4-26-1260,0 1-1,0-1 1,0 0-1,0 0 0,0 0 1,0 0-1,0 0 0,0 0 1,0 0-1,0 0 1,0 0-1,0 0 0,0 0 1,0 1-1,0-1 0,0 0 1,0 0-1,0 0 0,0 0 1,0 0-1,0 0 1,0 0-1,0 0 0,0 0 1,0 0-1,0 0 0,-1 0 1,1 0-1,0 0 0,0 0 1,0 0-1,0 1 1,0-1-1,0 0 0,0 0 1,0 0-1,0 0 0,0 0 1,0 0-1,0 0 1,0 0-1,-1 0 0,1 0 1,0 0-1,0 0 0,0 0 1,0 0-1,0 0 0,0 0 1,0 0-1,0 0 1,0 0-1,0 0 0,0 0 1,0-1-1,-1 1 0,1 0 1,0 0-1,0 0 0,0 0 1,0 0-1,0 0 1,0 0-1,0 0 0,0 0 1,0 0-1,0 0 0,0 0 1,-5-15 336,-2-27-176,1 0-1,-1-81 0,13 18 52,26-151 0,-30 227-178,-2 20-26,1 0 1,0 0-1,3-12 0,-3 19-10,0 0 1,-1 0-1,1 0 0,0 0 1,0 0-1,0 0 1,0 0-1,1 0 1,-1 0-1,0 1 1,1-1-1,-1 0 0,1 1 1,0-1-1,-1 1 1,1 0-1,0 0 1,3-2-1,4-1 25,1 0 0,-1 0 0,1 1 0,0 1 0,0 0 0,0 0 0,0 1-1,0 0 1,12 1 0,-17 0-17,-1 1 0,1-1 0,-1 1 0,1 1 0,-1-1 0,0 0 0,1 1 0,-1 0 0,0 0 0,0 0 0,0 1 0,-1 0 0,1-1 0,0 1 0,-1 0 0,0 1 0,0-1 0,0 0 0,0 1 0,0 0 0,-1 0 0,4 7 0,-3-5 5,-1 1 1,1-1-1,-2 1 0,1 0 1,-1-1-1,0 1 0,0 0 0,-1 0 1,1 0-1,-2 0 0,1 0 1,-1-1-1,0 1 0,0 0 1,-1 0-1,0-1 0,0 1 0,-1-1 1,-3 7-1,-7 11 59,-1 0-1,-1-1 1,-24 29 0,30-40-43,-3 4 11,4-4 19,-1 0-1,-1-1 1,1 0-1,-2-1 1,-13 12-1,18-20 335,15-6-249,3 1-134,-1 1-1,1 0 1,0 1-1,0 1 1,21 1-1,57 15-57,-46-7-18,-41-8 52,0-1 1,0 1-1,0 0 0,0 1 1,0-1-1,0 0 1,-1 1-1,1 0 0,0 0 1,-1-1-1,1 1 1,-1 1-1,3 2 1,-4-4 7,0 0 1,0 0 0,-1 0-1,1 1 1,0-1 0,-1 0-1,1 0 1,-1 0 0,1 1 0,-1-1-1,0 0 1,0 1 0,1-1-1,-1 0 1,0 1 0,0-1 0,0 0-1,-1 1 1,1-1 0,0 0-1,0 0 1,-1 1 0,1-1 0,-1 0-1,1 0 1,-1 1 0,1-1-1,-1 0 1,0 0 0,1 0-1,-1 0 1,0 0 0,0 0 0,0 0-1,-1 1 1,-4 3 15,0 0 1,0-1-1,-1 1 1,0-1-1,0-1 0,0 1 1,-8 2-1,-53 16 111,57-20-114,1 1-1,-1-2 1,0 1 0,1-2 0,-1 1 0,0-1 0,0-1-1,1 0 1,-1 0 0,1-1 0,-1-1 0,1 0 0,0 0-1,0-1 1,0 0 0,0-1 0,0 0 0,1 0 0,0-1-1,-9-8 1,-10-14-2768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4008,'0'0'6418,"2"-10"-6183,-1-1-157,-1 7-44,0 1 0,1-1-1,-1 0 1,1 1 0,0-1 0,0 0-1,0 1 1,1-1 0,-1 1 0,3-5-1,-1 7 80,-1-1 0,0 1 0,1-1-1,-1 1 1,1 0 0,0 0-1,-1 0 1,1 0 0,3-1 0,5-1 58,13-6 64,0 1 0,0 1 1,1 1-1,46-4 0,26-6 558,-13 2 54,-39 5-386,-33 6-274,-1 0 1,20-1 0,51-8-1513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3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4512,'0'0'8726,"6"-10"-8275,22-31 2,-27 39-399,0 0 1,1 0-1,-1 1 0,1-1 0,0 1 0,-1-1 1,1 1-1,0 0 0,0 0 0,0-1 0,0 1 1,0 0-1,0 1 0,0-1 0,0 0 0,2 0 1,8-3 361,-10 3-356,0 0 1,0 1-1,0-1 1,0 0 0,0 1-1,0 0 1,1-1-1,-1 1 1,0 0 0,0 0-1,0 0 1,0 0 0,0 0-1,0 1 1,0-1-1,0 1 1,0-1 0,0 1-1,0 0 1,0 0-1,0 0 1,0 0 0,0 0-1,0 0 1,-1 0 0,1 1-1,-1-1 1,1 1-1,-1-1 1,1 1 0,-1-1-1,0 1 1,2 3-1,4 7 116,0-1 0,-1 1 0,0 1 0,4 13 0,-6-15-99,5 17 222,-1 0 1,5 43-1,-9-48-97,0-1 0,1 0 0,1 1 0,1-2 0,16 34 0,-16-42-58,1 0 1,0 0-1,0-1 0,2-1 0,19 20 0,-24-26-87,0-1 0,0 0 0,1 0 0,0-1 0,0 1 0,0-1 0,0 0 0,0-1 0,1 0 0,-1 0 0,1 0 0,-1-1 0,1 1 1,0-2-1,6 1 0,-5-1 4,22-1 242,-29 1-298,1 0 0,-1-1 0,0 1-1,0 0 1,0-1 0,0 1 0,0-1 0,0 1 0,0-1-1,0 1 1,0-1 0,0 0 0,0 1 0,0-1 0,0 0-1,-1 0 1,1 0 0,0 0 0,0 0 0,-1 0-1,2-2 1,7-16-3189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3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1 10952,'0'0'960,"-10"8"-627,-84 69 241,-61 53 147,-57 52 404,157-140-474,2 2 1,-69 75-1,122-118-700,-1-1 0,1 0 0,0 0 0,-1 0 0,1 1 0,-1-1 0,1 0 0,0 0 0,-1 1 0,1-1 0,0 0 0,0 1 0,-1-1 0,1 0 0,0 1 0,0-1 0,0 1 0,-1-1 0,1 0 0,0 1 0,0-1 0,0 1 0,0-1 0,0 0 0,0 1 0,0-1 0,0 1 0,0-1 0,0 1 0,0-1 0,0 0 0,0 1 0,0-1 0,0 1 0,0-1 0,1 1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3208,'0'0'5705,"-6"17"-5420,-51 246 541,13 110 151,25-195-512,-3 81 341,26-127 80,-1-122-592,3-15-70,7-21-171,-3-5-1794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4120,'0'0'2694,"1"11"-2394,0 167 648,-52 251 393,-26-6-222,41-187 95,34-230-1111,2 0 0,-1 0 0,1 0 0,-1 1 0,2 7 0,-1-14-95,0 0-1,0 0 0,0 1 1,0-1-1,1 0 0,-1 0 1,0 0-1,0 0 0,0 1 1,0-1-1,0 0 0,0 0 1,0 0-1,0 0 0,0 0 1,1 0-1,-1 1 1,0-1-1,0 0 0,0 0 1,0 0-1,0 0 0,1 0 1,-1 0-1,0 0 0,0 0 1,0 0-1,0 0 0,1 0 1,-1 0-1,0 0 0,0 0 1,0 0-1,0 0 0,1 0 1,-1 0-1,0 0 0,0 0 1,0 0-1,0 0 0,1 0 1,-1 0-1,0 0 0,0 0 1,0 0-1,0 0 1,0 0-1,1 0 0,-1 0 1,0-1-1,0 1 0,0 0 1,0 0-1,0 0 0,0 0 1,0 0-1,1 0 0,-1-1 1,0 1-1,0 0 0,0 0 1,10-11 80,-8 9-73,46-54-1631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4216,'0'0'3521,"-2"11"-3096,-35 150 1118,-113 301 934,144-444-2396,-53 175 2318,59-193-2376,0 1-1,0-1 0,0 0 1,0 0-1,0 1 0,0-1 1,0 0-1,0 0 0,-1 1 0,1-1 1,0 0-1,0 0 0,0 1 1,0-1-1,0 0 0,0 0 1,0 1-1,1-1 0,-1 0 1,0 0-1,0 1 0,0-1 1,0 0-1,0 0 0,0 1 1,0-1-1,0 0 0,1 0 1,-1 0-1,0 1 0,0-1 1,0 0-1,1 0 0,-1 0 1,0 0-1,0 1 0,0-1 1,1 0-1,-1 0 0,0 0 1,0 0-1,1 0 0,-1 0 1,0 0-1,0 0 0,1 0 1,-1 0-1,0 1 0,0-1 1,1-1-1,17-6 361,16-16-258,-29 19-104,1-2 3,-1 1 0,1 0 0,1 0 0,-1 1 1,1-1-1,-1 1 0,1 1 0,10-4 1,-6 3-11,2 0 10,1 0 0,-1 1 0,1 0-1,0 1 1,17-1 0,11 1-8,20 1-34,68 4 140,-115-3-66,-15 0-70,0 0-1,1 0 1,-1 0 0,0 0 0,0 0-1,0 0 1,0 0 0,0 0 0,0 0-1,0 0 1,1 0 0,-1 0 0,0 0-1,0 0 1,0 0 0,0 0 0,0 0-1,0-1 1,0 1 0,0 0 0,0 0-1,1 0 1,-1 0 0,0 0 0,0 0 0,0 0-1,0-1 1,0 1 0,0 0 0,0 0-1,0 0 1,0 0 0,0 0 0,0 0-1,0-1 1,0 1 0,0 0 0,0 0-1,0 0 1,0 0 0,0 0 0,0 0-1,0-1 1,0 1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6128,'0'0'2136,"11"-2"-1775,-1 0-274,5-1 121,-1 0 1,0 1-1,1 1 0,27 1 0,18 6 741,-35-5-165,0 2 0,42 9 0,-67-12-751,1 0 0,0 0 0,-1 0-1,1 0 1,0 0 0,-1 0 0,1 0 0,0 0-1,-1 0 1,1 0 0,0-1 0,-1 1-1,1 0 1,0 0 0,-1-1 0,1 1 0,-1-1-1,1 1 1,-1 0 0,1-1 0,-1 1 0,1-1-1,-1 1 1,1-1 0,-1 1 0,0-1-1,1 1 1,-1-2 0,9-16-930,-9 16 191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6704,'0'0'4400,"15"6"-3990,-1 0-298,-2-1-7,1 0 0,0 0 0,0-1 0,0-1 0,1 0 0,13 0 0,4-2 694,60-5-1,-67 6-285,-23-2-460,1 1 1,-1-1-1,1 0 1,-1 1-1,1-1 0,-1 0 1,1 0-1,-1 0 1,1 0-1,-1 0 1,1-1-1,-1 1 0,0 0 1,1-1-1,-1 1 1,1-1-1,-1 1 0,0-1 1,1 0-1,-1 0 1,0 1-1,0-1 0,3-2 1,9-9-1922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8:3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125 143 4616,'0'0'7334,"-10"6"-7078,-32 21-12,37-23-182,1 0 0,-1 0-1,1 0 1,-1 1 0,1-1-1,1 1 1,-1 0 0,1 0 0,0 1-1,0-1 1,0 1 0,1-1-1,-3 8 1,0 1 25,2-6-5,0 1 0,0-1 0,1 1 0,1 0 1,0-1-1,0 1 0,0 0 0,1 0 0,1 0 0,-1 0 0,1-1 0,1 1 1,0 0-1,4 13 0,-5-21-64,-1 0-1,1 0 1,0 0-1,-1 0 1,1 1 0,0-1-1,0 0 1,0 0 0,0-1-1,0 1 1,0 0 0,0 0-1,0 0 1,0-1-1,0 1 1,0-1 0,1 1-1,-1-1 1,0 1 0,0-1-1,1 1 1,-1-1 0,0 0-1,1 0 1,-1 0 0,0 0-1,0 0 1,1 0-1,-1 0 1,0 0 0,1-1-1,1 1 1,2-2 18,0 1 0,0 0 0,-1-1 0,1 0-1,0 0 1,-1 0 0,6-4 0,27-21 321,36-34 0,-69 58-291,-1-1 1,1 0 0,-1 0 0,0 0 0,-1 0 0,1-1 0,-1 1 0,1-1 0,-1 0 0,-1 0 0,1 1-1,-1-1 1,1 0 0,-2 0 0,2-8 0,-2 12 322,-2 27-283,2-20-100,0 0 0,0 1 0,1-1 0,0 1 0,0-1 0,0 0 0,1 0 0,0 0 0,3 7 0,-3-10 1,0 0 0,0-1 0,0 1 0,0 0 0,0-1 0,1 1 0,-1-1 0,1 0 0,0 0 0,0 0 0,0 0 0,-1 0 0,2 0 0,-1-1 0,0 0 0,0 0 0,0 1 0,6-1 0,-4 0 17,0 0 1,0-1-1,0 0 0,0-1 1,-1 1-1,1-1 0,0 0 1,0 0-1,0 0 0,-1-1 0,1 1 1,0-1-1,-1 0 0,0-1 1,1 1-1,-1-1 0,0 0 1,0 0-1,-1 0 0,1 0 0,6-7 1,2-5 77,0 1 1,-1-1 0,0-1-1,12-25 1,-20 34-48,0-1-1,0 1 1,0-1-1,-1 0 1,-1 0-1,1 0 1,-1 0-1,0-11 1,2 0 210,-3 17-261,1 1 0,-1 0 0,0 0-1,1 0 1,-1-1 0,1 1 0,0 0 0,-1 0-1,1 0 1,0 0 0,-1 0 0,1 0 0,0 0 0,0 0-1,0 0 1,0 0 0,0 1 0,0-1 0,0 0 0,0 1-1,0-1 1,3 0 0,0-1 7,1 0-1,-1 0 1,1 1 0,0-1-1,5 0 1,20 1-33,0 0 1,-1 2-1,1 1 0,49 9 0,49 5-45,-57-10 16,-106 3 119,22-5-62,-11 4 31,-1 1 0,1 2 1,0 0-1,1 1 0,-30 22 1,52-33-32,-1 0 0,1-1 0,0 1 0,0 0 0,0 0 1,0 0-1,0 0 0,0 1 0,0-1 0,0 0 0,1 0 1,-1 0-1,0 1 0,1-1 0,-1 0 0,1 1 0,-1-1 0,1 1 1,0-1-1,-1 0 0,1 1 0,0-1 0,0 1 0,0-1 1,0 1-1,0-1 0,1 1 0,-1-1 0,0 0 0,1 1 0,-1-1 1,1 0-1,-1 1 0,1-1 0,0 0 0,-1 1 0,1-1 1,0 0-1,0 0 0,0 0 0,0 0 0,0 0 0,0 0 0,0 0 1,0 0-1,0 0 0,1 0 0,-1-1 0,0 1 0,1-1 0,-1 1 1,0-1-1,1 1 0,-1-1 0,0 0 0,1 1 0,-1-1 1,1 0-1,-1 0 0,1 0 0,-1 0 0,1 0 0,-1 0 0,0-1 1,1 1-1,-1-1 0,1 1 0,-1 0 0,2-2 0,3-1 8,0 1 0,-1-1-1,0 0 1,0-1-1,0 1 1,0-1 0,0 0-1,7-9 1,29-42 126,-11 13 9,-30 42-142,1-1-1,-1 1 0,0 0 1,0-1-1,0 1 0,1 0 1,-1 0-1,0-1 0,0 1 1,1 0-1,-1 0 0,0-1 1,1 1-1,-1 0 0,0 0 1,1 0-1,-1-1 0,0 1 1,1 0-1,-1 0 0,0 0 1,1 0-1,-1 0 0,1 0 1,-1 0-1,0 0 0,1 0 0,-1 0 1,0 0-1,1 0 0,-1 0 1,1 0-1,-1 0 0,0 0 1,1 0-1,-1 0 0,0 1 1,1-1-1,-1 0 0,0 0 1,1 0-1,-1 1 0,0-1 1,0 0-1,1 0 0,-1 1 1,0-1-1,0 0 0,1 0 1,-1 1-1,0-1 0,0 0 1,1 1-1,8 26 34,-5-14-10,12 37-17,-13-36-14,1-1 0,0 1 1,2-1-1,-1 0 0,14 21 0,-18-33 5,-1 0 0,1 0 0,0-1-1,0 1 1,0-1 0,1 1 0,-1-1-1,0 1 1,0-1 0,0 1 0,0-1-1,0 0 1,1 0 0,-1 1 0,0-1-1,0 0 1,0 0 0,0 0 0,1-1-1,-1 1 1,0 0 0,0 0 0,0 0-1,0-1 1,1 1 0,-1-1 0,0 1-1,0-1 1,0 1 0,0-1 0,2-1-1,33-24 93,2-6-7,-11 11 95,-1-2 0,-1 0 0,39-48-1,-63 69-171,1 1 23,-1-1 0,1 0 0,-1 0 0,0 0 1,0 0-1,0-1 0,0 1 0,0 0 1,0 0-1,0-4 0,1 4-31,-4 12-7,-26 96 3,14-49 0,7-19 35,6-36-33,1 0 1,0 0 0,0 0-1,0 0 1,0 0-1,0 0 1,0 0-1,1 0 1,-1 0-1,0 0 1,1 0-1,0 0 1,0 0-1,-1 0 1,1 0-1,2 2 1,-1-2 1,0-1 0,0 0 1,0 0-1,0-1 0,0 1 1,0 0-1,0-1 0,1 1 1,-1-1-1,0 0 0,0 0 1,0 0-1,0 0 0,1 0 1,-1 0-1,0 0 0,0-1 1,0 1-1,0-1 0,0 1 1,4-3-1,3 0 6,0-1 0,0 0-1,13-8 1,-5-1 16,0 0 0,0-2 0,18-20 0,17-15 42,-47 45-54,-1 0-1,1 0 1,-1 0 0,5-9-1,4-4 62,-12 17-68,0 0 1,0 0-1,0 1 1,0-1-1,0 1 0,0-1 1,1 1-1,-1-1 1,0 1-1,0-1 0,0 1 1,0 0-1,0 0 1,1 0-1,-1 0 0,0 0 1,0 0-1,0 0 1,0 0-1,1 0 0,-1 0 1,0 1-1,0-1 1,2 1-1,35 14 46,-12-5-38,-16-7-18,0-1-1,0-1 0,0 0 1,0 0-1,0-1 0,0 0 0,0 0 1,0-2-1,12-1 0,-17 1 1,-1 1 0,1-1-1,0 1 1,-1-1 0,1 0-1,-1-1 1,0 1 0,0-1-1,0 0 1,0 0 0,0 0 0,-1-1-1,0 1 1,1-1 0,-1 0-1,0 0 1,-1 0 0,1 0-1,-1 0 1,3-8 0,5-16 15,11-48 1,-21 76-11,0-1 1,0 0-1,0 1 1,0-1-1,0 1 1,0-1-1,0 1 1,0-1-1,0 1 1,0-1-1,0 0 1,-1 1-1,1-1 1,0 1-1,0-1 0,-1 1 1,1-1-1,0 1 1,-1-1-1,1 1 1,0 0-1,-1-1 1,1 1-1,0-1 1,-1 1-1,1 0 1,-1-1-1,1 1 1,-1 0-1,1 0 1,-1-1-1,1 1 0,-1 0 1,1 0-1,-1 0 1,0 0-1,1 0 1,-2-1-1,1 1 3,-1 0-1,1 0 0,-1 0 0,1 0 0,0 0 1,-1 0-1,1 0 0,-1 0 0,1 1 1,-1-1-1,1 1 0,0-1 0,-1 1 0,1-1 1,-2 2-1,-4 4 7,0 0-1,0 1 1,1 0 0,0 0-1,0 1 1,-7 12 0,10-16-9,1 0 1,0 0-1,0 0 1,0 1 0,0-1-1,0 0 1,1 1-1,0-1 1,0 1 0,0-1-1,1 1 1,0-1-1,0 1 1,0 0-1,1 8 1,2-5 6,0-1-1,0 1 1,0-1 0,1 1-1,0-1 1,1 0 0,0-1 0,0 1-1,0-1 1,1 0 0,0 0-1,11 8 1,2-1 32,1-1-1,1 0 1,26 10 0,-34-18-15,0 1 0,0-2 0,24 5 0,-21-6-49,0 2 0,17 5 0,-8 1-3019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0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5520,'0'0'3273,"10"7"-2781,-6-5-448,3 3 56,1 0 1,0-1-1,1 0 0,-1 0 0,0-1 1,1 0-1,0 0 0,0-1 0,15 2 1,12-2 506,1-2 0,56-7 0,-67 5-84,30 1 0,-42 2-267,1-1 1,-1-1-1,1 0 0,-1 0 0,0-2 0,0 0 1,24-8-1,27-6-1603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2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2104,'0'0'0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3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469 221 2000,'0'0'3994,"10"-1"-3500,3-1-303,30-1 1102,-43 3-1229,1 1-1,0-1 1,-1 1 0,1-1 0,-1 0 0,1 1-1,-1-1 1,0 1 0,1 0 0,-1-1 0,1 1-1,-1-1 1,0 1 0,1-1 0,-1 1 0,0 0-1,0-1 1,0 1 0,1 0 0,-1-1 0,0 1-1,0 0 1,0-1 0,0 1 0,0 0 0,0 0-1,0-1 1,0 1 0,-1 0 0,1-1-1,0 1 1,0-1 0,-1 2 0,-5 24 772,-2-10 84,7-15-789,0 0-1,0 0 1,0 0 0,1 0 0,-1 1 0,0-1 0,1 0 0,-1 1 0,1-1-1,0 0 1,-1 1 0,1-1 0,0 2 0,-1-2 35,-1 0 0,1 0 1,0 0-1,-1 0 0,1 0 1,-1-1-1,1 1 0,-1-1 1,1 1-1,-1-1 0,1 0 0,-1 1 1,-2-1-1,-16 6 294,-117 77 470,40-22-465,63-41-180,0 1 0,-50 43 0,44-33 299,25-10-97,9-9-392,6-11-79,-1 1 0,1 0 0,-1 0 0,1-1 0,-1 1 0,0 0 0,0-1 0,0 1 0,0-1 0,0 1 0,0-1 0,-1 1 1,1-1-1,0 0 0,-1 0 0,1 1 0,-1-1 0,1 0 0,-1 0 0,0-1 0,-2 2 0,3-2 152,1-1-165,0 0 1,0-1-1,0 1 0,0 0 0,1 0 1,-1-1-1,0 1 0,1 0 1,-1-1-1,0 1 0,1 0 1,0 0-1,-1 0 0,2-1 0,6-13 11,2 1-1,0 0 0,0 1 0,22-21 1,-4 8-10,33-24 0,101-59 65,-138 89-6,1 2 0,1 1 0,0 1 0,39-18 0,-46 24 38,-16 9-74,-1-1 0,0 1-1,1-1 1,-1 1 0,1 0-1,-1 0 1,1 1 0,-1-1-1,1 0 1,0 1 0,3-1-1,-2 4 242,-13 0 35,-1-4-251,0 0-1,0 0 1,-15-6-1,-10-1 6,-93-19 153,56 10-92,55 14-78,1-2 1,-1 0 0,1 0 0,-30-17 0,39 19-18,1-1 1,-1-1-1,1 1 0,0-1 0,0 0 1,1-1-1,0 0 0,-1 1 1,2-2-1,-1 1 0,1 0 1,0-1-1,-3-7 0,4 8-12,2 3-10,0 0-1,0 1 1,0-1 0,0 0 0,-1 1-1,1-1 1,-1 1 0,0 0-1,0-1 1,0 1 0,0 0 0,-4-3-1,-1-7-135,6 10 50,6 11 60,-1 1-8,-2-5 26,-1-1 0,1 0 1,0 0-1,0 0 0,0 0 1,1 0-1,0-1 0,-1 1 1,1-1-1,1 0 0,3 4 1,13 9-1,1-2 0,1 0 0,45 22 0,76 21-12,-90-38 100,92 47 1,-127-58-53,-13-6-9,0 1-1,0-1 1,0 1-1,0 0 1,6 4-1,-10-6-13,-1 0-1,1-1 1,0 1-1,0 0 1,-1 0-1,1 0 1,-1 0-1,1 0 0,-1-1 1,1 1-1,-1 0 1,0 0-1,1 0 1,-1 0-1,0 0 1,0 0-1,1 0 0,-1 0 1,0 0-1,0 0 1,0 1-1,-1-1 1,1 0-1,0 0 1,0 0-1,0 0 1,-1 0-1,1 0 0,-1 0 1,1-1-1,0 1 1,-1 0-1,-1 2 1,-6 7 21,0 0 0,-1 0 0,0-1 0,0 0 0,-1 0 0,0-1 0,-1-1 0,-12 8 0,-28 20 43,17-10-12,-53 28 0,-20 14 14,104-65-69,-21 15 46,2 1 1,-1 1 0,-22 25-1,22-20 48,21-22-83,1-1 0,0 0 0,0 1 0,-1-1 0,1 0 0,-1 0 0,1 0 0,-1-1-1,1 1 1,-1 0 0,0 0 0,1-1 0,-1 1 0,0-1 0,-2 1 0,4-1-13,0 0 0,-1-1-1,1 1 1,0 0 0,0 0-1,0 0 1,0 0 0,0 0-1,0 0 1,0-1 0,0 1-1,0 0 1,0 0 0,-1 0-1,1 0 1,0-1 0,0 1-1,0 0 1,0 0 0,0 0 0,0 0-1,0-1 1,0 1 0,0 0-1,0 0 1,0 0 0,1 0-1,-1 0 1,0-1 0,0 1-1,0 0 1,0 0 0,0 0-1,0 0 1,0 0 0,0-1-1,0 1 1,0 0 0,1 0-1,-1 0 1,0 0 0,0 0-1,0 0 1,0 0 0,0-1-1,1 1 1,-1 0 0,0 0-1,0 0 1,0 0 0,0 0 0,0 0-1,1 0 1,12-11-23,-6 6 10,16-16-3040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3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2704,'0'0'2520,"-13"10"-2343,-85 63 186,64-44-103,2 2 0,1 1 0,1 2 0,2 0 0,-28 46 0,5-15 1274,50-64-1520,-2 5 537,4-8-17,11-12-183,23-21-103,-19 16-116,1 2 1,1 0-1,0 1 0,2 1 0,37-23 0,-30 24-2,-10 4 16,0 1 0,1 1-1,0 1 1,23-7 0,-40 13-133,-1 1 1,1 0-1,-1 0 1,1 0 0,-1-1-1,1 1 1,-1 0-1,1 0 1,-1 0 0,1 0-1,-1 0 1,1 0 0,0 0-1,-1 0 1,1 0-1,-1 0 1,1 0 0,-1 1-1,1-1 1,-1 0-1,1 0 1,-1 0 0,1 1-1,-1-1 1,1 0-1,-1 1 1,1-1 0,-1 0-1,1 1 1,-1-1-1,0 0 1,1 1 0,-1-1-1,0 1 1,1 0-1,-1 0 15,0 1-1,0 0 0,0-1 1,0 1-1,0-1 0,0 1 1,-1-1-1,1 1 0,-1-1 1,1 1-1,-1-1 0,0 3 1,-25 40 309,4-16-115,-34 37 0,44-53-53,12-10-43,3-4 4,21-16 89,-24 18-217,134-101 514,-128 98-471,-2 0 13,1 1 0,-1-1 0,0 0 0,0 0 0,7-7 0,-60 33 481,5-1-426,26-13-789,-1 1 1,-25 17-1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46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1194 6016,'0'0'4234,"7"-11"-3708,61-96 289,113-162 467,20-18-198,-108 124-458,-73 121-315,-1 0 1,14-46-1,-30 64-152,-4 15-49,1 9-107,0 0-1,-1 0 1,1-1-1,0 1 1,0 0-1,0 0 1,0 0-1,0 0 1,0 0-1,-1 0 1,1 0-1,0 0 1,0 0-1,0 0 1,0 0-1,0 0 1,0 0-1,-1 0 1,1 0-1,0 0 1,0 0-1,0 0 1,0 0-1,0 0 1,0 0-1,-1 0 0,1 0 1,0 0-1,0 1 1,0-1-1,0 0 1,0 0-1,0 0 1,0 0-1,0 0 1,-1 0-1,1 0 1,0 0-1,0 1 1,0-1-1,0 0 1,0 0-1,0 0 1,0 0-1,0 0 1,0 0-1,0 0 1,0 1-1,0-1 1,0 0-1,0 0 1,0 0-1,0 0 1,-47 72 47,12-21-52,-34 69-1,17-6-6,-14 32-56,60-136 55,0 0-6,1 0 1,0 0-1,0 0 1,1 1-1,0 0 1,1 0-1,1 0 1,-3 17-1,5-26 15,0-1 0,0 0-1,0 0 1,0 0 0,0 0-1,0 0 1,0 0 0,0 0-1,1 0 1,-1 0 0,0 0-1,1 0 1,-1 0 0,1 0-1,-1 0 1,1 0 0,0 0-1,-1 0 1,1 0 0,0 0-1,-1-1 1,1 1 0,0 0-1,0-1 1,1 2 0,0-2 3,0 1 1,0-1-1,0 1 1,-1-1 0,1 0-1,0 0 1,0 0-1,0 0 1,0 0 0,0 0-1,0 0 1,0-1-1,2 0 1,6-2 18,-1 0 0,1-1 0,-1 0 0,12-8 0,18-16 91,0-1-1,-3-1 1,65-70 0,-58 49 13,-1-2 0,-3-1 0,-3-2 1,-2-2-1,42-96 0,-55 110-72,-10 20 28,0 0-1,13-42 0,-23 59-64,-3 7-19,-6 14-39,-9 26-25,-104 329 47,102-304 29,-37 151 151,51-187-109,-2 5 123,-3 41 0,8-60-47,-1 0-1,-1 0 1,0 0 0,-1 0-1,-13 27 1,0 1 7,8-26-60,9-16-55,-1 1 1,1-1-1,0 1 1,0-1-1,1 1 1,-1 0-1,0-1 1,0 1-1,1 0 1,-1 2 5,0-4-22,1 0 0,0 0 1,0 0-1,0 0 0,0 0 1,-1 0-1,1 0 1,0 0-1,0 0 0,0 0 1,0 0-1,-1 0 0,1 0 1,0 0-1,0 0 0,0 0 1,0 0-1,-1 0 0,1-1 1,0 1-1,0 0 1,0 0-1,0 0 0,0 0 1,0 0-1,-1 0 0,1-1 1,0 1-1,0 0 0,0 0 1,0 0-1,0 0 0,0-1 1,0 1-1,0 0 1,0 0-1,0 0 0,0 0 1,0-1-1,0 1 0,0 0 1,0 0-1,0 0 0,0 0 1,0-1-1,0 1 0,0 0 1,0 0-1,0 0 1,0 0-1,0-1 0,0 1 1,0 0-1,0 0 0,1 0 1,-1 0-1,0 0 0,0-1 1,0 1-1,8-20 63,0 0-1,18-30 1,-15 30-30,9-14 150,41-54-1,-43 64-106,1 1-1,41-40 1,-55 59-70,0 0-1,1 1 1,-1 0-1,0 0 1,1 0-1,0 1 1,8-3-1,-13 5-10,-1 0 0,0 0 0,1 0 1,-1 1-1,1-1 0,-1 0 0,1 0 0,-1 0 0,1 0 0,-1 0 0,0 1 1,1-1-1,-1 0 0,0 0 0,1 1 0,-1-1 0,0 0 0,1 1 0,-1-1 0,0 0 1,1 1-1,-1-1 0,0 0 0,0 1 0,1-1 0,-1 1 0,0-1 0,0 1 1,0-1-1,0 0 0,0 1 0,1-1 0,-1 1 0,0-1 0,0 1 0,2 19-15,-2-18 13,1 7 1,0-1 0,1 1 0,0 0 0,0 0 0,1-1-1,0 1 1,0-1 0,1 0 0,0 0 0,1 0 0,0 0 0,10 12 0,-12-16 0,0-1 0,1 0 0,-1 1 0,1-1 0,0-1 0,0 1 0,0 0 0,0-1 0,0 0 0,1 0 0,-1 0 0,1 0 0,-1-1 0,1 0 0,0 0 0,0 0 0,-1-1 0,1 1 0,0-1 0,0 0 0,0-1 0,-1 1 0,1-1 0,0 0 0,6-2 0,2-1 19,0-1-1,0-1 0,-1 0 0,1-1 0,-1 0 1,14-12-1,-22 16-1,0 0 0,0 0 1,0-1-1,0 1 0,-1-1 0,0 0 1,1 0-1,-1 0 0,-1-1 1,1 1-1,-1-1 0,1 1 0,-1-1 1,-1 0-1,1 0 0,-1 0 1,1 0-1,-1 0 0,0-10 0,-1 14-11,0 0 0,0 0 0,0 0 0,0 0 0,-1 1 0,1-1 0,0 0-1,0 0 1,-1 0 0,1 0 0,-1 1 0,1-1 0,0 0 0,-1 0 0,1 0 0,-1 1-1,0-1 1,1 0 0,-1 1 0,0-1 0,1 1 0,-1-1 0,0 1 0,-1-1 0,0 0 0,1 1 1,-1-1 0,0 1 0,0 0-1,0-1 1,0 1 0,0 0 0,1 0-1,-1 0 1,0 1 0,-2-1 0,-4 2-1,1 0 0,-1 1 0,1 0-1,-11 5 1,13-5-7,-1 0 0,1 1 0,-1-1 0,1 1 0,0 0 0,0 1 0,1-1 0,0 1-1,-1 0 1,-5 9 0,9-11 1,0-1 0,0 1 1,0 0-1,0-1 0,0 1 0,0 0 0,1 0 0,0 0 0,-1 0 0,1 0 1,0 0-1,0-1 0,1 1 0,-1 0 0,1 0 0,-1 0 0,1 0 0,0-1 1,0 1-1,0 0 0,0-1 0,1 1 0,-1 0 0,1-1 0,2 4 0,2 2-4,1-1 0,0 0 0,0-1-1,0 1 1,1-1 0,0-1-1,0 1 1,11 4 0,3 1-16,1-1 0,25 7 0,-42-16 13,0 1 0,1-1 0,-1-1 1,1 1-1,-1-1 0,1 0 0,-1-1 1,0 1-1,13-4 0,7-5-2643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46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1 186 7432,'0'0'1374,"18"-3"-868,334-49 1087,156-33 164,-310 49-1282,-149 26-2075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50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241 628 6208,'0'0'4718,"-12"-5"-4398,-39-13-12,48 18-278,0 0-1,0 0 0,1 0 0,-1 1 1,0-1-1,0 1 0,0 0 0,0 0 1,0 0-1,0 0 0,1 0 0,-1 0 1,0 1-1,1 0 0,-1-1 1,1 1-1,0 0 0,0 0 0,-1 0 1,1 0-1,-2 4 0,-7 4 117,1-2-9,1 0-1,0 0 1,0 1 0,1 0 0,0 1 0,1 0 0,-1 0 0,2 0 0,0 1 0,0 0 0,1 0 0,-6 19 0,10-27-101,0 0 1,1 0-1,-1 1 1,0-1-1,1 0 1,0 0-1,0 1 1,0-1 0,0 0-1,1 0 1,-1 1-1,1-1 1,0 0-1,0 0 1,0 0-1,0 0 1,1 0-1,-1 0 1,1 0 0,-1 0-1,1 0 1,0-1-1,0 1 1,1-1-1,-1 1 1,0-1-1,1 0 1,-1 0 0,1 0-1,3 2 1,0-1 23,1 0 1,-1 0 0,0 0-1,1 0 1,0-1 0,-1-1-1,1 1 1,0-1 0,0 0-1,0 0 1,0-1 0,0 0-1,10-1 1,0-2 39,0 0 1,1-1-1,-1-1 0,-1-1 0,1 0 1,-1-2-1,0 1 0,-1-2 0,0 0 1,22-17-1,-23 14-26,0 0-1,-1 0 1,-1-1 0,0-1 0,-1 0 0,0 0 0,17-32-1,8-19 295,-35 64-350,0 0 0,-1 0 0,1 0 0,-1-1 0,1 1-1,-1 0 1,1-1 0,-1 1 0,0 0 0,0-1 0,1-1-1,-2 2-13,1 1-1,0 0 0,0-1 0,0 1 1,0-1-1,-1 1 0,1 0 0,0-1 0,0 1 1,-1-1-1,1 1 0,0 0 0,-1 0 1,1-1-1,0 1 0,-1 0 0,1-1 0,0 1 1,-1 0-1,1 0 0,-1 0 0,1-1 1,0 1-1,-1 0 0,1 0 0,-1 0 0,1 0 1,-1 0-1,1 0 0,0 0 0,-1 0 1,1 0-1,-1 0 0,1 0 0,-1 0 0,1 0 1,-1 0-1,1 0 0,0 1 0,-1-1 1,0 0-1,-2 2-2,1-1-1,-1 1 1,1 0 0,-1 0 0,1 0 0,0 0 0,-1 1 0,1-1-1,0 1 1,0-1 0,-1 4 0,-10 10-31,11-13 23,-1 0 1,1 0-1,-1 0 1,1 1-1,0-1 0,0 1 1,1 0-1,-1-1 1,1 1-1,0 0 1,-1 0-1,2 0 0,-1 0 1,0 0-1,1 0 1,0 0-1,0 0 1,0 0-1,1 0 0,-1 0 1,1 0-1,0 0 1,0 0-1,0 0 1,0 0-1,4 6 0,-2-6-3,22 29-43,-23-31 53,0-1-1,0 1 0,1-1 1,-1 1-1,0-1 1,1 1-1,-1-1 0,0 0 1,1 0-1,-1 0 0,1-1 1,0 1-1,5 0 0,-1-1 18,1 0 0,0 0 0,-1-1 0,1 0 0,0 0 0,-1-1 0,1 0 0,-1 0 0,0-1 0,0 0 0,0 0 0,0-1 0,8-5 0,-1-1 51,-1-1 1,0 0-1,0 0 1,20-27-1,-21 28-27,-10 8-28,0 1 0,0-1 0,0 1-1,0-1 1,0 1 0,-1-1 0,1 0 0,0 0-1,-1 0 1,0 0 0,1 0 0,-1 0 0,1-4-1,1 8 20,-2 7-8,-25 62-55,-3-1-1,-52 99 0,40-91 17,-33 49-11,67-121 41,0 0-1,0 1 0,-1-2 0,0 1 0,0-1 0,0 0 1,-11 7-1,16-11 67,-8-15 287,17 4-310,0 1-1,1 0 0,0 1 1,1 0-1,-1 0 1,2 1-1,-1 0 1,21-9-1,26-18 31,38-27-66,31-22 7,-86 51-7,120-99-55,-93 62-10,-21 19 22,-44 48 16,1-1-1,-1 1 0,1 0 1,-1 0-1,1 0 0,0 1 1,0-1-1,0 1 1,0 0-1,0-1 0,0 1 1,0 0-1,0 1 0,1-1 1,-1 1-1,0-1 0,0 1 1,1 0-1,-1 0 0,0 1 1,4 0-1,0 0-7,-1 1 0,0 0 0,0 0 0,0 1 0,0 0 0,-1 0 0,1 0 0,-1 1 0,8 6 0,-9-8 5,-3-2 6,0 1 1,0-1 0,0 1 0,0-1-1,0 0 1,-1 1 0,1-1 0,0 1-1,0 0 1,0-1 0,-1 1-1,1 0 1,0-1 0,-1 1 0,1 0-1,0 0 1,-1 0 0,1 0 0,0 1-1,-25-8 68,18 5-61,1 1-1,-1-1 1,1 1 0,-1 0 0,0 0 0,1 0 0,-1 1 0,1 0 0,-1 0-1,1 1 1,-1-1 0,1 1 0,0 0 0,0 1 0,0-1 0,0 1-1,0 0 1,-6 6 0,4-4-17,0 0 1,1 1-1,-1 0 0,1 1 0,1-1 0,-1 1 0,1 0 1,1 1-1,-1-1 0,1 1 0,-5 12 0,8-17 7,0 0-1,1 0 1,-1 1-1,1-1 1,-1 0-1,1 0 1,0 1-1,0-1 1,0 0-1,1 0 0,-1 1 1,1-1-1,0 0 1,0 0-1,0 0 1,0 0-1,1 0 1,-1 0-1,1 0 1,-1 0-1,1-1 1,0 1-1,0-1 1,0 1-1,1-1 0,-1 0 1,1 1-1,-1-1 1,1-1-1,0 1 1,5 3-1,0-1 6,-1-1 0,1 1 0,0-1 0,1 0 0,-1-1 0,0 0 0,1-1 0,-1 1 0,1-2 0,-1 1 0,12-2 0,-4-1 8,0-1 0,1-1 1,-2 0-1,1-2 0,0 0 0,-1 0 0,0-1 0,-1-1 0,16-11 1,18-15 53,52-48 0,-90 73-56,20-19 29,-1 0-1,-1-2 1,-2-1 0,-1-1-1,-1-1 1,-2-1 0,-2-1-1,29-67 1,-21 27 86,25-104 1,-40 140-89,-10 31-36,0 0-1,0 0 0,-1 0 1,0 0-1,0-1 1,-1 1-1,0-1 1,-1-15-1,0 24 3,0 0 0,0 0 0,-1 0 0,1-1 1,0 1-1,0 0 0,0 0 0,0 0 0,-1 0 0,1 0 0,0 0 0,0 0 0,0 0 0,0 0 0,-1 0 1,1 0-1,0 0 0,0 0 0,0 0 0,0 0 0,-1 1 0,1-1 0,0 0 0,0 0 0,0 0 1,0 0-1,0 0 0,-1 0 0,1 0 0,0 0 0,0 0 0,0 1 0,0-1 0,0 0 0,0 0 0,0 0 1,0 0-1,-1 0 0,1 1 0,0-1 0,0 0 0,0 0 0,0 0 0,0 0 0,0 1 0,0-1 1,0 0-1,0 0 0,0 0 0,0 0 0,0 1 0,0-1 0,-7 13-26,-54 137-122,39-90 96,-65 213-220,75-222 202,3 1-1,1 1 1,1 75-1,6-113 62,1-6 5,0 0 0,0 0 1,1 0-1,0 0 1,0-1-1,3 10 0,-3-17 6,-1 0-1,0 0 1,1 0-1,-1-1 1,1 1-1,-1 0 1,1 0-1,-1 0 1,1-1-1,-1 1 1,1 0-1,0-1 1,-1 1-1,1 0 0,0-1 1,0 1-1,-1-1 1,1 0-1,0 1 1,0-1-1,0 1 1,0-1-1,1 1 1,1-1 4,-1 0 0,0 0 0,0 0 1,0-1-1,0 1 0,0 0 0,0-1 1,0 1-1,0-1 0,3-1 0,4-2 27,-1-1-1,1 0 0,11-9 0,-19 12-27,14-9 40,-2-2 1,18-18 0,-5 4 46,-25 25-85,15-12 57,-11 13-34,-6 10-15,-2 0-23,0 1 1,1-1-1,1 0 1,-1 1-1,1 0 1,1-1-1,0 1 1,2 15-1,-2-22 9,1 0 0,0 0 0,-1 1 1,1-1-1,0 0 0,0 0 0,1 0 0,-1 0 1,1 0-1,-1 0 0,1 0 0,0 0 0,0-1 0,0 1 1,1-1-1,-1 0 0,1 1 0,-1-1 0,1 0 0,0 0 1,-1-1-1,1 1 0,0-1 0,0 1 0,0-1 1,1 0-1,-1 0 0,5 1 0,-5-2 6,-1 0 0,1 0-1,0-1 1,0 1 0,0-1-1,0 1 1,0-1 0,0 0 0,-1 0-1,1-1 1,0 1 0,-1 0-1,1-1 1,-1 1 0,0-1 0,1 0-1,-1 0 1,0 0 0,0 0 0,0 0-1,2-4 1,0 1 10,0 0-1,0 0 1,-1-1-1,0 1 1,0-1-1,-1 0 1,1 0-1,-1 0 1,1-6-1,-2 5 4,0 0 0,0-1 0,-1 1 0,0 0 0,0 0 0,-1 0 0,-2-11 0,3 15-15,-1 0-1,0 1 1,0-1-1,0 1 1,0-1 0,-1 1-1,1-1 1,-1 1-1,1 0 1,-1-1 0,0 1-1,0 0 1,0 0-1,0 1 1,0-1 0,-1 0-1,1 1 1,0-1-1,-1 1 1,1-1-1,-5 0 1,-8-5 0,13 6-3,-1-1-1,1 1 1,-1 0-1,0 0 1,0 0 0,1 0-1,-1 1 1,-3-1-1,6 1 0,0 0 0,0 0 0,0 0 0,0 0 0,0 0 0,1 0 0,-1 0 0,0 0 0,0 0 0,0 0 0,0 0 0,0 1 0,0-1 0,0 0 0,0 0 0,0 0 0,0 0 0,0 0 0,0 0 0,0 0 0,0 0 0,0 0 0,0 1 0,0-1 0,0 0 0,0 0 0,0 0 0,0 0 0,0 0 0,0 0 0,0 0 0,0 0 0,0 0 0,0 1 0,0-1 0,0 0 0,0 0 0,0 0 0,0 0 0,0 0 0,0 0 0,0 0 0,0 0 0,0 0 0,0 0 0,0 0 0,0 1 0,0-1 0,-1 0 0,1 0 0,0 0 0,8 4 0,3-2-3,0-1-1,-1 0 0,1 0 1,0-1-1,0-1 0,-1 0 0,1 0 1,18-5-1,-12 2-2,1 1 0,21 0-1,-5 3-80,-22 0-2627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56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1 429 3312,'0'0'7961,"10"-5"-7520,5-3-264,0-1-1,-1 0 1,0 0 0,-1-2-1,0 0 1,11-12-1,-2 1 170,-8 9-112,-1-1-1,-1 0 0,0 0 1,-1-2-1,15-25 1,-5 1 85,-10 20-95,0-1-1,-1 0 1,-1 0-1,-1-1 0,6-27 1,-14 48-194,0 1 1,0-1-1,1 0 0,-1 1 1,0-1-1,0 0 1,0 0-1,0 1 0,0-1 1,0 0-1,0 1 1,0-1-1,0 0 0,0 0 1,-1 1-1,1-1 1,0 0-1,0 1 0,-1-2 1,-9 7 322,-11 22-98,20-26-245,-22 34 44,1 0 0,1 2 0,2 1 0,2 0 0,2 1 0,-16 58 0,27-69-55,0 0 1,2 0 0,1 36-1,1-63 1,0 2 2,0-1-1,1 1 1,-1 0 0,1-1-1,0 1 1,0 0-1,0-1 1,0 1-1,0-1 1,0 1-1,1-1 1,-1 0-1,1 1 1,-1-1-1,1 0 1,0 0-1,0 0 1,0 0-1,0-1 1,1 1-1,-1 0 1,4 1-1,0 0 4,-1 0 0,0-1 0,1 0 0,-1 0 0,1-1 0,0 1 0,-1-1 0,1 0 0,8 0-1,-2-2 19,1 1 0,-1-2 0,0 1 0,0-2 0,0 0-1,0 0 1,0-1 0,12-6 0,-17 7-8,-1-1 1,1 0-1,-1 0 0,1 0 1,-1-1-1,0 0 1,-1 0-1,1-1 0,-1 1 1,0-1-1,-1 0 0,1-1 1,-1 1-1,4-9 0,-8 14-12,4-7 54,0 0 0,-1 0-1,0-1 1,0 1 0,-1-1 0,0 0 0,1-16 0,0 8 123,-3 16-170,0-1 0,1 1 1,-1-1-1,0 1 1,0-1-1,0 1 0,0-1 1,0 1-1,0-1 1,0 1-1,0-1 0,-1 1 1,0-2-1,1 0-1,-1 1-1,1 0 1,0 0 0,0 0-1,-1 0 1,1 0 0,1-1-1,-1 1 1,0 0 0,0 0-1,1 0 1,-1 0 0,1 0-1,0 0 1,0 0 0,-1 0-1,1 0 1,1 0 0,-1 0 0,0 1-1,0-1 1,1 0 0,-1 1-1,3-3 1,-3 3-12,0 0 0,0 0 0,0 0 1,0 1-1,1-1 0,-1 0 0,0 0 0,1 1 1,-1-1-1,0 1 0,1-1 0,-1 1 0,1 0 1,-1 0-1,1-1 0,-1 1 0,1 0 0,-1 0 1,1 0-1,-1 1 0,0-1 0,1 0 0,-1 0 1,1 1-1,-1-1 0,1 1 0,-1-1 0,0 1 1,0 0-1,1 0 0,-1-1 0,0 1 0,0 0 1,0 0-1,2 1 0,-1 1-4,0 0 0,0 0-1,0 0 1,0 0 0,0 0-1,-1 0 1,1 0 0,-1 1 0,0-1-1,0 0 1,0 1 0,0-1-1,0 7 1,-1 5-10,0 0-1,-1 15 0,-1 4-22,2-18 24,-1-8 9,1 0 0,0 0 0,1 0 0,0 0 0,3 13 0,-4-19 3,1 1 1,0-1 0,0 0-1,0 0 1,0 0 0,1 0-1,-1 0 1,0-1 0,1 1-1,-1 0 1,1-1 0,0 1-1,0-1 1,-1 1 0,1-1-1,0 0 1,0 0 0,0 0-1,0 0 1,1 0 0,-1 0-1,0 0 1,0-1 0,0 1-1,3-1 1,2 1 6,0-1-1,-1 0 0,1 0 1,0-1-1,-1 1 1,1-2-1,0 1 0,-1-1 1,1 0-1,-1 0 1,0-1-1,0 0 0,9-5 1,9-7 47,42-34 1,-37 25-17,26-26 48,-7 6 130,-48 43-210,1 1 0,-1 0 0,0 0 0,0 0-1,0 0 1,1 0 0,-1 0 0,0 0 0,0 0 0,0-1 0,0 1 0,1 0 0,-1 0 0,0 0 0,0 0 0,0-1 0,0 1 0,0 0 0,0 0 0,1 0 0,-1-1 0,0 1 0,0 0 0,0 0-1,0 0 1,0-1 0,0 1 0,0 0 0,0 0 0,0-1 0,0 1 0,0 0 0,0 0 0,0 0 0,0-1 0,0 1 0,0 0 0,0 0 0,-1 0 0,1-1 0,0 1 0,0 0 0,0 0 0,0 0-1,0-1 1,-1 1 0,1 0 0,-1 0-1,1 0 1,0 0-1,-1 0 1,1 0-1,-1 0 1,1 0 0,-1 0-1,1 0 1,0 0-1,-1 0 1,1 0-1,-1 0 1,1 0-1,0 0 1,-1 0 0,1 1-1,-1-1 1,1 0-1,0 0 1,-1 0-1,1 1 1,0-1 0,-1 0-1,1 1 1,-8 7-4,0 1 1,1 0 0,0 0-1,0 1 1,1 0 0,-8 17-1,13-25 0,1 0-1,-1-1 0,1 1 0,-1 0 0,1 0 0,0-1 0,0 1 0,0 0 1,0 0-1,0 0 0,0-1 0,1 1 0,-1 0 0,0 0 0,2 2 0,-2-3 3,0 0-1,1-1 0,-1 1 0,0 0 0,0-1 0,1 1 1,-1 0-1,1-1 0,-1 1 0,0-1 0,1 1 0,-1-1 1,1 1-1,-1-1 0,1 1 0,-1-1 0,1 0 0,0 1 1,-1-1-1,1 0 0,-1 1 0,1-1 0,0 0 0,-1 0 1,1 1-1,0-1 0,-1 0 0,1 0 0,0 0 1,0 0-1,-1 0 0,1 0 0,0 0 0,-1 0 0,1 0 1,0-1-1,-1 1 0,1 0 0,0 0 0,0-1 0,2-1 11,0 0-1,0 0 1,-1 0 0,1 0-1,-1-1 1,1 1-1,-1-1 1,0 0-1,0 1 1,0-1-1,0 0 1,-1 0-1,1 0 1,-1-1-1,0 1 1,0 0-1,0 0 1,0-1-1,0 1 1,-1-1-1,1 1 1,-1 0-1,0-1 1,0 1 0,-1-6-1,0 1 14,0 0 1,0 1-1,-1-1 1,0 1-1,0-1 1,-1 1-1,0 0 0,0 0 1,-1 0-1,-5-9 1,4 12-23,2 1-38,11 1 23,11 1-25,0-1-1,22-5 1,20-2-40,-46 8 56,0 0 0,26 3 0,-38-2 20,1 0 0,-1 1 1,0-1-1,1 1 0,-1 0 1,0 0-1,0 0 0,0 1 1,0-1-1,0 1 0,0-1 1,0 1-1,-1 0 0,1 0 1,0 0-1,-1 1 0,0-1 1,1 0-1,1 4 0,-3-4 7,0 0 0,0 1-1,0-1 1,0 1 0,0-1 0,-1 1-1,1-1 1,-1 1 0,1-1-1,-1 1 1,0 0 0,0-1-1,0 1 1,-1-1 0,1 1-1,-1-1 1,0 3 0,-2 3 27,0 0 0,0 0 0,-9 13 0,-5 11 34,11-7 185,14-27-171,0 1 0,1-2 1,12-4-1,184-89 162,-167 79-169,17-4-56,-55 21-16,0 0 0,0 0 0,1 0 0,-1 0 0,0 0 0,0 0 0,1 0 0,-1 0 0,0 0 0,0 0 0,1 0 0,-1 0 0,0 0 0,0 0 0,1 0 0,-1 0 0,0 0 0,0 0 0,1 0 0,-1 0 0,0 0 0,0 1 0,0-1 0,1 0 0,-1 0 0,0 0 0,0 0 0,0 1 0,1-1 0,-1 0 0,0 0 0,0 0 0,0 1 0,0-1 0,0 0 0,0 0 0,1 1 0,-1-1 0,0 0 0,0 0 0,0 1 0,0-1 0,0 0 0,0 0 0,0 1 0,0-1 0,0 0 0,0 0 0,0 1 0,0-1 0,0 0 0,0 0 0,0 1 0,-1-1 0,1 0 0,-5 19 1,4-15 1,-4 13 12,0-1 27,1-1 1,0 1 0,-3 27-1,7-38-22,0 0-1,0 0 0,1 0 0,-1 0 0,1-1 0,0 1 0,0 0 0,1 0 0,-1-1 0,1 1 0,0-1 1,0 0-1,0 1 0,1-1 0,0 0 0,6 7 0,-6-8-4,0 0 0,1 0 0,0-1 0,-1 1 0,1-1 0,0 0 1,0 0-1,0 0 0,1 0 0,-1-1 0,0 0 0,1 0 0,-1 0 0,1 0 0,-1-1 0,1 0 0,-1 0 0,9-1 0,2 0-3,0-2 0,-1 0 1,1-1-1,19-7 0,-14 3-332,1-1 0,26-16 1,-28 15-1554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4:57.5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6224,'0'0'1610,"13"-1"-1215,296-12 934,-15 2-499,-87-4-191,196-9 639,-319 22-2598,-68 1-6521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03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1017 9736,'0'0'3809,"3"-13"-3638,0 4-140,1-9 58,0 1 0,2 0 0,0 0 0,11-20 0,61-91 647,-48 85-454,3 1 1,1 1 0,50-44 0,-64 65-140,-19 19-124,0 0 1,0 0-1,0 0 0,0 0 1,0 0-1,0 0 0,1 0 0,-1 0 1,0 0-1,1 0 0,-1 1 1,1-1-1,-1 0 0,0 1 0,1-1 1,0 1-1,-1 0 0,1 0 0,-1-1 1,1 1-1,-1 0 0,1 0 1,1 1-1,-1 0-3,-1 0 0,1 0 1,0 0-1,-1 0 0,0 0 0,1 0 1,-1 1-1,0-1 0,0 1 1,1-1-1,-1 1 0,0-1 0,-1 1 1,1 0-1,0-1 0,0 1 0,-1 0 1,1 0-1,0 2 0,3 12 30,-1 0 1,-1 0-1,0 0 0,-1 0 0,0 1 0,-2-1 1,-2 21-1,-28 115 239,27-133-251,-6 9 39,8-23-44,-1 0 0,2 0-1,-1 1 1,0-1-1,1 1 1,-1 6 0,19-24 201,5-6-139,-2-1-1,20-23 0,-20 21 28,40-34 0,35-13 239,-94 67-348,0 0 0,1 0 0,-1 0 0,0 0 0,1 0 0,-1 0 0,0 1 0,1-1 0,-1 0 0,1 1 0,-1-1 0,1 1 0,-1-1 0,1 1 0,-1 0 0,1-1 0,0 1 0,-1 0 0,1 0 0,-1 0 0,1 1 0,0-1 0,1 1 0,-1-1-6,-1 1 1,0 0-1,0 0 1,1 0-1,-1 0 0,0 0 1,0 0-1,0 1 1,0-1-1,-1 0 0,1 0 1,0 1-1,0-1 1,-1 1-1,1-1 0,-1 0 1,1 1-1,-1-1 1,0 1-1,0-1 1,1 1-1,-1 0 0,0 2 1,0 39 15,-8 67 0,8-109-18,0-1-1,0 0 0,0 0 0,0 0 1,0 0-1,0 0 0,0 1 0,0-1 1,0 0-1,0 0 0,0 0 0,0 0 0,0 0 1,0 1-1,0-1 0,0 0 0,1 0 1,-1 0-1,0 0 0,0 0 0,0 1 1,0-1-1,0 0 0,0 0 0,0 0 1,0 0-1,1 0 0,-1 0 0,0 0 0,0 0 1,0 1-1,0-1 0,0 0 0,0 0 1,1 0-1,-1 0 0,0 0 0,0 0 1,0 0-1,0 0 0,1 0 0,-1 0 1,0 0-1,0 0 0,0 0 0,0 0 1,0 0-1,1 0 0,-1 0 0,0 0 0,0 0 1,0 0-1,0-1 0,0 1 0,1 0 1,14-8 22,21-19 14,-30 22-37,101-95 86,4-3 49,-82 86-66,-29 16-67,1 1 0,-1 0 1,1 0-1,-1-1 0,1 1 0,-1 0 1,1 0-1,-1 0 0,1-1 0,-1 1 1,1 0-1,-1 0 0,1 0 0,-1 0 0,1 0 1,-1 0-1,1 0 0,-1 0 0,1 0 1,-1 0-1,1 0 0,-1 1 0,0-1 1,1 0-1,-1 0 0,1 0 0,-1 1 1,1-1-1,-1 0 0,1 0 0,-1 1 1,0-1-1,1 0 0,-1 1 0,0-1 0,1 1 1,-1-1-1,0 0 0,0 1 0,1-1 1,-1 1-1,0-1 0,0 1 0,0-1 1,1 1-1,-1-1 0,0 1 0,0-1 1,0 1-1,0-1 0,0 1 0,0-1 1,0 1-1,0-1 0,0 1 0,0-1 0,0 1 1,-1-1-1,1 1 0,0 0 0,-24 115 147,3-18-151,21-95-2,-1 0 1,1-1-1,0 1 1,0-1-1,0 1 1,0-1-1,0 1 0,1-1 1,-1 1-1,1-1 1,-1 1-1,1-1 1,0 1-1,0-1 0,0 0 1,0 1-1,1-1 1,1 3-1,-1-4 4,0 1 0,-1-1 0,1 0 0,0 1 0,-1-1 0,1 0 0,0 0 0,0 0 0,0-1-1,0 1 1,0 0 0,0-1 0,0 1 0,0-1 0,0 0 0,0 1 0,0-1 0,0 0 0,0 0 0,0-1 0,1 1 0,2-1 0,14-5 34,0 0 0,-1-2 0,0 0 0,30-18 0,-35 18-18,66-46 239,-79 54-252,0 0 0,1 0 0,-1 0 1,0 0-1,0 0 0,0 0 0,0 0 0,0 0 0,1 0 0,-1 0 1,0 0-1,0 0 0,0 0 0,0 0 0,1 0 0,-1 0 1,0 0-1,0 0 0,0 0 0,0 0 0,0 0 0,1 0 0,-1 1 1,0-1-1,0 0 0,0 0 0,0 0 0,0 0 0,0 0 0,0 0 1,1 0-1,-1 1 0,0-1 0,0 0 0,0 0 0,0 0 0,0 0 1,0 0-1,0 0 0,0 1 0,0-1 0,0 0 0,0 0 0,0 0 1,0 0-1,0 1 0,0-1 0,0 0 0,0 0 0,0 0 0,0 0 1,0 0-1,0 1 0,0-1 0,0 0 0,0 0 0,0 0 0,0 0 1,0 0-1,0 1 0,0-1 0,-1 0 0,1 0 0,0 0 0,0 0 1,-4 23 14,2-17-26,1 0 1,0 0-1,0-1 0,1 1 0,-1 0 1,2 7-1,1-8 7,0 0 0,0 0 0,1 0 0,-1-1 0,1 1 0,0-1 0,1 0 0,-1 0 0,1 0 0,0 0 0,0 0 0,0-1 0,0 0 1,1 1-1,-1-2 0,1 1 0,0-1 0,6 3 0,-8-4 0,0 1 1,0-1 0,0 0-1,0-1 1,0 1-1,0-1 1,0 1 0,1-1-1,-1 0 1,0 0-1,0 0 1,0 0 0,1-1-1,-1 1 1,0-1 0,0 0-1,0 0 1,0 0-1,0-1 1,0 1 0,0 0-1,0-1 1,-1 0-1,1 0 1,-1 0 0,1 0-1,-1 0 1,0 0 0,1-1-1,-1 1 1,2-5-1,1 0 18,-1 0-1,0-1 0,0 0 0,-1 1 1,4-14-1,-6 18-11,-1 1 0,1-1 0,-1 0-1,1 1 1,-1-1 0,0 0 0,0 1 0,-1-1 0,1 1 0,0-1-1,-1 0 1,0 1 0,1-1 0,-1 1 0,0-1 0,0 1 0,0 0-1,-1-1 1,1 1 0,-1 0 0,1 0 0,-4-3 0,0-1 21,5 5-19,-1 0-1,0 1 1,0-1-1,0 0 1,0 0 0,0 0-1,0 1 1,0-1-1,0 1 1,0-1-1,0 1 1,0-1-1,0 1 1,0-1-1,-1 1 1,1 0-1,0 0 1,-2-1-1,-25-4 58,28 5-64,1 0-1,-1 0 0,0 0 1,0 0-1,0 0 0,0 0 1,0 0-1,0 0 0,0 0 1,0 0-1,0 0 0,0 0 1,0 0-1,0 0 0,0 0 1,0 0-1,0 0 0,0 0 1,0 1-1,0-1 0,0 0 1,0 0-1,0 0 0,0 0 1,0 0-1,0 0 0,0 0 1,0 0-1,0 0 0,0 0 1,0 0-1,0 0 0,0 0 1,0 1-1,0-1 0,0 0 1,0 0-1,0 0 0,0 0 0,0 0 1,0 0-1,0 0 0,0 0 1,0 0-1,0 0 0,0 0 1,0 0-1,0 0 0,0 0 1,0 0-1,0 0 0,0 0 1,0 1-1,0-1 0,-1 0 1,1 0-1,0 0 0,0 0 1,7 3-50,0-4 47,0 0 0,-1 0 1,1-1-1,0 0 0,0 0 0,-1 0 0,0-1 0,1 0 1,10-8-1,-2 2-3,0-2-1,22-21 1,-2-4 24,56-74-1,18-48 26,-102 147-42,37-53 20,25-39 6,-66 97-27,20-33 3,-1-2 0,24-64 0,-45 104-3,-1-1 0,1 1 0,-1-1 0,1 1 0,-1-1 0,0 1 0,0-1 0,1 1 0,-1-1 0,0 0 0,0 1 0,-1-1 0,1 1 0,0-1 0,0 1 0,-1-1 0,1 0 0,-1 1 0,0 0 0,1-1 0,-1 1 0,-1-3 0,0 5-1,1-1 0,-1 1 0,1 0 0,-1 0 0,1-1 0,0 1 0,-1 0 0,1 0 0,0 0 0,-1 1 0,1-1 0,0 0 0,0 0 0,0 1 0,-1 1 0,-1 1-8,-9 8-4,1 2 0,1-1-1,0 1 1,1 1 0,1-1 0,-11 25-1,-30 101-58,36-98 37,-7 30-21,3 2 1,-8 76-1,22-126 52,1-1-1,1 0 1,1 1-1,1-1 1,1 0-1,10 43 0,-12-63 8,1-1-1,-1 0 0,1 0 0,0 0 0,0 0 0,0 0 0,0 0 1,0 0-1,1 0 0,-1 0 0,0-1 0,1 1 0,0 0 0,-1-1 1,1 1-1,0-1 0,0 0 0,0 1 0,0-1 0,2 1 1,-1-1 4,0 0 1,0-1 0,0 1 0,1-1-1,-1 0 1,0 0 0,0 0 0,1 0 0,-1 0-1,0-1 1,0 1 0,5-2 0,5-3 19,-1 0 0,0-1 1,0 0-1,0 0 1,16-13-1,-6 1 19,22-21 1,-16 14 53,-4 9 128,-29 30-207,0-1 0,2 1 0,-1 0 0,-1 25 0,0-5-8,4-33-14,1 0 1,0 0-1,0 0 1,-1 0-1,1 0 0,0 0 1,0 1-1,0-1 1,1 0-1,-1 0 1,0 0-1,0 0 1,1 0-1,-1 0 1,0 0-1,1 0 1,-1 0-1,1 0 1,-1 0-1,1 0 0,0 0 1,-1 0-1,1 0 1,0-1-1,1 2 1,0-1-1,0 0 1,0 0-1,0 0 1,0 0-1,1 0 0,-1-1 1,0 1-1,0-1 1,1 0-1,-1 0 1,4 0-1,5 0 18,0-2-1,-1 1 1,1-1 0,10-4-1,6-4 59,0-2-1,0 0 1,-1-2-1,36-25 0,-55 34-50,5-3 41,-9 10-39,-5 7-14,-1 5 16,0-6-25,0 2 0,1-1 0,1 0 0,-2 16 1,3-22-9,0 0 1,1 0 0,-1-1-1,1 1 1,-1 0 0,1 0-1,0 0 1,0 0 0,1-1-1,-1 1 1,0-1 0,1 1-1,-1-1 1,1 1 0,0-1 0,0 0-1,0 0 1,0 0 0,3 2-1,2 2-2,-4-3 9,0 0 0,0-1 1,0 0-1,0 1 0,1-1 1,-1 0-1,6 1 1,-8-2-5,1-1 0,-1 0 1,1 0-1,-1 0 0,1 0 1,-1 0-1,1 0 1,-1 0-1,1-1 0,-1 1 1,1 0-1,-1-1 0,1 1 1,-1-1-1,0 0 1,1 1-1,-1-1 0,0 0 1,0 0-1,1 0 1,-1 0-1,0 0 0,0 0 1,1-1-1,1-2 4,-1 1 1,0-1-1,0 1 1,0-1-1,0 0 1,-1 0-1,1 0 1,-1 0-1,0 0 1,0 0-1,-1 0 1,1 0-1,-1 0 1,0-8-1,0 5 4,0 1-1,-1-1 1,0 0-1,0 0 1,0 1-1,-1-1 1,0 1-1,-5-11 1,6 15-3,-1 0 0,1 0 0,-1 1 0,0-1 0,1 0 0,-1 1 0,0-1 0,0 1 0,0 0 0,0-1 0,-1 1 0,1 0 0,0 0 0,0 1 1,-1-1-1,1 0 0,0 1 0,-1-1 0,1 1 0,0 0 0,-1 0 0,1 0 0,-5 0 0,2 1-6,0-1 0,0 1 0,0 0-1,0 0 1,0 1 0,0-1 0,1 1 0,-1 0 0,0 0-1,-6 5 1,10-7 2,-3 3 9,-1 1 0,1-1 0,0 0 0,0 1 0,0 0 0,1 0 0,-1 0 0,1 0 0,-5 9 0,8-12-8,0-1 0,0 0 0,0 0 0,0 1 0,0-1 0,0 0 1,0 1-1,1-1 0,-1 0 0,0 0 0,0 1 0,0-1 0,0 0 0,1 0 0,-1 1 0,0-1 0,0 0 0,0 0 0,1 0 1,-1 0-1,0 1 0,0-1 0,1 0 0,-1 0 0,0 0 0,0 0 0,1 0 0,-1 0 0,0 0 0,1 1 0,-1-1 0,0 0 1,0 0-1,1 0 0,-1 0 0,0 0 0,1 0 0,-1-1 0,0 1 0,0 0 0,1 0 0,-1 0 0,0 0 0,1 0 0,15-3-26,9-6 9,-2-1-1,1-1 0,40-26 0,-11 6 11,-16 9 5,-15 9 2,33-16 0,-48 26 0,0 1 0,0 0 0,0 0 0,0 0 0,0 1 0,0 0 0,1 0 0,-1 1 0,12 0 0,-17 0 0,-1 1 1,1-1-1,-1 1 0,1 0 0,-1-1 0,0 1 0,1 0 0,-1 0 0,0 0 0,0 0 1,0 0-1,0 0 0,1 0 0,-1 0 0,-1 0 0,1 0 0,0 1 0,0-1 0,0 0 1,-1 1-1,1-1 0,0 1 0,-1-1 0,0 0 0,1 1 0,-1-1 0,0 1 0,0 0 1,0-1-1,0 1 0,0-1 0,0 3 0,0 5 3,-1 0-1,1-1 1,-2 1 0,-1 10 0,-1-7 10,-1-1 1,0 1-1,0-1 1,-1 0-1,-7 11 0,-9 15 64,24-35-26,6-5-35,6-3-10,8-12 10,21-20 0,-27 23 37,1 0 0,35-24 0,-50 38-41,0 0 0,0-1 0,0 1 1,0 0-1,0 0 0,0 0 0,0 1 0,0-1 0,0 0 1,1 1-1,3-1 0,-5 1-10,-1 0 1,1 1-1,-1-1 1,0 0-1,1 0 1,-1 0-1,1 1 1,-1-1-1,0 0 1,1 0-1,-1 1 1,0-1-1,1 0 1,-1 1-1,0-1 1,0 0-1,1 1 0,-1-1 1,0 0-1,0 1 1,1-1-1,-1 1 1,0 0-1,2 19 45,-4-5-36,2 0 0,0-1 0,0 1 0,2 0 0,0-1 0,4 19 1,-4-28-10,0 0 0,0 0 0,0 0 0,0-1 0,1 1 1,-1-1-1,1 1 0,0-1 0,1 0 0,-1 0 0,1 0 1,0-1-1,0 0 0,0 1 0,0-1 0,0 0 0,1-1 1,-1 1-1,1-1 0,0 0 0,7 2 0,-3-2 20,0 0-1,0 0 0,0-1 0,0-1 1,0 1-1,0-2 0,0 1 0,0-1 1,0 0-1,0-1 0,0 0 0,0-1 1,11-5-1,9-4-637,-1-2 1,38-25-1,-45 25-856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20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659 184 4616,'0'0'8616,"-10"1"-8294,-146 4 2758,5 5-1363,131-9-1440,12-1-90,0 1 1,0-1-1,0-1 1,0 1-1,-12-4 1,16 3 3,0 1-1,0-1 1,1 1 0,-1 0 0,-8 1 0,1-1 932,10 0-1010,-23 5 1178,24-4-902,6-4-135,15-14-27,25-21-43,4-1 92,-29 23 11,25-24 0,-34 30-161,-10 9-102,-1-1 0,1 1 0,-1 0 0,1 0 0,-1-1 0,1 1 0,-1 0 0,0-1 0,0 0 0,0 1 0,0-1 0,0 0 0,0 1 0,0-1 0,-1 0 0,1 0 0,-1 0 0,1 1 0,-1-1 0,0 0 0,1-3 0,-1 5 48,-1 0-60,0 0 0,1 0 0,-1 0 0,0 0 0,1 0 0,-1 1 0,1-1 0,-1 0 0,0 0 0,1 1 0,-1-1 0,1 0 0,-1 1 0,0-1 0,1 1 0,-1-1 0,1 0 0,-1 1 0,0 0 0,0 1-5,-12 8 30,-10 11 10,0-2-1,-2-1 1,-41 23 0,-89 47 105,57-34 291,98-54-440,0 1 0,0-1 1,0 0-1,0 0 1,0 0-1,-1 0 1,1 0-1,0 0 1,0 0-1,0 0 0,0 1 1,0-1-1,0 0 1,0 0-1,0 0 1,-1 0-1,1 0 1,0 0-1,0 1 1,0-1-1,0 0 0,0 0 1,0 0-1,0 0 1,0 1-1,0-1 1,0 0-1,0 0 1,0 0-1,0 0 0,0 0 1,0 1-1,0-1 1,0 0-1,0 0 1,1 0-1,-1 0 1,0 0-1,0 1 1,0-1-1,0 0 0,0 0 1,0 0-1,0 0 1,0 0-1,0 0 1,1 0-1,-1 0 1,0 1-1,0-1 1,0 0-1,0 0 0,0 0 1,1 0-1,-1 0 1,0 0-1,0 0 1,0 0-1,9 4 86,6-3-42,0 1 0,0 1 1,0 0-1,23 8 0,-5-1-24,-22-6-3,1 1-1,0-1 1,14 11-1,15 5 78,-35-17-68,-1 0 0,1 0 0,-1 1 0,9 7 0,-10-7 20,1 0 1,-1-1-1,1 0 1,0 0-1,0 0 0,8 3 1,-13-6-45,1 0 1,-1 0-1,1 0 1,-1 1-1,0-1 1,1 0-1,-1 0 1,0 0-1,1 0 1,-1-1-1,1 1 1,-1 0-1,0 0 1,1 0-1,-1 0 0,0 0 1,1 0-1,-1-1 1,0 1-1,1 0 1,-1 0-1,0 0 1,1-1-1,-1 1 1,0 0-1,0 0 1,1-1-1,-1 1 1,0 0-1,0-1 1,0 1-1,1 0 1,-1-1-1,0 1 1,0 0-1,0-1 1,0 1-1,0-1 1,0 1-1,0 0 1,0-1-1,1 1 0,-1 0 1,-1-1-1,1 1 1,0-1-1,0 1 1,0 0-1,0-1 1,0 0-1,-4-25 200,3 21-167,0 1-14,-1-12 73,0 1-1,-1-1 1,-1 1 0,-1 0-1,0 0 1,-9-17-1,10 15 31,4 10-3359,0 6 2492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03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0 105 10448,'0'0'1216,"36"-60"-816,-22 48-40,3-1 8,1 3-40,-4 4 8,-2 2-64,-2 4 8,-2 0-80,2 4 8,-8-2-168,2-2 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03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0 136 8136,'0'0'730,"10"-8"-434,-6 5-252,6-5 88,1 0-1,0 0 0,1 1 1,-1 1-1,25-10 0,18-1 274,1 3-1,0 3 0,92-8 0,174 9 1033,-12 20 92,-293-8-1749,-1 1-1,1 0 1,-1 1 0,23 10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04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7432,'0'0'12779,"8"11"-12741,25 31 0,-32-40-30,0-1 0,0 0 0,0 0 0,0 0 0,0 1 0,0-1 0,0 0 0,0 0 1,1 0-1,-1-1 0,0 1 0,1 0 0,-1 0 0,0-1 0,1 1 0,-1-1 0,1 1 0,2 0 0,-3-2 12,1 1 1,-1 0-1,1-1 1,-1 1-1,0 0 1,1-1-1,-1 0 1,0 1 0,1-1-1,-1 0 1,0 0-1,2-1 1,5-3 161,-7 5-102,-3-4 75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10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0 315 6224,'0'0'9561,"10"-11"-9310,25-25 114,49-41 1,-14 18 98,-41 34-27,61-43 0,-71 53-204,-16 12-187,-1 1 0,0 0-1,1 0 1,-1 0 0,1 0 0,0 1 0,0-1 0,-1 1-1,1-1 1,0 1 0,0 0 0,1 0 0,2 0-1,-5 1-30,0 0 0,0 1 0,0-1-1,0 1 1,0-1 0,0 1 0,0 0-1,-1-1 1,1 1 0,0 0 0,0 0-1,-1 0 1,1 0 0,0-1 0,-1 1-1,1 0 1,-1 0 0,1 0 0,-1 0 0,1 0-1,-1 0 1,0 0 0,0 0 0,1 1-1,-1-1 1,0 2 0,4 35 145,-3-35-139,0 55 113,-6 61-1,-1 7-40,6-101-71,-1 13 5,2 1-1,1-1 0,2 0 0,13 56 1,-16-90-25,0 0 0,1 0 0,-1-1 1,1 1-1,0 0 0,1-1 0,-1 1 0,0-1 1,1 0-1,0 1 0,0-1 0,0-1 0,0 1 1,0 0-1,0-1 0,1 1 0,-1-1 0,1 0 1,0 0-1,0-1 0,0 1 0,5 1 0,-3-2 7,-1 0-1,0 0 1,1-1-1,-1 0 0,1 0 1,0 0-1,-1 0 1,0-1-1,1 0 0,-1 0 1,1-1-1,-1 1 0,0-1 1,0 0-1,0-1 1,7-3-1,5-6 17,0-1 0,-1 0-1,0-2 1,-1 0 0,-1 0-1,0-1 1,-1-1 0,-1 0 0,13-25-1,7-19 173,35-97 0,-57 131-113,-3 11-30,0 0 0,1 1-1,0 0 1,1 0-1,1 1 1,0 0 0,14-13-1,-16 18-44,1 2 0,-1-1 0,2 1 0,-1 0 0,1 1 0,0 0 1,0 1-1,1 0 0,-1 0 0,1 1 0,15-3 0,-13 5-8,1 1 1,0 1 0,0 0 0,0 1 0,0 0-1,-1 1 1,16 5 0,-13-4-2,-14-3 36,0 0 1,0 1-1,0-1 0,1 1 0,-1-1 0,0 1 0,0 0 0,0 0 1,0 0-1,-1 0 0,1 0 0,0 0 0,0 1 0,0-1 0,-1 1 1,1-1-1,-1 1 0,3 2 0,-3 0-374,1-1 1,-1 1-1,0 0 0,-1-1 0,1 1 1,0 0-1,-1 0 0,0-1 0,0 7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11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0 7832,'0'0'3321,"-1"10"-2856,-6 45 790,-20 73 0,-39 70 1417,52-158-2071,-4 24 703,18-63-1284,0 0 1,0-1-1,0 1 1,0-1-1,0 1 1,0-1-1,0 1 0,1-1 1,-1 1-1,0-1 1,0 1-1,0-1 1,0 1-1,1-1 1,-1 1-1,0-1 1,0 1-1,1-1 1,-1 0-1,0 1 1,1-1-1,-1 0 0,1 1 1,-1-1-1,0 0 1,1 1-1,-1-1 1,1 0-1,-1 1 1,1-1-1,-1 0 1,1 0-1,-1 0 1,1 0-1,-1 0 0,1 1 1,-1-1-1,1 0 1,-1 0-1,1 0 1,-1 0-1,1 0 1,-1-1-1,1 1 1,0 0-1,0 0 1,32-5 297,-26 4-270,159-36 588,-149 33-599,10-3 40,-16 3 1,-1 2 1,1-1-1,0 1 1,22 0-1,-31 2-186,4-1 144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11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10040,'0'0'1870,"11"-4"-1406,30-13-72,-10 4 182,0 1 0,1 1 0,47-9 0,-66 19-249,0 1 0,0-1 1,0 2-1,0 0 0,0 1 0,24 5 0,-27-3 142,-2-1-2964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12.0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7632,'0'0'2406,"16"-5"-1996,33-9 203,1 1 0,82-9 1,-101 19-113,-1 3 1,1 0 0,-1 2 0,40 7 0,-44-7 12,-23-2-544,0 0 0,1 0 0,-1 0 0,0 0 0,1 1-1,-1 0 1,0-1 0,0 1 0,1 0 0,-1 1 0,0-1 0,0 0 0,0 1 0,3 2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16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504 765 13800,'0'0'1208,"-10"4"-1050,-32 13-3,1 3 880,17-11-875,1 0 1,1 2-1,0 1 1,1 1-1,0 0 1,0 2-1,-32 31 1,22-16-61,2 2 0,1 1 1,-41 64-1,62-85-67,0 1-1,0 0 1,1 0 0,1 0 0,-7 23-1,11-32-24,0 1 0,1-1-1,-1 0 1,1 1 0,0-1-1,0 0 1,1 1-1,-1-1 1,1 0 0,1 6-1,-1-7-2,0-1 0,0 0 0,1 1 0,-1-1-1,0 0 1,1 0 0,0 0 0,-1 0 0,1 0-1,0 0 1,0 0 0,0 0 0,0-1 0,0 1 0,1-1-1,-1 0 1,0 0 0,4 2 0,-1-2-1,-1 0 0,0 0 0,1 0 0,-1-1 0,1 1 0,-1-1 0,1 0 0,-1-1 0,1 1-1,-1-1 1,1 0 0,-1 0 0,0 0 0,1 0 0,5-4 0,5-2 1,-1 0 0,0-1 0,14-11-1,4-7 17,0-1 0,-2-1 0,-1-2 0,-1 0 0,26-39 0,0-9 52,49-96 0,-82 134-21,-1-1 0,25-79 0,-37 92-25,-1 0 0,-2 0 0,-1-1 0,-1 1 0,-1-45 0,-2 50-12,-8-79 78,7 91-77,-1 1 1,-1 0 0,0 0-1,0 0 1,-1 0 0,0 1-1,-8-14 1,12 22-16,-1 1 0,0-1 1,1 0-1,-1 0 0,0 0 0,0 1 1,1-1-1,-1 0 0,0 1 0,0-1 0,0 1 1,0-1-1,0 1 0,0 0 0,0-1 0,0 1 1,0 0-1,0 0 0,0-1 0,0 1 1,0 0-1,-1 0 0,1 0 0,0 0 0,0 0 1,0 1-1,0-1 0,0 0 0,0 0 0,0 1 1,-2 0-1,0 0-1,0 1 1,0 0 0,0 0-1,-1-1 1,2 2-1,-1-1 1,0 0-1,-3 4 1,-11 14-18,1 1 1,1 1-1,2 0 1,0 1-1,1 1 0,1-1 1,1 2-1,1 0 0,-6 30 1,7-23-24,3 1-1,0 1 1,2-1 0,1 1 0,2-1-1,8 61 1,-3-65 40,2 0-1,1 0 1,1 0 0,1-1 0,2-1-1,1 0 1,0 0 0,21 27-1,-24-41 29,0-1-1,1 0 0,1 0 0,0-1 0,0-1 0,1 0 1,29 16-1,-37-23-10,1 0 0,1-1-1,-1 0 1,0-1 0,0 1 0,1-1 0,-1 0 0,1-1 0,-1 0 0,1 0-1,-1 0 1,1 0 0,10-3 0,-7 1 11,0-1 1,0 0-1,0 0 0,-1-1 1,1 0-1,-1-1 0,17-10 0,-13 5 18,0-1-1,-1-1 0,0 0 0,-1-1 0,0 0 0,-1-1 1,-1 0-1,0 0 0,-1-1 0,0 0 0,-1 0 1,-1-1-1,0 0 0,-1 0 0,-1-1 0,3-25 0,-7 36-24,0 0-1,0 1 1,-1-1-1,0 0 1,0 1-1,0-1 0,-1 1 1,1-1-1,-6-9 1,7 14-12,-1-1 1,0 1-1,1 0 1,-1-1 0,0 1-1,0 0 1,0-1-1,0 1 1,0 0-1,0 0 1,0 0-1,-1 0 1,1 0 0,0 0-1,0 0 1,-1 0-1,1 1 1,-1-1-1,1 0 1,-1 1 0,1-1-1,-1 1 1,1 0-1,-1-1 1,1 1-1,-1 0 1,1 0-1,-1 0 1,0 0 0,1 0-1,-1 0 1,1 1-1,-1-1 1,1 0-1,-1 1 1,1-1 0,-1 1-1,-2 1 1,-3 2-2,1 1 1,0 0 0,0 0-1,0 0 1,0 1 0,1-1-1,0 2 1,0-1 0,1 0-1,-1 1 1,1 0-1,1 0 1,-1 0 0,1 0-1,1 0 1,-1 1 0,1 0-1,-1 8 1,1-4-28,0 0 1,1 1-1,0-1 1,1 1-1,1 0 1,0-1-1,0 0 0,1 1 1,1-1-1,7 22 1,-8-29 14,0-1 0,-1 0 0,2 0 1,-1-1-1,0 1 0,1 0 0,0-1 1,0 1-1,0-1 0,0 0 0,0 0 1,1 0-1,-1-1 0,1 1 0,5 2 1,-3-3 4,-1 0 1,1 0-1,0 0 1,-1-1-1,1 0 1,0 0-1,0 0 1,0-1-1,0 0 1,8-1-1,0-1 17,0-1 0,0 0 0,0-1 0,-1-1 0,0 0-1,0 0 1,0-2 0,21-13 0,19-18 67,-1-3 1,-3-1-1,59-66 0,-49 41 62,95-144 0,-117 150-104,-2-2 1,-4-1 0,34-96-1,-56 135-12,7-40-1,-14 56-14,-1 1 1,0-1-1,-1 0 0,0 0 1,0 0-1,-1 0 1,0 0-1,-3-9 0,4 17-18,0 0 0,0 1-1,-1-1 1,1 0 0,0 1-1,-1-1 1,1 0 0,0 1-1,-1-1 1,1 1 0,-1-1-1,1 1 1,-1-1 0,1 1-1,-1-1 1,1 1 0,-1 0 0,1-1-1,-1 1 1,0 0 0,1-1-1,-1 1 1,0 0 0,1 0-1,-1-1 1,0 1 0,1 0-1,-1 0 1,0 0 0,0 0-1,1 0 1,-1 0 0,0 0-1,1 0 1,-1 0 0,0 1-1,1-1 1,-1 0 0,0 0-1,1 0 1,-1 1 0,0-1-1,1 0 1,-1 1 0,1-1 0,-1 1-1,1-1 1,-2 2 0,-2 1-15,-1 0-1,1 0 1,0 1 0,0 0 0,-5 5 0,-4 12-17,0 1 0,1 0 0,1 1 0,-11 35 0,8-24-4,-9 26-50,2 0 0,3 1-1,-18 107 1,16 33-177,19-160 226,1 0-1,11 78 0,-9-106 51,1 1-1,0 0 1,1 0-1,1-1 1,0 0-1,0 0 1,8 12-1,-10-22-8,-1-1-1,1 1 1,-1-1 0,1 0 0,0 0-1,0 0 1,0 0 0,0-1 0,0 1-1,0-1 1,1 0 0,-1 0-1,0 0 1,1 0 0,-1-1 0,1 1-1,-1-1 1,0 0 0,1 0 0,-1 0-1,7-1 1,1 0 5,0-1 0,0-1-1,0 1 1,0-1 0,16-8 0,8-7 47,-2-1 0,0-1 0,48-40 0,-67 48-2,0-1 0,-1 0 0,-1-1 1,0 0-1,15-25 0,-26 37-44,0 0 0,0 0 0,0 0 0,0 0 0,0-1 0,0 1 0,-1 0 0,1-1 0,-1 1 0,1 0 0,-1-1 0,0 1 0,0-1 0,0 1 0,0 0 0,0-1 0,-1 1 0,1-1 0,-1 1 0,0 0 0,1-1 0,-1 1 0,0 0 0,0 0 0,-1 0 0,1 0 0,0 0 0,-1 0 0,1 0 0,-1 0 0,0 0 0,1 1 0,-1-1 0,0 1 0,0-1 0,0 1 0,0 0 0,0 0 0,0 0 0,-1 0 0,1 0 0,0 0 0,-1 1 0,1-1 0,0 1 0,-1-1 0,1 1 0,0 0 0,-1 0 0,-2 0 0,0 0-6,-1 1 0,1-1 1,0 1-1,-1 0 0,1 0 0,0 1 1,0 0-1,-1 0 0,2 0 0,-1 0 1,0 1-1,0 0 0,1 0 0,-1 0 1,1 0-1,0 1 0,0 0 0,0 0 1,1 0-1,-1 0 0,1 0 0,0 1 1,0 0-1,-3 8 0,4-8-10,0 0 0,0 0 0,1 0 0,0 1 0,0-1 0,0 0 0,1 0 0,0 1 0,0-1 0,0 0 0,1 0 0,-1 1 0,1-1 0,1 0 0,-1 0-1,1 0 1,-1 0 0,1 0 0,6 8 0,-5-8-3,0 1 0,0-2 1,1 1-1,0 0 0,0-1 0,0 0 0,0 1 0,1-2 0,-1 1 0,1 0 0,0-1 0,0 0 0,1 0 0,-1-1 0,1 0 1,-1 1-1,8 0 0,-4-2 7,0 0 0,0-1 0,0 0 0,0-1 1,0 0-1,0 0 0,0-1 0,0 0 0,-1-1 1,1 0-1,-1 0 0,1-1 0,-1 0 0,0 0 1,11-9-1,9-7 124,-2-1 0,44-43-1,-42 30-5,-24 27-100,0 0 0,1 1 0,0 0 0,1 0 0,-1 1 0,1-1 0,0 1 0,7-4 0,-1 1-60,4-2 9,-15 10 37,-1 0-1,1 0 1,0 1 0,-1-1 0,1 0 0,0 0 0,-1 1 0,1-1-1,0 0 1,-1 1 0,1-1 0,-1 1 0,1-1 0,-1 1 0,1-1-1,-1 1 1,1-1 0,-1 1 0,1-1 0,-1 1 0,0 0 0,1-1-1,-1 1 1,0 0 0,1-1 0,-1 1 0,0 0 0,0-1-1,0 2 1,2 6 6,0 1-1,0-1 0,-1 0 1,-1 1-1,1 0 0,-2-1 1,-1 17-1,0 13 15,2-16 33,5 44-1,-3-59-37,-1 0 0,1 0 0,0 0 0,0 0-1,1 0 1,0-1 0,0 0 0,0 1-1,1-1 1,6 8 0,-7-12-10,-1 0-1,0-1 1,1 1-1,-1-1 1,1 1-1,0-1 1,0 0-1,-1 0 1,1 0-1,0 0 1,0 0-1,0-1 1,0 1-1,0-1 1,0 0-1,5 0 1,52-6 71,-50 4-64,-6 1-169,45-6 210,-32 3-2925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21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0 508 4816,'0'0'5018,"11"-10"-4763,3-6-141,0 1 147,1 1 1,16-13 0,-22 23 111,3-3 250,-6 0-372,1 1 0,0-1 0,1 1 0,16-9 0,16-15 260,-19 10-255,9-9 374,2 2 1,47-33 0,-64 49-329,8-7 78,-22 18-337,0-1 0,0 0 1,0 1-1,0-1 1,0 1-1,0-1 0,0 1 1,0 0-1,0-1 1,1 1-1,-1 0 0,0 0 1,0 0-1,0 0 1,0 0-1,1 0 0,0 0 1,-1 1-16,0 0 1,0 0-1,-1 0 1,1 0-1,0 1 0,-1-1 1,1 0-1,-1 0 1,1 0-1,-1 1 1,0-1-1,1 0 1,-1 0-1,0 1 0,0-1 1,0 0-1,0 1 1,0-1-1,0 0 1,0 1-1,-1-1 1,1 0-1,-1 2 0,1 2 16,-3 30 92,-1 0-1,-2 0 0,-1 0 1,-2-1-1,-22 55 0,30-84-111,-2 1 42,0 0-1,0 0 1,1 1 0,1-1 0,-1 1-1,1-1 1,-1 10 0,11-25 226,-2 4-240,110-118 434,-13 13-102,-76 81-274,-21 20-64,1 1 0,0 0 0,0 1 0,0 0 0,1 0 1,0 1-1,10-5 0,-18 10-39,-1 1-1,1 0 1,-1 0-1,1 0 1,-1 0-1,0 0 1,1-1-1,-1 1 1,1 0-1,-1 0 1,1 0 0,-1 0-1,1 0 1,-1 1-1,0-1 1,1 0-1,-1 0 1,1 0-1,-1 0 1,1 0-1,-1 0 1,0 1-1,1-1 1,-1 0 0,0 0-1,1 1 1,-1-1-1,1 0 1,-1 1-1,0-1 1,0 0-1,1 1 1,-1 0-1,7 20 102,-5 23-21,-16 61 37,8-70 66,-4 67 0,10-101-183,0-1 0,0 0-1,0 1 1,0-1 0,0 0-1,1 1 1,-1-1 0,0 1-1,0-1 1,0 0 0,0 1-1,0-1 1,0 0-1,1 1 1,-1-1 0,0 0-1,0 0 1,1 1 0,-1-1-1,0 0 1,0 0 0,1 1-1,-1-1 1,0 0 0,1 0-1,-1 0 1,0 1 0,1-1-1,-1 0 1,0 0 0,1 0-1,-1 0 1,0 0 0,1 0-1,-1 0 1,0 0-1,1 0 1,0 0 0,20-4 102,18-16-16,14-16 44,80-71 0,-117 94-8,-16 13-122,0 0-1,0-1 1,1 1-1,-1 0 0,0 0 1,0-1-1,0 1 1,0 0-1,1 0 0,-1 0 1,0 0-1,0-1 0,0 1 1,1 0-1,-1 0 1,0 0-1,0 0 0,1 0 1,-1 0-1,0-1 0,0 1 1,1 0-1,-1 0 1,0 0-1,0 0 0,1 0 1,-1 0-1,0 0 0,1 0 1,-1 0-1,0 0 1,0 0-1,1 0 0,-1 0 1,0 1-1,0-1 1,1 0-1,-1 0 0,0 0 1,0 0-1,0 0 0,1 0 1,-1 1-1,0-1 1,1 0-1,-9 86 35,1-2-35,7-70 18,1 0 0,-1 1 1,6 22-1,-5-32-23,1-1 0,-1 1-1,1-1 1,0 0 0,0 0-1,0 0 1,1 0 0,0 0-1,-1 0 1,1 0 0,1-1 0,-1 0-1,0 1 1,5 2 0,-4-5 3,1 0 0,-1 0 0,0-1 0,1 1 0,-1-1 0,1 0 0,-1 0 0,1 0 0,-1-1 0,0 0 0,5-1 0,4-1 20,1-1 0,-1 0 0,-1-1 0,1-1 0,-1 0 0,0 0 0,0-1 0,21-17 0,-8 1 24,0-1 1,33-42-1,-42 50-20,-13 14-26,-1 1-1,0-1 0,0 0 1,0 0-1,0 0 0,0 0 1,0 0-1,0 0 0,-1-1 0,1 1 1,-1 0-1,0-1 0,0 1 1,0-1-1,1-4 0,-2 7-22,-12 12-80,6 0 98,1-1 1,0 1 0,1-1-1,-5 21 1,8-28 3,0 1 0,1-1 0,0 0 1,0 0-1,0 0 0,0 1 0,1-1 0,-1 0 0,1 0 1,0 0-1,1 0 0,-1 0 0,1 0 0,-1 0 0,1 0 1,0-1-1,4 6 0,-5-8 1,0 0 1,0 0-1,0 0 1,0 0-1,1-1 1,-1 1-1,0 0 0,0-1 1,0 1-1,1-1 1,-1 1-1,0-1 1,1 0-1,-1 0 0,0 1 1,1-1-1,-1 0 1,0 0-1,1 0 1,-1 0-1,1-1 1,-1 1-1,0 0 0,1-1 1,-1 1-1,0 0 1,0-1-1,1 0 1,-1 1-1,2-2 0,4-2 5,0 0-1,-1 0 1,12-10-1,37-30 31,18-15 26,-67 52-40,1 0 0,0 1 1,0 0-1,1 0 0,0 1 0,0 0 0,0 1 0,10-5 0,-18 9-21,0 0 0,1 0 0,-1 0-1,0 0 1,1 0 0,-1 0 0,0 0-1,1 0 1,-1 0 0,0 0 0,1 0-1,-1 0 1,0 0 0,1 0 0,-1 0-1,0 0 1,0 0 0,1 1 0,-1-1-1,0 0 1,1 0 0,-1 0 0,0 1-1,0-1 1,1 0 0,-1 0 0,0 1 0,0-1-1,0 0 1,1 0 0,-1 1 0,0-1-1,3 14 24,-7 14-5,-25 70 100,28-97-115,1 0 0,-1 1 0,1-1 0,0 0 1,-1 0-1,1 0 0,0 0 0,0 1 0,0-1 0,0 0 0,0 0 0,0 0 0,0 1 1,0-1-1,1 0 0,-1 0 0,0 0 0,1 0 0,0 2 0,0-2-1,-1-1 0,1 1-1,-1-1 1,1 1-1,0-1 1,0 0 0,-1 1-1,1-1 1,0 0 0,0 0-1,-1 0 1,1 1 0,0-1-1,0 0 1,-1 0 0,1 0-1,0 0 1,0 0 0,0 0-1,-1-1 1,1 1 0,1 0-1,6-3 13,0 1 0,-1-1 0,1-1 0,8-4 1,-15 7-17,109-56 125,-61 32 42,-49 25-165,0 0 0,1 0 0,-1-1 0,0 1 0,0 0 0,1 0 0,-1 0 1,0 0-1,0 0 0,1 0 0,-1 0 0,0 0 0,1 0 0,-1 0 0,0 0 0,0 0 1,1 0-1,-1 0 0,0 0 0,1 0 0,-1 0 0,0 0 0,0 0 0,1 0 1,-1 0-1,0 0 0,0 1 0,1-1 0,-1 0 0,0 0 0,0 0 0,1 0 0,-1 1 1,0-1-1,7 13 41,0 23-2,-6-28-26,1 1-14,1 1 0,0-1-1,0 0 1,0 0 0,1 0 0,1 0 0,6 9-1,-10-16 2,1 1-1,-1-1 0,1 0 0,0 0 1,0 0-1,0 0 0,1 0 0,-1 0 1,0-1-1,1 1 0,-1-1 0,0 1 1,1-1-1,0 0 0,-1 0 0,1 0 1,0-1-1,0 1 0,-1 0 0,1-1 1,0 0-1,0 0 0,0 0 0,0 0 1,-1 0-1,1-1 0,0 1 0,5-2 1,3-2 6,-1 0 1,1-1-1,0-1 1,-1 1 0,0-2-1,-1 1 1,1-1-1,-1-1 1,0 1 0,-1-2-1,10-12 1,0-2 49,-1-1 0,-1-1 0,17-36 1,-31 53 47,-9 15-50,-9 14-21,9-10-29,2 0-1,-1 0 1,1 1 0,1-1 0,-5 21 0,9-30-6,-1 0 0,1 0 0,1 1 0,-1-1 0,0 0 0,0 0 1,1 0-1,-1 0 0,1 0 0,0 0 0,-1 0 0,1 0 0,0 0 1,0 0-1,1-1 0,-1 1 0,0 0 0,0-1 0,1 1 1,-1-1-1,1 1 0,-1-1 0,1 1 0,0-1 0,0 0 0,0 0 1,-1 0-1,5 1 0,1 2 0,1-1 1,0-1-1,-1 1 0,1-2 1,17 3-1,-3-2-8,1-1 1,-1-2-1,1 0 0,-1-2 0,1 0 0,-1-1 1,27-9-1,2-5-24,90-46 0,-85 34 30,-52 27 28,-15 9 6,-19 19-9,14-14-13,0 2 1,1 0-1,1 1 0,0 0 1,1 1-1,-16 23 1,28-36-12,0-1 1,0 1 0,0-1 0,0 1 0,0-1-1,1 1 1,-1-1 0,0 1 0,1 0 0,0-1-1,-1 1 1,1 0 0,0-1 0,0 1 0,0 0-1,0 0 1,0-1 0,0 1 0,0 0 0,1-1-1,-1 1 1,1 0 0,-1-1 0,1 1 0,0 0-1,-1-1 1,1 1 0,2 1 0,-2-2 0,1 0 0,-1 0-1,1 0 1,0 0 0,0 0 0,0 0 0,-1-1 0,1 1 0,0-1-1,0 1 1,0-1 0,0 0 0,0 0 0,0 0 0,0 0 0,0 0-1,0 0 1,0 0 0,0-1 0,0 1 0,0-1 0,0 1 0,-1-1-1,4-1 1,7-4 1,-1 0-1,1 0 0,-1-1 1,-1-1-1,1 0 1,-1 0-1,11-12 1,58-73 11,-73 85-10,24-32 38,-2-2 1,-2-1-1,-2-1 1,-2-1 0,-1-1-1,-3-1 1,-2 0-1,15-74 1,-30 108-2,-4 11 7,-8 19 13,-10 34-68,3 1 0,2 1 0,2 0-1,3 1 1,-9 102 0,15-94-86,-1 7-455,5-25-3173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22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12456,'0'0'1872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23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0 5624,'0'0'19286,"-4"12"-19119,-15 36-11,18-46-136,1-1 0,-1 1 0,1-1 0,0 1 0,-1-1 1,1 1-1,0-1 0,0 1 0,0-1 0,0 1 0,0-1 1,0 1-1,0 0 0,1-1 0,-1 1 0,1-1 1,-1 1-1,1-1 0,-1 0 0,1 1 0,0-1 0,0 1 1,0-1-1,-1 0 0,1 0 0,0 0 0,1 1 0,-1-1 1,0 0-1,0 0 0,0 0 0,1-1 0,-1 1 1,0 0-1,1 0 0,-1-1 0,1 1 0,-1-1 0,1 1 1,-1-1-1,1 0 0,-1 1 0,1-1 0,0 0 0,-1 0 1,1 0-1,-1 0 0,1-1 0,-1 1 0,1 0 0,-1 0 1,2-1-1,0-1 2,-1 1 0,1-1 0,-1 1 0,0-1 0,0 0-1,0 0 1,0 0 0,0 0 0,0 0 0,0-1 0,-1 1 0,1 0 0,-1-1 0,0 1 0,0-1 0,1 1 0,-2-1 0,1 0 0,0 0-1,0 1 1,-1-1 0,0 0 0,1 0 0,-1 0 0,0 1 0,-1-1 0,1 0 0,0 0 0,-1 0 0,1 1 0,-1-1 0,0 0 0,0 1-1,0-1 1,0 0 0,-1 1 0,-1-3 0,3 4-14,-1 1 1,1-1-1,-1 1 0,1-1 0,-1 0 1,0 1-1,1-1 0,-1 1 0,0 0 1,1-1-1,-1 1 0,0-1 0,1 1 1,-1 0-1,0-1 0,0 1 0,1 0 1,-1 0-1,0 0 0,0 0 0,0 0 0,1 0 1,-1 0-1,0 0 0,0 0 0,0 0 1,1 0-1,-1 0 0,0 1 0,0-1 1,0 0-1,0 1 0,-24 15 236,21-13-196,4-3-44,-1 0 0,1 0 0,0 0-1,-1 0 1,1 1 0,0-1 0,0 0 0,-1 0-1,1 1 1,0-1 0,0 0 0,-1 1 0,1-1-1,0 0 1,0 0 0,0 1 0,0-1 0,-1 0-1,1 1 1,0-1 0,0 1 0,0-1 0,0 0-1,0 1 1,0-1 0,0 0 0,0 1 0,0-1-1,0 0 1,0 1 0,0-1 0,0 1 0,0-1-1,0 0 1,0 1 0,1-1 0,-1 0 0,0 1-1,0-1 1,0 0 0,1 1 0,-1-1 0,0 0-1,0 0 1,1 1 0,-1-1 0,0 0 0,0 0-1,1 0 1,-1 1 0,1-1 0,16 6 285,-17-6-272,1 1-1,-1-1 1,0 0 0,0 0 0,1 0-1,-1 0 1,0 0 0,1 0 0,-1 0 0,0 0-1,1-1 1,-1 1 0,0 0 0,0 0-1,1 0 1,-1 0 0,0 0 0,1 0-1,-1 0 1,0-1 0,0 1 0,1 0 0,-1 0-1,0 0 1,0-1 0,0 1 0,1 0-1,-1 0 1,0-1 0,0 1 0,0 0-1,0-1 1,1 1 0,-3-1 307,-2 7-104,3-3-190,-1-1 0,1 0 0,-1 0 0,1 0-1,-1 0 1,0 0 0,0 0 0,0 0-1,0-1 1,-4 3 0,3-2-5,1-1-1,0 1 1,-1 0-1,1 0 1,0 0-1,0 0 1,0 0 0,0 1-1,-2 3 1,-2 4 91,-8 12 129,14-21-232,0-1 0,-1 1 0,1-1 0,0 1 1,0-1-1,-1 1 0,1-1 0,0 1 0,0-1 0,0 1 0,0 0 0,0-1 0,0 1 0,0-1 0,0 1 0,0-1 0,0 1 1,0 0-1,0-1 0,0 1 0,0-1 0,1 1 0,-1-1 0,0 1 0,0-1 0,1 1 0,-1-1 0,0 1 0,1-1 1,-1 1-1,1-1 0,0 0 7,0 0-1,0 0 1,0 0 0,0 0 0,0 0 0,1-1 0,-1 1 0,0 0 0,0-1 0,0 1-1,0-1 1,0 0 0,0 1 0,0-1 0,-1 0 0,1 1 0,0-1 0,1-1-1,11-6 230,-13 8-246,0 0-1,0 0 0,0 0 0,0 0 0,0 0 0,0 0 1,1 0-1,-1 0 0,0-1 0,0 1 0,0 0 0,0 0 0,0 0 1,0 0-1,0 0 0,0 0 0,0 0 0,1 0 0,-1-1 1,0 1-1,0 0 0,0 0 0,0 0 0,0 0 0,0 0 1,0 0-1,0-1 0,0 1 0,0 0 0,0 0 0,0 0 1,0 0-1,0 0 0,0 0 0,0-1 0,0 1 0,0 0 1,0 0-1,0 0 0,0 0 0,-1 0 0,1 0 0,0 0 1,0-1-1,0 1 0,0 0 0,0 0 0,0 0 0,0 0 0,0 0 1,0 0-1,0 0 0,-1 0 0,1 0 0,0 0 0,0-1 1,-1 1-6,1 0 1,0 0-1,-1 0 1,1-1-1,0 1 1,-1 0-1,1 0 1,-1 0-1,1 0 1,0 0-1,-1-1 1,1 1-1,-1 0 1,1 0-1,0 0 1,-1 0-1,1 0 1,-1 1 0,1-1-1,-1 0 1,1 0-1,0 0 1,-1 0-1,1 0 1,-1 0-1,1 1 1,0-1-1,-1 0 1,1 0-1,0 1 1,-1-1-1,-9 9-4032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23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6728,'0'0'7022,"10"0"-6576,8 1-68,1 0 0,30 7 0,19 5 149,1-2 1,72 0-1,-70-6-321,358 21 413,-347-24-545,140-14 0,-108-5-2435,-100 14-8739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25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0 5416,'0'0'8793,"-9"12"-8353,7-10-413,-13 16 262,0 1 0,2 1 0,-16 28 0,3 12 610,-33 109 0,1 66-86,39-85-276,6-33-14,8-80-333,4-26-82,-1 1 1,0-1-1,0 1 0,-1-1 0,0 0 0,-1 0 0,0 0 0,-7 11 0,2-1 212,8-18-224,0 0 0,-1 0-1,1 0 1,0-1 0,-1 1-1,0 0 1,1-1 0,-4 4-1,4-5-12,0 0 0,0 0 0,0 0 0,-1 0-1,1 0 1,-1 0 0,1 0 0,0-1-1,-1 1 1,1 0 0,-4 0 0,5-1-72,-1 0 0,1 0 0,-1 0 0,0 0 0,1-1 0,-1 1-1,1 0 1,-1 0 0,1 0 0,-1-1 0,1 1 0,-1 0 0,1-1 0,-1 1 0,1 0 0,0-1 0,-1 1 0,1-1 0,0 1 0,-1 0 0,1-1 0,0 1 0,-1-1 0,1 1 0,0-1-1,0 1 1,-1-1 0,1 1 0,0-1 0,0 0 0,0 1 0,0-1 0,0 1 0,0-1 0,0 1 0,0-1 0,0 1 0,0-1 0,0 0 0,0 1 0,1-2 0,-1-6 10,1-1 1,1 0-1,-1 1 1,1-1-1,1 1 1,0-1 0,0 1-1,1 0 1,-1 0-1,2 1 1,-1-1-1,1 1 1,0 0 0,1 0-1,6-6 1,13-12 0,1 1 0,42-29 0,-39 31 19,-11 11-33,0-1-1,1 2 1,0 1 0,33-12 0,-6 2-29,-31 14 27,-1-1 1,1 2-1,-1 0 0,1 1 0,0 0 0,1 1 1,-1 1-1,0 0 0,0 1 0,29 4 0,-43-4-6,1 1 0,-1-1 0,1 0 0,-1 1 0,1 0 0,-1-1 0,1 1 0,-1 0 0,0 0 0,1 0 0,-1 0 0,0 0 0,0 0 0,0 0 0,0 0 0,0 0 0,0 1 0,0-1 0,0 0 0,1 3 0,-1-2 0,-1 1 0,1 0 0,0 0 0,-1 0 0,1-1 0,-1 1 0,0 0 0,0 0 0,0 0 0,-1 4 0,-1 3 0,-1 0 0,1-1 0,-2 1 0,1-1 0,-8 13 0,1-5 12,0-1 0,-2 0 0,0-1 0,0-1 0,-1 0 0,-1 0 0,0-1 0,-1-1 0,-1-1-1,0 0 1,0-1 0,-1 0 0,0-1 0,0-1 0,-23 6 0,13-4 9,12-4 5,0-1-1,-17 3 1,27-7-13,1 0-1,-1 0 1,0-1 0,0 0-1,1 0 1,-1 0 0,0-1 0,0 0-1,0 0 1,1 0 0,-6-2 0,-11-3 38,16 5-26,0-1-1,0 1 1,0-1-1,1 0 1,-9-5-1,11 5 2,0 0-1,-1-1 0,1 0 1,0 1-1,0-1 0,0 0 1,1 0-1,-1 0 0,1 0 1,0 0-1,-1-4 0,2 6-18,1 0-1,0 0 0,0 0 1,0 0-1,0 0 0,0 1 1,0-1-1,1 0 0,-1 1 1,0-1-1,0 1 0,0-1 1,1 1-1,-1-1 0,2 1 1,22-7 25,-11 5-27,1 0 0,18 1 0,10 0-39,178-27-71,-216 28 103,10-1-8,0-1 1,-1 0-1,1-1 1,-1-1-1,28-10 1,-14 2-11,-1-1-1,0-2 1,0-1 0,44-36 0,-63 45 23,17-15 26,29-32 0,-47 45-39,1 0 83,-13 21 7,-4 6-102,1 2 0,0-1 0,-5 28 0,11-39 0,0 0-1,1 0 0,0-1 1,0 1-1,1 0 1,0 0-1,0 0 0,1 0 1,0 0-1,0-1 1,6 16-1,-7-21 17,1-1 0,0 0 0,0 0 0,0 1 0,0-1 0,0 0 0,0 0 0,1 0 0,-1 0 0,0 0-1,0 0 1,1-1 0,-1 1 0,0 0 0,1-1 0,-1 1 0,1-1 0,-1 1 0,1-1 0,-1 0 0,1 1 0,-1-1 0,3 0 0,40-3-29,-26-1 31,-1 0 0,1 0 0,-1-2 0,0 0 0,24-14 0,76-51 27,-77 44 57,55-27 0,-86 49-82,20-9 191,-29 14-185,1 0 0,-1 0-1,0 0 1,1 0 0,-1 0 0,1 0-1,-1 0 1,0 0 0,1 0 0,-1 0-1,0 0 1,1 0 0,-1 0 0,0 0-1,1 0 1,-1 0 0,0 1-1,0-1 1,1 0 0,-1 0 0,0 0-1,1 0 1,-1 1 0,0-1 0,0 0-1,1 0 1,-1 1 0,0-1 0,1 1-1,-1 0 1,0 0 0,0 0-1,0 0 1,0 0 0,0 1 0,0-1-1,0 0 1,0 0 0,0 0 0,0 0-1,-1 0 1,1 0 0,-1 1 0,-14 36 8,-1-1 1,-3-1-1,0 0 1,-27 34-1,-206 267 134,231-311-130,-140 155 198,154-173-189,5-4-6,-1-1 0,0 0 0,0 0-1,-1 1 1,1-2 0,0 1 0,-1 0 0,0-1-1,0 0 1,0 1 0,-4 0 0,7-3-15,0 0 0,1 0 0,-1 0 0,1 0 1,-1-1-1,0 1 0,1 0 0,-1-1 0,1 1 0,-1 0 0,1-1 0,-1 1 1,1 0-1,-1-1 0,1 1 0,0-1 0,-1 1 0,1-1 0,0 1 0,-1-1 1,1 0-1,0 1 0,-1-1 0,1 1 0,0-1 0,0 1 0,0-1 0,0 0 1,0 1-1,-1-2 0,-2-23 58,3 22-53,-1-20 39,1 0 0,0-1 0,2 1 0,1 0 0,1 0 0,1 0 0,1 1 0,13-33 0,-15 48-41,-1 1 1,1-1-1,1 1 1,-1 0-1,1 1 1,0-1-1,0 1 1,0 0-1,1 0 1,0 1-1,0-1 1,0 1-1,1 1 1,12-6-1,7-2 1,0 2-1,44-8 1,-49 12-7,55-11-18,139-11 0,-143 17 166,-16 3-4058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2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 5720,'0'0'12967,"-1"13"-12829,-8 40 48,-3 0 0,-18 51 0,19-71-93,-92 304 805,82-274-614,14-43-65,-7 29-1,-7 18 323,6-25-267,-12 28 241,19-55-404,1 3 136,7-18-127,6-1-109,0 0-1,0 0 1,-1-1-1,1 0 0,-1 0 1,1 0-1,-1-1 1,0 0-1,0 0 0,6-4 1,11-6 4,25-8-7,0 3 1,92-24 0,-18 8-45,-87 23 34,1 1 0,62-8 0,-86 13 43,-11 5-37,0 0 0,0 1 0,0-1 0,0 0 0,0 0 0,0 0 1,0 0-1,0 1 0,0-1 0,0 0 0,0 0 0,0 0 0,0 1 0,0-1 0,0 0 0,0 0 1,0 0-1,0 0 0,1 1 0,-1-1 0,0 0 0,0 0 0,0 0 0,0 0 0,0 0 1,0 0-1,1 1 0,-1-1 0,0 0 0,0 0 0,0 0 0,0 0 0,1 0 0,-1 0 0,0 0 1,0 0-1,0 0 0,1 0 0,-1 0 0,0 0 0,0 0 0,0 0 0,0 0 0,1 0 0,-1 0 1,0 0-1,0 0 0,0 0 0,1 0 0,-1 0 0,0 0 0,0 0 0,0 0 0,0 0 1,1-1-1,-1 1 0,0 0 0,0 0 0,0 0 0,0 0 0,0 0 0,1 0 0,-1-1 0,0 1 1,0 0-1,0-2 77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3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1 170 7736,'0'0'9527,"10"1"-9181,34 6-12,-36-6-235,-1-1 0,1 0 0,0 0 0,-1-1 0,1 0 0,0 0 0,-1-1 0,1 0 0,11-4 0,-3 0 30,109-40 461,13-5 65,23 14 791,-142 34-1234,27-3 710,-46 6-680,22-3-501,0-11-3137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4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1 119 7736,'0'0'7034,"18"-4"-6564,267-68 1323,-99 41 8,-113 22-917,-61 7-567,1 2 0,-1 0 0,19 2-1,5-1 540,-28 0-595,0 0 1,0 1-1,0 0 1,9 3-1,11 2-3388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5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0 186 5920,'0'0'12663,"5"-10"-12317,-1 0-255,-3 7-58,0-1 1,0 0-1,1 1 0,0-1 0,-1 1 0,1-1 0,0 1 0,1 0 0,-1 0 1,1 0-1,-1 0 0,1 0 0,0 1 0,0-1 0,0 1 0,7-4 0,67-40 866,-37 21-430,-26 16-308,-9 5-84,0 1 0,1 0 0,-1 0 0,1 0 0,-1 1 0,1 0 0,0 0 0,0 0 0,10-1 0,-5 2 1,-8 0-37,0 1 0,1-1 0,-1 1 0,1 0 0,-1 0 0,0 1 0,1-1 1,4 2-1,-7-2-27,1 1 0,-1 0 0,0 0 0,0 0 0,0 0 0,0 0 0,0 0 0,0 0 0,0 0-1,0 0 1,0 0 0,0 1 0,-1-1 0,1 0 0,0 1 0,-1-1 0,1 0 0,-1 1 0,0-1 0,1 1 0,-1-1 0,0 1 0,0-1 0,0 2 0,0 10 38,0 0 0,-1 0 0,0-1-1,-1 1 1,-7 20 0,-1 16 55,8-38-82,0 6 50,0 0-1,0 36 0,2-48-55,1 1 1,0-1-1,0 1 0,0-1 0,1 1 1,0-1-1,0 0 0,0 0 1,1 0-1,-1 0 0,1 0 1,0-1-1,6 8 0,5 4 42,20 21 50,-31-35-100,0 1 1,0-1-1,0 1 0,1-1 0,-1 0 1,0-1-1,1 1 0,-1 0 1,1-1-1,5 1 0,4 1 102,1-1 0,-1 0 0,0-1-1,1-1 1,0 0 0,22-3 0,-10-5-139,-20 2-3728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5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718 1 9144,'0'0'3424,"-12"10"-3002,-73 63 278,-75 64 779,-220 209 1694,367-335-2927,2 1-1,-20 24 1,28-31-117,0-1 0,0 1 0,0 0 0,1 0 0,-1 0 0,1 1 0,1-1 0,-1 0 0,1 1 1,0-1-1,0 1 0,0 6 0,2-11-97,-1-1 0,0 1 0,1-1 0,-1 1 1,1-1-1,-1 1 0,1-1 0,-1 0 0,1 1 0,-1-1 0,1 0 1,0 1-1,-1-1 0,1 0 0,-1 0 0,1 0 0,0 0 1,-1 1-1,1-1 0,0 0 0,-1 0 0,1 0 0,-1 0 1,1 0-1,0 0 0,0-1 0,22 0 38,48-16-2794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6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 8240,'0'0'7214,"-12"10"-6771,-38 35 1,44-40-319,0 2 1,0-1-1,0 0 1,1 1-1,0 0 1,1 0-1,-1 1 0,1-1 1,1 1-1,-1 0 1,1 0-1,1 0 1,-1 0-1,1 1 1,1-1-1,0 1 1,0-1-1,0 1 1,1-1-1,2 11 0,-2-15-72,1-1-1,0 1 1,0-1-1,0 0 1,1 1-1,-1-1 0,1 0 1,0 0-1,0 1 1,0-2-1,0 1 1,0 0-1,1 0 0,-1-1 1,1 1-1,0-1 1,-1 0-1,1 0 0,6 3 1,-4-1 9,1-1-1,0 0 1,0-1 0,0 1-1,1-1 1,-1 0 0,1-1-1,-1 0 1,13 1 0,-12-2-15,0-1 0,-1 0 1,1 0-1,0-1 1,-1 0-1,0 0 0,1 0 1,-1-1-1,0 0 1,0 0-1,-1-1 0,1 0 1,5-4-1,-4 2 17,-1 0 0,1 0 1,-1 0-1,-1-1 0,1 0 0,-1 0 0,0 0 1,-1-1-1,6-11 0,-9 16-42,0 0 1,0 0-1,0 0 0,0-1 1,-1 1-1,0 0 0,1 0 1,-1-1-1,0 1 0,-1 0 1,1-1-1,0 1 0,-1 0 1,0 0-1,0 0 0,0-1 1,0 1-1,0 0 0,-1 0 1,1 0-1,-1 1 0,0-1 0,0 0 1,0 1-1,0-1 0,0 1 1,-1 0-1,1-1 0,-1 1 1,-4-3-1,2 2 14,0 0 0,0 0 0,0 1 0,0-1 0,-1 1 1,1 0-1,-1 0 0,0 1 0,0 0 0,1 0 0,-1 0 0,0 0 0,0 1 0,0 0 0,0 1 0,-6 0 0,3 1 12,1 0 0,0 1-1,0 0 1,0 1 0,-8 4-1,14-7-55,-1 0-1,1 1 0,0-1 1,0 1-1,0-1 0,0 1 1,0 0-1,1 0 0,-1 0 1,1 0-1,-1 0 0,1 0 1,-1 0-1,1 1 0,0-1 1,0 0-1,0 1 0,0-1 1,1 0-1,-1 1 0,1-1 1,-1 4-1,2 10-3026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7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474 1 7024,'0'0'6050,"-8"10"-5507,-62 70 1010,-96 116 1421,126-142-2249,-62 107-1,88-135-603,1 0 0,2 1 0,0 0 1,2 1-1,1 0 0,1 1 0,2-1 1,1 1-1,1 1 0,1-1 0,1 0 0,4 29 1,3-22 10,0-1 0,2 0 1,2 0-1,24 56 1,-11-44 96,1-1 1,49 70-1,-60-98-144,11 18 302,2-1-1,56 57 0,-77-87-295,1 0-1,0-1 1,0 1-1,1-1 1,-1-1-1,1 1 1,13 4-1,7-3-3130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5:38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6520,'0'0'8626,"0"10"-8147,0 3-273,0 0 0,2 0 0,-1 0 0,2-1 0,0 1 0,6 16 0,16 26 650,2-1-1,46 66 1,34 67 487,-34-15-395,-62-137-744,0 0 1,-3 1 0,5 39-1,-8-31-2,-2 1-1,-2 0 1,-2 0-1,-1 0 1,-3-1-1,-16 70 1,5-60 36,-1-1 0,-27 55 0,-58 94 464,88-177-607,-1 5 31,0 0 0,-11 37 1,22-55-1240,1 1 0,-2 18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30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73 5920,'0'0'8664,"-1"-10"-8196,-4-31 17,5 39-442,0 1 0,0 0 0,-1 0 0,1 0 0,-1 0 0,1 0 0,-1 0 0,1 1 0,-1-1 0,1 0 0,-1 0 0,0 0 0,1 0 0,-1 1 0,0-1 1,0 0-1,0 0 0,0 1 0,0-1 0,0 1 0,1-1 0,-1 1 0,0-1 0,-1 1 0,1 0 0,0 0 0,0-1 0,0 1 0,-1 0 0,-27 2 1010,27-2-956,0 1 17,0 0 0,-1 0 0,1 0 1,0 0-1,0 1 0,0-1 0,0 1 0,0-1 0,0 1 0,0 0 0,1-1 0,-4 5 0,4-5-36,1 0-1,-1-1 0,0 1 1,1 0-1,-1 0 0,0 0 1,1 0-1,-1 0 0,1 0 0,0 0 1,-1 0-1,1 0 0,0 0 1,-1 0-1,1 0 0,0 0 1,0 0-1,0 0 0,0 0 1,0 0-1,0 0 0,0 1 1,1-1-1,-1 0 0,0 0 0,0 0 1,1 0-1,-1 0 0,1 0 1,0 1-1,0-1-7,0-1 0,-1 1 1,1 0-1,0-1 0,0 1 0,0-1 0,-1 1 0,1-1 1,0 0-1,0 1 0,0-1 0,0 0 0,0 1 0,0-1 1,0 0-1,0 0 0,1 0 0,-2 0-48,1 0 0,-1 0 0,0-1 0,1 1-1,-1 0 1,0 0 0,1-1 0,-1 1 0,0 0 0,1 0 0,-1-1 0,0 1 0,0 0-1,1-1 1,-1 1 0,0-1 0,0 1 0,0 0 0,1-1 0,-1 1 0,0 0 0,0-1-1,0 1 1,0-1 0,0 1 0,0-1 0,0 1 0,0 0 0,0-1 0,0 1 0,0-1-1,0 1 1,0 0 0,0-1 0,0 1 0,0-1 0,-1 1 0,1 0 0,0-1-1,0 1 1,0-1 0,-1 1 0,1 0 0,-1-1 0,1 0 11,-1-1-1,1 0 1,-1 1 0,0 0 0,0-1 0,0 1-1,0 0 1,0-1 0,0 1 0,0 0-1,0 0 1,-1 0 0,1 0 0,0 0-1,-1 0 1,1 0 0,-1 0 0,1 0-1,-1 1 1,1-1 0,-1 1 0,1-1 0,-1 1-1,0 0 1,1-1 0,-1 1 0,0 0-1,1 0 1,-1 0 0,0 0 0,1 1-1,-1-1 1,1 0 0,-1 1 0,0-1-1,1 1 1,-1-1 0,1 1 0,-1 0 0,1 0-1,-3 1 1,1 0 16,0 0-1,0 0 1,0 0 0,0 0-1,0 0 1,1 0 0,-1 1-1,1-1 1,-1 1 0,1 0-1,0 0 1,0 0 0,0 0-1,1 0 1,-1 0 0,1 0-1,-1 1 1,1-1 0,-1 6-1,2-7-18,0 0-1,-1 0 1,1 0-1,0 1 1,0-1 0,1 0-1,-1 0 1,0 0-1,1 0 1,-1 1-1,1-1 1,0 0-1,0 0 1,0 0-1,0 0 1,0-1 0,0 1-1,0 0 1,0 0-1,1 0 1,-1-1-1,1 1 1,-1-1-1,1 1 1,0-1 0,0 0-1,-1 0 1,1 0-1,0 0 1,0 0-1,0 0 1,0 0-1,0 0 1,1-1 0,-1 1-1,0-1 1,3 1-1,1-1 24,-1 0-1,1-1 0,0 1 1,0-1-1,-1 0 0,1 0 1,-1-1-1,1 1 0,-1-1 1,0-1-1,0 1 0,0-1 1,7-4-1,-7 4 14,-1 0 0,1-1 1,-1 0-1,0 1 0,0-1 0,0-1 0,-1 1 1,1-1-1,-1 1 0,4-8 0,-7 11-54,0 1-1,0-1 0,0 1 1,0-1-1,0 1 1,0-1-1,0 1 0,0-1 1,0 1-1,-1-1 1,1 1-1,0 0 0,0-1 1,0 1-1,-1-1 1,1 1-1,0-1 0,0 1 1,-1 0-1,1-1 1,0 1-1,-1 0 0,1-1 1,0 1-1,-1 0 1,1-1-1,0 1 0,-1 0 1,1 0-1,-1-1 1,0 1-1,-19-5 144,12 4-105,-1 1-1,0 1 1,1-1-1,-1 1 0,1 1 1,-16 4-1,-38 16-4008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24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12160,'0'0'4487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37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568 369 4216,'0'0'8938,"-10"-10"-8691,1 0-177,1-1 29,0 1 0,-2 1 0,1 0 1,-1 0-1,-18-11 0,15 12 88,0 0 0,-1 1 0,0 1 0,-1 0-1,0 1 1,1 1 0,-26-4 0,34 8-88,-1 0 1,1 1 0,-1 0-1,1 0 1,0 0-1,0 1 1,0 0-1,0 1 1,0-1-1,-11 7 1,4-1 69,0 0-1,1 1 1,-18 17-1,11-8-39,1 1-1,1 1 0,1 0 1,1 2-1,1 0 1,0 0-1,2 1 0,1 1 1,0 0-1,2 0 1,1 1-1,-9 50 0,13-54-59,1 0-1,1 0 1,2-1-1,0 1 1,0 0-1,2 0 1,8 37-1,-6-44-25,0-1-1,1 0 1,1 0 0,0 0-1,0-1 1,15 20-1,-15-25-19,0 0 0,0 0 0,0-1 0,1 0 0,0-1 0,0 1 0,1-1 0,-1 0 0,1-1 0,0 0 0,14 5 0,-4-5 9,-1-1 1,1 0 0,-1-2-1,1 0 1,0 0 0,-1-2-1,31-4 1,-5 1 48,-5 1 13,-1-2 0,0-2 0,40-12 0,-53 11-33,1-1 1,-1-1-1,-1-1 1,0-1-1,30-20 0,-50 30-56,43-34 209,-43 33-188,0 0-1,0 0 0,0 0 1,0-1-1,-1 1 0,1-1 0,-1 1 1,0-1-1,0 0 0,2-6 1,-4 9-21,1 0 0,-1 0 0,0 0 0,0 0 0,0 1 1,0-1-1,0 0 0,0 0 0,0 0 0,0 0 0,0 0 0,0 1 1,0-1-1,0 0 0,-1 0 0,1 0 0,0 0 0,-1 1 1,1-1-1,-1 0 0,1 0 0,-1 1 0,1-1 0,-1 0 0,1 1 1,-1-1-1,1 1 0,-1-1 0,0 1 0,0-1 0,1 1 1,-1-1-1,0 1 0,0-1 0,1 1 0,-1 0 0,0 0 0,0-1 1,0 1-1,-1 0 0,-1-1 4,-1 1 1,1 0-1,0 0 1,-1 0-1,1 0 0,-1 0 1,1 1-1,-6 1 1,-13 6 12,1 0 1,-23 13 0,34-16-19,1 0 0,-1 1 0,1 1 0,1-1 0,-1 1 0,-12 15 0,16-16-13,0 1 0,1-1 0,0 1 1,0 0-1,1 0 0,0 0 0,0 0 1,-3 13-1,6-18 5,0 0 0,0 0 0,1 0 0,-1 0 0,0 0 0,0 0 0,1-1-1,-1 1 1,1 0 0,0 0 0,0-1 0,-1 1 0,1 0 0,0-1 0,0 1 0,1-1 0,-1 1 0,0-1 0,0 1 0,1-1 0,-1 0 0,1 0-1,-1 1 1,1-1 0,-1 0 0,1-1 0,0 1 0,0 0 0,3 1 0,1 0-1,1 1 1,0-1-1,0 0 0,0-1 1,0 0-1,13 1 0,-4-3-6,0 0 0,0-1 0,0-1 0,-1-1 0,1 0 0,-1-1 0,0-1-1,0 0 1,-1-1 0,0-1 0,16-10 0,-23 12 6,1-1 0,-1 0 0,-1 0 1,11-14-1,-13 16 5,-1 0 1,0 0 0,0 0 0,0-1-1,-1 1 1,1-1 0,-1 0-1,-1 1 1,2-7 0,-3 10 5,1 0 0,-1 0 0,0 0 0,0 0 0,-1 0 0,1 0 0,0 0 0,-1 0 0,1 0 0,-1 0 0,1 0 0,-1 1 0,0-1 0,0 0 0,0 0 0,0 1 0,0-1 0,0 1 0,-1-1 0,1 1 0,0-1 0,-1 1 0,1 0 0,-1-1 0,0 1 0,-2-1 0,-1 0 8,1 0 0,-1 0 0,0 0 0,1 1 0,-1 0 0,0 0 0,0 0 0,0 1 0,-6 0 0,4 3-60,7-3 44,0 0 0,0 1 1,1-1-1,-1 0 0,0 0 0,0 0 0,0 0 1,0 0-1,1 0 0,-1 1 0,0-1 0,0 0 0,0 0 1,1 0-1,-1 0 0,0 0 0,0 0 0,0 0 0,1 0 1,-1 0-1,0 0 0,0 0 0,1 0 0,-1 0 1,0 0-1,0 0 0,0 0 0,1 0 0,-1 0 0,0 0 1,0-1-1,0 1 0,1 0 0,-1 0 0,0 0 0,0 0 1,0 0-1,1-1 0,197-84-174,-138 58 183,106-41 213,-165 67-207,0 1-1,0-1 1,1 0 0,-1 1 0,0 0 0,1-1 0,-1 1-1,0 0 1,1-1 0,-1 1 0,1 0 0,-1 0 0,1 0-1,-1 0 1,0 0 0,1 1 0,-1-1 0,1 0 0,-1 1-1,0-1 1,1 1 0,-1-1 0,0 1 0,0 0 0,1 0-1,-1-1 1,0 1 0,0 0 0,0 0 0,0 0 0,0 0 0,0 0-1,0 0 1,0 0 0,-1 1 0,1-1 0,0 0 0,-1 0-1,1 1 1,0-1 0,-1 0 0,0 1 0,1 1 0,1 7 43,0 0 0,-1 0 0,0 1 1,-1 18-1,0-19-28,0 14 26,1 0 1,1-1-1,1 1 0,1-1 0,1 0 0,1 0 0,11 25 1,-16-46-48,0 1 1,0-1 0,0 0-1,0 0 1,1 0 0,-1 0-1,1 0 1,-1 0 0,1 0-1,0-1 1,0 1-1,0 0 1,0-1 0,0 1-1,0-1 1,0 0 0,0 0-1,5 2 1,-4-3-1,1 1 0,0 0 0,0-1 0,-1 0 0,1 0 0,0 0 0,0 0 0,0-1 0,-1 1 0,1-1 0,4-1 0,3-2 10,0-1-1,0 0 0,0 0 0,-1-1 0,0-1 0,16-12 0,-14 8 5,-1 0-1,0 0 0,-1-1 0,-1-1 1,15-23-1,-9 8 170,22-55 1,-36 81-185,1-3 33,0-1 1,0 1-1,0-1 1,-1 1-1,1-12 1,-2 17-40,0-1 1,0 1 0,0 0 0,0-1-1,0 1 1,1 0 0,-1 0 0,0-1-1,0 1 1,0 0 0,0-1 0,0 1-1,0 0 1,1 0 0,-1-1 0,0 1-1,0 0 1,0 0 0,1-1 0,-1 1-1,0 0 1,0 0 0,1 0 0,-1 0-1,0-1 1,1 1 0,-1 0 0,0 0 0,0 0-1,1 0 1,-1 0 0,0 0 0,1 0-1,-1 0 1,0 0 0,1 0 0,-1 0-1,0 0 1,0 0 0,1 0 0,-1 0-1,0 0 1,1 0 0,-1 0 0,0 0-1,1 0 1,-1 0 0,0 1 0,0-1-1,1 0 1,-1 0 0,0 0 0,0 1-1,1-1 1,-1 0 0,0 0 0,0 0-1,1 1 1,16 12-47,-17-13 46,8 7-20,-3-3 5,1 1-1,-1-1 0,0 1 1,0 0-1,-1 0 0,1 0 0,-1 1 1,0 0-1,-1 0 0,0 0 1,1 0-1,1 7 0,6 25-36,-2-4 9,2-1 0,19 40 0,-28-70 37,0 1 0,1 0 0,-1-1-1,1 0 1,0 0 0,0 0 0,0 0 0,0 0 0,1 0 0,-1-1 0,1 0-1,0 0 1,0 0 0,0 0 0,-1 0 0,2-1 0,-1 1 0,0-1 0,6 0-1,0 1-3,0-1-1,1 0 0,-1-1 0,0 0 0,1-1 0,19-4 0,-12 2 30,0-2 0,-1 0 0,0-2 0,0 1 0,20-13 0,-27 13 7,0-1 0,0 0 0,0-1 1,-1 0-1,0 0 0,-1-1 0,0 0 0,14-21 1,-20 26-16,1-1 1,-1 0 0,-1 1 0,1-1-1,0 0 1,-1 0 0,0 0 0,0 0-1,-1-7 1,1 9-2,-1 0 0,0 0 0,0 0 0,0 0 0,-1-1 0,1 1 0,-1 0 0,0 0 0,0 0 0,0 0 0,0 0 0,0 0 0,-1 1 1,1-1-1,-1 0 0,-3-3 0,4 4-6,-1 1 1,1 0 0,-1 1 0,0-1 0,1 0 0,-1 0-1,0 1 1,1-1 0,-1 1 0,0-1 0,0 1 0,0 0-1,1 0 1,-1-1 0,0 1 0,0 1 0,0-1 0,1 0-1,-1 0 1,0 1 0,0-1 0,0 1 0,1-1 0,-3 2-1,-1 0 1,1 0-1,0 0 0,0 0 0,0 0 0,1 1 0,-1 0 0,0 0 0,-4 4 0,3 0-16,0 0-1,1 0 1,-1 1 0,1-1-1,1 1 1,0 0 0,0-1 0,0 2-1,1-1 1,0 0 0,1 0-1,-1 1 1,2-1 0,-1 1-1,1-1 1,1 1 0,-1-1-1,1 0 1,1 1 0,0-1 0,4 13-1,-4-16 6,0-1 1,0 1-1,1-1 0,-1 0 0,1 0 0,0 0 1,0 0-1,0 0 0,0-1 0,1 1 0,0-1 1,0 0-1,0 0 0,6 3 0,-4-3 7,0 0-1,0-1 1,0 0-1,1 0 1,-1-1-1,1 0 1,-1 0-1,1 0 1,10-1-1,3-2 11,-1 0 0,0-2 0,0 0 0,0-1 0,0-1 0,20-10 0,15-9 50,73-48 0,-10 6-9,-35 21-33,-77 45 31,-10 8-27,-11 9-6,-5-1 0,0 0 0,1 2 0,1 1 1,1 0-1,0 1 0,2 1 0,-19 28 0,34-46-18,-1-1-1,1 1 0,0 0 1,0 0-1,1-1 0,-1 1 1,0 0-1,1 0 0,-1 0 1,1 0-1,-1 0 0,1 0 1,0 0-1,0 0 0,0 0 1,0 0-1,0 0 0,1 3 1,0-4-2,-1 1 1,1-1 0,0 0-1,0 1 1,0-1-1,0 0 1,0 0 0,0 0-1,0 1 1,0-1 0,1 0-1,-1 0 1,0-1 0,1 1-1,-1 0 1,0 0 0,1-1-1,1 1 1,4 1-5,0 0 1,0-1 0,0 0-1,0 0 1,0 0-1,0-1 1,0 0-1,15-3 1,2-2 5,0-2 0,-1 0 1,1-2-1,-1-1 0,-1 0 0,0-2 1,0 0-1,-1-2 0,-1 0 0,27-25 1,-5 0 18,-2-2 1,-2-1 0,47-70 0,1-8 89,116-222-1,-186 310-72,-2-1-1,20-67 0,-33 99-32,-1 0-1,1 0 1,-1 0 0,0 0-1,0-1 1,1 1 0,-1 0-1,0 0 1,0 0-1,0 0 1,0-1 0,0 1-1,-1 0 1,1 0-1,0 0 1,-1 0 0,1-1-1,0 1 1,-1 0 0,1 0-1,-1 0 1,0 0-1,-1-2 1,1 3 0,0-1-1,0 1 1,-1-1 0,1 1-1,0-1 1,0 1 0,-1 0-1,1-1 1,0 1 0,-1 0-1,1 0 1,0 0 0,-1 0 0,1 0-1,0 1 1,0-1 0,-3 1-1,-3 1 0,1 0 0,-1 0 0,1 1 0,-1 0 0,1 1 0,0-1 0,-6 6 0,-6 7-18,1 0 0,1 2 1,0 0-1,-14 22 0,-48 85-102,55-78 93,1 1 1,-27 94 0,42-118 16,1-1 0,1 1 0,1 1 0,1-1 0,2 1 0,0-1 0,1 1 0,2-1-1,0 1 1,2-1 0,0 0 0,15 42 0,-18-63 14,0 1-1,1-1 0,-1 0 0,1 0 1,0 0-1,0 0 0,0 0 0,0 0 1,0 0-1,1-1 0,-1 1 0,1-1 1,0 0-1,0 0 0,0 0 0,0 0 1,0 0-1,0-1 0,0 1 0,0-1 1,1 0-1,4 2 0,-2-3 4,-1 0-1,0 1 0,0-2 1,1 1-1,-1-1 0,0 1 1,0-1-1,0-1 1,0 1-1,0-1 0,0 0 1,0 0-1,0 0 1,7-6-1,2-2 23,0-1-1,-1-1 1,0 0 0,16-19-1,-16 15 44,1 2 0,30-25 0,-37 37 12,-7 11-46,-10 19-27,6-17 0,1 0-8,0-1 1,0 1 0,2 0 0,-1 0-1,1 1 1,1-1 0,0 0 0,0 0-1,3 14 1,-2-20-5,0 0 0,1-1-1,-1 1 1,1 0 0,0-1 0,0 0 0,1 1-1,-1-1 1,1 0 0,0 0 0,0 0-1,0 0 1,1-1 0,-1 1 0,1-1-1,0 0 1,0 0 0,0-1 0,0 1-1,1-1 1,-1 1 0,1-2 0,5 3 0,1-1 0,-1 0 0,0-1 1,1-1-1,0 0 0,-1 0 1,1-1-1,0 0 1,0-1-1,-1-1 0,19-3 1,-12 0 26,0 0 0,-1-1 0,0-1 0,0-1 0,28-17 0,14-27 245,-55 45-167,-3 7-103,0 0 0,-1 0 0,1 0 0,0 0 1,-1 0-1,1 0 0,0 0 0,0 1 0,-1-1 0,1 0 0,0 0 0,0 0 0,-1 0 0,1 1 0,0-1 0,0 0 0,-1 0 0,1 0 0,0 1 0,0-1 0,0 0 0,0 0 0,0 1 0,-1-1 0,1 0 0,0 1 0,0-1 0,0 0 0,0 0 0,0 1 0,0-1 0,0 0 1,0 1-1,-3 6-8,1 0 0,0-1 0,1 1 0,0 0 0,0 0 0,0 0 1,1 1-1,0 9 0,0-16 4,0 1-1,1 0 1,-1 0 0,0 0-1,1-1 1,0 1 0,-1 0-1,1 0 1,0-1-1,0 1 1,-1-1 0,2 1-1,-1-1 1,0 1 0,0-1-1,0 0 1,0 1 0,1-1-1,-1 0 1,1 0 0,-1 0-1,1 0 1,-1 0 0,1 0-1,0 0 1,-1-1 0,1 1-1,0-1 1,0 1 0,-1-1-1,1 1 1,0-1 0,0 0-1,0 0 1,0 0 0,-1 0-1,1 0 1,2-1 0,-1 0 11,0 1 1,0-1 0,0 0 0,0-1-1,-1 1 1,1 0 0,0-1 0,0 1-1,-1-1 1,1 0 0,-1 0 0,0 0-1,0 0 1,1-1 0,-1 1 0,-1 0-1,1-1 1,0 0 0,-1 1 0,1-1-1,-1 0 1,0 0 0,1 1 0,-2-1-1,1 0 1,0 0 0,0 0 0,-1-1-1,0 1 1,0 0 0,0 0 0,0 0-1,0 0 1,0 0 0,-1 0 0,1 0-1,-1 0 1,0 0 0,0 0 0,0 0-1,-1 0 1,1 1 0,-1-1 0,1 0-1,-1 1 1,0-1 0,-2-2 0,-4-2 9,5 4-12,0-1 0,0 1 0,-1 0 0,1 0 0,-1 0 0,0 1 0,0-1 0,0 1 1,0 0-1,0 0 0,-1 0 0,-4-1 0,9 3-6,0 0 0,0 0 0,0 0 0,-1 0 0,1 0 0,0 0 0,0 0 0,0 0 0,0 0 0,0 0 0,0 0 0,-1 0 0,1 0 0,0 0 0,0 0 0,0 0 0,0 0 0,0 0 0,0 0 0,-1 0 0,1 0 1,0 0-1,0 0 0,0 0 0,0 0 0,0-1 0,0 1 0,0 0 0,-1 0 0,1 0 0,0 0 0,0 0 0,0 0 0,0 0 0,0-1 0,0 1 0,0 0 0,0 0 0,0 0 0,0 0 0,0 0 0,0 0 0,0-1 0,0 1 0,0 0 0,4-7 1,11-6-2,-3 7-6,1 0-1,0 1 1,-1 0-1,2 1 1,-1 0 0,23-2-1,7-3-10,-35 7 13,-1 0 1,1 1 0,0 0-1,0 0 1,0 1 0,0 0 0,0 1-1,9 1 1,-14-2 6,-1 1 1,1-1-1,-1 1 0,0 0 1,1 0-1,-1 0 0,0 0 0,0 0 1,0 1-1,0-1 0,0 1 0,0-1 1,0 1-1,0 0 0,0 0 0,-1 0 1,1 0-1,-1 0 0,1 0 1,-1 0-1,0 0 0,0 0 0,0 1 1,0-1-1,-1 1 0,1-1 0,0 0 1,-1 1-1,0-1 0,1 4 1,-1 74 278,0-80-279,0 0 0,0 0 1,0 1-1,0-1 0,1 0 0,-1 0 0,0 0 1,0 0-1,0 1 0,0-1 0,0 0 1,1 0-1,-1 0 0,0 0 0,0 0 1,0 0-1,0 0 0,1 0 0,-1 1 0,0-1 1,0 0-1,0 0 0,1 0 0,-1 0 1,0 0-1,0 0 0,0 0 0,1 0 1,-1 0-1,0 0 0,0 0 0,0 0 0,0 0 1,1 0-1,-1 0 0,0-1 0,0 1 1,0 0-1,1 0 0,-1 0 0,0 0 1,0 0-1,0 0 0,0 0 0,1-1 0,-1 1 1,0 0-1,0 0 0,0 0 0,0 0 1,0 0-1,0-1 0,0 1 0,0 0 1,1 0-1,-1 0 0,0-1 0,10-9 50,23-23 110,36-30 0,-69 62-159,1 0-1,0 0 0,0 0 0,0 1 1,0-1-1,0 0 0,0 1 1,0-1-1,0 0 0,1 1 1,-1 0-1,0-1 0,0 1 1,0 0-1,1-1 0,-1 1 1,0 0-1,0 0 0,0 0 1,1 0-1,-1 0 0,0 0 1,0 1-1,1-1 0,-1 0 0,0 0 1,0 1-1,0-1 0,0 1 1,0-1-1,1 1 0,-1 0 1,0-1-1,0 1 0,0 0 1,-1 0-1,1 0 0,0 0 1,0-1-1,0 1 0,1 3 1,2 3-8,0 0 0,0 1 0,0 0 1,4 16-1,-5-15-7,1 3 7,2 6-11,0 0 0,2-1 0,13 25 0,-18-37 18,0-1 0,1 1 0,-1-1 0,1 1 0,0-1 0,0-1 0,1 1 0,-1 0 0,1-1 0,0 0 0,-1 0 0,1 0 0,1-1 0,-1 0 0,0 0 0,8 2 0,-8-3 5,0-1 0,0 0 0,0 0 0,0 0 0,0-1 0,0 0 1,0 1-1,0-2 0,0 1 0,0-1 0,7-3 0,0 0 24,0-1-1,-1-1 1,15-10 0,-5-1 48,0 0-1,-2-1 1,0-2-1,22-31 1,-38 48-52,0 0-1,1 0 1,-1 0 0,1 0-1,0 0 1,0 1 0,0 0-1,1 0 1,-1 0 0,6-3-1,-9 8-22,-1-1 0,1 1 0,-1 0 0,0 0-1,0-1 1,0 1 0,0 0 0,0-1 0,0 1-1,0 0 1,-1-1 0,0 3 0,-8 27-3,-1-1 1,-2-1-1,0 0 1,-3-1 0,-27 43-1,38-65 10,0-1 0,0 1 0,0-1 1,-1 0-1,0 0 0,-10 8 0,14-12-9,0 0 0,0 0 1,0-1-1,-1 1 0,1 0 1,0 0-1,0-1 0,-1 1 0,1-1 1,0 1-1,-1-1 0,1 0 1,0 1-1,-1-1 0,1 0 0,-1 0 1,1 0-1,0 0 0,-1 0 1,1 0-1,-1 0 0,1-1 1,-1 1-1,1 0 0,0-1 0,-1 1 1,1-1-1,0 1 0,0-1 1,-1 0-1,1 0 0,0 0 0,0 1 1,0-1-1,0 0 0,0 0 1,0 0-1,0-1 0,-1-1 0,2 3 1,0-1-1,-1 0 0,1 1 0,0-1 0,0 0 0,0 1 0,0-1 0,0 0 0,0 1 0,0-1 0,1 0 0,-1 1 0,0-1 0,0 0 0,0 1 0,1-1 0,-1 1 1,0-1-1,1 0 0,-1 1 0,1-1 0,-1 1 0,0-1 0,1 1 0,-1-1 0,1 1 0,-1-1 0,1 1 0,0 0 0,-1-1 0,1 1 0,-1 0 0,1-1 0,0 1 1,-1 0-1,1 0 0,1-1 0,26-9 15,-28 10-17,23-6-6,1 1-1,0 2 0,40-2 0,-22 3-70,0-4-115,-27 3-3470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38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13864,'0'0'2192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3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7832,'0'0'1204,"16"-5"-800,13-2-173,1 0 0,0 2 0,0 1 0,1 1 0,32 2 0,224 45 1480,-46-3-311,-202-36-1189,1-3 0,-1-1 0,1-3 0,43-5 0,-13-6-1894,-56 10-7818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41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454 752 4216,'0'0'5250,"-13"-8"-4908,-46-25 11,54 32-299,0-1 0,1 1 1,-1 1-1,0-1 0,0 1 0,0 0 0,0 0 1,0 0-1,0 0 0,0 1 0,0 0 0,1 0 0,-1 1 1,0-1-1,1 1 0,-1 0 0,1 0 0,-6 4 1,-6 1 99,-9 3 104,1 2 0,-1 1 1,2 1-1,0 1 0,1 1 0,-22 20 1,35-27-111,0 1 1,0 0-1,1 0 1,0 0 0,1 1-1,-8 17 1,11-21-41,1 1-1,0-1 1,1 1 0,0 0-1,0-1 1,1 1 0,0 0-1,0 0 1,1 0 0,0 0-1,2 11 1,-2-16-71,0 0 0,0-1 0,1 1 0,0 0 0,-1-1 0,1 1 0,0-1 0,0 1-1,0-1 1,1 1 0,-1-1 0,0 0 0,1 0 0,0 0 0,-1 1 0,1-2 0,0 1 0,0 0 0,0 0 0,0 0 0,1-1 0,-1 0 0,0 1 0,1-1 0,-1 0 0,1 0 0,-1 0 0,1 0 0,-1-1 0,1 1 0,0-1 0,-1 1 0,1-1-1,0 0 1,-1 0 0,1 0 0,4-1 0,6-1 48,-1 0 0,1-1-1,-1-1 1,0 0 0,0-1-1,18-9 1,-11 3-5,-1 0 0,0-1 0,0-1 0,-1-1 0,-1-1 0,28-32 0,71-112 312,-86 116-299,19-32 161,48-99-1,-73 125-100,-2-1 1,-3-1-1,16-68 0,-29 98-96,-1 0-1,-1 0 0,-1 0 1,-1 0-1,-1 0 0,-1-1 1,-6-37-1,7 58-54,0 1 0,0-1 0,0 1 1,0-1-1,-1 0 0,1 1 0,0-1 0,0 1 0,0-1 0,-1 1 1,1-1-1,0 1 0,0-1 0,-1 1 0,1-1 0,0 1 1,-1-1-1,1 1 0,-1 0 0,1-1 0,0 1 0,-1 0 0,1-1 1,-1 1-1,1 0 0,-1-1 0,1 1 0,-1 0 0,0 0 0,1 0 1,-1 0-1,1 0 0,-1-1 0,1 1 0,-1 0 0,0 0 0,1 0 1,-1 0-1,1 0 0,-1 1 0,1-1 0,-1 0 0,1 0 0,-1 0 1,0 0-1,1 1 0,-1-1 0,1 0 0,-1 0 0,1 1 0,0-1 1,-1 1-1,1-1 0,-1 0 0,0 1 0,-3 3 9,0-1 0,0 1 1,1 0-1,-7 8 0,-14 23 3,1 0 1,2 1-1,2 2 0,1 0 0,2 0 1,-19 72-1,20-48 0,3-1 0,-4 84 0,14-114 13,2 1-1,1 0 0,2 0 1,1-1-1,1 0 0,15 48 1,-17-72-4,-1 0 0,1 0 0,0 0 1,1-1-1,0 1 0,0-1 0,0 0 0,1 0 1,0-1-1,0 1 0,1-1 0,-1 0 1,1-1-1,9 7 0,-11-9-3,1 0 1,-1 0-1,0 0 1,1 0-1,-1-1 1,1 0-1,-1 0 1,1 0-1,0-1 1,-1 1-1,1-1 1,0 0-1,0-1 1,-1 1-1,1-1 1,-1 0-1,1 0 1,0 0-1,-1-1 1,0 1-1,1-1 1,-1 0-1,7-5 1,8-5 36,-1-2 0,0 0 0,-1-1 0,-1-1 0,0-1 0,-1 0 0,14-22 1,-7 6 46,-1-1 0,-2-1 1,16-45-1,-27 65-58,-7 12-20,1 0 0,-1 0 0,1 0 1,-1 0-1,0-1 0,0 1 0,0 0 0,0-7 1,-9 43 70,3-17-76,-5 22 33,2 0 0,-4 42 0,11-66-19,0 0 1,1 0-1,1 0 1,0 0-1,0 0 0,2 0 1,0 0-1,0-1 1,8 19-1,-10-29-24,0 0 0,0 0-1,1-1 1,-1 1 0,1-1-1,-1 0 1,1 1 0,0-1-1,0 0 1,0 0 0,0 0-1,1 0 1,-1 0 0,0-1-1,1 1 1,-1-1 0,1 1-1,4 1 1,-4-3 1,1 1 1,-1-1-1,0 0 0,1 0 1,-1 0-1,1 0 0,-1-1 1,1 0-1,-1 1 0,0-1 1,1 0-1,-1-1 0,0 1 1,0 0-1,5-4 0,13-8 46,0-1 0,-1 0 0,0-2 0,-2 0 0,18-20 0,75-99 426,-102 123-441,-6 7-12,0 1 0,0-1-1,1 1 1,-1 0-1,1 0 1,6-4 0,-19 54 74,9-42-100,-3 9-7,1 0-1,1 0 1,1 0-1,-1 0 1,4 20-1,-3-30 0,1 0 0,0 0-1,-1 0 1,2 0 0,-1 0-1,0 0 1,0 0 0,1-1 0,0 1-1,-1 0 1,1-1 0,0 1-1,0-1 1,1 0 0,-1 0-1,0 0 1,1 0 0,-1 0 0,1 0-1,0 0 1,-1-1 0,1 0-1,0 1 1,0-1 0,0 0-1,0 0 1,0-1 0,6 2 0,-1-2 2,-1 1 1,0-1-1,1 0 1,-1-1-1,0 0 1,0 0 0,1-1-1,-1 1 1,0-2-1,-1 1 1,1-1-1,0 0 1,10-6 0,-6 2 8,1-1 1,-2 0 0,1-1-1,-1 0 1,0 0 0,11-16-1,-14 14 9,-1 1 0,0-1 0,-1-1 0,0 1-1,-1-1 1,0 0 0,-1 0 0,0 0 0,-1 0 0,1-14 0,-2 21 0,-1 1 0,0-1 0,-1 0 0,1 0 0,-2-5 0,2 9-15,0 1 0,0-1 0,0 1 1,0-1-1,0 1 0,0-1 0,0 1 0,-1-1 0,1 1 0,0-1 0,0 1 1,-1-1-1,1 1 0,0-1 0,-1 1 0,1-1 0,0 1 0,-1 0 1,1-1-1,-1 1 0,1 0 0,-1-1 0,1 1 0,-1 0 0,1-1 0,-1 1 1,1 0-1,-1 0 0,1 0 0,-1 0 0,1-1 0,-1 1 0,1 0 0,-1 0 1,0 0-1,1 0 0,-1 0 0,1 0 0,-1 0 0,1 1 0,-1-1 1,1 0-1,-1 0 0,1 0 0,-1 1 0,1-1 0,-1 0 0,1 0 0,-1 1 1,1-1-1,-1 0 0,1 1 0,0-1 0,-1 1 0,1-1 0,-1 1 1,-11 9-4,0 1 1,1 0 0,0 1 0,1 0 0,1 1 0,-12 19 0,15-23-4,0 2 1,1-1 0,1 0-1,0 1 1,0 0-1,1 0 1,0 0 0,1 0-1,-2 21 1,4-29 3,0 0 0,0 0 0,1 0-1,-1 0 1,0 0 0,1 0 0,0 0 0,0 0 0,0 0 0,0 0 0,0 0 0,1-1-1,-1 1 1,1 0 0,0-1 0,-1 1 0,1-1 0,0 0 0,1 0 0,-1 1 0,3 1-1,-1-2 7,0 0-1,0 0 1,0 0-1,0-1 0,1 1 1,-1-1-1,1 0 1,-1 0-1,1-1 1,-1 1-1,1-1 0,0 0 1,5-1-1,16-1-33,0-1 1,0-1-1,44-13 0,-57 12-1129,-1 0 1,19-10-1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42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1047 7432,'0'0'3692,"12"-12"-3104,134-172 930,125-243 244,-239 369-1512,52-104 638,-72 135-551,-1 0 1,-1-1-1,12-58 0,-20 76-224,2-12 400,-7 19-222,-7 10-48,2 2-186,1 1 0,-1 0 0,2 0-1,-1 1 1,-8 19 0,0 2 13,-9 12-5,3 2 0,1 1 0,3 0 0,2 1 0,-18 99-1,26-101 5,1 71 0,6-96-47,1 0 0,1 0 0,1-1 1,0 1-1,12 34 0,-12-48-10,-1 0 0,1-1 0,0 0 0,1 0 0,0 0 0,0 0 0,0 0 0,0-1 0,1 0-1,0 0 1,10 8 0,-12-11-2,1 1-1,0-1 0,-1 0 1,1-1-1,0 1 0,0-1 0,1 1 1,-1-1-1,0 0 0,0-1 1,0 1-1,1-1 0,-1 0 1,0 0-1,0 0 0,1-1 1,-1 1-1,0-1 0,0 0 0,5-2 1,8-3 20,0-1 1,-1 0 0,0-2 0,0 0-1,-1 0 1,17-15 0,-5 1 90,0-2-1,25-30 1,-43 47-42,-8 7-63,0 1 0,0-1 0,0 0 0,0 0 0,0 0 0,0 0 0,0 1 0,0-1 0,0-1 0,0 1 0,-1 0 0,1 0 0,0 0 0,-1 0 0,1 0 0,-1-1 0,1 1 0,-1 0 0,1-1 0,-1 0 0,0 1-9,-1 1-1,1 0 1,-1 0 0,1 0 0,-1 0 0,1 0 0,-1 0 0,1 0 0,-1 1 0,1-1 0,0 0-1,-1 0 1,1 0 0,-1 0 0,1 1 0,-1-1 0,1 0 0,0 0 0,-1 1 0,1-1 0,0 0-1,-1 0 1,1 1 0,0-1 0,-1 0 0,1 1 0,0-1 0,0 1 0,-1-1 0,1 0-1,0 2 1,-12 12 16,12-13-18,-10 13 26,1 1 1,-9 17-1,15-25-15,0 0 0,0 0 0,1 0 0,0 0 0,0 0-1,1 0 1,-2 13 0,5-15 6,-1 0-1,1 0 1,0 0 0,0 0-1,0-1 1,0 1 0,1-1 0,0 1-1,0-1 1,0 0 0,1 0-1,-1 0 1,1-1 0,0 1-1,0-1 1,0 0 0,1 0 0,-1 0-1,1-1 1,-1 1 0,10 2-1,-13-4-11,0-1-1,0 0 0,0 0 0,0 0 1,0 0-1,0 0 0,-1 0 1,1 0-1,0 0 0,0 0 0,0-1 1,0 1-1,0 0 0,0-1 1,-1 1-1,1 0 0,0-1 0,0 1 1,-1-1-1,1 1 0,0-1 1,0 1-1,-1-1 0,1 0 1,-1 1-1,1-1 0,0 0 0,0-1 1,-1 0 4,1 0 1,0 0 0,-1-1-1,1 1 1,-1 0-1,0-1 1,1 1 0,-1 0-1,-1-1 1,1-3-1,-3-8 45,0 1-1,-9-24 1,11 34-46,-5-16 41,-13-32 113,17 47-134,0 0-1,0 0 1,0 1-1,0-1 1,-1 1-1,0-1 1,1 1-1,-1 0 1,0 0-1,-4-2 1,7 5-31,0 0 0,-1 0 0,1 0 0,0 0 0,0 0 0,-1 0 0,1 0 0,0-1 0,0 1 0,-1 0 0,1 0 0,0 0 0,0 0 0,0 0 0,-1 0 0,1 0 0,0-1 0,0 1 0,0 0 0,0 0 0,-1 0 0,1 0 0,0-1 0,0 1 0,0 0 0,0 0 0,0 0 0,0-1 0,-1 1 0,1 0 0,0 0 0,0 0 0,0-1 0,0 1 0,0 0 0,0 0 0,0-1 0,0 1 0,0 0 0,0 0 0,0-1 0,0 1 0,0 0 0,0 0 0,0 0 0,1-1 0,-1 1 0,0 0 0,0 0 0,0-1 0,0 1 0,0 0 0,0 0 0,1 0 0,-1 0 0,0-1 0,0 1 0,0 0 0,0 0 0,1 0 0,-1 0 0,0 0 0,1-1-1,18-3 52,-12 3-43,49-8 31,1 3 0,67 0 0,51 7-1,-170 0-52,-4-1 0,0 0 0,1 1 0,-1-1 0,0 0 0,1 0 0,-1 0 0,1 0 0,-1 0 0,0 0 0,1 0 0,-1-1 0,0 1 0,1 0 0,-1-1 0,0 1 0,1-1 0,-1 0 0,0 1 0,2-3 0,-24 1-3932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42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10752,'0'0'440,"84"24"80,-9-12 8,16-2-16,11-4 0,1-4 8,-4-2 0,-12-2-40,-3-4 0,-11-6-104,-3 2 16,-7 4-136,-9 0 15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46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1167 6824,'0'0'3353,"17"-6"-2734,-8 3-521,20-7 249,0-1 1,46-25 0,-37 13 100,-1-1 0,-1-1-1,-1-3 1,-1 0 0,58-65 0,-43 30 282,-4-1 1,-2-3 0,-3-1 0,41-97 0,-69 139-486,-1 0-1,-1-1 1,-1-1-1,-2 0 1,-1 0-1,3-31 1,-6 24-35,0 12-47,-1 0-1,-2 0 1,0 0-1,-2-1 1,-7-39-1,9 59-115,-6-8 151,-7 19-209,1 4-24,1-1 1,0 1 0,1 1 0,0 0-1,-13 21 1,-34 72-86,42-71 76,2 1 0,2 0-1,-12 60 1,-3 110-76,23-180 116,2 0 0,1 0 0,1 0-1,1 0 1,1 0 0,2 0 0,12 41 0,-16-62 14,1 0 1,0 0-1,0 0 0,1-1 1,-1 1-1,1 0 1,-1-1-1,1 0 1,0 0-1,0 0 0,1 0 1,-1 0-1,1-1 1,-1 1-1,1-1 1,6 3-1,1-1 60,1 0 0,-1 0 0,1-1 0,18 2-1,-26-4-54,0-1-1,0 0 0,0 0 1,0 0-1,0-1 1,0 0-1,0 1 0,0-1 1,0 0-1,0-1 1,5-2-1,38-24 73,-26 14-56,15-10 31,-2-2 0,33-32 0,-51 44-35,-8 5 0,0-1 0,0 0 1,0 0-1,-2-1 0,1 0 0,-1-1 0,-1 1 0,0-1 0,-1 0 0,0 0 0,0 0 0,1-16 0,-5 14 74,0 14-99,0 0 0,0-1 0,0 1 0,0 0 0,-1 0-1,1 0 1,0 0 0,0 0 0,0 0 0,0 0 0,-1 0 0,1 0 0,0 0 0,0 0-1,0 0 1,0 0 0,-1 0 0,1 0 0,0 0 0,0 0 0,0 0 0,0 0 0,0 0-1,-1 0 1,1 0 0,0 0 0,0 0 0,0 1 0,0-1 0,-1 0 0,1 0 0,0 0 0,0 0-1,0 0 1,0 0 0,0 0 0,0 1 0,0-1 0,-1 0 0,-15 23 44,8-5-51,0 1 0,0 0 0,2 0 0,1 1 0,0 0 0,1 0 0,2 0-1,0 0 1,1 30 0,1-43-6,1 0-1,0 0 0,1-1 0,-1 1 0,2 0 1,-1-1-1,1 0 0,-1 1 0,2-1 1,-1 0-1,8 9 0,-10-12 12,1-1 0,1 1 0,-1-1-1,0 1 1,0-1 0,1 0 0,0 0 0,-1 0 0,1 0 0,0-1-1,0 1 1,0-1 0,0 0 0,0 1 0,0-1 0,0-1-1,0 1 1,0 0 0,1-1 0,-1 0 0,0 1 0,0-1 0,1 0-1,-1-1 1,0 1 0,6-2 0,7-4 28,0 0 0,0-1 0,-1-1 0,-1 0 0,1-1-1,-1-1 1,18-16 0,82-90 179,-37 35-40,-58 61-116,-13 14-22,-1-1-1,1 1 1,0 0-1,1 1 1,-1-1-1,1 1 1,0 1-1,0-1 1,14-5-1,-21 10-25,1 0 0,0 0 0,-1 0 0,1-1 0,-1 1 0,1 0 0,0 0 0,-1 0 0,1 1 0,0-1 0,-1 0 0,1 0 0,-1 0 0,1 0 0,0 1 0,-1-1 0,1 0 0,-1 0 0,1 1 0,-1-1 0,1 0 0,-1 1 0,1-1 0,-1 1 0,1-1 0,-1 1 0,1-1 0,-1 1 0,0-1 0,1 1 0,-1-1 0,0 1 0,1-1 0,-1 1 0,0 0 0,0-1 0,0 1 0,1-1 0,-1 1 0,0 0 0,0-1 0,0 1 0,0 0 0,0-1 0,-1 2 0,-2 34 7,2-31-6,-6 22 17,-1 0-1,-2 0 0,-24 49 0,-7 17 163,41-93-178,0 0-1,0 0 1,0 0-1,0 0 0,0 0 1,0 0-1,0 0 1,0 0-1,0 0 0,0 0 1,0 0-1,0 0 1,1 0-1,-1 0 1,0 0-1,0 0 0,0 0 1,0 1-1,0-1 1,0 0-1,0 0 0,0 0 1,0 0-1,0 0 1,0 0-1,0 0 1,0 0-1,0 0 0,0 0 1,0 0-1,0 0 1,0 0-1,0 0 0,0 0 1,0 0-1,0 1 1,0-1-1,0 0 1,0 0-1,0 0 0,0 0 1,0 0-1,0 0 1,0 0-1,0 0 1,0 0-1,0 0 0,0 0 1,0 0-1,0 0 1,0 0-1,0 1 0,8-9 96,14-18-54,-19 21-26,95-105 150,-78 91-128,0 1-1,1 0 0,35-21 0,23-7 62,-79 46-103,0 0 1,0 0 0,0 0 0,1 0 0,-1 0 0,0 0 0,0 0 0,0 0 0,0 0 0,0 0 0,0 0-1,1 0 1,-1 0 0,0 0 0,0 0 0,0 0 0,0 0 0,0 0 0,1 0 0,-1 0 0,0 0-1,0 0 1,0 0 0,0 0 0,0 0 0,0 1 0,0-1 0,1 0 0,-1 0 0,0 0 0,0 0-1,0 0 1,0 0 0,0 0 0,0 1 0,0-1 0,0 0 0,0 0 0,0 0 0,0 0 0,0 0-1,0 0 1,0 1 0,0-1 0,0 0 0,0 0 0,0 0 0,0 0 0,0 0 0,0 1 0,0-1 0,0 0-1,0 0 1,0 0 0,0 0 0,0 0 0,0 0 0,0 1 0,-3 16 12,-9 19-13,-5-3-1,-9 21-1,25-50-4,0 0 0,0 0 1,0 0-1,0 0 0,0 0 0,1 0 1,0 0-1,0 0 0,0 0 1,0 0-1,2 8 0,-1-10 5,0 0 0,0 0-1,0-1 1,0 1 0,0 0 0,0 0-1,0-1 1,1 1 0,-1-1-1,1 1 1,-1-1 0,1 1 0,-1-1-1,1 0 1,0 0 0,0 0-1,0 0 1,0 0 0,0 0 0,0-1-1,0 1 1,0 0 0,0-1-1,0 0 1,0 1 0,0-1 0,3 0-1,1 0-1,0 0 0,1 0 0,-1-1 0,0 0 0,0 0 0,1 0-1,-1-1 1,8-3 0,2-2 8,-1-1-1,0 0 1,-1-1-1,0-1 1,0 0-1,-1-1 1,-1 0 0,0-1-1,16-20 1,-18 19 13,0 0 1,-1-1 0,0-1 0,-1 1 0,-1-1 0,9-27 0,-13 34-7,-2 7-7,0 0 0,-1 0 1,1 0-1,-1 0 1,1 0-1,-1 0 0,1 0 1,-1 0-1,0-1 1,1 1-1,-1 0 0,0 0 1,0-1-1,0 1 1,0 0-1,0 0 0,0-1 1,0 1-1,-1 0 0,1 0 1,0 0-1,-1-2 1,-25 20 42,16-8-58,0 1 0,1-1 1,0 2-1,1-1 1,0 1-1,1 0 1,0 1-1,1-1 1,0 2-1,0-1 0,-4 19 1,9-27 1,0 0 0,0 0 0,1 0 0,0 0 0,0 0 0,0 0 1,0 0-1,0 0 0,1 0 0,0 0 0,0 0 0,0 0 0,0-1 0,1 1 0,-1 0 0,1-1 0,0 1 1,0-1-1,0 1 0,1-1 0,-1 0 0,1 0 0,0 0 0,-1 0 0,1 0 0,1-1 0,4 4 0,-1-1 0,0-1-1,0 0 0,1 0 1,0-1-1,-1 0 0,1 0 1,0-1-1,0 0 0,0-1 0,1 1 1,-1-1-1,13-1 0,3-3 4,0-1-1,-1-1 1,1-1-1,-1-1 1,-1-2-1,1 0 1,-2-1-1,26-15 1,-31 14 9,0 0 0,0-1 0,-2 0 0,1-2 0,22-26 1,53-83 245,-89 122-246,-1 1 1,1 0-1,-1-1 1,0 1 0,1-1-1,-1 1 1,0-1-1,1 0 1,-1 1 0,0-1-1,0 1 1,0-1 0,1 0-1,-1 1 1,0-1-1,0 1 1,0-1 0,0 0-1,0 1 1,0-2-1,-10 2 89,-16 14-12,12-4-77,2 0 1,-1 1-1,1 1 0,1 0 0,-19 27 1,-42 75-11,67-105-2,1-1 0,0 1 0,1-1 0,0 1 0,-2 11-1,4-15 4,0 0 0,1 0 0,-1-1 0,1 1 0,0 0-1,0 0 1,1-1 0,-1 1 0,1 0 0,0 0 0,0-1-1,3 5 1,-4-8 5,0 0 0,1 0-1,-1 0 1,0-1-1,1 1 1,-1 0 0,1-1-1,-1 1 1,1 0 0,0-1-1,-1 1 1,1-1 0,0 1-1,-1-1 1,1 1-1,0-1 1,-1 1 0,1-1-1,0 0 1,0 1 0,0-1-1,-1 0 1,1 0 0,0 0-1,0 0 1,0 1-1,0-1 1,-1 0 0,1 0-1,0-1 1,0 1 0,0 0-1,0 0 1,-1 0 0,1 0-1,0-1 1,0 1-1,0 0 1,-1-1 0,1 1-1,0-1 1,-1 1 0,1-1-1,0 0 1,4-3 8,0 1 0,0-1 0,0-1 0,7-8 0,4-8 25,0-1-1,-2 0 0,0-1 1,-2-1-1,0 0 0,-2 0 1,9-31-1,-19 55-26,1-1 0,-1 1 0,0-1 0,0 0 0,1 1 0,-1-1 0,0 0 0,0 1 0,0-1 0,0 0 0,0 1 0,0-1 0,0 0 0,0 1 0,0-1 0,0 0 0,0 1 0,0-1 0,-1 1 0,1-2 0,-1 2-2,0 1 1,1 0-1,-1-1 0,1 1 0,-1 0 0,1 0 1,-1-1-1,1 1 0,0 0 0,-1 0 0,1 0 0,0 0 1,0-1-1,-1 1 0,1 0 0,0 2 0,-4 15 7,-2 11-8,-4 52 1,10-77-8,1 0 0,-1 1 0,1-1 0,0 0 0,0 0 0,0 1 0,1-1 0,0 0 0,-1 0 0,1 0 0,1-1 0,-1 1 0,0 0 0,1-1 0,0 0 0,0 1 0,0-1 0,0 0 0,0-1 0,1 1 0,0 0 0,-1-1 0,1 0 0,0 0 0,0 0 0,0 0 0,0-1 0,0 1 0,0-1 0,1 0 0,-1-1 0,0 1 0,1-1 0,-1 0 0,0 0 0,1 0 0,-1 0 0,0-1 0,6-1 0,13-6-3,0-1 0,-1-1 0,0-1 0,0 0 0,-2-2 0,1-1 0,24-22 0,118-125 67,-162 160-59,8-7 6,-1 0 1,19-12 0,-3 2 10,-24 18-19,0 0 0,0 0 1,0 0-1,0 0 0,0 0 0,0 0 0,0 1 0,0-1 0,0 0 0,0 0 0,0 0 0,0 0 0,0 0 0,0 1 1,0-1-1,0 0 0,0 0 0,0 0 0,0 0 0,0 0 0,0 1 0,0-1 0,0 0 0,1 0 0,-1 0 1,0 0-1,0 0 0,0 0 0,0 1 0,0-1 0,0 0 0,0 0 0,0 0 0,1 0 0,-1 0 0,0 0 1,0 0-1,0 0 0,0 0 0,0 0 0,1 0 0,-1 0 0,0 0 0,0 0 0,0 0 0,0 0 0,0 0 1,1 0-1,-1 0 0,0 0 0,0 0 0,0 0 0,0 0 0,0 0 0,1 0 0,-1 0 0,0 0 0,0 0 1,0 0-1,0 0 0,0 0 0,0 0 0,0-1 0,1 1 0,-1 0 0,-3 19-30,1-11 28,-26 110-13,1-3 97,26-109-68,0-1 0,0 1 0,1-1 0,0 0 0,0 1 0,1-1 0,-1 1 0,1-1 0,0 1 0,1-1 0,-1 0 0,1 0 0,0 1 0,1-1 0,-1-1 0,1 1 0,0 0 0,6 7 0,-3-5 8,0-1 0,1 0 0,0 0 0,0-1-1,1 0 1,0 0 0,-1-1 0,1 1 0,1-2 0,12 5 0,-9-1 122,-5-4-3795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46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13 13168,'0'0'1608,"-64"-12"-1136,62 12-160,2 2 8,2 2-80,2-4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2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1 967 3808,'0'0'7158,"14"-16"-6683,95-104 420,45-49 1323,-135 155-1589,-19 13-611,0 1 0,1 0 0,-1 0 0,0 0-1,1 0 1,-1 0 0,0 0 0,1 0 0,-1 0 0,0 0 0,0 0-1,1 0 1,-1 0 0,0 0 0,1 0 0,-1 0 0,0 0-1,0 0 1,1 0 0,-1 0 0,0 0 0,1 0 0,-1 1 0,0-1-1,0 0 1,1 0 0,-1 0 0,0 1 0,0-1 0,0 0-1,1 0 1,-1 0 0,0 1 0,0-1 0,1 4 77,0-1 1,0 1-1,-1 0 1,1-1 0,-1 1-1,0 0 1,-1 6-1,1 6-114,-2 72 323,1-21-7,7 88 0,-4-144-260,0 1-1,0-1 1,1 0 0,1 0-1,0-1 1,0 1-1,1-1 1,0 1-1,1-1 1,0-1-1,13 16 1,-16-22-15,0 1 1,1-1 0,0 0-1,-1 0 1,1 0-1,1 0 1,-1 0 0,0-1-1,1 0 1,-1 0 0,1 0-1,-1-1 1,1 1 0,0-1-1,0 0 1,0-1-1,0 1 1,-1-1 0,1 0-1,0 0 1,0 0 0,0-1-1,0 0 1,0 0 0,0 0-1,-1 0 1,1-1 0,0 0-1,4-2 1,1-1 21,-1-1 1,0 0-1,-1 0 0,0-1 1,0 0-1,0 0 0,0-1 1,-1 0-1,-1 0 1,1-1-1,-1 1 0,6-15 1,5-10 85,-2-2-1,13-41 1,-20 54-72,-2-1 0,0 0 0,4-45 0,-9 55-13,-1 0 1,0 1-1,-1-1 1,0 0-1,-1 1 0,-1-1 1,0 1-1,-9-24 0,11 34-42,-9-27 246,10 28-240,0 1 0,0-1 0,-1 1 1,1-1-1,0 0 0,0 1 0,0-1 0,0 1 0,0-1 0,0 1 1,0-1-1,0 0 0,0 1 0,0-1 0,0 1 0,0-1 0,0 1 0,0-1 1,1 1-1,-1-1 0,0 0 0,0 1 0,1-1 0,-1 1 0,0 0 1,1-1-1,-1 1 0,1-1 0,-1 1 0,0-1 0,1 1 0,-1 0 0,1-1 1,-1 1-1,1 0 0,-1 0 0,1-1 0,-1 1 0,1 0 0,-1 0 0,1 0 1,0-1-1,-1 1 0,1 0 0,73 4 152,-1 4 0,121 28 0,-123-22-119,-46-8 14,0 0-1,0 2 0,-1 0 0,25 13 0,-19-11 281,-46-1-48,0-4-245,0 1-1,1 1 1,-1 0-1,2 1 0,-26 17 1,14-6 5,2 1 1,-28 28-1,32-26-30,0 1 1,2 1-1,1 0 0,1 1 0,0 1 0,3 1 0,-13 30 1,24-52-13,1 0-1,-1 0 1,1 0 0,0 0 0,1 0 0,-1 0 0,1 0 0,0 0 0,0 1 0,1-1 0,1 9 0,-1-12-2,-1 0 1,1 0 0,0 0 0,0 0 0,0 0-1,0 0 1,0 0 0,0 0 0,1 0 0,-1-1-1,1 1 1,-1 0 0,1-1 0,0 1-1,-1-1 1,1 0 0,0 1 0,0-1 0,0 0-1,0 0 1,0 0 0,0 0 0,0-1 0,1 1-1,-1-1 1,0 1 0,0-1 0,1 0 0,1 0-1,4 0 4,-1 0 0,1-1 0,0 0 0,-1 0-1,0-1 1,1 0 0,-1-1 0,0 0 0,0 0 0,0 0-1,0-1 1,-1 1 0,1-2 0,-1 1 0,0-1 0,0 0-1,5-7 1,7-6 30,-2-1 0,-1-1 0,26-44-1,-20 27 39,33-79 0,-46 97-33,-2-1 0,0-1 0,-2 1 0,0-1 0,-1 0-1,0-24 1,-5 37 6,-2 10-33,-5 12-10,4 5-6,1 0 0,0 0 0,2 1-1,0-1 1,1 0 0,3 38 0,-1-49 2,0 1-1,1 0 1,0-1-1,0 1 1,1-1-1,0 0 1,0 0-1,1 0 1,0 0-1,0 0 1,1-1-1,0 0 1,1 0-1,-1 0 1,1-1 0,0 0-1,14 10 1,-18-14 1,1-1 1,-1 1-1,1-1 0,0 1 1,0-1-1,-1 0 1,1 0-1,0-1 1,0 1-1,0-1 1,0 1-1,0-1 1,0 0-1,0 0 1,0 0-1,4-1 1,-2 0 0,0 0 1,0-1-1,0 0 1,-1 0 0,1 0-1,0-1 1,-1 1-1,8-6 1,0-2 7,-1 0 1,0-1-1,-1 0 0,0 0 1,12-20-1,-4 1 28,-2 0 0,16-40 0,14-29 134,-28 53-101,-17 46-73,-1-1 1,1 1-1,-1 0 0,1-1 1,-1 1-1,1-1 0,0 1 1,-1 0-1,1 0 0,-1-1 1,1 1-1,0 0 1,-1 0-1,1 0 0,0-1 1,-1 1-1,1 0 0,0 0 1,0 0-1,-1 0 0,1 1 1,0-1-1,16 1-29,-12 1 19,0 0 1,0 0 0,0 0 0,0 1-1,-1 0 1,1 0 0,-1 0 0,0 0-1,0 1 1,0-1 0,0 1-1,0 0 1,-1 1 0,0-1 0,0 0-1,0 1 1,3 6 0,-2-1-7,1 0 0,-1 0 0,-1 0 0,0 1 0,-1-1 0,0 1 0,2 18 0,-5 41-27,1-35 6,3 40 0,-2-64 31,0-1-1,1 0 1,1 0-1,0 0 1,0 0 0,1-1-1,0 1 1,8 12-1,-11-20 11,0-1-1,1 1 1,0-1-1,-1 1 1,1-1-1,0 1 0,0-1 1,0 0-1,-1 0 1,1 0-1,1 0 1,-1 0-1,0 0 1,0 0-1,0-1 1,0 1-1,0-1 1,1 0-1,-1 0 1,0 0-1,0 0 0,1 0 1,-1 0-1,0 0 1,0-1-1,1 1 1,-1-1-1,0 1 1,4-3-1,2 0 16,0 0 1,0-1-1,0 0 0,0-1 0,-1 0 1,10-7-1,7-10 41,-1 0 1,-2-2-1,0 0 1,26-41-1,55-117 137,-78 146-161,-36 96-22,7-38-18,1 0 0,0 1-1,2-1 1,0 1 0,3 34-1,0-50 4,0-1-1,0 0 1,1 0-1,-1 0 1,1 0-1,1 0 1,-1 0-1,1 0 1,0-1-1,7 10 1,-7-12 0,0 1 1,0-1 0,1 0-1,-1 0 1,1-1 0,0 1-1,0-1 1,0 0 0,0 0-1,0 0 1,0 0 0,0-1 0,1 0-1,-1 0 1,1 0 0,7 1-1,0-2 3,1 0 0,-1-1 0,0 0 0,0-1 0,-1 0 0,1 0 0,19-8 0,78-38 14,-94 40-14,14-6 6,79-41-6,-91 44 21,0 0 0,0-1-1,27-26 1,-38 33-15,-5 5-5,0-1 0,0 0 0,0 0 0,0 1-1,0-1 1,-1 0 0,1 0 0,0 0 0,0 0 0,0 0-1,-1 0 1,1 0 0,-1 0 0,1 0 0,-1 0 0,1 0-1,-1 0 1,0-1 0,1 1 0,-1 0 0,0 0-1,0-2 1,-1 2 0,0 1 0,0 0 0,0 0 1,0 0-1,0 0 0,0 0 0,0 0 0,0 1 0,0-1 0,0 0 0,0 0 0,1 1 0,-1-1 0,0 1 0,0-1 0,0 1 1,0-1-1,-1 2 0,0-1 1,-18 9 3,1 1 1,1 0-1,0 2 0,1 0 0,-28 27 1,13-6 2,-45 62 0,70-86-10,-1 1 0,2 0 1,-1 1-1,-7 19 0,14-31-1,-1 1 1,1 0-1,0 0 0,-1 0 0,1 0 0,-1 0 0,1 0 0,0 1 1,0-1-1,0 0 0,0 0 0,0 0 0,0 0 0,0 0 1,0 0-1,0 0 0,0 0 0,0 0 0,1 0 0,-1 0 0,1 0 1,-1 0-1,0 0 0,1 0 0,0 0 0,-1 0 0,1 0 1,-1 0-1,1-1 0,0 1 0,0 0 0,-1 0 0,1-1 0,0 1 1,0 0-1,0-1 0,0 1 0,0-1 0,0 1 0,0-1 1,0 0-1,0 1 0,0-1 0,0 0 0,0 0 0,0 0 0,0 0 1,0 0-1,0 0 0,1 0 0,0 0 0,4 0-3,0 0-1,1-1 1,-1 1-1,0-2 1,0 1-1,0 0 1,9-5-1,-2 0 17,-1-1 0,1-1 0,-2 0 0,1-1 0,-1 0 0,-1-1 0,16-17 0,58-85 114,-83 111-125,34-60 62,-28 46-28,1 0-1,1 0 0,1 1 0,18-22 1,-28 36-36,0 0 1,0 0-1,0-1 1,0 1-1,0 0 1,0 0-1,1 0 1,-1 0-1,0 0 1,0 0-1,0 0 1,0-1 0,0 1-1,0 0 1,1 0-1,-1 0 1,0 0-1,0 0 1,0 0-1,0 0 1,0 0-1,1 0 1,-1 0-1,0 0 1,0 0 0,0 0-1,0 0 1,0 0-1,1 0 1,-1 0-1,0 0 1,0 0-1,0 0 1,0 0-1,0 0 1,1 0-1,-1 0 1,0 0 0,0 0-1,0 0 1,0 0-1,0 0 1,1 1-1,-1-1 1,0 0-1,1 9-14,-2 10-2,-1-4-3,0 0 0,1 1 0,1-1 0,1 0 0,2 18-1,-2-25 11,1 0 0,-1-1 0,2 1 0,-1 0 0,1 0-1,0-1 1,0 0 0,1 1 0,0-1 0,1-1 0,6 9 0,-9-12 7,0-1 1,0-1-1,0 1 1,0 0-1,1 0 1,-1-1 0,0 1-1,1-1 1,-1 0-1,1 0 1,-1 0-1,1 0 1,0 0 0,0-1-1,-1 1 1,1-1-1,4 1 1,-2-2 0,-1 1 0,1-1 0,0 0 0,-1 0 0,1 0 0,-1-1 0,0 1 0,0-1 0,8-4 0,4-5 0,-1 0 1,0-1 0,-1-1-1,14-15 1,-25 25 1,43-48 29,-1-2 0,-3-2 0,-3-2 0,-2-1 0,-3-2-1,-2-1 1,-3-2 0,-3-1 0,32-116 0,-14-46 71,-43 222-98,0 1-1,-1-1 1,0 0-1,0 0 0,0 0 1,-1-6-1,1 10 0,0 0-1,0-1 0,0 1 0,0 0 0,-1 0 1,1-1-1,0 1 0,0 0 0,0-1 0,0 1 0,0 0 1,-1 0-1,1 0 0,0-1 0,0 1 0,0 0 1,-1 0-1,1 0 0,0-1 0,0 1 0,0 0 1,-1 0-1,1 0 0,0 0 0,0 0 0,-1 0 1,1-1-1,0 1 0,-1 0 0,1 0 0,0 0 1,0 0-1,-1 0 0,0 1 0,-1-1 1,1 1 0,0 0-1,0-1 1,0 1-1,-1 0 1,1 0-1,0 0 1,0-1 0,0 1-1,1 0 1,-2 2-1,-21 27-30,2 0 0,1 2-1,-23 50 1,0 6 13,3 1-1,-37 127 1,67-179 40,3 1-1,1 0 1,1 0 0,1 54-1,5-70 0,0-1 0,1 1 0,1-1 0,2 0 0,0 0 0,1-1 0,1 1 0,0-1 0,15 26 0,-20-42-11,1-1 0,-1 1 0,1 0 0,-1-1-1,1 1 1,0-1 0,1 0 0,-1 0 0,0 0 0,1 0-1,0-1 1,6 4 0,-6-4-2,-1-1 0,0 0 0,0-1 0,1 1 0,-1-1 0,1 1 1,-1-1-1,0 0 0,1 0 0,-1 0 0,0-1 0,1 1 0,-1-1 0,0 0 0,1 0 0,-1 0 0,3-2 0,17-9 35,-1-1 1,0 0-1,-1-2 0,-1-1 0,0-1 1,23-25-1,-1 3 46,-25 22-26,21-27 0,4-5 72,-42 49-134,0 0-1,1-1 0,-1 1 1,0 0-1,0 0 0,0-1 1,0 1-1,1 0 0,-1 0 1,0 0-1,0-1 1,0 1-1,1 0 0,-1 0 1,0 0-1,0 0 0,0-1 1,1 1-1,-1 0 0,0 0 1,1 0-1,-1 0 1,0 0-1,0 0 0,1 0 1,-1 0-1,0 0 0,0 0 1,1 0-1,-1 0 1,0 0-1,1 0 0,-1 0 1,0 0-1,0 0 0,1 0 1,-1 0-1,0 0 0,0 1 1,1-1-1,-1 0 1,0 0-1,0 0 0,1 0 1,-1 1-1,0-1 0,0 0 1,0 0-1,1 0 0,-1 1 1,0-1-1,0 0 1,0 0-1,0 1 0,0-1 1,0 0-1,1 0 0,-1 1 1,0-1-1,0 0 0,0 0 1,0 1-1,0-1 1,1 21 24,-8 43-34,4-36-9,-2 40 0,5-60 14,1 0-1,-1-1 1,2 1 0,-1 0-1,1 0 1,0-1 0,0 0 0,1 1-1,6 12 1,-8-18 1,1 1 0,-1-1 0,1 0-1,0 0 1,-1 0 0,1 0 0,0 0 0,0 0 0,0-1 0,1 1 0,-1-1 0,0 1 0,1-1-1,-1 0 1,0 0 0,1 0 0,0 0 0,-1 0 0,5 0 0,-2 0-2,0-1-1,0 0 1,0-1 0,0 1 0,0-1-1,-1 0 1,1 0 0,0 0 0,9-4 0,2-3-5,1-1 0,-1-1 0,-1 0 1,24-19-1,80-81 82,-110 99-56,-5 7 34,-10 17-15,-16 26-2,17-31-24,1-1 0,-1 1 0,1 0 0,1 0 0,-1 0 0,1 0 0,1 1 0,-1-1 0,1 1 0,0 11 0,1-19-10,1 1 1,0-1-1,0 1 0,1-1 0,-1 1 0,0-1 0,0 1 1,1-1-1,-1 0 0,1 1 0,-1-1 0,1 1 0,-1-1 1,1 0-1,0 0 0,0 1 0,0-1 0,0 0 0,0 0 0,0 0 1,2 2-1,-1-2 0,0 0 0,0-1-1,0 1 1,0 0 0,0-1 0,0 1 0,0-1 0,0 0-1,0 1 1,0-1 0,0 0 0,0-1 0,4 1 0,2-2-1,1 0 0,-1 0 0,0-1 0,0 0 0,0 0 0,10-7 0,-10 5 8,0-1 0,-1 0 0,0 0 1,0-1-1,-1 0 0,0 0 0,0 0 0,0-1 1,7-15-1,-6 11 5,-2 1 1,0-1 0,0-1-1,-1 1 1,0-1-1,3-20 1,-7 31-8,0 0 1,0 0-1,0 0 0,0 1 1,0-1-1,0 0 0,0 0 1,-1 0-1,1 0 1,-1 1-1,1-1 0,-1 0 1,0 0-1,1 1 0,-1-1 1,0 1-1,0-1 0,0 0 1,-3-2-1,2 2-1,0 1-1,-1-1 1,1 0 0,-1 1-1,0 0 1,1-1 0,-1 1-1,0 0 1,0 0-1,1 1 1,-6-2 0,-2 1-8,-1 0 0,0 1 0,0 0 0,0 1 0,-19 4 0,-11 10-19,25-6-8,16-9 29,0 0 0,1 0 1,-1 0-1,0 0 1,0 0-1,0 0 0,0 0 1,0 0-1,0 0 0,0 0 1,0 0-1,1 0 0,-1 0 1,0 0-1,0 0 1,0 0-1,0 0 0,0 0 1,0 0-1,0 0 0,0 0 1,0 0-1,1 0 0,-1 0 1,0 1-1,0-1 1,0 0-1,0 0 0,0 0 1,0 0-1,0 0 0,0 0 1,0 0-1,0 0 0,0 0 1,0 0-1,0 1 0,0-1 1,0 0-1,0 0 1,0 0-1,0 0 0,0 0 1,0 0-1,0 0 0,0 0 1,0 1-1,0-1 0,0 0 1,0 0-1,37-5-57,39-10 0,-54 9 47,0 1 1,1 1-1,0 1 1,-1 1-1,1 1 1,29 3 0,-49-2 8,-1 0 0,1 1 1,0-1-1,-1 1 1,1 0-1,-1-1 1,1 1-1,-1 0 1,1 1-1,-1-1 1,1 0-1,-1 1 1,0-1-1,0 1 1,0 0-1,0-1 1,0 1-1,0 0 1,-1 0-1,1 0 1,0 1-1,-1-1 1,0 0-1,1 1 1,-1-1-1,0 1 0,0 2 1,1 4 4,-1 0 1,0 1-1,-1-1 1,0 0-1,-1 0 0,-1 13 1,0-7 17,2-14-15,-1 0-1,1 0 0,0 0 0,0 0 1,0 0-1,0 0 0,0-1 1,0 1-1,0 0 0,1 0 1,-1 0-1,0 0 0,0 0 1,1-1-1,-1 1 0,1 1 1,0-1-4,-1-1 0,0 0 1,1 0-1,-1 0 0,0 0 1,1 0-1,-1 0 0,0 1 1,1-1-1,-1 0 0,0 0 1,1 0-1,-1 0 0,1 0 1,-1 0-1,0 0 0,1-1 1,-1 1-1,0 0 0,1 0 1,-1 0-1,0 0 0,1 0 1,-1 0-1,0-1 0,1 1 1,-1 0-1,29-25 29,-16 13-1,24-18 18,-17 13-27,0 1-1,1 2 0,27-16 1,-46 30-19,-1-1 0,1 1 1,0-1-1,-1 1 0,1 0 0,-1-1 1,1 1-1,0 0 0,-1 0 0,1 0 1,-1 0-1,1 1 0,0-1 1,-1 0-1,1 1 0,-1-1 0,1 1 1,-1-1-1,1 1 0,-1 0 0,1 0 1,-1 0-1,1-1 0,-1 1 0,0 1 1,0-1-1,0 0 0,2 2 0,4 5 13,0 0-1,-1 1 1,8 13-1,-1-2-3,-8-14-13,-1 1 0,1-2 1,1 1-1,-1 0 0,1-1 0,0 0 1,0 0-1,0-1 0,8 4 0,-10-6 3,0-1-1,-1 1 0,1-1 1,0 0-1,0 0 0,-1-1 0,1 1 1,0-1-1,0 0 0,0 0 0,0 0 1,0 0-1,0-1 0,0 0 1,-1 1-1,1-1 0,0-1 0,0 1 1,-1-1-1,5-2 0,4-3 16,0 0-1,-1-1 1,0-1-1,0 0 1,-1-1 0,0 0-1,-1 0 1,8-12-1,62-101 193,-44 64-72,-8 9 16,-21 37-65,1 0 0,0 0-1,0 1 1,2 0 0,11-13 0,-20 25-84,0 0 0,0 0 0,0 0 0,0 0 0,0-1 0,0 1 0,0 0-1,0 0 1,0 0 0,0 0 0,1 0 0,-1 0 0,0 0 0,0 0 0,0 0 0,0 0 0,0 0 0,0 0 0,0 0 0,0 0 0,0 0 0,0 0 0,1 0 0,-1 0 0,0 0 0,0 0 0,0 0 0,0 0 0,0 0 0,0 0-1,0 0 1,0 0 0,1 0 0,-1 0 0,0 0 0,0 0 0,0 0 0,0 0 0,0 0 0,0 0 0,0 0 0,0 0 0,0 0 0,0 1 0,0-1 0,0 0 0,1 0 0,-1 0 0,0 0 0,0 0 0,0 0 0,0 0 0,0 0-1,0 0 1,0 0 0,0 1 0,0-1 0,0 0 0,0 0 0,1 11 37,-2 13-10,-12 63-10,-4-1 0,-4-1 0,-33 88 0,52-166-19,0-1 0,0-1 0,0 1 0,0-1 0,0 0 0,-1 0 0,0 0 0,0 0 0,-4 5 0,6-9 0,1-1 1,0 0-1,-1 1 0,1-1 0,-1 0 0,1 1 1,-1-1-1,1 0 0,-1 1 0,1-1 0,-1 0 1,1 0-1,-1 0 0,1 0 0,-1 1 1,1-1-1,-1 0 0,1 0 0,-1 0 0,1 0 1,-1 0-1,0 0 0,1 0 0,-1-1 0,1 1 1,-1 0-1,1 0 0,-1 0 0,1 0 0,-1-1 1,-1 0 1,1 0 1,0 0-1,0 0 1,0-1-1,0 1 1,0 0-1,0 0 1,1-1 0,-1 1-1,-1-3 1,-8-39 48,9 41-50,0-5 5,0 0-2,0 1 1,0 0-1,0-1 1,1 1-1,1-8 1,-1 12-5,0 1 1,0 0 0,0 0-1,1 0 1,-1 0 0,0 0-1,1 0 1,-1 0 0,1 0-1,-1 0 1,1 0 0,0 0 0,-1 0-1,1 0 1,0 0 0,0 0-1,0 0 1,-1 1 0,1-1-1,0 0 1,0 1 0,0-1-1,0 1 1,0-1 0,0 1-1,1-1 1,-1 1 0,0 0-1,0-1 1,0 1 0,0 0-1,0 0 1,0 0 0,1 0-1,0 0 1,82 5 56,-3 0-752,-28-9-3568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31.3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46 3112,'0'0'8165,"-11"-2"-7532,-36-7 3,42 8-380,1 1-1,-1 0 1,1 0-1,-1 0 1,1 1-1,-1-1 0,1 1 1,-1 0-1,1 1 1,0-1-1,0 1 1,-1 0-1,1 0 0,0 0 1,0 0-1,-4 4 1,7-6-215,1 0 0,0 0 0,0 1 0,-1-1 0,1 0 0,0 0 0,0 0 0,0 0 0,-1 1 0,1-1 1,0 0-1,0 0 0,0 0 0,-1 1 0,1-1 0,0 0 0,0 0 0,0 1 0,0-1 0,0 0 0,0 0 0,0 1 0,-1-1 0,1 0 0,0 1 1,0-1-1,0 0 0,0 0 0,0 1 0,0-1 0,0 0 0,0 1 0,1-1 0,-1 0 0,0 0 0,0 1 0,0-1 0,0 0 0,0 0 1,0 1-1,0-1 0,1 0 0,-1 0 0,0 1 0,0-1 0,0 0 0,1 0 0,-1 0 0,0 0 0,0 1 0,1-1 0,-1 0 0,0 0 0,0 0 1,1 0-1,-1 0 0,1 1 0,16 2 1145,-12-5-979,0 1-1,0-1 1,0 0 0,0 0 0,0-1 0,0 0 0,5-4 0,-8 7-154,-1-1 0,0 0 0,0 0 1,0 1-1,0-1 0,0 0 0,0 0 0,0 0 1,0 0-1,0 0 0,0-1 0,-1 1 0,1 0 1,0 0-1,-1 0 0,1-1 0,-1 1 0,1 0 1,-1-1-1,0 1 0,1 0 0,-1-1 0,0 1 1,0 0-1,0-1 0,0 1 0,0-1 0,0 1 1,-1 0-1,1-1 0,0 1 0,-1 0 0,0-3 1,0 4-19,1-1 1,-1 0-1,0 1 1,1-1 0,-1 1-1,0-1 1,0 1-1,0-1 1,1 1 0,-1-1-1,0 1 1,0 0-1,0-1 1,0 1 0,0 0-1,0 0 1,0 0-1,0 0 1,0 0-1,0 0 1,0 0 0,1 0-1,-1 0 1,-2 1-1,-23 5 185,23-5-161,-8 3 34,0 1 0,1 0 0,-1 0 1,2 1-1,-1 1 0,0-1 0,1 2 1,1-1-1,-1 1 0,1 0 0,0 1 1,1 0-1,0 0 0,1 1 0,-1-1 1,-5 15-1,11-23-72,1 0-1,-1 0 1,1 0 0,0 0 0,-1 0 0,1 0-1,0 0 1,0 0 0,0-1 0,0 1 0,0 0 0,0 0-1,0 0 1,0 0 0,0 0 0,0 0 0,0 0-1,1 0 1,-1 1 0,1-2-3,-1 1 0,0-1 0,1 1-1,-1-1 1,1 0 0,-1 1 0,1-1 0,-1 0 0,1 0 0,0 1-1,-1-1 1,1 0 0,-1 0 0,1 0 0,-1 1 0,1-1 0,0 0-1,-1 0 1,1 0 0,-1 0 0,1 0 0,0-1 0,4 1 51,0-1 0,-1 0 1,1-1-1,0 1 0,-1-1 1,6-3-1,4-3 163,-1-1 1,0-1-1,12-11 1,22-16-3866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2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12456,'0'0'1624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2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 9744,'0'0'0,"56"-6"-8,23 2 120,18 4-8,18 0 304,-3 0-8,1 0 72,-16 0 16,-16 10-8,-19-2 0,-10 2-48,-15-3 0,-13-1-112,-12-2 16,-4-2-112,-2 2 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2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0 10152,'0'0'408,"-59"2"16,9 3 96,-1-3 0,11 4-104,16 0 8,12 0-232,6 0 8,10 0-152,8 2-8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0 328 7024,'0'0'4184,"11"-2"-3546,-3 2-504,0-1 0,0-1 0,0 0 0,-1 0 1,1 0-1,0-1 0,-1 0 0,0 0 0,0-1 0,0 0 0,0 0 0,11-11 0,3-7 218,0-2 1,-2 0-1,-1-1 0,-1-1 1,-2-1-1,0 0 0,14-38 1,-6 26 230,-22 37-79,-4 5-338,-4 12-84,-5 25 37,-7 43 0,17-69-97,0 0 0,1 0 1,1 0-1,0 0 0,0 0 1,2 0-1,3 16 0,-5-29-19,1 1 0,-1 0 0,1-1 0,0 1 0,0-1 0,-1 1 0,1-1 0,0 1 0,0-1 0,1 1 0,-1-1 0,0 0 0,0 0 0,1 1 0,-1-1 0,1 0 0,-1 0 0,1-1 0,-1 1 0,1 0 0,-1 0 0,1-1 0,0 1 0,0-1 0,-1 1 0,1-1 0,0 0 0,-1 0 0,1 0 0,0 0 0,0 0 0,0 0 0,-1 0 0,1-1 0,2 0 0,5 0 13,0-1 0,0-1 0,0 0 0,0 0 0,9-6 0,6-5 21,-1-1-1,0-1 1,31-28-1,21-16 150,-58 45-120,-16 13-52,1 0 1,0 0-1,0 1 1,0-1 0,0 0-1,1 0 1,-1 1-1,0 0 1,1-1-1,-1 1 1,1 0 0,0 0-1,-1 0 1,4 0-1,-5 5 9,0 0 0,0 0 0,-1 0 0,0 0 0,0 0-1,0 1 1,-1 5 0,0 3 25,0-8-22,1-1 0,-1 1 0,1 0-1,0-1 1,0 1 0,1 0 0,0 4 0,-1-8-22,1-1-1,-1 0 1,0 0 0,0 1 0,1-1-1,-1 0 1,0 0 0,0 1 0,1-1 0,-1 0-1,0 0 1,1 0 0,-1 0 0,0 1-1,1-1 1,-1 0 0,0 0 0,1 0 0,-1 0-1,1 0 1,-1 0 0,0 0 0,1 0-1,-1 0 1,0 0 0,1 0 0,-1 0 0,0 0-1,1-1 1,-1 1 0,0 0 0,1 0-1,-1 0 1,0 0 0,1-1 0,-1 1 0,1 0-1,15-10 56,-13 8-39,21-13 68,32-14 1,-50 25-70,1 1 1,0 1-1,0-1 1,0 1 0,0 1-1,1-1 1,-1 1 0,0 0-1,1 1 1,9 0-1,-13 1-5,0 0-1,-1 0 0,1 0 0,-1 0 0,0 1 0,1-1 0,-1 1 1,0 0-1,0 0 0,0 0 0,0 1 0,0-1 0,0 1 1,4 5-1,2 4 36,-1 0 0,11 20 0,8 11 94,-19-26 214,-4-7-3307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5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12056,'0'0'1208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6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0 6424,'0'0'4772,"0"16"-4015,-2 26-67,-1 1 0,-15 62 1,2-46 49,-4-1 0,-48 102 1,-73 100 976,114-212-1325,9-22-90,-4 9 379,20-30-551,1 1 546,13-5-364,29-6-164,1-2 0,46-14 0,31-5-61,8 9-3,-62 10 72,70-17 1,-124 22-123,-10 3-37,0-1 0,1 0 1,-1 0-1,0 0 1,0 0-1,0-1 0,0 1 1,0 0-1,0 0 0,0-1 1,0 1-1,0 0 1,1-1-1,-2 1 0,1-1 1,0 0-1,0 1 1,0-1-1,0 0 0,0 1 1,0-1-1,-1 0 0,1 0 1,0 0-1,-1 0 1,2-1-1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7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94 12160,'0'0'897,"12"-3"-500,95-26 1197,212-27-1,-195 52 622,-105 4-1512,-16-2-549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7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11656,'0'0'1752,"18"2"-1319,214 12 956,155-18 2156,-341-1-5706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8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0 130 7528,'0'0'6286,"12"-13"-5755,-6 8-470,4-7 93,1 1-1,1 0 0,0 1 1,1 0-1,0 1 0,0 0 1,1 1-1,21-9 0,-25 14 45,0 0 0,0 0 1,0 1-1,0 1 0,0 0 0,19 0 0,-26 1-156,0 0 1,0 0-1,0 1 0,0-1 1,-1 1-1,1-1 0,0 1 1,0 0-1,0 0 0,-1 1 1,1-1-1,0 1 0,-1-1 1,0 1-1,1 0 0,-1 0 1,0 0-1,0 0 0,0 0 1,0 0-1,0 0 0,0 1 1,-1-1-1,1 1 0,-1-1 1,1 1-1,-1 0 0,1 3 1,0 4 38,0 0 0,0 0-1,-1 0 1,-1 0 0,0 0 0,0 0 0,-3 16 0,-2 6 90,-12 31 0,11-40-64,0-1-1,1 1 0,-2 35 0,8-17 89,0-30-76,0 0-1,-2 18 1,1-28-108,-1 1-1,1-1 1,0 0-1,0 0 1,-1 0-1,1 0 1,0 0-1,0 0 1,0 1-1,1-1 1,-1 0-1,0 0 1,0 0-1,1 0 1,-1 0-1,0 0 1,1 0-1,-1 0 1,1 0-1,0 0 1,-1 0-1,1 0 1,0 0-1,-1 0 1,1 0-1,0 0 1,0-1-1,0 1 1,0 0-1,0-1 1,0 1-1,0 0 1,0-1-1,0 1 1,0-1-1,0 0 1,0 1-1,0-1 1,0 0-1,0 0 1,1 0-1,-1 1 1,0-1-1,2-1 1,-1 1-266,-1 0 0,1-1 0,-1 1 0,1-1 0,-1 1 0,1-1 0,-1 0 0,0 0 0,1 1 1,-1-1-1,0 0 0,2-2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622 0 8640,'0'0'1232,"-12"6"-698,-211 121 1293,182-101-1356,2 2 1,1 2-1,-53 53 0,31-25 288,42-42-248,0 2 0,0-1 0,-23 33 0,25-31-197,9-14-2549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43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4816,'0'0'13313,"10"0"-12931,8-1 88,1 0 0,25-6 0,-38 6-236,0 0 1,0 1-1,0 0 1,0 0-1,0 1 0,0-1 1,9 3-1,-13-3-179,2 1 80,1-1-1,0-1 1,0 1-1,0-1 1,0 0-1,-1 0 0,1 0 1,5-3-1,17-3 395,-7 5-244,1 1 1,0 0-1,21 3 0,-17-1 106,41-2 0,-40-1-83,47 4 1,-47 0-138,0-2 1,28-2 0,35-6 116,31-4 41,-97 9-159,43 0 0,-12 13 126,-44-7-237,-9-3-54,0 0 1,-1 0 0,1 1-1,0-1 1,0 0-1,-1 0 1,1 0 0,0 0-1,0 0 1,0 0-1,-1 0 1,1 0 0,0 0-1,0 0 1,-1 0 0,1-1-1,1 1 1,-2 0-3,1-1 1,-1 1-1,0 0 0,1 0 1,-1 0-1,0 0 0,1 0 1,-1 0-1,1 0 0,-1 1 1,0-1-1,1 0 1,-1 0-1,0 0 0,0 0 1,1 0-1,-1 0 0,0 1 1,1-1-1,-1 0 0,0 0 1,0 0-1,1 1 1,-1-1-1,0 0 0,0 0 1,1 1-1,-1-1 0,0 1 1,9 4 165,-9-5-175,0 0 0,0 1 0,0-1 0,0 0 0,1 0-1,-1 0 1,0 1 0,0-1 0,0 0 0,0 0 0,0 1-1,0-1 1,1 0 0,-1 0 0,0 1 0,0-1 0,0 0-1,0 0 1,0 1 0,0-1 0,0 0 0,0 0-1,0 1 1,0-1 0,0 0 0,0 0 0,-1 1 0,1-1-1,0 0 1,0 0 0,0 1 0,0-1 0,0 0 0,0 0-1,-1 0 1,1 1 0,0-1 0,0 0 0,0 0 0,0 0-1,-1 1 1,1-1 0,0 0 0,0 0 0,-1 0-1,1 0 1,0 0 0,0 0 0,-1 0 0,1 0 0,0 1-1,0-1 1,-1 0 0,1 0 0,0 0 0,0 0 0,-1 0-1,1 0 1,0 0 0,0 0 0,-1-1 0,1 1 0,0 0-1,-1 0 1,-11 0-770,8 0-2637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8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671 1 9536,'-10'4'166,"-43"21"-1,2 2 0,1 2-1,1 2 1,1 2 0,2 2-1,-51 52 1,64-54 21,1 2 0,2 2 1,-30 48-1,42-56 51,1 1 0,2 1 1,1 0-1,-20 65 0,30-81-112,1 0-1,0 0 1,1 1-1,1-1 1,0 0-1,1 1 1,3 25 0,-1-31-47,1 1 1,-1-2 0,2 1 0,-1 0 0,1-1 0,1 1 0,-1-1 0,2 0 0,-1-1 0,1 1 0,1-1 0,9 10 0,-5-8-5,0 0 0,0-1 0,1 0 0,0-1 0,1-1 0,0 0 1,0 0-1,0-1 0,1-1 0,0 0 0,0-1 0,25 4 0,-13-5-30,0-1 0,0-2 0,1 0 1,-1-1-1,0-2 0,36-8 0,16-10-2085,-63 17-7999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6:59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9440,'0'0'377,"12"15"18,9 11-161,-2 0 1,-1 2 0,23 45-1,-28-40 25,-1 1 0,-2-1 0,-1 2-1,-2-1 1,-2 1 0,-1 0-1,-1 0 1,-2 0 0,-1 1 0,-2-1-1,-2 0 1,-1 0 0,-2-1 0,-1 1-1,-1-1 1,-3-1 0,-28 61 0,6-21 628,-3-2 1,-90 127-1,111-179-706,9-11-516,0 1 0,1 0 0,-9 14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03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324 786 4616,'0'0'5553,"1"-12"-5190,0 6-370,0-5 187,-1 0 1,1 0-1,-2-12 1,0 19-44,0-1 0,0 0 1,0 1-1,0-1 0,0 1 1,-1 0-1,0-1 0,0 1 0,0 0 1,-1 0-1,1 0 0,-6-5 1,5 5-40,0 1 0,-1 0 1,1 0-1,-1 0 0,0 1 1,0-1-1,0 1 0,0 0 1,-1 0-1,1 0 0,0 1 1,-1-1-1,1 1 1,-1 0-1,-4 0 0,1 1 10,1 0-1,0 0 1,0 0-1,0 1 1,-1 1-1,1-1 1,0 1-1,0 0 1,-8 4-1,6-2-11,0 0 0,0 1 0,0 0 0,0 1 0,1 0 0,0 0 0,0 1 0,1 0 0,0 1 0,0-1 0,1 1 0,-1 0 0,2 1 0,-6 8-1,5-3 0,1 0 0,0 0-1,1 1 1,0-1 0,1 1-1,1 0 1,0 0 0,1 24-1,2-29-51,-1 0-1,2-1 1,-1 1-1,2 0 1,-1-1-1,1 1 1,0-1-1,1 0 1,0 0-1,1 0 1,0 0-1,0-1 1,1 0-1,8 9 1,3 1 43,1 0 1,1-2-1,0 0 1,1-1-1,1-1 1,43 21-1,-48-27-35,0-1 0,1-1-1,0-1 1,0 0 0,0-1-1,1-1 1,-1-1-1,1 0 1,0-2 0,30-1-1,-30-2-8,0-1-1,0-1 0,-1-1 0,0 0 0,1-1 1,-2-1-1,1 0 0,22-17 0,-5 1 72,-2-1 0,52-53 0,-58 48-33,-1-1 0,-2-1 0,33-59 1,-18 26 56,-21 41-51,2 0 0,0 1-1,26-23 1,-44 44-78,1 0 0,-1 1 0,1-1 0,0 1 0,-1 0 0,1-1 0,0 1 0,0 0 0,0 0 0,0 0 0,0 0 0,0 0 0,0 1 0,0-1 0,0 1 0,1-1 0,-1 1 0,3 0 0,-2 0-4,-1 1 0,0 0 0,1-1 0,-1 1 0,0 0 0,0 1 0,0-1 0,1 0 0,-2 1 0,1-1 0,0 1 0,0-1 0,0 1 0,-1 0 0,1 0 0,2 3 0,24 32-32,-1 1-1,-1 1 1,31 67 0,-55-101 25,0-1 3,-1 1 0,1-1 0,1 0 1,-1 0-1,1 1 0,-1-1 0,5 3 0,-7-7 44,-1 0-37,0-1-1,0 0 1,0 0 0,1 0-1,-1-1 1,0 1-1,0 0 1,1 0-1,-1 0 1,0 0 0,1-1-1,0 1 1,-1 0-1,1-1 1,0 1-1,-1-2 1,0-1 5,-3-8 10,-1 0 0,0 0 0,0 1 0,-1-1 0,-1 1 0,-11-15 0,15 23-7,1-1 1,-1 1-1,0 0 0,-1 0 1,1 0-1,0 0 1,-1 0-1,0 1 1,1 0-1,-1-1 0,0 1 1,0 1-1,0-1 1,-1 0-1,1 1 0,0 0 1,-1 0-1,1 1 1,0-1-1,-1 1 1,1 0-1,-9 0 0,8 2-6,1-1 0,-1 1 0,0 0 0,1 1 0,-1-1-1,1 1 1,0 0 0,0 0 0,0 0 0,0 0 0,0 1-1,1-1 1,-6 8 0,-4 6 9,-20 34-1,25-36-23,0 0 1,1 1-1,1-1 0,0 1 0,1 1 1,1-1-1,0 1 0,1 0 1,-1 25-1,4-33 3,1 0-1,-1 0 1,1 0 0,1-1-1,-1 1 1,1 0-1,1-1 1,0 1 0,0-1-1,1 0 1,0 0 0,0 0-1,1-1 1,0 1 0,0-1-1,1 0 1,-1-1 0,2 1-1,11 9 1,-15-14 7,-1 0-1,1-1 1,0 1-1,0-1 1,0 0 0,-1 0-1,1 0 1,0 0-1,0-1 1,0 1 0,1-1-1,-1 1 1,0-1-1,0 0 1,0 0 0,0-1-1,0 1 1,0-1-1,0 1 1,0-1 0,0 0-1,0 0 1,0 0 0,0-1-1,-1 1 1,1 0-1,0-1 1,-1 0 0,3-2-1,4-3 9,0-1 0,0 0 0,-1 0-1,-1 0 1,1-1 0,9-16 0,-4 0 25,-1 0-1,-2-1 1,0 0 0,-2-1 0,8-46 0,3-4 80,-15 53-69,-1 8 97,-2 30-59,0 8-79,1 0 1,1 0-1,0 0 1,2-1-1,1 0 1,0 0-1,2 0 1,0 0-1,17 29 1,-22-45 1,1 0 0,-1 0 1,1 0-1,0 0 1,0-1-1,0 0 0,1 1 1,-1-2-1,1 1 1,0 0-1,10 4 1,-11-6 0,0-1 0,0 1 1,0-1-1,0 0 0,0 0 1,0-1-1,1 1 1,-1-1-1,0 0 0,1 0 1,-1 0-1,0 0 1,0-1-1,1 0 0,-1 0 1,0 0-1,5-2 1,15-9 61,-1 0 0,-1-2-1,0 0 1,-1-1 0,27-25 0,34-25 202,-81 64-270,1 0 0,-1 0 0,0 0 0,0 0 0,0 1 0,1-1 0,-1 0 0,0 1-1,1-1 1,-1 1 0,1 0 0,-1-1 0,0 1 0,1 0 0,-1 0 0,1 0 0,-1 0 0,1 0 0,-1 0 0,1 0 0,-1 0 0,0 1 0,3 0 0,-3 0-1,0 0 1,0 0-1,0 0 1,0 0-1,0 0 1,0 0-1,0 1 1,0-1-1,0 0 1,-1 1-1,1-1 1,0 0-1,-1 1 1,0-1-1,1 1 1,-1-1-1,0 1 1,1-1-1,-1 1 1,0 0-1,0 1 1,0 15 43,-1-1 0,-1 1 0,0 0 0,-1-1 0,-6 19 1,10-30 39,6-8-37,9-9 11,-1-3-8,-1-1 0,13-18 0,21-20 28,-30 34-53,-12 12-11,1 0 0,-1 1 1,1 0-1,1 0 0,10-7 0,-16 12-15,-1 1 1,0-1 0,0 1-1,1-1 1,-1 1-1,0 0 1,1-1-1,-1 1 1,1 0-1,-1 0 1,0 0-1,1 0 1,-1 0-1,1 1 1,-1-1-1,0 0 1,1 0 0,-1 1-1,0-1 1,0 1-1,1-1 1,-1 1-1,0 0 1,0 0-1,0-1 1,0 1-1,1 0 1,-1 0-1,0 0 1,-1 0-1,1 0 1,0 0 0,0 0-1,0 1 1,0 0-1,4 7-5,-1-1 0,0 1 0,0 0 1,2 11-1,0-4-13,-1-3 5,0 2 1,1-1 0,0-1 0,1 1-1,11 17 1,-15-27 10,0-1-1,0 0 1,0 1 0,1-1-1,-1 0 1,1 0-1,0-1 1,-1 1 0,1-1-1,0 0 1,0 0 0,1 0-1,-1-1 1,0 1-1,1-1 1,-1 0 0,1 0-1,8 0 1,-5-1 8,0 0-1,0-1 1,0 0 0,0 0 0,0-1-1,0 0 1,0-1 0,0 1 0,-1-1-1,1-1 1,-1 0 0,10-6 0,6-7 33,0-1 0,24-23 1,-10 7 36,14-14 19,-30 28-6,36-28-1,-48 41-76,30-17-9,-37 23-9,1 0 0,-1 0 0,1 0 0,0 0-1,-1 0 1,1 1 0,0-1 0,0 1 0,-1 0 0,1 0 0,0 0 0,0 0 0,5 1 0,-8-1 2,0 1 0,1-1 0,-1 0 0,0 0 0,0 0 0,1 0-1,-1 0 1,0 0 0,0 0 0,0 1 0,1-1 0,-1 0 0,0 0 0,0 0 0,0 0 0,1 1 0,-1-1 0,0 0 0,0 0 0,0 0 0,0 1 0,0-1 0,1 0 0,-1 0 0,0 1 0,0-1 0,0 0 0,0 0 0,0 1 0,0-1 0,0 0 0,0 1 0,0-1 0,0 1 0,-5 11-11,-11 8 49,-19 9 40,2-3-30,12-6 4,10-11-32,1 1 1,0 0-1,1 1 1,0 0-1,0 0 1,1 1-1,-7 13 1,14-21-19,0 1 1,-1 0 0,2-1-1,-1 1 1,0-1 0,1 1 0,0 0-1,0-1 1,0 1 0,1 0 0,0-1-1,0 1 1,0 0 0,0-1 0,1 0-1,-1 1 1,1-1 0,0 0 0,1 0-1,-1 0 1,1 0 0,-1 0-1,1 0 1,6 5 0,-4-4 0,1 0-1,-1 0 1,1 0 0,0-1 0,0 0 0,0 0-1,1-1 1,-1 1 0,1-1 0,0-1-1,0 1 1,0-1 0,0-1 0,0 1-1,9 0 1,4-3 6,-1 0 0,1-1-1,0-1 1,-1 0 0,35-12-1,94-44 53,-108 42-52,5-3 13,-1-1 0,45-30 1,-70 38 7,-1 0 0,0-1 0,-1-1 0,0-1 0,-2 0 0,27-35 0,-26 18 46,-15 31-66,-1 0 1,1 0 0,-1 0 0,1 0-1,-1 0 1,0 0 0,1 0 0,-1 0-1,0 0 1,0 0 0,-1 0 0,1 0-1,0 0 1,-1 0 0,1 0 0,-2-3 0,1 5-6,1-1 1,0 1 0,-1 0 0,0-1-1,1 1 1,-1 0 0,1-1 0,-1 1-1,1 0 1,-1-1 0,1 1 0,-1 0-1,0 0 1,1 0 0,-1 0 0,0 0-1,1 0 1,-1 0 0,0 0 0,1 0-1,-1 0 1,1 0 0,-1 0 0,0 0-1,1 0 1,-1 1 0,1-1 0,-2 0-1,-19 10 48,17-8-44,-8 5 1,0 0-1,1 1 1,0 1 0,0 0-1,1 1 1,0 0-1,0 0 1,1 1-1,1 0 1,0 0 0,1 1-1,-9 17 1,12-21-19,0 0 0,1 1 0,0 0 0,0 0 0,-2 18 0,4-24 5,1 0 0,0 0 0,0 0 0,0 0 0,1 0 0,-1 0 0,1 0 0,0 0-1,-1 0 1,2 0 0,-1 0 0,0 0 0,0 0 0,1 0 0,-1-1 0,1 1-1,0-1 1,0 1 0,0-1 0,0 0 0,5 4 0,-1-2-6,-1-1-1,1 1 1,0-1 0,0-1-1,0 1 1,0-1 0,0 0-1,1 0 1,-1-1 0,1 0-1,-1 0 1,1-1 0,-1 1-1,1-1 1,-1-1 0,12-1-1,-3-1 1,0 0-1,0-1 0,-1 0 0,1-2 1,-1 0-1,15-8 0,16-12 18,-1-3 0,72-60-1,65-88 90,-141 130-61,-1-2-1,-3-1 1,51-96-1,-38 48 18,44-129 0,-82 198-27,-2 1 1,0-1 0,5-42-1,-14 70-22,0 0-1,0 0 1,0 0 0,1 0-1,-1 0 1,-1 0-1,1 0 1,0 0 0,0 0-1,0 0 1,0 0 0,-1 0-1,1 0 1,0 0-1,-1 1 1,1-1 0,-1-1-1,0 1 0,1 1 0,-1 0 0,1 0-1,-1-1 1,1 1 0,-1 0 0,1 0-1,-1 0 1,1-1 0,-1 1 0,1 0 0,-1 0-1,1 0 1,-1 0 0,1 0 0,-1 0-1,1 0 1,-1 0 0,1 0 0,-1 0 0,1 1-1,-1-1 1,0 0 0,-3 2-2,1 0 0,-1 0 0,0 0 0,1 0 0,-1 1 0,-5 5 0,-13 14-7,1 1-1,-31 43 0,-28 58-45,71-110 47,-13 22-19,2 1-1,2 1 1,1 1 0,1 0-1,-17 73 1,28-88 28,1 0 1,1 1-1,1-1 1,1 0 0,1 1-1,1-1 1,1 1-1,2-1 1,0 0 0,1 0-1,12 30 1,-9-34 68,1 1 0,2-1 0,0-1 0,1 0 0,22 27 0,-29-39-315,1 0 0,1 0 1,-1-1-1,1 0 1,0 0-1,1 0 1,-1-1-1,1 0 1,0-1-1,0 1 0,1-2 1,-1 1-1,1-1 1,0 0-1,13 2 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05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199 627 7632,'0'0'8225,"-12"5"-7773,-9 5-19,-1 2 0,-26 19 1,38-22-200,1 0 1,1 0-1,0 1 1,0 0-1,1 1 1,0-1-1,1 1 1,-9 21-1,11-24-143,1 1 0,1-1-1,0 0 1,0 1 0,0-1 0,1 1-1,0-1 1,1 1 0,0 0-1,0 0 1,1-1 0,0 1-1,0-1 1,4 10 0,-4-14-64,0 0 0,0-1 1,1 1-1,-1-1 0,1 0 1,0 1-1,0-1 0,0 0 1,1 0-1,-1 0 0,1-1 1,0 1-1,-1-1 0,1 1 1,0-1-1,1 0 0,-1 0 0,0 0 1,1 0-1,-1-1 0,1 1 1,-1-1-1,1 0 0,-1 0 1,1 0-1,0-1 0,0 1 1,-1-1-1,1 0 0,0 0 1,0 0-1,-1-1 0,8-1 1,-2 0 2,0 0 0,-1 0 1,1-1-1,-1-1 0,0 1 1,1-2-1,-1 1 0,-1-1 1,1 0-1,-1 0 0,0-1 1,0 0-1,-1 0 0,1-1 1,-2 0-1,8-10 0,-9 12-4,-1-1-1,0 1 0,0-1 0,0 0 0,-1 0 0,0 0 0,0 0 0,0 0 0,-1 0 0,0 0 0,0-1 0,-1 1 0,1-1 0,-1 1 0,-1 0 0,1-1 1,-1 1-1,-1 0 0,1-1 0,-1 1 0,0 0 0,0 0 0,-6-10 0,6 11 6,-1 0-1,0 1 1,-1-1 0,1 1 0,-1 0-1,0 0 1,0 0 0,0 0-1,0 1 1,-1 0 0,1 0 0,-1 0-1,0 0 1,0 1 0,0 0-1,0 0 1,-1 0 0,1 0 0,0 1-1,-1 0 1,1 0 0,-1 1-1,1-1 1,-1 1 0,1 0 0,-1 1-1,-10 1 1,16-2-30,-1 0 1,0 0-1,0 0 0,0 0 1,1 0-1,-1 0 0,0 0 0,0 0 1,1 0-1,-1 1 0,0-1 1,1 0-1,-1 0 0,0 1 1,0-1-1,1 0 0,-1 1 1,1-1-1,-1 1 0,0-1 1,1 1-1,-1-1 0,1 1 1,-1-1-1,1 1 0,-1 0 0,1-1 1,0 1-1,-1 0 0,1-1 1,0 1-1,-1 0 0,1-1 1,0 1-1,0 0 0,0 0 1,0-1-1,-1 1 0,1 0 1,0 0-1,0-1 0,1 1 1,-1 0-1,0 0 0,0-1 0,0 1 1,0 0-1,1 0 0,-1-1 1,0 1-1,1 0 0,-1-1 1,1 2-1,1 1-5,0 0 1,0 0-1,1 0 0,-1-1 1,1 1-1,-1-1 0,1 0 1,0 1-1,0-1 0,5 3 1,7 0 8,0-1 1,1 0-1,-1-1 1,1-1-1,0 0 1,24-1-1,-21-1-3,1 0 4,1 0 0,-1-2 0,0-1 0,1 0 1,-1-2-1,-1 0 0,1-1 0,32-15 0,-15 3 46,-2-2-1,0-2 1,45-34-1,-40 26 478,-51 62-406,-29 58 0,23-54-70,-14 39 0,28-63-22,-1 0 0,1 0 0,1 0 0,0 1 0,1-1 0,0 1 0,2 18 0,-1-31-25,0 1-1,0 0 0,1-1 1,-1 1-1,0 0 1,0-1-1,1 1 1,-1 0-1,0-1 0,1 1 1,-1 0-1,0-1 1,1 1-1,-1-1 1,1 1-1,-1-1 0,1 1 1,0-1-1,-1 1 1,1-1-1,-1 0 1,1 1-1,0-1 0,-1 0 1,1 1-1,0-1 1,-1 0-1,1 0 1,0 0-1,0 0 0,-1 0 1,1 0-1,0 0 1,-1 0-1,1 0 1,0 0-1,0 0 0,-1 0 1,1 0-1,1-1 1,32-10 84,-29 9-75,15-7 35,0 0 0,-1-2 0,31-21 0,50-48 105,-8 5 17,-89 73-164,-2 1-4,0 0 0,0 0 0,0 0-1,0 0 1,0 1 0,0-1 0,0 0-1,1 1 1,-1-1 0,0 1-1,0-1 1,0 1 0,1-1 0,-1 1-1,0 0 1,1 0 0,-1 0 0,0-1-1,0 1 1,1 1 0,1-1 0,-9 22 17,-8 23-15,10-37-5,1 1-1,0-1 0,1 1 1,-1 0-1,2 0 0,-1 1 0,1-1 1,1 0-1,0 15 0,0-23 1,1 1 0,-1-1 0,0 0 0,1 1 0,-1-1 0,1 0 0,-1 1 0,1-1 0,0 0 0,0 0 0,-1 0 0,1 0-1,0 0 1,0 0 0,0 0 0,0 0 0,0 0 0,1 0 0,-1 0 0,0-1 0,0 1 0,0 0 0,3 0 0,-1 0 2,0-1 1,0 1 0,1-1-1,-1 1 1,0-1 0,0 0-1,1 0 1,-1-1-1,6 0 1,3-2 10,0-1-1,-1 0 1,1-1-1,14-7 1,4-6 16,0-2-1,-1-1 1,-1-1 0,-1-1 0,44-51 0,101-148 58,-145 184-82,89-140 89,-100 149-59,-1-1 0,-1-1 0,-2 0 0,11-42 0,-22 66-21,0 4-8,0 1 0,0-1 1,0 0-1,0 0 0,-1 0 0,0 0 0,1 0 1,-1 0-1,0 0 0,-1 0 0,1 0 0,0 0 1,-2-5-1,1 8-6,1 0-1,0-1 1,0 1 0,-1 0 0,1 0-1,0 0 1,-1 0 0,1-1 0,0 1 0,-1 0-1,1 0 1,0 0 0,-1 0 0,1 0-1,0 0 1,-1 0 0,1 0 0,0 0-1,-1 0 1,1 0 0,0 0 0,-1 0 0,1 0-1,0 0 1,-1 1 0,1-1 0,0 0-1,-1 0 1,1 0 0,0 0 0,-1 1 0,1-1-1,0 0 1,0 0 0,-1 1 0,-9 9-12,10-10 11,-13 14-14,1 2 0,1-1-1,1 1 1,0 1 0,-8 19 0,-32 93-104,46-117 108,-8 23-10,2 0 1,2 0-1,1 1 0,1 0 1,2 0-1,3 70 1,2-89 18,1-1 0,1 1 1,0-1-1,2 0 0,0 0 1,0-1-1,2 0 0,0 0 1,0 0-1,12 16 0,-14-23-5,1-1 0,-1 0-1,2 0 1,-1-1 0,1 1-1,0-1 1,0-1 0,0 1 0,1-1-1,0 0 1,0-1 0,0 0-1,1 0 1,-1-1 0,1 0-1,0-1 1,0 0 0,0 0-1,16 1 1,-3-4-243,29-3 0,-28 1-3150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05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11256,'0'0'3825,"12"3"-3392,23 4 73,1-3 1,70 2-1,240-24 1964,44 0 284,-190 24-1397,-149-5-1300,-33-3-2811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22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310 130 12448,'0'0'3233,"0"13"-3085,-3 25-43,-3 0 0,-1-1 0,-14 46 0,-181 476 679,168-475-656,24-57 7,1-1 1,-9 43-1,19-69-131,-1 0-1,0 0 0,0 0 1,0 0-1,0 0 0,1-1 0,-1 1 1,0 0-1,0 0 0,0 0 1,0 0-1,0 0 0,1 0 1,-1 0-1,0 0 0,0 0 0,0 0 1,0 0-1,1 0 0,-1 1 1,0-1-1,0 0 0,0 0 0,0 0 1,1 0-1,-1 0 0,0 0 1,0 0-1,0 0 0,0 0 0,0 1 1,0-1-1,0 0 0,1 0 1,-1 0-1,0 0 0,0 0 0,0 0 1,0 1-1,0-1 0,0 0 1,0 0-1,0 0 0,0 0 0,0 1 1,0-1-1,0 0 0,0 0 1,0 0-1,0 0 0,0 1 0,0-1 1,0 0-1,0 0 0,0 0 1,0 0-1,0 1 0,0-1 1,11-12 73,12-24 33,-1-1-1,21-48 0,-32 61-66,16-37 105,-2-2 0,25-98 1,12-132 133,-19 84-84,-32 165-131,-6 29-9,-1 0 0,4-25 1,-7 26 64,1 15-11,-1 25 40,-1-9-133,7 73 119,3 1-1,27 106 1,-23-142-38,3-1-1,2 0 1,2-2-1,50 90 1,70 94 453,-108-186-246,-33-50-275,0 0-38,5-14-541,-5 8-2139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22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9648,'0'0'2789,"12"-1"-2312,-3 0-364,2 0 34,0 0 1,0 0 0,0 2 0,1-1-1,15 4 1,6 3 624,41 13-1,-65-17-875,-1 0 0,1 1 0,-1 0 0,0 1 0,0 0 0,0 0 0,0 0 0,-1 1 0,11 11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28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249 909 4512,'0'0'5464,"6"-10"-5307,17-30 20,-22 38-135,0 0 0,-1 0-1,1 0 1,-1 0 0,1 0-1,-1 0 1,0 0 0,0 0-1,1 0 1,-1 0 0,-1 0-1,1 0 1,0-1 0,0 1-1,-1 0 1,1 0 0,-1 0-1,0 1 1,0-1 0,0 0-1,-2-3 1,0-3 211,2 5-172,-1-1 0,1 1 1,-1-1-1,0 1 0,0 0 1,0 0-1,-1 0 0,1 0 1,-1 0-1,1 0 0,-1 0 1,0 1-1,0 0 0,0-1 1,0 1-1,-1 0 0,1 1 1,-1-1-1,1 1 0,-1-1 1,1 1-1,-1 0 0,0 0 1,0 1-1,1-1 0,-1 1 1,0-1-1,0 1 0,0 1 1,1-1-1,-1 0 0,0 1 1,0 0-1,-7 2 0,1 0 52,-1 1 1,1-1-1,0 2 0,0 0 0,-17 10 1,22-11-71,0-1 0,0 1 1,0 1-1,1-1 0,-1 1 1,1-1-1,0 1 1,1 0-1,-1 1 0,1-1 1,-5 11-1,4-5 38,-1 1 0,2 1 1,0-1-1,0 0 0,1 1 0,-1 19 0,4-24-39,-1 1-1,1-1 0,1 1 1,-1-1-1,1 0 1,1 0-1,-1 0 1,2 0-1,-1 0 1,8 13-1,-7-14-13,0 0-1,1 0 1,0-1-1,0 1 1,1-1-1,0 0 1,0-1-1,0 1 1,0-1-1,1-1 0,0 1 1,14 7-1,17 6 128,-30-13-129,1-1-1,-1 1 1,1-2 0,1 1 0,-1-1-1,0-1 1,1 1 0,-1-2 0,20 2-1,0-5 1,1-1 0,-1-2-1,0 0 1,-1-2 0,0-2-1,0 0 1,0-2-1,30-17 1,-36 18-7,-2-1 1,1-1-1,19-17 0,-34 25-4,-1 0-1,0 0 0,0-1 0,0 0 0,0 0 0,-1-1 0,0 1 0,0-1 0,-1 0 0,1 0 0,-1 0 0,-1 0 1,1-1-1,-1 1 0,2-10 0,-3 14-20,-1 0-1,0-1 1,0 1 0,0 0 0,0 0 0,-1-1-1,1 1 1,-1 0 0,1 0 0,-1 0 0,0 0 0,1-1-1,-1 1 1,0 0 0,-1 0 0,1 1 0,0-1-1,0 0 1,-1 0 0,1 1 0,-1-1 0,0 0 0,-2-1-1,2 1 5,-1 1-1,0-1 0,0 0 0,0 1 1,0 0-1,-1 0 0,1 0 1,0 0-1,-1 0 0,1 1 0,0-1 1,-1 1-1,1 0 0,0 0 0,-4 0 1,5 1-18,0-1 1,0 1 0,0-1-1,1 1 1,-1 0-1,0 0 1,1-1-1,-1 1 1,1 0 0,-1 1-1,1-1 1,-1 0-1,1 0 1,0 1 0,-1-1-1,1 0 1,0 1-1,0 0 1,0-1 0,0 1-1,0-1 1,0 4-1,-2 1 5,0 1 0,1 0 0,1 1 0,-2 8 0,2-9 2,1 1 0,-1-1 0,2 0 0,-1 0-1,1 0 1,0 1 0,1-1 0,-1 0 0,5 10 0,0-2 2,1-1 1,0 1-1,12 15 1,-15-24-3,1-1-1,-1 0 1,1 0 0,0 0-1,1-1 1,-1 0-1,1 0 1,0 0 0,0 0-1,0-1 1,9 3-1,-7-2 8,1-1 0,0 0 0,1-1-1,-1 0 1,0 0 0,1-1 0,15 0-1,-19-2 1,-1 0-1,1 0 0,-1-1 1,0 1-1,1-1 0,-1-1 0,0 1 1,0-1-1,-1 0 0,1 0 1,0 0-1,-1 0 0,0-1 1,0 0-1,0 0 0,0 0 1,-1 0-1,4-6 0,-1 2 28,0-1 0,-1 1 0,-1-1 0,1 0-1,-2 0 1,1-1 0,-1 1 0,0-1 0,1-12 0,-4 18-17,0 0 0,0 0 1,0 0-1,-1 0 0,0 0 0,0 0 1,0 0-1,0 0 0,0 0 1,-1 1-1,1-1 0,-1 0 0,0 1 1,-1-1-1,1 1 0,0 0 1,-1 0-1,0 0 0,-6-5 0,0 0-7,0 0-1,-1 1 1,-1 1-1,1 0 0,-17-7 1,26 12-20,-1 1 1,0-1-1,0 1 1,0-1-1,1 1 1,-1 0-1,0 0 1,0 0-1,0 0 1,0 0-1,0 0 1,1 1-1,-1-1 1,0 1-1,0-1 1,0 1-1,1-1 1,-1 1-1,0 0 1,1 0-1,-1 0 1,1 0-1,-1 0 1,-1 2-1,3-3 0,0 1 1,0-1-1,0 1 1,0-1-1,0 1 1,0-1-1,0 1 1,0-1-1,0 0 1,1 1-1,-1-1 1,0 1-1,0-1 0,0 1 1,1-1-1,-1 0 1,0 1-1,0-1 1,1 0-1,-1 1 1,0-1-1,1 0 1,-1 1-1,0-1 1,1 0-1,-1 1 0,1-1 1,-1 0-1,1 0 1,-1 0-1,0 1 1,1-1-1,0 0 1,17 8-46,-17-7 39,11 3-7,0-1-1,0 0 0,0 0 0,0-2 0,0 1 1,1-1-1,-1-1 0,0 0 0,1-1 0,-1 0 1,17-5-1,-19 4 33,0 0-1,0-1 1,-1 0 0,1-1-1,-1 0 1,0-1-1,0 0 1,0 0 0,0-1-1,-1 0 1,0 0 0,-1-1-1,1 0 1,7-11 0,-13 16-1,-1 0 0,0 0 1,0 0-1,-1 0 1,1 0-1,0 0 1,-1-1-1,1 1 0,-1 0 1,0-1-1,1 1 1,-1 0-1,-1-1 0,1 1 1,0 0-1,0-1 1,-1 1-1,1 0 0,-1 0 1,0-1-1,0 1 1,0 0-1,0 0 0,-2-3 1,1 1 52,1 0 0,-1 0 0,1 1 1,0-1-1,0 0 0,0 0 0,0-6 0,1 10-66,0 0 0,0-1 1,1 1-1,-1-1 0,0 1 0,0 0 0,1-1 0,-1 1 0,0 0 0,0 0 0,1-1 0,-1 1 0,0 0 1,1 0-1,-1-1 0,1 1 0,-1 0 0,0 0 0,1 0 0,-1 0 0,1-1 0,-1 1 0,0 0 0,1 0 0,-1 0 1,1 0-1,-1 0 0,0 0 0,1 0 0,-1 0 0,1 0 0,-1 0 0,0 1 0,1-1 0,-1 0 0,1 0 1,22 5 4,-17-4 0,87 15 9,-65-13-42,1 2 0,-1 0 0,0 2 1,30 12-1,-52-16 19,0 0 0,1 0-1,-2 1 1,1-1 0,0 1 0,-1 1 0,1-1-1,-1 1 1,-1 0 0,1 0 0,-1 0-1,1 1 1,-2-1 0,1 1 0,0 0 0,-1 0-1,0 1 1,-1-1 0,0 1 0,0-1 0,0 1-1,0 0 1,-1-1 0,0 1 0,-1 0 0,0 12-1,0-1 10,-1-2 0,2 1 0,2 18-1,-2-30 3,-1-1 0,1 1 0,1-1 0,-1 1 0,1-1 0,0 0 0,0 1 0,0-1 0,0 0 0,1 0 0,0-1 0,4 6 0,-6-8 0,1 0-1,0 0 1,-1 0-1,1 0 1,0 0 0,0-1-1,-1 1 1,1 0-1,0-1 1,0 0 0,0 1-1,0-1 1,0 0-1,-1 0 1,1 0 0,0 0-1,0 0 1,0 0-1,0-1 1,0 1 0,0-1-1,-1 1 1,1-1-1,0 0 1,2-1 0,7-3 25,-1-1 0,17-12 1,-24 16-24,19-15 49,-1-2 0,-1 0 1,-1-2-1,0 0 0,-2-1 1,-1 0-1,0-1 0,23-48 0,-24 26 65,-6 16 24,-8 27-130,9-21 97,-9 22-112,-1 0 1,0 0 0,1 0-1,-1 0 1,1 1 0,-1-1-1,1 0 1,0 0 0,-1 1-1,1-1 1,0 0 0,0 1-1,-1-1 1,1 1 0,0-1-1,0 1 1,0-1 0,-1 1-1,1 0 1,2-1 0,1 1-10,1 0 1,-1 0 0,1 0-1,-1 1 1,0 0-1,1 0 1,-1 0 0,0 0-1,1 1 1,-1 0 0,0-1-1,0 2 1,0-1-1,-1 0 1,1 1 0,0 0-1,-1-1 1,0 1 0,0 1-1,0-1 1,0 0-1,0 1 1,0 0 0,-1-1-1,0 1 1,0 0 0,0 0-1,0 0 1,-1 1-1,1-1 1,-1 0 0,0 1-1,-1-1 1,1 0 0,0 8-1,-8 44-15,5-44 39,0 1-1,0 19 0,3-27-6,-1-1-1,1 1 1,-1 0-1,1 0 1,1 0-1,-1 0 1,1-1-1,0 1 1,0-1-1,3 6 1,-2-5-2,0 0 1,1 0 0,0-1-1,0 1 1,0-1-1,1 0 1,-1 0-1,1 0 1,0 0-1,0-1 1,1 0-1,6 3 1,-3-2 2,0-1 1,1 0-1,-1-1 0,0 0 1,1-1-1,-1 0 1,13 0-1,0-2 9,1 0 1,-1-2-1,0-1 0,0-1 0,0-1 1,22-8-1,-28 7-5,0 0 0,0-1 1,-1-1-1,0 0 0,-1-1 0,18-15 0,-24 18 7,0-1 0,0 0 0,-1 0 0,0-1 0,0 0 0,-1 0 0,0 0 0,-1-1 0,0 0 0,0 0 0,2-11 0,-5 15 1,-1 1 0,-1-1-1,1 0 1,-1 1-1,0-1 1,0 0 0,-1 1-1,1-1 1,-1 0-1,-1 1 1,1-1 0,-1 1-1,-3-8 1,5 13-15,-1-1-1,0 0 1,0 0-1,0 1 1,0-1 0,1 0-1,-1 1 1,0-1 0,0 1-1,0-1 1,0 1-1,0-1 1,-1 1 0,1 0-1,0 0 1,0-1 0,0 1-1,0 0 1,0 0-1,0 0 1,0 0 0,0 0-1,-1 1 1,1-1 0,0 0-1,0 0 1,0 1-1,0-1 1,-2 2 0,-29 13-5,27-12-11,0 1 0,0 0 0,0 0 0,0 0 0,1 1 0,0 0 0,-1 0 0,2 0 0,-1 0 0,1 0 0,-1 1 0,2 0 0,-1 0 0,1 0 0,-1 0 0,2 0 0,-3 8 0,3-4-15,1-3 8,-1 0 0,1 0 0,0 0 0,1 10 0,0-13 14,0-1 1,0 0-1,0 0 0,1 0 1,-1 0-1,1 0 1,-1 0-1,1 0 1,0-1-1,0 1 1,1 0-1,2 2 1,1 0-5,1 1 1,-1-1 0,1-1-1,1 1 1,-1-1-1,0 0 1,1-1 0,0 0-1,0 0 1,0-1 0,0 0-1,0 0 1,1-1-1,-1 0 1,0 0 0,1-1-1,-1 0 1,15-2 0,11-3 29,0-2 0,-1-1 0,40-15 0,-53 16 6,287-101 253,-281 92-232,-10 6-10,-14 10-9,-7 6 12,-2 1-29,0-1 0,0 0 0,0 0 0,-10 5 0,-16 12 1,23-15-21,0 0 1,1 0 0,0 1 0,1 0-1,0 1 1,1 0 0,0 0 0,-11 23 0,17-32 5,0 0 0,1 0 1,-1 1-1,1-1 1,-1 1-1,1-1 0,0 0 1,0 1-1,0-1 0,-1 1 1,1-1-1,0 0 1,1 1-1,-1-1 0,0 1 1,0-1-1,1 0 1,-1 1-1,1-1 0,-1 0 1,1 1-1,-1-1 0,1 0 1,1 2-1,-1-2-1,1 1 1,0-1-1,0 0 0,0 1 0,0-1 0,0 0 0,0 0 0,0 0 1,0 0-1,0 0 0,0-1 0,1 1 0,2 0 0,4 0-6,0 0 0,0-1 0,0 0 0,0-1 0,-1 1 0,16-5 0,1-2 0,0-2-1,-1-1 0,0-1 1,-1-1-1,-1-1 0,0-1 1,22-18-1,0-4 24,-2-2 0,43-50 0,-48 44 41,58-87 0,13-56 60,-92 158-104,75-145 113,-72 132-86,-1-1 1,13-55-1,-30 95-37,0 1 0,0-1 0,-1 1 0,0-1 0,1 0 0,-1 1 0,0-1 0,0 1 0,0-1 0,-1 0 0,1 1 0,-1-1 0,1 1 0,-2-4 0,2 6-2,-1-1 0,1 0 0,0 1 0,-1-1 0,1 1 0,-1-1 0,1 1 0,-1-1 0,0 1 0,1-1 0,-1 1 0,1 0 0,-1-1 0,0 1 0,1 0 0,-1-1 0,0 1 0,0 0 0,-1 0 0,0-1-2,0 1 0,0 0 0,0 1-1,0-1 1,1 0 0,-1 1 0,0-1 0,0 1 0,0-1 0,-3 2 0,-11 7-15,-1 0 1,1 0 0,1 2 0,0 0 0,0 0 0,-25 28 0,-68 92-102,87-101 98,1 0 0,1 2 0,2 1 1,1 0-1,2 1 0,1 0 0,-14 64 0,21-66 5,1-1 1,1 1-1,2 0 0,1 0 1,1 0-1,2 0 1,2 0-1,0 0 0,12 37 1,-14-62 22,0 0 1,0 0-1,1 0 1,0 0-1,1-1 1,0 1-1,0-1 1,0 0-1,1 0 1,8 8-1,-10-11 1,0-1-1,0 1 0,0-1 0,1 0 1,-1 0-1,1 0 0,-1-1 0,1 1 0,0-1 1,-1 0-1,1 0 0,0 0 0,0-1 0,0 1 1,0-1-1,0 0 0,0 0 0,-1 0 1,1-1-1,0 1 0,7-3 0,7-3 17,-1 0 1,0-1-1,0 0 0,-1-2 0,0 0 1,-1-1-1,17-13 0,-10 5 32,-1-1 1,-1-1-1,34-44 0,-53 63-55,3-5 9,0 1 0,0 0 0,0 0-1,1 0 1,-1 0 0,1 1 0,0 0 0,1 0 0,6-5 0,-3 8 10,-11 10-8,-2 1-10,0 7-12,1 0 0,0 0 1,0 34-1,3-46 4,0-1 1,0 1-1,0-1 1,1 1-1,0 0 1,0-1-1,0 1 1,0-1-1,1 1 1,-1-1-1,1 0 1,1 0-1,-1 0 1,0 0-1,1 0 1,0 0-1,0 0 1,0-1-1,6 5 1,-5-5 3,1-1 1,-1 0 0,1-1-1,0 1 1,0-1 0,0 0-1,0 0 1,0 0 0,0-1-1,0 0 1,0 0 0,0 0-1,0-1 1,0 1 0,0-1-1,0 0 1,0-1 0,5-1 0,7-3 11,-1 0 1,-1-1 0,1 0 0,14-11 0,24-12 19,-37 22-21,-1-1 1,0 0 0,15-13-1,-34 30-6,0 0 0,0 0 0,1 0 0,0 0 0,-2 16 1,2-12-4,2-9-3,-1 0 1,1-1 0,0 1 0,0 0 0,0 0 0,0-1 0,0 1 0,1 0 0,-1-1 0,1 1 0,0 0 0,0-1 0,0 1 0,0-1 0,0 1-1,0-1 1,1 0 0,-1 1 0,3 1 0,-1-1-4,-1 0 0,1-1 1,0 1-1,0-1 0,1 0 0,-1 0 0,0 0 0,1 0 0,-1-1 1,1 1-1,0-1 0,-1 0 0,7 1 0,-6-2 4,1 0 0,0 0 0,0 0 0,0-1-1,-1 1 1,1-1 0,0 0 0,-1-1 0,1 1 0,-1-1 0,1 0-1,-1 0 1,0 0 0,0-1 0,0 1 0,6-6 0,-3 3 24,1-2 0,-1 1 0,-1-1 0,1 0 0,-1 0 0,0-1 0,6-12 1,-10 18-18,-1-1 1,0 1-1,1 0 1,-1-1-1,0 1 1,-1-1 0,1 1-1,0-1 1,-1 1-1,1-1 1,-1 0-1,0 1 1,0-1 0,0 1-1,0-1 1,-1 0-1,1 1 1,0-1-1,-1 1 1,0-1 0,0 1-1,0-1 1,0 1-1,0 0 1,0-1-1,-1 1 1,1 0 0,-1 0-1,1 0 1,-1 0-1,0 0 1,0 0-1,0 0 1,0 1 0,-3-3-1,-1 1 6,-1-1-1,1 1 0,-1 0 1,0 0-1,0 0 1,-1 1-1,1 0 0,0 1 1,-1 0-1,1 0 0,-9 0 1,-77-3 87,150 10-97,103-24-37,-83 8-31,-20 1 31,-41 5 36,-1 1 0,1 1 0,0 1 0,-1 0 0,1 1 0,25 3 0,-38-3 6,0 1 0,0 0 0,-1 0 0,1 0 0,0 0 0,0 1 0,-1-1 0,1 1 0,-1 0 0,1-1 0,-1 1 0,0 0 0,0 0 0,0 1 0,0-1 0,0 0-1,0 1 1,-1-1 0,1 1 0,-1-1 0,1 1 0,-1 0 0,0 0 0,0 0 0,-1 0 0,1-1 0,0 1 0,-1 0 0,0 0 0,1 0 0,-2 5 0,1 1 27,0 0 0,-1 0 0,-1 0 0,1 0 1,-2-1-1,1 1 0,-1 0 0,0-1 0,-6 10 0,4-10 22,4-7-39,0 1-1,0-1 1,0 0-1,1 1 0,-1-1 1,0 1-1,1-1 1,-1 1-1,0 0 0,1-1 1,-1 3-1,2-8 16,0-1-1,0 1 1,1 0 0,-1-1-1,1 1 1,0 0 0,0 0-1,0 0 1,6-7 0,31-39 43,-33 43-51,-5 5-16,1 0 1,-1 0-1,1 0 0,0 0 1,0 0-1,0 1 0,0-1 1,0 0-1,4-1 0,-6 3-5,1 0 0,0 0 1,0 0-1,0 0 0,-1 0 0,1 0 0,0 0 0,0 0 0,-1 1 0,1-1 0,0 0 0,0 0 1,-1 1-1,1-1 0,0 0 0,-1 1 0,1-1 0,0 1 0,-1-1 0,1 1 0,-1-1 0,1 1 1,-1-1-1,1 1 0,-1 0 0,1-1 0,-1 1 0,1 0 0,-1-1 0,0 1 0,1 0 0,-1 1 1,6 11 38,0 0 1,6 23-1,-8-23 13,0 1-1,11 22 0,-12-32-41,-1 0 0,1 0 0,0 0 0,0-1-1,0 1 1,0 0 0,1-1 0,0 0 0,-1 0-1,1 0 1,0-1 0,6 4 0,-2-3-6,1 0 0,-1-1 0,1 0 1,0 0-1,0-1 0,0 0 0,0-1 1,0 0-1,0 0 0,0-1 0,0 0 0,0-1 1,0 1-1,-1-2 0,13-4 0,-15 5-525,1-1 0,-2 0-1,1 0 1,0 0 0,0-1 0,-1 0 0,8-7-1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28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11448,'0'0'5343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28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0 194 9440,'0'0'280,"63"-18"8,17-14-8,35 0-8,24-2 0,20 3 0,13 3 272,-21 14 16,-36 10 56,-29 8 8,-9 4-200,-11 4 8,-3 0-200,-7 0 8,-13 0-128,-9 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2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13264,'0'0'6471,"97"-12"-6119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44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161 180 7024,'0'0'7309,"-10"5"-6705,-47 26 604,95-60 3913,25-18-4413,71-46 1717,-112 76-1827,-19 14-468,0 1 1,0-1-1,0 1 1,0-1-1,0 1 0,1 0 1,-1 0-1,1 1 0,-1-1 1,6-1-1,-1-1 753,-8 5-32,-3 2-785,-2 2-27,0 0 0,0-1 0,0 0 0,-1 0 0,0 0 0,-8 3 0,-2 3 9,-42 26 56,13-7 74,-94 45-1,121-66-38,0 1-1,-24 17 1,37-23-75,-5 4 328,20-6-78,3-1-288,32 0 88,0 2 1,0 2-1,0 2 0,0 2 0,-1 1 1,66 25-1,-86-27 46,-19-6-105,-1 0 1,1 0-1,-1 1 0,1-1 0,-1 1 0,5 2 1,-3 3-341,0-1 0,-1 1 0,0 0 0,0 0 0,0 1 0,3 8 1,-1-3-3355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0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1194 5320,'0'0'3562,"9"-10"-3028,126-132 882,83-91 818,-170 173-1569,-3-1 1,43-78-1,19-62 631,-85 153-866,-2 0 0,18-67-1,-33 100-299,-2-1 0,0 0-1,-1 0 1,0 0-1,-2-23 1,0 38-121,1 0 0,-1 0-1,0 0 1,-1 0 0,1 0 0,0 1 0,0-1 0,0 0 0,0 0-1,-1 0 1,1 0 0,0 1 0,-1-1 0,1 0 0,-1 0 0,1 1 0,-1-1-1,1 0 1,-1 1 0,1-1 0,-2 0 0,1 0-3,1 1 0,-1 0 0,0 0 1,0 0-1,1 0 0,-1 0 0,0 0 0,1 0 0,-1 0 1,0 0-1,1 1 0,-1-1 0,0 0 0,1 0 0,-1 1 0,0-1 1,1 0-1,-1 1 0,1-1 0,-2 1 0,-3 3 18,0 1 1,0-1-1,1 1 0,-6 7 0,-8 13 13,1 1 0,1 1 0,2 0 0,0 1 0,2 0 0,-9 32 1,-36 183 243,31-61-68,25-158-175,0 0-1,1 0 0,2 0 0,0 0 0,10 38 0,-11-57-25,0 0 0,1 1 0,0-1 0,0 0-1,0 0 1,1 0 0,-1 0 0,1 0 0,0-1-1,1 1 1,-1-1 0,1 0 0,0 0 0,0 0-1,0-1 1,0 1 0,1-1 0,0 0 0,-1 0-1,1-1 1,0 1 0,0-1 0,1 0 0,-1 0-1,0-1 1,1 0 0,-1 0 0,1 0 0,-1 0 0,1-1-1,-1 0 1,1 0 0,9-2 0,3-1 12,1-1 1,-1 0-1,-1-1 1,1-2-1,-1 1 1,0-2-1,0 0 1,-1-1 0,20-15-1,-11 6 43,-1-1 0,-2-2 1,0 0-1,37-46 0,-50 54 105,-15 17 79,-15 19-41,15-15-185,0-1 0,1 1 0,0 0 0,0 1-1,1-1 1,0 1 0,0 0 0,1 0 0,-3 13-1,5-18-16,1 0 0,-1 0 0,1 0-1,0 0 1,0 0 0,1 0-1,-1 0 1,1 0 0,-1 0-1,1 0 1,0-1 0,1 1-1,-1 0 1,1-1 0,0 1-1,-1 0 1,2-1 0,-1 0 0,0 0-1,1 1 1,-1-2 0,1 1-1,0 0 1,0 0 0,5 3-1,-1-2 14,0 1-1,1-1 1,-1-1 0,1 1-1,0-1 1,0-1-1,0 1 1,11 0 0,-17-2-8,0-1 1,0 1-1,0-1 1,0 0 0,0 0-1,0 0 1,1 0-1,-1 0 1,0-1 0,0 1-1,0 0 1,0-1 0,0 0-1,0 1 1,0-1-1,0 0 1,0 0 0,0 0-1,0-1 1,-1 1-1,1 0 1,0 0 0,-1-1-1,1 1 1,-1-1 0,1 0-1,-1 1 1,0-1-1,0 0 1,0 0 0,0 0-1,0 0 1,0 0-1,0 0 1,-1 0 0,1 0-1,0-3 1,-1 2 8,0-1 1,0 0-1,0 1 0,0-1 1,-1 1-1,0-1 0,1 1 1,-1-1-1,0 1 1,-1-1-1,1 1 0,0 0 1,-1-1-1,0 1 0,0 0 1,-2-3-1,-6-6 75,-1 0 0,-15-15 0,13 15-41,8 7-26,-26-25 121,28 29-133,1-1 0,0 0 0,0 1-1,-1-1 1,1 1 0,-1 0 0,1-1 0,-1 1 0,0 1-1,1-1 1,-1 0 0,-3 0 0,164 7-100,-83-2-62,143-10-1,-213 5 132,0 0 0,0 0 0,0 0 0,0-1 0,-1 0 0,1 0 0,5-3 0,-9 4-11,1 1 0,-1-1 0,0 0 1,1 0-1,-1 0 0,0 0 0,0 0 0,0 0 0,0 0 0,0 0 0,0 0 0,0 0 0,-1-1 0,1 1 1,0 0-1,-1-1 0,1 1 0,-1 0 0,1-1 0,-1 1 0,0-1 0,1 1 0,-1-1 0,0 1 0,0-1 1,0 1-1,0 0 0,0-1 0,0 1 0,-1-4 0,-6-10-3017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0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10752,'0'0'400,"109"-4"24,-31 2 96,21-8 32,8-1 0,0 5 72,-7 6 0,-7 0 0,-8 4-8,-7-2-112,-5 5-1,1 1-215,-11-2 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2.1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0 533 5824,'0'0'7433,"12"-10"-6904,186-144 1721,-141 115-844,114-59-1,-169 97-1352,-1 0 0,1 0-1,0 0 1,0 0-1,-1 0 1,1 1 0,0-1-1,0 1 1,0-1 0,0 1-1,0 0 1,0 0-1,0 0 1,0 0 0,-1 0-1,1 0 1,0 1-1,0-1 1,2 1 0,-3 0-29,0 0 1,0 1-1,0-1 1,0 0-1,0 1 1,0-1-1,0 1 1,0-1-1,-1 1 1,1-1-1,-1 1 1,1-1-1,-1 1 1,0 0-1,1-1 1,-1 1-1,0 0 1,0-1-1,0 1 1,0-1-1,-1 1 1,0 2-1,-24 245 561,15-171-503,9-65-64,1-1 1,0 1-1,0-1 0,1 0 0,1 1 0,0-1 1,1 0-1,0 0 0,8 19 0,-9-27-8,0-1-1,0 1 0,0 0 0,0-1 0,1 0 0,-1 1 0,1-1 1,0 0-1,0 0 0,0-1 0,0 1 0,1 0 0,6 3 0,-7-5 2,1 0-1,-1 0 0,1 0 0,0 0 0,-1-1 0,1 1 0,0-1 0,0 0 1,-1 0-1,1-1 0,0 1 0,-1-1 0,1 1 0,0-1 0,-1 0 0,1-1 0,-1 1 1,4-2-1,28-16 67,0 0 0,-2-2 1,0-2-1,-2-1 0,47-45 1,-61 52-29,-1-1 0,-1-1-1,0 0 1,-2-1 0,0 0 0,15-33 0,-20 36-1,-1-1 1,-1 1-1,-1-1 0,-1-1 1,0 1-1,-1-1 0,-1 1 1,-1-35-1,-3 23 27,1 16-14,0 1 0,1-1 1,3-28-1,-2 38-49,0-1 0,1 0 0,-1 1 0,1-1 0,0 0 0,0 1 0,0 0 0,1 0 0,0 0 0,0 0 0,0 0 0,0 0 0,0 0 0,1 1 0,5-4 0,1 0-25,0 0 1,1 1-1,0 1 1,0 0-1,1 0 1,-1 1-1,1 1 1,0 0-1,0 0 1,16 0-1,-2 1-19,-1 1 0,1 1 0,-1 1 0,26 5-1,-37-4 19,0 2-1,0-1 0,0 2 1,-1 0-1,0 0 0,0 1 1,22 15-1,-33-19 7,0-1 1,0 1-1,-1 0 1,1 0-1,0 0 0,-1 0 1,0 0-1,1 0 1,-1 0-1,0 0 0,0 1 1,0-1-1,-1 0 1,1 1-1,0-1 0,-1 1 1,1-1-1,-1 1 1,0-1-1,0 1 0,0-1 1,-1 4-1,-2 15-3005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2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6728,'0'0'8238,"-1"11"-7702,1-6-473,-1 8 88,-1-1 1,0 1-1,0-1 0,-1 1 1,-7 17-1,-24 48 1284,-86 143 0,78-142-243,40-76-1080,0 1 293,7-4-126,1-1-300,10-1 87,0-2-1,0 1 1,-1-2 0,17-7 0,14-4 29,-43 16-87,40-13 169,85-13 1,-120 25-154,2-1 37,0 1 1,0 1-1,0 0 0,14 1 0,-24-1-65,0 0 0,0 0-1,1 0 1,-1 0 0,0 0 0,0 0-1,0 0 1,0 0 0,0 0-1,1 0 1,-1 0 0,0 0 0,0 0-1,0 0 1,0 1 0,0-1-1,1 0 1,-1 0 0,0 0-1,0 0 1,0 0 0,0 0 0,0 0-1,0 0 1,0 0 0,0 1-1,0-1 1,1 0 0,-1 0 0,0 0-1,0 0 1,0 0 0,0 0-1,0 1 1,0-1 0,0 0-1,0 0 1,0 0 0,0 0 0,0 0-1,0 1 1,0-1 0,0 0-1,0 0 1,0 0 0,0 0 0,0 0-1,0 1 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3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 10848,'0'0'2234,"12"-6"-1611,-1 1-470,71-32 934,-30 15-150,-28 11-377,0 2 0,32-10 0,-29 11-108,-19 5-267,0 1 1,-1 0-1,1 0 1,0 1 0,10-1-1,-3-3 79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3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11048,'0'0'600,"67"-2"-120,-25-9 0,2 1-8,5-2-8,-3 4-8,-4 2 8,1 0-144,-9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8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0 415 5520,'0'0'4918,"9"6"-4524,31 21-34,-38-26-322,0 0 0,0 0 0,0 0 1,0-1-1,0 1 0,0 0 0,0-1 0,0 1 1,1-1-1,-1 0 0,0 0 0,0 1 0,0-1 1,1-1-1,-1 1 0,0 0 0,0-1 0,0 1 1,0-1-1,1 1 0,-1-1 0,0 0 1,0 0-1,0 0 0,-1 0 0,1-1 0,0 1 1,0 0-1,-1-1 0,3-2 0,6-3 80,6-6 74,0-1 0,-1-1 0,0-1 0,-1 0-1,22-34 1,17-19 385,-16 26-108,41-47 512,-68 76-733,0 0 0,-1-1 0,0 0 1,10-27-1,-16 38 359,-3 8-283,-3 21-200,-2 16-85,4-15-2,2-1 0,1 1 0,9 45-1,-9-62-31,0 0 0,0 0-1,1 0 1,1-1 0,-1 1-1,1-1 1,1 0 0,0 0 0,0-1-1,0 1 1,1-1 0,0 0-1,0-1 1,10 8 0,-12-11-9,1-1-1,-1 1 1,1-1 0,-1-1 0,1 1-1,-1-1 1,1 0 0,0 0 0,0 0-1,0 0 1,6-1 0,9 0-4,29-5 0,-39 4 11,1-1 0,0 0 0,0-1 0,0 0 0,0-1 0,0 0 0,-1-1 0,0 0 0,0-1 0,13-9 0,7-8 19,40-41 1,-67 61-20,6-6 12,0-1-1,-1 1 0,0-1 0,-1-1 0,9-15 0,-13 21 5,-1-1 1,1 1-1,-1-1 0,0 0 0,-1 1 0,1-1 0,-1 0 0,0 0 0,-1 0 0,1 0 0,-1 0 0,0 0 0,-2-10 0,2 14-10,-1 0-1,1 1 0,-1-1 0,0 0 0,1 0 1,-1 0-1,0 1 0,0-1 0,0 0 0,0 1 1,0-1-1,0 1 0,-1-1 0,1 1 0,0 0 0,-1-1 1,1 1-1,-1 0 0,1 0 0,-1 0 0,0 0 1,0 0-1,1 1 0,-1-1 0,0 0 0,-3 0 1,2 1 0,0 0 1,0 0-1,0 0 1,0 0-1,0 0 1,0 1-1,0 0 1,0-1-1,0 1 1,1 0-1,-1 0 1,0 1-1,0-1 1,1 0-1,-1 1 1,-4 3-1,-8 8 22,0 0-1,1 0 1,-13 18-1,23-27-23,1 0-1,0 0 0,0 0 0,0 1 1,0 0-1,1-1 0,0 1 0,0 0 0,0 0 1,1 0-1,-1 0 0,1 1 0,0-1 0,1 0 1,-1 0-1,1 9 0,2-4 3,0-1 0,1 1 0,0 0 0,0-1 0,1 0 1,0 0-1,1 0 0,0 0 0,0-1 0,9 11 0,-9-13-12,0-1 1,0 0-1,1 1 1,0-2-1,0 1 1,0-1-1,1 0 0,-1 0 1,1-1-1,0 0 1,0 0-1,0 0 1,0-1-1,11 2 0,-1-1 3,0-1-1,1-1 0,-1 0 1,1-1-1,-1-1 0,0-1 1,1 0-1,-1-1 0,0-1 1,0-1-1,27-11 0,45-28 1,34-14 0,-86 42 5,0-2-1,34-23 0,-41 23 22,-28 17-20,-1 0-1,0 1 0,1-1 1,-1 0-1,0 0 1,0 0-1,0 0 1,1 0-1,-1 0 1,0 0-1,0 0 1,0 0-1,-1 0 1,1 0-1,0-1 1,1-1-1,-2 2-1,-1 1 0,1-1 0,0 1 0,0-1 0,0 1 0,0-1 0,-1 1 0,1 0 0,0-1 0,0 1-1,-1-1 1,1 1 0,0 0 0,-1-1 0,1 1 0,-1-1 0,1 1 0,0 0 0,-1 0 0,1-1 0,-1 1 0,1 0 0,-1 0 0,1-1 0,-1 1 0,1 0 0,-1 0 0,1 0 0,-1 0-1,-5-1 15,1 0 0,0 0 0,0 1-1,-1 0 1,1 0 0,0 0 0,-9 2-1,4 0 1,0 0-1,0 1 1,0 0-1,0 1 0,1 0 1,-1 0-1,1 1 1,0 0-1,1 1 0,-1 0 1,1 0-1,0 1 1,1 0-1,-1 1 1,1-1-1,1 1 0,-9 14 1,7-11 10,2 1 1,-1 0 0,2 0-1,0 0 1,0 1 0,-5 21-1,10-30-21,-1-1-1,0 1 0,1-1 0,0 1 1,0-1-1,0 1 0,1 0 1,-1-1-1,1 1 0,0-1 0,0 1 1,0-1-1,0 0 0,0 1 1,1-1-1,0 0 0,-1 0 1,1 0-1,0 0 0,1 0 0,-1 0 1,0-1-1,1 1 0,0-1 1,-1 0-1,1 1 0,0-1 0,0-1 1,5 3-1,-5-2-7,-1-1 1,1 1-1,0-1 0,1 0 1,-1-1-1,0 1 0,0 0 0,0-1 1,0 1-1,1-1 0,-1 0 1,0 0-1,0-1 0,1 1 1,-1-1-1,4-1 0,-1 1 2,-1-2 1,0 1-1,0-1 0,0 1 0,0-2 0,-1 1 1,1 0-1,6-8 0,2-2 3,-2-1 0,0-1 0,0 0 0,13-27 0,4 1 16,-22 33 1,0 1-1,-1-1 1,0 0-1,0 0 1,-1 0 0,0-1-1,4-10 1,-8 18-11,0 0 0,0 0 0,1 0 0,-1-1 0,0 1 0,0 0 0,0 0 0,0 0 0,0 0 0,0 0 0,0 0 0,-1 0 0,1 0 0,0 0 0,-1 0 0,1 0 0,-1-1 0,1 2-6,0 0 1,-1-1 0,1 1 0,-1 0 0,1 0-1,0-1 1,-1 1 0,1 0 0,-1 0 0,1 0-1,-1 0 1,1 0 0,0 0 0,-1-1 0,1 1 0,-1 0-1,1 0 1,-1 0 0,1 0 0,-1 1 0,1-1-1,-1 0 1,1 0 0,0 0 0,-1 0 0,0 1-1,-2 0 7,1 0-1,-1 1 1,0-1-1,1 1 0,-1 0 1,1 0-1,0 0 1,-1 0-1,-3 5 0,-17 26 7,2 2-1,-20 41 1,-3 7 13,-11 12-10,-121 205 24,172-294-44,-4 9 0,7-14 0,1-1 0,0 0 0,0 0 0,0 1 0,0-1 0,0 0 0,0 0 0,-1 1 0,1-1 0,0 0 0,0 0 0,0 0 0,0 1 0,-1-1 0,1 0 0,0 0 0,0 0 0,-1 0 0,1 0 0,0 1 0,0-1 0,-1 0 0,1 0 0,0 0 0,0 0 0,-1 0 0,1 0 0,0 0 0,0 0 0,-1 0 0,1 0 0,0 0 0,-1 0 0,1 0 0,0 0 0,0 0 0,-1 0 0,1-1 0,19-24 0,16-16 33,60-54-1,-39 41-10,31-30 47,105-78-1,-134 120-14,34-27 20,-14-4 36,-77 73-105,-1-1 0,1 0 1,-1 0-1,1 1 0,0-1 1,-1 1-1,1-1 0,0 1 1,0-1-1,-1 1 0,1-1 1,0 1-1,0 0 0,0-1 1,-1 1-1,1 0 0,2-1 1,-3 2-3,0-1 1,0 0-1,1 0 1,-1 0 0,0 1-1,0-1 1,1 0-1,-1 1 1,0-1-1,0 0 1,0 1 0,1-1-1,-1 0 1,0 1-1,0-1 1,0 0 0,0 1-1,0-1 1,0 0-1,0 1 1,0-1-1,0 0 1,0 1 0,0-1-1,0 0 1,0 1-1,0 0 1,-8 33 92,2-19-76,-11 24 19,2 2 0,1-1 1,3 2-1,-7 45 0,17-86-38,1 0 0,0 1 0,0-1 0,-1 0 0,1 0 0,0 0 0,0 1 0,0-1 0,0 0 0,1 0 0,-1 0 0,0 0 0,0 1 1,1-1-1,-1 0 0,1 0 0,-1 0 0,1 0 0,-1 0 0,1 0 0,0 0 0,0 0 0,-1 0 0,1 0 0,0 0 0,1 1 0,0-2 4,0 1 0,0-1-1,0 1 1,-1-1-1,1 0 1,0 0 0,0 0-1,0 0 1,0 0-1,0 0 1,-1 0 0,1-1-1,0 1 1,0-1-1,1 0 1,8-3 14,0-1 1,0 0-1,-1 0 0,13-10 0,12-13 23,-1-2-1,-2-1 0,37-46 1,-49 54-25,-8 10-9,14-16 48,-2 0 0,28-43 0,-48 65 61,-9 18-74,-7 19-25,1 1 1,2 0-1,1 0 0,1 0 0,2 1 1,-2 47-1,7-76-22,1 1 1,-1-1-1,1 1 0,-1-1 1,1 0-1,0 1 0,0-1 1,1 0-1,-1 0 1,1 0-1,-1 0 0,5 5 1,-5-6 2,0-1 0,0 0 0,0 1 0,1-1 0,-1 0 1,1 0-1,-1 1 0,1-1 0,-1 0 0,1-1 1,0 1-1,-1 0 0,1 0 0,0-1 0,0 1 0,0-1 1,-1 1-1,1-1 0,0 0 0,0 0 0,0 0 0,0 0 1,0 0-1,3-1 0,8-3 9,-1 0 1,1-1-1,-1 0 0,0-1 0,0 0 1,0-1-1,-1-1 0,19-15 1,4-8 7,35-40 1,-69 71-17,18-20 37,-1 1 0,-1-2 0,21-35 0,-15 28 69,-19 24-59,1-1 0,0 1 0,-1 0 0,0-1 0,0 0 0,2-6 0,-35 120 121,26-92-165,1 1 1,1 0-1,0 0 1,2 32-1,1-43-5,0 0 0,1 0-1,0-1 1,0 1 0,1 0 0,0-1 0,0 0-1,0 1 1,0-1 0,6 5 0,-7-8 1,0 1 1,0-1-1,1 0 1,0-1-1,0 1 1,0 0-1,0-1 1,0 0-1,0 1 1,0-1-1,1-1 1,-1 1-1,1 0 0,0-1 1,-1 0-1,1 0 1,0 0-1,0 0 1,4 0-1,-4-1-4,0-1 0,0 0-1,0 1 1,0-2-1,0 1 1,0 0 0,-1-1-1,1 0 1,0 1-1,4-5 1,35-26-17,-39 28 19,18-15-5,-2-1-1,0-1 1,-1-1-1,28-42 1,-16 18 36,-11 19 48,26-48 0,-46 74-73,0 1 1,1 0 0,-1-1 0,0 1-1,0 0 1,1-1 0,-1 1 0,0 0 0,0-1-1,1 1 1,-1 0 0,0-1 0,1 1-1,-1 0 1,0 0 0,1 0 0,-1-1-1,1 1 1,-1 0 0,0 0 0,1 0-1,-1 0 1,1 0 0,-1 0 0,1 0 0,-1 0-1,0 0 1,1 0 0,-1 0 0,1 0-1,-1 0 1,1 0 0,15 9 56,9 18-31,-21-20-27,-1 0-1,0 0 1,-1 0 0,0 0-1,0 0 1,0 0 0,1 12 0,3 14 1,-1-17 12,0 0 0,14 29 1,-16-40-12,0 0 0,0 0 1,0 0-1,0 0 1,1-1-1,0 1 1,0-1-1,0 0 1,1 0-1,-1 0 0,10 5 1,-8-6-3,1-1 0,-1 0 1,1-1-1,-1 1 0,1-1 0,0 0 0,-1-1 1,1 0-1,0 0 0,0 0 0,8-2 1,6-2 3,-1 0 0,27-10 0,-33 8 0,0-1 0,0 0 0,-1-1 0,0-1 0,0 0 0,-1-1 0,0 0-1,17-20 1,20-16 13,-46 43-12,0 0-1,-1 0 1,0 0-1,1 0 1,-1 0-1,0 0 0,-1-1 1,1 1-1,0-1 1,-1 0-1,0 1 1,0-1-1,1-5 1,-2 7-3,1-1 1,-1 0-1,0 0 1,0 1-1,0-1 0,0 0 1,0 0-1,0 1 1,-1-1-1,0 0 1,1 1-1,-1-1 1,0 0-1,0 1 1,0-1-1,-1 1 1,1 0-1,-1-1 1,-2-2-1,2 4 1,0-1 0,0 1-1,0-1 1,-1 1 0,1 0-1,-1 0 1,1 0 0,-1 1-1,1-1 1,-1 0 0,1 1-1,-1 0 1,0-1 0,1 1 0,-1 0-1,1 1 1,-1-1 0,0 0-1,1 1 1,-1-1 0,1 1-1,-1 0 1,1 0 0,-1 0-1,-2 1 1,-2 1-2,1 1 1,-1-1-1,1 1 1,0 0-1,0 1 1,0-1-1,-10 11 1,10-7-3,0 1 0,0-1 0,0 1 0,1 0 0,0 0 0,1 1 0,0 0 0,1-1 0,0 1 0,0 1 0,1-1 0,0 0 0,0 17 0,2-21-5,0 0 0,1 1 0,-1-1 0,1 0 0,1 1 0,-1-1 1,1 0-1,0 0 0,0 0 0,1-1 0,0 1 0,0 0 0,0-1 1,1 0-1,0 0 0,0 0 0,0 0 0,0 0 0,1-1 0,0 0 0,0 0 1,0 0-1,9 4 0,-7-4 2,0 0 0,1-1-1,-1 0 1,1 0 0,0-1 0,0 0 0,0 0-1,0-1 1,12 1 0,-15-2 2,1 0-1,-1-1 1,1 0 0,-1 0-1,1 0 1,-1-1 0,0 1-1,0-1 1,1 0 0,-2-1 0,1 1-1,0-1 1,0 0 0,7-7-1,109-106 20,-101 94 3,-2-1 0,0-1 0,24-43 0,-40 61-8,4-7 30,-6 12-43,0 1 0,0 0 1,0 0-1,1 0 0,-1-1 1,0 1-1,0 0 0,0 0 0,0 0 1,0-1-1,0 1 0,1 0 1,-1 0-1,0 0 0,0 0 0,0 0 1,0-1-1,1 1 0,-1 0 1,0 0-1,0 0 0,0 0 1,1 0-1,-1 0 0,0 0 0,0 0 1,0 0-1,1 0 0,-1 0 1,0 0-1,0 0 0,0 0 0,1 0 1,-1 0-1,0 0 0,0 0 1,0 0-1,1 0 0,-1 0 1,0 0-1,0 0 0,0 0 0,1 0 1,-1 0-1,0 1 0,0-1 1,-6 29 83,0 2-82,-2-1 0,-2 0 0,-1 0 1,-1-1-1,-1 0 0,-1-1 0,-29 41 0,29-52-18,8-12 4,5-7-9,4-1 25,-1 0 1,1 1 0,-1-1 0,1 0 0,0 1 0,0-1 0,3-1 0,9-7 9,-6 3-7,0 0 0,1 1-1,0 0 1,0 0 0,0 1-1,1 0 1,0 1 0,1 0 0,11-3-1,-16 6-7,1 1 1,-1-1-1,1 1 0,-1 1 1,1-1-1,-1 1 0,1 0 0,0 1 1,-1 0-1,1 0 0,-1 1 0,0-1 1,1 2-1,-1-1 0,11 6 1,-16-6-13,1-1 0,0 0 0,-1 0 0,1-1 0,-1 1 0,1 0 1,0-1-1,-1 1 0,1-1 0,0 0 0,0 0 0,-1 0 0,1-1 1,0 1-1,-1 0 0,1-1 0,0 0 0,3-1 0,-4 1-23,-1 1 0,1-1 0,-1 0 0,1 0 0,0 0 0,-1 0 0,0-1 0,1 1 0,-1 0 0,0-1 1,1 1-1,-1 0 0,0-1 0,0 0 0,0 1 0,0-1 0,-1 0 0,1 1 0,0-1 0,-1 0 0,1 0 0,-1 1 0,1-1 0,-1 0 0,0-3 0,-1-12-3228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3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12664,'0'0'752,"72"10"-1032,-11-16 32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4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354 442 3616,'0'0'6369,"-12"-7"-6061,11 7-293,-10-7 227,-1 0-1,-1 1 1,1 1 0,-1 0-1,0 0 1,-16-2 0,23 6-150,-1 0-1,1 1 1,-1-1 0,1 2 0,-1-1 0,0 1 0,1 0 0,0 0 0,-1 0 0,1 1 0,0 0 0,-1 1 0,1-1-1,1 1 1,-12 7 0,3-2 71,9-6-113,1 0-1,-1 0 1,1 0-1,0 1 1,0 0-1,0 0 1,0 0-1,0 0 1,1 1-1,0-1 1,-1 1-1,1 0 0,1 0 1,-1 0-1,-4 8 1,-1 8 48,-3 5 101,-9 32 0,17-46-139,1-1 1,0 1 0,1-1 0,0 1 0,0-1-1,2 18 1,0-16-1,1 0 0,0 0-1,0-1 1,1 1 0,0-1 0,1 1 0,1-1-1,0-1 1,0 1 0,1-1 0,0 1-1,1-2 1,0 1 0,0-1 0,1 0-1,16 13 1,-18-18-24,0-1 1,0 1-1,0-2 0,1 1 0,-1-1 0,1 0 0,0 0 1,-1-1-1,1 0 0,0 0 0,0 0 0,0-1 0,12-1 1,2-1 45,0 0 1,1-2 0,22-7-1,-20 4-2,0-2-1,-1-1 0,1-1 0,32-21 1,-19 7 78,59-52-1,-70 52-79,-1-2-1,-1 0 0,29-45 1,-49 65-38,0 0 1,-1-1 0,0 1-1,0-1 1,-1 1 0,3-13-1,-3 9 54,-1 10-84,-1 1 0,0 0-1,0 0 1,0-1-1,0 1 1,0 0 0,0-1-1,0 1 1,0 0-1,0-1 1,0 1-1,0 0 1,0-1 0,0 1-1,0 0 1,0-1-1,0 1 1,0 0 0,0-1-1,0 1 1,0 0-1,0-1 1,-1 1-1,1 0 1,0-1 0,0 1-1,0 0 1,-1 0-1,1-1 1,-1 1 0,1 0-3,0 0 0,-1 0 0,1 1 0,-1-1 0,1 0 0,0 1 0,-1-1 1,1 0-1,0 1 0,-1-1 0,1 0 0,0 1 0,0-1 0,-1 0 1,1 1-1,0-1 0,0 1 0,0-1 0,-1 1 0,1-1 0,0 0 0,0 1 1,0-1-1,0 1 0,0-1 0,0 1 0,0-1 0,0 1 0,-16 62 154,10-43-113,-7 36-1,11-42-31,-2 14 28,2 0-1,0 48 1,3-71-33,-1 0 1,1 0-1,1 0 0,-1 0 0,1-1 1,0 1-1,0 0 0,0-1 1,0 1-1,1-1 0,5 7 0,-6-9-5,-1 0-1,1 0 1,0-1-1,-1 1 0,1-1 1,0 1-1,0-1 1,0 0-1,0 1 0,1-1 1,-1 0-1,0 0 1,0-1-1,1 1 1,-1 0-1,0-1 0,1 1 1,-1-1-1,1 0 1,-1 0-1,1 0 0,-1 0 1,0 0-1,1-1 1,2 0-1,12-5 18,0-2 1,0 0-1,-1-1 0,0-1 0,0 0 0,25-22 1,-27 20 12,0-1 1,-1-1 0,0 0-1,10-15 1,43-68 254,-34 47-59,-21 25-40,-7 11 120,-7 44-258,-7 73 21,10-92-67,0-1 0,1 1-1,0-1 1,0 1-1,1-1 1,0 0-1,8 20 1,-9-27-6,1 0 1,-1 0-1,1 0 1,0 0-1,0 0 1,0 0-1,0 0 1,1-1-1,-1 1 1,1-1-1,-1 0 1,1 1-1,0-1 1,0 0-1,0-1 0,0 1 1,0 0-1,7 1 1,-5-2 1,0 0 1,0-1-1,0 1 0,0-1 1,0 0-1,0-1 1,0 1-1,0-1 0,0 0 1,0 0-1,8-4 1,3-2 10,0 0 1,0-2 0,-1 0 0,-1 0 0,1-2 0,16-15-1,-14 11 11,-1 0-1,0-1 0,-2-1 0,25-35 0,-36 48-5,0-1-1,-1-1 0,1 1 0,-1 0 1,0-1-1,0 1 0,-1-1 1,1 1-1,-1-1 0,-1 0 0,1 1 1,-1-1-1,0 0 0,0 0 1,0 1-1,-1-1 0,0 0 0,0 1 1,-1-1-1,1 0 0,-1 1 0,-1 0 1,1-1-1,-3-4 0,4 9-3,-2-4 109,6 7-35,4 5-115,5 2 1,0 1 0,-1 1 1,0 0-1,13 19 0,-19-23 19,-1 0-1,1 0 1,-2 1-1,1-1 1,-1 1-1,0 0 1,-1 0-1,1 0 1,-2 0-1,2 9 1,-1 6-12,-1-6 9,0 0 1,2-1 0,0 1-1,0-1 1,10 25 0,-11-38 7,-1-1 1,0 1 0,1-1 0,0 1 0,0-1 0,-1 0-1,1 0 1,1 1 0,-1-2 0,0 1 0,0 0 0,1 0-1,-1-1 1,1 1 0,0-1 0,-1 1 0,1-1 0,0 0-1,0 0 1,0-1 0,-1 1 0,1-1 0,0 1-1,0-1 1,0 0 0,0 0 0,0 0 0,0 0 0,3-1-1,1 0 10,-1-1 0,1 0 0,-1 0-1,0 0 1,1 0 0,-1-1-1,0 0 1,-1-1 0,1 1-1,-1-1 1,1 0 0,5-6-1,1-3 18,-1-1 0,0 0 0,-1 0 0,-1-1 0,0-1 0,-1 1 0,-1-2 0,0 1-1,-1-1 1,6-29 0,-9 37 3,0-1 0,8-17 0,2-3 186,-10 36-27,0 7-156,-2 7-23,0 10-2,9 53 0,-8-73-9,1 0 1,0-1-1,0 1 1,1-1-1,0 0 1,0 0-1,1-1 0,1 1 1,9 11-1,-12-16-7,0 0-1,0-1 1,0 1-1,1-1 1,-1 0-1,1 0 1,0 0-1,0-1 1,8 5-1,-9-6 5,0-1 0,-1 1 0,1-1 0,0 0 0,0 0-1,0 0 1,-1 0 0,1 0 0,0 0 0,0-1 0,-1 0-1,1 1 1,0-1 0,-1 0 0,1 0 0,-1 0 0,1-1-1,3-1 1,0-2 11,1 1 0,-1-1 0,1 0-1,-1 0 1,-1 0 0,1-1-1,-1 0 1,0 0 0,0 0 0,-1-1-1,0 0 1,0 0 0,0 0 0,-1 0-1,0 0 1,-1-1 0,0 0 0,3-15-1,-2 4 35,-2 14-12,0-1 0,0 1 0,0-1 0,-1 1-1,0-1 1,0 1 0,-1-1 0,1 1 0,-3-10 0,2 14-20,1 0 0,0 0 0,0 0 0,0 0 0,0 0 0,-1 0-1,1-1 1,1 1 0,-1 0 0,0 0 0,0 0 0,0 0 0,0 0 0,1 0 0,-1 0 0,1 0 0,-1 0 0,1 0 0,-1 0 0,1 0 0,-1 0 0,1 1 0,0-1 0,-1 0 0,1 0 0,0 1 0,0-1 0,0 0 0,-1 1 0,1-1 0,0 1 0,1-1 0,5-3 1,-1 1 1,1 1-1,13-4 0,-8 2 5,25-7-1,0 2 0,0 2 1,76-6-1,19 13-89,-127 0 70,-3 0 2,1 0 0,-1 0-1,0 0 1,0 0 0,0 1-1,0-1 1,0 1 0,0 0 0,0-1-1,3 3 1,-21 16-4,-33 28 16,29-29 1,0 0-1,1 2 0,2 0 0,-1 1 0,-14 26 0,30-45-6,1 0-1,0 1 1,0 0-1,0-1 1,0 1-1,0 0 1,0-1-1,1 1 1,-1 0-1,1 0 1,0 0-1,0-1 0,0 1 1,0 0-1,0 0 1,1 0-1,1 4 1,-2-6-4,0-1 0,1 1 0,-1 0 1,1 0-1,-1 0 0,1-1 0,-1 1 0,1 0 0,0-1 1,-1 1-1,1-1 0,0 1 0,0 0 0,-1-1 0,1 0 1,0 1-1,0-1 0,0 1 0,0-1 0,-1 0 0,2 1 1,1-1-3,-1 0 0,0 0 0,0 0 0,0-1 0,0 1 0,0 0 0,1-1 0,-1 1 0,0-1 0,0 0 0,0 0 0,3-2 0,5-2 7,0 0 0,0-1 0,0 0-1,-1-1 1,0 0 0,-1 0 0,1-1-1,-1 0 1,-1 0 0,13-19 0,-2-7 23,-12 21-11,1 0 0,0 0 0,11-13-1,-5 6 13,1 2 188,-14 35-178,0 17-10,7 62 1,-7-94-31,0 0-1,0 0 1,1 0-1,-1 1 1,1-1-1,-1 0 1,1 0 0,0 0-1,0 0 1,0-1-1,0 1 1,0 0-1,0 0 1,0 0 0,1-1-1,-1 1 1,1-1-1,-1 1 1,1-1 0,-1 1-1,1-1 1,0 0-1,0 0 1,0 0-1,0 0 1,0 0 0,-1-1-1,2 1 1,-1 0-1,0-1 1,4 1 0,-1-1-5,1-1 0,-1 1 0,0-1 0,1 0 0,-1-1 0,0 1 0,0-1 0,0 0 0,0 0 0,0-1 0,6-4 0,21-16 4,-2-1 1,0-2 0,37-43-1,-66 69 3,28-32 5,-1-1-1,-1-2 1,33-56-1,-48 69 5,0-1 0,-2 0 0,0-1 0,-1 0 0,-2 0 0,0-1 0,4-35 0,-6 22 28,2-35 155,-18 92-165,-10 41-72,-35 106-64,46-128 86,-26 107-73,33-126 56,0-1 0,2 1 0,0 0-1,2 0 1,4 35 0,-4-47 24,1 1-1,0 0 1,1-1 0,0 1-1,0-1 1,0 0-1,1 0 1,9 12 0,-12-17 13,1 1 1,0-1 0,0 0 0,0 0 0,0 0 0,1 0-1,-1 0 1,0 0 0,1-1 0,-1 1 0,1-1-1,0 0 1,-1 1 0,1-1 0,0 0 0,0-1-1,0 1 1,-1-1 0,1 1 0,0-1 0,0 0 0,0 0-1,0 0 1,0 0 0,0 0 0,4-2 0,1 0 10,1-1 1,-1 0 0,0-1-1,1 0 1,-1-1 0,-1 1-1,1-1 1,-1-1 0,0 1-1,0-1 1,8-10 0,18-15 57,-24 24-28,0-1-1,0-1 1,-1 0-1,0 0 1,-1 0-1,9-15 1,-33 129 118,13-87-155,1-9-1,1 1 0,0-1 0,1 1 0,0 0 0,1 19 0,0-28 0,0-1 0,1 1 0,-1-1 0,0 1 0,0-1 0,0 1 0,0-1 0,0 0 0,0 1 0,1-1 0,-1 1 0,0-1 0,0 1 0,1-1 0,-1 0 0,0 1 0,1-1 0,-1 0 0,0 1 0,1-1 0,-1 0 0,0 1 0,1-1 0,-1 0 0,1 0 0,-1 0 0,1 1 0,-1-1 0,1 0 0,16-4 0,16-17 0,-31 19 0,22-20 22,0 0 0,-2-2 0,31-40 0,-3 2 17,-50 62-34,1-1 0,-1 1 0,0-1 0,0 1-1,1-1 1,-1 1 0,0-1 0,1 1 0,-1 0 0,1-1 0,-1 1 0,0-1 0,1 1 0,-1 0-1,1-1 1,-1 1 0,1 0 0,-1 0 0,1 0 0,-1-1 0,1 1 0,-1 0 0,2 0 0,-4 13 28,-3 13-29,3 13 3,1-25-21,0 0 0,1 0 0,2 14 1,-2-28 12,0 1 1,1-1-1,-1 1 1,0-1 0,0 0-1,0 1 1,0-1-1,1 0 1,-1 1-1,0-1 1,0 0 0,1 1-1,-1-1 1,0 0-1,0 0 1,1 1 0,-1-1-1,0 0 1,1 0-1,-1 0 1,0 1 0,1-1-1,-1 0 1,1 0-1,-1 0 1,0 0-1,1 0 1,-1 0 0,0 0-1,1 0 1,-1 0-1,1 0 1,-1 0 0,0 0-1,1 0 1,-1 0-1,1 0 1,-1 0 0,0 0-1,1 0 1,-1-1-1,0 1 1,1 0-1,-1 0 1,0 0 0,1-1-1,-1 1 1,1-1-1,21-13 22,-18 11-23,78-48 66,-47 30-16,43-32-1,-54 26-25,-21 23-20,0 0 1,0 0-1,1 0 1,7-7 0,2-7 51,-12 17-48,-1 0 0,1-1 0,0 1 0,-1 0 1,1 0-1,0 0 0,0 0 0,0 0 0,0 0 0,0 0 0,2-2 1,-3 2 6,1-2 39,0 7 3,1-1-38,-2-5-61,0 2 23,2 0-13,0 1 34,-1-1-1,1 1 1,0 0 0,-1 0 0,1-1-1,-1 1 1,1 0 0,-1 1 0,0-1-1,1 0 1,-1 0 0,0 0 0,0 1-1,0-1 1,0 1 0,0-1 0,0 1-1,0-1 1,-1 1 0,2 2 0,16 44-3,-16-42 3,2 9-2,-1-5-3,-1-1 0,1 1 0,1-1-1,0 0 1,0 0 0,1 0-1,0-1 1,0 0 0,8 8 0,-8-10-4,1 0 1,0 0 0,1-1 0,-1 0-1,1 0 1,9 4 0,-12-7 6,1-1 0,-1 1-1,1-1 1,-1 0 0,1-1 0,-1 1 0,1-1 0,0 0-1,-1 0 1,1-1 0,-1 1 0,1-1 0,5-1 0,1-1-1,1-1 0,-1-1 1,0 1-1,-1-1 0,1-1 0,-1 0 1,0-1-1,-1 0 0,1 0 1,-1-1-1,13-15 0,-11 11 3,-1 0-1,-1-1 1,0 0-1,0-1 1,-1 0-1,-1 0 0,-1-1 1,6-17-1,-11 30 7,0-1-1,-1 0 1,1 1 0,-1-1-1,0 1 1,0-1-1,0 0 1,0 1 0,0-1-1,0 0 1,-1 1-1,0-3 1,1 4-4,0 1 0,-1-1 1,1 1-1,0-1 0,0 1 0,-1-1 1,1 1-1,0-1 0,-1 1 1,1-1-1,-1 1 0,1 0 0,0-1 1,-1 1-1,1 0 0,-1-1 0,1 1 1,-1 0-1,1 0 0,-1 0 0,1-1 1,-2 1-1,1 0 2,0 0-1,0 0 1,0 0 0,0 1-1,-1-1 1,1 0 0,0 0-1,0 1 1,0-1 0,0 1-1,0-1 1,0 1 0,0-1 0,-2 2-1,-11 11-2,0-1 0,1 2 1,1 0-1,0 0 0,-15 25 0,18-25-1,0-1-5,0 0-1,1 1 1,1 0-1,0 0 1,1 1 0,0 0-1,2 0 1,-6 25-1,9-34 3,0 1-1,1 0 0,0-1 0,0 1 1,0 0-1,1-1 0,0 1 0,0 0 1,1-1-1,-1 1 0,1-1 0,1 0 1,-1 0-1,1 0 0,1 0 0,-1 0 1,1 0-1,0-1 0,0 0 0,0 1 1,1-2-1,7 8 0,-7-9-2,0 0-1,0 0 0,0 0 0,0-1 1,0 1-1,0-1 0,11 2 0,-12-3-8,-1 0 0,1-1 0,0 1 0,-1-1 0,1 0 0,-1 0 0,1 0 0,0 0 0,-1-1 0,1 1 0,0-1 0,5-2 0,-8 2-28,0 1-1,0-1 1,0 0 0,-1 0 0,1 0-1,0 0 1,0 0 0,-1 0-1,1 0 1,-1 0 0,1 0 0,-1-1-1,1 1 1,-1 0 0,0 0 0,1 0-1,-1-1 1,0 1 0,0 0-1,0 0 1,0 0 0,0-1 0,0 1-1,0 0 1,-1 0 0,1 0 0,-1-3-1,-10-29-2488,10 31 1465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4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9744,'0'0'704,"103"26"-272,-44-12-8,3-12-56,-2 2 16,7 4-16,-5-2 0,-1-6-152,5 4 8,3-2-96,-3-10 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05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1 209 4416,'0'0'18391,"12"-8"-18028,37-20-22,-46 27-272,0-1 0,0 1-1,0 0 1,0 0 0,0 0-1,1 0 1,-1 0 0,0 1 0,0 0-1,1-1 1,-1 1 0,0 1-1,1-1 1,3 1 0,7 0 155,122-10 1472,-130 9-1653,64-6 350,59-7 28,10-3-29,-77 12-222,-14 1-18,81 4-1,-109 0-66,35-2 0,-36-1-9,0 2 1,25 2-1,5 2 46,-36-4-78,1 1-1,-1 0 0,1 1 1,19 6-1,-26-5-16,1 0 1,-1-1-1,1 1 0,0-2 1,0 1-1,0-1 0,0 0 1,1-1-1,-1 0 1,0 0-1,0-1 0,9-2 1,-12 2-16,0 0 0,0 1 0,0-1 0,0 1 0,0 0 0,6 1 0,2-1 50,-10 0-54,-1 0 0,0-1 0,0 1 0,0-1 1,-1 1-1,1-1 0,0 0 0,4-2 0,-5 2-3,2 0 0,-1 0 1,0 0-1,0 1 0,0-1 0,0 0 1,0 1-1,1-1 0,1 1 1,13-1 205,-15-2 13,-10-2-114,-139-49 594,-3-1 275,135 49-850,7 2 5,21 7-68,92 17-19,1-1-40,-93-15 6,0 0 1,0 0-1,0 1 0,0 1 0,20 13 0,-32-18-11,0 0 0,0 0 0,-1 0 0,1 0 0,0 0-1,0 0 1,0 0 0,-1 1 0,1-1 0,-1 0 0,1 1-1,-1-1 1,1 0 0,-1 1 0,0-1 0,0 0 0,1 1 0,-1-1-1,0 1 1,0-1 0,-1 0 0,1 1 0,0-1 0,0 1-1,-1-1 1,1 0 0,-1 1 0,1-1 0,-1 0 0,1 1-1,-1-1 1,-2 2 0,-3 8 12,0 0 0,-15 17 0,14-20 6,-2 3 88,-1 0-1,0-1 1,-13 10-1,-9 8-5033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6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1 379 5920,'0'0'7966,"6"-13"-7516,111-189 1452,-107 184-1509,17-38-1,-7 11 166,-15 29-302,-5 15-220,0-1 0,1 1 0,-1-1 0,1 1 0,-1-1 0,1 1 0,0-1 0,-1 1 0,1 0 0,2-3 0,-3 4-19,0 0-1,0-1 1,0 1 0,1 0 0,-1-1-1,0 1 1,0 0 0,0-1 0,0 1 0,0 0-1,0-1 1,1 1 0,-1-1 0,0 1-1,0 0 1,0-1 0,0 1 0,0 0-1,-1-1 1,1 1 0,0 0 0,0-1 0,0 1-1,0 0 1,0-1 0,0 1 0,0 0-1,-1-1 1,1 1 0,0 0 0,-1-1 0,2 1-13,-1 0 0,0 0 0,0 1 0,0-1 1,0 0-1,0 0 0,0 0 0,0 0 1,0 0-1,0 1 0,0-1 0,0 0 0,0 0 1,0 0-1,0 0 0,0 1 0,0-1 1,0 0-1,0 0 0,0 0 0,0 0 0,0 0 1,0 1-1,0-1 0,0 0 0,0 0 1,0 0-1,0 0 0,0 0 0,0 1 0,-1-1 1,1 0-1,0 0 0,0 0 0,0 0 1,0 0-1,0 0 0,0 0 0,0 1 0,-1-1 1,1 0-1,0 0 0,0 0 0,0 0 1,0 0-1,0 0 0,-1 0 0,1 0 0,0 0 1,0 0-1,0 0 0,0 0 0,-1 0 1,1 0-1,0 0 0,0 0 0,0 0 0,0 0 1,-1 0-1,1 0 0,0 0 0,0 0 1,0 0-1,0-1 0,0 1 0,0 0 0,-1 0 1,0 8 17,0 1 1,-1-1-1,0 0 0,0 0 1,-7 14-1,-1 6-7,8-19-12,0 0-1,1 0 1,0 0 0,0 0-1,1 0 1,0 1 0,3 14-1,-3-21 0,1 1 0,-1-1-1,1 0 1,0 0 0,0 0-1,0 0 1,0 0 0,0 0-1,1 0 1,-1-1-1,1 1 1,0 0 0,0-1-1,0 1 1,0-1 0,0 0-1,0 1 1,1-1 0,-1 0-1,1-1 1,0 1 0,-1 0-1,1-1 1,0 1-1,4 0 1,-2-1 8,0-1 0,0 0-1,0 0 1,0 0 0,0-1 0,-1 0-1,1 0 1,0 0 0,0-1 0,4-1-1,3-2 14,-1 1 0,19-12 0,-5-1 87,-1-1 0,41-41-1,-63 57-88,0-1 0,1 1 0,-1 0 0,1 0 0,0 0 0,0 0 0,0 1 0,0-1 0,4-1 0,-6 3-12,-1 0 1,1-1-1,-1 1 0,1 0 0,0 0 1,-1 0-1,1 0 0,-1 0 0,1 0 1,-1 1-1,1-1 0,-1 0 0,1 0 0,-1 0 1,1 0-1,-1 1 0,1-1 0,-1 0 1,1 0-1,-1 1 0,1-1 0,-1 0 0,1 1 1,0 0-2,0 1 1,-1-1 0,1 0 0,-1 0-1,1 1 1,-1-1 0,1 0-1,-1 1 1,1-1 0,-1 0 0,0 1-1,0-1 1,0 2 0,2 23 67,0-12-14,-1-1 1,-2 23 0,2-3 63,1-8 148,-2-25-257,1 0 0,0 1 0,-1-1 0,1 0-1,0 0 1,0 0 0,-1 1 0,1-1 0,0 0 0,0 0 0,-1 0 0,1 0 0,0-1 0,0 1 0,-1 0 0,1 0 0,0 0 0,-1 0 0,1-1 0,0 1 0,0 0 0,0-1 0,22-8 135,7-7 9,-14 6-19,29-12 0,-41 20-118,-1 1 0,1-1 1,0 1-1,0 0 1,0 0-1,1 1 1,-1-1-1,0 1 1,0 0-1,0 0 1,0 0-1,0 1 1,5 0-1,-6 0-6,-1 0-1,0 0 1,0 1-1,0-1 1,0 1-1,0-1 1,0 1 0,-1-1-1,1 1 1,0 0-1,-1 0 1,1 0-1,-1 0 1,0 0 0,2 3-1,15 38 127,-11-25-74,2 5-91,-1 1 1,5 24-1,-14-38-462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6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12056,'0'0'1400,"73"31"-1992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7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4416,'0'0'5857,"6"11"-5209,-1-1-479,-2-6-81,0 1 0,-1 0-1,0 0 1,0 1 0,0-1 0,0 0 0,-1 1-1,0-1 1,0 1 0,0-1 0,-1 1 0,0 8 0,-35 217 2914,23-164-2424,-3-6 272,-38 103 1,32-105-494,-29 101 1126,49-160-1463,1 0 0,0 1 1,0-1-1,-1 1 0,1-1 0,0 0 1,0 1-1,0-1 0,0 1 1,-1-1-1,1 1 0,0-1 0,0 1 1,0-1-1,0 1 0,0-1 1,0 1-1,0-1 0,0 1 0,1-1 1,-1 0-1,0 1 0,0-1 0,0 1 1,0-1-1,1 1 0,-1-1 1,0 0-1,1 1 0,12-6 638,-5 0-648,76-41 514,69-35 141,-140 76-606,0 0-1,0 1 1,1 1-1,0 0 1,0 1-1,14-1 1,7-1 47,-29 4-87,0-1 0,0 1 1,-1 0-1,1 1 0,0-1 0,0 1 0,0 1 0,-1-1 1,1 1-1,0 0 0,-1 0 0,7 4 0,-7-1 17,-5-5-34,1 1 1,-1-1 0,0 1-1,1-1 1,-1 1 0,1-1 0,-1 1-1,1-1 1,-1 0 0,1 1-1,-1-1 1,1 0 0,0 1-1,-1-1 1,1 0 0,-1 0 0,1 1-1,1-1 1,-1 0-3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8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12160,'0'0'833,"11"-6"-556,10-5 1,2 2-1,-1 0 0,1 2 1,40-9-1,-15 7 222,-21 3-54,30-2 0,-49 7-295,-1 1 0,1 0-1,-1 0 1,1 1-1,-1 0 1,1 0 0,-1 1-1,13 4 1,-8 0 268,-10-5-348,-1 0 1,1 0-1,-1-1 1,1 1-1,0 0 1,-1-1-1,1 1 1,0-1-1,0 0 1,2 1-1,-3 2-2319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8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11352,'0'0'1130,"11"-5"-710,14-7 15,0 1 0,1 1-1,52-13 1,-54 19-77,1 1 1,-1 2-1,32 1 0,-45 0-168,0 1-1,0 1 1,0 0-1,-1 1 1,1 0-1,-1 0 0,1 1 1,-1 1-1,18 10 1,-1 3 49,19 13-2409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9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 7936,'0'0'1304,"11"-7"-770,-2-1-375,-4 4-84,-1 0-1,1 1 1,0-1 0,0 1 0,0 0-1,1 1 1,-1-1 0,1 1 0,-1 0 0,1 0-1,0 1 1,9-2 0,-5 2 117,0 1-1,0 0 1,0 0-1,0 1 1,0 1-1,0 0 1,14 4-1,-20-5-79,1 1-1,0 0 0,0 0 0,0 1 1,-1 0-1,0-1 0,1 2 1,-1-1-1,0 0 0,0 1 1,-1 0-1,1-1 0,-1 1 1,0 1-1,5 7 0,1 9 301,0 1 0,-2 0 0,0 0 1,3 26-1,-3-18 115,12 36 0,-16-58-381,0 0 1,1 0 0,0-1-1,0 1 1,9 9 0,-12-15-115,0 0 0,1 0 1,-1-1-1,0 1 0,1-1 1,0 1-1,-1-1 0,1 0 0,0 0 1,0 0-1,0 0 0,0 0 1,0 0-1,0 0 0,0 0 1,0-1-1,0 1 0,0-1 0,0 0 1,0 1-1,0-1 0,0 0 1,1 0-1,-1 0 0,0-1 0,4 0 1,2-2-637,0-1 0,0 0 0,11-7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9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1000 1 10544,'0'0'920,"-17"6"-567,15-5-339,-46 19 409,-57 32 1,-535 363 2396,628-407-2756,-112 83 758,92-66-497,30-23-265,-1-1 0,1 1-1,0 0 1,0 0 0,0 1 0,1-1 0,-3 4 0,3-6-50,1 0-1,0 0 1,0 0 0,0 0-1,0 1 1,0-1 0,0 0-1,0 0 1,0 0 0,0 1-1,0-1 1,0 0 0,0 0-1,0 1 1,0-1 0,0 0-1,0 0 1,0 0 0,0 1-1,0-1 1,0 0 0,0 0-1,0 0 1,0 1 0,0-1-1,0 0 1,0 0 0,1 0-1,-1 1 1,0-1 0,0 0-1,0 0 1,1 0 0,13 1 122,3-6-2289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49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1 8432,'-7'12'30,"-72"115"79,-47 78 449,101-157-163,1 0-1,-25 75 1,41-97-183,1 0 0,2 0 0,0 0 0,2 0 0,1 1 0,0-1 0,3 1 0,0 0 0,5 27 0,-4-46-141,0 0 0,1 0 0,0 0 0,0-1 0,1 1 0,0-1 0,0 0 0,1 0 0,0 0 0,0 0 0,0-1 0,1 0 0,0 0 0,11 8 0,-5-6 4,0 0 0,0-1 0,1 0 0,0-1 0,0 0 0,0-1 0,25 5 0,-27-8-272,0-1-1,0 0 0,0 0 1,0-2-1,1 1 0,-1-1 1,12-4-1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7:50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10656,'0'0'296,"13"15"-10,185 194 701,-171-179-688,-1 0 1,-2 2-1,-2 1 0,32 59 0,-44-69-89,0-1 0,-1 1 0,-2 0 0,0 1 0,-2 0 0,-1 0-1,0 0 1,-1 47 0,-4-43 38,-2 0 1,-1 0-1,-2 0 0,0 0 1,-2-1-1,-1 0 0,-20 40 1,6-22 178,-2-1 0,-1-1 1,-44 53-1,61-85-303,-1 1 0,0-1-1,0-1 1,-1 0 0,-15 11 0,25-20-120,0 0 1,-1 0 0,1 0 0,0 0-1,-1-1 1,1 1 0,-1 0-1,1-1 1,-1 0 0,1 1 0,-1-1-1,1 0 1,-1 1 0,0-1 0,1 0-1,-1 0 1,-1-1 0,-7-2-2317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14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4616,'0'0'5729,"7"10"-5474,23 32 3,-29-40-231,0-1-1,-1 0 1,1 0-1,0 0 0,0 0 1,1 0-1,-1 0 1,0 0-1,0-1 0,0 1 1,1 0-1,-1 0 1,0-1-1,1 1 1,-1-1-1,0 0 0,1 1 1,-1-1-1,1 0 1,-1 0-1,1 0 0,1 0 1,6 1 173,8 4 332,-4-2-240,-1 1-1,0 0 0,0 1 0,-1 0 0,1 0 1,14 11-1,-14-8-89,1-1 0,0 0 0,24 9 0,20 10 137,-37-16-215,41 14 1,-39-16-6,30 14 1,-18-6 29,-28-14-127,1 0 0,-1 1 0,0 0 1,-1 0-1,1 1 0,0 0 0,-1 0 0,0 0 0,0 0 1,6 7-1,-3 0 27,-5-8-27,0 0 1,-1 0-1,0 1 1,1-1-1,-1 1 1,0-1-1,-1 1 0,1 0 1,-1-1-1,2 8 1,-1 0 10,0-1 1,-1 1-1,0 0 0,-1 0 1,0 0-1,0 0 1,-2-1-1,1 1 0,-1 0 1,-1-1-1,0 1 1,0-1-1,-1 0 1,0 0-1,-1 0 0,0 0 1,-7 8-1,-66 94 154,40-56-167,22-30-17,-27 32 0,37-49 2,0 0 0,0 1 0,1 0 0,1 0 0,-1 0 0,2 1 0,-4 13 0,-6 14 42,11-31-40,-31 91 42,31-86-36,1 0-1,0-1 1,1 1-1,0 0 1,1 0 0,4 21-1,-2-13 13,2 0-1,9 28 1,-10-39-12,0 0 0,0-1 0,1 1 0,0-1 0,0 0-1,1 0 1,11 11 0,-3-6 36,26 18-1,-24-20 27,23 22 0,-37-30-71,1-1-1,0 0 1,0 0-1,0 0 0,0 0 1,0 0-1,0 0 1,0-1-1,4 2 1,-6-3-28,-4 8-29,0-1 61,-1 1 0,1-1 1,-2 1-1,1-1 0,-1 0 1,0-1-1,-7 8 0,4-4 6,0 0 0,-11 19-1,-1 2-13,15-26 0,1 0 0,1 0 0,-1 1 0,1-1 0,0 1 0,0 0 0,1 0 0,-1 1 0,-1 7 0,4-9 1,-1 1 6,0-1-1,1 1 1,0-1-1,0 1 1,1 0 0,0-1-1,1 8 1,3 4 17,-1 4 6,14 34 0,-15-48-29,1 1 0,0-1-1,0 0 1,1 0 0,-1-1 0,1 1 0,12 10-1,14 12 43,1-1-1,49 31 0,-68-50-34,23 21-1,12 8-5,-29-27-7,-1 2 0,-1-1 0,0 2 0,-1 0 0,21 24 0,-33-32-12,0 0 1,0 0 0,0 1 0,-1 0-1,1 0 1,-2 0 0,1 0-1,-1 0 1,2 13 0,-1 1-64,-1 0 1,-1 24-1,1-21 21,-2 11-32,-2-17 61,-8 48-54,7-57 83,0 0 0,0 0-1,-1 0 1,0-1 0,0 0-1,-1 0 1,0 0 0,0 0-1,-1-1 1,0 1 0,-1-2-1,1 1 1,-14 10-1,-2-3 8,1 0-1,-2-2 1,-42 18-1,-64 33 128,118-58-187,1 2-1,0-1 0,-11 10 0,12-8-27,0-2 1,-1 1 0,-15 7-1,8-11-2462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09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5824,'0'0'16999,"13"-8"-16636,-6 4-304,5-3 28,0 0 1,0 1-1,0 0 0,1 1 0,-1 1 0,15-4 0,0 4 151,0 0 0,1 2 1,47 2-1,82 16 709,-153-15-910,9 0 138,-1 1 1,1 0 0,-1 1 0,0 1-1,0 0 1,22 10 0,-31-12-120,1 0 0,0 0 0,0 0 1,0-1-1,0 0 0,0 0 0,0 0 0,1 0 0,-1-1 1,0 1-1,0-1 0,1 0 0,-1 0 0,0-1 1,0 1-1,1-1 0,-1 0 0,0 0 0,0-1 0,0 1 1,6-4-1,-8 4-33,0 0 0,0 0 1,0 1-1,0-1 0,0 0 0,0 1 1,1-1-1,-1 1 0,0 0 1,0 0-1,0 0 0,3 0 0,-5 0-22,0-1 0,0 1-1,0 0 1,-1 0 0,1-1-1,0 1 1,0 0-1,0-1 1,0 1 0,0 0-1,0 0 1,0-1 0,0 1-1,0 0 1,0-1-1,0 1 1,1 0 0,-1 0-1,0-1 1,0 1 0,0 0-1,0 0 1,0-1-1,0 1 1,1 0 0,-1 0-1,0 0 1,0-1 0,0 1-1,1 0 1,-1 0-1,0 0 1,0-1 0,1 1-1,-1 0 1,0 0 0,0 0-1,1 0 1,7-9-8,29-15-123,-36 22 127,3-4 64,-13-2 32,-8-1-39,-1 1-1,1 1 1,-1 1 0,-31-6-1,3-1 88,25 7-70,4 2 29,0-2-1,0 0 1,-16-8 0,11-3 214,20 15-232,7 0-18,10 1 14,47 4 25,0 3 0,79 18-1,-123-19-64,-1 0 0,28 12-1,-26-9-2,-18-7-35,1-1-1,0 1 0,0 0 0,-1-1 1,1 1-1,0 0 0,-1 0 1,1 1-1,-1-1 0,1 0 0,-1 0 1,0 1-1,1-1 0,-1 1 0,0-1 1,0 1-1,0-1 0,0 1 1,0 2-1,0-3 1,-1 1-1,0 0 1,0 0 0,0 0-1,0-1 1,0 1 0,0 0-1,0 0 1,-1 0 0,1-1 0,-1 1-1,1 0 1,-1-1 0,0 1-1,0 0 1,-1 1 0,-4 7 3,-1-1 0,-1-1-1,0 1 1,-17 14 0,16-15 4,-106 85 159,115-93-175,0 0 0,0 0 0,-1 0 0,1 0-1,0 0 1,0 1 0,0-1 0,-1 0 0,1 0 0,0 0-1,0 0 1,-1 0 0,1 1 0,0-1 0,0 0-1,0 0 1,0 0 0,-1 1 0,1-1 0,0 0-1,0 0 1,0 0 0,0 1 0,0-1 0,0 0 0,0 0-1,0 1 1,0-1 0,-1 0 0,1 0 0,0 1-1,0-1 1,0 0 0,0 1 0,1-1 0,-1 0-1,0 0 1,0 1 0,0-1 0,0 0 0,0 0 0,0 0-1,0 1 1,0-1 0,0 0 0,1 0 0,-1 1-1,4 1-2729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18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8 538 3112,'0'0'4776,"6"-9"-4456,-4 6-292,7-10 192,0 0 1,0 0 0,23-21-1,-18 23 256,30-18 0,1-1 379,-37 24-710,1 1-1,0 1 1,0 0 0,0 0-1,10-3 1,-7 3 112,-1 0 0,18-10 0,-23 11-192,-1 1 1,1 0 0,-1 1 0,1-1-1,0 1 1,-1 0 0,1 0 0,11 1 0,14-3 172,-24 2-185,0 0 0,-1 1-1,1-1 1,-1 2 0,1-1 0,0 1-1,-1 0 1,1 0 0,-1 0 0,1 1-1,7 3 1,-11-4-26,0 1-1,-1-1 0,1 1 1,0-1-1,-1 1 0,1 0 0,-1 0 1,0 0-1,0 0 0,0 1 1,0-1-1,0 1 0,0-1 1,0 1-1,-1-1 0,1 1 1,-1 0-1,0 0 0,0 0 1,0 0-1,0 0 0,-1 0 1,1 0-1,-1 0 0,1 6 1,-2 7 48,-1 1 0,0-1 1,-1 1-1,-1-1 1,0 0-1,-2 0 0,1 0 1,-2-1-1,0 0 1,-1 0-1,-17 24 1,-3-2 115,-1-1 1,-68 64 0,79-82-148,11-11-19,-1 1 0,1-1 0,-18 11 0,-1-1 32,15-9-38,-1-1 0,0 0 0,-15 6 0,18-9-5,0 1 0,1 0 0,-15 11 0,16-11-4,0 0-1,-1 0 1,1-1 0,-1 0 0,-9 4-1,-11 4-42,22-7 12,21-7 12,20-7 33,-1-1 1,53-25 0,32-9 27,-71 24-47,-39 15-4,1 1 0,0 0 0,-1 1 0,17-4-1,-14 4 15,-1 0-1,0-1 0,0 0 1,0-1-1,0 0 0,10-8 1,21-9 22,-3-7-31,8 5 30,-31 14-13,1 2 0,0 0 0,22-7 0,-34 13-17,0 1 0,0-1 0,1 1 0,-1 0 0,1 0 0,-1 0 0,1 1-1,-1 0 1,1 0 0,-1 0 0,1 1 0,-1-1 0,0 2 0,7 1-1,-7-2 4,-3 0-3,-1-1 0,1 0 0,-1 0 0,1 1 0,-1-1-1,0 1 1,1-1 0,-1 1 0,0 0 0,1-1 0,-1 1 0,0 0-1,0 0 1,0 0 0,0 0 0,0 0 0,0 0 0,0 0 0,0 0-1,0 0 1,0 1 0,-1-1 0,1 0 0,0 1 0,-1-1-1,1 0 1,-1 1 0,0-1 0,1 0 0,-1 1 0,0-1 0,0 1-1,0-1 1,0 1 0,0-1 0,0 2 0,0 8 32,0-1-1,-1 0 1,0 0 0,-1 0-1,0 0 1,-1 0 0,1 0 0,-2 0-1,0-1 1,0 0 0,0 1-1,-1-2 1,-7 11 0,9-16-4,1 1 1,0 0-1,-1-1 1,0 0-1,0 0 1,0 0 0,0 0-1,-1 0 1,-5 3-1,9-2 48,0-5-53,0 0-20,3-1-2,0 0-1,-1 0 1,0 0 0,1 0-1,-1 0 1,0-1 0,0 1-1,-1-1 1,1 1 0,0-1-1,-1 0 1,2-4 0,7-10 1,6-6-18,1 2 0,37-37 0,-44 48-3,1 1 0,0 0 1,1 1-1,-1 1 0,2-1 0,-1 2 1,22-9-1,-18 8 9,-13 6-2,0-1 0,0 1 0,0 0 0,0 0 0,0 0 0,1 1 0,-1-1 0,0 1 0,5-1 0,-8 1 7,1 0 0,-1 1 1,0-1-1,1 0 0,-1 0 0,0 0 1,1 0-1,-1 0 0,0 1 0,0-1 1,1 0-1,-1 0 0,0 1 0,0-1 1,1 0-1,-1 0 0,0 1 1,0-1-1,0 0 0,0 1 0,1-1 1,-1 0-1,0 1 0,0-1 0,0 0 1,0 1-1,0-1 0,0 0 0,0 1 1,0-1-1,0 0 0,0 1 0,0-1 1,0 0-1,0 1 0,0-1 1,0 0-1,0 1 0,-1 0 0,-3 17 21,2-13-18,-2 13 9,0-4 12,1 0 0,0 0 0,0 17 0,3-26 0,1 1 0,0 0-1,0 0 1,2 8 0,-3-13-21,0 0 0,0-1 0,0 1 0,1 0 0,-1 0 0,0 0 0,0 0 0,1-1 0,-1 1 0,0 0 0,1 0 0,-1-1 0,1 1 0,-1 0 0,1-1 0,-1 1 0,1-1 0,-1 1 0,1 0 0,0-1 0,-1 1 0,1-1 0,0 0 0,0 1 0,-1-1 0,1 1 0,0-1 0,0 0 0,-1 0 0,1 1 0,0-1 0,0 0 0,0 0 0,0 0 0,-1 0 0,1 0 0,0 0 0,0 0 0,1-1 0,27-11 27,-5 3-44,-1-1 1,0-1-1,0-1 0,-1-2 1,38-28-1,45-61-13,-59 68 26,-46 35 1,0 0 0,0 0 0,1 0 0,-1 0 0,0 0 0,1 0-1,-1 0 1,0-1 0,0 1 0,1 0 0,-1 0 0,0 0 0,0 0-1,1 0 1,-1 0 0,0 0 0,1 0 0,-1 1 0,0-1 0,0 0-1,1 0 1,-1 0 0,0 0 0,0 0 0,1 0 0,-1 0-1,0 1 1,0-1 0,1 0 0,-1 0 0,0 0 0,0 1 0,0-1-1,1 0 1,-1 1 0,8 9 48,-6-7-39,7 7 21,1 0 0,0-1 1,18 14-1,-26-15 5,-2-8-36,0 0 1,0 0-1,0 0 1,0 0-1,0 0 1,0 0-1,0 1 0,0-1 1,-1 0-1,1 0 1,0 0-1,0 0 1,0 0-1,0 0 1,0 0-1,0 1 1,0-1-1,0 0 1,0 0-1,0 0 0,0 0 1,0 0-1,0 0 1,-1 0-1,1 0 1,0 0-1,0 0 1,0 0-1,0 1 1,0-1-1,0 0 1,0 0-1,-1 0 0,1 0 1,0 0-1,0 0 1,0 0-1,0 0 1,0 0-1,0 0 1,-1 0-1,1 0 1,0 0-1,0 0 1,0 0-1,0 0 1,0-1-1,0 1 0,0 0 1,-1 0-1,1 0 1,0 0-1,0 0 1,0 0-1,0 0 1,0 0-1,0 0 1,0 0-1,0 0 1,0-1-1,0 1 0,-1 0 1,1 0-1,-3-3 6,0 0 0,0 0-1,0 1 1,-1-1-1,1 1 1,-1 0 0,1 0-1,-1 0 1,0 0 0,0 1-1,0-1 1,0 1-1,0 0 1,0 0 0,0 1-1,-1-1 1,1 1-1,-5 0 1,3 1 2,1 0-1,0 0 1,0 0 0,0 1-1,0-1 1,0 1 0,0 1-1,1-1 1,-1 1 0,1 0-1,-1 0 1,1 0-1,0 0 1,-5 6 0,0 1 0,0 0 1,0 1-1,1 0 1,0 1-1,-12 24 1,16-28 3,1 1-1,0-1 1,0 0 0,1 1 0,0-1 0,0 1 0,1 0 0,0 0-1,1 0 1,1 13 0,-1-19-6,1 1 0,-1-1 0,1 0 1,0 0-1,0 0 0,0 1 0,1-1 0,-1 0 0,1 0 0,-1 0 0,1-1 0,0 1 1,0 0-1,1-1 0,-1 1 0,0-1 0,1 0 0,-1 0 0,6 4 0,-4-4-4,0 0 0,1-1 0,-1 1 0,0-1 0,1 1 1,-1-1-1,1-1 0,-1 1 0,1-1 0,-1 1 0,1-1 0,-1-1 0,9 0 0,-1-2-2,0 0 1,1 0 0,-1-1 0,0 0-1,-1-1 1,1-1 0,-1 0 0,0 0-1,-1-1 1,0-1 0,0 0 0,0 0-1,-1-1 1,0 0 0,-1 0-1,0-1 1,0 0 0,-1-1 0,10-18-1,-1-15-12,-2 0 1,-1-1-1,-3 0 0,6-54 0,0 1-17,-8 57 20,-2 0 0,-2 0 0,-1 0 0,-6-74 0,2 103-6,-1-9 7,0 0 0,-11-39 0,13 60 6,0 0 0,0-1 0,0 1 0,-1-1 0,1 1 0,0 0 0,0-1-1,0 1 1,0-1 0,-1 1 0,1 0 0,0-1 0,0 1 0,-1 0 0,1-1 0,0 1-1,-1 0 1,1 0 0,0-1 0,-1 1 0,1 0 0,0 0 0,-1-1 0,1 1 0,-1 0-1,1 0 1,0 0 0,-1 0 0,0 0 0,-11 7-41,-12 23-2,22-26 40,-13 20-9,1 0-1,2 1 0,0 1 0,2 0 0,1 1 0,1-1 0,1 2 0,-3 31 1,1 20-15,0 128 1,12-162 44,1 0 0,11 46-1,1 11 32,-15-94-32,0 1 1,1-1-1,0 1 0,1-1 0,0 1 0,8 14 0,-10-20-15,0-1 1,1 0 0,-1 1-1,1-1 1,-1 0 0,1 0-1,0 0 1,0 0 0,0-1-1,0 1 1,0 0-1,0-1 1,1 1 0,-1-1-1,1 0 1,-1 0 0,0 0-1,1 0 1,0 0 0,-1-1-1,1 1 1,0-1 0,-1 0-1,1 1 1,0-1-1,2-1 1,-3 1-239,0 0 0,-1-1 1,1 1-1,0-1 0,-1 0 0,1 0 0,-1 1 1,1-1-1,-1 0 0,3-3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23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336 356 4616,'0'0'4178,"-6"11"-3928,0 0-170,4-5-44,-1-1 1,1 0 0,-1 0-1,0-1 1,-1 1-1,1-1 1,-1 1 0,0-1-1,0 0 1,0-1-1,-1 1 1,-4 3 0,-13 5 212,1 1 0,1 1 1,0 1-1,1 1 0,0 1 1,2 0-1,-17 22 0,15-14-32,4-6 62,1 0 0,-22 43 1,33-56-236,0 0 0,1 1-1,0 0 1,0-1 0,0 1 0,1 0 0,0 0-1,0 0 1,1 0 0,0 0 0,0 0 0,1 0 0,0 0-1,2 12 1,-2-16-25,0 0 0,1 1 1,-1-1-1,0 0 0,1 0 0,0 0 0,0 0 0,0 0 0,0 0 0,0-1 0,1 1 0,-1 0 0,1-1 0,-1 0 1,1 0-1,6 4 0,-4-4 1,0 0 1,0 0 0,0-1-1,0 1 1,0-1 0,0 0-1,0-1 1,0 1-1,1-1 1,6 0 0,0-1 1,-1-1 1,1 0 0,-1-1 0,0 0-1,0 0 1,0-1 0,0-1-1,-1 0 1,16-10 0,-10 3-10,-1-1 0,0 0-1,-1-1 1,-1-1 0,0 0 0,0-1 0,-2 0 0,18-34 0,-17 27-15,-2 0 1,-1 0-1,0-1 1,-2 0-1,-1-1 1,5-40-1,-8 21-17,-2 0-1,-2 0 0,-8-49 1,6 72 15,-1 0 1,-2 0 0,0 1 0,-1 0-1,-1 0 1,0 0 0,-2 1-1,-15-22 1,20 29 15,5 10 2,0 0 0,-1 1 0,1-1 0,-1 1 0,1-1 0,-1 0 0,0 1 1,0-1-1,0 1 0,0 0 0,0-1 0,0 1 0,0 0 0,0-1 0,0 1 0,0 0 0,-1 0 0,1 0 0,-2-1 1,-6 30 243,7-8-227,0 0-1,2 1 0,0-1 1,6 34-1,0 16 36,-4-24-20,9 53 0,-8-82-29,0 0-1,1 0 1,2-1 0,-1 1-1,2-1 1,11 20 0,26 28 35,-40-58-46,1 0 1,0 0-1,-1 0 1,2 0-1,-1-1 0,7 5 1,11 12 19,-20-19-25,0-1 1,0 0 0,0 0-1,1 0 1,-1 0 0,1 0-1,-1-1 1,1 0 0,-1 1-1,1-1 1,0-1 0,7 2 0,45 0 16,-33-4-42,-1-1 0,34-10 1,-25 5 2,-25 7 0,0-1 0,-1 0 0,1-1 1,0 1-1,-1-1 0,0 0 0,0 0 1,1-1-1,-2 1 0,1-1 0,0 0 1,4-6-1,-1 1-37,-1-1 0,0 0-1,-1 0 1,0 0 0,6-15 0,-9 17 23,0 0 1,-1-1-1,0 1 1,0-1-1,-1 1 1,0-1-1,0 0 0,-1 0 1,0 1-1,-1-1 1,-1-9-1,0 15 23,0 0-1,1 0 0,-1 0 1,0 0-1,-1 0 1,1 1-1,-4-4 0,-8-11-16,13 16 27,0 1 1,0-1 0,0 1 0,0 0-1,0-1 1,0 1 0,0 0 0,0 0-1,0-1 1,-1 1 0,1 0 0,0 0-1,0 0 1,0 0 0,0 0 0,0 1 0,0-1-1,0 0 1,0 0 0,0 1 0,0-1-1,0 1 1,0-1 0,0 1 0,0-1-1,-1 2 1,-29 15 27,28-14-21,0 0 1,1 1 0,-1-1 0,1 1 0,0-1-1,0 1 1,0 0 0,1 0 0,-1 0 0,0 6-1,-4 5 26,3-6-8,0-1 0,0 1 0,1 0 0,1 0 0,-1 0-1,1 0 1,1 0 0,0 0 0,1 11 0,1 2 57,2 0-1,10 33 1,-12-52-72,-1 0 1,1 0-1,0 0 0,0 0 0,0 0 0,0-1 1,0 1-1,1-1 0,-1 1 0,1-1 1,-1 0-1,1 0 0,0 0 0,0 0 0,0-1 1,0 1-1,1-1 0,-1 0 0,0 0 0,0 0 1,1 0-1,4 0 0,-1 1 3,-1-1 1,1-1-1,-1 1 1,1-1-1,0 0 0,-1 0 1,1-1-1,-1 0 0,1 0 1,-1-1-1,8-2 1,-1-1 12,-1-1 1,1 0 0,-1-1-1,0 0 1,-1-1 0,1-1 0,-1 1-1,-1-2 1,0 1 0,0-2-1,-1 1 1,12-20 0,49-79 307,-69 108-322,1-1 0,0 0-1,0 1 1,0-1 0,0 1 0,0-1 0,1 1-1,-1 0 1,0 0 0,1 0 0,-1 0 0,1 1 0,-1-1-1,0 1 1,1-1 0,0 1 0,-1 0 0,1 0-1,2 0 1,5 0 6,1 1-1,-1 0 0,15 3 0,-24-4-10,1 0 0,0 0 0,-1 1 0,1-1 0,0 1 0,-1-1 0,1 1 0,-1 0 0,1 0 0,-1 0 0,0 0-1,1 0 1,-1 0 0,0 0 0,1 0 0,-1 0 0,0 0 0,0 1 0,0-1 0,0 1 0,0-1 0,-1 0 0,1 1 0,0 0 0,-1-1 0,1 1 0,-1-1 0,1 1-1,-1 0 1,0-1 0,1 1 0,-1 2 0,-1 5 30,0 0 0,-1-1-1,0 1 1,0 0 0,-6 11 0,6-14-19,0-1 0,0 1 0,0 0 0,1 0 0,-1 0 0,1-1 0,1 1 0,-1 1 0,1 7 0,1-10-9,1 1 0,-1-1 0,0 0 1,1 0-1,0 1 0,0-1 0,0 0 0,1-1 0,-1 1 0,6 6 0,-6-9-4,0 1 1,0-1-1,0 0 0,0 1 0,0-1 0,0 0 0,0 0 1,0-1-1,0 1 0,0 0 0,1-1 0,-1 1 0,0-1 0,0 0 1,1 1-1,-1-1 0,0-1 0,1 1 0,-1 0 0,0 0 1,0-1-1,5-1 0,19-4 5,-1-1 11,29-11 1,-46 15-17,-1-1 0,1 0 0,-1 0 0,1 0 0,-1-1 0,-1-1 0,12-9 0,8-13-4,50-55 1,-73 80 6,-1-1 0,-1 1 0,1 0 0,0-1 0,-1 1 0,0-1 0,0 0 0,2-6 0,6-18 34,-7 22-36,4-4 85,-7 14 54,-6 28-30,5-14-78,-1-3-14,1 1 0,1-1 0,0 0 0,1 0 0,1 0 0,1 1 0,0-1 0,4 17 0,2-6 39,-8-21-50,1 0-1,0 0 1,1 0 0,-1 0-1,1 0 1,0-1-1,0 1 1,1-1-1,-1 1 1,5 4-1,-5-6 0,1-1 0,-1 1-1,1-1 1,0 0-1,0 0 1,0 0-1,0-1 1,0 1-1,6 1 1,-7-3-6,0 1 0,0-1-1,0-1 1,0 1 0,0 0 0,0 0 0,0-1 0,0 1 0,0-1 0,0 0 0,0 0 0,-1 1 0,1-1 0,0 0 0,0 0 0,-1-1 0,1 1 0,2-3 0,11-8 1,0-1 0,-2-1-1,1-1 1,-2 0 0,0 0 0,-1-1 0,0-1 0,15-31-1,4-22 125,-18 159 287,-8-68-371,0 0-1,13 39 1,-17-59-43,0 0 0,1 0 1,-1 0-1,1 0 0,0 0 0,-1 0 1,1 0-1,0 0 0,0 0 0,-1 0 1,1 0-1,0 0 0,0 0 0,0-1 1,0 1-1,0 0 0,0-1 0,0 1 1,0-1-1,0 1 0,1-1 0,-1 1 1,0-1-1,0 0 0,0 0 0,1 0 1,-1 1-1,0-1 0,0 0 0,0 0 1,1-1-1,-1 1 0,0 0 0,0 0 1,1-1-1,0 1 0,2-2-1,1 1 0,-1-1 0,1 0 0,-1 0 0,0 0 0,0-1 0,0 1 0,4-4 0,-2 0 2,-1 0 0,1 0 0,-1 0 0,0-1 0,0 1-1,-1-1 1,0-1 0,6-13 0,-1-3 52,8-38 0,-15 53-41,0 7-13,-1 1 1,1-1-1,-1 1 0,1 0 1,0-1-1,0 1 0,-1 0 1,1 0-1,0 0 1,0 1-1,0-1 0,0 0 1,0 1-1,1-1 1,3 0-1,2-1 0,8-3-14,1 1-1,-1 1 1,1 1-1,0 0 1,28 1-1,86 12-98,-95-7 52,-21-3 30,0 2 1,24 6-1,-39-9 32,1 0 0,-1 0-1,0 0 1,0 0 0,0 0 0,0 0 0,0 0-1,0 0 1,1 0 0,-1 0 0,0 0 0,0 1-1,0-1 1,0 0 0,0 0 0,0 0 0,0 0-1,0 0 1,1 0 0,-1 1 0,0-1-1,0 0 1,0 0 0,0 0 0,0 0 0,0 0-1,0 1 1,0-1 0,0 0 0,0 0 0,0 0-1,0 0 1,0 1 0,0-1 0,0 0 0,0 0-1,0 0 1,0 0 0,0 0 0,-1 1-1,1-1 1,0 0 0,0 0 0,0 0 0,0 0-1,0 0 1,0 0 0,0 1 0,0-1 0,-1 0-1,1 0 1,0 0 0,0 0 0,0 0 0,0 0-1,0 0 1,-1 0 0,-8 7 43,8-6-42,-106 64 211,89-55-138,0 1 0,1 1 0,0 1 0,1 0 0,-24 26 0,40-38-69,-1 0 1,1 0-1,-1 0 1,1 0 0,0 0-1,0 0 1,0 0-1,0 0 1,0 0-1,0 0 1,0 0 0,0 1-1,0-1 1,0 0-1,0 0 1,1 0-1,-1 0 1,0 0-1,1 0 1,-1 0 0,1 0-1,-1 0 1,1 0-1,0 0 1,-1 0-1,2 1 1,0 0 0,0 1 0,0-1 0,0 0 0,0 0 0,0 0 0,0 0 0,1 0 0,-1 0-1,5 2 1,-2-2-3,0 0-1,0-1 0,1 0 1,-1 0-1,0 0 1,1 0-1,-1-1 0,1 0 1,-1 0-1,1-1 0,-1 1 1,0-1-1,1 0 0,-1-1 1,0 1-1,0-1 0,0 0 1,0 0-1,0-1 0,0 1 1,0-1-1,-1 0 0,0 0 1,1-1-1,-1 0 1,4-4-1,4-6 4,0 0 1,-1 0-1,-1-1 1,0 0-1,-1-1 1,11-28-1,-17 30 39,-3 14-26,3 8-21,-1-3 2,-1 0 0,-1 0-1,1 0 1,-1 1 0,1-1-1,-2 0 1,0 6 0,1 20 24,3-19-12,0 1-1,1 0 1,8 16 0,-9-22-20,-3-5 5,1 0 0,0 0 0,0 0 1,-1 0-1,2-1 0,-1 1 0,0 0 0,0-1 0,0 1 0,1-1 0,-1 1 0,1-1 1,-1 1-1,1-1 0,0 0 0,-1 0 0,1 0 0,0 0 0,0 0 0,0 0 0,2 0 1,0 0-3,-1-1 0,0 0 0,0 0 0,0 0 0,0 0 0,0-1 0,0 1 0,0-1 0,0 0 0,0 0 0,0 0 0,5-3 0,2-2-12,0 0 0,-1 0 0,1-1 0,-1-1 0,0 1 0,10-14 0,-10 9-10,0-1-1,-1 1 1,-1-2 0,0 1 0,8-26-1,6-10-54,-9 21 28,-2-2 0,-1 1 0,-1-1 0,-1-1 0,3-35-1,15-71-131,-22 114 140,3-32-146,-6 55 180,0 1 11,-1-1-1,0 1 0,0 0 0,1-1 1,-1 1-1,0 0 0,1 0 0,-1 0 1,1-1-1,-1 1 0,1 0 0,-1 0 1,1 0-1,0 0 0,0 0 0,-1 0 1,1 0-1,0 0 0,0 1 0,-1 3 0,-48 201 43,43-170-30,2 0 0,1 0 0,5 71 0,4-69 31,13 49 0,-19-85-40,1 1 0,0-1 0,0 0-1,0 0 1,0 0 0,1 1 0,-1-1 0,0-1-1,1 1 1,0 0 0,-1 0 0,1 0-1,0-1 1,0 1 0,0-1 0,0 0-1,0 1 1,0-1 0,0 0 0,0 0-1,1 0 1,-1-1 0,0 1 0,1 0-1,-1-1 1,0 0 0,1 1 0,-1-1 0,1 0-1,-1 0 1,3-1 0,1 1 0,1-1 0,-2 1 1,1-2-1,0 1 0,0-1 1,0 1-1,0-2 0,-1 1 1,1-1-1,-1 1 0,8-6 0,4-6 16,-1-1-1,0 0 0,0-1 0,-2 0 1,0-2-1,-1 1 0,-1-2 0,17-32 0,-27 45 6,-2 5-17,0 0-1,0 0 0,0 0 1,0 0-1,1 0 0,-1 0 1,0 0-1,1 0 0,-1 1 1,1-1-1,-1 0 0,1 0 1,-1 0-1,1 0 0,0 1 1,-1-1-1,1 0 0,0 1 1,1-2-1,-8 43 357,1-18-327,1-1 1,1 1-1,2 0 1,0 0-1,1 0 1,1 0-1,6 33 1,-6-55-34,-1 0 1,0 0 0,0 0 0,0 0 0,1 0-1,-1 0 1,0-1 0,1 1 0,-1 0-1,0 0 1,1 0 0,-1-1 0,1 1-1,0 0 1,-1-1 0,1 1 0,0 0-1,-1-1 1,1 1 0,0-1 0,-1 1-1,1-1 1,0 1 0,0-1 0,0 1-1,1-1 1,0 0-1,-1 0-1,1 0 1,0 0-1,0 0 1,-1 0-1,1 0 1,0-1-1,0 1 1,-1-1-1,1 0 1,-1 1-1,4-3 1,2-1-2,0-1 1,0 0-1,0 0 1,10-12-1,5-8 1,-1-1 1,-1-2-1,18-33 0,-29 45 9,1 1 0,1 0 0,0 0 0,15-14 0,-26 29 8,0 3 123,-6 75-60,3-58-65,1 0 1,1 0 0,2 21-1,-1-35-4,1-1-1,0 1 0,0 0 0,0-1 0,1 1 0,0-1 0,0 1 1,5 8-1,-5-14-10,-1 1 1,0-1 0,0 0 0,0 0-1,0 0 1,0 0 0,0 0-1,0 0 1,0 0 0,0 0 0,1 0-1,-1 0 1,0-1 0,0 1-1,0 0 1,0-1 0,0 1 0,0-1-1,1 0 1,17-12 17,12-17-92,52-42 0,-65 57 22,-16 13 40,0 0 1,0 0-1,1 0 0,-1 0 1,0 0-1,1 1 0,-1-1 0,1 1 1,-1 0-1,1 0 0,0-1 0,-1 2 1,1-1-1,0 0 0,0 1 1,0-1-1,4 1 0,8 0-11,1 1 1,-1 1-1,0 0 0,0 1 1,0 1-1,-1 0 0,19 8 1,-31-11 18,1 0 1,0 0-1,0-1 0,0 1 1,0-1-1,0 1 0,0-1 1,0 0-1,0 0 1,0 0-1,0-1 0,0 1 1,-1-1-1,1 1 0,0-1 1,0 0-1,0 0 1,-1-1-1,1 1 0,0 0 1,-1-1-1,1 0 0,-1 1 1,0-1-1,1 0 1,-1 0-1,0 0 0,0-1 1,0 1-1,-1 0 1,1-1-1,0 1 0,-1-1 1,0 0-1,1 1 0,-1-1 1,0 0-1,-1 0 1,1 0-1,0 0 0,0-5 1,-1 7 3,0 0-1,0 1 1,0-1 0,0 0 0,0 0 0,0 1 0,0-1 0,0 0-1,0 1 1,-1-1 0,1 0 0,0 1 0,0-1 0,-1 0-1,1 1 1,0-1 0,-1 0 0,1 1 0,0-1 0,-1 1 0,1-1-1,-1 1 1,1-1 0,-1 1 0,1-1 0,-1 1 0,0-1 0,1 1-1,-1 0 1,0-1 0,1 1 0,-2 0 0,0-1 2,0 1 1,0 0-1,0 1 1,0-1-1,0 0 1,0 1-1,0-1 1,0 1-1,0-1 1,0 1-1,-3 2 1,-5 2 9,1 1 0,-1 0 0,-10 10 1,17-14-10,1 1 0,0-1 1,0 1-1,0 0 1,0 0-1,1 0 0,-1 0 1,1 0-1,0 0 1,-1 0-1,2 0 0,-1 1 1,0-1-1,1 0 0,-1 1 1,1 6-1,0 3 36,1 1 0,4 23 0,-4-35-35,0 1 0,0-1-1,0 0 1,0 0-1,1 0 1,-1 0 0,0 0-1,1 0 1,-1-1-1,1 1 1,0 0 0,0-1-1,-1 1 1,1-1-1,0 1 1,0-1-1,0 0 1,5 2 0,-2-1-8,0 0 0,0 0 0,0-1 0,0 1 0,0-1 0,1 0 0,6 0 0,-8-1 24,-4 0-41,0 0 0,0 0 1,0 0-1,1 1 0,-1-1 0,0 0 1,0 0-1,0 0 0,0 0 0,1 0 0,-1 0 1,0 0-1,0 0 0,0 0 0,0 0 0,1 0 1,-1 0-1,0 0 0,0 0 0,0 0 0,0 0 1,1 0-1,-1 0 0,0 0 0,0 0 0,0 0 1,0 0-1,1 0 0,-1 0 0,0 0 1,0 0-1,0 0 0,0-1 0,0 1 0,1 0 1,-1 0-1,0 0 0,0 0 0,0 0 0,0 0 1,0-1-1,0 1 0,0 0 0,1 0 0,-1 0 1,0 0-1,0-1 0,0 1 0,0 0 0,0 0 1,0 0-1,0 0 0,0-1 0,0 1 0,0 0 1,0 0-1,0-1 0,-1 1-346,0-2-61,-6-6-2149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23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8536,'0'0'1520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24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4816,'0'0'153,"17"-10"19,-7 4-134,6-5 35,1 2 0,0 0-1,1 1 1,-1 0 0,35-8 0,39 1 479,1 5 1,125 0 0,-32 4 613,-76-5 1099,-108 11-1961,-8 3-1408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8:24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7432,'0'0'10591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0 999 4416,'0'0'4944,"11"4"-4536,36 12-62,-42-15-263,0 0-1,0 0 1,0-1-1,0 0 1,0 0-1,0 0 1,0 0-1,0-1 1,0 1-1,0-1 1,0-1-1,0 1 1,0-1-1,8-4 1,-12 6-66,11-5 106,-1-1 0,0 0 0,0 0 0,-1-1 0,1-1 0,-2 0 0,17-16 0,-13 9 23,0-1 0,-1-1 0,0 1-1,10-24 1,3-14 201,-2-1 1,19-75-1,-33 100-221,83-387 1544,-70 294-1037,-22 122-607,0 0 1,0 0 0,1-1-1,-1 1 1,0 0-1,1 0 1,-1-1 0,1 1-1,-1 0 1,1 0-1,0 0 1,-1 0 0,1-1-1,0 1 1,0 0 0,1-1-1,-1 2-15,-1 0 0,1 0 0,-1-1-1,1 1 1,0 0 0,-1 0 0,1 0 0,-1 0 0,1 0-1,-1 0 1,1 0 0,0 0 0,-1 1 0,1-1-1,-1 0 1,1 0 0,-1 0 0,1 1 0,-1-1 0,1 0-1,-1 0 1,1 1 0,-1-1 0,1 0 0,0 2 0,4 3 36,0 1 0,0 0 0,0 0 0,5 10 1,-2-4-12,20 27 61,-2 1-1,42 85 0,-55-93-59,0 1 0,-3 0 0,0 0 0,8 64 0,-15-70-16,15 149 119,-16-143-73,-2 1 0,-2-1 0,-6 42 0,7-73-54,1 0 0,0 0-1,-1 0 1,0 0 0,1 0 0,-1 0-1,0 0 1,0 0 0,0 0 0,0 0-1,0-1 1,0 1 0,-1-1 0,1 1-1,-1-1 1,1 1 0,-1-1 0,1 1-1,-1-1 1,-3 2 0,2-2 8,0 0 0,0 0 0,-1 0 0,1-1 1,0 1-1,-1-1 0,1 0 0,0 0 0,-1 0 0,1 0 0,-6-2 0,-5-1 58,0-1 0,0 0 0,1-1 0,-24-13 0,28 13-9,0-1 0,1-1-1,-16-13 1,-6-5 138,21 20-118,8 4-69,0 0 1,-1 1-1,1-1 1,0 0-1,-1 0 1,1 0-1,0 1 1,0-1-1,0-1 1,0 1-1,0 0 1,0 0 0,0 0-1,0 0 1,0-1-1,-1-1 1,32 9-38,15 3-22,98 17-126,-122-24 119,1-1 0,-1 0 0,0-2 0,38-5 0,-46 3 28,-1-1-1,0 0 1,0 0 0,0-2-1,-1 1 1,0-2-1,0 1 1,0-1 0,-1-1-1,0 0 1,0-1 0,-1 1-1,10-14 1,5-8 0,-1-1 0,-2 0 0,19-38 0,-33 57 17,49-101-23,-50 100 35,-1 0-1,-1 0 1,0-1-1,-1 0 1,-1 0-1,2-26 1,-4 39-14,-2-18 90,-1 17-8,-5 10-17,2 2-65,1 0 0,-1 0 1,2 1-1,0 0 0,0 0 0,0 0 0,2 1 1,-1-1-1,0 23 0,1 10-67,4 53 0,-2-92 62,2 11-25,0 1 0,2-1 0,0 0 0,0 0 0,1 0 0,1-1 0,12 22 0,-12-23 14,-5-12 18,0 0 0,0 0 1,1 0-1,-1 0 0,0-1 0,1 1 1,-1 0-1,1-1 0,-1 1 1,1-1-1,0 0 0,-1 1 0,1-1 1,0 0-1,0 0 0,0 0 1,0 0-1,0-1 0,0 1 0,0-1 1,0 1-1,0-1 0,1 1 1,-1-1-1,0 0 0,0 0 0,0 0 1,0 0-1,1-1 0,-1 1 1,0-1-1,0 1 0,0-1 0,0 0 1,3-1-1,5-2 12,-1 0 0,0-1 1,1 0-1,-2 0 0,1-1 0,8-8 1,6-7 30,35-44 0,-28 29-3,-1 1-1,-13 16-4,0 1 0,32-29-1,-19 21 24,-20 17-18,1 1 1,-1 0-1,1 0 1,16-8-1,-25 15-39,0 1 0,0-1 0,0 1 0,0-1 0,1 1 0,-1 0 0,0-1 0,0 1 0,0 0 0,0 0 0,0 0-1,1 0 1,-1 0 0,0 0 0,0 0 0,0 0 0,0 0 0,1 1 0,-1-1 0,0 0 0,0 1 0,0-1 0,0 1 0,0-1 0,0 1 0,0 0 0,0-1 0,0 1 0,0 0 0,-1 0 0,1 0 0,0-1 0,0 1-1,-1 0 1,1 0 0,0 0 0,-1 0 0,1 0 0,0 3 0,2 3 4,0 1-1,-1 0 1,0 0-1,2 12 1,-3-14-5,7 47 0,2 98 0,-7-120 36,-3-30-35,0-1 0,0 1 0,0-1 1,1 0-1,-1 1 0,0-1 0,0 0 0,0 1 0,0-1 1,1 0-1,-1 1 0,0-1 0,0 0 0,1 0 1,-1 1-1,0-1 0,1 0 0,-1 0 0,0 1 1,1-1-1,-1 0 0,0 0 0,1 0 0,0 1 1,0-2-1,-1 1 0,1 0 1,0 0-1,0 0 1,-1-1-1,1 1 1,0 0-1,0-1 0,-1 1 1,1-1-1,0 1 1,-1-1-1,1 1 0,-1-1 1,1 0-1,-1 1 1,2-2-1,52-72 110,-5 6-27,-14 22-42,-23 29-3,0 2 0,0-1-1,1 2 1,1-1 0,17-12-1,-30 26-34,1 0 0,-1 0 1,0 0-1,1 0 0,-1 0 0,0 1 0,1-1 0,-1 1 0,1-1 0,-1 1 0,0-1 0,1 1 0,0 0 0,-1 0 0,1-1 0,-1 1 0,1 0 1,2 1-1,-3-1-2,0 1 0,0-1 1,1 1-1,-1 0 1,0-1-1,0 1 0,0 0 1,0 0-1,0 0 1,0 0-1,-1 0 0,1 0 1,0 0-1,0 0 1,-1 0-1,1 0 1,0 2-1,3 6 3,-2-1-1,1 1 1,-2 0 0,1 0 0,0 9 0,-1-11-4,0 6 1,23 132 3,-20-131-10,0 1 0,1 0 0,1-1 0,0 0 1,1 0-1,0-1 0,15 20 0,-21-31 8,1 0 0,-1-1 1,1 1-1,-1 0 0,1-1 0,0 0 1,-1 1-1,1-1 0,0 0 0,0 0 0,0 0 1,0 0-1,0 0 0,0 0 0,0-1 1,0 1-1,0-1 0,0 1 0,1-1 0,-1 0 1,0 0-1,0 0 0,0 0 0,1 0 1,-1 0-1,0-1 0,0 1 0,0-1 0,0 1 1,0-1-1,0 0 0,0 0 0,0 0 1,0 0-1,0 0 0,1-2 0,8-5 29,-1 0-1,0 0 1,-1-1 0,15-18-1,-22 25-27,20-25 44,0-1 0,-2-1 0,-1 0 0,-1-2 0,17-42 0,-29 58-36,1 1 0,1 0 0,13-18 0,-21 32-12,0 0 0,0 0 0,0 0 0,0-1 0,0 1 0,0 0 0,0 0 0,0 0 0,0 0 0,0 0 0,0 0 0,0 0 0,0 0 0,0-1 0,1 1 0,-1 0 0,0 0 0,0 0 0,0 0 0,0 0 0,0 0 0,0 0 0,0 0 0,1 0 0,-1 0 0,0 0 0,0 0 0,0 0 0,0 0 0,0 0 0,0 0 0,1 0 0,-1 0 0,0 0 0,0 0 0,0 0 0,0 0 0,0 0 0,0 0 0,1 0 0,-1 0 0,0 0 0,0 0 0,0 0 0,0 0 0,0 0 0,0 1 0,0-1 0,0 0 0,1 0 0,-1 0 0,3 9 0,-1 11 0,-2-19 0,3 60-53,2-1 0,19 82-1,-18-124 33,0 0-1,2 0 1,10 21-1,-15-33 15,-2-4 7,0-1 1,-1 1-1,1-1 1,0 0-1,0 1 1,0-1-1,0 1 0,0-1 1,0 0-1,0 0 1,0 0-1,1 0 1,-1 1-1,0-2 0,1 1 1,-1 0-1,1 0 1,-1 0-1,1-1 1,-1 1-1,1-1 0,2 1 1,-2-1 1,0 0 0,0 0 1,0-1-1,0 1 0,-1-1 1,1 1-1,0-1 0,0 0 0,0 1 1,0-1-1,-1 0 0,1-1 1,0 1-1,-1 0 0,3-3 0,3-3 9,-1 0 1,0 0-1,0-1 0,-1 0 0,0 0 0,6-12 0,8-31 54,-3 0-1,14-70 1,-26 104-50,-2 5 23,0 1 0,-1-1 0,0-16 0,-9 65-28,5-5-23,2 0 0,1 1 0,1-1 1,2 0-1,1 0 0,17 62 0,-19-87 6,0-1 1,1 1-1,0 0 0,0-1 0,0 1 0,1-1 0,0 0 0,0 0 1,1-1-1,-1 1 0,1-1 0,11 9 0,-14-13 5,0-1 1,0 1-1,0-1 1,0 1-1,0-1 0,0 0 1,0 0-1,0 0 1,-1 0-1,1 0 0,0 0 1,0 0-1,0-1 1,0 1-1,0-1 0,0 1 1,0-1-1,-1 0 1,1 0-1,0 0 0,-1 0 1,1 0-1,0 0 1,-1 0-1,3-3 0,2-1 5,0-1 0,0 0 0,0 0-1,8-11 1,0-8 19,-1-1-1,-1 1 1,-1-2 0,-1 0-1,11-50 1,-11 36 24,26-62-1,-30 86-39,-4 13-4,-1 1 0,0-1 1,1 0-1,-1 1 0,1-1 1,0 1-1,0 0 0,1 0 0,-1 0 1,5-4-1,-7 6-2,1 1 0,0 0 0,-1 0 0,1 0 0,0-1 0,0 1 0,-1 0 0,1 0 1,0 0-1,0 0 0,-1 0 0,1 1 0,0-1 0,-1 0 0,1 0 0,0 0 0,-1 1 0,1-1 0,0 0 0,-1 1 0,1-1 0,0 0 0,-1 1 0,1-1 0,-1 1 0,1-1 0,-1 1 1,1-1-1,-1 1 0,1 1 0,17 19-6,-18-21 6,17 25-18,-2 1 0,-1 1 0,0 0 0,11 35 0,28 117-13,-10 9 39,-43-188-7,0 0 0,0 1 0,0-1 0,0 0 0,0 0 1,0 0-1,0 0 0,1 1 0,-1-1 0,0 0 0,0 0 1,0 0-1,0 1 0,0-1 0,0 0 0,0 0 0,0 0 0,0 1 1,0-1-1,0 0 0,0 0 0,0 0 0,0 1 0,-1-1 1,1 0-1,0 0 0,0 0 0,0 0 0,0 1 0,0-1 1,0 0-1,0 0 0,0 0 0,-1 0 0,1 0 0,0 1 0,0-1 1,0 0-1,0 0 0,-1 0 0,1 0 0,0 0 0,0 0 1,0 0-1,0 0 0,-1 0 0,1 1 0,0-1 0,0 0 0,0 0 1,-1 0-1,1 0 0,0 0 0,0 0 0,0 0 0,-1-1 1,-13-8 38,-15-20 14,4-3 0,10 13-7,-1 1 1,-19-19 0,34 36-48,1 1 1,-1-1-1,0 0 1,1 1-1,-1-1 1,0 1-1,0-1 0,1 1 1,-1-1-1,0 1 1,0-1-1,0 1 1,0 0-1,0-1 1,0 1-1,0 0 0,0 0 1,1 0-1,-1 0 1,0 0-1,0 0 1,0 0-1,0 0 0,0 0 1,0 0-1,0 0 1,0 1-1,0-1 1,0 0-1,0 1 1,1-1-1,-1 1 0,0-1 1,0 1-1,0-1 1,-1 2-1,1 0-3,0-1 0,0 0 0,0 1 0,0 0 0,1-1 0,-1 1 0,0 0 0,1-1 0,-1 1-1,1 0 1,-1 0 0,1-1 0,0 1 0,0 0 0,0 0 0,0 0 0,0-1 0,0 1 0,1 2 0,0 1-2,1-1 0,0 0 0,0 1 0,0-1 0,0 0 0,0 0 1,1 0-1,0-1 0,0 1 0,0-1 0,0 0 0,0 1 0,1-1 0,0-1 0,-1 1 1,1 0-1,0-1 0,0 0 0,0 0 0,1 0 0,-1 0 0,0-1 0,9 2 1,1 0-4,-1-1 1,1 0-1,0 0 1,-1-2-1,1 0 1,27-3-1,-29 1 6,0-1 0,0-1 0,0 0-1,-1 0 1,0-1 0,1-1 0,-2 0 0,1 0-1,-1-1 1,0 0 0,0-1 0,12-12-1,-4 0 43,0-1-1,-1 0 0,-1-1 0,21-39 0,-31 47-5,-12 18-53,-14 22-11,17-20 28,0-1-1,1 1 1,0 0-1,0 0 1,0 1-1,1-1 1,-1 0-1,1 11 1,1-14 3,0 1 0,0-1 0,0 0-1,1 0 1,0 1 0,-1-1 0,1 0 0,0 0 0,1 0 0,-1 1 0,0-1-1,1-1 1,0 1 0,0 0 0,0 0 0,0-1 0,4 5 0,-3-4 4,0-1 0,-1 1 0,1-1 1,0 0-1,0 0 0,0 0 0,1 0 1,-1 0-1,0-1 0,1 0 0,-1 0 1,1 0-1,-1 0 0,6 1 0,-6-3-3,0 1 0,0 0 0,0-1 0,0 0 0,0 0-1,0 0 1,0 0 0,0 0 0,-1 0 0,1-1 0,0 1 0,-1-1-1,1 0 1,-1 0 0,0 0 0,1 0 0,2-4 0,1-1 4,-1 0 0,0 0 1,0-1-1,-1 0 0,0 0 1,0 0-1,-1 0 1,0 0-1,0-1 0,-1 1 1,3-17-1,-4 18-1,0 0-1,-1 0 1,0 0 0,0 0-1,0 0 1,-1 0 0,0 0-1,-1 0 1,1 0-1,-1 0 1,-1 0 0,1 1-1,-1-1 1,0 1 0,-6-8-1,8 12-5,-1 0 0,1 1 0,-1 0 0,0-1 0,1 1 0,-1 0 0,0 0 0,0 0 0,0 0 0,0 0 0,0 0 0,0 1 0,0-1 0,-1 1 0,1-1 0,0 1 0,0 0 0,0 0 0,0 0 0,-3 0 0,4 0 0,0 0 0,0 0 0,0 0 0,-1 1 0,1-1 0,0 0 0,0 1 1,0-1-1,0 0 0,0 1 0,0-1 0,0 1 0,0 0 0,0-1 0,1 1 0,-1 0 1,0-1-1,0 1 0,0 0 0,1 0 0,-1 0 0,0 0 0,1 0 0,-1 0 0,1 0 1,-1 0-1,1 0 0,0 0 0,-1 0 0,1 0 0,0 0 0,0 0 0,-1 0 0,1 0 0,0 1 1,0-1-1,0 0 0,1 0 0,-1 2 0,1-1-3,-1-1-1,1 0 1,0 1-1,0-1 1,0 0-1,-1 1 1,1-1-1,1 0 1,-1 0-1,0 0 1,0 0-1,0 0 1,0 0-1,1 0 1,-1 0-1,0 0 1,1 0 0,-1-1-1,1 1 1,-1-1-1,1 1 1,-1-1-1,1 0 1,-1 1-1,1-1 1,0 0-1,-1 0 1,3 0-1,4 0-13,1 0-1,0 0 1,14-2-1,-13-1 4,0 0-1,0 0 1,0 0-1,0-1 1,17-11-1,45-31 8,-65 40 18,15-10 63,30-32 0,-31 28 34,31-24 0,-41 40-100,-7 11-7,-8 19-8,2-16 9,-5 39 14,3-20 24,0 1 0,1 41 0,4-63-32,-1 0 0,1 1 0,0-1 0,1 0 0,0 0 0,0 0 0,1-1 0,0 1 1,0-1-1,1 1 0,0-1 0,0 0 0,8 10 0,-10-16 1,-1 1-1,1 0 1,0-1-1,0 1 1,0-1 0,0 1-1,0-1 1,0 0-1,0 0 1,1 0 0,-1 0-1,0 0 1,1-1-1,-1 1 1,0-1-1,1 1 1,-1-1 0,1 0-1,-1 0 1,1 0-1,-1 0 1,0-1 0,1 1-1,-1 0 1,1-1-1,-1 0 1,0 0 0,0 0-1,1 0 1,3-2-1,6-4 31,0-1 0,0 0 0,-1 0 1,12-13-1,-11 11-5,150-131 447,-134 121-451,0 2 0,31-15 1,1-1 23,-55 32-43,0 0 0,0 0-1,1 0 1,-1 1 0,0-1 0,9 0 0,-8 2-17,1-2 0,-1 1 0,0-1 0,12-4 1,-18 6 5,0 0 0,0 0 1,0 0-1,0 1 0,0-1 0,0 0 1,1 0-1,-1 0 0,0 0 1,0 0-1,0 0 0,0 0 1,0 0-1,0 1 0,0-1 1,0 0-1,0 0 0,0 0 1,0 0-1,0 0 0,0 0 1,0 0-1,0 0 0,1 0 0,-1 0 1,0 0-1,0 0 0,0 0 1,0 0-1,0 1 0,0-1 1,0 0-1,0 0 0,0 0 1,1 0-1,-1 0 0,0 0 1,0 0-1,0 0 0,0 0 1,0 0-1,0 0 0,0 0 0,0 0 1,1-1-1,-1 1 0,0 0 1,0 0-1,0 0 0,0 0 1,0 0-1,0 0 0,0 0 1,0 0-1,0 0 0,1 0 1,-1 0-1,0 0 0,0 0 0,0 0 1,0-1-1,0 1 0,0 0 1,0 0-1,0 0 0,0 0 1,0 0-1,0 0 0,-7 10-12,-16 17 19,20-24-9,-31 37 3,1 0 0,-34 60 0,65-97 0,-1 1 0,1 0 0,1 0 0,-1-1 0,1 1 0,-1 0 0,1 1 0,0-1 0,0 0 0,1 0-1,-1 0 1,1 0 0,0 1 0,1 5 0,-1-8-3,1 1 1,0-1-1,0 0 0,0 1 0,0-1 0,0 0 1,1 0-1,-1 0 0,1 1 0,-1-1 1,1-1-1,0 1 0,-1 0 0,1 0 0,0-1 1,0 1-1,1-1 0,-1 1 0,0-1 1,0 0-1,1 0 0,-1 0 0,0 0 0,5 0 1,-3 0 0,0 0 1,1-1 0,-1 0 0,0 0 0,1 0 0,-1 0-1,0 0 1,0-1 0,1 0 0,-1 0 0,0 0 0,0-1-1,0 1 1,0-1 0,0 0 0,0 0 0,-1 0-1,1-1 1,5-3 0,3-5 12,1-1 0,-1 1 0,17-22 0,-6 1 1,-1 0 0,-2-1 0,-1 0 0,-2-2 0,-1-1 1,-1 0-1,12-49 0,-9 9 18,-2 0 0,8-128-1,-24 194-29,1 6 0,0-1 0,-1 1 0,1 0 0,-1 0 0,-1-1 0,1 1 0,0 0 0,-1-1 0,0 1 0,-2-8 0,2 12 0,1 0-1,0 0 0,-1 1 1,1-1-1,0 0 1,-1 0-1,1 0 0,0 0 1,-1 0-1,1 0 1,0 1-1,0-1 0,-1 0 1,1 0-1,0 0 0,0 1 1,-1-1-1,1 0 1,0 0-1,0 1 0,0-1 1,0 0-1,-1 1 1,1-1-1,0 0 0,0 0 1,0 1-1,0-1 0,0 0 1,0 1-1,0 0 1,-6 13-38,-14 52-26,4 1-1,-11 88 1,24-121 47,1 1 0,1-1 1,2 1-1,2-1 0,1 1 0,13 52 0,-13-68 8,2 0 0,0-1 0,1 0-1,1 0 1,19 30 0,-24-43 6,0-1 0,0 0 0,1 0 0,-1 0 0,1-1 0,0 1 0,0-1 0,1 0 0,-1 0 0,0 0 0,1 0 0,0-1 0,0 0 0,0 0 0,0 0 0,0-1 0,0 1 0,0-1 0,0-1 0,1 1 0,-1-1 0,0 0 0,1 0 0,-1 0 0,10-2 0,0-2 11,0 0 0,1-1 0,-2-1 0,1 0 0,23-13 0,63-49 63,67-65 18,-153 122-49,-15 11-39,0 0-1,0 0 1,0 0-1,0 0 1,0 0 0,0 0-1,0 0 1,0 0-1,1-1 1,-1 1-1,0 0 1,0 0-1,0 0 1,0 0 0,0 0-1,0 0 1,0 0-1,0 0 1,0 0-1,0 0 1,0 0-1,0 0 1,1 0 0,-1 0-1,0 0 1,0 0-1,0 0 1,0 0-1,0 0 1,0 0-1,0 0 1,0 0-1,0 0 1,0 0 0,1 0-1,-1 0 1,0 0-1,0 0 1,0 0-1,0 0 1,0 0-1,0 0 1,0 0 0,0 0-1,0 0 1,0 0-1,0 0 1,0 0-1,1 0 1,-1 0-1,0 1 1,0-1 0,0 0-1,0 0 1,0 0-1,0 0 1,0 0-1,0 0 1,0 0-1,0 0 1,0 0 0,0 0-1,0 1 1,0-1-1,0 0 1,0 0-1,0 0 1,-16 28 36,-3 2-30,-55 99-44,66-115 29,2 1 1,0 1-1,1-1 1,0 1-1,2 0 0,0 0 1,-2 17-1,5-30 5,0-1 0,0 0-1,0 1 1,0-1 0,0 1 0,1-1 0,-1 1 0,1-1-1,-1 0 1,1 1 0,0-1 0,0 0 0,0 0-1,0 0 1,0 0 0,1 0 0,-1 0 0,1 0 0,-1 0-1,4 3 1,-4-4 3,1-1 0,0 1-1,0 0 1,-1 0 0,1-1-1,0 1 1,0-1 0,0 0 0,-1 1-1,1-1 1,0 0 0,0 0-1,0 0 1,0 0 0,0 0-1,0-1 1,-1 1 0,1-1 0,0 1-1,0-1 1,0 1 0,-1-1-1,1 0 1,0 0 0,-1 0 0,3-2-1,4-2 7,-1-1 0,0 0-1,0 0 1,-1-1 0,0 1-1,0-1 1,0-1 0,-1 1 0,0-1-1,0 0 1,4-12 0,3-11 39,16-60 1,-7 19 33,-3 19-4,-23 70-77,0 0-1,2 1 1,0 0 0,1 0 0,0 0 0,2 0 0,0 0 0,1 0 0,1 0 0,6 29 0,-5-41-3,-1 1 0,1-1-1,0 0 1,0 0 0,1 0 0,-1 0 0,1-1 0,1 1-1,-1-1 1,1 0 0,7 6 0,-10-10 4,0 1 0,1 0 1,-1-1-1,1 0 0,-1 1 1,1-1-1,0 0 0,-1-1 1,1 1-1,0 0 0,0-1 1,0 1-1,0-1 0,-1 0 1,1 0-1,0 0 0,0 0 1,0-1-1,0 1 0,-1-1 0,1 0 1,0 0-1,-1 0 0,1 0 1,0 0-1,-1 0 0,1-1 1,-1 1-1,4-4 0,6-4 8,-2 0-1,1-1 1,-1-1-1,-1 1 0,0-1 1,9-15-1,38-77 33,-33 58-27,4-6 15,-2-1 0,-3-2-1,-2 0 1,-3-1 0,13-70-1,-8-29-8,-22 151-18,0 0 1,0 0 0,0 0 0,0 0-1,-1 0 1,1 1 0,-1-1 0,0-4-1,0 7 0,1 0 0,0 0 0,0-1 0,0 1 0,0 0 0,0 0 0,0 0 0,0 0 0,0 0 0,0 0 0,0 0 0,0 0 0,0 0 0,0 0 0,0 0 0,0 0 0,-1 0 0,1 0 0,0 0 0,0 0 0,0 0 0,0 0 0,0 0 0,0 0 0,0 0 0,0 0 0,0 0 0,0 0 0,-1 0 0,1 0 0,0 0 0,0 0 0,0 0 0,0 0 0,0 0 0,0 0 0,0 0 0,0 0 0,0 0 0,0 0 0,0 0 0,-1 0 0,1 0 0,0 0 0,0 0 0,0 0 0,0 0 0,0 0 0,0 1 0,0-1 0,0 0 0,0 0 0,0 0 0,0 0 0,0 0 0,0 0 0,0 0 0,0 0 0,0 0 0,-6 10 0,-3 12 0,2 5-8,1 1-1,1-1 0,1 1 0,2 0 1,1 0-1,1 0 0,6 50 0,0-38-10,2-1-1,2 0 0,1-1 1,31 70-1,-17-45-51,-19-45-619,0-1 0,1 0 0,1 0 0,11 17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 9848,'0'0'1776,"-67"-18"-1568,57 14-8,2 4-224,-2 4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10736,'0'0'688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5224,'0'0'6009,"10"0"-5610,34-1-23,-40 0-321,0 0 0,0 1 0,0-1 1,0-1-1,0 1 0,0 0 1,0-1-1,0 0 0,0 0 0,-1 0 1,1-1-1,-1 1 0,6-6 1,0-2 94,0 0 0,14-21 1,2-1 201,-3 7-25,5-4 629,39-34 0,-63 61-861,17-13 836,-19 15-911,-1 0 0,1 0-1,-1 0 1,0 0-1,1 0 1,-1 0 0,1 0-1,-1 0 1,0 0-1,1 0 1,-1 0 0,1 0-1,-1 0 1,0 0-1,1 1 1,-1-1 0,0 0-1,1 0 1,-1 0-1,0 1 1,1-1-1,-1 0 1,0 0 0,1 1-1,-1-1 1,0 0-1,1 0 1,-1 1 0,0-1-1,0 0 1,0 1-1,1-1 1,-1 0 0,0 1-1,0-1 1,0 1-1,0-1 1,0 0 0,0 1-1,0-1 1,1 1-1,-1-1 1,0 0-1,0 1 1,-1-1 0,1 1-1,0-1 1,0 0-1,0 1 1,0-1 0,0 1-1,-1-1 1,-2 91 558,1-46-359,3 47 0,0-76-167,1 1 0,1-1 0,1 0 0,0 0 1,1-1-1,11 25 0,-15-38-47,3 7 38,0 0 0,1-1-1,0 1 1,0-1 0,11 12 0,-14-19-34,-1 1 0,0-1 1,1 0-1,-1 1 1,1-1-1,0 0 0,-1 0 1,1 0-1,0 0 1,0-1-1,0 1 0,-1 0 1,1-1-1,0 1 1,0-1-1,0 0 0,0 0 1,0 0-1,0 0 1,0 0-1,0 0 0,0 0 1,0 0-1,0-1 1,0 1-1,0-1 0,-1 1 1,1-1-1,0 0 1,0 0-1,0 0 0,-1 0 1,1 0-1,-1 0 1,1 0-1,1-3 0,4-2 17,-1 0-1,0-1 1,0 0 0,-1 0-1,0-1 1,0 1-1,7-17 1,-2 0 52,11-37-1,-15 38-6,-1 0 0,-1-1 0,2-40-1,-8-72 350,-1 111-322,2 16-59,-1 0 0,2 1 0,-1-1 0,2-17 0,0 25-38,-1-1 1,0 1-1,0-1 0,1 1 0,-1-1 0,1 1 0,-1 0 0,1-1 0,0 1 0,0 0 0,-1-1 0,1 1 0,0 0 0,0 0 0,0 0 0,0 0 1,1 0-1,-1 0 0,0 0 0,0 0 0,0 0 0,1 1 0,-1-1 0,0 0 0,1 1 0,-1-1 0,1 1 0,-1 0 0,1-1 0,-1 1 0,1 0 1,-1 0-1,1 0 0,1 0 0,22 2-22,1 0 1,-1 2-1,32 9 0,38 6-10,94 11-9,-176-28 12,-1 0 0,25-1-1,-32-1 26,-5 0-13,0 0 22,-1 1 1,0 0-1,1 0 0,-1 0 0,0-1 0,0 1 0,1 0 0,-1-1 0,0 1 0,0 0 0,0-1 1,0 1-1,0-1 0,0 0 0,0 1 0,-1-1 0,-3 3 13,-30 14 55,1 3 0,1 1-1,1 1 1,-55 49 0,71-56-27,1 1 1,1 0-1,0 2 1,1-1 0,1 2-1,1-1 1,0 2-1,2-1 1,0 2-1,-8 25 1,16-40-21,-1-1 1,1 1-1,0 0 0,0-1 0,1 1 1,0 0-1,0 0 0,0 0 0,1-1 1,0 1-1,0 0 0,0-1 0,1 1 1,0-1-1,0 1 0,0-1 0,1 0 1,-1 0-1,8 10 0,-9-14-18,0 0 0,1 0 0,-1 1-1,1-1 1,-1 0 0,1 0 0,0-1 0,-1 1-1,1 0 1,0 0 0,-1-1 0,1 1 0,0-1-1,0 0 1,-1 1 0,1-1 0,0 0 0,0 0-1,0 0 1,0 0 0,-1-1 0,1 1-1,0 0 1,0-1 0,0 1 0,-1-1 0,4-1-1,3-1 6,0-1-1,0 0 0,0-1 0,10-6 0,-6 0 1,0 1 0,0-2 0,-1 0 0,-1 0 0,0 0 1,-1-2-1,0 1 0,11-24 0,46-123 49,-63 152-59,9-27 48,-2 0 1,-1 0 0,-2-1 0,3-38 0,-9 72-42,-1 0 0,0 0 0,1-1 0,-1 1 0,0 0 0,0 0 0,-1-1 0,1 1 0,0 0 0,-1 0 0,1-1 0,-1 1 0,0 0 0,0 0 0,0 0 0,0 0 0,0 0 0,-2-2 0,3 4-9,-1 0 1,1 0-1,0 0 0,-1 0 1,1 0-1,0 0 0,-1 0 0,1 1 1,0-1-1,-1 0 0,1 0 1,0 0-1,-1 1 0,1-1 1,0 0-1,-1 1 0,1-1 1,0 0-1,0 0 0,0 1 1,-1-1-1,1 0 0,0 1 1,0-1-1,0 0 0,0 1 0,-1-1 1,1 1-1,0-1 0,0 0 1,0 1-1,0-1 0,0 1 1,-4 14-11,2-1-1,1 0 1,0 0 0,1 0 0,0 0-1,2 0 1,-1-1 0,5 15 0,0-3-20,1 1 0,19 43 0,-21-58 18,8 18-33,20 34 1,-28-56 35,-1 0 0,1 0 1,1-1-1,-1 1 0,1-1 0,0 0 1,0 0-1,1-1 0,13 9 1,-17-13 4,0 0 0,-1 0 1,1 0-1,0 0 0,0 0 1,0 0-1,0-1 0,0 1 1,0-1-1,0 0 1,0 0-1,0 0 0,0-1 1,0 1-1,5-2 0,-3 1 4,0-1-1,0-1 0,0 1 1,0-1-1,0 1 0,-1-2 1,1 1-1,3-4 0,4-4 11,-1-1-1,0 0 0,-1-1 1,16-24-1,0-18 57,-21 42-36,1-1 0,11-16 0,-15 26-17,0 1-1,-1-1 0,1 0 0,-1 0 1,0 0-1,0 0 0,0 0 0,-1 0 1,1 0-1,-1-5 0,0 6-1,0 0 0,0 0 1,0 0-1,1 0 0,-1 0 0,1 0 0,-1 0 1,1 0-1,0 0 0,0 1 0,1-1 0,-1 0 1,1 1-1,-1-1 0,3-2 0,0 2-12,-1 0-1,1 1 0,0-1 1,0 1-1,1 0 0,-1 0 1,0 0-1,1 1 1,-1-1-1,8 0 0,-3 0-15,0 1-1,0 0 1,-1 1-1,17 0 1,-21 1 8,0 0-1,0 0 1,1 1-1,-1-1 1,0 1-1,0-1 1,0 1 0,-1 1-1,1-1 1,0 0-1,-1 1 1,0 0-1,1 0 1,-1 0 0,0 0-1,-1 0 1,1 1-1,-1-1 1,1 1 0,-1 0-1,0 0 1,2 5-1,3 9-9,0 1 1,-1 0-1,4 31 0,-7-39 14,0 5-12,1 7-21,10 30 0,-12-47 38,1 1 1,-1-1-1,1 0 0,0 0 1,1-1-1,-1 1 1,1-1-1,0 1 1,7 6-1,-9-11 0,0 1 0,0 0 0,0-1 0,0 0 0,0 1 0,0-1 0,1 0 0,-1 0 0,0 0 0,1-1 0,-1 1 0,0 0 0,1-1 1,-1 1-1,1-1 0,-1 0 0,1 0 0,4-1 0,-3 0 5,1 0 1,-1 0 0,1-1-1,-1 1 1,0-1 0,0 0-1,0 0 1,0-1 0,6-4-1,3-5 27,0 0 0,0-1 0,-1 0-1,10-16 1,41-68 188,-1 1 111,-58 90-317,4-4 20,-6 9-25,-3 6-8,-2 7-11,0-1-1,1 1 0,0 0 1,1 0-1,1 0 1,0-1-1,0 1 0,1 0 1,1 0-1,0 0 0,0-1 1,1 1-1,1-1 1,5 13-1,-7-21 11,0 1 0,0-1 0,0 0-1,1 0 1,-1 0 0,1 0 0,0 0 0,0-1 0,0 1 0,0-1 0,0 0 0,1 0-1,-1 0 1,0 0 0,5 1 0,-2-1 2,-1-1 0,1 0-1,-1 0 1,1-1 0,-1 1-1,1-1 1,-1 0 0,1-1 0,8-1-1,7-3 8,0-1-1,0-1 0,0-1 1,24-14-1,-37 18-9,113-64 6,-40 22 49,-14 2 97,-88 68-110,-52 60 58,64-71-91,-1 1 0,2 0-1,-1 0 1,-9 25 0,15-30-8,0-1 1,1 1-1,0 0 0,1 0 0,-1 9 0,2-15 1,0 0-1,0 0 0,0 1 1,0-1-1,0 0 1,1 0-1,0 0 0,-1 0 1,1 0-1,0 0 0,0-1 1,1 1-1,-1 0 1,1 0-1,-1-1 0,1 1 1,4 4-1,-4-6 1,-1 0 0,1 0-1,0-1 1,0 1-1,-1 0 1,1-1 0,0 1-1,0-1 1,0 0 0,0 1-1,0-1 1,0 0 0,0 0-1,-1 0 1,1-1 0,0 1-1,0 0 1,0-1 0,0 1-1,0-1 1,0 0 0,-1 1-1,1-1 1,0 0-1,-1 0 1,3-2 0,2 0 8,1-1 1,-1-1 0,0 0-1,0 1 1,7-10 0,-2 0 29,-1-2 1,-1 1 0,0-1 0,-1-1 0,-1 1 0,0-1 0,4-21-1,14-31 157,-22 64-160,-1-1 1,0 0 0,-1 0 0,1 0 0,-1 0 0,1-11 0,-4 14 14,-1 7-49,-2 8-29,4-3 8,0-1 0,1 1 0,0 0 0,0 0 0,1-1 0,0 1 0,1-1 0,0 1 0,0-1 1,0 1-1,1-1 0,1 0 0,-1 0 0,2 0 0,-1-1 0,6 8 0,-7-11 6,0 1 0,1 0-1,0-1 1,0 0 0,0 0-1,1 0 1,-1 0 0,1-1-1,0 0 1,0 0 0,0 0-1,0 0 1,0-1 0,1 0-1,-1 0 1,1 0 0,0-1-1,-1 0 1,1 0 0,0 0-1,0-1 1,0 0 0,-1 0-1,9-2 1,-3 0 1,0-1 0,0-1-1,0 0 1,-1-1 0,0 0 0,0 0 0,0-1 0,10-9-1,71-63-20,-69 57 29,7-7 24,-1-2 0,-2 0 0,-1-2 1,-2-1-1,-1-1 0,-1 0 0,-2-2 1,-2 0-1,20-57 0,-23 50 15,41-149 176,-51 163-172,-3 27-42,-1 1 0,0 0 0,0 0 0,0 0 0,0-1 0,0 1 0,-1 0 0,1 0 0,0-1 0,0 1 0,-1 0 0,1 0 0,-1 0 0,1 0 0,-1 0 0,1 0 0,-1 0 0,0 0 0,-1-1 0,1 2-3,1 0 1,-1 0 0,0 1-1,0-1 1,0 1-1,0-1 1,0 1 0,1-1-1,-1 1 1,0 0-1,0-1 1,1 1 0,-1 0-1,1 0 1,-2 1-1,1 0-5,-7 8-8,0 0 0,1 0 0,1 1 0,0 0 0,1 1 1,0 0-1,0-1 0,1 1 0,-3 15 0,-2 17-61,-3 53 1,9-62 88,1 0 0,1 1 0,3-1 0,0 0 0,3 1 1,0-2-1,3 1 0,1-1 0,1 0 0,2 0 0,19 38 0,-29-69 6,-1 0-1,1 0 1,0 0 0,0 0-1,0-1 1,0 1-1,0 0 1,1-1-1,-1 0 1,1 0 0,-1 1-1,1-2 1,0 1-1,0 0 1,0 0-1,0-1 1,0 0 0,0 0-1,5 2 1,-5-3 1,1 0 0,0 0 0,-1 0 0,1 0 0,-1-1 0,1 0 0,0 1 0,-1-1 0,1 0 0,-1-1 0,0 1 0,1-1 0,-1 1 0,0-1 0,0 0 0,0 0 0,0 0 0,4-4 0,23-23 135,-1-1 1,28-38-1,2-2 69,-58 69-219,-1 0-1,1 0 1,0 0-1,-1 0 1,1 1-1,0-1 1,0 0-1,0 1 1,-1-1-1,1 0 1,0 1-1,0-1 1,0 1-1,0 0 1,0-1-1,0 1 1,0 0-1,0-1 1,0 1-1,0 0 1,0 0-1,2 0 1,-2 0-3,0 1 0,0-1 1,0 1-1,0-1 0,-1 1 1,1 0-1,0-1 0,-1 1 1,1 0-1,0 0 0,-1-1 1,1 1-1,-1 0 0,1 0 1,-1 0-1,1 0 0,-1 0 1,0 0-1,1 1 0,1 8-8,1 0-1,-2 0 1,1 16-1,-1-18 9,3 44-29,-2-10-45,16 76-1,-17-114 74,-1 0 0,2 0 0,-1-1 0,0 1 1,1-1-1,0 1 0,0-1 0,0 1 0,0-1 0,0 0 0,1 0 0,-1 0 0,1 0 0,0 0 0,0-1 0,0 0 0,5 4 0,-5-5 5,0 0-1,0 0 1,0 0-1,0 0 1,0 0 0,0 0-1,0-1 1,0 0-1,1 0 1,-1 0-1,0 0 1,0 0-1,0 0 1,1-1-1,-1 1 1,0-1-1,0 0 1,0 0-1,0 0 1,5-4 0,13-6 15,-1-1 0,0-1 1,-1-1-1,0-1 1,-1-1-1,-1 0 0,0-1 1,21-30-1,-23 33 32,-12 12-38,-1 0 1,-1 1 0,1-1 0,0 0 0,0 0-1,-1 0 1,1 0 0,1-2 0,-14 30 75,7-17-86,1-1 1,-1 1 0,1 0-1,1 0 1,-2 14 0,3-21-8,1 1 1,0 0 0,0 0-1,1 0 1,-1 0 0,1 0-1,-1 0 1,1 0-1,0 0 1,0 0 0,0-1-1,1 1 1,-1 0 0,0-1-1,1 1 1,0-1-1,0 0 1,0 1 0,0-1-1,0 0 1,0 0 0,4 3-1,-3-3 2,1 0 0,-1 0-1,1 0 1,-1-1 0,1 1-1,-1-1 1,1 0 0,0 0-1,0 0 1,0 0 0,-1 0-1,1-1 1,0 0 0,0 0-1,0 0 1,0 0 0,0-1 0,0 0-1,6-1 1,-4 0 9,1-1 0,-1 0 1,1 0-1,-1 0 0,0-1 0,0 1 1,-1-2-1,1 1 0,-1-1 0,9-9 1,-10 10 4,0-1 1,0 0 0,-1 0-1,1-1 1,-1 1 0,0-1 0,-1 1-1,0-1 1,1 0 0,-2 0 0,1 0-1,0-7 1,-1 9-3,-1 1-1,0-1 1,0 0 0,-1 1-1,1-1 1,-1 0 0,1 1-1,-1-1 1,0 1-1,-1-1 1,1 1 0,-1-1-1,1 1 1,-1 0-1,0 0 1,0 0 0,0 0-1,-1 0 1,1 0 0,-1 1-1,-3-4 1,3 4-3,0 0 1,0 1-1,0-1 0,-1 1 1,1-1-1,-1 1 0,1 0 1,-1 0-1,1 1 1,-1-1-1,1 1 0,-1-1 1,0 1-1,1 0 0,-1 1 1,-5 0-1,-2 1-6,0 0 0,1 1 0,-1 0-1,-12 6 1,158-46-331,-75 20 297,-35 9 13,1 1 0,0 2 0,36-4 1,-55 8 13,-1 1 1,1 0 0,0 0 0,0 1 0,0 0-1,-1 0 1,1 1 0,0-1 0,-1 1 0,0 1-1,1-1 1,-1 1 0,0 1 0,0-1 0,-1 1 0,1 0-1,9 9 1,-10-8 12,-1 0 0,0 1 0,-1 0 0,1 0 0,-1 0 0,0 0 0,-1 1 0,0-1 0,0 1 0,2 11 0,-1-7 30,0-1 0,8 20 0,-11-30-34,0 1 1,1-1-1,-1 1 0,0-1 1,1 1-1,-1-1 0,0 0 1,1 1-1,-1-1 0,0 1 0,1-1 1,-1 0-1,1 1 0,-1-1 1,1 0-1,-1 1 0,1-1 0,-1 0 1,1 0-1,-1 0 0,1 1 1,-1-1-1,1 0 0,-1 0 0,1 0 1,-1 0-1,1 0 0,0 0 1,0 0-1,17-9 63,15-26 7,-28 30-63,15-19 34,-10 11 3,0 0 1,2 1-1,-1 0 0,2 1 0,0 0 1,18-11-1,-29 21-37,-1 1-1,1-1 1,0 1 0,-1 0 0,1-1-1,0 1 1,-1 0 0,1 0-1,0 0 1,-1 0 0,1 1 0,0-1-1,-1 0 1,1 1 0,-1-1 0,1 1-1,0-1 1,-1 1 0,1 0 0,2 1-1,31 24 86,-27-20-72,29 24 67,-9-7-88,40 25 1,-68-48-8,0 0 0,0 0 0,0 0 0,1 0 0,-1 0 0,0 0 0,0 0 0,0 0-1,0 0 1,0 0 0,0 0 0,1 0 0,-1 0 0,0 0 0,0 0 0,0 0 0,0 0 0,0 0 0,0 0 0,0 0 0,0 0-1,1 0 1,-1 0 0,0 0 0,0 0 0,0 0 0,0 0 0,0 0 0,0 0 0,0 0 0,0 1 0,0-1 0,0 0 0,1 0-1,-1 0 1,0 0 0,0 0 0,0 0 0,0 0 0,0 0 0,0 1 0,0-1 0,0 0 0,0 0 0,0 0 0,0 0 0,0 0-1,0 0 1,0 0 0,0 1 0,0-1 0,0 0 0,0 0 0,0 0 0,0 0 0,0 0 0,0 0 0,-1 0 0,1 1 0,0-1-1,0 0 1,0 0 0,0 0 0,0 0 0,0 0 0,0 0 0,0 0 0,0 0 0,-8 0-4291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14672,'0'0'2359,"60"-4"-2447,-48 4 8,-3 0-120,-5 0 16,-8 4-247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10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22 4120,'0'0'12703,"-10"-4"-12205,-33-12-13,40 15-403,0 1 0,0 0 1,0 0-1,0 0 0,0 1 0,0-1 0,-1 1 0,2 0 1,-1-1-1,0 1 0,0 1 0,0-1 0,0 0 0,1 1 0,-1-1 1,-4 5-1,-1-2 212,7-3-244,-1 0-1,1 0 1,-1-1 0,1 1 0,-1 0 0,1 0-1,0 0 1,0 1 0,-1-1 0,1 0 0,0 0 0,0 1-1,0-1 1,0 1 0,0-1 0,1 1 0,-1-1 0,0 1-1,1-1 1,-1 1 0,1 0 0,0-1 0,-1 1-1,1 0 1,0-1 0,0 1 0,0 0 0,0-1 0,0 1-1,0 0 1,1-1 0,-1 1 0,0 0 0,1-1-1,0 1 1,-1-1 0,1 1 0,0-1 0,1 3 0,1 0 44,-1-1 0,1 1 0,0-1 0,0 0 0,0 0 0,0-1 0,1 1 0,-1-1 1,1 1-1,-1-1 0,1 0 0,0-1 0,0 1 0,0 0 0,5 0 0,-7-2-44,0 0-1,0 0 1,-1 0-1,1 0 1,0 0 0,0-1-1,0 1 1,0-1-1,0 0 1,-1 1-1,1-1 1,0 0-1,0 0 1,1-1-1,-2 1-26,0 1-1,-1 0 0,1-1 1,-1 1-1,1 0 1,0-1-1,-1 1 0,1-1 1,-1 1-1,1-1 1,-1 0-1,0 1 0,1-1 1,-1 1-1,1-1 0,-1 0 1,0 1-1,0-1 1,1 0-1,-1 1 0,0-1 1,0 0-1,0 0 1,0 1-1,0-1 0,0 0 1,0 1-1,0-1 0,0 0 1,0 0-1,0 1 1,0-1-1,-1 0 0,1 1 1,0-1-1,0 0 0,-1 1 1,0-2-1,-22 7 519,19-4-483,-7 3 146,0 0 0,-19 9 0,25-7 171,13-5-133,12-2-16,-5-1-107,-9 1-106,-1 1 0,1-1 0,0 0 0,0-1 0,-1 0 0,1 0 1,-1 0-1,0 0 0,1-1 0,-1 0 0,0 0 0,0 0 0,4-5 0,6-9-3397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4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8336,'0'0'417,"9"-4"-98,54-22 359,0 2 1,89-20 0,-21 7 153,-68 17-462,46-15 1100,175-32 0,-272 65-1465,-9 1-63,0 0 0,0 0 0,1 1 0,-1 0 0,0-1 0,1 1 0,-1 0 0,1 0 0,-1 1 0,0-1 0,1 1 1,-1 0-1,4 1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4912,'0'0'7520,"3"11"-7222,38 157 1053,-1 53-116,-2 148 106,-29-134-663,13 146 53,77 518 753,-57-491-743,-12 419-1,-32-657-567,-4 183 207,-22-4 82,28-337-439,3-11-98,6-20-182,-4-10-2621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12272,'0'0'3337,"13"-1"-3114,91-5 183,137-2 706,-199 0-536,-51-3-1959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5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1 666 11976,'0'0'1733,"11"4"-1569,4 0-61,0 0-1,1-1 1,-1-1 0,1 0-1,20-1 1,5-3 136,0-3 0,1-1 0,-2-3 0,55-17 0,-55 14-17,1 2 0,1 2 0,42-3-1,-66 10-149,0 1 0,0 0-1,-1 1 1,29 6 0,68 23 142,-32-8-119,-52-15-53,21 6 22,2-2 0,61 4 0,112 8 76,-96-8-104,63 14 4,20-14 35,-94-8-30,166 3 61,211 9 146,-422-17-212,121-2 54,-183-1-92,556-39 166,-223 1-148,342-54 16,-605 79-36,137-7 0,274-9 42,-183 8-13,430-34 84,-521 34-80,666-52 120,-380 60-3,-340 13-102,161 2 119,-102 4 3,238-26 0,-203-11 23,24-1-11,-203 27-94,125 7 0,48 9 334,-175-16 52,-130-23-48,-79-39-219,13 8-103,-59-30 84,169 87-179,-7-3 36,1-1 0,0 0 0,1-1 0,-20-14-1,32 21-42,-9-9 40,12 7-14,9 3-9,237 55-75,-209-45 34,-14-4 0,0 1 0,-1 1 0,0 0 0,26 15 0,-47-22 23,0 1 0,0 0 0,0 0 0,0 0-1,-1 0 1,1 1 0,0-1 0,-1 1 0,0 0 0,0-1 0,1 1 0,-2 0 0,1 0-1,0 0 1,-1 1 0,1-1 0,-1 0 0,0 1 0,0-1 0,0 1 0,-1-1 0,1 1-1,-1-1 1,0 1 0,0-1 0,0 1 0,0-1 0,0 1 0,-1-1 0,0 1 0,0-1 0,-1 5-1,-3 5 9,0-1 0,-1 0-1,-1 0 1,0 0 0,0-1-1,-1 0 1,-11 13 0,-51 52 53,-41 51 20,82-92-80,19-23-44,0 0-1,1 0 0,0 0 1,0 1-1,2 1 0,-12 26 1,16-29-2820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7328,'0'0'4296,"12"-7"-3844,-12 7-448,34-18 328,0 1 0,52-19 0,-71 32-169,-1 0-1,1 1 1,0 0-1,20-1 1,-27 4-25,0 0-1,-1 1 1,1-1-1,-1 1 1,1 1 0,-1-1-1,1 1 1,-1 1-1,13 5 1,-15-5-13,0 1 1,-1-1-1,1 1 0,-1 0 1,0 0-1,0 0 1,0 0-1,-1 1 0,0-1 1,0 1-1,0 0 0,0 0 1,-1 0-1,1 0 1,2 12-1,1 5 292,-1 0-1,3 37 1,-4 5 172,3 23 220,-5-77-622,0 1 0,0-1 0,1 1 0,1-1 0,8 19 0,-11-28-175,0 0 1,-1 0-1,1 0 1,0 0-1,-1 0 1,1 0-1,0 0 1,0 0-1,0-1 1,0 1-1,0 0 1,0 0-1,0-1 1,0 1-1,0-1 1,1 1-1,-1-1 1,0 1-1,0-1 1,0 0-1,1 0 1,-1 1-1,0-1 1,0 0-1,0 0 1,1 0-1,-1 0 1,0-1-1,0 1 1,1 0-1,-1 0 1,0-1 0,0 1-1,0-1 1,0 1-1,2-2 1,2 0-651,1-1 1,-1-1-1,0 1 1,9-9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19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 11048,'0'0'817,"-12"10"-516,-222 202 1370,-72 63 638,283-255-1884,0 0 0,2 1 0,-26 33 0,44-50-2441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0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3808,'0'0'8090,"10"-1"-7908,86-16 630,-69 11-489,-15 2-110,0 2 0,1-1 0,23 0-1,-10 2 139,-18 0-262,-1 0 1,0 1-1,0 0 1,0 0 0,12 3-1,50 9 334,-44-9-246,0 1 1,28 9-1,-42-9-120,-3-2-14,-1 1 0,1-1 0,-1 1 0,0 1-1,0-1 1,10 8 0,2 2 98,1-1 1,1-1-1,-1 0 0,2-2 0,-1-1 0,31 8 0,-17-5 100,-17-5-121,116 44 543,-82-27-478,-17-9 17,35 21 0,109 86 169,-150-97-311,0 2 1,-2 0-1,-1 2 0,35 48 0,37 78 162,-86-135-192,38 81 114,-17-31-38,82 177 206,-98-209-255,-2 1 1,-1 1 0,15 70-1,9 128 75,-10-52-80,6-61 11,-8-35 34,-21-74-89,1 0-1,0 0 1,16 27-1,0-1 2,0 2-8,52 74-1,14-5-72,-75-96 58,0-1-1,2-1 1,20 17-1,-3-2 12,83 84 154,-87-85-93,59 43 1,-65-56-21,29 15 1,-31-19-16,-1 0 0,31 25 1,-30-22 4,0-1 1,0-1 0,1-1-1,0-1 1,37 13 0,-9-4-36,-7-5-5,1-1 0,1-2 1,77 8-1,-110-17-1,14 0 60,0-1 1,1-1-1,-1 0 1,0-2-1,0-2 0,0 0 1,0-1-1,30-11 1,-43 11-43,-1-1 1,0 0 0,0 0-1,-1-1 1,1-1 0,10-10 0,20-13 3,5-1-8,93-60-1,22-14 98,-143 93-89,1 0 0,-2-2 0,0 0 0,29-32 0,20-36 84,87-141 1,-138 197-93,19-47 0,-13 25-13,-11 24 1,12-42 0,0-1 9,-11 31 47,11-54-1,-15 56-4,2 1 0,14-38-1,7-10 90,12-29 17,-6 30-124,-20 41-8,2 1 0,1 0-1,29-41 1,103-154-177,-82 121 104,6-4 4,5 4-50,45-53 71,-61 79 28,-42 54-14,39-43 0,-37 50 26,-6 6-14,1 1 0,25-21 0,-27 26-22,29-33-1,-32 31 15,2 1-1,18-15 1,2 2 11,-13 10 12,1 0 0,0 2-1,35-18 1,3 2-16,-36 17-7,40-16 1,-34 16-21,-25 12 45,0 0 0,0 0 0,0 0 0,0 1 0,0-1 0,9 0 0,35-5 140,-30 4-126,0 0 0,0 2 0,0 1 0,0 0 0,27 3 0,30 7 3,-46-7 19,-1 2 1,1 1 0,40 12 0,-16 0-6,-27-8-4,0 0-1,0 2 1,36 19 0,-26-8 5,-14-9 9,41 29 1,93 95 92,-145-122-92,-1 1-1,0 0 1,15 26 0,16 20 122,12 19-51,-36-51-75,110 199 169,-77-127-158,87 167 54,-66-156-26,16-8-28,-71-81-33,1-1 0,30 25 0,-12-11 25,-6-4-4,-1 1-1,-1 1 1,-3 2 0,-1 1 0,30 58 0,169 398 339,-214-473-339,1-1-1,1 0 1,0-1 0,32 34 0,-33-39-19,4 2 26,1 0 0,1-1 0,33 22 0,-26-20 2,7 5 9,1-1 0,53 25 0,-65-34-42,0 1 1,0 1 0,-1 0 0,27 27-1,-10-10 87,12 15 4,-37-33-78,2-1 1,-1 0-1,30 20 1,-6-6 42,-31-20-59,1 0 1,1-1-1,-1 0 0,1-1 0,16 8 0,-15-8 4,1-1-1,-1 0 0,1 0 1,0-1-1,0-1 1,0 1-1,0-2 0,0 1 1,16-2-1,54-10 156,102-28 0,31-16-40,-208 54-159,-1 0 0,1-1 0,-1 0 0,0 0 0,0 0 1,0 0-1,0-1 0,-1 0 0,1 1 0,-1-1 1,1 0-1,2-4 0,8-15-3663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3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 4008,'0'0'11262,"3"10"-11043,8 34 2,-10-40-1,0 1 0,0-1 0,-1 1 0,1-1 0,-1 10 0,1 3 75,2 12-80,-1-1 0,-1 1 0,-1 0 0,-6 34 0,3-24-45,-5 104 348,4-44-11,-4-1 1,-24 110-1,29-195-429,-1 0 1,0-1-1,-1 1 0,-1-1 1,0 0-1,0-1 0,-10 14 1,10-17-24,1-1 1,-2 0-1,1-1 1,-1 0 0,0 0-1,0 0 1,0 0-1,-1-1 1,0-1-1,0 1 1,-11 3-1,10-5-3,0 0-1,-1-1 0,1 0 0,-1 0 1,1-1-1,-1-1 0,-13 0 1,-4-2 121,-34-7 1,7 0 59,46 9-174,-1-1 1,1 2-1,0-1 0,-15 3 1,-17 2-25,39-5-58,0-1 0,0 1 0,0 0-1,-1 0 1,1 0 0,0-1 0,0 1 0,0-1 0,0 1-1,0-1 1,-1 1 0,1-1 0,0 0 0,0 1 0,0-1 0,1 0-1,-1 0 1,-1-1 0,-4-6-3066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3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4008,'0'0'7736,"-2"10"-7370,0 12 62,-2-1 0,0 0 0,-2 0 0,0 0 0,-15 32 0,20-51-384,-16 28 570,0-1 0,-32 39-1,0-7 473,37-52 251,14-18-1307,-1 1 0,1 0 1,0 0-1,1 0 0,0 1 0,0-1 0,8-14 1,1-1 20,60-161 413,-68 176-363,0-1-1,0 1 0,12-15 1,-11 13 159,-4 9-62,-1 4-43,0-2-88,1 3 75,1 8-76,2 0-1,-1 0 0,10 17 1,3 15 80,-6-16-24,0 0 1,2 0-1,2-1 0,20 33 0,-17-32 67,-16-26-151,0 0-1,0 0 1,0 0-1,-1 0 1,1 0 0,0 0-1,-1 1 1,1-1-1,-1 0 1,0 0-1,0 0 1,0 4-1,-3-5 20,-1 1-1,1-1 0,-1 0 1,1 0-1,-1 0 1,0 0-1,1-1 0,-7 1 1,6-1-35,-199 31 812,195-28-931,-7 0 222,8-5-3311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44 3712,'0'0'6430,"-10"-2"-6163,4 0-231,0 1 48,0-1 1,-1 1-1,1 0 1,0 1 0,0-1-1,0 1 1,0 0-1,-1 1 1,1-1-1,0 1 1,-9 3 0,3 2 58,-1 0 0,1 1 1,0 1-1,0 0 1,1 1-1,0 0 0,1 0 1,0 1-1,-14 18 1,18-20-57,-1 0 0,2 1 0,-1-1 0,2 1 0,-1 0-1,1 0 1,0 1 0,1-1 0,0 1 0,0 0 0,1 0 0,1 0 0,0 0 0,0 13 0,1-19-49,1 1 0,0 0-1,0-1 1,1 0 0,-1 1-1,1-1 1,0 0 0,0 0 0,1 0-1,-1 0 1,1 0 0,0 0-1,0-1 1,0 1 0,0-1-1,1 0 1,-1 0 0,1 0 0,0-1-1,4 3 1,7 4 93,1-1 1,0-1-1,31 10 1,-36-14-67,1 0 1,-1-1-1,0 0 1,1-1 0,-1-1-1,1 0 1,17-2-1,-8-1 45,-1 0 0,0-2 0,24-9-1,-34 9-63,0 0 0,-1-1-1,1 0 1,-1-1-1,-1 0 1,0 0-1,12-13 0,-16 16-26,12-15 64,-1 0 0,21-32 0,-1 0 131,-32 47-189,0-1 0,-1 1 1,0-1-1,0 0 0,0 0 1,0 0-1,-1 0 0,0 0 1,0 0-1,0 0 0,-1 0 1,1-7-1,-1 11-19,0 1 0,0-1-1,0 1 1,0 0 0,0-1-1,1 1 1,-1-1 0,0 1 0,0-1-1,0 1 1,1 0 0,-1-1 0,0 1-1,1-1 1,-1 1 0,0 0 0,1-1-1,-1 1 1,0 0 0,1 0-1,-1-1 1,1 1 0,0-1 54,-8 0-12,7 1-7,-12 41 89,9-25-126,1-1 1,0 0 0,2 27-1,0-37-3,0 1 0,1-1 0,0 0-1,0 0 1,0 1 0,1-1 0,0 0 0,0 0 0,0 0-1,0-1 1,1 1 0,0 0 0,0-1 0,5 6-1,-5-7 5,-1-1-1,0 0 0,1 0 0,-1 0 0,1-1 0,-1 1 1,1-1-1,0 1 0,0-1 0,-1 0 0,1 0 0,0 0 0,0 0 1,0-1-1,0 1 0,1-1 0,-1 0 0,0 0 0,0 0 0,0 0 1,0 0-1,0-1 0,0 1 0,0-1 0,0 0 0,0 0 1,0 0-1,0 0 0,-1-1 0,1 1 0,0-1 0,4-3 0,5-4 22,0-1 0,-1 0 0,0-1 0,0-1 0,9-13-1,-3 2 33,0 0 0,-2-1-1,-1-1 1,15-37-1,-22 37 28,-6 24-80,-1 0 0,0 0 1,0 0-1,0 1 0,0-1 1,1 0-1,-1 0 1,0 0-1,0 0 0,-1 0 1,1 1-1,0-1 0,0 0 1,0 0-1,0 0 1,-1 1-1,1-1 0,0 0 1,-1 0-1,1 1 0,-1-1 1,1 0-1,-1 1 1,1-1-1,-1 0 0,1 1 1,-2-2-1,2 2-4,-1 0 0,1 0 0,-1 0 0,1 1 0,0-1 0,-1 0 0,1 0 0,-1 0 0,1 0 1,-1 1-1,1-1 0,0 0 0,-1 0 0,1 1 0,0-1 0,-1 0 0,1 0 0,0 1 0,-1-1 0,1 0 0,0 1 0,0-1 0,0 1 0,-1-1 0,1 0 0,0 1 0,0-1 0,0 1 0,-8 17 6,6-12 3,-3 6-26,1 0-1,0 1 1,0-1 0,1 1 0,1 0 0,0 0 0,1 1-1,1-1 1,0 0 0,0 0 0,1 0 0,1 0-1,0 0 1,7 20 0,-9-31 18,1-1 1,-1 0-1,1 1 0,0-1 1,0 0-1,-1 0 0,1 0 1,0 0-1,0 0 0,0 0 1,0 0-1,0 0 0,0 0 1,0 0-1,0-1 0,1 1 1,-1 0-1,0-1 0,0 1 1,1-1-1,-1 1 0,0-1 1,1 0-1,-1 1 0,0-1 1,1 0-1,-1 0 0,1 0 1,-1 0-1,0 0 0,1 0 1,-1-1-1,0 1 0,1 0 1,-1-1-1,0 1 0,1-1 1,0 0-1,6-2 12,-1 0 1,-1 0-1,1-1 1,0 0-1,9-7 0,0-3 42,0 0-1,0-1 1,-2-1-1,0 0 1,-1-1-1,0-1 1,18-34-1,-19 35 19,-11 15-64,1 0-1,-1 0 1,0 0 0,1 0-1,-1 0 1,0 0-1,0 0 1,0 0-1,0 0 1,-1 0 0,1-1-1,0 1 1,-1-5-1,0 7 21,1 0-15,1-7 20,-2 7-35,0 0 0,0 0 0,0 0 0,0 0 0,0 0 0,0 1 0,0-1 0,0 0 0,0 0 0,0 0 0,0 0 0,0 0 0,1 0 0,-1 0 0,0 0 0,0 0 0,0 0 0,0 0 0,0 0 0,0 1 0,0-1 0,0 0 0,0 0 0,0 0 0,0 0 0,0 0 0,0 0 0,1 0 0,-1 0 0,0 0 0,0 0 0,0 0 0,0 0 0,0 0 0,0 0 0,0 0 0,0 0 0,0 0 0,1 0 0,-1 0 0,0 0 0,0 0 0,0 0 0,0 0 0,0 0 0,0 0 0,0 0 0,0 0 0,0 0 0,0 0 0,0-1 0,1 1 0,-1 0 0,0 0 0,0 0 0,0 0 0,0 0 0,0 0 0,0 0 0,0 0 0,0 0 0,0 0 0,0 0 0,0 0 0,0-1 0,0 1 0,0 0 0,0 0 0,35 62-152,-22-31 168,-11-22-22,2 1-1,-1-1 1,1 0-1,0-1 0,1 1 1,0-1-1,1 0 1,-1 0-1,2 0 1,-1-1-1,13 12 1,-15-16 13,0-1 0,0 1 1,0-1-1,0 0 0,0 0 1,0 0-1,1-1 1,-1 0-1,1 0 0,-1 0 1,1 0-1,-1 0 0,1-1 1,0 0-1,-1 0 0,1 0 1,-1-1-1,1 1 0,-1-1 1,1 0-1,-1-1 0,1 1 1,-1-1-1,0 0 0,0 0 1,0 0-1,0 0 0,0-1 1,4-3-1,8-6 30,-1-1 0,-1-1 0,0-1 0,-1 0 0,16-23 0,-16 19 46,17-36 0,-25 47-56,-7 20 12,-3 9-11,3 5-20,2 0 0,3 40 0,-1-56-4,-1 0-1,1-1 0,1 1 0,0 0 0,0-1 1,1 0-1,0 0 0,1 0 0,9 14 0,-14-22 1,1 0-1,0 0 0,-1 0 1,1-1-1,0 1 0,-1 0 1,1-1-1,0 1 0,0 0 1,0-1-1,-1 1 0,1-1 0,0 0 1,0 1-1,0-1 0,0 0 1,0 1-1,0-1 0,0 0 1,0 0-1,0 0 0,0 0 1,0 0-1,1 0 0,0 0 3,0-1-1,0 0 1,1 0-1,-1 1 0,0-1 1,-1 0-1,1-1 1,0 1-1,0 0 1,2-3-1,4-3 17,-1-1 0,0 0-1,8-13 1,-14 19-17,21-34 102,-3-1 0,-1-2-1,21-65 1,-36 96-81,-2 4-12,2-2 10,-1 1 1,-1-1-1,1 0 0,-1 0 1,0 0-1,0-7 0,23 53-168,-14-24 119,-8-11 16,1 1 0,1-1 0,-1 0 0,1 0 0,0 0 0,6 6 0,12 11-44,-17-16 59,0-1 0,0 0 0,1 0 0,9 7 0,-13-11-5,0 0 1,1 0 0,-1 0-1,0 0 1,1 0 0,-1 0-1,1-1 1,-1 1 0,1-1 0,0 1-1,-1-1 1,1 0 0,-1 0-1,1 0 1,0-1 0,-1 1-1,4-1 1,-5 0-1,15-3 2,-1 0 0,17-8 0,-27 10 4,0 0-1,0-1 0,-1 0 1,0 0-1,0 0 1,1 0-1,-2-1 1,1 0-1,0 0 1,4-6-1,-3 3 10,0 0 0,-1 0 0,0-1-1,5-12 1,-8 18-9,-1 0 0,1 0-1,-1 0 1,1 0 0,-1 0 0,0 0-1,1 0 1,-1 0 0,0 0-1,0 0 1,-1 0 0,1 0 0,0 0-1,-1 0 1,1 0 0,-1 0-1,0 0 1,0 0 0,0 0-1,0 0 1,0 0 0,0 1 0,0-1-1,-3-3 1,3 5-6,1-1 0,-1 1 1,0 0-1,1-1 0,-1 1 0,0 0 0,1 0 0,-1 0 1,0-1-1,1 1 0,-1 0 0,0 0 0,0 0 0,1 0 1,-1 0-1,0 0 0,1 0 0,-1 0 0,0 0 0,0 1 1,1-1-1,-1 0 0,0 0 0,1 1 0,-1-1 0,0 0 1,1 1-1,-1-1 0,1 1 0,-1-1 0,0 1 0,1-1 1,-1 1-1,1-1 0,0 1 0,-1-1 0,0 2 0,-20 26-3,17-22 16,0 2-16,0-1 0,0 1 0,0-1-1,1 1 1,0 0 0,1 0 0,0 1 0,0-1-1,1 0 1,0 1 0,0-1 0,1 1 0,0-1 0,2 15-1,-1-12-1,1 0 0,1 0 0,0 0 0,0-1 0,1 1-1,0-1 1,1 0 0,0 0 0,1 0 0,11 15-1,-16-24 8,1 1 0,-1 0 0,0 0 0,1-1-1,0 1 1,-1-1 0,1 1 0,0-1 0,0 0-1,0 0 1,0 0 0,0 0 0,0 0 0,0 0-1,0 0 1,0-1 0,0 1 0,0-1 0,0 0 0,1 1-1,-1-1 1,0 0 0,0 0 0,0 0 0,1-1-1,-1 1 1,0 0 0,0-1 0,0 0 0,0 1-1,0-1 1,0 0 0,0 0 0,0 0 0,0 0-1,3-3 1,5-4 24,0-1-1,-1 0 1,0 0-1,0-1 1,7-11-1,-5 6-5,11-14 219,27-51 0,-28 46 22,-21 33-258,0 1 1,0 0-1,0 0 0,0 0 1,0 0-1,0-1 1,0 1-1,0 0 1,0 0-1,0 0 1,0 0-1,0-1 0,1 1 1,-1 0-1,0 0 1,0 0-1,0 0 1,0 0-1,0-1 1,1 1-1,-1 0 1,0 0-1,0 0 0,0 0 1,0 0-1,1 0 1,-1 0-1,0 0 1,0 0-1,0 0 1,1 0-1,-1 0 0,0 0 1,0 0-1,0 0 1,1 0-1,-1 0 1,0 0-1,3 8 81,-2 12-23,-3-13-38,2 2-10,-2-1 1,1 1 0,-1 0-1,0 0 1,-1-1 0,0 1-1,-1-1 1,1 0 0,-2 0-1,-7 13 1,0-6-1,10-12-12,1-1 0,-1 0-1,1 1 1,-1-1 0,1 0 0,-1 0 0,0 0-1,0 0 1,0-1 0,0 1 0,-1-1 0,1 1-1,0-1 1,-1 1 0,1-1 0,-1 0-1,1 0 1,-1-1 0,1 1 0,-1 0 0,-5 0-1,13-6-23,5-1-10,4 4 30,-1 0 0,1 1 0,-1 0 0,1 1 0,-1 1 0,1 0 0,25 5 0,-16-2 1,33 1 0,-47-6-311,-1 1-1,1-1 1,0-1-1,9-2 1,-12 2-1160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03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96 4416,'0'0'7960,"-10"0"-7512,-37 0 26,20 0 6259,27 0-6664,0-1 0,0 1 0,0 0-1,0-1 1,0 1 0,0-1-1,0 1 1,0 0 0,0-1-1,0 1 1,0-1 0,0 1 0,0-1-1,0 1 1,0 0 0,1-1-1,-1 1 1,0 0 0,0-1 0,0 1-1,1-1 1,-1 1 0,0 0-1,0-1 1,1 1 0,-1 0-1,0 0 1,1-1 0,-1 1 0,0 0-1,1-1 1,19-3 246,0-1-1,0 2 1,1 1-1,-1 0 1,41 4 0,-24-2-131,45-4 263,-1-4 0,84-18 1,-7 0-5,-116 22-286,0 3 0,-1 1 0,1 2 0,79 14 1,-70-10 108,93-1 1,-121-5-138,11-5 229,-30 5-188,-17 4-284,8-3 43,-39 15-1168,33-12-1599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5320,'0'0'7090,"7"10"-6776,2 0-213,-6-7-67,0 1-1,0-1 0,-1 0 0,1 1 0,-1 0 0,0 0 0,0 0 0,0 0 1,-1 0-1,1 0 0,-1 0 0,0 0 0,0 1 0,0 5 0,3 54 564,-4-45-383,1-1 0,1 1 0,1-1 1,0 0-1,1 0 0,9 24 0,-12-40-181,-1 0-1,1 0 1,0 0-1,0-1 1,0 1-1,0 0 0,1 0 1,-1-1-1,0 1 1,1-1-1,-1 1 1,1-1-1,0 0 1,-1 0-1,1 1 1,0-1-1,0 0 1,-1 0-1,1-1 1,4 2-1,-3-1 8,0-1-1,0 0 1,0 0 0,0 0-1,0 0 1,0-1 0,0 1-1,0-1 1,0 0 0,0 0 0,0 0-1,4-2 1,4-3 61,-1-1 0,0 1 1,0-2-1,0 1 0,14-17 0,-9 7 40,0-1-1,-1-1 0,-1 0 1,13-26-1,33-88 637,-59 132-762,4-10 223,-4 15-88,-1 14-110,1 12-11,-1-9 1,1 0 0,1 0 0,1 1 0,8 34-1,4-17 7,-13-37-27,0 0 1,0 0 0,1 0-1,-1 0 1,0 0 0,1 0 0,-1 0-1,1-1 1,0 1 0,0 0-1,-1-1 1,1 0 0,0 1 0,0-1-1,4 2 1,-5-3 3,0 0 0,1 0 0,-1 0 0,1 0 0,-1 0 0,0-1 0,1 1 0,-1 0 0,1-1 0,-1 1 0,0-1 1,0 1-1,1-1 0,-1 0 0,0 0 0,0 1 0,2-2 0,18-17 127,-12 9-78,-1 0 1,-1-1 0,0 0-1,0 0 1,5-16 0,8-10 153,-7 0 74,-8 21-131,-4 12-128,0 1-13,0 0 0,0 0 0,0 0 0,0 1 0,0-1 0,0 1 1,1-1-1,-1 1 0,1-1 0,0 1 0,0 0 0,-1 0 0,6-4 0,-3 3 36,9-5 515,-12 8-568,-1 0 0,0 0 0,1 0 0,-1 0 0,0 0 0,1 0 0,-1 0 0,1 1 1,-1-1-1,0 0 0,1 0 0,-1 0 0,0 1 0,1-1 0,-1 0 0,0 0 0,1 1 0,-1-1 0,0 0 0,0 1 0,1-1 0,-1 0 0,0 1 1,0-1-1,0 0 0,1 1 0,-1-1 0,0 1 0,0-1 0,0 0 0,0 1 0,0-1 0,0 1 0,0-1 0,0 0 0,0 1 0,0-1 0,0 1 1,0-1-1,0 1 0,3 72-79,-8 104 1,-1-23 48,-6 124 363,14-313-265,1 1 0,11-44 0,-3 13 14,10-48 71,39-121 1,-24 130-115,-30 90-51,0 1 0,1 0 0,1 0 0,0 1-1,14-16 1,-21 26 11,0 1 0,0 0 0,0-1-1,1 1 1,-1 0 0,1 0-1,-1 0 1,1 0 0,-1 0 0,1 0-1,-1 0 1,1 1 0,0-1 0,-1 1-1,1-1 1,0 1 0,0-1 0,-1 1-1,1 0 1,0 0 0,1 0 0,0 1-2,-1-1 1,1 1 0,-1 0 0,0 0 0,1 0 0,-1 0-1,0 0 1,0 1 0,0-1 0,0 1 0,0-1-1,0 1 1,2 2 0,3 5-12,0 0 1,0 1-1,-1-1 0,0 1 0,5 14 1,-9-20 9,4 9-18,-1 0 0,8 28 0,-12-38 22,-1 0 1,1 0 0,-1 0 0,1 0 0,-1 0-1,0 0 1,0 0 0,0 1 0,-1-1-1,1 0 1,-1 0 0,0 0 0,0 0-1,0 0 1,0 0 0,0 0 0,-1-1-1,1 1 1,-4 4 0,3-5 10,0-1-1,-1 1 1,1-1-1,0 1 1,-1-1 0,1 0-1,-1 0 1,1 0-1,-1 0 1,0-1-1,1 1 1,-1-1 0,0 0-1,1 1 1,-1-1-1,-3-1 1,-46-3 187,48 3-174,-52-1 314,57 14-1221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5416,'0'0'6450,"0"12"-6114,-11 260 1097,-1 32 826,14-302-1972,2-6-98,3-5-11,4-14 40,10-25 1,-12 24-73,1 2 0,14-25 1,-20 41-98,-1 1 0,1-1 0,1 1 0,-1 0 0,1 0 0,0 0 0,0 1 0,0-1 0,1 1 0,-1 0 0,1 1 0,9-5 0,-14 8-39,0 0 1,0-1 0,1 1-1,-1-1 1,0 1 0,0 0-1,1 0 1,-1 0 0,0 0-1,1 0 1,-1 0-1,0 0 1,1 0 0,-1 1-1,0-1 1,0 0 0,1 1-1,-1-1 1,0 1 0,0-1-1,0 1 1,2 1-1,0 0 7,-1 0-1,0 1 0,1-1 0,-1 1 1,0-1-1,0 1 0,0 0 0,2 5 0,0-1 13,-1 1-1,0 0 1,0 0-1,-1 0 0,0 0 1,1 14-1,-3-13 1,0 1-1,0-1 1,-1 1 0,0-1 0,-1 1-1,0-1 1,0 1 0,-8 16-1,7-20-2,0 0 0,0 0 0,-1-1 0,0 1 0,0-1 0,-1 0 0,1-1 0,-1 1 0,0-1 0,0 0 0,-1 0 0,1 0-1,-11 5 1,11-7 21,-1 1-1,1-1 0,-1 0 1,1 0-1,-12 2 1,14-4-12,0 0 1,-1 0-1,1 0 1,0 0 0,0 0-1,0-1 1,0 0-1,0 1 1,0-1 0,0 0-1,-6-3 1,9 3 18,1 1-40,-1-1 0,1 0 0,0 0 0,0 1 0,0-1 0,0 1 0,0-1 0,0 1 0,0-1 0,0 1 0,0 0 0,0 0 0,0-1-1,0 1 1,0 0 0,2 0 0,25-5 11,-25 5-4,33-5 37,70-13 4,-93 15-32,1-1 1,-1 0-1,0-1 0,0-1 0,19-11 0,-10 2 143,-1 0 0,0-1 1,-1-1-1,28-32 0,-21 18 339,-26 31-448,0 0-57,-1 0-1,0 0 1,1 0 0,-1 0 0,0 1 0,0-1 0,1 0 0,-1 0 0,0 0 0,1 1 0,-1-1 0,0 0-1,0 1 1,1-1 0,-1 0 0,0 0 0,0 1 0,0-1 0,1 0 0,-1 1 0,0-1 0,0 0 0,0 1-1,0-1 1,0 1 0,0-1 0,0 0 0,0 1 0,0-1 0,0 0 0,0 1 0,0-1 0,0 1 0,0-1 0,0 0-1,0 1 1,-4 21 45,2-14-22,-2 24 78,2 0 1,2 61-1,0-91-99,1 0-1,-1-1 1,0 1 0,0 0-1,1-1 1,-1 1-1,0-1 1,1 1-1,0-1 1,-1 1-1,1-1 1,0 1 0,1 1-1,-1-2-2,-1-1-1,1 1 1,0-1 0,-1 0-1,1 1 1,0-1 0,-1 1-1,1-1 1,0 0 0,-1 0-1,1 1 1,0-1 0,0 0-1,-1 0 1,1 0 0,0 0-1,-1 0 1,1 0 0,0 0-1,1 0 1,2-1 6,0-1 0,-1 1 0,1-1 0,-1 1 0,0-1 0,1 0 0,-1 0 0,0-1 0,5-4 0,8-10 33,0 0 1,25-37-1,-26 32 30,33-35 1,-48 56-74,0 1 0,0 0 0,1-1 0,-1 1 0,0 0 0,0 0 0,1-1 0,-1 1 0,0 0-1,0 0 1,1-1 0,-1 1 0,0 0 0,1 0 0,-1 0 0,0 0 0,1-1 0,-1 1 0,0 0 0,1 0 0,-1 0 0,0 0 0,1 0 0,-1 0 0,1 0 0,-1 0 0,0 0 0,1 0 0,-1 0 0,0 0 0,1 0 0,-1 0 0,0 1 0,1-1 0,-1 0 0,0 0 0,1 0 0,-1 0 0,0 1 0,1-1 0,-1 0 0,0 0 0,0 0 0,1 1 0,-1-1 0,0 0 0,0 1 0,1-1 0,-1 0 0,0 1 0,0-1 0,0 0 0,0 1 0,0-1 0,1 1 0,3 22 32,-3-20-27,0 7 6,0 0 1,1 0 0,0 0 0,1 0 0,0-1-1,1 1 1,0-1 0,0 0 0,1 0-1,0 0 1,8 10 0,-12-19-11,0 1 0,-1-1 0,1 1 0,0-1 0,-1 0 0,1 1 0,0-1-1,-1 0 1,1 0 0,0 1 0,-1-1 0,1 0 0,0 0 0,0 0 0,-1 0 0,1 0 0,0 0 0,0 0 0,-1 0 0,1 0 0,0 0 0,0 0 0,-1-1-1,1 1 1,0 0 0,-1-1 0,1 1 0,0 0 0,-1-1 0,2 0 0,21-14 41,-19 12-34,7-6 3,-1-1 1,0 1-1,-1-1 0,1-1 0,-2 0 0,9-14 1,39-76 58,-49 87-58,19-40 47,-2-2 0,16-59 0,-26 80-36,-10 28-2,-1-1 1,0 0-1,0 1 0,-1-1 1,0 0-1,3-16 1,-2 100 94,18 103 0,-12-125-97,28 94 1,-37-147-47,0-1 1,1 1 0,-1 0-1,0-1 1,1 1 0,-1 0-1,0-1 1,0 1 0,0 0-1,1 0 1,-1-1 0,0 1-1,0 0 1,0-1 0,0 1-1,0 0 1,-1 0 0,1-1-1,0 1 1,0 0 0,0 0-1,-1 0 1,1-1-187,-1-1 1,1 1-1,-1-1 0,1 1 1,-1-1-1,1 1 0,-1-1 1,1 1-1,0-1 0,-1 1 1,1-1-1,0 1 0,-1-1 1,1 1-1,0-1 0,0 0 1,0 1-1,0-1 0,-1 1 0,1-1 1,0-1-1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11352,'0'0'1384,"14"-9"-1291,1-2-42,-6 4-7,0 1 0,1 0 0,-1 0 0,1 1 0,0 0 0,1 1 0,19-6 0,-5 4 315,1 2 0,0 0 1,-1 1-1,1 2 1,0 1-1,0 1 0,0 1 1,0 1-1,-1 1 0,29 9 1,-50-12-516,0 1 1,0-1 0,-1 1-1,1 0 1,0 0 0,-1 1 0,0-1-1,1 1 1,4 5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6328,'0'0'8076,"-3"13"-7711,-86 463 2349,82-434-2454,2-20 301,2 0-1,0 23 1,3-44-545,0-1 0,0 0 0,0 0 1,0 1-1,0-1 0,0 0 0,0 0 0,0 1 1,0-1-1,0 0 0,0 0 0,1 1 0,-1-1 0,0 0 1,0 0-1,0 0 0,0 1 0,1-1 0,-1 0 1,0 0-1,0 0 0,0 0 0,1 0 0,-1 1 1,0-1-1,0 0 0,0 0 0,1 0 0,-1 0 1,0 0-1,0 0 0,1 0 0,-1 0 0,0 0 1,0 0-1,1 0 0,-1 0 0,0 0 0,0 0 1,1 0-1,-1 0 0,0 0 0,0 0 0,1 0 1,14-6 332,-9 4-307,38-14 223,-37 13-220,0 0 0,1 0 0,0 0 0,-1 1 0,1 0 0,0 1 0,13-2 0,97-1 882,-117 4-938,0 0 1,0-1 0,0 1-1,0-1 1,0 1 0,0-1 0,0 0-1,0 1 1,0-1 0,0 0-1,0 1 1,-1-1 0,1 0-1,0 0 1,-1 0 0,1 0-1,-1 0 1,1 0 0,-1 0-1,1 0 1,-1 0 0,1 0 0,-1-1-1,2-7-2928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9536,'0'0'1868,"12"-10"-1463,42-34 2,-45 38-257,1 0 1,-1 1-1,1 0 1,0 1-1,0 0 1,0 0-1,0 1 0,1 0 1,0 1-1,-1 0 1,1 1-1,0 0 1,19 1-1,1 3 376,0 2 1,0 1-1,35 11 0,-39-10-51,-8 1 99,-16-6-355,0-1 1,0 1-1,0-1 1,0 0-1,0 0 1,0-1-1,6 2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8432,'0'0'3112,"11"-7"-2511,-4 1-479,2 0 19,-1 0-1,1 1 1,0 0-1,0 0 1,0 1-1,1 0 1,13-3 0,142-26 1995,-136 29-1638,0 2 0,1 1 1,48 5-1,-50-1 55,-16-2-176,-1 0 1,1 1-1,12 3 0,-16-3-2667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5624,'0'0'7218,"-12"11"-6796,-75 77 371,21-20-58,24-26-134,-56 71 0,0 12 1119,97-123-1698,-9 14 1199,10-15-1199,0-1-1,0 1 1,0-1-1,1 0 1,-1 1-1,0-1 1,0 0 0,0 1-1,0-1 1,0 1-1,1-1 1,-1 0 0,0 0-1,0 1 1,1-1-1,-1 0 1,0 1 0,0-1-1,1 0 1,-1 0-1,0 1 1,1-1-1,-1 0 1,0 0 0,1 0-1,-1 1 1,1-1-1,-1 0 1,0 0 0,1 0-1,-1 0 1,0 0-1,1 0 1,-1 0 0,1 0-1,-1 0 1,0 0-1,1 0 1,-1 0-1,1 0 1,23 2 69,-1 2 0,0 1 0,-1 0 0,1 2 0,-1 1-1,0 0 1,-1 2 0,0 0 0,0 2 0,32 24 0,-41-26-42,0 1 0,-1 1-1,0 0 1,-1 1 0,-1 0 0,0 0-1,-1 1 1,0 0 0,-1 0 0,-1 1 0,9 29-1,-13-38 2,4 8 186,-5-15-234,0 1-1,-1 0 1,1-1-1,0 1 1,0 0 0,0-1-1,0 1 1,-1-1-1,1 0 1,0 1 0,0-1-1,-1 1 1,1-1-1,0 0 1,-1 0 0,1 1-1,-1-1 1,1-1-1,36-49-2990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66 11352,'0'0'1465,"-5"11"-1153,-8 24-146,1 0 0,1 1 0,2 0 1,2 1-1,1 0 0,2 0 0,1 45 0,4-74-80,-1-1 0,1 0 0,0 0-1,1 0 1,0 1 0,0-2 0,0 1-1,5 8 1,-6-12-39,0-1 0,1 0 0,-1 0-1,1 0 1,0 0 0,0 0 0,-1 0-1,1 0 1,1 0 0,-1-1 0,0 1-1,0-1 1,0 1 0,1-1 0,-1 0 0,1 0-1,-1 0 1,1-1 0,-1 1 0,1 0-1,0-1 1,-1 0 0,1 1 0,4-1-1,2-1 27,-1-1-1,0 1 0,0-1 1,0 0-1,0-1 0,0 0 1,0 0-1,-1-1 0,1 0 1,-1 0-1,0-1 0,-1 0 1,1 0-1,-1 0 0,9-11 1,-3 4 59,-2-1-1,1-1 1,-2 0 0,0 0 0,0-1 0,10-26-1,-16 32-59,0-1-1,0 0 0,-1 0 1,-1 0-1,0 0 0,0 0 1,-1-1-1,0 1 0,-1 0 1,0 0-1,-1 0 0,0 0 1,0 0-1,-1 0 0,0 1 1,-1-1-1,0 1 0,-6-10 1,4 9-2,0 0 0,0 0 1,-1 1-1,0 0 0,-1 0 0,0 1 1,0 0-1,-1 1 0,0-1 1,0 2-1,-1-1 0,0 1 0,0 1 1,0 0-1,-19-7 0,23 11-29,0 0 0,-1 0 1,1 1-1,0 0 0,0 0 0,0 0 0,0 1 0,0 0 0,0 0 0,0 1 0,0-1 0,0 1 0,0 1 0,0-1 0,1 1 0,-1 0 1,1 0-1,0 0 0,0 1 0,-8 7 0,2-1-447,1-1 1,1 1-1,0 1 0,0 0 1,1 0-1,1 1 0,-12 21 1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5520,'0'0'5862,"9"14"-5508,27 43 10,-29-45-190,-1 0 1,-1 0 0,0 1-1,-1-1 1,0 1-1,2 14 1,1 1 129,20 111 689,-11-47-578,23 118 301,27 122 55,28 25-146,-60-251-366,63 135 1,147 234 602,-221-437-741,0 0 0,3-2-1,46 51 1,-56-70-78,1-1-1,1-1 1,0-1 0,1 0-1,1-1 1,0-1 0,1-1-1,33 13 1,17-1 64,0-3-1,2-4 1,0-2 0,136 7-1,-200-20-37,0-1 0,0-1-1,13-1 1,-21 2-174,1 0 0,-1 0 0,1-1 1,-1 1-1,0 0 0,1-1 0,-1 1 0,1-1 0,-1 1 0,0-1 0,1 0 0,-1 0 1,0 0-1,0 1 0,0-1 0,1 0 0,-1-1 0,0 1 0,0 0 0,-1 0 0,1 0 1,0 0-1,0-1 0,0 1 0,-1 0 0,1-2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5920,'0'0'5328,"-13"16"-4930,2-2-302,-12 15 141,2 1-1,-22 38 1,-105 270 1914,107-238-1220,33-76-515,6-16-28,7-16 212,154-360 992,-156 359-1552,20-53 216,22-53 552,-41 103-670,2 2 268,-6 10-396,1 1 0,0-1 0,-1 1 0,1-1 0,0 1 0,-1 0 0,1-1 0,-1 1 0,1-1 0,-1 1 0,0 0 0,1-1 0,-1 1 0,1 0 0,-1 0 0,0-1-1,0 1 1,1 1 0,35 85 183,17 38-10,40 44 61,-60-111-140,-14-12 10,-20-45-111,-1-1 0,1 0 0,-1 0 1,0 0-1,1 0 0,-1 0 0,1-1 0,-1 1 1,1 0-1,-1-1 0,-2 0 0,-2 0 4,-11-3-5,-21-5 3,-1 2 1,0 1-1,-77 0 1,115 6-19,-1 0-1,1 0 1,-1 0 0,1 1 0,0-1-1,-1 1 1,1-1 0,0 1 0,-1-1-1,1 1 1,0-1 0,0 1-1,-1 0 1,1 0 0,0 0 0,-2 1-1,-3 6-2788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04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0 283 8032,'0'0'12089,"13"-1"-11517,15-2-254,0-1 1,0-1-1,-1-1 0,0-2 1,30-12-1,-2-5 263,-1-1 0,-1-4 0,54-38 0,-76 41-164,-21 18-152,0 1-1,0 0 0,12-7 1,-18 12-32,-3 3-183,0 0-1,0-1 1,-1 1 0,1 0-1,0-1 1,0 1 0,-1 0 0,1-1-1,0 1 1,-1-1 0,1 0-1,-1 1 1,1-1 0,0 1-1,-1-1 1,0 0 0,1 1 0,-1-1-1,1 0 1,-1 0 0,0 1-1,1-1 1,-1 0 0,0 0-1,0-1 322,-2 3-293,-1 0 0,1 1 0,-1-1 0,1 1-1,-1 0 1,1 0 0,-3 2 0,0 1 1,-17 13 35,-136 97 262,99-78-280,-67 39 127,92-57-124,25-13-32,0 0-1,0-1 1,0 0 0,-1-1 0,0 0 0,0-1 0,0 0 0,0 0 0,-13 1 0,22-4 49,6-13 327,-1 9-417,1 0 1,0 0-1,0 0 1,0 1-1,0 0 1,1-1-1,-1 2 1,1-1-1,0 1 1,0 0-1,0 0 1,0 0-1,0 1 1,8-1-1,6 0 5,0 1 0,0 1 0,22 2 0,-15 2-13,1 0-1,-1 2 1,0 0-1,29 13 1,-5 1 13,53 30 1,-99-48-27,0 1 0,0 0 0,-1 0 0,1 1 0,-1-1 1,0 1-1,0 0 0,0 0 0,0 0 0,-1 1 0,0-1 0,0 1 1,4 7-1,-7-11-22,0-1 1,0 0-1,0 0 1,0 0-1,0 1 1,0-1-1,0 0 1,1 0-1,-1 0 1,0 1-1,0-1 1,0 0-1,0 0 1,0 0-1,0 1 1,1-1-1,-1 0 1,0 0-1,0 0 1,0 0-1,0 0 1,1 0-1,-1 1 1,0-1-1,0 0 1,0 0-1,1 0 1,-1 0-1,0 0 1,0 0-1,0 0 1,1 0-1,-1 0 1,0 0-1,0 0 1,0 0-1,1 0 1,-1 0-1,0 0 1,0 0-1,1 0 1,-1 0-1,0 0 1,0 0-1,0 0 1,1 0-1,-1-1 1,0 1-1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0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42 5224,'0'0'6404,"-13"-8"-5990,-44-22 24,52 29-374,1 0 0,-1 0 1,1 1-1,-1 0 0,1 0 1,-1 0-1,1 0 1,-1 1-1,1 0 0,-1-1 1,1 2-1,0-1 0,0 0 1,-1 1-1,1 0 1,0 0-1,0 0 0,0 1 1,-6 5-1,2-3 73,-7 5 61,0 0 0,1 2 0,1-1 0,0 2 0,0 0 0,1 0 0,1 1 1,1 1-1,-14 23 0,16-25-93,1 1 0,1-1 0,0 2 0,1-1 0,1 1 0,0 0 0,1 0 0,0 0 0,2 0 0,-1 0 0,2 24 0,2-30-58,0 1 0,0-1 0,0 0 0,1 0 0,0 0 0,1 0 0,0 0 0,1-1 0,0 0 0,0 0 0,0 0 1,13 13-1,-14-17-21,1 1 0,-1-1 0,1 0 0,0 0 0,0-1 1,0 1-1,0-1 0,0 0 0,1 0 0,0-1 0,-1 0 1,1 0-1,0 0 0,0-1 0,0 0 0,0 0 0,0 0 1,1-1-1,-1 0 0,10-1 0,-3-2 9,0-1 0,-1 0 0,0 0 0,0-2 0,0 1 0,-1-1 0,0-1 0,0 0 0,0-1 0,13-13 0,-3 1 43,-1 0 0,-1-2-1,27-38 1,-28 33 67,0-1 1,-2-1-1,-1 0 0,17-46 1,-28 62 291,-6 20-170,-6 24-139,7-18-120,0 1 1,1-1-1,0 1 0,2-1 1,-1 1-1,1-1 1,1 1-1,1-1 0,0 0 1,0 0-1,1-1 1,8 14-1,-12-23-6,1-1-1,-1 0 1,1 0-1,-1 0 0,1 0 1,0 0-1,0 0 1,0 0-1,0-1 1,0 1-1,0-1 1,0 1-1,0-1 1,1 0-1,-1 0 1,0 0-1,1 0 1,-1 0-1,1-1 1,0 1-1,-1-1 1,1 1-1,-1-1 1,1 0-1,2 0 1,0-1 6,0-1 0,0 1 1,0-1-1,0 0 0,-1 0 1,1 0-1,-1 0 0,1-1 0,-1 0 1,0 0-1,0 0 0,4-5 1,7-7 28,0-1 0,-2-1 0,0 0 0,0-1 0,-2-1 0,0 0 0,8-21 0,23-36 363,-41 75-358,-2 3-11,-1 17-25,0 1-1,1 0 1,1-1 0,1 1-1,1 0 1,1-1 0,9 36-1,-11-50-10,1 0 0,0 0-1,1 0 1,-1 0-1,1 0 1,0 0 0,0-1-1,0 1 1,1-1-1,7 8 1,-9-11 6,0 1 0,0-1 0,-1 1 0,1-1 0,0 1 0,0-1 1,0 0-1,1 0 0,-1 0 0,0 0 0,0-1 0,0 1 0,1-1 0,-1 1 0,0-1 0,1 0 0,-1 0 0,0 1 1,1-2-1,-1 1 0,0 0 0,1 0 0,-1-1 0,0 0 0,1 1 0,-1-1 0,0 0 0,4-2 0,3-3 12,0 0 0,0-1-1,0-1 1,-1 1 0,0-1-1,-1-1 1,13-18 0,-1-2 76,17-40 0,-28 51-51,-6 15-21,-1-1 0,1 0-1,-1 0 1,0-1 0,-1 1 0,1 0 0,0-5 0,3-19 106,-3 26-109,-1 0-4,1 0 1,-1 0-1,1 0 0,-1-1 1,1 1-1,0 0 1,0 0-1,0 0 0,0 0 1,0 0-1,1 0 1,-1 1-1,1-1 0,-1 0 1,1 1-1,-1-1 1,1 1-1,0-1 0,0 1 1,0 0-1,0 0 1,0 0-1,0 0 0,0 0 1,4-1-1,1 1 5,0-1 0,0 1-1,0 1 1,0-1 0,0 1-1,0 1 1,0-1 0,0 1-1,0 0 1,10 3 0,-13-2-12,0 0-1,0-1 1,0 1 0,-1 1 0,1-1 0,0 1-1,-1-1 1,0 1 0,0 0 0,0 0 0,0 0-1,0 1 1,0-1 0,-1 1 0,0-1 0,1 1-1,-1 0 1,2 5 0,28 91 2,5 10-1,-36-107-2,0 0-1,0 0 1,1-1-1,-1 1 0,1-1 1,0 1-1,0-1 1,0 1-1,0-1 1,0 0-1,0 0 0,1 0 1,-1 0-1,5 2 1,-5-3-1,0 0 1,0-1 0,1 1-1,-1-1 1,0 1 0,0-1 0,0 0-1,0 0 1,1 0 0,-1 0-1,0-1 1,0 1 0,0 0-1,0-1 1,0 0 0,0 1-1,1-1 1,-1 0 0,-1 0 0,1 0-1,3-2 1,2-2 18,0-1 0,0 1 0,-1-1 0,0-1 1,0 1-1,-1-1 0,1 0 0,3-7 0,34-67 246,-30 56-148,-8 14-60,-4 16-31,-1 14-22,1-10 0,12 71-11,-11-72 3,0 0 0,1 0-1,0 0 1,0 0 0,1 0 0,0-1-1,7 11 1,-10-17 3,-1 0 1,1 0-1,0 0 1,0 0-1,-1 0 1,1-1-1,0 1 1,0 0-1,0 0 0,0-1 1,0 1-1,0-1 1,0 1-1,0-1 1,1 1-1,-1-1 1,0 0-1,0 1 0,0-1 1,0 0-1,1 0 1,-1 0-1,0 0 1,0 0-1,2 0 1,-1-1 2,0 0 1,1 0 0,-1 0 0,0 0 0,0 0 0,0 0-1,0-1 1,0 1 0,0-1 0,-1 1 0,4-4 0,2-4 17,0 0 1,-1-1-1,0 1 1,5-13-1,5-16 84,-2-2-1,11-45 0,-20 65-34,-4 20-70,7-22 156,-1 20-62,2 12-59,-1 1-30,1-1 0,0 0 0,0 0 0,1-1 0,0-1 0,1 0 0,-1 0 0,2-1 0,-1 0 0,1-1-1,0 0 1,24 7 0,-33-12 9,1 0 0,0-1 1,1 0-1,-1 0 0,0 0 0,0 0 0,0-1 0,0 0 0,-1 1 0,1-1 0,0-1 0,0 1 0,0-1 0,-1 1 1,1-1-1,-1 0 0,1 0 0,-1-1 0,0 1 0,0-1 0,0 1 0,0-1 0,4-5 0,-4 4 6,1 0 0,-1-1-1,0 1 1,-1-1 0,1 1-1,-1-1 1,0 0 0,0 1-1,-1-1 1,1 0 0,-1-1-1,0 1 1,0 0 0,-1 0-1,1 0 1,-1 0 0,-1-1 0,0-4-1,1 9-12,0 0 0,0 0 0,0 0 0,0 0 0,-1 0 0,1 0 0,0 1 0,-1-1 0,1 0 0,0 0 0,-1 0 0,1 1-1,-1-1 1,0 0 0,1 0 0,-1 1 0,1-1 0,-2-1 0,1 2-5,1 0 0,-1 0 0,1 0 0,-1 0 0,1 0 0,-1 0 0,1 0 0,-1 0 0,1 0 0,-1 0 0,0 0 0,1 0 0,-1 0 0,1 1 0,-1-1 0,1 0 0,0 0 0,-1 1 0,1-1 0,-1 0 0,1 0 0,-1 1 0,0 0 0,-1 1 2,0 0 0,-1 1 0,1-1 0,0 1 0,0 0 0,1 0 0,-1 0 0,-2 5 0,2 0-7,0 1-1,0-1 1,0 0 0,1 1-1,1-1 1,-1 1-1,2-1 1,-1 1 0,1-1-1,0 1 1,1-1-1,-1 0 1,7 16-1,-6-19 5,0 0-1,0 0 1,1 0-1,-1-1 0,1 1 1,0-1-1,0 1 1,1-1-1,-1 0 0,1 0 1,0-1-1,0 1 0,0-1 1,0 0-1,1 0 1,-1 0-1,1-1 0,0 1 1,-1-1-1,1 0 0,0-1 1,1 1-1,7 0 1,-10-2 12,1 1 1,0-2 0,0 1 0,0 0 0,-1-1 0,1 0 0,0 0 0,-1 0 0,1 0 0,0-1 0,-1 1-1,0-1 1,1 0 0,-1 0 0,0 0 0,0 0 0,0-1 0,0 1 0,0-1 0,-1 0 0,1 1-1,3-7 1,4-6 81,0-1 0,-2 0 0,12-26 0,-5 9 47,39-76 401,-54 109-537,0-1 1,1 0 0,-1 1 0,0-1 0,0 1-1,1-1 1,-1 1 0,1-1 0,-1 1 0,0-1-1,1 1 1,-1-1 0,1 1 0,-1-1 0,1 1-1,-1 0 1,1-1 0,-1 1 0,1 0 0,-1-1-1,1 1 1,0 0 0,-1 0 0,1 0 0,-1-1-1,1 1 1,0 0 0,-1 0 0,2 0 0,-1 1-1,0-1 0,0 1 0,-1-1 1,1 1-1,0 0 0,0-1 0,0 1 0,-1 0 1,1 0-1,0-1 0,0 1 0,-1 0 0,1 0 1,-1 0-1,1 1 0,3 6 2,-1-1-1,-1 1 0,4 13 1,-2-2-10,-1 0 0,-1 0 0,0 1-1,-2-1 1,0 1 0,-4 28 0,3-41 2,0-3 0,0 0 0,1-1 0,-1 1 0,0 0 0,0-1 0,-1 1 0,-2 4 0,4-8 0,-1 1 0,0 0 0,0 0 0,0-1 0,1 1 0,-1 0 0,0-1 0,0 1 0,0-1 0,0 1 0,0-1 0,0 0 0,0 1 0,0-1 0,0 0 0,0 0 0,0 0 0,0 0 0,0 0 0,0 0 0,0 0 0,0 0 0,0 0 0,-1 0 0,1 0 0,0-1 0,0 1 0,0 0 0,0-1 0,-1 0 0,-54-23 120,52 24-112,20 10 0,6-2-8,32 9 0,-20-7 0,-21-6 124,1 0 0,-1-1 0,22 2 0,-31-4-404,1-1 0,-1 0 0,0 0 0,0 0 0,0-1 0,0 0 0,0 1 0,1-1 0,-1-1 0,-1 1-1,1 0 1,0-1 0,0 0 0,0 0 0,4-3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279 626 7832,'0'0'3360,"-11"1"-2847,-4 1-264,0 0-1,0 1 1,1 0 0,-1 1 0,1 1 0,-18 8-1,20-6-43,1-1-1,0 2 1,0-1-1,1 2 1,0-1-1,1 1 1,-1 1-1,2 0 1,-1 0 0,2 0-1,-1 1 1,1 1-1,1-1 1,-5 13-1,9-21-160,1 0-1,0-1 1,0 1 0,1 0-1,-1 0 1,1 0 0,-1 0-1,1 0 1,0 0-1,0-1 1,0 1 0,0 0-1,1 0 1,-1 0-1,1 0 1,0 0 0,0-1-1,0 1 1,0 0 0,0-1-1,0 1 1,1 0-1,0-1 1,-1 0 0,1 1-1,0-1 1,0 0 0,0 0-1,0 0 1,0 0-1,1 0 1,-1-1 0,1 1-1,-1-1 1,1 1 0,2 0-1,0 0-1,-1 0 1,1 0-1,0-1 0,-1 1 0,1-1 0,0 0 1,0-1-1,0 1 0,0-1 0,0 0 0,0 0 1,-1-1-1,1 1 0,0-1 0,0 0 1,0 0-1,-1-1 0,1 1 0,0-1 0,-1 0 1,6-3-1,-1-3 21,0 0 0,0 0 0,-1-1 0,0 0 0,-1 0 0,0-1 0,0 0 0,-1 0 0,0 0 0,-1-1 0,6-17 0,1-7 85,-2-1 0,8-51 0,-5-7 133,-4 0 1,-4-1 0,-16-188-1,11 275-246,0 6-15,0-1 0,0 1-1,0 0 1,0-1 0,-1 1 0,1-1 0,-1 1-1,1-1 1,-1 1 0,0 0 0,0 0 0,0-1 0,-3-2-1,3 5-9,1 0-1,-1 0 0,0 0 1,0 1-1,0-1 0,0 0 0,1 1 1,-1-1-1,0 1 0,0-1 1,1 1-1,-1-1 0,0 1 1,1 0-1,-1-1 0,0 1 1,1 0-1,-1-1 0,1 1 0,0 0 1,-1 0-1,1 0 0,-1-1 1,1 2-1,-14 24 54,5-4-38,1 0-1,1 0 1,-7 39 0,-3 72-28,14-96-28,2 0-1,2 0 0,1 1 0,13 61 1,-13-89 16,2 1 0,-1 0 1,1-1-1,1 0 1,-1 0-1,2 0 0,9 13 1,-10-16 8,0-1 1,0 0-1,1 0 1,0-1-1,0 1 1,0-1-1,1 0 1,-1-1-1,1 0 1,15 7-1,-17-10 14,0 1 0,1-2-1,-1 1 1,0 0-1,1-1 1,-1 0 0,1 0-1,-1-1 1,1 1-1,-1-1 1,0-1 0,0 1-1,1-1 1,-1 1-1,0-2 1,9-4 0,-5 2 14,0 0 0,-1 0 0,0-1 1,0 0-1,-1-1 0,0 0 0,0 0 0,8-10 1,-6 7 43,-9 9-53,1 1-1,0-1 1,0 0-1,0 0 1,0 1 0,0-1-1,-1 0 1,1 0-1,0 0 1,-1 0 0,1 0-1,-1 0 1,1 0-1,-1 0 1,0 0 0,1 0-1,-1 0 1,0-1-1,0 1 1,0 0 0,1 0-1,-1 0 1,0 0-1,-1-2 1,0 4 2,0-1 0,0 1 0,0 0 0,0 0 0,0 0-1,0 0 1,0 0 0,1 0 0,-1 0 0,0 0 0,0 0 0,1 0 0,-1 0 0,0 2 0,0-1 1,-2 2-16,0-1 0,1 1 0,0 0 0,-1 0 0,1 1 0,1-1 0,-1 0 0,1 1 0,-1-1 0,1 1 0,1-1 0,-1 1 0,1-1 0,-1 1 0,1 0 1,1-1-1,-1 1 0,1-1 0,-1 1 0,1 0 0,1-1 0,-1 0 0,1 1 0,-1-1 0,1 0 0,0 0 0,1 0 0,-1 0 0,1 0 0,0 0 0,0-1 0,0 1 0,0-1 0,0 0 0,1 0 0,0 0 0,-1 0 0,7 2 0,-8-3 3,1 0 0,0-1 1,0 1-1,0-1 0,0 0 0,0 0 0,0 0 0,1 0 0,-1 0 0,0-1 0,0 1 0,1-1 0,-1 0 0,0 0 1,5-1-1,-4 0 2,0 0 0,-1 0 0,1-1 1,-1 0-1,1 1 0,-1-1 0,0 0 1,0-1-1,0 1 0,0-1 0,0 1 0,0-1 1,2-4-1,-1 3 16,-1 0 0,0 0 0,0-1 0,0 0 0,0 1 0,-1-1 1,0 0-1,0 0 0,0-1 0,0 1 0,-1 0 0,0 0 0,0-1 0,-1 1 0,1-1 0,-1 1 0,0-1 0,-1 1 0,1 0 1,-1-1-1,0 1 0,-1 0 0,1-1 0,-1 1 0,0 0 0,0 0 0,0 0 0,-1 1 0,0-1 0,0 0 0,0 1 1,-1 0-1,1 0 0,-1 0 0,0 0 0,-5-4 0,6 6-4,0 0 0,0 0 1,-1 1-1,1-1 0,0 1 0,-1 0 0,1 0 1,-1 0-1,1 0 0,-1 0 0,1 1 0,-1 0 1,0 0-1,1 0 0,-1 0 0,1 0 0,-1 1 1,0-1-1,1 1 0,-7 2 0,22 10-2,-5-9-17,-1 1 0,1-1 0,0 0 0,0 0 0,0-1 0,1 0 0,-1 0 0,1-1 0,-1 0 0,1 0 0,0-1 0,0 0 0,0 0 0,0-1 0,0 0 0,0 0 0,0-1 0,0 0 0,14-4 0,-6 1 16,0-1-1,-1 0 1,0-1-1,0-1 1,-1 0 0,0-1-1,0-1 1,24-19 0,-24 17 24,-8 6-4,-1 0-1,1 0 1,-1 0 0,7-9-1,-9 11 10,-1 2 0,0-1-1,1 0 1,-1 0 0,1 1 0,-1-1-1,6-1 1,-2 0 335,-13 39-143,1-8-95,-2 36 1,8-56-115,0 0-1,0-1 1,0 1 0,1-1 0,0 1 0,1 0 0,0-1 0,0 0 0,5 13 0,-6-19-23,-1-1 0,1 1-1,-1-1 1,1 1 0,0 0 0,-1-1 0,1 0 0,-1 1 0,1-1 0,0 1-1,0-1 1,-1 0 0,1 1 0,0-1 0,0 0 0,-1 0 0,1 0 0,0 1-1,0-1 1,0 0 0,-1 0 0,1 0 0,0 0 0,0-1 0,0 1 0,-1 0-1,1 0 1,0 0 0,0-1 0,0 1 0,-1 0 0,1-1 0,0 1 0,-1 0-1,1-1 1,0 1 0,0-2 0,25-18 97,-15 7-9,-1-1 0,16-27 0,-11 16-4,-14 24-82,-1 0-1,0 1 0,1-1 0,-1 1 1,0-1-1,1 1 0,-1-1 1,1 1-1,-1-1 0,0 1 1,1-1-1,-1 1 0,1-1 1,0 1-1,-1 0 0,1-1 1,-1 1-1,1 0 0,0 0 0,-1-1 1,1 1-1,-1 0 0,1 0 1,0 0-1,-1 0 0,1 0 1,0 0-1,-1 0 0,1 0 1,0 0-1,-1 0 0,1 0 1,0 0-1,-1 0 0,1 1 0,-1-1 1,1 0-1,0 0 0,-1 1 1,1-1-1,-1 1 0,1-1 1,0 1-1,3 3 0,0 0 1,0 0-1,0 0 0,5 8 1,7 8 1,-9-14-9,1 0 0,0 0 1,1 0-1,-1-1 0,1 0 1,0-1-1,0 0 0,1 0 1,9 2-1,-15-5 7,-1-1-1,1 1 1,0 0 0,-1-1-1,1 0 1,0 0-1,-1 0 1,1 0 0,0-1-1,-1 1 1,1-1 0,0 0-1,-1 0 1,1 0-1,-1-1 1,0 1 0,1-1-1,-1 0 1,0 0 0,0 0-1,0 0 1,0-1-1,-1 1 1,1-1 0,0 1-1,-1-1 1,0 0 0,2-3-1,1-1 15,-1 0 0,-1 0 0,1 0 0,-1 0 0,0 0 0,-1 0 0,0-1 0,0 0-1,-1 1 1,1-1 0,-2 0 0,1 0 0,-1 1 0,0-1 0,-2-12 0,1 17-12,0-1 1,1 1-1,0 0 0,0-1 1,0 1-1,0 0 1,0-1-1,1 1 0,-1 0 1,1 0-1,0-1 1,0 1-1,0 0 0,1 0 1,-1 0-1,1 0 1,-1 0-1,1 0 0,3-2 1,-1 0-5,1 1 1,0 1-1,0-1 0,0 1 1,0 0-1,0 0 1,1 0-1,-1 1 0,12-4 1,-12 4-4,1 0 1,0 1-1,0-1 1,1 1-1,-1 1 0,0-1 1,0 1-1,0 0 1,1 0-1,-1 1 1,0 0-1,0 0 1,0 0-1,0 1 0,7 3 1,-8-3-3,-1 1 1,1 0-1,-1 0 1,0 0-1,0 0 1,0 0 0,0 1-1,-1 0 1,1 0-1,-1 0 1,0 0-1,0 0 1,-1 1-1,1-1 1,-1 1-1,0 0 1,0 0-1,1 8 1,3 11-1,3 51 0,-7-49 2,5-4 18,-7-22-17,0 0 1,1 1 0,-1-1-1,0 0 1,0 1-1,1-1 1,-1 0 0,0 0-1,1 1 1,-1-1-1,0 0 1,1 0-1,-1 0 1,1 1 0,-1-1-1,0 0 1,1 0-1,-1 0 1,0 0 0,1 0-1,-1 0 1,1 0-1,-1 0 1,1 0-1,-1 0 1,0 0 0,1 0-1,-1 0 1,1 0-1,-1 0 1,0-1 0,1 1-1,-1 0 1,0 0-1,1 0 1,-1-1 0,0 1-1,1 0 1,-1 0-1,0-1 1,1 1-1,-1 0 1,0 0 0,0-1-1,1 1 1,-1 0-1,0-1 1,0 0 0,99-110 145,-98 110-142,0-1 0,1 1 0,-1 0 0,0 0 0,1-1 0,-1 1 0,1 0 0,-1 0 0,1 1 0,-1-1-1,1 0 1,-1 0 0,1 1 0,0-1 0,0 1 0,-1-1 0,1 1 0,0 0 0,2 0 0,-3 0 0,1 1 0,-1-1 0,0 1 0,1 0 0,-1 0 0,0 0 0,0 0 0,0 0 0,1 0 0,-1 0 0,0 0 0,0 0 0,0 0 0,-1 1 0,1-1 0,0 0 0,0 1 0,-1-1 0,1 0 0,-1 1 0,1-1 0,0 3 0,9 26 97,20 39 1,-25-61-71,-1 1 1,1-1-1,1 0 1,-1-1-1,1 1 0,1-1 1,-1 0-1,1-1 1,10 8-1,-15-13-18,0 0-1,0 0 0,0 0 1,0-1-1,0 1 0,0 0 1,0-1-1,1 0 1,-1 0-1,0 1 0,0-1 1,0 0-1,1-1 1,-1 1-1,0 0 0,0-1 1,0 1-1,3-2 1,32-15-3113,-34 16 1986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236 302 4616,'0'0'7158,"-10"0"-6780,2 0-282,3 0-47,1 0 1,-1 0 0,1 0 0,-1 0 0,1 1 0,0-1 0,-1 1-1,1 0 1,0 1 0,-1-1 0,1 1 0,-7 4 0,-2 2 120,0 0 0,1 2 0,0-1 0,0 2 0,1-1 0,0 2 0,1-1 0,1 2 0,-10 13 0,15-18-80,-1 0-1,1 0 1,1 1-1,-1-1 1,1 1-1,1-1 1,0 1-1,0 0 1,1 0-1,0 0 1,0 0-1,1 0 1,0 0-1,1 0 1,0 0-1,0 0 1,3 9 0,-2-14-55,-1 0 1,0-1-1,1 0 1,0 1-1,0-1 1,0 0 0,0 0-1,0 0 1,1 0-1,-1 0 1,1 0-1,0-1 1,0 0 0,0 1-1,0-1 1,0 0-1,0 0 1,1-1 0,-1 1-1,1-1 1,-1 1-1,1-1 1,0 0-1,-1 0 1,1-1 0,0 1-1,-1-1 1,1 0-1,6 0 1,-2-1 8,-1 1 0,0-1 0,0 0 0,1-1 0,-1 0 0,0 0 0,0 0-1,0-1 1,-1 0 0,1 0 0,-1-1 0,1 0 0,-1 0 0,9-8 0,-2-2 63,-1 1 1,0-1-1,-1-1 0,0 0 0,13-27 1,-20 35-46,-1-1 1,0 0 0,0 0 0,-1 0 0,1 0 0,-2 0 0,0-1 0,0 1 0,0 0 0,-1-1 0,0 1 0,0 0 0,-1-1 0,-3-12 0,3 14 21,-2-3 65,3 9-147,0 1 1,0 0-1,0 0 1,0 0-1,0 0 0,0 0 1,0 0-1,-1 0 0,1 0 1,0 0-1,0 0 1,0 0-1,0-1 0,0 1 1,0 0-1,-1 0 1,1 0-1,0 0 0,0 0 1,0 0-1,0 0 1,0 0-1,0 0 0,-1 0 1,1 0-1,0 0 1,0 0-1,0 0 0,0 0 1,0 1-1,0-1 0,-1 0 1,1 0-1,0 0 1,0 0-1,0 0 0,0 0 1,0 0-1,0 0 1,0 0-1,0 0 0,-1 1 1,1-1-1,0 0 1,0 0-1,0 0 0,0 0 1,0 0-1,0 0 0,0 0 1,0 1-1,0-1 1,0 0-1,0 0 0,0 0 1,0 0-1,0 0 1,0 1-1,0-1 0,0 0 1,0 0-1,0 0 1,0 0-1,0 0 0,0 1 1,-1 1 4,0 1 1,1 0-1,-1-1 1,1 1-1,0 0 1,-1 0 0,1-1-1,0 1 1,1 0-1,-1 0 1,0-1-1,1 1 1,0 0-1,1 3 1,16 40 18,-12-34-15,-1 0 5,0 0 0,1-1-1,14 19 1,-17-25-1,1-1 0,0 1-1,0-1 1,1 0 0,-1 0 0,1-1 0,0 1-1,0-1 1,0 0 0,8 3 0,-10-5-4,0-1 1,0 1-1,0 0 1,0-1 0,0 0-1,0 0 1,0 0-1,0 0 1,0 0 0,1-1-1,-1 1 1,0-1-1,0 0 1,0 0-1,0 0 1,-1 0 0,1-1-1,0 1 1,4-4-1,6-4 48,-1 0-1,20-20 0,-12 12 2,58-48 311,-76 62-329,1 1-1,0-1 0,0 1 1,0 0-1,1-1 1,5-1-1,-9 3-35,1 1 0,-1 0 0,0 0-1,1 0 1,-1 0 0,0 0 0,1 0-1,-1 0 1,0 0 0,1 0 0,-1 0-1,0 0 1,1 0 0,-1 0 0,1 0-1,-1 0 1,0 1 0,1-1 0,-1 0 0,0 0-1,1 0 1,-1 0 0,0 1 0,0-1-1,1 0 1,-1 0 0,1 1 0,2 16 77,-3 18-13,1 39 136,-2-73-202,1-1 1,0 0-1,0 1 1,0-1-1,0 1 1,0-1-1,0 0 1,0 1-1,0-1 1,0 1-1,1-1 1,-1 0 0,0 1-1,0-1 1,0 1-1,0-1 1,0 0-1,1 1 1,-1-1-1,0 0 1,0 1-1,1-1 1,-1 0-1,0 1 1,0-1-1,1 0 1,-1 0-1,0 1 1,1-1 0,-1 0-1,1 0 1,-1 0-1,0 1 1,1-1-1,-1 0 1,0 0-1,1 0 1,-1 0-1,1 0 1,-1 0-1,0 0 1,1 0-1,-1 0 1,1 0-1,-1 0 1,0 0 0,1 0-1,-1 0 1,1 0-1,-1-1 1,0 1-1,1 0 1,-1 0-1,0 0 1,1 0-1,-1-1 1,1 1-1,21-20 64,-16 14-44,7-5 20,6-7 37,1 0-1,1 1 1,0 2-1,44-25 1,-64 39-76,0 1-1,0 0 1,0 0-1,-1 0 1,1-1-1,0 1 1,0 0 0,0 0-1,0 0 1,-1 1-1,1-1 1,0 0-1,0 0 1,0 0 0,-1 1-1,1-1 1,0 0-1,0 1 1,-1-1-1,1 0 1,0 1 0,-1-1-1,1 1 1,0-1-1,-1 1 1,1 0-1,-1-1 1,1 1 0,-1-1-1,1 1 1,-1 0-1,1 0 1,-1-1-1,0 1 1,1 0 0,-1 1-1,14 39 101,-10-25-74,-3-13-24,0-1-1,0 0 1,0 1-1,0-1 0,0 0 1,0 0-1,1 0 1,-1 0-1,1 0 0,0 0 1,-1 0-1,1 0 1,0 0-1,0-1 0,0 1 1,0-1-1,1 0 1,-1 1-1,4 0 0,-2-1 3,0 0 0,0 0 0,0-1 0,0 0-1,0 1 1,0-2 0,1 1 0,-1 0-1,0-1 1,0 0 0,7-2 0,27-8 103,61-29 1,-81 31-55,-1 0 0,-1-1-1,1 0 1,-2-2 0,23-20 0,-62 82 224,-9-8-235,21-27-45,-18 28 1,27-38-6,0 0 0,0 1 0,1-1 1,0 0-1,0 1 0,1-1 0,-1 1 0,1 0 0,0-1 0,1 8 0,0-11 3,0 0 1,0 0-1,0 0 0,0 0 0,1-1 1,-1 1-1,1 0 0,0 0 0,-1 0 0,1-1 1,0 1-1,0 0 0,0-1 0,0 1 1,0-1-1,0 1 0,1-1 0,-1 1 0,1-1 1,-1 0-1,1 0 0,-1 0 0,1 0 1,-1 0-1,1 0 0,0 0 0,0 0 0,-1-1 1,1 1-1,0-1 0,3 1 0,-2 0 6,1-1 0,-1 1-1,0-1 1,1 0-1,-1 0 1,1-1 0,-1 1-1,1-1 1,-1 1-1,0-1 1,1 0 0,-1 0-1,0-1 1,0 1-1,0-1 1,0 1 0,4-4-1,7-9 21,0-1-1,-2 0 0,0-1 1,0 0-1,15-29 0,-18 27-10,-1-1-1,0 0 0,-2 0 1,0 0-1,-1-1 1,-1 0-1,-1 0 0,2-38 1,-5-7 68,-12-90 0,11 143-68,1 5-2,-1 0-1,0 0 1,0 0 0,0 0-1,-6-13 1,7 20-13,0 0 0,0 0 1,0-1-1,0 1 0,0 0 1,0 0-1,0 0 0,0 0 1,0 0-1,0 0 0,0 0 0,0 0 1,0 0-1,-1-1 0,1 1 1,0 0-1,0 0 0,0 0 1,0 0-1,0 0 0,0 0 0,0 0 1,0 0-1,0 0 0,-1 0 1,1 0-1,0 0 0,0 0 1,0 0-1,0 0 0,0 0 0,0 0 1,0 0-1,0 0 0,-1 0 1,1 0-1,0 0 0,0 0 0,0 0 1,0 0-1,0 0 0,0 0 1,0 0-1,-1 0 0,1 0 1,0 0-1,0 0 0,0 0 0,0 1 1,-5 6 6,-2 12-1,3 0-8,1 1 0,1-1 0,1 1 1,0 0-1,2 0 0,4 33 0,3-6-44,23 76 0,-22-94 18,1-1 1,14 28-1,-19-47 4,-1 0 0,1-1 1,1 1-1,-1-1 0,2-1 0,-1 1 1,1-1-1,0 0 0,0 0 0,11 6 1,-16-11-48,1-1 0,0 1 0,0-1 0,0 0 1,0 0-1,0 0 0,5 0 0,2 0-2720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4616,'0'0'9962,"-2"11"-9462,-25 253 1890,14-104-1057,12-150-1228,-1 5 90,0-1 0,1 0 0,1 0 0,0 1 0,1-1 0,4 17 0,-5-29-164,1-1-1,-1 0 0,1 0 0,-1 0 0,1 0 0,0 0 0,0 0 0,-1 0 1,1 0-1,0 0 0,0 0 0,0 0 0,0 0 0,0 0 0,0-1 0,0 1 1,0-1-1,1 1 0,-1 0 0,0-1 0,0 0 0,0 1 0,1-1 1,-1 0-1,0 0 0,0 1 0,3-1 0,3 0 44,1-1 1,0 1-1,12-4 0,-4 2 60,238-24 598,-181 19-260,-72 7-461,0-1-1,-1 1 1,1 0-1,0-1 1,0 0-1,0 1 1,0-1 0,0 0-1,-1 1 1,1-1-1,0 0 1,-1 0 0,1 1-1,0-1 1,-1 0-1,1 0 1,-1 0-1,1 0 1,-1 0 0,0 0-1,1 0 1,-1 0-1,0 0 1,0 0-1,0 0 1,0 0 0,0 0-1,0 0 1,0-2-1,-2-32-2663,2 33 1562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12256,'0'0'2840,"10"-8"-2526,33-23 25,-40 30-294,0-1 1,-1 1 0,1 0-1,0 0 1,0 0 0,0 0-1,0 1 1,0-1-1,0 1 1,0 0 0,0 0-1,0 0 1,0 0 0,0 0-1,0 1 1,0-1-1,0 1 1,0 0 0,4 2-1,6 0 157,22 5 1023,1-1-1,67 2 1,-102-9-1128,-4-5-2906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9944,'0'0'1641,"7"-14"-1254,-3 5-329,26-46 273,-26 49-261,0 0-1,0 0 0,1 1 1,0-1-1,1 1 0,-1 0 0,1 1 1,9-7-1,-3 5 51,1 0-1,-1 1 1,1 1-1,0 0 1,0 1-1,0 0 1,0 1 0,0 1-1,1 0 1,15 1-1,18 3 592,70 12 1,-104-13-587,127 32 1252,-107-25-2792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0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6128,'0'0'10527,"7"11"-10085,49 79 375,-43-65-540,2-1 0,0 0 0,2-1-1,0-1 1,1 0 0,2-2 0,25 22 0,-30-30-73,-1-2 178,0 1 1,20 21 0,-32-31-345,-1 0 0,1 1 0,0-1 0,0 0 1,0 0-1,-1 0 0,1-1 0,0 1 0,0 0 1,4 0-1,-5-1-15,-1 0-1,1 1 1,-1-1 0,1 0 0,-1 0-1,1 0 1,-1 0 0,1 0 0,-1 0-1,1 0 1,-1 0 0,1 0 0,0 0-1,-1 0 1,1 0 0,-1 0 0,1 0-1,-1 0 1,1 0 0,-1-1 0,1 1-1,-1 0 1,1 0 0,-1-1 0,1 1 0,-1 0-1,0-1 1,1 1 0,-1 0 0,1-1-1,-1 1 1,0-1 0,1 1 0,-1 0-1,0-1 1,0 1 0,1-1 0,-1 1-1,0-1 1,0 1 0,1-2 0,-15 7 134,-27 14-119,1 2 1,1 2-1,0 1 0,2 2 1,1 1-1,2 2 1,0 2-1,-30 36 0,48-52-50,14-13 4,0 0 1,-1 0-1,1 0 0,0 0 0,0 0 1,0 0-1,1 0 0,-1 0 0,0 1 1,1-1-1,0 1 0,-1-1 1,1 1-1,0 0 0,-1 3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1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222 103 7232,'0'0'6032,"-10"2"-5608,0-1-298,6-1-71,-1 1 0,1 0 0,-1 0 0,1 0 0,0 0 0,0 1 0,-1 0 0,1-1 0,0 1 1,1 1-1,-1-1 0,0 1 0,-3 2 0,-5 7 149,1-1 0,0 1-1,1 1 1,0 0 0,1 0 0,1 1 0,0 0-1,1 1 1,0-1 0,-8 30 0,8-20 28,2 1 0,0-1-1,1 1 1,2 0 0,1 1 0,2 32 0,-1-53-189,0 1 0,1-1-1,0 1 1,0-1 0,0 1 0,0-1 0,1 0-1,0 1 1,0-1 0,1 0 0,-1 0-1,1-1 1,0 1 0,0 0 0,1-1 0,-1 0-1,1 0 1,0 0 0,0 0 0,0-1-1,1 1 1,-1-1 0,1 0 0,0 0 0,0-1-1,0 0 1,0 0 0,0 0 0,1 0 0,-1-1-1,1 0 1,-1 0 0,1 0 0,7 0-1,-1-1 3,-1-1 0,0 0 0,0 0 0,0-1 0,0 0 0,0-1 0,0-1 0,-1 1-1,0-2 1,1 1 0,-1-1 0,-1-1 0,1 0 0,12-10 0,-3 0 79,0 0 1,-1-2 0,-1 0-1,-1 0 1,21-32 0,-29 37-44,0-1 0,0 0 1,-2 0-1,0 0 0,-1-1 0,0 1 1,-1-1-1,0-1 0,-2 1 0,0 0 1,0-1-1,-1 1 0,-1-1 1,-1 0-1,0 1 0,-1 0 0,-1-1 1,0 1-1,-1 0 0,-1 0 1,0 0-1,-1 1 0,-1 0 0,-13-21 1,17 30-48,0 1 1,0 0-1,-1 0 1,0 1 0,0-1-1,0 1 1,0 0-1,0 0 1,-1 0 0,1 0-1,-1 1 1,0 0-1,-8-3 1,5 3-3,0 0 0,0 1 0,-1 0 0,1 0 0,0 1 1,0 0-1,-1 0 0,-9 2 0,6 1-25,-1-1-1,1 2 1,0 0 0,0 0-1,0 1 1,0 0 0,1 1-1,0 0 1,0 1 0,1 1-1,-14 11 1,11-5-8,0 0 0,2 1 0,0 0 0,-18 34 0,-24 65-2311,45-95 972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22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0 5824,'0'0'5025,"-9"10"-4664,-1 0-260,-2 2 69,-1 0 0,-24 18 0,18-14 185,-33 34-1,6-4 349,27-21 32,19-24-501,5-9 186,14-10-176,-2-1-1,0-1 0,-1-1 1,-1 0-1,20-39 0,-28 42 58,-7 17-288,0 1 0,0 0 0,0 0 0,0-1 0,0 1 0,0 0 0,0 0 0,0-1 0,0 1 0,0 0 0,0-1 0,0 1 0,0 0 0,0 0-1,0-1 1,0 1 0,0 0 0,0 0 0,0-1 0,0 1 0,0 0 0,0 0 0,-1-1 0,1 1 0,0 0 0,0 0 0,0-1 0,-1 1 0,1 0-1,0 0 1,0 0 0,0 0 0,-1-1 0,1 1 0,0 0 0,0 0 0,-1 0 0,1 0 0,0 0 0,0 0 0,-1 0 0,1 0 0,0-1 0,-1 1 0,1 0-1,0 0 1,0 0 0,-1 0 0,1 1 0,0-1 0,0 0 0,-1 0 0,1 0 0,0 0 0,-1 0 0,1 0 0,0 0 0,0 0 0,-1 1-1,0-1 5,1 0 0,-1 1 0,0-1 0,1 1 0,-1-1 0,0 1 0,1-1 0,-1 1 0,1-1 0,-1 1 0,1 0 0,-1-1 0,1 1 0,-1-1 0,1 1 0,-1 0-1,1 0 1,0-1 0,0 1 0,-1 0 0,1 0 0,0-1 0,0 1 0,0 0 0,0 0 0,0 0 0,0-1 0,0 1 0,0 0 0,0 0 0,0-1 0,0 1 0,0 0-1,1 0 1,-1 0 0,0-1 0,1 2 0,12 24-2480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23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7736,'0'0'9433,"9"12"-9297,60 83 482,-69-95-596,0 1-1,0-1 0,0 0 0,1 0 0,-1 1 0,0-1 0,0 0 0,1 0 0,-1 1 0,0-1 0,0 0 0,1 0 0,-1 1 0,0-1 0,0 0 0,1 0 1,-1 0-1,0 0 0,1 0 0,-1 1 0,0-1 0,1 0 0,-1 0 0,0 0 0,1 0 0,-1 0 0,0 0 0,1 0 0,-1 0 0,0 0 0,1 0 0,-1 0 0,0-1 1,1 1-1,-1 0 0,0 0 0,1 0 0,-1 0 0,0 0 0,1-1 0,-1 1 0,0 0 0,0 0 0,1 0 0,-1-1 0,0 1 0,0 0 0,1-1 0,-1 1 1,0 0-1,0 0 0,0-1 0,0 1 0,0 0 0,1-1 0,-1 1 0,0 0 0,0-1 0,0 1 0,0 0 0,0-1 0,0 1 0,0 0 0,0-1 0,0 1 1,0 0-1,0-1 0,0 0 314,-3 23-172,2-20-243,-23 36 228,16-21-2668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14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752 159 4816,'0'0'13878,"-10"5"-13509,-5 2-17,-1 0 0,0-1 0,0-1-1,-20 4 1,21-5-17,1 0-1,-1 0 1,-19 10 0,20-7-128,0-2 0,-1 0 1,-21 5-1,-17 2 390,43-9-452,0 0 0,-1 0-1,0-1 1,1-1 0,-1 0-1,0 0 1,-20-2 0,-16-4 230,32 4-221,1 0 0,-1-2 0,-15-3 1,-39-12 1062,60 16-1099,1 0 0,0 1 0,-15-1 0,22 2-53,6 0-16,1 0 0,-1-1 0,0 0 0,1 0 0,4-2-1,0-1-13,0 0-1,0-1 1,-1 1-1,1-2 0,-1 0 1,-1 0-1,13-10 1,51-58 296,-72 74-331,11-16 96,0 1 1,-1-2-1,10-22 0,-18 34-50,3-6 66,-8 17 23,-12 15-86,-1-2-37,0 0 1,-2-2 0,0 0-1,-1-1 1,-40 27 0,15-16 10,16-9 73,-51 25-1,78-43-91,-22 11 211,18-8-64,17-4-39,-4 0-100,0 0 1,0 1 0,0 0-1,10 1 1,5-1 0,-1 1-2,1 0 0,-1 2 1,1 0-1,-1 1 0,0 2 1,-1 0-1,1 1 0,-1 1 1,0 1-1,-1 1 0,0 1 1,-1 1-1,21 16 0,-36-26-24,0 0-1,0 0 1,1-1-1,-1 1 1,1-1-1,-1 0 1,1 0-1,-1 0 1,1-1-1,0 1 1,-1-1-1,1 0 1,0-1-1,-1 1 1,8-3-1,7 2-127,97-13-596,-75 4-3140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27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1 850 5416,'0'0'5873,"11"-3"-5540,-5 2-291,0-1-1,0 0 1,0 0-1,-1-1 1,1 1-1,-1-1 1,0 0-1,0-1 1,0 1-1,0-1 1,0 0-1,-1 0 1,1-1-1,-1 1 1,3-6-1,25-43 643,37-88-1,-13 23 132,-42 89-550,-1-1 0,-1 0 1,9-40-1,12-94 516,-32 160-759,-1 0 25,1 0 1,-1 0-1,1 0 0,0 0 0,1 0 1,-1 0-1,4-6 0,-5 9 28,1 8-25,0 1 0,0-1-1,1 0 1,0 1 0,0-1 0,4 8 0,5 21-19,-1 15 10,-3-1-1,-2 1 1,-2 0 0,-2 0 0,-3 0 0,-2 0 0,-17 87-1,20-134-26,0 1-1,-1-1 0,1 1 1,-1-1-1,0 1 0,0-1 1,0 0-1,0 0 0,-1 0 1,-5 7-1,6-10-5,1 0 0,0 0 1,-1 0-1,1 0 0,-1 0 1,0 0-1,1-1 0,-1 1 1,0 0-1,1-1 0,-1 1 1,0-1-1,0 1 0,1-1 1,-1 0-1,0 0 0,0 0 0,0 0 1,1 0-1,-1 0 0,0-1 1,0 1-1,0-1 0,1 1 1,-1-1-1,0 0 0,1 1 1,-1-1-1,1 0 0,-3-1 0,-4-4 31,-1-1-1,1 0 0,0 0 0,0 0 0,1-1 0,0-1 0,0 1 0,1-1 0,0 0 1,1 0-1,-8-18 0,7 16 73,3 4 59,13 13-102,8 7-47,0 0 1,1-1-1,30 13 0,-38-20-18,-1-1 0,1-1 0,0 0 0,0-1-1,1 0 1,-1 0 0,0-1 0,22-1 0,-19-1-3,0-1 1,0-1-1,0 0 1,0 0-1,0-2 1,-1 1-1,1-2 1,-1 0-1,-1 0 1,1-2-1,-1 1 0,0-1 1,13-13-1,1 0 21,-1-1-1,23-27 0,-39 40-8,-1-1 0,0-1 0,-1 0 0,0 0 0,-1 0 1,0-1-1,-1 0 0,6-17 0,-10 26-7,0 0 1,-1-1-1,1 1 1,-1 0-1,0 0 1,0 0-1,0 0 1,0 0-1,0 0 1,-1-1 0,1 1-1,-1 0 1,0 0-1,0 0 1,0 0-1,0 0 1,-1 1-1,1-1 1,-4-4-1,4 5-1,-1 1-1,1 0 0,-1-1 1,0 1-1,1 0 0,-1 0 1,0 0-1,0 0 0,1 1 1,-1-1-1,0 0 0,0 1 1,0-1-1,0 1 0,0 0 1,0-1-1,0 1 0,0 0 1,0 0-1,0 1 0,0-1 1,0 0-1,0 1 0,0-1 1,0 1-1,0-1 0,0 1 1,1 0-1,-1 0 0,0 0 1,-2 2-1,-4 1-4,2 0 0,-1 1 0,0 0 0,1 1 1,0-1-1,0 1 0,1 0 0,0 1 0,0-1 0,0 1 0,1 0 0,-1 0 0,2 1 0,-1-1 0,1 1 0,0 0 1,1 0-1,0 0 0,0 0 0,1 0 0,0 0 0,0 0 0,1 0 0,0 1 0,1-1 0,-1 0 0,2 0 0,-1 0 1,1 0-1,0 0 0,1 0 0,0 0 0,0 0 0,7 12 0,-3-10 6,-1 1-1,1-1 1,1 0-1,-1-1 1,2 0-1,-1 0 1,1 0-1,1-1 1,11 7-1,-15-11 6,0-1 0,1 0 0,0 0-1,-1 0 1,1-1 0,0 0-1,0 0 1,1-1 0,-1 0 0,0 0-1,0-1 1,1 0 0,-1 0 0,0 0-1,0-1 1,15-4 0,-5 0 13,0 0 0,0-2 1,-1 0-1,1-1 0,-2 0 1,1-2-1,-1 0 1,26-22-1,-2-6 103,56-67 0,26-27 124,-120 131-246,1-1 1,0 1 0,0 0-1,0-1 1,0 1 0,0 0-1,1 0 1,-1 0-1,0 1 1,0-1 0,1 1-1,-1-1 1,0 1 0,1 0-1,2-1 1,1 2 5,-1-1 0,1 1 0,-1 0-1,0 0 1,1 1 0,6 2 0,5 4 32,-1 0 0,29 20 1,-44-28-43,15 9 12,-12-8 0,-13-5 14,-9-6 11,13 7-37,0 0 1,0 0-1,-1 0 0,0 1 0,1-1 0,-1 2 0,0-1 1,0 0-1,0 1 0,0 0 0,0 1 0,0-1 0,0 1 1,-10 1-1,10 0-2,-1 1 1,1-1 0,0 1 0,0 1-1,0-1 1,0 1 0,0 0 0,0 0-1,1 0 1,0 1 0,-1 0 0,1 0-1,1 0 1,-1 1 0,0 0 0,1 0-1,0 0 1,1 0 0,-1 1 0,1-1-1,-3 7 1,3-5 0,0 1-1,1-1 0,0 1 1,0-1-1,1 1 1,0 0-1,0-1 0,1 1 1,0 0-1,1 0 1,-1 0-1,1-1 1,1 1-1,-1 0 0,2-1 1,-1 0-1,5 10 1,-6-13 1,1 1 0,0-1 0,0 0 0,0 0-1,1 0 1,0 0 0,-1 0 0,1-1 0,1 1 0,-1-1 0,0 0 0,1 0 0,0 0 0,-1 0 0,1-1 0,0 1 0,1-1 0,-1 0 0,0 0 0,1-1 0,-1 1 0,1-1 0,-1 0 0,1 0 0,-1 0-1,1-1 1,0 0 0,5 0 0,3-1 0,0-1 0,0 0 0,0-1 0,0-1 0,-1 0 0,1 0 0,12-8 0,84-49 1,-59 31 1,168-112 402,-206 136-325,-10 13-42,-12 20-41,7-19-11,0 0 5,0-1 0,1 1 0,0 0-1,1 1 1,0-1 0,0 0-1,1 0 1,0 1 0,0-1 0,1 0-1,1 10 1,0-13 6,-1 0-1,1 0 1,0 0-1,1 0 1,-1 0-1,1-1 1,0 1-1,0-1 1,0 0-1,1 0 1,-1 0 0,1 0-1,0-1 1,0 1-1,0-1 1,1 0-1,-1 0 1,8 3-1,-9-5 5,1 1-1,-1-1 0,0 0 0,0 0 1,1 0-1,-1-1 0,1 1 1,-1-1-1,0 0 0,1 0 0,-1 0 1,1 0-1,-1 0 0,1-1 0,5-2 1,-3 1 1,-1 0 1,0 0 0,0-1 0,0 1 0,0-2-1,-1 1 1,1 0 0,-1-1 0,6-5-1,-6 4 8,0 1 0,0-1 0,0 0 0,0 0 0,-1-1 0,0 1 0,0-1-1,0 1 1,-1-1 0,0 0 0,0 0 0,0 0 0,-1 0 0,0 0 0,0 0-1,-1-1 1,1 1 0,-2-8 0,1 11-6,-1 1 1,1-1-1,-1 1 1,1 0-1,-1-1 0,0 1 1,0 0-1,0 0 1,0 0-1,-1 0 0,1 0 1,-1 0-1,1 0 1,-1 0-1,1 0 0,-1 1 1,0-1-1,0 1 1,0-1-1,-3-1 0,-1 1 7,0 0 0,0 0 0,-1 1 0,1-1 0,0 1 0,-10 0 0,5 1 9,0 1 0,1 0 0,-1 0 0,0 1-1,1 1 1,0 0 0,0 0 0,0 1 0,-16 8-1,25-12-17,1 1 0,-1-1 1,1 0-1,0 0 0,-1 0 0,1 0 0,-1 1 0,1-1 0,0 0 0,-1 0 0,1 1 0,0-1 0,-1 0 0,1 1 0,0-1 0,-1 0 1,1 1-1,0-1 0,0 0 0,0 1 0,-1-1 0,1 1 0,0-1 0,0 1 0,0-1 0,0 0 0,0 1 0,0-1 0,0 1 0,0-1 0,0 1 1,0-1-1,0 1 0,0-1-1,0 1 1,1-1-1,-1 1 1,1-1-1,-1 1 1,1-1-1,-1 0 1,0 1-1,1-1 1,-1 0-1,1 1 1,-1-1-1,1 0 1,0 0-1,-1 0 1,1 0-1,-1 1 1,1-1-1,-1 0 1,1 0-1,0 0 1,-1 0-1,1 0 1,-1 0-1,2-1 1,24-2 5,1-2 1,-1-1-1,0-1 0,28-12 1,-29 9-28,1 2 1,0 1-1,1 0 1,31-2-1,-54 9 15,6-1-13,1 0 0,0 1 0,0 0 0,20 4 0,-29-4 18,1 1 1,-1 0 0,0-1 0,1 1 0,-1 0 0,0 1 0,1-1-1,-1 0 1,0 1 0,0-1 0,0 1 0,0-1 0,0 1-1,-1 0 1,1 0 0,0 0 0,-1 0 0,1 0 0,-1 0 0,0 0-1,0 1 1,0-1 0,0 0 0,0 1 0,1 4 0,0 6 5,-1 0 0,0 1 0,-1-1 0,0 0 1,-1 0-1,0 0 0,-4 16 0,5-27 3,-1 0-1,1 0 1,0 0 0,0-1 0,0 1-1,0 0 1,0 0 0,0 0 0,0 0-1,1 0 1,0 3 0,0-4-4,-1-1-1,0 0 1,1 1 0,-1-1 0,1 1 0,-1-1 0,1 0 0,-1 0-1,1 1 1,-1-1 0,1 0 0,0 0 0,-1 0 0,1 1-1,-1-1 1,1 0 0,0 0 0,-1 0 0,1 0 0,-1 0-1,1 0 1,0 0 0,-1 0 0,1 0 0,-1-1 0,1 1 0,-1 0-1,1 0 1,0 0 0,-1-1 0,1 1 0,-1 0 0,1-1-1,-1 1 1,1 0 0,-1-1 0,1 1 0,0-1 0,76-47 247,89-50 95,-126 82-231,-39 15-113,0 1 0,0-1 0,0 1 0,1 0-1,-1 0 1,0-1 0,0 1 0,0 0 0,1 0 0,-1 0 0,0 1 0,0-1 0,0 0 0,1 0 0,-1 1 0,0-1 0,0 0 0,0 1 0,0-1 0,0 1 0,0 0 0,0-1 0,0 1 0,0 0 0,0 0 0,0-1-1,0 1 1,0 0 0,1 2 0,0 3-2,0 1 0,0 0 0,0 0 0,-1 0 0,0 0 0,-1 0 0,1 0 0,-1 0 0,-1 0 0,1-1 0,-1 1 0,-3 11 0,-1 31 0,5-45 1,0 6 13,0-1 1,0 0 0,1 1-1,0-1 1,5 17 0,-5-24-12,0 0 0,-1 0 0,1 0-1,1 0 1,-1 0 0,0-1 0,0 1 0,1 0 0,-1-1 0,1 1 0,-1-1 0,1 1 0,-1-1 0,1 0 0,0 1 0,0-1 0,0 0 0,0 0 0,0-1 0,0 1 0,0 0 0,0-1-1,0 1 1,0-1 0,0 1 0,0-1 0,1 0 0,-1 0 0,0 0 0,0 0 0,3-1 0,12-2 5,-1-1 0,0-1 0,0 0 1,-1-1-1,1 0 0,-1-2 0,0 1 0,16-13 0,22-10 4,-39 22-2,251-117 176,-162 95-107,-85 27-76,-12 3 11,-10 4 41,-35 17-45,-102 60 76,119-66-74,0 1 0,1 1 0,1 0 0,-20 23 0,33-31-7,0-1 1,0 1-1,1 0 1,0 1-1,-6 13 1,11-21-5,0-1 1,1 1-1,-1 0 0,1 0 1,-1 0-1,1 0 1,0-1-1,-1 1 0,1 0 1,0 0-1,0 0 0,1 0 1,-1 0-1,0-1 0,1 1 1,0 3-1,0-4 0,0 1-1,0-1 1,0 0-1,1 1 1,-1-1 0,0 0-1,1 0 1,-1 0-1,1 0 1,-1 0-1,1 0 1,-1 0-1,1 0 1,0-1 0,-1 1-1,1 0 1,0-1-1,-1 0 1,1 1-1,3-1 1,1 0 2,0 0 0,-1 0-1,1 0 1,-1-1 0,1 0 0,0 0-1,-1-1 1,0 0 0,1 0 0,-1 0-1,0 0 1,0-1 0,7-4 0,2-3 8,0 0 0,-1 0 0,15-16 0,10-13 48,-2-2 1,-2-1 0,-2-1 0,39-71 0,-52 79-34,-2-1 1,-1-1-1,-2 0 0,-2-1 1,-1 0-1,10-73 1,-21 104-27,4-40 6,-4 44-10,0-1 1,0 1-1,0 0 1,0 0-1,-1-1 1,1 1-1,-1 0 1,0 0-1,0 0 1,0 0-1,-2-3 1,2 5 1,1 1 0,-1-1 1,0 1-1,1-1 0,-1 1 1,0 0-1,1-1 1,-1 1-1,0 0 0,0-1 1,1 1-1,-1 0 0,0 0 1,0 0-1,0 0 1,1 0-1,-1 0 0,0 0 1,0 0-1,0 0 0,1 0 1,-1 0-1,0 0 1,0 1-1,1-1 0,-1 0 1,0 0-1,0 1 0,1-1 1,-1 1-1,0-1 0,1 1 1,-1-1-1,1 1 1,-1-1-1,0 1 0,0 0 1,-21 22-47,14-12 32,0 0-1,0 0 1,2 1-1,-1 0 1,1 0-1,1 1 1,0 0-1,1-1 1,1 2 0,0-1-1,0 0 1,2 1-1,-1-1 1,2 1-1,0-1 1,0 1-1,1-1 1,1 1-1,0-1 1,1 0-1,0 0 1,1 0-1,1 0 1,0-1-1,1 1 1,0-1-1,11 16 1,-4-11 6,0-2 1,1 1-1,0-2 0,1 0 1,1 0-1,0-2 0,0 0 1,2-1-1,-1 0 0,1-1 0,1-2 1,34 13-1,-35-16-616,0-1 1,1 0-1,-1-2 0,34 2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3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316 611 5920,'0'0'4364,"-13"0"-4210,-1 1-116,1 0 0,0 1-1,0 0 1,-1 1-1,2 1 1,-1 0 0,0 0-1,-16 9 1,15-4 17,0 1-1,0 0 1,1 1 0,0 0-1,1 1 1,0 0-1,-12 17 1,18-21-3,0 1 0,0 0 0,1 0 0,0 1 0,1 0 0,0 0 0,0 0 0,1 0 0,0 0 0,1 1 0,0-1 0,0 18 0,2-25-24,0 1 0,0-1 0,0 1 0,1 0 0,-1-1 0,1 1 0,0-1 0,0 1 0,0-1 0,1 0 0,-1 1 0,1-1 0,0 0 0,0 0 0,0 0 0,0 0 0,0 0 0,1-1 0,-1 1 0,1-1 0,0 0 0,-1 1 0,1-1 0,0 0 0,1-1 0,-1 1-1,0 0 1,0-1 0,1 0 0,-1 0 0,1 0 0,-1 0 0,5 0 0,0 0 20,0 0 0,1-1-1,-1 0 1,0 0 0,0-1-1,0 0 1,1-1 0,-1 1-1,0-2 1,-1 1 0,1-1 0,0 0-1,11-8 1,-3 1 45,-1-2 0,-1 0 0,0-1 0,-1 0 0,0-1 0,-1 0 0,0-1 0,13-24 0,5-15 301,29-70 0,-43 82-241,-1-1 0,-3-1-1,-1 0 1,-3-1 0,-1 0 0,1-81 0,-8 112-127,1-5 66,-3-34 1,1 49-78,1 0 0,-1 0 1,0 0-1,0 0 0,0 1 0,0-1 0,-1 0 1,1 1-1,-1-1 0,0 1 0,0 0 0,0 0 1,-1-1-1,1 1 0,-5-3 0,6 5-14,0 0 0,0 1 0,0-1 0,0 1 0,0-1 0,0 1 0,0 0-1,0-1 1,0 1 0,-1 0 0,1 0 0,0 0 0,0 0 0,0 0 0,0 0 0,-1 0 0,1 0 0,0 0 0,0 1-1,0-1 1,0 0 0,-1 1 0,1-1 0,0 1 0,0 0 0,0-1 0,0 1 0,0-1 0,0 1 0,1 0-1,-1 0 1,-2 1 0,-2 4-9,-1 0 1,1 1-1,-7 10 0,9-12 1,-9 14-12,1 1 0,1 1 0,0 0-1,2 0 1,-7 26 0,2 5-37,-7 58 1,18-91 67,1-1 0,1 1 0,0 0 1,1-1-1,2 1 0,-1-1 1,2 1-1,1-1 0,0 0 1,1-1-1,1 1 0,12 22 0,-15-35 27,0 0 0,1 0 0,-1-1 0,1 0 0,0 0 0,0 0-1,0 0 1,1-1 0,9 6 0,5 2 116,-13-7-101,-1-1-1,1 0 0,0 0 0,0-1 1,1 0-1,-1 0 0,0-1 0,1 0 0,-1 0 1,0-1-1,11 0 0,-3-1 48,1-1 1,-1 0-1,0-1 0,23-7 1,-26 5-41,0-1-1,0 0 1,-1-1 0,0 0 0,0-1 0,0 0-1,-1-1 1,10-10 0,11-10 32,-29 27-82,0 0 1,-1 0-1,1 0 1,-1 0 0,1 0-1,-1 0 1,0 0-1,0-1 1,0 1 0,0 0-1,0-1 1,-1 1-1,1-1 1,-1 1-1,1-1 1,-1 1 0,0-1-1,0 1 1,0-1-1,0 1 1,-1-1-1,1 1 1,-1-1 0,1 1-1,-1-1 1,0 1-1,0 0 1,0-1 0,0 1-1,0 0 1,-1 0-1,1 0 1,-1 0-1,1 0 1,-1 0 0,0 0-1,-3-3 1,1 3-6,1 0 0,-1 1 1,1-1-1,-1 0 0,0 1 0,0 0 1,1 0-1,-1 0 0,0 1 0,0-1 1,0 1-1,0 0 0,0 0 0,0 0 1,0 1-1,0-1 0,0 1 0,0 0 1,1 0-1,-1 0 0,0 1 0,1-1 1,-1 1-1,1 0 0,-1 0 0,1 0 1,0 0-1,-1 1 0,-3 4 0,2-3-5,0 1 0,0 0 0,1 1-1,-1-1 1,1 1 0,1 0-1,-1 0 1,1 0 0,0 0 0,0 0-1,1 1 1,0-1 0,0 1 0,0 0-1,1 0 1,-1 10 0,2-11-3,0 0 1,1 1-1,0-1 0,0 0 1,0 0-1,1 0 1,-1 0-1,2 0 0,-1 0 1,1-1-1,-1 1 1,1-1-1,1 0 0,-1 0 1,1 0-1,0 0 1,0 0-1,1-1 0,-1 0 1,1 0-1,0 0 1,0 0-1,0-1 0,1 0 1,-1 0-1,1 0 1,0-1-1,-1 0 1,1 0-1,0 0 0,0-1 1,1 0-1,-1 0 1,0 0-1,7-1 0,0-1 5,1-1 0,-1 0 0,0-1 0,0-1 0,0 0 0,0-1 0,-1 0 0,13-8 0,14-9 72,38-30 0,-61 40-28,-6 4 3,0 0-1,-1-1 0,0-1 1,0 1-1,11-18 0,-14 19-5,0 2-14,-5 5-27,-1 1 0,0 0 1,1 0-1,-1-1 0,0 1 0,0-1 0,1 1 1,-1 0-1,0-1 0,0 1 0,1-1 0,-1 1 1,0 0-1,0-1 0,0 1 0,0-1 0,0 1 1,0-1-1,0 1 0,0-1 0,0 1 1,0 0-1,0-1 0,0 1 0,0-1 0,0 1 1,0-1-1,0 0 0,0 1 9,1 0-17,1 0 1,-1 0-1,0 0 1,1 1-1,-1-1 0,0 0 1,1 1-1,-1 0 1,0-1-1,1 1 0,-1-1 1,0 1-1,0 0 1,0 0-1,0 0 0,0 0 1,0 0-1,0 0 1,0 0-1,0 0 0,0 0 1,0 0-1,-1 1 1,1-1-1,0 2 0,2 3-8,-1 0-1,0 1 1,-1-1-1,1 7 0,-1-7 9,5 30-14,-4-23 25,0 1 1,0-1-1,1 0 1,1 0-1,0 0 1,1 0 0,0-1-1,1 1 1,9 14-1,-13-26-3,-1 1-1,0-1 0,1 0 1,-1 0-1,1 0 0,0 0 0,-1 0 1,1 0-1,0 0 0,-1-1 1,1 1-1,0-1 0,0 1 0,-1-1 1,1 1-1,0-1 0,0 0 1,0 0-1,0 0 0,0 0 0,-1 0 1,1-1-1,0 1 0,0 0 1,0-1-1,-1 0 0,1 1 0,2-2 1,5-2 13,0 0-1,-1 0 1,1-1 0,7-6 0,14-14 45,-2 0 0,-1-2-1,41-52 1,-58 67-46,50-59 51,-21 24-152,-40 77 56,0-27 33,0 18 21,1 1-1,2 24 1,-2-41-16,1-1 1,-1 1-1,1 0 1,0-1-1,1 1 0,-1-1 1,1 0-1,0 1 1,0-1-1,0 0 1,0 0-1,1 0 0,0 0 1,0-1-1,0 1 1,5 4-1,-6-7-2,0 0 0,1 0 0,-1 0 0,0 0 0,1-1-1,-1 1 1,0-1 0,1 0 0,-1 1 0,1-1 0,-1 0 0,1 0 0,-1-1 0,1 1 0,-1-1-1,0 1 1,1-1 0,-1 1 0,0-1 0,4-2 0,7-3 20,-1 0-1,15-11 1,-22 14-12,122-94 281,-79 58-197,-46 38-89,0-1 0,-1 1 1,1-1-1,0 1 0,1 0 0,-1 0 1,0 0-1,0 0 0,0 0 0,3 0 0,-4 1-7,-1 0-1,1 0 0,-1 0 1,1 0-1,0 0 0,-1 1 1,1-1-1,-1 0 0,1 0 1,-1 1-1,1-1 0,0 0 1,-1 1-1,1-1 0,-1 0 1,0 1-1,1-1 0,-1 1 1,1-1-1,-1 0 0,0 1 1,1 0-1,-1-1 0,0 1 1,1-1-1,-1 1 0,0-1 1,0 1-1,1-1 0,-1 1 1,0 0-1,0-1 0,0 1 1,0-1-1,0 1 0,0 0 1,0-1-1,0 1 0,0 0 1,2 32 8,-1-9 21,6 30 0,-5-47-13,-1 1 0,1-1 0,1 0 0,0 0 0,0 0 0,0 0 0,1 0 0,5 7 0,-8-13-14,0 0 0,0 0 0,-1-1 0,1 1 1,0 0-1,0-1 0,0 1 0,0 0 0,0-1 0,0 1 0,0-1 0,0 0 0,0 1 0,1-1 0,-1 0 0,0 0 0,0 0 0,0 1 0,0-1 0,0 0 0,0 0 0,1-1 0,-1 1 0,0 0 0,0 0 0,0-1 0,0 1 0,0 0 0,0-1 0,0 1 0,0-1 0,0 1 0,1-2 0,5-2 13,0 0-1,-1-1 1,10-9-1,-11 10 1,9-8 4,-1-1-1,-1 0 0,0-1 1,-1 0-1,-1-1 0,0 0 0,-1 0 1,14-33-1,-10 22 22,-11 22-34,1 0 0,-2 1 1,1-1-1,0 0 1,-1 0-1,0 0 1,0 0-1,0-1 1,0 1-1,0-5 1,-1 9-10,0 0 1,0-1 0,0 1-1,0 0 1,0-1-1,0 1 1,1 0 0,-1 0-1,0-1 1,0 1 0,0 0-1,0 0 1,1-1 0,-1 1-1,0 0 1,0 0-1,0 0 1,1-1 0,-1 1-1,0 0 1,0 0 0,1 0-1,-1 0 1,0 0 0,1-1-1,-1 1 1,0 0-1,0 0 1,1 0 0,-1 0-1,0 0 1,1 0 0,-1 0-1,0 0 1,1 0 0,-1 0-1,0 0 1,0 0-1,1 0 1,-1 0 0,0 1-1,1-1 1,-1 0 0,0 0-1,0 0 1,1 0-1,-1 0 1,0 1 0,0-1-1,1 0 1,-1 0 0,0 0-1,0 1 1,21 12-5,-15-9 4,6 2 8,0-1 0,0 0-1,0-1 1,1 0-1,18 2 1,68 7 57,-77-11-54,17 2 26,55 3-16,-92-7-16,-1 0 0,1 0 0,0 0 0,0 1 0,0-1 0,-1 0 1,1 1-1,0-1 0,0 1 0,-1-1 0,1 1 0,0 0 0,2 2 0,-4-3-3,0 0 0,1 0 0,-1 1 0,0-1 0,0 0 0,0 0 0,0 1 0,1-1 0,-1 0 0,0 0 0,0 1-1,0-1 1,0 0 0,0 0 0,0 1 0,0-1 0,0 0 0,0 1 0,0-1 0,0 0 0,0 1 0,0-1 0,0 0 0,0 0-1,0 1 1,0-1 0,0 0 0,-1 1 0,-10 9 4,-30 16-40,2 2 0,-69 62 0,106-88 35,-6 5-3,0 1 1,-10 14-1,16-20 3,1 0 0,-1 0 0,1 0 1,0 0-1,0 1 0,0-1 0,0 0 0,0 0 0,1 1 0,-1-1 0,1 0 0,-1 1 0,1-1 0,0 0 0,0 1 0,0-1 0,0 0 0,1 5 0,0-6 2,-1 0-1,1-1 1,-1 1 0,1 0 0,-1 0-1,1 0 1,0 0 0,-1-1-1,1 1 1,0 0 0,0-1 0,-1 1-1,1 0 1,0-1 0,0 1-1,0-1 1,0 1 0,0-1 0,0 0-1,0 1 1,0-1 0,0 0-1,0 0 1,2 0 0,28 1 29,-24-2-25,0 0 5,0 0-1,0-1 1,0 1-1,-1-1 1,1-1-1,0 0 1,-1 0-1,1 0 1,-1 0-1,0-1 1,0 0-1,-1-1 1,7-5-1,8-9 92,35-42 0,-34 30-9,-17 24-64,0 0 1,0 1 0,1-1 0,0 1-1,0 0 1,11-9 0,-13 40-39,-1-16 8,-1-1 0,2 0 0,-1 0 1,1 0-1,1 0 0,-1 0 1,1 0-1,0-1 0,1 0 0,0 0 1,7 9-1,-9-13 1,0 0 0,1 0-1,-1 0 1,0 0 0,1 0 0,0-1 0,-1 1-1,1-1 1,0 0 0,0 0 0,1-1 0,-1 1-1,0-1 1,0 0 0,1 0 0,-1 0 0,1 0-1,-1-1 1,0 0 0,1 0 0,-1 0 0,1-1 0,7-1-1,-2-1 5,0-1 1,-1 0-1,1 0 0,-1-1 0,0 0 0,0-1 1,13-10-1,54-56 49,-45 41-42,-1 0 3,-1-1 1,-2-2 0,-1 0-1,-2-2 1,-1-1 0,-2-1-1,21-53 1,-8 14 25,-4-2 1,23-96-1,-53 175-40,0 0 0,0 0-1,0-1 1,1 1 0,-1 0-1,0 0 1,0 0-1,0 0 1,0 0 0,0-1-1,0 1 1,0 0 0,0 0-1,0 0 1,0 0 0,0-1-1,0 1 1,0 0 0,0 0-1,0 0 1,0 0 0,0-1-1,0 1 1,0 0 0,0 0-1,0 0 1,0 0 0,0-1-1,0 1 1,0 0-1,0 0 1,-1 0 0,1 0-1,0 0 1,0-1 0,0 1-1,0 0 1,0 0 0,0 0-1,-1 0 1,1 0 0,0 0-1,0 0 1,0 0 0,0-1-1,-8 7-9,-7 11-1,-2 9-13,1 1 0,1 0-1,-15 40 1,4-8-34,8-18 18,1 2-1,3 0 0,1 0 0,2 1 0,2 1 1,2 0-1,2 0 0,2 0 0,3 46 0,1-78 47,0 0-1,6 24 0,-6-32 3,1-1-1,-1 1 1,1 0-1,0-1 0,0 1 1,0-1-1,0 0 0,1 0 1,0 0-1,5 6 1,-7-9-6,1 0 0,0 0 0,0 0 0,0 0 0,0 0 0,0 0 0,0-1 0,0 1 0,0-1 0,0 0 0,0 1 0,1-1 0,-1 0 0,0 0 0,0 0 0,0-1 0,0 1 0,0 0 0,0-1 0,0 1 0,0-1 0,4-1 0,2-1 4,0-1 0,-1 0 1,1 0-1,8-6 0,-13 7-4,31-20 36,0-2 0,-2-1 0,0-2 0,27-32 0,-58 59-37,-1 0 0,1 0 0,0 0-1,0 0 1,-1 1 0,1-1 0,0 0 0,0 0 0,0 1 0,0-1-1,0 0 1,0 1 0,0-1 0,0 1 0,0-1 0,0 1 0,0 0-1,0-1 1,0 1 0,1 0 0,-1 0 0,1 0 0,-1 0-1,0 0 1,-1 1-1,1-1 0,0 1 1,-1-1-1,1 1 1,-1 0-1,1-1 1,-1 1-1,1 0 1,-1-1-1,1 1 1,-1 0-1,1-1 0,-1 1 1,0 0-1,0 0 1,1-1-1,-1 1 1,0 0-1,0 0 1,0 0-1,0-1 1,0 1-1,0 0 0,0 0 1,0 0-1,0-1 1,-1 3-1,-2 29-14,2-22 4,-1 0-1,1 0 1,1 0-1,0 1 1,0-1-1,1 0 1,1 0-1,-1 0 1,7 19 0,-8-28 9,1 0 1,-1 0 0,1 0 0,0 0-1,-1 0 1,1 0 0,0 0 0,-1 0-1,1-1 1,0 1 0,0 0-1,0 0 1,0-1 0,0 1 0,0 0-1,0-1 1,0 1 0,0-1 0,0 1-1,0-1 1,0 0 0,0 1 0,2-1-1,0 0 4,-1 0-1,1 0 1,-1 0-1,0-1 0,1 1 1,-1-1-1,0 0 1,1 0-1,-1 0 0,4-2 1,4-3 9,0-1 0,-1 0 0,14-12 0,-23 18-12,43-41 51,36-49 0,-56 63-25,-18 22-22,6-6 12,-2 0 0,16-25 0,-36 101 24,8-52-52,-3 9-1,0 0 1,2 1-1,1 0 1,1 0-1,0 41 1,2-63 15,0 1-1,0-1 1,0 1 0,0 0-1,0-1 1,0 1 0,0 0-1,0-1 1,0 1 0,0 0-1,0-1 1,0 1 0,0 0-1,1-1 1,-1 1 0,0-1-1,1 1 1,-1 0 0,0-1-1,1 1 1,-1-1 0,1 1-1,-1-1 1,0 1 0,1-1-1,-1 0 1,1 1 0,0-1-1,-1 0 1,1 1 0,-1-1-1,1 0 1,0 1 0,-1-1-1,1 0 1,-1 0 0,1 0-1,0 0 1,-1 0 0,1 0 0,0 0-1,-1 0 1,1 0 0,0 0-1,-1 0 1,1 0 0,0 0-1,-1 0 1,1 0 0,-1-1-1,1 1 1,0 0 0,-1-1-1,1 1 1,-1 0 0,1-1-1,-1 1 1,1-1 0,6-3 20,-1-1 0,0 0 0,9-10 0,-12 12-20,150-162 281,-152 164-280,0-1-1,1 1 0,-1 0 0,0 0 1,1 0-1,-1 0 0,1 0 1,-1 0-1,1 0 0,-1 0 1,1 1-1,0-1 0,0 0 1,-1 1-1,1-1 0,0 1 0,0 0 1,-1 0-1,1 0 0,0 0 1,0 0-1,0 0 0,-1 0 1,1 0-1,0 1 0,3 0 0,2 2 14,1 1-1,-1-1 0,0 1 0,12 9 0,6 3 5,6 3 7,-20-12-35,1-1-1,22 10 0,-30-14 9,1-1 0,-1 0 0,1 0 1,0 0-1,-1-1 0,1 1 0,0-1 0,-1 0 0,1 0 1,0-1-1,-1 0 0,6-1 0,0-1 7,1 0 0,-1-2-1,0 1 1,0-1 0,0-1 0,-1 1 0,0-2 0,0 1 0,0-1-1,-1-1 1,0 0 0,0 0 0,-1 0 0,0-1 0,-1 0 0,0 0-1,5-11 1,-10 19-5,-1 1-1,1-1 0,-1 0 1,0 0-1,1 1 0,-1-1 1,0 0-1,1 0 0,-1 0 1,0 0-1,0 0 0,0 1 1,0-1-1,0 0 1,0 0-1,0 0 0,0 0 1,0 0-1,0 1 0,-1-1 1,1 0-1,0 0 0,-1-1 1,0 2-3,1-1 0,-1 1 0,0 0 1,0-1-1,1 1 0,-1 0 0,0 0 0,0 0 1,1 0-1,-1 0 0,0 0 0,0 0 0,0 0 1,1 0-1,-1 0 0,0 0 0,0 0 1,1 1-1,-1-1 0,-1 1 0,-5 2-4,0 0 0,0 0 0,-12 9 1,11-7 1,0 1 1,1 0-1,0 0 1,1 1-1,0 0 1,-1 0-1,2 0 1,-1 1 0,1 0-1,-7 14 1,10-17-4,0 1 0,1 0 0,-1 0 0,1 0 0,0 0 0,0 0 0,1 0 0,0 0 0,0 0 0,0 0 0,1 0 0,0 0 0,0 0 0,0-1 0,1 1 0,0 0 0,3 7 0,38 73-35,-43-86 65,0 1 0,1 0 0,-1 0 0,0-1 0,0 1 0,0 0 1,1 0-1,-1 0 0,0 0 0,0-1 0,0 1 0,0 0 0,0 0 0,-1 0 0,1-1 0,0 2 0,0-2-185,-1 1-1,1-1 1,0 0 0,0 1-1,-1-1 1,1 0 0,0 1-1,-1-1 1,1 0 0,0 0-1,-1 0 1,1 1 0,0-1-1,-1 0 1,1 0 0,-1 0-1,1 0 1,0 0 0,-1 0-1,1 1 1,-1-1 0,1 0-1,-1 0 1,1-1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3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11552,'0'0'1424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3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7736,'0'0'408,"72"-8"-272,-1 6 200,18-4 0,9 0 32,-3 0 16,-6 0-16,-13 0 8,-15 0 24,-19 2 8,-22 4-40,-8 0 0,-6 0 208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3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8536,'0'0'1536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5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1 569 6328,'0'0'2888,"12"-7"-2515,83-59 510,-76 52-579,0-2 0,-1 0 0,24-29 0,123-208 1666,-137 194-1530,-23 46-199,1-1 1,0 1 0,2 0-1,14-20 1,-18 26 337,-11 10-276,-12 13-121,5-1-127,1 1-1,0 0 1,1 1-1,0 0 0,-10 23 1,18-32-32,1 1 0,-1 0 0,1-1 0,1 1 0,-1 1 0,2-1 0,-1 0 0,1 0 0,1 1 0,0-1 0,0 1 0,0-1 0,5 18 0,-5-25-14,0 0 0,1 0 0,-1 0-1,1 0 1,0-1 0,0 1 0,0 0-1,0 0 1,0 0 0,0-1-1,0 1 1,0-1 0,1 1 0,-1-1-1,1 1 1,-1-1 0,1 0 0,-1 1-1,1-1 1,0 0 0,0 0-1,2 1 1,-1-2 4,1 1-1,-1-1 1,0 1-1,0-1 1,1 0-1,-1 0 0,0-1 1,0 1-1,1-1 1,-1 0-1,0 1 1,5-3-1,6-4 37,0 1 0,0-2 0,-1 0-1,18-14 1,-10 5 47,-1-1-1,23-27 1,24-22 150,-57 59-201,-3 3 8,-1-1 0,1 1 0,-1-1 0,0 0-1,-1-1 1,9-11 0,-13 15-7,2-4 83,-3 7-127,0 0 0,1 0 0,-1 0 1,0 0-1,0 0 0,0 0 0,0 0 1,0 0-1,0 0 0,0 0 1,1 0-1,-1 0 0,0 0 0,0 0 1,0 0-1,0 0 0,0 0 1,0 0-1,0 0 0,0 0 0,1 0 1,-1 0-1,0 0 0,0 1 0,0-1 1,0 0-1,0 0 0,0 0 1,0 0-1,0 0 0,0 0 0,1 0 1,-1 0-1,0 0 0,0 0 0,0 1 1,0-1-1,0 0 0,0 0 1,0 0-1,0 0 0,0 0 0,0 0 1,0 0-1,0 1 0,0-1 1,0 0-1,0 0 0,0 0 0,0 0 1,0 0-1,0 0 0,0 1 0,-1 0 13,1 1 0,0-1 0,-1 1 0,0-1 0,1 1 0,-1-1 0,0 1 0,0-1 0,0 0 0,-1 2 1,-2 4 12,-25 44 44,-106 182 141,125-215-209,7-11 9,-1 0 0,0 0 0,-1-1 1,1 1-1,-1-1 0,-1 0 0,1 0 1,-11 8-1,15-13-9,1-1 1,0 0-1,-1 0 1,1 1-1,0-1 1,-1 0-1,1 0 1,-1 0-1,1 1 1,0-1-1,-1 0 1,1 0-1,-1 0 1,1 0-1,0 0 1,-1 0-1,1 0 1,-1 0-1,1 0 1,-1 0-1,1 0 1,0 0-1,-1 0 1,1 0-1,-1 0 1,1-1-1,0 1 1,-1 0-1,1 0 1,-1 0-1,1-1 1,0 1-1,-1 0 1,1 0-1,0-1 1,-1 1-1,-2-19 95,3 15-83,0-1-1,1 0 1,0 1 0,0-1-1,0 0 1,3-5-1,-1 6-12,-1 1 0,1-1-1,1 1 1,-1 0-1,0 0 1,1 0 0,-1 0-1,1 0 1,0 1-1,0 0 1,0 0 0,0 0-1,1 0 1,-1 1-1,0-1 1,1 1 0,-1 0-1,1 1 1,-1-1 0,1 1-1,-1 0 1,1 0-1,8 1 1,9 2 9,-1 0 1,0 2-1,33 11 0,-50-15-12,41 16-75,22 6-136,-64-18-2567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35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9536,'0'0'1424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41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370 647 4720,'0'0'8301,"-11"-2"-8002,-38-2-5,42 4-199,0 1 0,0 0-1,1 0 1,-1 1-1,0 0 1,1 0 0,-1 0-1,1 1 1,-1 0 0,1 0-1,0 0 1,0 1-1,-7 7 1,6-7 8,-31 22 325,16-13-242,1 1 0,0 1 0,1 1 1,1 1-1,1 1 0,-17 20 0,34-37-170,0 0 0,0 0 0,0-1 0,1 1-1,-1 0 1,0 0 0,1 0 0,-1 0 0,1 0 0,-1 0 0,1 0 0,-1 0 0,1 0 0,0 0 0,-1 1 0,1-1 0,0 0 0,0 0 0,0 0-1,0 0 1,0 0 0,0 0 0,0 1 0,0-1 0,1 0 0,-1 0 0,0 0 0,1 0 0,-1 0 0,1 0 0,-1 0 0,1 0 0,-1 0 0,2 2-1,0-2 4,1 0-1,-1 1 1,0-1-1,0 0 1,1 0-1,-1 0 1,0-1-1,1 1 1,-1 0-1,1-1 1,-1 0-1,1 1 1,-1-1-1,6-1 0,10 0 40,0-1-1,-1 0 0,1-1 0,0-2 0,-1 0 0,0 0 0,23-12 0,-29 12-9,0-2-1,0 1 1,0-2-1,-1 1 1,0-1-1,0-1 1,-1 0-1,0 0 1,0-1-1,-1 0 1,8-14-1,-14 21-28,-1-1-1,0 1 1,0-1-1,0 0 1,0 1-1,-1-1 1,1 0-1,-1 0 1,0 1-1,0-1 1,-1 0-1,1 0 1,-1 1-1,1-1 1,-2-3 0,0-4 45,-6-25 428,8 36-306,-3 19-20,1-3-140,2 0 0,0 1 0,1-1-1,0 0 1,1 0 0,1 0 0,1 0-1,0-1 1,10 25 0,-11-36-21,-1-1 1,1 0-1,0 1 1,0-1-1,0 0 1,0-1-1,1 1 1,-1 0-1,1-1 1,-1 0-1,1 0 1,0 0-1,0 0 1,0-1-1,0 1 1,0-1-1,0 0 1,5 0-1,6 2 3,-1-1 1,1-1-1,29-1 0,-30-1 16,0-1-1,0 0 1,1-1 0,-1 0-1,-1-1 1,1-1-1,-1 0 1,0-1 0,15-9-1,-11 4 42,0-1-1,-1 0 1,-1-1-1,0-1 0,23-29 1,-12 9 17,-1 0 1,-2-1-1,-2-2 0,-1 0 1,29-79-1,-25 51 40,21-89-1,-39 129-90,-1 0 1,-2-1-1,0 1 0,-1-1 1,-3-39-1,1 56-21,-3-4-13,3 12 0,0 1 0,-1 0 0,1 0 0,0-1 0,-1 1 0,1 0 0,0 0 0,-1 0 0,1 0 0,-1 0 0,1 0 1,0 0-1,-1 0 0,1 0 0,-1 0 0,1 0 0,0 0 0,-1 0 0,1 0 0,-1 0 0,1 0 0,0 0 0,-1 0 0,1 0 1,0 1-1,-1-1 0,1 0 0,0 0 0,-1 0 0,1 1 0,0-1 0,-1 0 0,1 0 0,0 1 0,-1 0 0,-4 3-13,-1 0-1,1 1 1,0 0-1,0 0 1,0 0-1,1 1 0,0 0 1,0-1-1,-5 11 1,-1 7-34,-11 33 0,8-20-18,3-5 1,2 1 1,1 0-1,1 1 0,2 0 1,2-1-1,2 59 0,1-62 11,8 52 1,-6-70 45,-1 1 0,1-1 1,1 0-1,0-1 1,0 1-1,1-1 1,10 16-1,-13-23 14,0-1 0,0 1 0,0-1-1,1 1 1,-1-1 0,1 0-1,-1 0 1,1 0 0,0 0 0,-1-1-1,1 1 1,0-1 0,0 0-1,0 1 1,1-1 0,-1-1 0,0 1-1,0 0 1,0-1 0,1 0 0,-1 1-1,0-1 1,0-1 0,1 1-1,-1 0 1,0-1 0,0 1 0,1-1-1,-1 0 1,5-3 0,2 0 25,0-1 1,0-1-1,0 1 1,-1-2 0,0 1-1,-1-1 1,15-15-1,-1-3 113,0 0-1,30-47 0,-50 68-115,0 1-1,0 1 1,0-1-1,0 0 0,0 0 1,1 1-1,2-3 1,-5 5-23,1 0 0,-1 0 0,0 0 0,0 0 0,0 0 0,1-1 1,-1 1-1,0 0 0,0 0 0,0 0 0,1 0 0,-1 0 1,0 0-1,0 0 0,0 0 0,1 0 0,-1 0 0,0 0 1,0 0-1,0 0 0,0 0 0,1 1 0,-1-1 0,0 0 0,0 0 1,0 0-1,1 0 0,-1 0 0,0 0 0,0 0 0,0 0 1,0 1-1,0-1 0,1 0 0,-1 0 0,0 0 0,0 0 1,0 1-1,0-1 0,3 17 26,-3 5-32,2-1 1,0 0-1,1-1 0,1 1 1,1 0-1,1-1 0,12 30 1,-17-48 3,0 1-1,0-1 1,1 1 0,-1-1 0,0 0 0,1 1 0,0-1 0,-1 0-1,1 0 1,0 0 0,0 0 0,0 0 0,1-1 0,-1 1 0,0-1-1,1 1 1,-1-1 0,0 0 0,1 0 0,0 0 0,-1 0 0,1 0-1,0 0 1,-1-1 0,1 0 0,0 1 0,-1-1 0,1 0 0,0 0-1,0-1 1,-1 1 0,1 0 0,0-1 0,0 0 0,-1 1 0,1-1-1,-1 0 1,1-1 0,4-1 0,4-5 39,1 1 1,-1-1-1,0-1 1,-1 0-1,0 0 1,14-18-1,2-3 78,50-64 392,-43 53-174,-33 41-332,1 1-1,-1-1 1,1 0-1,-1 0 1,0 0-1,1 1 1,-1-1 0,1 0-1,-1 1 1,1-1-1,-1 0 1,0 1-1,1-1 1,-1 0-1,0 1 1,1-1 0,-1 1-1,0-1 1,0 0-1,0 1 1,1-1-1,-1 1 1,0-1 0,0 1-1,0-1 1,0 1-1,0-1 1,0 1-1,0 0 1,6 18 22,-1 4-14,15 42 0,-17-58-10,0-1-1,0 1 1,0 0-1,1-1 1,0 1-1,1-1 0,0-1 1,-1 1-1,2 0 1,5 4-1,-9-9 1,-1 0 0,1 0 0,0-1 0,-1 1 0,1-1 0,0 1 0,0-1 0,0 0 0,0 0 0,-1 1 1,1-1-1,0 0 0,0-1 0,0 1 0,0 0 0,-1-1 0,1 1 0,0-1 0,0 1 0,-1-1 0,1 0 0,0 1 0,-1-1 0,3-2 0,6-3 22,-1 0 0,14-12 0,-20 16-20,8-8 30,0-1 0,17-20 0,-24 27-23,-1 0-1,0 0 1,-1-1-1,1 1 1,-1 0-1,0-1 1,0 1-1,0-1 1,0 0-1,-1 0 1,0 0-1,1-5 1,-6-21 41,4 31-52,0-1 1,0 1-1,1-1 0,-1 1 1,0-1-1,1 1 1,-1 0-1,1-1 1,-1 1-1,0-1 1,1 1-1,-1 0 0,1 0 1,-1-1-1,1 1 1,-1 0-1,1 0 1,-1-1-1,1 1 1,-1 0-1,1 0 0,-1 0 1,1 0-1,0 0 1,-1 0-1,1 0 1,-1 0-1,1 0 1,-1 0-1,1 0 0,0 1 1,0-1-1,49 2 0,-25-1 0,29-2 0,-47 1 1,44-4 42,0-2 1,52-14 0,-87 19-2,-15 1-37,1 0-1,-1 0 1,0 0 0,1 0-1,-1-1 1,1 1-1,-1 0 1,0-1 0,1 1-1,-1 0 1,0-1 0,0 0-1,3-1 1,-14 12 9,-1-1 0,-14 10 1,-3-1-14,6-5 0,0 1 0,0 1 0,1 1-1,1 1 1,-27 30 0,44-44-1,1 0 0,0 0 0,0 0 0,0 0 0,0 1 0,1-1 0,-1 0 0,1 1 0,0-1 0,0 1 0,0 0 0,1-1 0,-1 1 0,1 0 0,0 0 0,0 5 0,0-9 1,0 1-1,0-1 1,0 1-1,0-1 1,0 1 0,1-1-1,-1 1 1,0-1-1,0 1 1,0-1-1,1 1 1,-1-1-1,0 0 1,1 1 0,-1-1-1,0 0 1,1 1-1,-1-1 1,0 0-1,1 1 1,-1-1-1,1 0 1,-1 1 0,0-1-1,1 0 1,-1 0-1,1 0 1,0 1-1,16-4 39,14-14 48,-15 4-20,0-1 1,-1 0-1,0-1 1,-1-1 0,-1 0-1,12-21 1,-23 35-46,-1-1 0,1 1 1,-1 0-1,1 0 0,0 0 0,0 0 1,0 0-1,0 0 0,0 0 0,0 1 1,0-1-1,1 1 0,-1-1 0,0 1 1,6-2-1,-7 4-16,-1 0 0,1-1 0,0 1 0,0 0 0,0 0 0,-1 0 0,1 0 0,0 0 0,-1 0 0,1 1 0,-1-1 0,0 0 0,1 0 0,-1 0 0,0 0 0,1 0 0,-1 1 0,0-1 0,0 2 0,2 6 7,4 13 1,18 38 0,-20-51-11,0-1-1,0 0 1,1-1-1,0 1 1,1-1-1,-1 0 1,13 11-1,-15-15 4,1 0-1,0-1 0,0 1 1,0-1-1,0 1 1,1-1-1,-1-1 1,1 1-1,-1-1 0,1 1 1,-1-1-1,1 0 1,0-1-1,0 1 0,-1-1 1,1 0-1,0 0 1,0-1-1,-1 1 1,1-1-1,0 0 0,-1-1 1,1 1-1,-1-1 1,1 0-1,-1 0 0,8-5 1,7-5 38,-1-1 1,-1-1-1,-1-1 0,27-30 0,-15 16-15,-14 12 47,0 0 0,0-1 1,20-38-1,-34 57 75,-9 15-95,-11 31 0,15-27-31,0-1 0,2 1 1,0 0-1,1 37 0,1-55-20,1-1 0,0 1 0,1-1 0,-1 0 0,0 1 0,0-1 0,1 1-1,-1-1 1,0 0 0,1 1 0,-1-1 0,1 0 0,0 1 0,0-1 0,-1 0 0,1 0 0,0 0 0,0 0-1,0 0 1,0 0 0,0 0 0,0 0 0,2 1 0,-1-1 4,0-1 0,-1 1 0,1-1 1,0 0-1,0 0 0,0 0 0,-1 0 0,1 0 0,0 0 0,0 0 1,0-1-1,-1 1 0,1-1 0,0 1 0,3-2 0,4-3 18,0 1 1,0-2-1,0 1 0,-1-2 0,8-6 0,64-69 226,-28 27 108,-76 105-121,-89 138-186,-191 296-45,297-473-7,4-6 1,0 0 0,-1 0 0,1 0 0,-1-1 0,0 1 0,0-1 0,-9 7-1,13-11 0,-1 0-1,1 0 0,0 0 0,0 0 0,-1 0 0,1 0 0,0 0 0,0 0 0,0 0 0,-1 0 0,1 0 0,0 0 0,0 0 0,0 0 0,-1 0 0,1 0 0,0 0 0,0 0 0,0 0 0,-1 0 1,1-1-1,0 1 0,0 0 0,0 0 0,0 0 0,-1 0 0,1 0 0,0-1 0,0 1 0,0 0 0,0 0 0,0 0 0,0-1 0,-1 1 0,1 0 0,0 0 0,0 0 0,0-1 0,0 1 0,0 0 0,0 0 1,0 0-1,0-1 0,0 1 0,0 0 0,0-1 0,-1-10 12,1 10-9,1-12 15,-1 0 0,2 1 1,0-1-1,0 1 0,1-1 0,1 1 0,0 0 0,0 0 1,1 0-1,1 1 0,0 0 0,1 0 0,0 0 0,0 1 1,1 0-1,1 0 0,-1 1 0,14-11 0,186-112-40,-147 88-23,-13 9 21,-19 14 25,0-1-1,50-52 1,41-62 60,-98 110-44,-18 22-14,36-44 70,71-64 0,-99 98-50,-9 11-18,-1 0 0,1 1 0,0-1 0,0 0 0,0 1 0,0-1 0,4-1 0,-6 4-6,0 0 1,-1 0-1,1-1 1,0 1 0,0 0-1,0 0 1,0 0-1,-1 0 1,1 0-1,0 0 1,0 0 0,0 1-1,0-1 1,-1 0-1,1 0 1,0 1-1,0-1 1,0 0-1,-1 1 1,1-1 0,0 1-1,-1-1 1,1 1-1,0-1 1,-1 1-1,1 0 1,-1-1 0,1 1-1,-1 0 1,1-1-1,-1 1 1,1 0-1,-1 0 1,0-1 0,1 1-1,-1 0 1,0 0-1,1 1 1,1 5 1,0 0 0,0 0 0,0 0 0,-1 0 0,0 1 1,0-1-1,-1 0 0,0 8 0,-7 63-2,5-61-3,-1 6-10,1 4-5,-1 0 0,-2 0 0,0 0 0,-2 0 0,-12 29-1,19-56 19,-1 1 1,1 0-1,0 0 0,-1 0 0,1 0 0,-1 0 0,1-1 0,-1 1 0,0 0 0,1 0 0,-1-1 0,0 1 0,1 0 0,-1-1 0,0 1 0,0-1 0,1 1 0,-1-1 0,0 1 0,0-1 0,0 0 0,0 1 0,0-1 0,-1 0 0,1 0 2,-1 0 0,1 0 0,-1-1 0,1 1 0,-1-1 0,1 1-1,0-1 1,-1 1 0,1-1 0,0 0 0,0 0 0,0 1 0,-1-1 0,0-2 0,-6-5 14,0 0 0,1-1 0,-9-14 1,10 14-14,-3-3 41,1 0 0,-11-25 0,19 37-44,0 0 1,0 0-1,-1-1 1,1 1-1,0 0 1,0 0-1,0-1 1,0 1-1,0 0 0,0 0 1,0 0-1,0-1 1,0 1-1,1 0 1,-1 0-1,0-1 1,0 1-1,0 0 1,0 0-1,0-1 1,0 1-1,0 0 1,1 0-1,-1 0 0,0-1 1,0 1-1,0 0 1,0 0-1,1 0 1,-1 0-1,0 0 1,0-1-1,0 1 1,1 0-1,-1 0 1,13-4 5,15 3-1,1 4-1,0 1 1,41 12-1,-13-3-4,240 46-503,-284-56-3202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45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9 719 5120,'0'0'7992,"-3"-13"-7512,2 8-435,0-1 20,-1-1 1,2-1-1,-1 1 0,0 0 1,1 0-1,1 0 0,-1 0 1,1 0-1,0 0 0,1 0 1,0 0-1,4-11 0,4-5 169,1 0 0,1 0 0,1 1 0,1 1 0,1 0 0,1 1 0,1 1 0,1 0 0,0 1 0,1 1 0,1 1 0,27-17-1,-33 24-81,-1 0 98,0 1 0,20-9 0,-30 16-181,0 0-1,0 0 0,0 0 0,0 0 1,0 0-1,0 0 0,0 1 0,0-1 1,1 1-1,-1 0 0,0 0 0,0 1 1,0-1-1,0 0 0,1 1 1,-1 0-1,5 1 0,-7-1-43,0 0 0,0 1 0,1-1 0,-1 0 1,0 0-1,0 1 0,0-1 0,0 0 0,0 1 0,-1-1 0,1 1 0,0-1 0,-1 1 0,1-1 0,-1 1 1,1 0-1,-1-1 0,0 1 0,0 0 0,0 1 0,0 40 198,-1-31-157,-4 41 151,3-38-133,0 0 0,2 0 0,-1 1 0,4 23 0,-3-39-77,0 0-1,0 0 0,0 1 0,0-1 1,0 0-1,0 1 0,0-1 0,0 0 1,0 1-1,0-1 0,0 0 0,0 0 1,1 1-1,-1-1 0,0 0 0,0 0 0,0 1 1,0-1-1,1 0 0,-1 0 0,0 0 1,0 1-1,1-1 0,-1 0 0,0 0 1,0 0-1,1 0 0,-1 1 0,0-1 1,0 0-1,1 0 0,0 0 0,9-5 138,11-18 1,-19 20-134,36-47 153,-23 29-53,0 1 1,2 1 0,0 1 0,22-20-1,-37 37-104,1-1 29,-1 0 1,1 0 0,0 0-1,-1 0 1,1 1 0,5-3 0,-7 4-31,-1 0 0,0 0 1,1 0-1,-1 0 0,1 0 1,-1 0-1,0 0 0,1 0 1,-1 0-1,1 0 0,-1 0 1,0 0-1,1 0 0,-1 0 1,1 0-1,-1 0 0,0 1 1,1-1-1,-1 0 0,1 0 1,-1 0-1,0 1 1,1-1-1,0 1-1,-1 0 1,1 0-1,-1 0 1,1 0-1,-1 0 1,0 0-1,1 0 1,-1 0-1,0 0 0,0 0 1,1 0-1,-1 0 1,0 2-1,-1 88 149,-1-65-146,1-1 0,2 0 0,6 49 0,-6-69-11,0-1 1,1 1 0,-1 0 0,1-1 0,-1 1 0,1-1-1,1 0 1,-1 1 0,4 4 0,-4-7 1,0 0 1,1 0-1,-1 0 1,1 0 0,-1-1-1,1 1 1,0-1-1,-1 1 1,1-1-1,0 0 1,0 0-1,0 0 1,0-1-1,0 1 1,4 0-1,4 0 10,0 0 0,0-1-1,0-1 1,0 0 0,0 0-1,0-1 1,0 0 0,0-1-1,0 0 1,-1-1 0,1 0-1,-1-1 1,0 0 0,13-9-1,-2 0 18,0-2-1,-1-1 1,-1 0-1,0-2 1,17-22-1,-30 33-12,0 1 0,-1-1 0,7-14 0,-10 20-7,-1 0 1,0-1-1,0 1 1,0-1 0,0 0-1,-1 1 1,1-1-1,-1 0 1,1 1-1,-1-1 1,0 0-1,0 0 1,0 1-1,-1-1 1,1 0-1,-1 1 1,0-4-1,1 5-1,-1 0-1,1 1 1,0-1-1,-1 1 1,1-1-1,-1 0 1,1 1-1,-1-1 1,1 1-1,-1-1 1,1 1-1,-1-1 1,0 1-1,1-1 1,-1 1-1,0 0 1,1-1-1,-1 1 0,0 0 1,1 0-1,-1-1 1,0 1-1,1 0 1,-3 0-1,1 0 2,0 0-1,-1 0 1,1 1-1,0-1 1,0 0-1,-1 1 1,1 0-1,-3 1 1,-36 22 30,33-18-36,0 0 0,1 0 1,0 1-1,0 0 1,0 0-1,1 0 1,0 1-1,0 0 0,-8 16 1,12-19-4,0 0 0,0 0 0,1 0 0,-1 0 0,1 0 0,0 0-1,1 0 1,-1 1 0,1-1 0,0 0 0,1 1 0,-1-1 0,1 0 0,0 0 0,0 0 0,1 1 0,-1-1 0,1-1 0,0 1 0,3 6 0,-1-7 2,-1 1 0,1 0 0,0 0 0,0-1 0,0 0 0,0 0 0,1 0 1,0-1-1,0 1 0,0-1 0,0 0 0,0 0 0,0-1 0,1 0 0,0 0 0,6 2 1,2-1 7,1 0 0,-1-1 0,0 0 0,1-1 0,23-1 1,-8-3 7,0-1-1,-1-2 1,1-1 0,-1-1 0,33-14 0,134-70 75,-91 40-59,-105 51-31,19-7 24,0-2-1,32-22 0,-50 32-22,-1 0 1,1 0 0,-1 0 0,0-1 0,1 1 0,-1 0 0,0 0-1,0 0 1,1-1 0,-1 1 0,0 0 0,1-1 0,-1 1-1,0 0 1,0 0 0,0-1 0,1 1 0,-1 0 0,0-1 0,0 1-1,0-1 1,0 1 0,0 0 0,0-1 0,0 1 0,1-1-1,-10-1 35,-17 7 8,5 4-40,0 1 0,1 1 0,0 1-1,1 1 1,1 0 0,-25 24 0,33-28-15,0 2 0,1-1 1,0 1-1,0 1 0,1-1 0,1 1 0,0 1 1,0 0-1,2-1 0,-1 2 0,-5 22 0,10-29 5,0 1 1,1-1-1,-1 1 0,1-1 0,1 1 0,0-1 1,0 1-1,2 9 0,-2-15 6,-1-1-1,1 1 1,0 0-1,-1-1 1,1 1-1,0-1 1,0 1-1,0-1 1,0 0-1,0 1 1,0-1-1,0 0 0,0 0 1,1 0-1,-1 0 1,0 0-1,3 2 1,-2-3 2,-1 0 0,1 1 0,0-1 0,-1 0 0,1 0 0,0 0 0,0 0 0,-1 0 0,1-1 1,0 1-1,-1 0 0,1-1 0,0 1 0,-1-1 0,1 0 0,-1 0 0,1 1 0,-1-1 0,1 0 0,-1 0 0,2-2 0,5-3 16,0-1 0,0-1 0,-1 1 0,0-1 0,0-1 0,-1 1 0,0-1 0,0 0 0,6-17 0,-1 1 72,-1-2-1,10-39 0,-15 40 16,-5 25-95,0 0 1,0-1-1,1 1 1,-1 0-1,-1 0 1,1-1-1,0 1 1,0 0-1,0-1 1,0 1-1,-1 0 1,1 0-1,-1 0 1,1-1-1,-1 1 0,0-1 1,0 1-8,1 1 0,-1 0 0,1 0 1,-1-1-1,1 1 0,-1 0 0,1 0 0,-1 0 0,1 0 0,0 0 1,-1 0-1,1 0 0,-1 0 0,1 0 0,-1 0 0,1 0 0,-1 0 1,1 0-1,-1 0 0,1 0 0,-1 0 0,1 1 0,-1-1 0,1 0 1,-1 0-1,1 0 0,0 1 0,-1-1 0,1 0 0,-1 1 0,-12 10 20,-1 8-23,0 1-1,1 0 1,1 0-1,0 1 1,2 1 0,-12 34-1,2-7-7,-103 252-88,111-272 84,0-1 0,-2 0 0,0-1 0,-2-1 0,-33 42 0,48-67 14,1 0-1,-1 0 1,0 0-1,0-1 1,1 1 0,-1 0-1,0 0 1,0-1-1,0 1 1,0 0-1,0-1 1,0 1 0,0-1-1,0 1 1,0-1-1,0 0 1,-1 1-1,1-1 1,0 0-1,0 0 1,0 0 0,0 0-1,0 0 1,-1 0-1,1 0 1,0 0-1,0 0 1,0-1 0,0 1-1,0 0 1,0-1-1,0 1 1,-1-1-1,1 1 1,0-1-1,0 1 1,1-1 0,-1 0-1,0 0 1,0 1-1,0-1 1,0 0-1,1 0 1,-1 0-1,0 0 1,1 0 0,-1 0-1,1 0 1,-2-2-1,0-2 12,-1 0 0,1-1-1,-1 1 1,1-1 0,1 1-1,-1-1 1,1 0 0,-1-11-1,3 4 12,0 1-1,1-1 0,0 1 1,1-1-1,0 1 0,1 0 1,1 0-1,0 0 0,12-21 1,-6 16 2,1 0 1,0 1 0,1 0-1,0 0 1,24-19 0,-11 16 7,2 0 0,-1 2 0,59-26 0,-42 22-18,362-171 76,-183 88-66,-200 92-34,-1-2 0,34-26 1,-52 37 0,4-5-33,-15 8 9,-19 9 7,-10 9-2,1 2 0,1 2 0,1 1-1,-37 32 1,59-45 27,-28 29-34,36-35 27,0-1 0,1 1 1,-1-1-1,1 1 0,0 0 0,0 0 0,1 0 1,-1 0-1,1 0 0,-2 6 0,3-9 6,0-1-1,0 1 0,0 0 1,0 0-1,0 0 0,0 0 1,0 0-1,0 0 0,0 0 1,0 0-1,1 0 0,-1 0 0,0 0 1,0 0-1,1 0 0,-1 0 1,1 0-1,-1 0 0,1 0 1,0-1-1,-1 1 0,1 0 1,0 0-1,-1-1 0,1 1 1,0 0-1,0-1 0,-1 1 1,1-1-1,0 1 0,0-1 1,0 1-1,0-1 0,0 0 1,0 1-1,0-1 0,0 0 1,0 0-1,0 0 0,0 0 1,0 0-1,0 0 0,0 0 1,0 0-1,0 0 0,1-1 1,4 1 8,1-1 0,-1 0 0,0-1 0,0 1 0,0-1 0,7-4 1,-2 0 12,0-2 0,0 1 1,-1-2-1,1 1 1,8-12-1,13-9 57,-2-4 10,-26 27-54,1 0 0,0 1 0,0-1 0,0 1 0,1 0 0,7-5 0,-12 10-30,-1 0 0,1-1 0,0 1 1,-1 0-1,1 0 0,-1 0 0,1 0 1,-1 0-1,1 0 0,-1 0 0,1 0 1,0 0-1,-1 0 0,1 0 0,-1 1 0,1-1 1,-1 0-1,1 0 0,-1 0 0,1 1 1,-1-1-1,1 0 0,-1 1 0,1-1 1,-1 0-1,1 1 0,-1-1 0,0 0 1,1 1-1,-1-1 0,0 1 0,1-1 1,-1 1-1,0-1 0,1 1 0,-1-1 1,0 1-1,0-1 0,0 1 0,0 0 1,1-1-1,-1 1 0,0-1 0,0 2 1,7 37 0,-4-19 8,-1-11-5,0 1-16,1-1 0,0 0 0,0 0 0,1 0 0,5 10 0,-8-17 6,1 0-1,-1 0 1,1 0-1,-1 0 1,1-1-1,0 1 1,-1 0 0,1-1-1,0 0 1,0 1-1,0-1 1,0 0 0,1 0-1,-1 0 1,0 0-1,0 0 1,1-1 0,-1 1-1,0-1 1,1 1-1,-1-1 1,0 0-1,1 0 1,-1 0 0,5-1-1,4-1 6,-1-1-1,0 0 0,0 0 0,0-1 1,0-1-1,0 1 0,-1-2 1,0 1-1,0-1 0,0-1 1,-1 1-1,0-2 0,9-9 1,5-7 22,-2-1 0,0-1 0,18-32 1,-19 23 5,0 0 0,-3-2 0,23-68 1,-22 41 58,15-100 0,-32 161-87,1-1 4,0-1 0,0 0-1,-1 0 1,0 0-1,0 1 1,0-1-1,-1 0 1,-1-7 0,2 11-7,0 1 0,0 0 1,0 0-1,0-1 0,0 1 1,0 0-1,0 0 0,-1-1 1,1 1-1,0 0 0,0 0 0,0-1 1,0 1-1,-1 0 0,1 0 1,0 0-1,0-1 0,0 1 1,-1 0-1,1 0 0,0 0 1,0 0-1,-1-1 0,1 1 1,0 0-1,0 0 0,-1 0 1,1 0-1,0 0 0,0 0 1,-1 0-1,1 0 0,0 0 1,-1 0-1,1 0 0,0 0 1,0 0-1,-1 0 0,1 0 1,0 0-1,0 0 0,-1 0 1,1 0-1,0 0 0,0 1 1,-1-1-1,1 0 0,0 0 1,0 0-1,-1 0 0,1 1 1,0-1-1,0 0 0,0 0 1,-1 1-1,-11 13-14,12-13 12,-12 17-27,2 1-1,0 0 0,1 0 1,1 1-1,1 0 0,-9 38 1,10-27-23,2 0-1,0 0 1,2 0 0,2 32 0,2-39 15,1-1 0,0 0-1,11 34 1,-14-55 33,1 0 1,0 1-1,-1-1 0,1 0 0,0 0 1,0 0-1,1 0 0,-1 0 1,0-1-1,0 1 0,1 0 1,-1-1-1,1 1 0,0-1 1,-1 1-1,1-1 0,0 0 0,0 1 1,2 0-1,-1-1 5,0 0 1,0-1-1,0 1 0,0-1 1,0 1-1,0-1 0,0 0 1,0 0-1,0-1 0,0 1 0,0-1 1,5 0-1,4-4 21,0 1-1,1-2 0,-1 1 1,-1-2-1,13-8 1,-10 5 42,0-1 1,-1-1-1,14-15 1,-16 14 47,2 1 0,27-21 1,-40 33-112,0 0 0,0 0 0,1 0 0,-1-1 1,0 1-1,0 0 0,0 0 0,0 0 1,1 0-1,-1 0 0,0-1 0,0 1 0,0 0 1,1 0-1,-1 0 0,0 0 0,0 0 1,1 0-1,-1 0 0,0 0 0,0 0 1,0 0-1,1 0 0,-1 0 0,0 0 0,0 0 1,1 0-1,-1 0 0,0 0 0,0 0 1,0 0-1,1 1 0,-1-1 0,0 0 0,0 0 1,0 0-1,1 0 0,-1 0 0,0 0 1,0 1-1,0-1 0,0 0 0,1 0 0,-1 0 1,0 1-1,0-1 0,0 0 0,0 0 1,0 0-1,0 1 0,0-1 0,0 0 1,0 0-1,0 0 0,0 1 0,1-1 0,-1 0 1,0 0-1,0 1 0,-1-1 0,1 0 1,0 0-1,0 1 0,0-1 0,0 0 0,0 0 1,-4 23 17,3-14-11,-4 19 7,3-17-8,0 0 1,0 1-1,1-1 1,0 0-1,1 1 1,1-1-1,-1 0 1,6 21 0,-6-32-5,0 1 0,0-1 0,0 1 1,1 0-1,-1-1 0,0 1 0,1-1 1,-1 1-1,0-1 0,1 1 1,-1-1-1,1 1 0,-1-1 0,1 1 1,-1-1-1,1 1 0,-1-1 0,1 0 1,-1 1-1,1-1 0,-1 0 1,1 0-1,0 1 0,-1-1 0,1 0 1,-1 0-1,1 0 0,1 0 0,0 0 5,0 0-1,0 0 0,0-1 1,0 1-1,0-1 0,0 0 0,0 0 1,-1 1-1,4-3 0,33-26 112,26-37 59,9-8 76,-73 74-251,0 1-1,0-1 1,0 0 0,-1 1-1,1-1 1,0 0 0,0 1-1,0-1 1,0 0-1,1 0 1,-1 1 0,0-1-1,0 0 1,0 1 0,0-1-1,0 0 1,0 1-1,0-1 1,0 0 0,1 0-1,-1 1 1,0-1 0,0 0-1,0 0 1,1 1-1,-1-1 1,0 0 0,0 0-1,1 0 1,-1 1 0,0-1-1,0 0 1,1 0-1,-1 0 1,0 0 0,1 0-1,-1 1 1,0-1 0,1 0-1,-1 0 1,0 0-1,0 0 1,1 0 0,-1 0-1,0 0 1,1 0 0,-1 0-1,0 0 1,1-1 0,-1 1-1,0 0 1,1 0-1,-1 0 1,0 0 0,0 0-1,1 0 1,-1-1 0,0 1-1,0 0 1,1 0-1,-1 0 1,0-1 0,0 1-1,0 0 1,1 0 0,-1-1-1,-5 36 2,3-24 11,2-5-6,-6 65-6,5-62-5,2-1 0,-1 1 1,1-1-1,0 0 0,1 0 1,3 12-1,-5-20 2,0 1 1,1-1 0,-1 1-1,0-1 1,1 1 0,-1-1-1,0 1 1,1-1 0,-1 1-1,1-1 1,-1 0 0,1 1-1,-1-1 1,1 1 0,-1-1-1,1 0 1,-1 0 0,1 1-1,-1-1 1,1 0 0,-1 0-1,1 0 1,0 1 0,-1-1-1,1 0 1,-1 0 0,1 0-1,0 0 1,-1 0 0,1 0-1,-1-1 1,1 1 0,0 0-1,-1 0 1,1 0 0,-1 0-1,1-1 1,-1 1-1,1 0 1,0 0 0,-1-1-1,0 1 1,1-1 0,-1 1-1,1 0 1,-1-1 0,1 0-1,26-25 41,-23 22-32,115-129 74,-118 132-82,1-1-1,-1 1 1,0-1 0,0 1 0,1 0 0,-1-1-1,1 1 1,0 0 0,-1 0 0,1 0 0,0 0-1,2-1 1,-4 2-1,1 0 1,0 0-1,-1 1 0,1-1 0,-1 0 0,1 0 0,-1 0 1,1 1-1,-1-1 0,1 0 0,-1 1 0,1-1 1,-1 0-1,1 1 0,-1-1 0,1 1 0,-1-1 1,0 0-1,1 1 0,-1-1 0,0 1 0,1 0 1,-1-1-1,0 1 0,0-1 0,1 1 0,-1-1 0,0 1 1,0-1-1,0 1 0,0 0 0,0-1 0,0 1 1,0-1-1,0 1 0,0 1 0,1 4 0,0 1 0,1 0 0,-1-1 0,1 1 0,1-1 0,-1 0 0,1 1 0,1-1 0,-1-1 0,1 1 0,6 8 0,-7-11 0,0 0 0,0-1 0,0 1 1,0 0-1,1-1 0,-1 0 0,1 0 0,0 0 1,-1 0-1,1-1 0,0 0 0,0 1 1,0-1-1,0-1 0,0 1 0,0 0 0,0-1 1,0 0-1,0 0 0,7-1 0,-3-1 9,0 1 1,0-1-1,-1-1 0,1 0 1,-1 0-1,0 0 0,0-1 1,0 0-1,0 0 0,-1-1 1,1 1-1,6-8 0,7-8 54,0-2 1,16-23-1,-19 24-5,-26 25-5,-6 13-48,12-12-4,1 1 0,0-1-1,0 1 1,1 0 0,-1-1 0,1 1 0,0 0 0,1 0 0,0 0 0,-1 0-1,2-1 1,-1 1 0,1 0 0,0 0 0,0 0 0,0-1 0,1 1 0,0 0-1,0-1 1,1 0 0,-1 1 0,1-1 0,0 0 0,1 0 0,-1-1 0,1 1-1,0-1 1,5 5 0,4 5 30,2-1-1,27 20 1,-36-28-94,1-1 1,0 0-1,0 0 0,1 0 1,-1-1-1,1-1 0,-1 1 1,1-1-1,11 1 1,-1-5-718,-12-2-2918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45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14064,'0'0'3103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22.7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4312,'0'0'16069,"13"-1"-15777,30-3-70,166-9 965,-145 11-568,0-2-1,80-16 1,-144 19-605,29-4 247,-18 2 161,-10 2-16,-3 1 176,-37 2-485,1 2 0,0 1 0,-43 13 0,-48 7-17,-18-7-78,142-18-1,1 0 0,0 0 0,0 0 0,-1-1 0,1 1 0,0-1 0,0 0 0,-5-2 0,9 3 12,0-1 0,-1 1 0,1-1 0,0 1 0,0-1 0,0 1 0,0-1 0,-1 1 0,1-1 0,0 1 0,0-1 0,0 1 0,0-1 0,0 1 0,0-1 1,0 1-1,0-1 0,1 1 0,-1-1 0,0 1 0,0-1 0,0 1 0,0-1 0,1 1 0,-1-1 0,6-13 49,2 2 1,1 0 0,0 1 0,1 0 0,0 1 0,14-12 0,-12 14 35,0 1 1,0 0-1,1 1 1,0 1 0,22-7-1,-27 9-43,25-2 560,-47 14-554,1-1 0,-1 0 1,-1-1-1,-21 7 0,14-5-7,0 1-1,0 0 0,1 2 1,1 1-1,-21 15 0,36-24-23,-19 17 243,23-20-263,1-1 1,-1 1 0,0 0-1,1 0 1,0-1 0,-1 1-1,1 0 1,-1 0 0,1-1-1,0 1 1,0 0 0,-1 0 0,1 0-1,0 0 1,0-1 0,0 1-1,0 0 1,0 0 0,0 0-1,0 0 1,0 0 0,1-1-1,-1 1 1,0 0 0,0 0-1,1 0 1,-1-1 0,0 1-1,1 1 1,3 3 22,0-1 1,0 1-1,0-1 0,0 0 0,1 0 1,-1-1-1,1 1 0,7 3 0,46 21 56,-32-17-60,6 2-4,35 9-1,-27-9 54,-40-13-71,1 0 0,-1 0 0,0 1 0,1-1 0,-1 0 0,1 0-1,-1 0 1,0 0 0,1 0 0,-1 0 0,1 0 0,-1 0 0,1 0 0,-1-1 0,0 1 0,1 0 0,-1 0 0,0 0-1,1 0 1,-1-1 0,1 1 0,-1 0 0,0 0 0,1 0 0,-1-1 0,0 1 0,0 0 0,1-1 0,-1 1 0,0 0-1,0-1 1,1 1 0,-1 0 0,0-1 0,0 1 0,0 0 0,1-1 0,-1 1 0,0-1 0,0 1 0,0-1 0,0 1-1,0 0 1,0-1 0,0 1 0,0-1 0,0 1 0,0 0 0,0-1 0,0 1 0,0-1 0,-1 0 0,-5-29 62,5 24-44,-1-5-3,-1 1-1,0-1 0,-1 1 1,0 0-1,-1 0 0,0 1 1,0-1-1,-1 1 0,-10-13 1,9 16 128,13 12-4916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45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10448,'0'0'2816,"64"4"-2376,-38-2 0,2 2-48,-9-2 16,-11 2-128,-4 2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46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0 240 10848,'0'0'376,"87"-22"16,18 4 88,46-6 8,36 2-40,9-5 0,-13-1-64,-23 0 16,-33 6-128,-17 2 16,-13 8-80,-14-5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10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6448,'0'0'6820,"10"-2"-6562,6-2-70,0 0 0,1 2-1,0 0 1,29 1 0,173 4 1091,-61-2-152,-123 1-861,-26 0-109,0-1 1,1-1 0,-1 0-1,1 0 1,11-2-1,-19 1-117,1 0 0,-1 1 0,1-1 0,-1 0 0,1-1 0,-1 1 0,0 0 0,0 0 0,1-1 0,-1 0 0,0 1 0,-1-1 0,1 0-1,0 0 1,0 0 0,-1 0 0,1 0 0,-1 0 0,0-1 0,1 1 0,-1 0 0,0-1 0,1-3 0,3-10-2498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11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10448,'0'0'1416,"14"-4"-1066,-2 0-274,3 0 42,1 0 0,0 0 0,1 2 0,22-2 0,82 10 948,-91-2-572,0-2 0,0-2 0,1 0 0,43-7 0,-71 6-638,1 0 0,0-1 1,-1 1-1,1-1 0,-1 0 1,0 0-1,1 0 0,-1 0 1,0 0-1,0-1 0,3-3 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12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1 221 7632,'0'0'392,"2"12"-255,50 374 3030,-49-359-2925,4 50 809,19 88 0,-2-73 966,-20-81-1314,-3-19-102,-1-7-499,4-28 97,-3-1 0,-5-56 0,-19-88 97,18 149-219,-6-35 34,1 10 42,2-1-1,2-119 1,7 176-144,0 0 1,0-1-1,1 1 0,0 0 0,1 0 1,0 0-1,0 0 0,1 1 0,0-1 1,0 1-1,1 0 0,0 0 0,0 0 1,9-8-1,-10 10-8,1 1 1,0 0-1,-1 1 1,1-1-1,0 1 0,1 0 1,-1 0-1,0 0 0,1 1 1,0 0-1,-1 0 1,1 1-1,0-1 0,0 1 1,0 0-1,0 1 1,0 0-1,0 0 0,0 0 1,8 1-1,-1 3 2,0-1 1,0 2-1,-1 0 1,0 0-1,0 1 0,0 1 1,-1 0-1,0 0 0,0 1 1,-1 1-1,0 0 1,0 0-1,-1 1 0,9 11 1,-9-8 2,1 0 0,-1 0 0,-1 1 0,-1 1 0,0-1 0,-1 1 1,0 0-1,-1 0 0,-1 1 0,0-1 0,1 22 0,-4-30-4,-1 0-1,0 0 0,0 1 1,-1-1-1,0 0 1,0 0-1,-1 0 1,0 0-1,0-1 0,0 1 1,-1 0-1,0-1 1,-1 0-1,1 1 1,-1-2-1,0 1 1,-1 0-1,1-1 0,-1 1 1,0-1-1,-1-1 1,-9 8-1,4-5 5,0-1 0,-1 1 0,0-2 0,0 0 0,0 0 0,-1-1 0,0-1-1,0 0 1,0-1 0,0 0 0,-17 0 0,-113-10 137,135 7-114,8 2-8,9 6-19,5 4 2,0-1 1,1-1-1,21 11 1,12 7 22,-21-7 17,0 1 0,-1 1-1,-2 1 1,37 44 0,-37-34 37,-18-25-18,-1-1 0,1 1 0,0-1 0,0 0 0,1 0 0,0-1 0,0 0 0,16 10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13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1 158 9752,'0'0'1897,"13"5"-1578,27 13-74,57 22 796,-79-33-756,0-1 0,0-1-1,28 4 1,-38-9-200,0 0 0,0 0 0,1-1 0,-1 0 0,0-1 0,0 0 0,0 0 0,0-1 0,-1 0 0,1 0 0,-1-1 0,1 0 0,-1 0 0,-1-1 0,1 1 0,6-7 0,-8 7-31,-1 0-1,0 0 1,0 0 0,0 0 0,-1-1 0,1 1 0,-1-1 0,0 0 0,0 0 0,-1 0-1,0-1 1,0 1 0,0 0 0,0-1 0,-1 1 0,0-1 0,0 0 0,0 1-1,-1-1 1,0 0 0,0 0 0,-1 1 0,1-1 0,-2-5 0,1 7-26,0 1 0,0 0 1,-1 0-1,1 0 0,-1 0 1,0 0-1,1 0 0,-1 0 1,-1 1-1,1-1 0,0 0 1,-1 1-1,1 0 0,-1 0 1,1 0-1,-5-3 0,2 3 9,-1-1 1,1 1-1,-1 0 0,0 0 0,1 1 0,-1-1 0,0 1 0,-11 0 0,5 1 12,0 0-1,0 1 0,0 0 0,0 1 0,0 1 1,1 0-1,-1 0 0,-19 10 0,23-9-21,0 1 0,1 0-1,0 1 1,0-1 0,1 1 0,-1 1 0,1-1-1,0 1 1,1 0 0,0 0 0,0 1 0,1 0-1,-1 0 1,-4 14 0,6-13-11,0 0 0,0 0-1,1 1 1,0-1 0,1 0 0,0 1-1,0-1 1,1 1 0,0-1 0,1 1-1,0-1 1,0 1 0,5 14 0,-3-15 1,1-1 0,0 1 0,0-1 0,1 0 0,0 0 0,0 0 0,0 0 0,1-1 0,1 0 0,-1 0 0,1-1 0,10 8 0,-6-7 22,-1 0 1,1-2 0,1 1-1,-1-1 1,1-1 0,-1 0-1,1 0 1,18 2 0,-1-3 16,0-1 0,0-1 1,0-2-1,0-1 1,0-1-1,0-2 1,34-9-1,55-23 125,-101 31-724,-1-1-1,-1 0 1,1-2 0,19-14-1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57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1 4120,'0'0'8097,"-8"14"-7890,-3 4-136,0 0 33,0 1 0,-13 34-1,7-8 65,-22 51 124,-38 93 279,65-153-346,3 0 0,1 1 0,-6 56 0,14-74 81,0 0 0,1 0 0,3 19 0,-4-37-273,1-1 0,-1 1 0,0 0 0,0 0 0,0-1 0,1 1 0,-1 0 0,0-1 0,1 1 0,-1 0 0,1-1 0,-1 1-1,1-1 1,-1 1 0,1-1 0,-1 1 0,1-1 0,-1 1 0,1-1 0,0 0 0,-1 1 0,1-1 0,0 0 0,1 1 0,24 1 332,29-13-174,-51 9-158,46-14 92,-31 9-55,34-8 0,169-16 397,-200 29-235,43 0 0,-48 2-43,-11 4 25,-5-6-60,-1 0-168,-4 2-2566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57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8936,'0'0'2116,"12"-9"-1768,39-29-3,-48 36-303,1 1 1,-1-1-1,1 1 1,-1 0-1,1 0 1,-1 0-1,1 0 1,0 1-1,-1-1 1,1 1-1,0 0 1,0 0-1,-1 1 1,1-1-1,0 1 0,-1 0 1,1 0-1,4 1 1,14 3 254,51 3 1148,115-2-1,-122-14-244,-47 4-729,-18 4-442,0 0 1,0-1-1,0 1 0,0-1 1,0 0-1,0 1 0,-1-1 1,1 0-1,0 1 1,0-1-1,0 0 0,-1 0 1,1 0-1,0 0 1,-1 0-1,1 0 0,0 0 1,-1 0-1,0 0 0,1 0 1,-1 0-1,0 0 1,1 0-1,-1 0 0,0-2 1,1-28-2693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58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1 206 8640,'0'0'512,"17"-7"-231,224-74 879,-144 53-458,1-1 1178,156-25 1,-199 48-3011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59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0 166 6016,'0'0'3134,"11"-11"-2619,4-5-325,-7 7-59,0 0 0,0 1 0,1 0 0,1 1 0,16-11 0,-1 2 277,1 2-1,27-13 1,-43 23-249,0 0 1,0 1-1,0 0 1,1 0-1,-1 1 1,1 1-1,-1 0 0,1 0 1,13 1-1,-21 0-113,-1 1-1,1-1 1,0 1-1,-1 0 1,1 0-1,-1 0 1,1 0-1,-1 0 1,1 1 0,-1-1-1,0 1 1,0-1-1,0 1 1,0 0-1,3 2 1,-2 1 22,1-1 1,-1 1-1,0 0 1,0 0 0,-1 0-1,4 10 1,0 5 81,-2-1 1,0 1-1,2 22 1,-6-37-115,3 21 90,-2-6-5,1 0-1,2-1 0,0 1 0,0-1 1,9 19-1,-8-20-33,4 11 449,-8-28-618,-1-1 0,0 1 0,1 0 0,-1 0 0,0 0 0,1-1 0,-1 1 0,1 0 0,-1-1-1,1 1 1,-1 0 0,1-1 0,0 1 0,-1 0 0,1-1 0,0 1 0,-1-1 0,1 0 0,0 1 0,0-1-1,0 1 1,-1-1 0,2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24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0 141 5824,'0'0'13337,"12"6"-12920,-4-2-346,-2 0-11,1 0 1,0-1-1,0 0 1,0 0-1,1-1 0,-1 1 1,0-2-1,1 1 1,0-1-1,-1 0 1,10-1-1,80-7 613,-54 3-201,0 1 1,79 6 0,-40 5 716,-69-9-893,-10 0 1960,-4 1-2125,-17 0 353,13 0-464,1-1 1,-1 1-1,1-1 1,-1 0-1,1-1 1,-1 1 0,1-1-1,0 0 1,0 0-1,0 0 1,0 0-1,0-1 1,0 0 0,1 1-1,-1-1 1,1-1-1,-5-5 1,7 9-21,-54-44 204,38 32-29,-27-25-1,5-3 418,66 60 336,-13-10-891,-1 0 0,24 24 0,25 33 106,-61-65-138,0 0 0,0 0 0,0 0 0,0 0-1,0 0 1,0 1 0,0-1 0,-1 0 0,1 0 0,-1 1 0,0-1 0,0 0 0,0 1 0,0-1 0,0 0 0,0 1 0,-1-1 0,1 0 0,-1 0 0,1 1 0,-1-1-1,0 0 1,0 0 0,0 0 0,0 0 0,0 0 0,-3 3 0,0 2 12,-1 0 0,0 0 0,-1-1-1,1 0 1,-1 0 0,-10 7 0,11-9-4,1-1 1,-1 1 0,1 0-1,0 0 1,0 0-1,1 0 1,-1 1 0,1 0-1,-3 5 1,-13 10 90,10-12-40,8-22 6,1 1 0,-2-1 1,0 1-1,-5-15 1,6 23-46,-1-9 1,0 6 16,1-1 0,-1 0 0,0 1 0,-1 0 0,0 0 0,0-1 0,-1 2 0,0-1-1,-5-7 1,9 15-48,0 0 0,0 0 0,-1 0 0,1 0 0,0 0 0,0 0 0,0 0 0,0-1 0,0 1 0,0 0 0,0 0 0,0 0 0,0 0 0,0 0 0,0 0 0,-1 0 0,1 0 0,0 0 0,0 0 0,0 0 0,0-1 0,0 1 0,0 0 0,0 0 0,0 0 0,0 0 0,0 0 0,0 0 0,0 0 0,0 0 0,0 0 0,0-1 0,0 1 0,0 0 0,0 0 0,0 0 0,0 0 0,0 0-1,0 0 1,0 0 0,0 0 0,0-1 0,0 1 0,0 0 0,1 0 0,-1 0 0,0 0 0,0 0 0,0 0 0,0 0 0,0 0 0,0 0 0,0 0 0,0 0 0,0 0 0,0 0 0,8 1 103,6 4-4432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1:59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551 1 8336,'0'0'1824,"-11"9"-1487,-143 103 391,87-65-189,-108 100 1,126-103-152,23-22 371,-40 44 0,64-61-570,5-5 174,6-4-1705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0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0 7024,'0'0'622,"-12"12"-246,-28 26 88,1 1-1,-43 58 0,67-75-321,0 1 0,1 0 0,1 1 0,2 0 0,0 1 0,1 0 0,2 1 0,1 0 0,1 0 0,1 1 0,1 0 0,1 0 0,2 53 0,3-54-46,2 0 0,0 0 0,2-1 0,1 0 0,1 0 0,1 0 0,1-1 0,1 0 0,24 37 0,-26-48-43,0 0 0,1-1 0,1 0 0,0 0 0,1-1 0,0-1 0,19 12-1,-21-15-17,1-2 1,0 1-1,0-1 0,0-1 0,1 0 0,0 0 0,0-1 0,0-1 0,0 0 0,17 0 0,24-4-1587,-43 1-6745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0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7832,'0'0'398,"15"10"8,187 143 1126,-177-130-1218,-1 1 1,-1 1-1,25 36 0,-39-48-202,-1 1 0,0-1 0,-1 1 0,-1 0 0,0 1-1,-1-1 1,-1 1 0,0 0 0,2 23 0,-3-9 32,-3 0 1,0 0 0,-2 0 0,-1 1-1,-1-2 1,-1 1 0,-2-1 0,-1 1 0,-1-2-1,-1 1 1,-21 37 0,13-33 169,0-1-1,-32 38 1,42-60-423,0 0 0,0-1 1,-1 0-1,0 0 0,-1-1 0,0 0 0,0-1 0,0 0 1,-1-1-1,-20 8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1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79 7136,'0'0'2697,"10"-4"-2081,29-10-117,1 2 0,0 2-1,49-6 1,136-5 1274,-169 20-2362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1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15800,'0'0'0,"75"-8"-280,-27 3 136,-4 3 104,-7-2 16,-7 2 72,-6-2-8,-2 4 80,-4 0-8,-6 0 8,-4-4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0 6928,'0'0'5224,"1"13"-4859,0 18-55,-2-1-1,-8 59 1,-82 276 1536,70-290-1166,-18 120-1,33-171-436,5-21-184,-1 0 0,2 0 0,-1 0 0,0 0-1,1 0 1,-1 0 0,1 0 0,0 5-1,1-7-41,-1 0 0,1-1 0,-1 1 0,1-1 0,-1 1 0,1-1 0,-1 1 0,1-1 0,0 0 0,-1 1 0,1-1 0,0 0 0,0 1 0,-1-1 0,1 0 0,0 0 0,-1 1 0,1-1 0,0 0 0,0 0 0,-1 0 0,1 0 0,0 0 0,0 0 0,0 0 0,-1-1 0,1 1 0,0 0 0,-1 0 0,1-1 0,0 1 0,0 0 0,0-1 0,29-10 157,-29 11-156,62-29 218,41-16 6,-89 40-214,-1 1 1,1 1-1,0 0 0,0 1 0,25-1 1,-22 3 42,-1 0 1,0-2 0,34-6-1,-34 6 13,-16 2-70,0 0 0,0 0-1,0 0 1,0 0 0,0 0 0,0 0-1,0 0 1,0 0 0,0-1 0,0 1 0,0 0-1,0-1 1,0 1 0,0-1 0,0 1-1,0-1 1,0 1 0,-1-1 0,1 0 0,0 1-1,0-1 1,-1 0 0,1 0 0,0 0-1,-1 1 1,1-1 0,-1 0 0,1 0 0,-1 0-1,1-2 1,4-19-233,-6 12-2402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3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9648,'0'0'1232,"11"-7"-946,5-4-128,0 2 0,1 0 0,0 1 0,0 1 0,37-10 0,123-4 2058,-162 20-2008,-9 1-75,1 0 0,0 0 0,-1 1 0,8 1-1,19 2 1712,-35-13-3992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3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9240,'0'0'329,"17"-2"-136,278-35 1727,-241 30-1512,268-20 4519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5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25 5416,'0'0'3101,"-10"5"-2665,-11 6-35,-36 26-1,46-30-255,1 2-1,0 0 1,0 0-1,1 1 1,-15 19-1,20-22-76,0 0 0,0 1-1,1-1 1,0 1 0,0 0 0,1-1-1,0 1 1,1 0 0,-1 1 0,2-1-1,-1 0 1,1 0 0,0 0 0,1 1-1,0-1 1,0 0 0,0 0 0,1 0 0,1 0-1,-1 0 1,1-1 0,1 1 0,7 12-1,-7-12-11,1-1-1,0 0 0,0 0 0,1-1 1,0 0-1,0 0 0,0 0 0,1-1 1,-1 1-1,1-2 0,1 1 0,-1-1 1,1 0-1,-1 0 0,1-1 0,0 0 1,1-1-1,-1 0 0,0 0 0,1-1 1,-1 0-1,16 0 0,-12-2 51,0 0-1,1-1 1,-1-1 0,0 0-1,0-1 1,-1 0 0,1 0-1,-1-1 1,19-12-1,-11 4 149,-1-1-1,0 0 0,-1-1 1,22-26-1,-17 12 220,-21 28-442,0 0 1,0 0 0,-1 0 0,1 0 0,-1 0 0,1 0 0,-1 0 0,1-1 0,-1 1 0,0 0 0,1 0 0,-1 0 0,0 0 0,0 0 0,0-1 0,0 1 0,0 0 0,0 0 0,0 0 0,0-1 0,-1 1 0,1 0 0,0 0 0,-1 0 0,1 0 0,-1 0 0,0-2 0,-1 3-10,1 1 1,-1-1-1,1 0 0,-1 0 1,1 1-1,-1-1 1,1 1-1,-1 0 1,1-1-1,-1 1 0,1 0 1,0 0-1,-1 0 1,-1 1-1,1 0 7,-6 3 9,0 0-1,1 1 1,0 0 0,0 0-1,0 1 1,1 0-1,0 0 1,0 0 0,-7 14-1,11-18-27,1 0 0,-1 0 0,1 0 0,0 0 0,0 0 0,0 0 0,0 0-1,1 1 1,-1-1 0,1 0 0,0 0 0,0 1 0,0-1 0,1 0 0,-1 1 0,1-1-1,-1 0 1,1 0 0,0 0 0,0 0 0,1 0 0,-1 0 0,0 0 0,1 0-1,0 0 1,0 0 0,0-1 0,0 1 0,0-1 0,5 4 0,-5-4-2,0 0 1,0 0-1,0-1 1,0 1 0,0-1-1,1 0 1,-1 0-1,0 0 1,1 0-1,-1 0 1,1 0 0,-1 0-1,1-1 1,-1 0-1,1 1 1,0-1-1,-1 0 1,6-1 0,-4 1 8,1-2 0,-1 1 1,0 0-1,0-1 1,0 0-1,0 0 1,0 0-1,0 0 1,-1-1-1,6-4 1,-1 1 21,-1-2 0,0 1 0,-1-1 0,0 1 1,0-2-1,0 1 0,-1-1 0,0 0 0,4-13 0,-7 17-13,-1 1 0,-1-1 0,1 0 0,0 0 0,-1 1 0,0-1 0,0 0 0,-1 0 1,1 1-1,-3-10 0,2 12-15,0-1 0,1 1 0,-1 0 0,0-1 0,0 1 0,0 0 0,-1 0 0,1-1 0,0 1 0,-1 0 0,1 1 0,-1-1 0,0 0 0,0 0 0,0 1 0,0-1 0,0 1 0,0-1 0,0 1 0,0 0 0,0 0 0,-4-1 0,-4-1 35,1 1 0,-1 0 0,0 1 0,0 0 0,0 0 0,-17 2 0,26-1-45,1 0 0,-1 0 0,0 0 0,0 1 0,1-1 0,-1 0 0,0 0 0,0 0 0,1 1 0,-1-1 0,0 0 0,1 1 0,-1-1 0,0 0 0,1 1 0,-1-1-1,1 1 1,-1-1 0,1 1 0,-1-1 0,1 1 0,-1 0 0,1 0 1,0 0-1,0-1 1,0 1-1,0-1 1,0 1-1,0-1 0,0 1 1,0-1-1,1 1 1,-1 0-1,0-1 1,0 1-1,1-1 1,-1 1-1,0-1 0,1 0 1,-1 1-1,1-1 1,-1 1-1,0-1 1,2 1-1,2 2 6,-1 0 0,1-1-1,1 1 1,-1-1 0,9 3-1,-5-2 1,1-1 0,0-1 0,-1 0 0,1 0 0,0 0 0,0-1 0,-1-1 0,1 1 0,0-1 0,0-1 0,-1 0 0,1 0 0,-1-1 0,0 1 0,14-8 0,6-5 35,-2-2 1,0 0-1,26-24 0,-17 14-17,29-28 103,-44 35 97,41-29 0,-60 49-216,0-1 0,0 1 1,-1-1-1,1 1 0,0 0 0,0-1 0,-1 1 0,1 0 0,0-1 0,0 1 0,0 0 0,-1 0 0,1 0 0,0 0 0,0 0 0,0 0 0,0 0 0,-1 0 0,1 0 1,0 1-1,0-1 0,0 0 0,0 0 0,-1 1 0,1-1 0,0 0 0,0 1 0,-1-1 0,1 1 0,0-1 0,-1 1 0,1-1 0,-1 1 0,1 0 0,-1-1 0,1 1 1,-1 0-1,1-1 0,-1 1 0,1 0 0,-1 0 0,0-1 0,1 1 0,-1 1 0,3 5 34,-1 1 0,0-1 0,3 14 0,-5-19-40,6 31 43,-2 0 0,-1 1-1,-1-1 1,-2 1 0,-2-1 0,-1 1-1,-1-1 1,-14 51 0,18-82-42,0-1-1,-1 0 1,1 1 0,-1-1 0,1 1-1,-1-1 1,1 0 0,-1 0 0,0 1-1,0-1 1,1 0 0,-1 0 0,0 0-1,0 0 1,0 0 0,0 0 0,-1 0-1,1 0 1,0 0 0,0 0 0,0-1-1,-1 1 1,-1 0 0,1-1 0,0 0 0,0 0 1,1 0-1,-1-1 0,0 1 1,1 0-1,-1-1 0,1 0 0,-1 1 1,1-1-1,-1 0 0,1 0 1,-1 0-1,1 0 0,0 0 1,-1 0-1,1 0 0,0 0 0,0-1 1,-2-1-1,-13-18 37,0 0 0,2-2 0,0 1 0,-10-26 0,21 43-34,-6-17 120,9 22-125,0 0 0,0 0 0,0 0 0,0 0 0,0 0 0,0-1 1,0 1-1,0 0 0,0 0 0,0 0 0,1 0 0,-1 0 0,0-1 0,0 1 0,0 0 0,0 0 0,0 0 0,0 0 0,0 0 0,0 0 0,0-1 0,0 1 0,0 0 0,1 0 0,-1 0 0,0 0 0,0 0 0,0 0 0,0 0 0,0 0 0,0 0 0,1 0 0,-1-1 0,0 1 0,0 0 0,0 0 0,0 0 0,0 0 0,1 0 0,-1 0 0,0 0 0,14 6 67,1 3-28,0 1-1,17 16 1,2 1 29,-23-18-26,0 1-1,0 0 0,10 14 0,-10-12 14,-1 0-1,14 10 1,-20-20-49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6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0 4616,'0'0'4585,"-7"10"-4253,-103 133 357,-14 17-108,100-125-381,1 2 0,-30 64 1,45-81-76,0 0 1,2 0 0,1 1 0,0-1 0,1 1-1,2 0 1,0 1 0,1-1 0,1 0-1,1 0 1,5 28 0,-3-32 6,1-1 0,1 1 0,0-1 0,1 0 0,0 0-1,2-1 1,0 0 0,0 0 0,2-1 0,-1 0 0,2 0 0,0-1 0,1-1 0,20 18 0,-10-12 343,0-1 1,2-1 0,0-1-1,46 22 1,-69-37-471,0 1 0,0-1-1,0 0 1,1 0 0,-1 0 0,0 0 0,0 0-1,0 0 1,0 0 0,0 0 0,0 0 0,0-1-1,0 1 1,0 0 0,0-1 0,0 1-1,0-1 1,0 1 0,0-1 0,0 1 0,0-1-1,-1 0 1,1 1 0,0-1 0,1-1-1,0 0-1474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26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1 230 6424,'0'0'15071,"12"6"-14765,39 18-6,-48-23-257,0 0 0,-1 0 0,1 0 0,0-1 0,0 1 0,-1-1 0,1 0 0,0 1 0,0-1 0,0-1 1,-1 1-1,1 0 0,5-2 0,8 0 206,25-1 298,1-1 0,56-13 0,-57 9-350,0 2 0,59-3 0,-3 2 96,1 0 50,-34 3-146,-39 2-79,38 1 1,-25 2-21,1-3 1,60-9-1,-37-4 47,-50 11-97,0 1 0,1 0 0,-1 0 0,22 0 0,-13 1 24,0 0 0,-1-1-1,38-12 1,-1 1 4,-49 13-52,-1 0 0,0 0 0,0 1 0,13 1 0,-15 0 7,-2 2 168,-3-1-95,-26-2 72,14-1-148,1 0-1,-1 0 1,1-1-1,-1-1 0,1 0 1,0 0-1,0-1 1,-10-6-1,-8-4 86,-41-30-1,56 37-31,-5-6 144,7 6-10,5 3-76,8 4-16,-1 0-120,0 0-1,0 0 1,0 0-1,0 0 1,0 0 0,0 0-1,0 0 1,0 0-1,1 0 1,-1 0 0,0 0-1,0 0 1,0 0-1,0 0 1,0 0 0,0 0-1,0 0 1,0 0-1,0 0 1,0 0 0,0 0-1,0 0 1,1 0-1,-1 0 1,0 0 0,0 0-1,0 0 1,0 0-1,0 1 1,0-1 0,0 0-1,0 0 1,0 0-1,0 0 1,0 0 0,0 0-1,0 0 1,0 0-1,0 0 1,0 0 0,0 0-1,0 0 1,0 1-1,0-1 1,0 0 0,0 0-1,0 0 1,0 0-1,0 0 1,0 0-1,0 0 1,0 0 0,0 0-1,0 0 1,0 0-1,0 0 1,0 1 0,0-1-1,0 0 1,0 0-1,0 0 1,0 0 0,-1 0-1,1 2 124,11 1-79,19 3 0,1 2 1,-1 1-1,-1 1 1,40 20-1,-56-24-17,-7-4-22,-1 0 0,0 1 0,1 0 0,-1 0 0,0 0 1,8 8-2,-12-10-3,0 1 0,0-1 0,0 0 0,0 1 0,0-1-1,0 1 1,-1-1 0,1 1 0,0 0 0,-1-1 0,0 1-1,1 0 1,-1-1 0,0 1 0,0 0 0,0 0 0,0-1-1,0 1 1,0 0 0,0 0 0,-1-1 0,1 1 0,-1 0-1,1-1 1,-1 1 0,0-1 0,1 1 0,-1-1 0,-2 3-1,-2 5 19,-1 0-1,-1 0 1,0 0-1,0-1 1,0 0-1,-1-1 0,0 0 1,-14 10-1,0-3 112,0-1-1,-36 16 1,57-28-112,0-1 0,0 1 0,0-1 0,0 0 0,1 1 0,-1-1-1,0 0 1,0 0 0,0 0 0,0 1 0,0-1 0,0 0 0,0 0 0,0 0 0,0-1 0,0 1 0,0 0-1,0 0 1,0 0 0,0-1 0,0 1 0,0-1 0,1 1 0,-1 0 0,0-1 0,0 1 0,0-1 0,1 0-1,-1 1 1,0-1 0,0 0 0,1 1 0,-1-1 0,1 0 0,-1 0 0,1 0 0,-1 1 0,1-1 0,-1 0-1,1-2 1,-4-6 50,1-1-1,0 0 1,0 0-1,1-1 1,1 1-1,0 0 0,0-1 1,1 1-1,2-20 1,-1 12 138,-1 1 0,-3-31 0,-2 34-185,2 15-27,-2 9 1,3-4 98,1-1 0,0 1-1,0-1 1,1 1 0,0 0 0,0 0 0,0 5-1,5 20-5156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7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0 7328,'0'0'2202,"-1"11"-1875,-29 532 2673,30-526-2893,-1 165 2151,2-175-1745,1-9 133,3-9-116,10-60 172,18-65 57,-27 119-698,0 1 1,1 0-1,1 0 1,0 1-1,1 0 1,14-16-1,-10 14 13,1 1 0,1 0 0,1 1 0,26-19 0,-33 27-51,1 1 0,0 0 0,0 1 0,1 0-1,-1 1 1,1 0 0,0 1 0,0 0 0,0 1 0,14-2-1,-22 4-14,0 0 0,-1 0-1,1 0 1,0 0 0,0 0 0,0 1-1,0-1 1,-1 1 0,1 0-1,0 0 1,0 0 0,-1 0-1,1 0 1,-1 1 0,1-1-1,3 4 1,-5-4-4,1 1 0,-1-1-1,0 0 1,0 1 0,0-1-1,-1 1 1,1-1 0,0 1-1,0 0 1,-1-1 0,1 1-1,-1 0 1,0-1 0,1 1-1,-1 0 1,0-1 0,0 1 0,0 0-1,0 0 1,0-1 0,0 1-1,-1 0 1,1 0 0,-1-1-1,1 1 1,-1-1 0,0 1-1,1 0 1,-2 1 0,-7 11-1,-1 0-1,0-1 1,-1-1 0,-1 0 0,1 0 0,-2-1-1,0-1 1,0 0 0,-18 11 0,21-16 4,0 0 1,0 0-1,0-1 1,0-1-1,-1 1 1,0-2-1,1 1 0,-1-1 1,-20 0-1,31-2-5,0 0-1,0 0 0,0 0 1,0 0-1,0 0 1,0 0-1,0 0 0,0 0 1,0 0-1,-1 0 0,1 0 1,0 0-1,0 0 0,0 0 1,0 0-1,0 0 0,0 0 1,0 0-1,0 0 1,0 0-1,0 0 0,0 0 1,-1 0-1,1 1 0,0-1 1,0 0-1,0 0 0,0 0 1,0 0-1,0 0 0,0 0 1,0 0-1,0 0 1,0 0-1,0 0 0,0 0 1,0 0-1,0 1 0,0-1 1,0 0-1,0 0 0,0 0 1,0 0-1,0 0 0,0 0 1,0 0-1,0 0 1,0 0-1,0 0 0,0 1 1,0-1-1,0 0 0,0 0 1,0 0-1,0 0 0,0 0 1,0 0-1,0 0 0,0 0 1,0 0-1,0 0 1,7 8 34,10 6-5,15 11 15,-5-5 26,-2 0 1,-1 2-1,31 34 0,-36-35 24,-14-17-32,-1 1 0,1 0 0,-1 0 0,0 0 0,3 7 0,-6-12-54,-1 0-1,0 1 1,0-1-1,0 1 1,0-1-1,1 0 1,-1 1-1,0-1 1,0 0-1,1 1 1,-1-1-1,0 0 1,0 1-1,1-1 1,-1 0-1,1 1 1,-1-1-1,0 0 1,1 0-1,-1 0 1,0 1-1,1-1 1,-1 0-1,1 0 1,-1 0-1,1 0 1,-1 0-1,0 0 1,2 0-1,3-3-2671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7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10752,'0'0'2358,"9"0"-1996,-4 0-336,1 0 62,0 0 0,-1 0 0,1 0 0,0 0 0,0 1 0,0 0 0,0 1 0,0-1 0,-1 1 0,1 0 0,-1 1 0,1-1 0,-1 1 0,0 0 0,8 6 0,-4 1 118,-1 0 0,0 0 0,0 0-1,-1 1 1,9 18 0,20 61 725,-25-59-419,19 37 1,-28-65-504,16 24 430,-18-26-428,1-1 1,-1 1-1,1-1 1,-1 1-1,1-1 0,-1 0 1,1 1-1,-1-1 1,1 0-1,0 1 0,-1-1 1,1 0-1,-1 0 1,1 1-1,0-1 0,-1 0 1,1 0-1,0 0 1,-1 0-1,1 0 0,0 0 1,-1 0-1,1 0 1,0 0-1,-1 0 0,1-1 1,0 1-1,-1 0 1,1 0-1,-1-1 0,1 1 1,0 0-1,-1 0 1,1-1-1,-1 1 0,1-1 1,-1 1-1,1-1 1,-1 1-1,1-1 0,-1 1 1,0-1-1,1 1 1,-1-1-1,0 1 0,1-2 1,8-12-2359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8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723 0 11448,'0'0'714,"-16"15"-412,-191 156 144,134-109-374,-182 149 963,205-168-655,30-26 119,0 0 0,-1-1 0,-40 23 0,66-43-487,0 0 0,0 0 0,-1 0 0,0 0 0,5-6 0,-3 3-1711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08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 8432,'0'0'1610,"14"11"-1299,-1 0-226,-1-2 1,0 1 0,-1 1 0,0 0-1,0 0 1,12 19 0,-10-10 139,-1 0 0,-1 1 0,-1 0 0,-1 0 0,-1 1 0,-1 1 0,-1-1 0,-1 1 1,-1 0-1,0 0 0,-1 35 0,-4-17 186,-2 0 0,-1-1 0,-2 1 0,-2-2 1,-24 71-1,22-78-179,-4 11 278,-28 60 1,35-90-402,0-1-1,0 0 1,-1 0 0,-1 0 0,0-1-1,0 0 1,-1-1 0,-21 16 0,10-11 89,0-2 1,-41 19-1,20-16-2496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17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7 4616,'0'0'6305,"-10"-1"-5980,-32-3-35,39 5-233,0-1 0,0 1 0,0-1 0,0 1 1,0 0-1,0 0 0,0 1 0,1-1 1,-1 0-1,1 1 0,-1 0 0,1-1 0,-1 1 1,1 0-1,0 0 0,0 1 0,0-1 0,0 0 1,-3 5-1,-3 3 64,4-5-70,-1 1 0,1 0 0,0 1 0,1-1 0,0 1 0,-1-1 0,2 1 0,-1 0-1,1 0 1,0 1 0,1-1 0,0 0 0,-1 8 0,2-12-29,0 1-1,0 0 1,0-1-1,0 1 1,0-1-1,0 1 0,1-1 1,0 1-1,0-1 1,0 0-1,0 1 1,0-1-1,1 0 1,-1 0-1,1 0 1,0 0-1,0 0 1,0 0-1,0 0 1,1-1-1,-1 1 1,1-1-1,0 0 0,-1 1 1,1-1-1,0 0 1,0-1-1,0 1 1,4 1-1,-1-2 17,0 0 0,0 0 0,0 0 0,0-1 0,0 0 0,0 0 0,0 0 0,0-1 0,0 0 0,0 0 0,9-4 0,-3 2 41,0-2 0,-1 1-1,1-2 1,16-10 0,-21 11-19,0-1 0,0 0 1,0 0-1,-1-1 1,0 0-1,0 0 0,-1 0 1,0-1-1,6-10 1,-9 15-34,-1 0 0,1 0 0,-1-1 0,1 1 0,-1 0 1,0-1-1,0 1 0,-1 0 0,1-1 0,-1 1 0,0-1 1,0 1-1,0-1 0,0 1 0,0-1 0,-1 1 0,0-1 0,1 1 1,-1-1-1,-1 1 0,1 0 0,0 0 0,-1 0 0,0-1 1,1 1-1,-5-4 0,3 4 2,0 1 0,-1-1 1,1 1-1,-1 0 0,0 0 0,1 0 0,-1 0 1,0 1-1,0-1 0,0 1 0,0 0 1,-1 0-1,1 1 0,0-1 0,0 1 1,0 0-1,-1 0 0,1 0 0,0 1 0,0-1 1,-8 3-1,1 0 11,0 0 1,1 1-1,-1 0 1,1 0-1,0 1 1,0 0-1,-9 8 0,12-8-24,0 1-1,1 0 0,-1 0 0,1 1 0,1 0 0,-1 0 0,1 0 0,0 1 1,1 0-1,0 0 0,0 0 0,1 0 0,0 1 0,0-1 0,1 1 0,-2 9 1,3-5-606,-1 0 1,2-1 0,0 16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1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55 3112,'0'0'6401,"-10"-9"-6197,-35-25-40,42 32-145,0 1 1,0-1-1,0 1 0,0 0 0,0 0 1,-1 0-1,1 0 0,0 0 1,-1 1-1,1 0 0,0-1 1,-1 1-1,1 1 0,-1-1 0,-3 1 1,-2 1 50,0 0 0,0 1 1,-14 7-1,8-4 11,2-1 20,-1 1 1,1 0 0,0 1-1,1 0 1,-21 17-1,28-19-54,0-1 0,0 1 0,0 0 0,1 1-1,0-1 1,0 1 0,0 0 0,1 0 0,0 0 0,0 0-1,0 1 1,1-1 0,0 1 0,-2 11 0,1 12 145,1 0 1,3 57-1,15 62 223,-5-56-187,19 323 599,-18-210-388,-9-162-333,-1-3 86,1-1 0,2 1 1,2-1-1,12 42 0,-15-67-62,-4-12-84,1 1 1,0-1-1,0 0 1,-1 1-1,2-1 0,-1 0 1,0 0-1,1 0 0,-1 0 1,1 0-1,3 3 1,-2-4 4,0-1 0,1 0 0,-1 0 1,1 0-1,0 0 0,-1 0 0,1-1 1,-1 0-1,7 0 0,10 2 31,35 5 150,0 4 0,89 27 0,-64-15 411,-78-23-626,-1 0 0,1 0 1,0 0-1,0 0 0,0 0 1,-1-1-1,1 1 0,0-1 1,0 1-1,-1-1 1,1 1-1,0-1 0,-1 0 1,1 0-1,-1 0 0,1 0 1,-1 0-1,0 0 0,1 0 1,-1-1-1,0 1 0,0 0 1,1-1-1,-1 1 0,0-1 1,0-1-1,4-5-437,-1 0 0,0 0 0,4-11 0,-6 15-392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2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5016,'0'0'5425,"10"2"-5008,29 7-9,-38-9-389,0 1 1,0 0-1,0-1 0,0 1 0,0 0 0,0 0 0,-1 0 0,1 0 0,0-1 0,0 1 0,-1 0 0,1 0 1,-1 0-1,1 0 0,-1 1 0,1-1 0,-1 0 0,0 0 0,0 0 0,1 0 0,-1 0 0,0 0 0,0 1 1,0-1-1,0 0 0,0 0 0,0 0 0,-1 0 0,1 0 0,-1 3 0,0 3 80,-4 51 477,-2-1 0,-24 90-1,-10 64 750,38-185-1102,1-16-68,1-1 1,0 1 0,0-1-1,1 13 1,1-21-136,-1 0 0,0-1 0,1 1 0,-1 0 1,1 0-1,-1-1 0,1 1 0,-1 0 0,1-1 0,0 1 0,-1 0 0,1-1 0,0 1 0,-1-1 0,1 1 0,0-1 0,0 0 0,0 1 1,-1-1-1,1 0 0,0 0 0,0 1 0,0-1 0,0 0 0,-1 0 0,1 0 0,0 0 0,1 0 0,30-1 172,-29 1-159,29-2 115,-8 1-31,0-1-1,37-9 0,94-34 675,-153 44-783,-1 1 0,1 0 0,-1-1-1,0 1 1,1-1 0,-1 0 0,0 0 0,1 1 0,-1-1 0,0 0 0,0 0 0,0 0 0,0 0 0,0 0 0,0 0 0,0 0 0,0-1 0,0 1-1,-1 0 1,1-1 0,0 1 0,-1 0 0,1-1 0,-1 1 0,1 0 0,-1-1 0,0 1 0,0-1 0,1 1 0,-1-3 0,-6-16-2598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2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 11000,'0'0'217,"9"-3"-241,87-22 909,0 5 1,153-14-1,-210 33 807,-39 1-1448,-5 0-1948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2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9648,'0'0'752,"16"-8"-507,40-20 247,1 2 1,96-28-1,-125 47-145,0 2-1,47-2 1,-62 7-118,1 0 1,-1 1-1,0 0 1,0 1 0,0 1-1,0 0 1,24 9-1,-35-11-270,0 1 1,0-1-1,0 1 0,0-1 0,0 1 1,0 0-1,0 0 0,0 0 0,-1 0 1,1 0-1,-1 0 0,0 0 1,1 0-1,-1 1 0,0-1 0,0 0 1,-1 1-1,1-1 0,0 1 0,-1-1 1,1 1-1,-1-1 0,0 1 0,0 3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3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 8136,'0'0'1800,"-11"15"-1266,-37 51-38,40-55-294,0 0 1,1 1-1,-8 17 0,13-24-115,1-1 1,0 1-1,-1 0 1,1-1-1,1 1 1,-1 0-1,1-1 1,0 1-1,0 0 0,1 6 1,-1-9-47,1 0 1,-1 0-1,0-1 1,1 1-1,0 0 0,-1-1 1,1 1-1,0-1 1,0 1-1,0-1 1,0 1-1,0-1 0,0 1 1,0-1-1,0 0 1,1 0-1,-1 0 1,0 0-1,3 2 0,0-1 25,-1-1-1,1 0 1,-1 1-1,1-1 0,-1 0 1,1-1-1,0 1 1,7-1-1,1 0 113,-1 0-1,1-2 1,0 1 0,22-7-1,-25 5-57,1-1 0,-1 0 0,1 0 0,-1-1-1,-1 0 1,1-1 0,-1 0 0,0 0 0,0-1 0,12-12-1,-18 16-72,1 0 0,-1 0 0,1 0-1,-1-1 1,0 1 0,0-1 0,-1 1 0,1-1-1,-1 0 1,1 1 0,-1-1 0,0 0-1,-1 0 1,1 0 0,-1 0 0,0 0-1,0 0 1,0 0 0,0 0 0,-1 0-1,1 0 1,-1 1 0,0-1 0,0 0 0,0 0-1,-1 1 1,0-1 0,1 0 0,-1 1-1,-3-4 1,2 3-14,1 1 0,0 0 0,-1 0 0,0 0 1,0 0-1,0 1 0,0-1 0,0 1 0,-1 0 0,1 0 0,-1 0 0,1 0 0,-1 0 0,0 1 0,0 0 1,-6-2-1,4 2-1,-1 1 1,0-1-1,1 1 1,-1 1-1,0-1 1,1 1 0,-1 0-1,0 1 1,-7 2-1,-4 3-9,1 1 0,1 0-1,-1 1 1,1 0-1,1 2 1,-20 15 0,16-9-2423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1064 5416,'0'0'5577,"4"-11"-5092,14-27 25,2 2 0,1 0 0,34-45 0,95-77 2151,-108 116-1654,-40 41-930,-1-1-1,1 1 1,-1 0-1,1 0 1,0 0-1,-1 0 1,1 0-1,0 0 1,0 0-1,0 1 1,0-1-1,3 0 1,-4 1-56,0 0 1,-1 0 0,1 0-1,-1 0 1,1 0 0,-1 0 0,1 0-1,0 1 1,-1-1 0,1 0 0,-1 0-1,1 1 1,-1-1 0,1 0 0,-1 0-1,1 1 1,-1-1 0,1 1 0,-1-1-1,1 0 1,-1 1 0,0-1 0,1 1-1,-1-1 1,0 1 0,1-1 0,-1 1-1,0 0 1,0-1 0,1 1 0,-1-1-1,0 1 1,0-1 0,0 1 0,0 0-1,0-1 1,0 1 0,0-1 0,0 1-1,0 0 1,0-1 0,0 1 0,0-1-1,-1 1 1,1 1 0,-29 152 927,-2 18-432,28-137-364,2 50-1,2-73-91,0 0 0,0 0 1,1 0-1,1 0 0,0 0 0,1-1 0,10 22 0,-14-32-50,1 0 0,-1 0 1,1 0-1,-1 0 0,1 0 1,0 0-1,0 0 0,0 0 0,0 0 1,-1 0-1,1 0 0,0-1 1,0 1-1,1 0 0,-1-1 1,0 1-1,0-1 0,0 1 1,0-1-1,0 0 0,1 1 0,0-1 1,0 0 1,0 0 1,0 0-1,0-1 1,0 1-1,0 0 0,0-1 1,0 0-1,0 1 1,0-1-1,0 0 1,-1 0-1,4-2 1,2-3 10,-1 1 1,1-1 0,-1 0 0,0-1 0,8-10 0,8-21 39,-1 0 0,-2-1 0,23-68 0,-18 45 6,88-249 484,-111 309-545,-1 1 1,1-1 0,0 1 0,-1 0 0,1-1-1,0 1 1,0 0 0,0 0 0,0-1 0,0 1-1,0 0 1,0 0 0,1 0 0,-1 0 0,0 1-1,1-1 1,-1 0 0,0 0 0,1 1 0,-1-1-1,1 1 1,-1-1 0,1 1 0,-1 0 0,1-1-1,-1 1 1,1 0 0,0 0 0,2 1 0,5-1 3,0 2 0,1-1 0,-1 2 0,9 2 0,-2 0 5,255 58 85,-139-36-157,-57-14 5,-63-11 54,-9-2 98,-8 4-1,0 0-79,-8 4 9,-1 0-1,-26 10 1,-16 10-5,44-21-26,-31 20 16,-53 43 0,85-62-15,1 1 0,0 1 0,1 0 0,0 0 0,1 1 1,0 0-1,0 0 0,1 1 0,1 0 0,-7 15 0,12-24 1,0-1-1,0 1 0,1 0 1,-1 0-1,1 0 1,-1 0-1,1 0 0,0 0 1,0 0-1,0-1 1,0 1-1,1 0 0,-1 0 1,1 0-1,0 0 0,0 0 1,0 0-1,2 3 1,-2-4-1,1 0 0,-1 0 1,1-1-1,0 1 0,0 0 1,0-1-1,0 1 0,0-1 0,0 0 1,0 1-1,0-1 0,1 0 1,-1 0-1,0-1 0,1 1 1,-1 0-1,1-1 0,-1 1 1,0-1-1,1 0 0,-1 0 1,3 0-1,2-1 3,0 0 1,0 0-1,0 0 1,-1-1-1,1 0 1,-1 0-1,1 0 0,-1-1 1,0 0-1,0-1 1,0 1-1,0-1 1,-1 0-1,10-10 0,5-6 14,0-1-1,21-31 0,-15 18 11,-2 5 15,-3-1-1,33-57 1,-41 67 0,-11 16-16,1 0-1,0 0 0,-1 0 0,0-1 1,3-7-1,-43 99 217,32-69-229,1 1 1,-5 37-1,9-50-8,0 0-1,1-1 1,0 1-1,0 0 1,0 0-1,1-1 1,0 1-1,0 0 1,0-1-1,1 1 1,0-1-1,0 1 1,0-1-1,5 8 1,-5-11 0,0 0-1,0 0 1,0 0-1,0 0 1,0 0 0,1 0-1,-1-1 1,0 1 0,1-1-1,-1 0 1,1 0-1,0 0 1,-1 0 0,1 0-1,0 0 1,0-1 0,-1 1-1,1-1 1,0 0-1,0 0 1,0 0 0,0 0-1,-1 0 1,1-1 0,0 1-1,5-3 1,5-1 19,1-1 0,-1-1 0,0 0 0,13-9 0,-14 8-4,21-11 58,-1-2 1,-1-1 0,-1-1 0,0-2-1,-2-1 1,43-49 0,-64 66-54,-5 7-16,-1 0 0,0-1 1,1 1-1,-1 0 0,0 0 1,0-1-1,0 1 0,0-1 1,0 1-1,0-1 0,0 0 1,-1 1-1,1-1 0,-1 0 1,1-2-1,-1 3 5,4-4 19,0 8-37,0 1 1,-1-1-1,0 1 1,0 0 0,0 0-1,0 0 1,0 1 0,-1-1-1,1 0 1,1 7 0,16 47-48,-15-34 39,4 37 0,-6-36-3,10 42 0,-11-60 12,1 1 0,0-1 0,0 0 0,0 0-1,1 0 1,0 0 0,0-1 0,1 1-1,9 9 1,-12-14 1,0-1 0,0 1 0,0 0 1,0-1-1,1 1 0,-1-1 0,1 0 0,-1 0 0,1 0 0,-1 0 0,1 0 0,-1-1 0,1 1 1,0-1-1,0 1 0,-1-1 0,1 0 0,0 0 0,-1 0 0,1-1 0,0 1 0,0-1 0,-1 1 1,1-1-1,-1 0 0,1 0 0,-1 0 0,1 0 0,2-2 0,8-5 2,-1 0 0,0-1 0,0 0 0,12-13 1,-10 9 1,41-40 93,86-105 0,-129 144-75,-8 10 5,-9 10 28,-7 9-48,0 0-1,2 0 0,0 1 1,1 0-1,-12 27 0,18-34-10,0 0-1,0 1 0,0-1 1,1 0-1,0 1 0,1 0 1,0-1-1,1 1 0,0 0 1,1 0-1,-1-1 0,5 17 1,-4-24 5,-1 1 0,1-1 0,0 1 1,0-1-1,0 0 0,1 1 1,-1-1-1,0 0 0,1 0 0,-1 0 1,1 0-1,0 0 0,0 0 1,0-1-1,0 1 0,0 0 1,0-1-1,5 3 0,-3-3 3,0 1 1,0-1-1,1 0 0,-1 0 1,0-1-1,1 1 0,-1-1 0,1 0 1,-1 0-1,6-2 0,8-1 20,0-1-1,0-1 1,-1-1-1,22-10 1,291-157 379,-322 168-392,9-5 38,30-22 0,-39 22-1,-6 6-26,-7 7-4,-22 16-14,2 1 0,0 2 0,2 0 0,0 2 0,2 0 0,-28 40 0,46-59-10,1 1-1,-1-1 1,1 1 0,0 0 0,0 0-1,0 0 1,1 0 0,0 0 0,0 11-1,0-15 6,2 0-1,-1-1 1,0 1-1,0 0 1,0-1-1,1 1 1,-1-1-1,1 1 1,-1-1-1,1 1 1,0-1-1,0 1 1,-1-1-1,1 1 1,0-1-1,2 3 1,-1-4 0,-1 1 0,1 0 0,0 0 0,-1 0 1,1-1-1,0 1 0,-1-1 0,1 1 1,0-1-1,-1 1 0,1-1 0,0 0 0,0 0 1,0 0-1,-1 0 0,1 0 0,0-1 0,0 1 1,2-1-1,2-1 1,1 0 1,-1 0 0,1-1-1,-1 0 1,0 0 0,0 0-1,0-1 1,-1 1-1,1-2 1,4-4 0,7-7 27,23-30 1,-5 5 24,-25 29-23,0 0 0,11-19 0,-13 19 24,0 1 0,16-19 0,-26 34-51,-1 0 0,1 1 0,0-1 0,0 1-1,1 0 1,-1 0 0,1-1 0,-1 8 0,0-2-13,-1 0 2,1 0 0,0 0-1,1 0 1,0 0 0,1 0-1,1 13 1,-1-22 7,0 1 0,0 0 0,1 0 0,-1 0 0,0-1 0,1 1 0,0 0 0,-1-1 0,1 1-1,0 0 1,0-1 0,-1 1 0,1-1 0,1 1 0,-1-1 0,0 1 0,0-1 0,0 0 0,1 0 0,-1 0 0,1 1 0,-1-1 0,1-1-1,-1 1 1,1 0 0,0 0 0,-1 0 0,1-1 0,0 1 0,-1-1 0,1 0 0,0 1 0,0-1 0,0 0 0,-1 0 0,1 0 0,0 0 0,0 0-1,0-1 1,-1 1 0,1 0 0,2-2 0,13-3 1,0-1 0,0-1 0,-1 0 1,0-2-1,23-16 0,-15 11 2,17-13 17,-2-3 1,-1-1-1,-1-1 0,-2-3 1,36-43-1,-39 37 8,-1 0 1,41-79-1,37-99 59,-84 164-59,-24 53-27,53-120 47,-46 100-35,0-1 0,-2 1 0,6-39 0,-12 60-13,1-1 0,-1 1 0,0 0 0,0 0 0,0 0-1,0-1 1,0 1 0,0 0 0,0 0 0,0-1-1,-1 1 1,1 0 0,0 0 0,-1 0 0,1 0-1,-1-1 1,1 1 0,-1 0 0,0-1 0,0 2-1,0-1 1,1 1 0,-1 0-1,0-1 1,0 1 0,1 0-1,-1 0 1,0-1 0,0 1-1,1 0 1,-1 0 0,0 0-1,0 0 1,0 0 0,1 0-1,-1 0 1,0 1 0,0-1-1,1 0 1,-1 0 0,-1 1-1,-5 2-15,0 1 1,1-1-1,-1 1 0,-9 8 0,1 2-13,1 0 0,0 0-1,0 2 1,2-1 0,0 2-1,1 0 1,-11 21 0,-55 132-125,48-94 69,-31 132-1,50-161 67,2 0 0,2 0-1,3 1 1,2 57-1,2-92 21,0 1 0,1 0 0,0 0 0,1-1 0,1 1 0,0-1 0,1 0 0,0 0 0,1 0 0,9 14 0,-14-26 3,1 1 0,-1 0 0,1-1 0,-1 1 0,1-1 0,-1 0 0,1 1 0,0-1 0,0 0 0,0 0 0,0 0 0,0 0 0,0-1 0,0 1 0,0-1 0,0 1 0,0-1 0,0 1 0,0-1 0,0 0 0,0 0 0,0 0 0,1 0 0,-1-1 0,0 1 0,0 0 0,0-1 0,0 0 0,0 1-1,0-1 1,0 0 0,0 0 0,3-2 0,6-4 11,0 0-1,0 0 0,0-1 0,9-10 0,-19 17-12,131-127 252,-90 86-152,-22 20-29,-13 14-14,1 0 0,0 0-1,0 1 1,18-12 0,-25 22 49,-7 10-61,-10 18-28,13-25-8,-12 25-20,0 1 0,-12 42-1,25-67 7,0-1 0,0 1-1,1 0 1,0 0 0,0-1-1,1 1 1,0 0 0,0 0-1,1 0 1,1 7-1,-1-13 5,-1 0 0,1 0 0,0 0-1,0 0 1,0 0 0,0 0-1,0 0 1,0-1 0,0 1-1,0 0 1,0-1 0,0 1-1,0-1 1,0 1 0,0-1-1,1 0 1,-1 1 0,0-1-1,0 0 1,0 0 0,1 0 0,1 0-1,29-2 2,-15-1 10,0-1-1,0-1 1,0-1 0,-1 0 0,24-14 0,76-51 81,-63 36-3,5-2 343,-66 45-427,-1 0 0,2 0-1,-1 0 1,1 1 0,0 0-1,1 1 1,0-1 0,0 1-1,-4 12 1,8-19-8,1 1 0,0 0-1,0-1 1,0 1 0,0 0 0,1 0 0,-1-1 0,1 1 0,0 0 0,0 0-1,1 0 1,-1-1 0,1 1 0,-1 0 0,1 0 0,0-1 0,1 1-1,-1-1 1,1 1 0,0-1 0,-1 0 0,1 1 0,1-1 0,-1 0 0,0 0-1,1 0 1,-1-1 0,1 1 0,0-1 0,5 4 0,-4-3 0,1 0 0,0 0 0,0 0 0,0-1 0,0 0 0,1 0 1,-1 0-1,1-1 0,-1 0 0,1 0 0,-1 0 0,1 0 0,-1-1 0,1 0 0,0 0 1,10-3-1,-7 1 6,1 0 1,0-1 0,-1-1 0,0 0 0,0 0 0,0 0-1,0-1 1,13-11 0,-18 13 1,-1 0 0,1-1 0,-1 1 0,0-1 0,0 0 0,0 0 0,-1 0 0,0 0 0,1-1 0,2-7 0,-2 1 16,0 0-1,0 0 1,2-17-1,-5 26-16,0-1 0,0 1-1,0-1 1,-1 1 0,1-1-1,0 1 1,-1 0 0,0-1 0,1 1-1,-1 0 1,0 0 0,0-1-1,0 1 1,-1 0 0,1 0-1,0 0 1,-1 0 0,0 0-1,1 1 1,-1-1 0,0 0-1,0 1 1,0-1 0,0 1-1,0 0 1,-2-2 0,-7-2 13,0 0-1,0 1 1,0 0 0,-13-3 0,15 5-9,-56-9-80,321-28 66,-233 34 11,-2 0 9,1 1 0,0 1 0,39-1 0,-60 4-15,1 0 0,-1 0 0,1 0-1,-1 1 1,1-1 0,-1 0 0,1 1 0,-1-1-1,1 1 1,-1-1 0,1 1 0,-1-1 0,0 1 0,1 0-1,-1 0 1,0 0 0,0 0 0,0 0 0,1 0-1,-1 0 1,0 0 0,0 0 0,-1 0 0,1 1-1,0-1 1,0 0 0,0 1 0,-1-1 0,1 1 0,-1-1-1,1 1 1,-1-1 0,0 1 0,0-1 0,1 2-1,-1 1-3,0 0-1,-1 0 0,1 0 0,-1 0 0,0 0 0,0 0 1,0 0-1,-1 0 0,1 0 0,-1-1 0,0 1 0,-2 3 0,32-17-48,5-5 73,56-18 1,-75 29-2,0 0 0,0 1 0,1 1 0,-1 0 0,1 1 0,28 2 0,-40-1-22,-1 1 0,1-1-1,0 1 1,-1 0 0,1 0 0,-1 0 0,1 0-1,-1 0 1,1 0 0,-1 1 0,0-1 0,0 1-1,1 0 1,-1-1 0,0 1 0,2 3-1,-1-1-1,-1 0-1,1 0 0,-1 1 0,0-1 0,0 0 0,0 1 0,-1-1 1,2 9-1,0 4-10,-2 1 1,0-1 0,-3 35-1,-3-17 184,5-33-404,0-1 0,-1 1 0,1-1 0,0 0 0,0 1 0,-1-1-1,1 1 1,-1-1 0,1 0 0,-1 0 0,0 1 0,0-1 0,1 0-1,-1 0 1,0 0 0,0 0 0,0 0 0,0 0 0,-1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29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5416,'0'0'12599,"3"9"-12113,12 31-13,-13-38-404,0 1 0,0-2-1,0 1 1,0 0 0,1 0 0,-1-1-1,0 1 1,1-1 0,-1 1 0,1-1-1,0 0 1,-1 0 0,1 0 0,0-1-1,0 1 1,0-1 0,-1 1-1,1-1 1,0 0 0,3 0 0,6 1 232,83 7 1590,-62-8-1406,0-2-1,0 0 1,0-3 0,63-16-1,-92 20-454,14-2 103,0 0-1,25 1 0,-1 0 129,11 3 103,-42 1-290,1-2 1,-1 1 0,13-2-1,139-16 750,-15 8-277,-145 9-531,1-1 0,0 1-1,-1-1 1,1 1 0,0 0 0,-1 0 0,1 1 0,0-1 0,-1 1 0,1 0 0,4 1-1,-7-2-8,6-2 161,-15 1 24,1 1-148,0 0 0,0-1-1,0 0 1,1 0 0,-1 0 0,0-1-1,1 0 1,0 0 0,-1-1 0,-7-4-1,-35-6 240,33 6-227,6 2-1,-1 1 1,0 0 0,-18-4 0,20 6 39,0 0 1,0 0 0,-16-7-1,24 8 240,18 1-251,6 0-41,0 1 0,45 8 0,-2 0 15,-48-8-48,30 8 1,-42-8-7,-1 0 0,0 1 0,0 0 0,0 0 1,0 0-1,0 1 0,0 0 0,-1 0 0,1 0 0,4 4 0,-8-6-2,0 1-1,-1-1 1,1 0-1,0 1 1,-1-1-1,1 0 1,-1 1-1,1-1 1,-1 1-1,0-1 1,0 0-1,0 1 1,0-1-1,0 1 1,0-1-1,0 1 1,0-1-1,0 1 0,0-1 1,-1 1-1,1-1 1,-1 0-1,0 3 1,-18 34 38,15-31-21,-5 5 121,0 0 0,0 0 0,-1-1 0,-1-1 0,1 1 0,-2-2 0,-21 15 0,33-23-114,-1-1 1,0 1-1,0-1 0,0 1 0,0-1 1,0 1-1,0-1 0,0 1 1,0-1-1,0 0 0,0 0 0,0 0 1,0 1-1,-1-1 0,1 0 0,0 0 1,0 0-1,0-1 0,0 1 1,0 0-1,0 0 0,0-1 0,0 1 1,0 0-1,0-1 0,0 1 1,0-1-1,0 1 0,0-1 0,0 0 1,0 1-1,1-1 0,-1 0 1,0 0-1,0 1 0,1-1 0,-2-2 1,-9-7 110,-39-36 845,21 17-1775,-2 5-3415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4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15 181 5224,'0'0'4272,"12"5"-3724,7 2-123,0 0 1,0-1 0,35 5-1,-41-9-155,-1-2-1,0 0 0,1 0 0,-1-1 0,0 0 0,0-1 1,0-1-1,0 0 0,0 0 0,0-1 0,20-11 1,-26 12-180,-1 0 0,1 0 0,-1-1 0,0 0 0,-1 0 0,1 0 0,-1-1 1,1 1-1,-1-1 0,-1 0 0,1 0 0,-1 0 0,0-1 0,0 1 0,0-1 0,-1 0 1,0 0-1,0 0 0,0 0 0,-1 0 0,0 0 0,0 0 0,0 0 0,-1 0 0,-1-7 0,1 11-64,0 0-1,0-1 0,0 1 0,-1 0 0,1 0 0,-1 0 0,1 0 0,-1 0 1,0 0-1,0 0 0,0 0 0,0 1 0,0-1 0,-1 0 0,1 1 0,0-1 0,-1 0 1,1 1-1,-1 0 0,1-1 0,-1 1 0,0 0 0,0 0 0,0 0 0,1 0 1,-1 0-1,0 0 0,0 0 0,0 1 0,0-1 0,-1 1 0,1 0 0,0-1 0,0 1 1,-4 0-1,-2 0 10,0 1 0,0 0 1,-1 0-1,1 0 0,0 1 0,1 1 1,-15 5-1,2 3 3,0 1 1,1 2-1,0-1 1,1 2-1,-24 26 0,29-29-15,1-1-7,1 1-1,1 1 1,0 0 0,0 1-1,2-1 1,-9 18-1,13-24-6,1 1-1,-1 0 0,2 0 0,-1 0 1,1 1-1,0-1 0,1 0 1,0 1-1,0 0 0,1-1 1,0 1-1,0-1 0,3 13 1,-1-16 6,0 1 1,0 0 0,1-1-1,0 0 1,0 0 0,1 0-1,-1 0 1,1-1 0,0 1-1,0-1 1,1 0 0,-1 0-1,1 0 1,0-1 0,0 1-1,0-1 1,0-1 0,1 1-1,9 3 1,2 0 91,1 0-1,0-1 0,1-1 1,-1-1-1,21 1 1,-23-3 49,0-1 0,0-1 0,-1-1 1,1-1-1,29-7 0,3-7-2632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4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8032,'0'0'4414,"-7"12"-4052,-3 6-245,-43 83 558,49-92-593,0 0 0,1 1 1,0-1-1,0 1 1,1-1-1,1 1 0,-1 0 1,2 0-1,0 18 1,0-23-40,1 1 1,0-1 0,0 0 0,1 0-1,-1 0 1,1 0 0,0 0-1,1 0 1,-1 0 0,1-1 0,0 1-1,0-1 1,0 0 0,1 0 0,-1 0-1,1 0 1,0-1 0,0 1 0,1-1-1,-1 0 1,1 0 0,-1-1 0,1 1-1,0-1 1,0 0 0,0-1 0,0 1-1,0-1 1,0 0 0,1 0-1,-1 0 1,0-1 0,1 0 0,-1 0-1,7-1 1,-4 1-4,-1-1 1,1-1-1,0 1 0,-1-1 0,1-1 1,-1 1-1,0-1 0,10-5 0,-13 5-219,0 1 0,0-1 0,0 0 0,-1 0 0,1 0 0,-1-1 0,0 1 0,0-1-1,0 0 1,0 0 0,0 0 0,-1 0 0,3-7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5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8640,'0'0'1224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5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6520,'0'0'784,"-2"17"-399,-1 8-253,-21 219 1704,16-142-1002,0 60 444,8-136-794,2 0 0,0 1 1,2-1-1,7 26 0,-11-51-461,0-1 0,0 1 0,0-1 0,0 1 0,0-1 0,0 1-1,1-1 1,-1 1 0,0-1 0,0 1 0,0-1 0,1 1 0,-1-1 0,0 1 0,1-1-1,-1 0 1,0 1 0,1-1 0,-1 1 0,1-1 0,-1 0 0,0 1 0,1-1 0,-1 0-1,1 0 1,-1 1 0,1-1 0,-1 0 0,1 0 0,-1 0 0,1 0 0,-1 0 0,1 0-1,-1 1 1,1-1 0,-1 0 0,1 0 0,-1-1 0,1 1 0,0 0 0,-1 0 0,1 0 0,-1 0-1,1 0 1,-1-1 0,1 1 0,-1 0 0,0 0 0,1-1 0,-1 1 0,1 0 0,-1-1-1,1 0 1,24-24 650,-23 22-667,7-10 94,0-1 0,-1 0 1,0-1-1,-2 0 0,6-16 0,5-12 63,-13 35-135,9-23 138,2 0 1,30-45-1,-39 68-131,0 0 1,0 0 0,0 1 0,1 0-1,0 1 1,0-1 0,1 1-1,0 1 1,0-1 0,1 2-1,-1-1 1,1 1 0,17-6-1,-25 9-30,0 1-1,0-1 0,0 1 1,0 0-1,0-1 0,0 1 0,1 0 1,-1 0-1,0 0 0,0 0 0,0 0 1,0 0-1,0 0 0,0 0 0,0 0 1,0 0-1,0 0 0,0 1 1,0-1-1,1 1 0,-1-1 0,0 1 1,-1-1-1,1 1 0,2 1 0,-3-1 1,1 0 0,-1 0-1,0 0 1,1 1-1,-1-1 1,0 0 0,0 0-1,0 1 1,0-1-1,0 0 1,0 1 0,0-1-1,-1 0 1,1 0-1,0 1 1,-1-1 0,1 0-1,-1 1 1,-4 9 12,0-1 1,-1 0 0,-10 14 0,-1-3-2,0-2-1,-39 33 1,22-22-3,32-28-12,0 0 0,-1 0 0,1 0 0,-1-1 0,1 1 0,-1-1 0,0 1 0,0-1 0,1 0 0,-1 0 0,0-1 0,0 1-1,0 0 1,-5-1 0,8 2 7,1-1 0,0 1-1,-1 0 1,1-1-1,0 1 1,0-1-1,0 1 1,0-1-1,1 0 1,-1 0 0,2 2-1,16 15 73,29 19 0,-31-24-16,0 0-1,-1 1 0,17 19 0,-25-23 1,-6-6-13,1 0 1,1 0-1,-1 0 0,0 0 0,1-1 1,7 6-1,-5-10-2408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6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8536,'0'0'5376,"10"-6"-4871,-3 2-383,1-1 0,-1 2-1,1-1 1,0 1 0,0 0 0,0 0 0,1 1 0,-1 1 0,0-1 0,1 1-1,-1 0 1,1 1 0,0 0 0,12 2 0,-17-1-34,1 0 0,0 0 0,-1 1-1,0-1 1,1 1 0,-1 0 0,0 0 0,0 1 0,0-1 0,6 6 0,-5-3 7,-1 0 1,0 0 0,0 0-1,-1 0 1,0 0 0,0 1-1,4 10 1,6 18 272,-2 0 0,-2 0 1,-1 1-1,7 68 0,-15-98-297,1 0 0,-1-1-1,1 1 1,0-1 0,1 1 0,-1-1-1,4 7 1,-4-10-157,-1 0 0,1 0 1,0 0-1,0 0 0,-1 0 0,1 0 0,0 0 0,0-1 0,0 1 1,0 0-1,0 0 0,0-1 0,0 1 0,0-1 0,0 1 0,0-1 1,0 1-1,0-1 0,1 0 0,-1 0 0,0 1 0,0-1 0,0 0 1,0 0-1,1 0 0,-1 0 0,0 0 0,0-1 0,0 1 0,0 0 1,2-1-1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26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886 1 10952,'0'0'681,"-16"11"-289,-291 214 783,171-121-719,-110 91 961,202-158-1535,-92 59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31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724 1 6824,'0'0'6802,"10"6"-6264,0-1-408,-1 1 1,1-2 0,0 0 0,0 0-1,0 0 1,0-1 0,1-1 0,-1 0 0,1 0-1,0-1 1,11 0 0,44-9 465,27 0 730,-93 8-1313,1 0 0,-1 0-1,0 0 1,1 0-1,-1 1 1,0-1 0,1 0-1,-1 0 1,0 0-1,0 0 1,1 1 0,-1-1-1,0 0 1,0 0-1,1 1 1,-1-1 0,0 0-1,0 0 1,1 1-1,-1-1 1,0 0 0,0 1-1,0-1 1,0 0-1,1 1 1,-1-1 0,0 0-1,0 1 1,0-1-1,0 0 1,0 1 0,0-1-1,0 0 1,0 1 0,0-1-1,0 0 1,0 1-1,0-1 1,0 0 0,-1 1-1,1-1 1,-5 20 137,4-15-92,-49 164 478,-92 383 630,131-497-1084,-24 158 273,28-157-197,2 101-1,8-73 107,4-1 0,22 106 0,-11-78 102,-18-109-359,1 1 1,-1-1-1,0 1 1,0-1-1,0 0 1,0 1-1,0-1 1,-1 0-1,1 1 1,-1-1-1,0 0 1,0 1-1,1-1 1,-1 0-1,-1 0 1,1 0-1,0 0 0,0 0 1,-1 0-1,1 0 1,-1 0-1,0 0 1,0-1-1,1 1 1,-1-1-1,0 1 1,0-1-1,0 0 1,-5 2-1,-5 2 19,0-1-1,0 0 1,-1-1-1,-19 3 1,5 0 8,-399 103 336,390-98-423,0 2 1,0 1-1,-49 27 1,13 0-3196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38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412 748 4216,'0'0'9282,"-11"1"-8924,6-1-342,-41 5 1079,-85 18 0,128-22-1057,-100 34 1139,93-30-1022,-1 0 0,1 0 1,0 1-1,0 0 0,0 1 0,1 0 0,-10 11 0,16-15-110,1 0-1,-1 1 1,1 0-1,0-1 1,0 1-1,0 0 1,0 0 0,1 0-1,0 1 1,0-1-1,0 0 1,0 0-1,1 1 1,-1-1-1,1 0 1,0 1 0,0-1-1,1 0 1,-1 1-1,2 3 1,-1-2-12,1-1-1,-1 0 1,1 0 0,0 0 0,0 0-1,1 0 1,-1 0 0,1-1 0,0 1-1,1-1 1,-1 0 0,1 0 0,-1 0 0,1-1-1,8 7 1,1-3 8,0 0 1,0-1-1,0-1 0,1 0 0,-1 0 1,1-2-1,0 0 0,1 0 0,-1-1 1,0-1-1,1 0 0,-1-1 0,1-1 1,-1 0-1,0-1 0,1-1 0,13-4 1,-16 4-12,0-1 0,0-1 0,0 0 0,-1 0 0,0-1 1,0-1-1,0 0 0,-1 0 0,0-1 0,0 0 0,-1-1 0,0 0 0,-1-1 1,0 0-1,0 0 0,-1 0 0,0-1 0,-1 0 0,8-20 0,-8 14 12,-1-1-1,-1 0 0,0 0 0,-1 0 0,-1-1 1,-1 1-1,0-1 0,-2 1 0,0-1 0,-5-27 1,-7-33 94,-4 0 0,-37-112 1,45 166-91,-2 0 1,0 1 0,-1 0-1,-1 0 1,-2 2 0,0 0-1,-1 0 1,-2 2 0,0 0 0,-1 1-1,-28-23 1,41 38-19,1 0-1,-1 1 1,0-1-1,0 1 1,0 1 0,0-1-1,-1 1 1,1 0-1,-12-2 1,15 4-17,1 0-1,-1 0 1,0 0-1,1 0 1,-1 0-1,0 0 1,1 1 0,-1-1-1,1 1 1,-1 0-1,1 0 1,-1 0-1,1 0 1,0 0 0,-1 1-1,1-1 1,0 1-1,0-1 1,0 1-1,0 0 1,0 0 0,0 0-1,1 0 1,-1 0-1,0 0 1,1 0-1,-2 4 1,1-1-6,1-1 1,-1 0-1,1 1 1,0-1-1,0 1 0,1-1 1,-1 1-1,1-1 1,0 1-1,0 0 0,0-1 1,1 1-1,0-1 1,0 1-1,2 7 1,1-2-685,0 1 1,1-1 0,0 0 0,8 13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39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8440,'0'0'5649,"13"-6"-5254,-4 1-311,89-41 941,-82 40-390,31-6 0,-45 11-604,-1 1-1,1 0 0,0 0 0,0-1 0,-1 1 1,1 1-1,0-1 0,-1 0 0,1 0 0,0 1 0,0-1 1,-1 1-1,1-1 0,-1 1 0,1 0 0,0-1 0,-1 1 1,1 0-1,-1 0 0,0 0 0,1 0 0,-1 1 1,0-1-1,0 0 0,1 0 0,-1 1 0,0-1 0,0 1 1,-1-1-1,1 1 0,0-1 0,0 1 0,-1 0 0,1-1 1,-1 1-1,1 0 0,-1-1 0,0 1 0,0 2 1,2 5 37,-2 1 0,1-1 1,-1 1-1,-1 0 0,-2 14 1,0-9-10,-1 0 1,-1 0-1,0 0 0,-1 0 1,-1-1-1,0 0 0,-10 14 1,-7 7 147,-38 42 0,36-54-27,22-20-117,0 0-1,1 1 1,-1-1 0,0 1-1,-3 5 1,7-9-56,0 0 1,0 0-1,0 0 1,-1 0-1,1 0 0,0 0 1,0 0-1,0 1 1,0-1-1,0 0 0,0 0 1,0 0-1,0 0 1,0 0-1,0 0 0,0 1 1,0-1-1,0 0 1,0 0-1,0 0 0,0 0 1,0 0-1,0 0 0,1 1 1,-1-1-1,0 0 1,0 0-1,0 0 0,0 0 1,0 0-1,0 0 1,0 0-1,0 0 0,0 0 1,0 1-1,0-1 1,1 0-1,-1 0 0,0 0 1,0 0-1,0 0 1,0 0-1,0 0 0,0 0 1,0 0-1,1 0 1,-1 0-1,11 2 128,10-3 6,46-7 265,64-3 677,-113 6-823,-10 2-3256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 15176,'0'0'82,"-3"18"-67,-52 276 704,26-159-120,-39 228 1425,64-336-1805,2-9 61,0 0 1,0 0 0,3 31 0,-1-48-244,0 1 0,1-1 0,-1 0 0,0 0 0,1 0 0,-1 0 0,1 0 0,-1 0 0,1 0 0,-1 0 0,1 0 1,0 0-1,-1-1 0,1 1 0,0 0 0,0 0 0,0-1 0,0 1 0,0 0 0,0-1 0,0 1 0,0-1 0,0 1 0,0-1 0,0 1 0,0-1 0,0 0 1,0 0-1,0 1 0,0-1 0,0 0 0,0 0 0,0 0 0,1 0 0,-1 0 0,0 0 0,0-1 0,1 1 0,9-2 45,-1 0-1,1 0 0,12-6 0,-5 3 74,51-16 125,-49 13-182,0 2-1,0 0 1,1 2 0,0 0 0,33-1 0,-42 4-34,1 2 1,-1-1 0,1 2-1,-1 0 1,0 0 0,0 1-1,15 5 1,-16-5 49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35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0 5120,'0'0'20257,"-4"10"-20029,-9 25 210,-14 67 1,-20 79 548,9-46-202,33-115-336,1-1 1,1 1 0,-1 34-1,21-60-190,54-18-132,-3-1-37,120-24 0,-148 41-66,17-2 75,113-8 0,-168 18-88,0 0 0,-1 0 0,1 0-1,0 0 1,0 0 0,0 1 0,0-1-1,0 1 1,0-1 0,0 1 0,0 0-1,-1-1 1,1 1 0,0 0 0,0 0 0,1 2-1,-2-2 0,0 1 1,0-1-1,-1 0 0,1 0 0,0 1 0,-1-1 0,1 0 1,-1 1-1,0-1 0,0 0 0,1 1 0,-1-1 1,0 1-1,0-1 0,0 1 0,0-1 0,0 0 0,-1 1 1,1-1-1,0 1 0,-1 1 0,0 1 16,0 0 0,-1-1 0,1 1-1,-1 0 1,1-1 0,-1 1 0,0-1 0,-1 1-1,1-1 1,-3 3 0,4-4-63,0 0-1,0-1 0,0 0 1,0 1-1,0-1 1,-1 0-1,1 1 1,0-1-1,-1 0 1,1 0-1,0 0 1,-1 0-1,1 0 0,-1 0 1,0-1-1,1 1 1,-1 0-1,0-1 1,1 0-1,-1 1 1,0-1-1,0 0 1,1 0-1,-1 0 1,0 0-1,0 0 0,1 0 1,-1 0-1,0 0 1,0-1-1,-2 0 1,-17-9-1077,14 6-2520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0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10248,'0'0'2521,"16"-4"-2026,3-2-320,85-22 780,73-2 1849,-125 28-493,-56-6-2436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1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9848,'0'0'510,"11"-2"-347,38-11 325,-6 1 544,85-13 1,-115 24-697,1 0 0,0 1-1,0 0 1,-1 1 0,1 0 0,0 1 0,-1 1 0,1 0 0,-1 1 0,25 11 0,-23-6-333,0 2 1,-1-1-1,0 2 0,22 23 1,-31-30-842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1.9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6520,'0'0'3738,"17"-1"-3090,213-17 1406,771-58 2585,-997 75-4622,478-46 2278,-370 27-935,-104 17-989,0 0-3415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2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389 511 7432,'0'0'2952,"2"-11"-2439,8-36-6,-10 46-485,0 1 0,1-1 0,-1 0 1,0 1-1,0-1 0,0 0 1,0 1-1,0-1 0,0 0 0,0 1 1,-1-1-1,1 1 0,0-1 1,0 0-1,0 1 0,-1-1 0,1 1 1,0-1-1,-1 0 0,1 1 1,0-1-1,-1 1 0,1-1 0,-1 1 1,1 0-1,0-1 0,-1 1 0,1-1 1,-1 1-1,0 0 0,1-1 1,-1 1-1,1 0 0,-1 0 0,1-1 1,-1 1-1,-1 0 0,-21 1 443,20-1-355,-16 3 125,0 1 0,1 1 0,-1 0 0,1 2 0,0 0 0,0 1 0,1 0 0,-26 18 1,25-13 36,0 0 0,1 1 0,1 1 0,0 0 1,1 1-1,0 1 0,-15 24 0,26-35-117,0 1-1,1-1 0,0 1 1,0 0-1,0 0 1,1 0-1,0 0 1,0 0-1,1 1 1,-1 6-1,2-11-100,0 0 1,0-1-1,0 1 1,1 0-1,-1-1 0,1 1 1,-1 0-1,1-1 1,0 1-1,0-1 0,0 1 1,0-1-1,1 0 1,-1 1-1,1-1 0,-1 0 1,1 0-1,0 0 1,-1 0-1,1 0 0,0-1 1,1 1-1,-1 0 1,0-1-1,0 1 0,1-1 1,-1 0-1,1 0 1,-1 0-1,4 1 0,5 0 47,-1 0-1,1 0 1,0-1-1,-1-1 1,1 0-1,0 0 1,-1-1-1,1 0 1,0-1-1,-1 0 1,1-1-1,-1 0 1,14-7-1,-5 2 6,-1-1-1,0-1 1,0 0-1,-1-2 1,0 0-1,16-15 1,-13 8-9,-2 0 0,0-1 1,-1-1-1,-2 0 1,0-1-1,-1-1 0,-1-1 1,-1 1-1,14-42 0,-20 46-34,-1 0 0,-1 0 0,0-1-1,-2 1 1,0-1 0,-1 0-1,-1 0 1,-1 0 0,0 1 0,-2-1-1,0 0 1,-1 1 0,-11-30 0,11 40-27,0 0 0,0 0 0,-1 0 0,0 1 1,0-1-1,-1 1 0,0 1 0,0-1 1,-1 1-1,0 0 0,-10-8 0,11 11-14,0 0 0,-1 1-1,1-1 1,-1 1 0,0 1 0,1-1-1,-1 1 1,0 0 0,-1 0 0,1 1-1,0 0 1,0 1 0,-1-1-1,1 1 1,0 1 0,-8 0 0,-1 2 10,0 0 0,0 1 0,0 1 0,-27 12 1,38-15-49,0 0 1,0 1 0,0 0 0,0 0 0,1 0 0,-1 0 0,1 1 0,0 0 0,0 0 0,0 0 0,0 0 0,1 1 0,0-1 0,0 1 0,0 0 0,1 0 0,-5 10 0,7-12-14,-1-1-1,1 1 0,0-1 1,0 1-1,0 0 1,0-1-1,1 1 0,-1 0 1,0-1-1,1 1 0,0-1 1,0 1-1,0-1 1,0 1-1,0-1 0,0 0 1,1 1-1,-1-1 0,1 0 1,-1 0-1,1 0 1,0 0-1,3 3 0,3 1-565,0 0 0,0-1-1,0 1 1,12 4-1,-16-8-241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3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9344,'0'0'1690,"12"-2"-1236,6-1-252,0 2 1,0 0-1,0 0 1,0 2-1,0 0 0,31 6 1,-36-3-21,0 0-1,0 1 1,0 0-1,0 1 1,-1 0-1,17 12 1,-22-13-18,0 1-1,-1 0 1,1 0-1,-1 1 1,0 0 0,-1 0-1,1 0 1,-1 1-1,-1 0 1,8 16 0,-3 4 422,-1 0 0,-2 0 0,-1 1 0,3 43 1,1 3 588,-9-73-1117,0 0 0,1 1 0,-1-1 0,1 0 0,-1 1 0,1-1 0,0 0 0,0 0 0,0 0 0,0 0 0,0 0 0,0 0 0,0 0 0,1 0 0,2 2 0,-3-3-42,1 0 0,0 0 0,0-1 0,0 1 0,0-1 0,0 1 0,0-1-1,-1 0 1,1 1 0,0-1 0,0 0 0,0 0 0,0-1 0,0 1 0,0 0 0,0-1 0,0 1 0,2-2 0,19-5-2780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3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840 0 9944,'0'0'904,"-13"6"-778,-133 62 278,-199 139 1279,308-184-1463,-121 84 823,128-85-514,1 2 0,1 1 0,-26 31-1,54-56-521,0 0 0,0 0 0,0 0-1,0 0 1,1 0 0,-1 0-1,0 0 1,0 0 0,0 0 0,0 0-1,0 0 1,0 0 0,0 0 0,0 0-1,0 0 1,0 0 0,0 1-1,0-1 1,1 0 0,-1 0 0,0 0-1,0 0 1,0 0 0,0 0-1,0 0 1,0 0 0,0 0 0,0 0-1,0 0 1,0 0 0,0 0-1,0 0 1,0 1 0,0-1 0,0 0-1,0 0 1,0 0 0,0 0-1,0 0 1,0 0 0,0 0 0,0 0-1,0 0 1,0 0 0,0 0-1,0 1 1,0-1 0,0 0 0,0 0-1,0 0 1,0 0 0,0 0-1,0 0 1,0 0 0,0 0 0,0 0-1,0 0 1,-1 0 0,1 0-1,0 0 1,0 0 0,0 1 0,12-5 185,11-5-1720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4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61 7832,'0'0'4470,"14"-7"-3922,-12 6-528,12-8 210,1 2-1,0 0 1,0 0-1,1 1 1,0 1-1,27-5 1,-37 9-96,0 1 0,0 0-1,0 0 1,0 1 0,-1-1 0,1 1 0,7 2 0,-12-3-94,1 1 0,0 0 1,-1-1-1,1 1 1,-1 0-1,1-1 0,-1 1 1,1 0-1,-1 0 0,0 0 1,1 1-1,-1-1 0,0 0 1,0 0-1,0 1 0,0-1 1,0 1-1,0-1 0,0 1 1,0-1-1,-1 1 0,1-1 1,-1 1-1,1-1 0,-1 1 1,0 0-1,1 0 0,-1-1 1,0 3-1,-1 4 42,0-1-1,0 0 0,0 1 1,-1-1-1,-1 0 0,1 0 1,-1 0-1,0 0 1,-7 11-1,-42 56 391,48-69-435,-26 33 306,-1-2 0,-3-1 0,-38 32 0,70-65-261,-1-1 0,1 1 0,0 0 1,0 1-1,0-1 0,0 0 0,-2 4 0,4-6-64,0 0-1,0 1 1,0-1-1,0 0 0,0 0 1,0 0-1,0 1 1,0-1-1,0 0 1,0 0-1,0 1 0,0-1 1,0 0-1,0 0 1,0 0-1,0 1 0,0-1 1,0 0-1,0 0 1,0 0-1,0 1 1,0-1-1,1 0 0,-1 0 1,0 0-1,0 0 1,0 1-1,0-1 1,0 0-1,1 0 0,-1 0 1,0 0-1,0 1 1,15 1 374,162 11 1012,-121-6-2906,101-2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5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 5624,'0'0'14383,"11"1"-14212,32 1 100,66-6 1,-1-1 145,-53 3-153,-35 1 37,1 0-1,-1 2 1,0 0 0,34 6 0,-52-6-223,13 4 813,-15-4-877,1-1-1,-1 1 1,0-1-1,0 0 1,0 1-1,0-1 0,1 0 1,-1 1-1,0-1 1,0 1-1,0-1 0,0 0 1,0 1-1,0-1 1,0 1-1,0-1 0,0 0 1,0 1-1,0-1 1,-1 0-1,1 1 0,0-1 1,0 1-1,0-1 1,0 0-1,-1 1 0,1-1 1,0 0-1,0 1 1,-1-1-1,1 0 1,-1 1-1,-2 4-549,-8 10 28,2-8-2989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46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8640,'0'0'9490,"16"6"-9097,-3-1-309,0 0 0,0-1 0,0-1 0,0 0 0,0-1 0,1-1-1,-1 1 1,24-3 0,53-8 462,121-9 486,-171 17-506,0 2-1,-1 2 0,52 9 1,-83-11-471,10 2 730,-18-3-884,1 1-1,-1-1 1,0 0 0,0 0 0,1 0 0,-1 1-1,0-1 1,0 0 0,1 0 0,-1 1-1,0-1 1,0 0 0,1 0 0,-1 1-1,0-1 1,0 0 0,0 1 0,0-1 0,0 0-1,1 1 1,-1-1 0,0 0 0,0 1-1,0-1 1,0 1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55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2 168 3408,'0'0'3201,"0"-11"-2593,-2-78 3708,3 100-4088,0-1 0,0 1 0,1-1 0,4 14 0,4 17 81,17 230 1182,-21-180-1010,-3-50-249,-1 6 107,3 0 0,1 0 0,2 0 0,18 52 0,-26-98-304,0 0 0,1 1 0,-1-1 0,0 0 0,1 0 0,0 1 0,-1-1 0,1 0 0,0 0 0,0 0 0,-1 0 0,1 0 0,0 0 0,0 0 0,0 0 0,0 0 0,0 0 0,1-1 0,-1 1 0,0 0 0,0-1 0,2 2 0,-2-3-12,0 1 0,0 0 0,0-1 0,0 1 0,0-1 0,0 1 0,0-1 0,-1 1 1,1-1-1,0 1 0,0-1 0,-1 0 0,1 0 0,0 1 0,-1-1 0,1 0 0,0 0 0,-1 0 1,1 0-1,-1 1 0,0-1 0,1 0 0,-1 0 0,0 0 0,0 0 0,1 0 0,-1 0 0,0 0 0,0 0 1,0 0-1,0-1 0,3-25 57,0 0 0,-2 0 0,-1-1 0,-1 1 1,-6-34-1,-34-134 200,34 168-235,-41-124 239,24 84-33,20 55-186,0 0 0,1 1 0,1-1 0,0 0 0,0 0 0,1-23 1,1 31-52,0 0 1,1 0 0,0 0 0,0 0-1,0 0 1,0 0 0,1 0 0,-1 1 0,1-1-1,0 1 1,0-1 0,0 1 0,1 0 0,-1 0-1,1-1 1,0 2 0,0-1 0,0 0 0,0 1-1,0-1 1,0 1 0,1 0 0,-1 0 0,7-2-1,9-4 22,0 2-1,1 0 1,0 2-1,0 0 0,26-2 1,104 2 67,-116 4-88,-25 0-10,-1 0-1,1 1 1,-1 0 0,1 0-1,-1 1 1,1 0 0,13 5-1,-19-6 1,-1 1-1,1-1 0,0 1 0,0 0 1,0 0-1,-1 0 0,1 0 1,-1 1-1,0-1 0,0 1 0,0-1 1,0 1-1,0 0 0,0 0 1,-1-1-1,1 1 0,-1 1 1,0-1-1,0 0 0,0 0 0,0 0 1,0 6-1,0 1 8,-1 0 0,-1 0 0,1 0 0,-2 0 0,1-1 0,-1 1-1,-1 0 1,0-1 0,0 0 0,-1 1 0,0-1 0,-1-1 0,0 1 0,-11 14 0,4-7 0,0-1-1,-2 0 1,0-1 0,0 0 0,-1-1 0,-24 15-1,12-10 11,0-2 1,-1-1-1,-1-1 0,-56 19 0,12-15 107,63-13 70,13 3-112,20 8-62,-14-10 0,52 33 53,-32-20-21,-1 0 0,35 31 1,-36-22 42,-1 1 0,-2 2 1,32 49-1,-47-66-7,25 26 397,-34-40-499,1 1 1,-1-1 0,1 0 0,-1 0 0,1 1 0,-1-1 0,1 0-1,-1 0 1,1 0 0,0 0 0,-1 0 0,1 0 0,-1 0 0,1 0-1,0 0 1,-1 0 0,1 0 0,-1 0 0,1 0 0,-1 0 0,1-1-1,0 1 1,-1 0 0,1 0 0,-1-1 0,1 1 0,-1 0-1,1-1 1,-1 1 0,0 0 0,1-1 0,-1 1 0,1-1 0,-1 1-1,0-1 1,1 1 0,-1-1 0,1 0 0,14-22-2456,-13 20 740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3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12760,'0'0'6295,"12"-2"-5732,61-13 696,0 3 0,96-4 0,-146 17-574,34 6 1,-1 1 741,-26-3 876,-31-16-3578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55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8640,'0'0'512,"11"-1"-124,42-4 143,-15 2 327,-1 0 0,69-18 0,-99 19-647,0-1 0,0-1 0,0 1 0,0-1 0,-1-1 0,1 1 0,-1-1 0,8-8 0,-13 12-178,0 0 0,0 0 0,0 0 1,-1 0-1,1 0 0,-1 0 0,1 0 1,-1 0-1,1 0 0,-1 0 0,1 0 1,-1-1-1,0 1 0,0 0 0,1 0 1,-1 0-1,0-1 0,0 1 0,0 0 1,-1 0-1,1 0 0,0 0 0,0-1 1,0 1-1,-1 0 0,1 0 0,-1 0 1,1 0-1,-1 0 0,1 0 0,-1 0 1,0 0-1,1 0 0,-1 0 0,0 0 1,0 0-1,-2-1 0,1-1 21,-2 1 0,1-1-1,0 1 1,0-1 0,-1 1 0,1 0-1,-1 0 1,0 1 0,1-1-1,-6-1 1,-1 2 8,0 0 0,0 0 1,0 0-1,1 1 0,-1 1 0,0 0 0,0 0 0,0 1 1,0 0-1,1 1 0,-1 0 0,1 0 0,0 1 0,0 1 1,0-1-1,0 1 0,1 1 0,-8 6 0,10-8-17,0 1 0,1 0-1,-1 1 1,1-1-1,1 1 1,-1 0 0,1 1-1,0-1 1,0 1 0,1-1-1,0 1 1,0 0 0,0 0-1,1 1 1,0-1 0,1 0-1,0 1 1,0-1 0,0 1-1,1-1 1,0 1-1,1-1 1,-1 1 0,4 10-1,-2-10 23,0 0-1,1 0 0,1 0 0,-1-1 0,1 1 0,1-1 1,-1 0-1,1 0 0,0-1 0,1 1 0,0-1 0,0 0 1,0 0-1,1-1 0,-1 0 0,1 0 0,0-1 0,1 0 0,-1 0 1,1 0-1,0-1 0,0 0 0,0-1 0,0 0 0,0 0 1,1-1-1,-1 0 0,1 0 0,-1-1 0,0 0 0,1-1 1,-1 1-1,1-2 0,-1 1 0,0-1 0,10-4 0,20-10 151,0-1 0,47-31 1,-26 11-3080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2:57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0 5224,'0'0'2325,"-10"3"-1762,-9 0-46,-1 0 0,0-1 0,0 0 0,-26-3 0,8-3 271,-3 0 1067,-78 1-1,116 3-1768,1 0 1,0 0-1,-1 0 0,1 1 0,0-1 1,-1 1-1,1 0 0,0 0 0,0-1 1,0 1-1,0 1 0,0-1 0,0 0 0,0 0 1,0 1-1,0-1 0,-2 4 0,2-3-29,0 1 0,1 0-1,-1 1 1,1-1-1,0 0 1,0 0 0,0 0-1,0 1 1,0-1-1,1 0 1,-1 1 0,1 4-1,1 82 387,3 0-1,18 103 0,-3-48-60,31 220 650,-40-291-528,-4 1-1,-5 148 1,-3-192-300,-1-1 1,-1 1-1,-1-1 1,-2-1-1,-1 1 0,-15 36 1,21-59-128,0 1 0,1-1 0,-1 16 0,2-22-64,0-1 0,0 1 0,1 0-1,-1-1 1,0 1 0,0 0 0,1-1 0,-1 1 0,0-1 0,1 1 0,-1 0 0,1-1 0,-1 1 0,1-1 0,-1 1 0,1-1 0,-1 1 0,1-1 0,-1 0 0,1 1 0,-1-1 0,1 0 0,0 1 0,-1-1 0,1 0 0,0 0 0,-1 1 0,1-1-1,0 0 1,-1 0 0,1 0 0,0 0 0,0 0 0,-1 0 0,1 0 0,0 0 0,0-1 0,36-3 117,-26 2-114,17-2 24,-1 1 1,1 1-1,0 2 0,0 0 0,0 2 0,-1 2 0,1 0 0,-1 2 0,32 10 1,-55-14-41,0-1 0,-1 0-1,1 0 1,0 0 0,-1-1 0,5 1 0,4-3-3391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0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10344,'0'0'720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6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63 3616,'0'0'9992,"4"-10"-9544,12-29-10,-12 26 1611,-16 31-785,4-5-1056,1 0 0,0-1-1,1 2 1,1-1 0,0 1-1,1 0 1,-4 24 0,6-27-115,-1 4 50,0 0 1,1 1-1,1-1 0,0 1 1,3 19-1,-2-28-73,1 0 0,0 0-1,0 0 1,1 0 0,0 0 0,1 0 0,-1-1-1,1 1 1,0-1 0,1 0 0,0 1 0,0-2 0,8 10-1,-10-13-36,1 0-1,0 0 1,-1 0-1,1-1 1,0 1-1,0-1 1,0 0-1,0 0 1,0 0-1,0-1 0,4 2 1,36 1 265,15-15-272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7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49 7232,'0'0'5466,"2"-10"-4770,1-2-367,2-8-316,-5 19 22,0 1 0,0 0 0,0 0 0,0 0 0,0 0 1,0 0-1,0-1 0,1 1 0,-1 0 0,0 0 0,0 0 0,0-1 0,0 1 0,0 0 0,0 0 1,0 0-1,0 0 0,0-1 0,-1 1 0,1 0 0,0 0 0,0 0 0,0 0 0,0-1 0,0 1 1,0 0-1,0 0 0,0 0 0,0 0 0,0 0 0,-1 0 0,1-1 0,0 1 0,0 0 0,0 0 1,0 0-1,0 0 0,-1 0 0,1 0 0,0 0 0,0 0 0,0 0 0,0-1 0,0 1 0,-1 0 0,1 0 1,0 0-1,0 0 0,0 0 0,-1 0 0,1 0 0,0 0 0,0 0 0,0 0 0,0 0 0,-1 1 1,1-1-1,0 0 0,0 0 0,0 0 0,0 0 0,0 0 0,-1 0 0,1 0 0,0 0 0,0 0 1,0 1-1,0-1 0,-1 0 0,-18 16 959,17-14-852,-1 0-1,1 1 1,-1-1 0,0 0-1,1 0 1,-1-1 0,0 1-1,0 0 1,0-1-1,0 0 1,0 1 0,0-1-1,-7 1 654,12-15-28,1 9-627,-2 2-50,0 1 0,0-1 0,0 0 1,0 0-1,0 0 0,-1 0 0,1 0 0,0 0 1,-1 0-1,1-3 0,-2 6-56,1 0 1,-1 0-1,1 0 1,-1 0-1,1 0 1,-1 0-1,0 0 1,1 0-1,-1 0 1,0 0-1,0-1 1,0 1-1,-1 1 1,1-1-18,0 0 1,0-1 0,0 1-1,0 0 1,0 0-1,0 0 1,0 0-1,0 0 1,0 0 0,1 0-1,-1 1 1,0-1-1,1 0 1,-1 0-1,1 2 1,19-2 574,-7 0-3588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8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0 8136,'0'0'4994,"-6"15"-4608,-1 4-253,-1 0 71,2 0 0,-9 35 0,-32 292 2978,39-270-2306,0 47 239,8-16 868,0-107-1977,0 0 1,0 0-1,0 0 1,1 0-1,-1 0 1,0 0-1,0 0 1,0 0-1,0 0 1,0 0-1,0 0 1,0 0-1,0 0 1,0 0-1,1 0 0,-1 0 1,0 0-1,0 0 1,0 0-1,0 0 1,0 0-1,0 0 1,0 0-1,0 0 1,0 0-1,1 0 1,-1 0-1,0 0 1,0 0-1,0 0 1,0 0-1,0 1 1,0-1-1,0 0 1,0 0-1,0 0 1,0 0-1,0 0 1,0 0-1,0 0 1,0 0-1,0 0 1,1 0-1,-1 1 1,0-1-1,0 0 1,0 0-1,0 0 1,0 0-1,0 0 1,0 0-1,0 0 1,0 0-1,0 1 1,0-1-1,-1 0 1,1 0-1,0 0 0,0 0 1,0 0-1,0 0 1,0 0-1,0 0 1,3-10 238,-3 9-242,0-33 224,1 0-1,10-62 1,-9 86-201,0 0 0,1 1-1,0-1 1,1 1 0,0 0 0,0 0 0,1 0 0,0 0-1,0 1 1,1 0 0,1 0 0,-1 0 0,1 1-1,11-10 1,-3 6-9,1 0 0,0 0 0,19-8-1,-30 16-13,0 1 0,0 0 0,0 0 1,0 1-1,1-1 0,-1 1 0,0 0 0,1 1 0,-1-1 0,1 1 0,-1 0 0,0 0 0,1 1 0,-1-1 0,11 4 0,-14-3-4,-1-1-1,1 1 0,0 0 1,0-1-1,-1 1 0,1 0 1,-1 0-1,1 0 0,-1 1 1,1-1-1,-1 0 0,0 0 1,1 1-1,-1-1 0,0 1 1,0-1-1,0 1 0,0 0 1,0-1-1,-1 1 0,1 0 1,0-1-1,-1 1 0,1 0 1,-1 0-1,0 0 0,0 0 1,1-1-1,-1 1 0,0 0 1,-1 0-1,1 0 0,0 0 1,0 0-1,-1-1 0,1 1 1,-1 0-1,0 0 0,-1 2 1,-1 3-9,0 0 1,-1-1 0,1 0 0,-2 1 0,1-1 0,0-1-1,-1 1 1,-10 8 0,6-7 13,0 0 1,0-1-1,0 0 0,-1 0 1,0-1-1,0-1 0,-12 4 1,15-5 5,1-1 11,0 0 0,0-1 0,0 1 0,-13 0-1,29-1-20,0 1 0,0 0 0,0 1 0,0 0 0,-1 1 0,1 0 0,10 6 0,4 1 0,-4-1 58,-1 0-1,-1 2 0,18 13 0,-31-22-51,-3-2-14,1 0 0,0 0 1,-1 0-1,1 0 0,0-1 1,0 1-1,-1-1 0,7 0 0,2 1-3442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9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0 4512,'0'0'8248,"-11"13"-7734,2-3-405,-74 76 753,60-64-617,0 0 1,1 1-1,1 2 1,2 0-1,0 1 1,2 0-1,-16 33 1,20-29-44,1 1-1,1 0 1,2 1 0,-5 34 0,11-44-62,0 0 1,2 0-1,1 1 1,1-1-1,0 0 1,2 0 0,5 23-1,-2-22 33,1-1-1,2 1 1,0-2-1,22 40 1,-3-16 297,37 44 1,50 73 748,-33-42 371,-81-118-1549,0 0 0,0 0 0,1-1 0,-1 1 0,1 0 0,-1-1 0,1 1 0,0-1 1,0 0-1,0 1 0,-1-1 0,1 0 0,0 0 0,1 0 0,-1-1 0,0 1 0,0 0 0,0-1 0,0 1 0,4-1 0,-3 0-22,1-1 0,-1 1 0,1-1 0,0 0 0,-1 0 0,0-1 0,1 1-1,-1-1 1,0 0 0,0 1 0,0-1 0,6-5 0,21-17-3023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09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23 6016,'0'0'3704,"-11"-3"-3216,-32-12-31,41 14-343,1 0 0,-1 1 0,0-1 0,0 1 0,1 0 0,-1-1 0,0 1 0,0 0 0,0 0 0,1 0 0,-1 0 1,0 0-1,0 0 0,0 1 0,1-1 0,-1 1 0,0-1 0,-2 2 0,3-1-45,0 0 0,0 0 0,0 0 1,1-1-1,-1 1 0,1 0 0,-1 0 1,1 0-1,-1 1 0,1-1 0,-1 0 0,1 0 1,0 0-1,0 0 0,0 0 0,-1 0 0,1 0 1,0 1-1,0-1 0,0 0 0,1 2 1,1 6 219,0 1 1,1-1 0,0 1 0,8 16 0,-8-20-214,46 90 1121,-29-60-628,15 38 0,-4 2 33,43 118 779,-60-150-1025,-2 0 0,10 71 0,-18-85-187,-1 0-1,-2 0 1,-1 0-1,-1 0 1,-2 0-1,-1 0 1,-1 0-1,-1-1 1,-15 42-1,15-56-48,0 0-1,-1-1 0,0 0 0,-1 0 0,-15 18 1,19-27-52,0 0 0,0 0 0,-1 0 0,0-1 1,0 0-1,0 0 0,-1 0 0,1 0 0,-1-1 1,0 0-1,0 0 0,0-1 0,0 0 1,-1 0-1,-11 2 0,17-3-54,0-1 0,1 0 0,-1 0 0,0 0 0,0 0 0,0 0 0,0 0 0,0 0 0,0 0 0,0 0 0,0 0 0,0 0 0,0-1 0,0 1 0,0 0 0,0-1 0,0 1 0,0-1 0,0 1 0,0-1 0,1 1 0,-1-1 0,0 0 0,0 1 0,1-1 0,-1 0 0,0 0 0,1 1 0,-1-1 0,1 0 0,-1 0 0,1 0 0,-1-1 0,0 0-361,1-1 0,0 1-1,-1-1 1,1 1 0,0-1 0,0 1 0,1-1-1,-1 1 1,2-5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0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0 136 7432,'0'0'8313,"9"-13"-7805,0 1-360,0 0-1,1 0 1,0 1 0,1 1-1,0-1 1,1 2 0,0 0-1,13-8 1,-20 14-30,0 1-1,0-1 1,1 1-1,-1 0 1,0 0-1,1 1 1,-1 0 0,1 0-1,-1 0 1,1 0-1,6 1 1,-11 0-81,0 1 0,0-1 0,0 0 1,0 1-1,0-1 0,0 1 0,0-1 1,0 1-1,0 0 0,0-1 0,0 1 1,0 0-1,0 0 0,0 0 0,-1 0 1,1 0-1,0 0 0,0 0 0,-1 0 1,2 2-1,-1-1 7,0 1-1,0-1 1,0 1 0,-1 0 0,1 0-1,-1-1 1,1 1 0,-1 3 0,-1 5 29,0-1 1,0 1 0,-1-1-1,-1 1 1,0-1 0,0 0-1,-1 0 1,-1 0 0,-5 10-1,-10 14 124,-26 33-1,38-56-149,-12 16 67,12-18-32,0 1 0,1-1 0,1 1 1,-1 1-1,2-1 0,-9 21 0,14-30-69,0 0 0,0-1 1,0 1-1,0 0 0,1 0 0,-1 0 0,0 0 1,0-1-1,1 1 0,-1 0 0,0 0 0,1-1 1,-1 1-1,1 0 0,-1 0 0,1-1 1,-1 1-1,1-1 0,0 1 0,-1 0 0,1-1 1,-1 1-1,1-1 0,0 1 0,0-1 0,-1 0 1,1 1-1,0-1 0,0 0 0,0 0 0,1 1 1,28 6 230,13-1-7,59 10 546,-99-16-752,0 1 1,0 0 0,-1 0-1,1 0 1,0 0 0,-1 0-1,1 1 1,-1-1 0,1 1 0,-1 0-1,0 0 1,5 4 0,4 8-3334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2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 5520,'0'0'8188,"-2"15"-7706,-38 259 1759,21-170-1417,-28 226 1486,41-249-1768,-3 80 1174,9-160-1684,0 0 0,0 0 0,0 0 0,0 0 0,1 0 0,-1 0 0,0 0 0,0 0-1,0 0 1,1 0 0,-1 0 0,1 0 0,-1 0 0,1 0 0,-1 0 0,1-1 0,-1 1 0,1 0-1,0 0 1,-1 0 0,1-1 0,0 1 0,0 0 0,-1-1 0,1 1 0,0-1 0,0 1 0,0-1-1,0 1 1,0-1 0,0 0 0,0 1 0,0-1 0,0 0 0,0 0 0,1 0 0,5 1 23,-1-2 1,1 1-1,-1-1 1,0 0-1,7-2 1,4 0-6,186-44 424,-192 44-441,10-4 52,-17 5-55,0 1 1,0-1-1,0 1 0,0 0 1,0 0-1,7 0 0,1-4 422,-12 5-509,0 0 1,0-1-1,0 1 0,0 0 1,0 0-1,0 0 0,0 0 1,0 0-1,0-1 0,0 1 1,0 0-1,0 0 0,1 0 0,-1 0 1,0 0-1,0-1 0,0 1 1,-1 0-1,1 0 0,0 0 1,0 0-1,0-1 0,0 1 1,0 0-1,0 0 0,0 0 0,0 0 1,0 0-1,0-1 0,0 1 1,0 0-1,0 0 0,-1 0 1,1 0-1,0 0 0,0 0 1,0 0-1,0-1 0,0 1 0,0 0 1,-1 0-1,1 0 0,0 0 1,0 0-1,0 0 0,0 0 1,0 0-1,-1 0 0,1 0 0,0 0 1,0 0-1,0 0 0,0 0 1,-1 0-1,1 0 0,0 0 1,0 0-1,0 0 0,0 0 1,0 0-1,-1 0 0,1 0 0,0 0 1,0 1-1,0-1 0,0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3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12256,'0'0'5113,"11"-5"-4519,4-2-359,0 0-1,1 1 1,0 1-1,21-5 0,57-5 1932,182-7-1,-118 27 706,-138-2-1753,-18-1-469,-12-1-423,-33-5-1286,30 2-2564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2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1 160 11448,'0'0'2440,"10"-11"-1951,-2 3-377,1-2 15,0 1 0,1 0 0,0 0 0,0 1-1,1 1 1,12-7 0,-1 3 178,0 0 0,1 2 0,0 0 0,1 2 0,0 0 0,0 2 0,41-4 0,47 3 2131,-103 8-1532,-12-4-404,-2 2-3334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25 206 9944,'0'0'1545,"-5"-11"-1156,-13-36 30,18 45-373,-1 0 0,1-1 0,-1 1 0,1 0 0,0-1-1,0 1 1,0 0 0,0-1 0,1 1 0,-1 0 0,1-1 0,-1 1 0,1 0 0,0 0 0,0-1 0,0 1-1,0 0 1,0 0 0,0 0 0,1 0 0,-1 0 0,1 1 0,-1-1 0,1 0 0,2-2 0,1-2 99,3-2-3,1 0 1,-1 1 0,1 0-1,0 0 1,1 1 0,-1 0-1,1 1 1,1 0 0,-1 0-1,1 1 1,-1 0-1,1 1 1,0 1 0,0 0-1,1 0 1,17 0 0,14 1 534,0 3 0,0 2 0,44 8 0,-55-7-4,-28-4-506,-1-1-1,1 1 1,0 0-1,0 0 1,-1 0-1,1 0 1,-1 1 0,1-1-1,-1 1 1,0 0-1,1 0 1,-1 1-1,0-1 1,3 3-1,-5-3-142,0-1 0,0 1 0,0 0 0,0 0-1,0-1 1,0 1 0,0 0 0,0 0-1,-1 0 1,1 0 0,-1 0 0,1 4 0,-3 19-2605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3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31 9848,'0'0'2817,"-11"11"-2381,-4 3-314,-1 0 217,1 2 0,-27 34 0,38-44-204,1-1 1,-1 2-1,1-1 1,0 0 0,1 1-1,-3 7 1,4-11-43,1 0 0,-1 0 1,1 1-1,0-1 0,-1 0 1,2 1-1,-1-1 0,0 0 1,1 0-1,-1 1 0,1-1 1,0 0-1,2 6 1,-2-7-34,1 1 0,-1-1 1,0 0-1,1 1 0,-1-1 1,1 0-1,0 0 1,-1 0-1,1-1 0,0 1 1,0 0-1,1-1 1,-1 1-1,0-1 0,0 0 1,1 1-1,-1-1 1,4 1-1,-2-1 15,0-1 0,0 1 0,0-1 0,0 0 0,0 0 0,0 0 0,0 0 0,0-1 0,0 0 0,0 0 0,5-1 0,-2-1 27,1 0 0,-1-1 0,0 1 0,0-1 0,0-1 0,-1 1-1,1-1 1,-1 0 0,0-1 0,-1 1 0,11-14 0,-10 9 11,0-1 0,0 0-1,-1 0 1,0-1 0,-1 0 0,-1 0-1,0 0 1,0 0 0,-1 0 0,-1-1 0,1-17-1,-2 28-87,0 0-1,-1 0 1,1 0-1,0 0 1,-1 0-1,1 0 0,-1 0 1,0 0-1,1 1 1,-1-1-1,0 0 1,0 1-1,0-1 1,0 0-1,0 1 0,-1-1 1,1 1-1,0 0 1,-1-1-1,1 1 1,-1 0-1,1 0 0,-1 0 1,0 0-1,0 0 1,1 0-1,-1 0 1,0 1-1,0-1 1,0 1-1,0-1 0,1 1 1,-1 0-1,0 0 1,0 0-1,0 0 1,-3 0-1,-1 1-4,-1 0-1,1 0 1,0 0-1,0 1 1,0 0-1,1 0 1,-1 1 0,0 0-1,1 0 1,-9 6-1,-34 33-426,33-27-2202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4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37 229 7632,'0'0'8088,"12"6"-7663,1 0-360,5 4 225,1-1 0,28 9 0,-42-16-208,1-1-1,0 1 1,0-1-1,0 0 1,0 0-1,0-1 1,0 0-1,0 0 0,0 0 1,1-1-1,-1 0 1,0 0-1,-1-1 1,9-2-1,-8 1-12,0 0 0,0 0 0,0-1 0,0 0 0,-1 0 0,1 0 0,-1-1 0,0 0 0,-1 0 0,1 0-1,-1-1 1,0 1 0,0-1 0,-1 0 0,0 0 0,0 0 0,0 0 0,-1-1 0,1 1 0,-2-1 0,1 0 0,-1 0 0,0 1 0,0-1 0,-1 0 0,0 0 0,0 0-1,0 0 1,-1 1 0,0-1 0,-1 0 0,0 0 0,0 1 0,0-1 0,-1 1 0,1 0 0,-1 0 0,-1 0 0,0 0 0,-5-8 0,6 11-43,0 1 1,0-1-1,0 0 0,0 1 1,0-1-1,0 1 1,-1 0-1,1 0 1,-1 1-1,0-1 0,1 1 1,-1-1-1,0 1 1,0 0-1,0 1 1,0-1-1,0 1 0,0-1 1,0 1-1,0 0 1,0 1-1,0-1 1,0 1-1,-4 1 0,-4 1 26,1 0 0,-1 0 0,1 2 0,-1-1 0,1 2 0,-18 11 0,20-11-26,0 1 0,1 1 0,0-1 0,0 2 1,1-1-1,0 1 0,0 0 0,1 0 0,0 1 1,0 0-1,1 0 0,1 0 0,0 1 0,0-1 1,1 1-1,0 0 0,1 0 0,1 0 1,-1 1-1,2-1 0,-1 0 0,3 19 0,-1-22-13,1 0 1,0 0-1,1 0 0,-1 0 0,1 0 0,1-1 0,0 1 0,0-1 0,0 0 0,1 0 0,0-1 1,0 1-1,0-1 0,1 0 0,0 0 0,9 6 0,4 2 39,0-1 0,1 0 0,1-2 0,31 14 0,203 63 773,-249-86-801,-1-1 0,1-1 1,0 1-1,0-1 0,-1 0 0,1 0 0,0 0 0,0-1 0,10-2 0,8-7-3217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5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0 6224,'0'0'5920,"-13"8"-5335,4-2-468,0-1-6,1 1-1,-1 0 1,1 0 0,0 1 0,0 0 0,1 1 0,0 0 0,-6 8 0,5-4 88,1-1 1,1 1 0,0 0 0,0 1-1,1-1 1,1 1 0,0 0-1,-2 16 1,5-21-79,0 0-1,0-1 0,1 1 0,0 0 1,1-1-1,-1 1 0,2 0 1,-1-1-1,1 1 0,0-1 1,0 0-1,1 1 0,0-1 1,1 0-1,7 12 0,-8-15-66,2 3 125,0 0 0,0 0 0,1 0-1,0-1 1,11 10 0,-15-15-144,0 0-1,0 1 0,1-1 1,-1 0-1,0 0 0,1-1 1,-1 1-1,1 0 1,-1-1-1,1 1 0,-1-1 1,1 0-1,-1 0 0,1 0 1,-1 0-1,1-1 0,-1 1 1,1 0-1,-1-1 1,1 0-1,-1 0 0,0 1 1,5-4-1,-1 1-432,0-1 0,-1 0 0,1 0 0,-1-1 0,5-4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10656,'0'0'1016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6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 7432,'0'0'2584,"-2"11"-1991,-5 41 472,-2 94 1,13 65 833,0-32-220,2-23 1493,-6-156-3142,0 0 0,0 0 0,-1 1 0,1-1-1,0 0 1,0 0 0,-1 0 0,1 0 0,0 0 0,0 0 0,0 0 0,-1 0-1,1 0 1,0 0 0,0 0 0,-1 0 0,1 0 0,0 0 0,0 0-1,-1 0 1,1 0 0,0 0 0,0 0 0,-1 0 0,1 0 0,0 0 0,0 0-1,-1 0 1,1-1 0,0 1 0,0 0 0,0 0 0,-1 0 0,1 0 0,0-1-1,0 1 1,0 0 0,-1 0 0,-8-7 313,5 2-278,1 0 0,0 0-1,0 0 1,1 0 0,-1 0 0,1-1-1,0 1 1,1-1 0,-1 0-1,1 1 1,0-1 0,1 0 0,-1 0-1,1 1 1,0-1 0,1 0 0,-1 0-1,1 0 1,0 1 0,3-7 0,-1 0-30,1 0 1,0 0-1,1 0 0,1 0 1,0 1-1,0 0 1,1 1-1,11-14 1,-3 8 14,2 0 0,0 1 0,0 1 1,1 1-1,1 0 0,0 1 0,1 1 0,23-9 1,-41 19-44,1 0 0,-1 0-1,1 0 1,-1 1 0,1-1 0,-1 0 0,1 1 0,-1 0 0,1 0 0,-1-1 0,1 1 0,0 1 0,-1-1 0,1 0 0,-1 1 0,1-1 0,2 2 0,-3-1-7,-1 0-1,0 0 1,0 0 0,1 1 0,-1-1-1,0 0 1,0 1 0,0-1 0,-1 0-1,1 1 1,0-1 0,0 1 0,-1-1 0,1 1-1,-1 0 1,0-1 0,1 1 0,-1 0-1,0-1 1,0 1 0,0 0 0,0-1-1,0 1 1,0-1 0,-1 1 0,1 0 0,-1 2-1,-1 5-5,-1 0 0,1 0 0,-2-1 0,1 1 0,-1-1 0,0 1 0,-1-1 0,0 0 0,0-1 0,-1 1 0,0-1 0,-11 10 0,3-4 4,-1-1 1,-1 0-1,0-1 0,-34 18 1,15-14 51,34-17 53,8 0-64,1 3-18,-1 0 0,1 0 0,-1 1 0,0 0 1,1 0-1,-1 1 0,0 0 0,12 7 0,-8-4 28,0 2 0,0-1 0,0 1-1,11 11 1,-17-14-10,0 0 0,-1 1-1,1-1 1,-1 1 0,0 0-1,-1 0 1,1 0 0,-1 0-1,0 1 1,-1-1 0,1 1-1,-1 0 1,-1-1 0,2 12-1,6-22-3471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6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13056,'0'0'3969,"4"10"-3524,-2-6-395,0 1 5,0 0 0,1 0 0,-1-1 0,1 1 1,0-1-1,0 0 0,0 0 0,0 0 0,1 0 0,0-1 1,0 1-1,0-1 0,0 0 0,6 3 0,15 7 462,0 1 0,37 28 0,-53-34-316,0 0-1,0 0 1,-1 1-1,0 1 1,0-1 0,-1 1-1,0 0 1,9 20-1,-11-18 32,0 1 0,0-1 0,-1 1-1,-1 0 1,2 19 0,1 13 487,-6-45-725,0 0 1,0 1-1,0-1 1,-1 0 0,1 0-1,0 0 1,0 1-1,0-1 1,0 0-1,0 0 1,0 0 0,0 1-1,0-1 1,0 0-1,1 0 1,-1 0-1,0 1 1,0-1 0,0 0-1,0 0 1,0 0-1,0 1 1,0-1 0,0 0-1,0 0 1,1 0-1,-1 0 1,0 1-1,0-1 1,0 0 0,0 0-1,1 0 1,-1 0-1,0 0 1,0 0-1,0 0 1,0 0 0,1 1-1,-1-1 1,0 0-1,0 0 1,0 0 0,1 0-1,-1 0 1,0 0-1,0 0 1,1 0-1,-1 0 1,0 0 0,0 0-1,0 0 1,1 0-1,-1-1 1,0 1 0,0 0-1,0 0 1,0 0-1,1 0 1,-1 0-1,0 0 1,0 0 0,0 0-1,0-1 1,1 1-1,-1 0 1,0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6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735 1 15136,'0'0'328,"-18"11"-200,-227 129 356,194-114-335,-32 15 768,-115 78-1,176-104-337,-1-1 0,0-1 0,-41 17 0,56-28-384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18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0 7632,'0'0'2642,"16"5"-1920,-7-2-611,19 5 297,0 0 0,41 4-1,78-1 832,55 7 656,-194-17-1708,1 0 0,-1 1 1,1 0-1,-1 1 0,11 5 1,-16-7-115,-1 1 1,0-1 0,0 1-1,0-1 1,0 1 0,0 0-1,0-1 1,-1 1 0,1 0-1,0 0 1,-1 0 0,0 1-1,1-1 1,-1 0 0,0 0-1,0 1 1,0-1 0,-1 1-1,1-1 1,0 1 0,-1-1-1,1 5 1,-2 21 271,0-1-1,-1 0 1,-8 34 0,3-23-149,-5 52 177,5 0 1,5 145 0,3-218-340,13 225 377,19-4-75,-6-85-123,-17-87 33,34 120 1,-43-183-237,9 26 163,6 35 1,-14-56-123,-1-1 0,0 0 0,0 1 0,-1-1 0,0 1 0,0-1 0,-1 1 0,0-1 0,0 1 0,-5 12 0,5-17-29,-1 0 0,0 0 0,0 0 0,0 0 0,0-1 0,-1 1 0,1-1 0,-1 1 0,1-1 0,-1 0 0,0 0 0,0 0 0,0 0 0,-5 1 1,-3 2 38,-1 0 0,-22 5 0,-9-1 73,-1-2 1,0-2-1,-69 0 1,-136-17 324,113-6-602,83 6-3223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37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91 116 11352,'0'0'3064,"-10"-1"-2564,-32-6 49,41 6-409,-1 1 0,0 0 1,0 0-1,0-1 0,0 1 1,0 0-1,0 1 0,0-1 1,0 0-1,0 1 0,1-1 1,-4 2-1,-7 0 2990,17-4-1748,25-11-853,0 3 1,0 0-1,1 2 1,37-5-1,-30 5-176,82-10 841,0 5 1,142 3-1,-208 7-804,-39 1-211,-1 1 0,1 0 1,0 1-1,-1 1 0,1 0 0,-1 1 0,18 5 0,-33-6-152,1 1-1,-1-1 1,1 1-1,-1-1 1,0 1-1,0-1 1,1 0 0,-1 1-1,0-1 1,0 0-1,-1 0 1,-1 3-1,-14 12-170,-34 25 0,26-22-3498,24-19 3401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21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5920,'0'0'10377,"15"4"-10099,-10-3-249,10 4 59,0-2 1,1 0 0,-1-1-1,1 0 1,27-2-1,102-14 700,11-1 239,-142 14-860,1 1-1,0 1 1,18 4-1,-26-4-44,1 1-1,-1 0 1,0 0 0,0 0 0,0 1-1,0 1 1,0-1 0,7 6-1,-13-9-86,0 1 1,-1-1-1,1 0 0,0 1 0,0-1 0,0 0 0,-1 0 0,1 0 1,0 1-1,0-1 0,0 0 0,0 0 0,-1 0 0,1 0 0,0-1 0,0 1 1,0 0-1,0 0 0,-1 0 0,1-1 0,0 1 0,0 0 0,0-1 0,0 0 1,9-2-3337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2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8032,'0'0'10579,"14"-7"-10293,36-10 98,0 1 0,92-15 0,-126 29-303,206-29 1244,-214 30-1211,1 1 0,-1 0-1,15 3 1,9 0 415,-32-3-517,0 0 0,1 0-1,-1 0 1,0 0-1,0 0 1,1 0-1,-1 0 1,0 0 0,0 0-1,1 0 1,-1 0-1,0 0 1,0 0 0,1 1-1,-1-1 1,0 0-1,0 0 1,0 0 0,0 0-1,1 0 1,-1 1-1,0-1 1,0 0 0,0 0-1,0 0 1,1 1-1,-1-1 1,0 0-1,0 0 1,0 1 0,0-1-1,0 0 1,0 0-1,0 0 1,0 1 0,0-1-1,0 4-2477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24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5120,'0'0'12163,"12"9"-11999,40 25 0,-47-31-132,0-1-1,0 0 0,0-1 0,1 0 0,-1 1 1,0-2-1,1 1 0,-1-1 0,1 1 0,-1-1 1,1-1-1,6 0 0,11-1 137,146 3 1017,-135-3-768,1 3-1,39 5 0,-72-6-378,0 0 0,0 1 0,1-1-1,-1 0 1,0 0 0,0 0 0,0 0 0,0 0-1,0-1 1,0 1 0,1-1 0,-1 1-1,0-1 1,0 0 0,-1 0 0,1 0 0,0 0-1,0 0 1,0 0 0,0 0 0,-1-1-1,1 1 1,2-3 0,-2-1-2762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26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7232,'0'0'7481,"10"-4"-7054,31-9-46,-40 13-261,0-1 1,0 1-1,0 0 1,0-1-1,0 1 1,0 0-1,0 0 1,1 0-1,-1 0 1,0-1-1,0 2 1,0-1-1,0 0 1,0 0-1,0 0 1,0 0-1,0 1 1,0-1-1,0 0 1,0 1-1,0-1 1,0 1-1,0 0 0,0-1 1,0 1-1,0 0 1,0-1-1,0 1 1,-1 0-1,1 0 1,1 1-1,-1 2-139,1-1 0,-1 1-1,0-1 1,0 1 0,-1-1-1,1 1 1,0 5 0,0 4 352,4 27-159,-2 0 0,-1 0 0,-5 42 0,2 58 209,11 169 813,-8-270-938,-1-28-129,0 1-1,-2 21 1,-5 37 392,4-41 17,3-26 21,3-17-300,5-42-48,0-1-26,2 1 0,21-60 0,-27 100-156,1 0 0,1 1 0,1 0 0,0 0 0,0 1 0,2 0 0,0 0 0,0 1 0,1 0 0,1 1 0,24-20 0,-34 30-33,1 1 1,0-1 0,-1 1 0,1-1 0,0 1 0,0 0 0,-1 0 0,1 0 0,0 0 0,0 1 0,0-1 0,0 1 0,0 0-1,0 0 1,1 0 0,-1 0 0,0 0 0,0 1 0,0-1 0,0 1 0,0 0 0,-1 0 0,1 0 0,0 0 0,0 1 0,-1-1 0,1 1-1,0-1 1,-1 1 0,0 0 0,1 0 0,-1 0 0,0 0 0,0 1 0,0-1 0,0 0 0,-1 1 0,1 0 0,-1-1 0,1 1-1,-1 0 1,0 0 0,0 0 0,0-1 0,0 1 0,-1 0 0,1 0 0,-1 0 0,0 0 0,0 1 0,0 4 0,-1-1-9,0 0 1,0 0-1,-1 0 1,0 0-1,0 0 1,-1 0 0,0-1-1,0 1 1,0-1-1,-1 0 1,0 0 0,0 0-1,-1 0 1,-6 6-1,7-8 9,-1 0 0,1 0-1,-1-1 1,0 0-1,0 0 1,0 0 0,-1 0-1,1-1 1,0 0 0,-1 0-1,0 0 1,1-1-1,-1 0 1,0 0 0,0 0-1,0-1 1,-10 0 0,15 0 3,-32-1 43,20 6-31,13-5-13,0 0 0,-1 1 1,1-1-1,0 0 0,0 1 1,0-1-1,0 1 0,0-1 1,0 0-1,0 1 0,0-1 1,0 0-1,0 1 0,0-1 1,0 0-1,0 1 0,0-1 1,1 1-1,-1-1 0,0 0 1,0 1-1,0-1 0,0 0 1,1 0-1,-1 1 1,0-1-1,0 0 0,1 1 1,-1-1-1,0 0 0,0 0 1,1 0-1,-1 1 0,1-1 1,31 30-34,48 33 0,-10-8 303,-55-44-238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27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92 6728,'0'0'10801,"12"-7"-10400,-4 2-331,9-6 183,1 1-1,0 1 1,25-8-1,-20 10 76,-4 0 34,1 1 0,0 2 0,23-4 0,-42 8-326,1 0 0,0-1-1,-1 1 1,1 0 0,-1 0 0,1 0 0,0 0 0,-1 0-1,1 1 1,-1-1 0,1 0 0,-1 1 0,1-1-1,-1 1 1,1 0 0,-1-1 0,1 1 0,-1 0 0,0 0-1,1 0 1,-1 0 0,0 0 0,0 0 0,0 0-1,0 0 1,0 1 0,0-1 0,0 0 0,0 0-1,0 1 1,-1-1 0,1 1 0,-1-1 0,1 1 0,-1-1-1,1 1 1,-1-1 0,0 1 0,1 0 0,-1-1-1,0 1 1,0-1 0,-1 4 0,0 4 16,0-1 1,-1 1-1,0-1 0,-1 1 1,0-1-1,-6 14 1,3-11-14,-1 0 0,0-1 1,0 0-1,-1-1 1,-11 12-1,-51 43 161,46-44-116,15-13-38,8-6-39,0-1 0,0 1 0,-1 0 1,1 0-1,0 0 0,0 0 0,0 0 0,0 0 1,0 0-1,1 0 0,-1 1 0,0-1 1,1 0-1,-1 0 0,0 1 0,1-1 0,-1 2 1,-1 5 98,1-2 26,12 0-34,5-1-23,1 0 0,-1-1 0,23 3 0,-23-5 69,0 1 0,0 0 1,-1 2-1,20 7 0,-26-9-264,16 6 1106,-25-9-1061,1 1 1,-1-1 0,0 0-1,1 0 1,-1 0-1,0 0 1,1 0-1,-1 0 1,0 0 0,1 1-1,-1-1 1,0 0-1,1 0 1,-1 0-1,0 1 1,0-1 0,1 0-1,-1 0 1,0 1-1,0-1 1,1 0 0,-1 1-1,0-1 1,0 0-1,0 1 1,0-1-1,1 0 1,-1 1 0,0-1-1,0 0 1,0 1-1,0-1 1,0 0-1,0 1 1,0-1 0,0 0-1,0 1 1,0-1-1,0 1 1,0-1 0,0 0-1,0 1 1,-1-1-1,1 0 1,0 1-1,0 0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35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0 4720,'0'0'12497,"6"12"-12209,16 37-23,-21-46-235,0 0 0,0 0 0,0 0 1,-1 0-1,1 0 0,-1 0 0,0 0 0,0 0 0,0 0 0,0 1 0,-1-1 0,-1 5 0,0 5 66,-49 240 798,0-3-292,40-187-415,6-36 54,1-1-1,0 30 1,4-55-229,-1-1 0,1 1 0,0 0 0,0-1 0,0 1 0,0 0 0,0-1 0,0 1 0,1 0 0,-1-1 0,0 1 0,0 0 0,0-1 0,1 1 0,-1-1 0,0 1 0,1 0 0,-1-1 0,0 1 0,1-1 0,-1 1 0,1-1 0,-1 1 0,1-1 0,-1 1 0,1-1 0,-1 0 0,1 1 0,0-1 0,-1 0 1,1 1-1,-1-1 0,1 0 0,0 0 0,-1 1 0,1-1 0,0 0 0,-1 0 0,1 0 0,0 0 0,0 0 0,4-1 31,0 1 1,-1-2 0,1 1 0,-1 0-1,6-3 1,2-1-18,81-30 254,-62 22-171,1 1 0,0 1 0,1 2 0,47-7 1,-38 11 106,45-2 640,-87 7-818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35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57 153 9344,'0'0'2310,"-9"-5"-1982,-29-18 30,29 17 926,31 5-497,1-1 1,-1 0-1,0-2 1,28-8-1,84-35 597,-47 16 144,-72 21-1077,-13 9-395,-1 0 0,0 0 0,0 0 0,1 0 0,-1 0 0,0 0 0,1 1 0,-1-1 0,1 0 1,2 0-1,-6 9-1523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3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9240,'0'0'1673,"11"-10"-1306,-8 7-328,4-4 42,0 1-1,0 0 1,0 0-1,1 1 1,0 0-1,0 0 1,0 1-1,1 0 1,0 0-1,13-3 1,73-14 2069,118-9 0,-202 29-1571,0 1 0,0 0 0,0 1-1,18 4 1,-28-5-551,-1 0-1,0 0 0,0 0 0,1 0 0,-1 0 0,0 0 1,0 1-1,1-1 0,-1 0 0,0 0 0,0 0 0,1 0 1,-1 0-1,0 1 0,0-1 0,0 0 0,0 0 0,1 0 1,-1 1-1,0-1 0,0 0 0,0 0 0,0 1 1,0-1-1,1 0 0,-1 0 0,0 1 0,0-1 0,0 0 1,0 0-1,0 1 0,0-1 0,0 0 0,0 1 0,0-1 1,0 0-1,0 0 0,0 1 0,0-1 0,-5 12-159,3-8-2265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3:36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186 126 9144,'0'0'3252,"-12"6"-2759,-35 24 39,44-29-443,1 0-1,0 1 1,1-1 0,-1 0 0,0 1-1,0 0 1,1-1 0,-1 1 0,1 0-1,-1 0 1,1 0 0,0 0-1,-1 0 1,1 0 0,0 0 0,1 0-1,-1 1 1,-1 4 0,2-6-44,1 0 0,-1 0 0,0 0 1,1 0-1,-1 0 0,1 0 0,-1-1 0,1 1 0,-1 0 0,1 0 1,0 0-1,-1 0 0,1-1 0,0 1 0,0 0 0,-1 0 1,1-1-1,0 1 0,0-1 0,0 1 0,0-1 0,0 1 1,0-1-1,0 0 0,0 1 0,0-1 0,0 0 0,0 0 1,0 0-1,0 1 0,0-1 0,0 0 0,0-1 0,2 1 0,10 0 115,0-1 0,0 0 0,0-1 0,0 0 0,0-1 0,17-7-1,-8 2 93,-1-1-1,37-21 1,-46 22-82,0 0 1,0-1 0,-1 0-1,0-1 1,-1 0 0,0-1-1,9-11 1,-19 21-148,1 0 0,0 0-1,-1 0 1,1 0 0,0 0-1,-1 0 1,1-1 0,-1 1 0,0 0-1,1 0 1,-1 0 0,0-1-1,0 1 1,0 0 0,0 0 0,0-1-1,0 1 1,0 0 0,0 0 0,0 0-1,-1-1 1,1 1 0,0 0-1,-1 0 1,1 0 0,-1 0 0,1-1-1,-1 1 1,0 0 0,1 0 0,-1 0-1,0 0 1,0 1 0,0-1-1,0 0 1,0 0 0,0 0 0,0 1-1,0-1 1,0 0 0,0 1-1,-1-1 1,-4-2 40,-1 0 1,1 0-1,-1 1 0,0 0 1,0 0-1,-9-1 0,-5 1 7,0 1 1,0 1-1,0 1 0,0 0 1,0 2-1,0 0 0,-21 7 1,3 2-1238,1 1 0,-61 30-1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3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13464,'0'0'3495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46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91 107 4008,'0'0'14914,"13"-3"-14578,163-22 856,-146 23-869,0-2-1,34-8 1,-59 11-219,0 0 0,0 0 0,0 1 0,0 0 0,0 0 0,0 0 0,0 0 0,0 1 0,1 0 0,4 1 0,-8-1-24,4 1 1028,-7 0-440,-15 3-246,-27 0-384,-21-3 145,37-1-108,0 0 1,-1-2-1,1-1 0,-33-7 1,-4 0 153,58 8-180,-16-4 44,21 4-92,1 1 1,-1 0 0,0 0-1,0 0 1,1 0 0,-1 0-1,0 0 1,1 0-1,-1 1 1,0-1 0,1 0-1,-1 0 1,0 0 0,1 1-1,-1-1 1,1 0 0,-1 1-1,0-1 1,1 0-1,-1 1 1,1-1 0,-1 1-1,1-1 1,-1 1 0,0 0-1,3-2 86,-2 1-82,1-1 0,-1 1 1,0 0-1,0 0 0,1 0 1,-1 0-1,0-1 0,0 1 0,0 0 1,1 0-1,-1 0 0,0-1 1,0 1-1,0 0 0,0 0 0,0 0 1,1-1-1,-1 1 0,0 0 1,0 0-1,0-1 0,0 1 1,0 0-1,0-1 0,0 1 0,0 0 1,0 0-1,0-1 0,0 1 1,0 0-1,0-1 0,0 0 8,1-1-1,0 1 1,-1-1-1,1 1 1,0-1 0,0 1-1,0 0 1,0 0-1,0-1 1,0 1-1,0 0 1,1 0-1,-1 0 1,0 0-1,1 0 1,-1 0 0,0 1-1,1-1 1,2 0-1,13-12 111,-11 4-62,-2 3 51,-6 9 10,-3 4-57,0 0 0,-1-1-1,-7 8 1,2-7-37,0-1 34,0 1 0,1 0 0,0 1 0,0 0 0,0 0 0,-13 17 0,24-23-43,1 1 0,-1-1 0,1 1 0,0-1 0,0 0 0,0 0 0,0 0 0,4 3 1,-4-4-9,11 9-165,1 0 0,1-2 0,0 0 0,0 0 0,0-1 0,24 6 0,-17-5-2651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46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6016,'0'0'7888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49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0 4512,'0'0'10162,"-10"9"-9912,-29 27-14,36-33-164,0-1 0,0 1 0,0-1 1,0 0-1,-1 0 0,1-1 1,0 1-1,-1-1 0,1 0 0,-1 1 1,0-2-1,1 1 0,-1 0 0,-7 0 1,-11 2 161,-7 5 41,24-7-213,-1 0 0,1 0 0,-1 1 0,1 0 0,0 0 0,0 0 0,-8 6 0,-14 7 265,21-12-238,0 0 0,0 0-1,1 1 1,0 0 0,-8 6 0,8-5 6,0 0 1,0 0-1,1 0 1,0 1 0,0 0-1,0 0 1,1 0-1,-5 11 1,4-10-33,1 0-1,1 0 1,-1 1 0,1-1 0,1 1 0,-1 0 0,1-1 0,0 1-1,1 0 1,0 0 0,0-1 0,1 1 0,3 14 0,-2-14-20,0 0 0,0-1 1,1 1-1,0-1 1,0 0-1,7 11 0,-7-14-17,0-1 0,0 1 0,1 0 0,-1-1 0,1 1 0,0-1 0,0 0 0,0-1 0,1 1 0,-1-1-1,7 3 1,1 0 1,0-2 1,1 1-1,-1-2 0,1 0 0,-1 0 0,1-1 0,0-1 0,0 0 0,21-3 0,8-3 92,64-19-1,-83 17-77,1-2 0,-2 0 0,1-1-1,-2-1 1,36-26 0,8-5 64,-36 23-38,-24 16-53,1 0-1,-1 0 0,1 0 0,0 1 0,0 0 1,0 0-1,8-2 0,0 1 13,-6 1-10,0 1 0,0 0-1,0 1 1,0 0-1,9 0 1,-5 9 349,-23-7-350,0 1-1,0 1 1,1 0-1,-1 0 0,1 1 1,-1 1-1,1 0 1,1 0-1,-1 0 1,-10 9-1,17-12-23,0 0 1,0 1-1,0-1 0,1 1 0,-1 0 1,1-1-1,-1 1 0,1 0 0,0 0 1,0 1-1,0-1 0,1 0 0,-1 1 1,1-1-1,-1 1 0,1-1 0,1 1 1,-1-1-1,0 1 0,1 0 0,0 0 1,-1-1-1,2 1 0,-1 0 0,0-1 1,1 1-1,-1 0 0,1-1 0,0 1 1,1 0-1,-1-1 0,0 0 0,4 6 1,-2-4 7,1 0 0,-1-1 1,1 1-1,0-1 0,0 0 0,1 0 1,-1-1-1,1 0 0,0 1 1,-1-1-1,1-1 0,1 1 0,-1-1 1,0 0-1,1 0 0,-1 0 1,1-1-1,-1 0 0,1 0 0,0 0 1,-1-1-1,1 0 0,0 0 1,0 0-1,-1-1 0,1 0 0,7-2 1,-2 1-17,-4 0 49,0 1 0,0-1 0,-1-1 1,1 1-1,10-6 0,-16 7-21,0 0 0,0 0 0,1 0 0,-1 0 1,0 0-1,0 0 0,0 0 0,0 0 0,0 0 0,0-1 0,0 1 1,-1 0-1,1-1 0,0 1 0,-1-1 0,1 1 0,-1-1 0,1 1 0,-1-1 1,0 1-1,0-1 0,0 1 0,0-1 0,0 0 0,0 1 0,0-1 0,0 1 1,-1-1-1,1 1 0,-1-4 0,-2-4 17,0 0 1,0-1-1,-1 1 1,0 0-1,0 1 1,-1-1-1,0 1 1,-1 0-1,0 0 1,-9-9-1,-37-41 302,35 46-308,54 12-116,7 0 103,1-2 1,-1-1-1,1-3 1,74-18 0,-111 20 23,-1 1 1,0-1 0,1 0 0,-1-1-1,-1 0 1,1 0 0,-1 0 0,0-1-1,8-8 1,15-15 238,-28 28-265,0 1-1,-1-1 1,1 1 0,0-1-1,-1 0 1,1 1 0,0-1-1,0 1 1,0 0 0,-1-1-1,1 1 1,0 0 0,0-1-1,0 1 1,0 0 0,0 0-1,0 0 1,0 0-1,0 0 1,-1 0 0,1 0-1,0 0 1,0 0 0,0 0-1,0 0 1,0 1 0,0-1-1,1 1 1,0 0-6,-1 1 0,0-1 0,1 0 0,-1 1-1,0 0 1,1-1 0,-1 1 0,0 0 0,0-1 0,0 1 0,-1 0-1,2 3 1,1 4-18,-1 1 0,0-1 0,0 1 0,0 17 0,-2-16 6,0-1 0,-1 0 0,0 1 0,-1-1 0,0 0 0,-5 14 0,6-21 16,0-1 0,0 1 0,0-1 0,0 0 0,0 0 1,-1 0-1,1 0 0,-1 0 0,0 0 0,1 0 0,-1 0 0,0 0 1,0-1-1,0 1 0,0-1 0,0 1 0,0-1 0,-1 0 1,1 0-1,0 0 0,-1 0 0,1 0 0,-1-1 0,1 1 0,-1-1 1,1 0-1,-1 1 0,1-1 0,-1 0 0,1 0 0,-4-1 1,-2 0 23,-4 0 24,1-1 1,0 0-1,0 0 0,0-1 1,0 0-1,-16-8 0,24 9-46,0 0 0,1 0 0,-1 0 1,1 0-1,0 0 0,0 0 0,-1 0 0,1-1 0,1 1 0,-1-1 0,0 1 0,-2-5 0,4 4-11,25 15-130,22 19-3,-25-16 113,1 0-1,49 21 1,-33-17 89,12 3 121,-46-20-152,-1-1-1,0 0 0,1-1 1,-1 1-1,1-1 0,-1 0 0,0 0 1,1 0-1,-1-1 0,8-1 1,-5 1 19,1-1 1,-1 0 0,0 0 0,0-1-1,0 0 1,0 0 0,0-1 0,0 1 0,-1-2-1,0 1 1,11-10 0,-8 6-18,-8 7-44,0 1 0,0-1-1,0 0 1,0 0 0,0 1 0,0-1 0,0 0 0,0 0 0,0 0 0,0 0 0,0 0-1,-1 0 1,1 0 0,0 0 0,-1-1 0,1 1 0,-1 0 0,0 0 0,1 0-1,-1-1 1,0 1 0,1 0 0,-1-1 0,0 1 0,0 0 0,0 0 0,0-1-1,-1 1 1,1 0 0,0 0 0,-1-2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50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8336,'0'0'3041,"10"14"-2432,-4-5-511,-1 1 0,0-1 0,0 1 0,0 0 0,-1 0 0,-1 0 0,0 1-1,0-1 1,-1 1 0,0-1 0,0 18 0,4 411 2862,-8-128-114,4-298-1937,4-23 62,4-24-420,31-127 56,-33 137-508,1 0 0,1 1 0,2 0-1,21-33 1,-21 37-29,2 2-1,0-1 0,20-17 1,-29 29-59,1 2 1,0-1-1,-1 1 1,2 0 0,-1 0-1,0 0 1,1 1 0,-1 0-1,1 0 1,0 1-1,0 0 1,0 0 0,12-1-1,-18 3-10,1 0-1,0 0 1,-1 0-1,1 0 1,-1 0-1,1 0 1,-1 0-1,1 1 1,-1-1-1,1 1 1,-1-1-1,1 1 1,-1-1-1,1 1 1,-1 0-1,0 0 1,1 0 0,-1 0-1,0 0 1,0 0-1,2 2 1,-1 0 0,-1-1-1,0 1 1,1-1 0,-1 1 0,-1 0 0,1-1 0,0 1 0,0 0 0,-1 0 0,0-1 0,1 5 0,-2 3 1,1-1 0,-1 1 0,0-1 0,-1 0 0,0 0-1,-6 14 1,2-10 4,0 0 1,-1 0-1,-1-1 0,0 0 0,-1 0 0,0-1 1,-1 0-1,-16 14 0,12-13 6,-1 0 1,-1-1-1,0-1 0,0 0 0,-35 14 1,17-14 62,32-9-67,0-1-1,0 0 1,0 0 0,0 0 0,0 0-1,1 0 1,-1 0 0,0 0-1,0-1 1,0 1 0,1 0 0,-1-1-1,0 0 1,0 1 0,1-1 0,-3-1-1,4 2-5,-1 0-1,1-1 1,0 1-1,0 0 0,0 0 1,-1 0-1,1 0 1,0-1-1,0 1 0,0 0 1,-1 0-1,1 0 1,0-1-1,0 1 0,0 0 1,0 0-1,-1 0 1,1-1-1,0 1 0,0 0 1,0 0-1,0-1 1,0 1-1,0 0 1,0 0-1,0-1 0,0 1 1,0 0-1,0-1 1,0 1-1,0 0 0,0 0 1,0-1-1,0 1 1,0 0-1,0 0 0,0-1 1,1 1-1,10-7 94,16 2 35,-4 4-113,0 1 0,-1 1-1,1 2 1,-1 0 0,1 1 0,-1 1-1,-1 1 1,1 2 0,-1 0 0,23 12-1,-37-17 29,-1 2-1,1-1 0,-1 1 0,0-1 1,0 2-1,5 5 0,-9-9-22,2 2-130,1 0 134,-1-5-3341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50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12552,'0'0'3817,"12"-4"-3535,40-13 21,-46 16-222,1 1 1,-1-1-1,1 1 0,-1 0 0,0 0 1,1 1-1,-1 0 0,0 0 1,1 0-1,-1 1 0,0 0 0,0 0 1,0 1-1,-1 0 0,1 0 0,0 0 1,-1 0-1,8 7 0,-6-3 60,-1-1 0,1 1-1,-1 0 1,-1 1 0,1-1 0,-1 1-1,-1 0 1,0 0 0,0 1 0,5 15 0,0 4 288,-2-1 1,4 36-1,-10-40-161,-2-20-203,1 1 0,0-1 1,0 1-1,0 0 0,0-1 0,1 1 1,-1-1-1,1 1 0,0-1 0,3 7 1,-4-9-73,1-1 0,-1 0 0,1 1 1,-1-1-1,1 0 0,0 0 0,-1 1 1,1-1-1,0 0 0,-1 0 0,1 0 1,0 0-1,-1 0 0,1 0 0,-1 0 1,1 0-1,0 0 0,-1 0 1,1-1-1,0 1 0,-1 0 0,1 0 1,-1 0-1,1-1 0,0 1 0,0-1 1,13-9-3470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4:5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585 1 9848,'0'0'1677,"-16"10"-1228,-20 13-241,-219 136 2267,203-129-1587,1 2 0,-77 64 0,81-46-2827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5120,'0'0'9832,"9"6"-9696,28 21 1,-34-26-112,-1 1 1,1-1-1,0 1 0,0-2 1,0 2-1,0-2 1,0 1-1,0 0 0,0-1 1,1 1-1,-1-1 1,0 0-1,4-1 0,9 1 101,70 4 458,-24-2-260,22 3 133,-61-5-280,-18-1-126,-1 1 0,2 0 0,-2 0 0,8 1 0,27 5 380,-24-6 168,-15 0-699,0 0 1,0 0-1,0-1 1,1 1-1,-1 0 1,1 0-1,-1 0 1,0-1-1,0 1 1,0-1 0,0 1-1,1-1 1,-1 1-1,0 0 1,1 0-1,-1-1 1,0 1-1,0-1 1,0 1-1,0 0 1,0 0-1,1-1 1,-1 1-1,0-1 1,0 0-1,0 1 1,-1-1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6928,'0'0'8473,"7"2"-8190,112 30 1116,-57-18-951,40 4 215,-90-17-565,1 0 0,14-3 0,-5 0 55,44-3 285,-38 2-148,-17 3-2777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3208,'0'0'10980,"1"9"-10831,-1-6-136,4 31 276,-1 48 0,-3 94 301,-1-42-61,0-51 457,1-83-962,0 0 0,0 1 1,0-1-1,1 0 0,-1 1 1,1-1-1,-1 0 0,0 0 0,1 0 1,-1 0-1,0 0 0,0 0 1,1 0-1,-1 0 0,1 0 0,-1 0 1,0 0-1,0 0 0,1 0 1,-1 0-1,1 0 0,-1 0 0,1 0 1,-1 0-1,0 0 0,13-2 6,114-26 49,-39 10-45,-75 16 28,-1-1 0,26 0 0,-38 3-78,0 0 1,0 0-1,0 0 1,0 0-1,1 0 0,-1 0 1,0 0-1,0 1 1,0-1-1,1 0 1,-1 0-1,0 0 0,0 0 1,0 0-1,0 0 1,0 0-1,0 0 1,0 0-1,0-1 1,1 1-1,-1 0 0,0 0 1,0 0-1,0 0 1,0 0-1,1 0 1,-1 0-1,0 0 0,0 0 1,0-1-1,0 1 1,1 0-1,-1 0 1,0 0-1,0 0 0,0-1 1,0 1-1,0 0 1,0 0-1,0 0 1,0 0-1,0 0 1,0 0-1,0 0 0,0 0 1,0 0-1,0-1 1,0 1-1,0 0 1,0 0-1,0 0 0,0-1 1,0 1-1,0 0 1,0 0-1,0 0 1,0 0-1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8136,'0'0'1016,"10"-4"-779,36-11 813,50-12 0,-66 21 213,0 1 1,53-1 0,-55 6-1806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6520,'0'0'6225,"9"0"-5818,147 7 1523,-119-5-1401,-22 0-245,1-2-1,0 0 0,0 0 0,-1-1 0,1-1 0,25-6 0,-41 8-258,1 0 0,0-1 0,0 1-1,-1 0 1,1 0 0,0 0 0,-1-1 0,1 0 0,0 1 0,0-1 0,-1 1 0,0 0 0,1-1 0,0 0 0,3-3-2164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19:49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282 146 4120,'0'0'13182,"-10"-1"-12733,-111-22 2334,114 22-2485,0 0-1,0 1 1,-1-1-1,1 2 0,0-1 1,0 1-1,-13 2 1,12 5-49,-2 0 230,6-5-254,-7 0 295,-37 3 1284,76-18-1633,-15 9-136,0 0 1,0 1 0,18 0-1,25-5 30,-45 5-57,13-3 43,-1 1 0,38-2 0,21-6 204,-82 12-230,3 0 288,-8-4-148,-38-13 355,34 14-432,1 0-1,0 0 0,0-1 0,0 0 0,0 0 0,-13-11 0,16 11-49,3 2-16,0 0 0,-1 0 0,1 0 1,-1 0-1,1 0 0,-1 0 0,0 1 0,0-1 0,1 1 0,-1 0 1,-6-2-1,9 3-18,0 0 0,-1 0 0,1 0 0,0 1 0,0-1 0,-1 0 0,1 0 0,0 0 0,0 0 0,-1 0 0,1 0 0,0 0 0,0 0 0,-1 0 0,1 0 0,0 0 0,0-1 0,-1 1 0,1 0 0,0 0 0,0 0 0,0 0 0,-1 0 0,1 0 0,0 0 0,0-1 0,0 1 0,-1 0 0,1 0 0,0 0 0,0-1 0,0 1 0,0 0 0,0 0 0,-1 0 0,1-1 0,0 1 0,0 0 0,0 0 0,0-1 0,0 1 0,0 0 0,0 0 0,0-1 0,0 1 0,0 0 0,0 0 0,0-1 0,0 1 0,0 0 0,0 0 0,0 0 0,0-1 0,0 1 0,0 0 0,0 0 0,1-1 0,-1 1-3,0 0 1,1-1-1,-1 1 1,1 0 0,-1 0-1,1-1 1,-1 1-1,1 0 1,-1 0 0,1 0-1,-1 0 1,1 0-1,0 0 1,-1 0 0,1 0-1,-1 0 1,1 0 0,-1 0-1,1 0 1,-1 0-1,1 0 1,-1 0 0,1 1-1,-1-1 1,1 0-1,-1 0 1,1 0 0,-1 1-1,1-1 1,-1 0-1,0 1 1,1-1 0,-1 1-1,1 0 1,48 34-23,-40-29 13,0 0 0,0 0 1,0 1-1,-1 0 0,0 1 1,0 0-1,12 17 0,-18-23 16,0 0 0,-1 1-1,1-1 1,-1 0 0,0 1 0,0-1 0,1 1-1,-1 0 1,-1-1 0,1 1 0,0 0-1,-1-1 1,0 1 0,1 0 0,-1 0 0,0-1-1,0 1 1,-1 0 0,1 0 0,0 0-1,-1-1 1,0 1 0,0 0 0,0-1 0,0 1-1,0-1 1,0 1 0,0-1 0,-3 3-1,-7 10 16,-1 0-1,-26 25 0,27-29-401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4720,'0'0'7526,"8"5"-7243,26 16-3,-31-20-219,0 1 1,0-1-1,0 0 0,-1 0 1,2 0-1,-1 0 0,0-1 0,0 1 1,0-1-1,1 0 0,3 0 1,12 2 239,126 24 1052,-135-25-1279,17 2 213,0-1 1,30-2-1,-15-1 307,-33 2-447,-9-1-129,1 0-1,-1 0 0,0 1 0,1-1 1,-1 0-1,1 0 0,0 0 0,-1 0 1,0 0-1,1 0 0,-1 0 1,1 0-1,-1 0 0,0 0 0,1-1 1,0 1-1,-1 0 0,1 0 0,-1 0 1,0 0-1,1 0 0,-1 0 0,1-1 1,-1 1-1,0-1 0,0 1 0,1-1 1,-1 1-1,1 0 0,0-1 0,9 0-2343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5720,'0'0'3806,"4"8"-3260,6 18-138,7 15 360,3 0 0,27 43 0,42 51 1106,-87-131-1749,1 0 0,0 0 0,0 0 0,0 0 0,0-1 0,1 1 0,0-1 0,-1 0 0,1 0 0,8 4 0,-12-7-111,0 0 0,1 0 1,-1 0-1,0 0 0,0 0 0,0 0 1,1 0-1,-1 0 0,0 0 0,1 0 1,-1-1-1,0 1 0,0 0 0,1 0 0,-1 0 1,0 0-1,0 0 0,0 0 0,0 0 1,0-1-1,1 1 0,-1 0 0,0-1 1,0 1-1,0 0 0,0 0 0,1 0 1,-1 0-1,0-1 0,0 1 0,0 0 1,0-1-1,0 1 0,0 0 0,0-1 1,0 1-1,0 0 0,0 0 0,0 0 1,0-1-1,0 1 0,0 0 0,-1-1 1,0-10-2241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 8136,'0'0'1158,"-8"8"-939,-116 127 605,108-116-667,-14 15 492,-1-1 0,-53 43 0,81-74-463,-1 2 0,1-1 0,-1 0 0,0 1 0,2 0 0,-7 6 1,35-28-1231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7936,'0'0'1197,"2"7"-953,32 152 1056,1 5 293,-27-139-1180,-3-10 485,5 30-1,-9-35-208,-1-10-714,0 0 0,0 0 1,0 0-1,0 0 0,0 0 0,0 0 1,0 0-1,0 0 0,0 0 0,0 0 1,0 0-1,0 0 0,0 0 1,0 1-1,0-1 0,-1 0 0,1 0 1,0 0-1,0 0 0,0 0 1,0 0-1,0 0 0,0 0 0,0 0 1,0 1-1,0-1 0,0 0 0,0 0 1,0 0-1,0 0 0,0 0 1,0 0-1,0 0 0,0 0 0,0 0 1,-1 0-1,1 0 0,0 0 1,0 0-1,0 0 0,0 0 0,0 0 1,0 0-1,-1 0 0,1 0 1,0 0-1,0 0 0,0 0 0,0 0 1,0 0-1,0 0 0,0-1 0,0 1 1,0 0-1,0 0 0,0 0 1,0 0-1,0 0 0,0 0 0,0 0 1,0 0-1,0 0 0,0-1 1,0 1-1,0 0 0,0 0 0,0 0 1,-1 0-1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7 192 8136,'0'0'628,"4"-10"-400,0 0-162,-2 1-14,1 0-1,0 2 1,1-1 0,0 0-1,10-14 1,-7 11 22,3 0 1,-1 0 0,1 0-1,0 1 1,13-9 0,-17 14 14,1 1 0,-1 1 0,1-2 0,1 2 1,-1 0-1,0 1 0,0-1 0,1 1 1,-1 0-1,16-1 0,-15 2 59,0 1-1,0 1 1,1-1-1,-1 1 1,0 1 0,-1-1-1,1 1 1,0 0 0,0 1-1,6 4 1,-10-6-85,-1 0 0,0 2 0,0-2 1,0 1-1,0 0 0,-1 0 0,1 1 0,0-1 0,-1 1 1,0-1-1,0 1 0,0-1 0,0 1 0,0 1 1,0-1-1,-1 0 0,1 0 0,-1 0 0,0 1 0,0-1 1,-1 0-1,1 1 0,0-1 0,0 1 0,-1 4 1,-1-4-5,0 0 0,0 1 0,1-2 0,-2 1 0,1 1 0,-1-2 0,0 1 0,1 0 0,-1 0 0,-5 6 0,-3 3 149,-16 16 0,22-26-168,2 0-12,-9 9 140,0 1 0,-1-2 1,0 0-1,-1-1 0,-27 16 0,40-25-159,-20 12 327,19-12-319,1-1 0,-1 0 0,1 0 0,0 1 0,-1 0 0,0-1 0,1 0 0,-1 1 0,1-1 0,0 1 0,0 0 0,0-1 0,-1 0 0,1 1 0,0 0 0,-1-1 0,1 0 0,0 1 0,0 0 0,0 0 0,0-1 0,0 1 0,0 0 0,0-1 1,0 0-1,0 1 0,0 0 0,0 0 0,0-1 0,0 0 0,1 1 0,-1 0 0,0-1 0,1 1 0,-1-1 0,0 2 0,6 4 0,1 0 0,-2 0 0,2 0 0,0-1 0,0 0 0,0 0 0,13 6 0,5 0 2,28 9-1,-29-12-6,39 19 0,-61-25 2,1-1-1,-1 0 1,0 0 0,0 1-1,0 0 1,0-1-1,1 1 1,-1 0 0,0 0-1,-1 0 1,1 0-1,0 0 1,-1 1-1,1-1 1,-1 0 0,0 1-1,0-1 1,0 1-1,0 0 1,-1-1 0,1 1-1,1 4 1,-3-3 8,1-1 1,-1 0-1,0 1 1,1-1-1,-1 1 1,0-1-1,-1 0 1,1 0-1,-1 0 1,1 1-1,-1-1 1,0-1-1,0 1 1,0-1-1,-1 1 1,1 0-1,-4 3 0,-2 0 18,0-1 0,0 1 0,-1-1 0,1-1 0,-1 1 0,1-2 0,-2 1 0,1-1 0,0 0 0,-16 2 0,-3-1 103,-1-1 0,-36-1-1,44-2-72,-9 1-76,1-2 0,-48-7 0,76 7-213,0 1-1,0 0 0,0 0 0,0 0 1,0 0-1,0-1 0,0 1 0,0-1 0,0 0 1,0 1-1,-1-2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6224,'0'0'6321,"9"-3"-5898,26-7-3,0-2 404,48-7 0,-72 17-636,1 0 0,0 1 0,0 1 0,1 0 0,-1 1 0,0-1 1,0 3-1,15 2 0,-23-4-150,82 27 1207,-72-22-940,0-1 1,-1 2-1,0 0 1,14 11-1,-20-10-2795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9280,'0'0'1465,"7"4"-1209,15 4 166,1 0 0,32 7-1,-31-11 145,33 1 0,-26-3-180,32 7 330,-45-5-536,0-2 1,1 0-1,-1-1 0,25-1 0,-4-3 79,62 6 0,-45-1-118,-29-1-98,13 1 42,50-5 0,87-17 216,-140 20-264,0 0 0,1 3 0,46 8 0,34 3-75,-97-13 71,-1-1 0,1-1 0,37-5-1,102-29 288,-138 27-215,-19 7-67,0-1 0,1 1 0,-1 0-1,0 0 1,1 1 0,-1-1-1,6 0 1,-6 1 78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7232,'0'0'4025,"0"8"-3677,31 322 1977,-21-271-1792,-4-31-128,-2 0 1,1 36 0,-12-37 392,7-26-733,0 2 79,-2-7-32,-1-8-103,0 0 0,2 1 0,-2-16 0,0-1 10,-5-91 37,8 80-24,-10-63 0,6 86 24,3 10 49,-1 1-1,2-1 0,-2-10 0,2 10-4,-1 6-75,1-2 0,0 2 0,0-2 0,0 1-1,0 0 1,0 0 0,0 0 0,0-1 0,0 2 0,0-2-1,0 2 1,1-2 0,-1 1 0,1 0 0,-1 0 0,1 0-1,-1 0 1,0 0 0,1 0 0,0 0 0,-1 0-1,1 0 1,0 0 0,0 1 0,1-2 0,17-16 288,-13 15-291,-1-1 0,2 0 0,-1 1 0,1 0-1,-1 0 1,1 1 0,0 0 0,0 1 0,0-1 0,0 1 0,0 0 0,0 0-1,0 1 1,0 0 0,0 1 0,0 0 0,1-1 0,-2 2 0,1-1-1,0 1 1,0 1 0,-1-1 0,1 1 0,8 5 0,-10-6-18,0 2 1,1 0 0,0 0-1,-1-1 1,8 10 0,-11-10-2,0-1 0,0 1 1,0 0-1,-1 0 0,0 0 1,1 0-1,-1 0 0,1 0 1,-2 0-1,1 0 0,0 0 1,0 1-1,-1 4 0,0-1 6,0 0 0,0-1 0,-1 1-1,-1-1 1,1 1 0,-1-1 0,0 0-1,0 0 1,-6 11 0,3-9 17,0 0 0,0 1-1,0-2 1,-1 1 0,-1-1 0,-8 7-1,8-9-2,-3 2 116,10-7-137,0 0 0,0 1 0,0-1 0,0 0 0,0 1 0,0-1 0,0 0 0,0 0 0,0 1 0,0-1 0,0 0 0,0 0 0,0 0-1,0 0 1,0 1 0,0-1 0,0 0 0,0 0 0,0 1 0,0-1 0,0 0 0,0 0 0,0 0 0,0 0 0,0 0 0,0 1 0,1-1 0,-1 0 0,0 0 0,0 1 0,0-1 0,1 0 0,-1 0 0,0 0 0,0 0 0,0 1 0,0-1 0,0 0 0,0 0 0,1 0 0,-1 0 0,0 0-1,1 0 1,-1 0 0,1 0 0,22 13 5,24 18-1,-27-17-43,-12-9 9,0 1-1,0 0 0,-1 1 0,12 14 0,-16-19 30,-1 1-1,0-1 1,-1 1-1,1-1 1,-1 1 0,1 0-1,-1-1 1,0 1-1,0 0 1,1 0-1,-2 0 1,1 0-1,-1 0 1,1 0-1,-1 1 1,0-2-1,0 1 1,0 0 0,-1 6-1,0-6 10,0-1 0,-1-1 1,2 1-1,-2 0 0,1 1 0,-1-2 0,1 1 1,-1 0-1,0-1 0,0 1 0,1 0 0,-1-1 1,0 0-1,0 0 0,0 1 0,0-2 0,0 1 1,0 0-1,-5 1 0,-1 0 41,0 0 0,0 0 1,-1-1-1,-9 0 0,3-1-9,0 0 1,0-2-1,0 0 0,0 0 0,0-2 0,0 0 1,1 0-1,-15-8 0,12 2-466,12 4-2447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5224,'0'0'7457,"7"-7"-7033,25-22-23,-30 28-298,0-1-1,0 0 1,1 1-1,-1 0 1,1-1-1,-1 1 1,1 0 0,0 0-1,0 0 1,-1 0-1,1 0 1,-1 1-1,1 0 1,0 0-1,0-1 1,0 1-1,0 1 1,0-1-1,4 1 1,-5-1 4,-1 0-60,1 1 1,-1-1 0,0 1 0,0-1 0,1 0 0,-1 1 0,0 0 0,0-1 0,0 1 0,1 1 0,-2-2 0,1 1 0,0 0 0,0 0 0,0 0 0,0 0 0,0 0 0,0 0 0,-1 1 0,0-1 0,2 2-1,-1 0 20,1 0 0,-2 0-1,1 0 1,0-1 0,0 1-1,-1 1 1,0-1 0,1 5-1,-2 0 3,0-1 1,-1 1-1,1-1 0,-1 1 0,0-1 1,-1 1-1,0-1 0,-1-1 0,1 1 1,-1 0-1,0-1 0,0 1 0,-1-2 1,0 1-1,-8 8 0,8-11-45,-7 9 185,10-7-69,5-5-9,4-2-100,0 0 0,1 1-1,-1 0 1,1 1 0,-1-1 0,1 1 0,7 2-1,52 8 250,-66-9-273,32 8 284,-29-7-235,1-1 0,0 1 1,0-1-1,0 0 0,0 0 0,0 0 0,0-1 1,0 1-1,0-1 0,0 0 0,0-1 0,0 0 1,6-1-1,-10 1-169,-1 1 0,1 0 1,-1 0-1,1 0 0,-1-1 1,1 1-1,-1-1 0,0 1 1,1-1-1,-1 1 0,1 0 1,-1 0-1,0-1 0,1 0 1,-1 1-1,0 0 0,0-1 1,0 0-1,1 1 0,-1-1 1,0 1-1,0-1 0,0 0 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2904,'0'0'6233,"-6"9"-5832,-26 26 9,28-32-305,-1 1 0,0-1 1,1 1-1,-1-1 0,-1 0 1,1-1-1,-1 1 0,1-1 0,-9 3 1,7-3 185,-1 1-1,-11 5 1,11-3-38,1-2-1,1 2 1,-1 0 0,-9 9 0,14-12-173,0 1 1,-1 0-1,1 0 1,0-1-1,0 2 1,1-1-1,-1 0 1,0 0-1,1 1 1,0-1-1,0 0 1,0 1-1,-1 4 1,0 16 227,-1 0 1,2 1-1,1-1 1,5 40-1,3-11 10,20 125 537,-14-94-519,-3 1 0,-1 103-1,-10 204 241,-2-333-510,1-27 72,5 56 1,-4-87-140,0 3 39,0-2 0,0 2 1,1-1-1,0 0 0,2 6 0,-3-8-31,1-1-1,-1 1 0,1 0 1,-1-1-1,0 1 0,1-1 1,0 1-1,-1-1 0,1 1 1,-1-1-1,1 0 0,-1 1 1,1-1-1,-1 1 0,1-1 0,0 0 1,0 1-1,-1-1 0,1 0 1,0 0-1,-1 0 0,1 0 1,0 0-1,0 0 0,-1 0 1,0 0-1,1 0 0,0 0 1,-1 0-1,1 0 0,0 0 1,0-1-1,24-3 10,42-4 0,-38 6-13,2-1 25,0 1 0,0 1 0,63 7 0,-32 1 5,-61-7-36,-1 0 1,1 0-1,0 1 0,-1-1 0,0-1 1,1 1-1,0 0 0,0 0 1,-1 0-1,0 0 0,1 0 0,0 0 1,-1 0-1,0 0 0,1-1 1,0 1-1,0-1 0,-1 1 0,5-4-2577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52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3616,'0'0'12931,"-9"8"-12759,-29 26-5,37-34-139,0 0-1,1 1 1,-1-1 0,0 0-1,0 0 1,0 0 0,0 1-1,0-1 1,-1 0 0,1-1-1,0 1 1,0 0-1,0 0 1,0 0 0,0 0-1,1-1 1,-1 1 0,0 0-1,0-1 1,0 1 0,0-1-1,0 1 1,0-1-1,0 0 1,1 1 0,-2-2-1,-3-1 143,4 2-113,-1 1 1,1-1-1,0 1 1,-1 0-1,1-1 0,-1 1 1,1 0-1,0 0 0,-1 0 1,1 0-1,-1 0 1,1 0-1,0 1 0,-1-1 1,1 0-1,0 1 0,-1-1 1,1 1-1,0-1 1,0 1-1,-1 0 0,1-1 1,0 1-1,0 0 0,0 0 1,0 0-1,0 0 1,0 0-1,0 0 0,0 0 1,0 0-1,-1 3 0,3-4-36,-1 0 0,0 1 0,1-1-1,-1 0 1,0 0 0,1 1 0,-1-1 0,1 0-1,-1 0 1,1 0 0,-1 1 0,1-1-1,-1 0 1,1 0 0,-1 0 0,1 0-1,-1 0 1,0 0 0,1 0 0,-1 0-1,1 0 1,-1 0 0,1 0 0,-1 0 0,1-1-1,-1 1 1,1 0 0,-1 0 0,1 0-1,0-1 1,17-3 329,-16 3-308,0 0 0,0 1-1,0-1 1,0 0 0,0 0 0,0 0 0,0 0 0,-1 0 0,1-1 0,0 1 0,-1 0 0,1-1 0,-1 1 0,0-1-1,2-2 1,1-11-2472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5824,'0'0'7409,"1"11"-7064,29 349 2075,-23-301-2064,-2-24 310,17 61 0,-10-51 490,-10-40-980,0-6 151,-1-10-1582,-1 9-121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4616,'0'0'11272,"10"0"-11046,10 0-94,1-1 0,27-5 0,92-16 559,-124 22-551,1-1 0,0 2 0,-1 0 0,1 1 0,21 6 0,-28-6 256,0-1 0,20 1 0,-30-2-402,7 0-2716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6632,'0'0'4880,"-1"10"-4362,-14 174 1669,15 133 1662,0-317-3740,0-8-2546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9040,'0'0'32,"8"-2"137,338-84 1999,-175 55 399,-165 30-2559,14-2 831,-19 3-872,-1 0 0,0 0 0,1 0 0,-1 0 0,0 0 0,0 0 0,0-1 0,1 1 0,-1 1 0,0-1 0,1 0 0,-1 0 0,0 0 1,1 0-1,-1 0 0,0 0 0,0 0 0,0 0 0,1 0 0,-1 0 0,0 0 0,1 0 0,-1 0 0,0 1 0,0-1 0,0 0 0,0 0 0,0 1 0,0-1 0,1 0 0,-1 1 0,0-1 0,0 0 0,0 0 0,1 0 0,-1 0 0,0 1 0,0-1 0,0 1 0,0-1 0,0 0 0,0 0 0,0 0 0,0 0 0,0 1 0,0-1 0,0 1 0,0-1 0,0 0 1,0 1-1,0-1 0,-1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7632,'0'0'2545,"-1"9"-2032,-18 118 1070,11-66-799,3-25 576,0 53 0,5-89-1420,0 0 1,0 0 0,0 0-1,0 0 1,0 0 0,0 1-1,0-1 1,0 0-1,0 0 1,0 0 0,0 1-1,-1-1 1,1 0-1,0 0 1,0 0 0,0 1-1,0-1 1,0 0-1,0 0 1,-1 0 0,1 0-1,0 0 1,0 0-1,0 0 1,0 0 0,0 0-1,0 0 1,0 0-1,0 0 1,0 1 0,-1-1-1,1 0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7832,'0'0'1921,"-9"9"-1652,-55 62 345,30-40-99,27-25-291,0-1 0,0 1 1,1 0-1,-1 1 1,1-1-1,1 1 0,0 1 1,-7 12-1,11-20-174,-2 12 1069,3-11-1096,0-1 0,1 0 1,-1 1-1,0-1 0,0 1 0,0-1 0,1 0 0,-1 0 0,0 0 0,1 1 1,-1-1-1,1 0 0,-1 0 0,0 1 0,1-1 0,-1 0 0,1 0 0,-1 0 0,0 0 1,0 0-1,1 0 0,-1 0 0,1 0 0,0 0 0,-1 0 0,0 0 0,0 0 1,1 0-1,0 0 0,117 4 802,48-8-30,-96-2-2811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5416,'0'0'2144,"-8"6"-1842,4-3-290,-23 17 634,1 0 0,-30 32 0,-15 36 894,63-75-1343,1-1 0,0 0 0,0 1 0,2 0 0,-9 26 0,8-13 5,1-1 0,1 1 0,1 0-1,2 0 1,0 0 0,2 1 0,1-2 0,1 2 0,1-1-1,1-1 1,1 0 0,2 0 0,21 48 0,-9-31 230,1-1 0,46 64-1,-66-103-424,1 2 81,2 0-1,-1 0 1,0 0-1,1 0 1,7 6-1,-9-10-78,-1 1-1,1 0 1,0 0 0,-1-1-1,1 1 1,0-1-1,-1 1 1,1-1 0,0 0-1,-1 0 1,1 0-1,0 0 1,-1 0-1,1 0 1,0 0 0,-1 0-1,1 0 1,0-1-1,-1 0 1,2 1 0,-2 0-1,2-2 1,6-3-2241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6632,'0'0'2352,"5"10"-1767,-4-7-536,7 12 235,-1 0-1,-2 1 1,8 24 0,-3 13 824,5 105 1,-15 54 910,-3-158-575,2-54-1413,1 0 1,-1-1-1,1 1 1,0-1-1,0 1 1,-1-1-1,1 1 1,0 0-1,-1 0 1,1-1-1,0 1 1,0-1-1,-1 1 1,1 0-1,0-1 1,0 1-1,0-2 0,0-28 277,7-58 0,-5 76-283,1 1 1,0 0-1,0 0 0,1 0 0,1 0 1,-1 0-1,2 1 0,8-12 0,30-36 40,-38 50-60,1 1 0,-1 0 0,1 1 0,1-1 0,12-7 0,-18 13-4,0 0 0,-1 0 0,1 1 1,0-1-1,-1 0 0,1 0 0,0 1 1,0 0-1,0-1 0,-1 1 0,2 0 0,-1-1 1,-1 1-1,1 1 0,1-1 0,-2 0 0,1 0 1,0 1-1,0-1 0,0 0 0,-1 1 1,1 0-1,0 0 0,-1 0 0,1 0 0,0-1 1,-1 2-1,1-1 0,-1 0 0,1 0 0,-1 1 1,0-1-1,1 1 0,-1-1 0,0 1 1,0-1-1,0 1 0,0 0 0,0-1 0,-1 1 1,1 0-1,0 0 0,-1-1 0,0 1 0,1 0 1,-1 0-1,0 0 0,0-1 0,0 2 1,0-1-1,0-1 0,0 1 0,-1 0 0,1 0 1,-1 2-1,0 2 5,-2 0-1,1-1 1,-1 0 0,1 0-1,-2 0 1,1 0 0,0 0 0,-1 0-1,0 0 1,-1-1 0,1 0 0,-9 7-1,4-5 0,-1 1-1,0-2 0,0 1 0,-1-1 1,-17 6-1,22-10-6,4 0 2,5 3 0,-1-3 0,33 28 144,58 36 0,-85-60-102,-2-1 33,0 0 0,0 0 0,1-1 0,0 0 0,-1 0 0,11 3 0,-7-8-113,-8 0-2336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4416,'0'0'5477,"1"7"-5178,0 3-162,1 25 1022,-2-35-1117,0 0 0,0 0 0,0 0 0,0 1 0,0-1 1,0 0-1,1 1 0,-1-1 0,0 0 0,0 0 0,0 0 1,0 0-1,1 1 0,-1-1 0,0 0 0,0 1 0,0-1 1,0 0-1,0 0 0,1 0 0,-1 1 0,0-1 0,1 0 0,-1 0 1,0 0-1,1 0 0,-1 0 0,0 0 0,0 0 0,0 0 1,0 0-1,1 0 0,-1 0 0,0 0 0,1 0 0,-1 0 1,0 0-1,0 0 0,0 0 0,1 0 0,-1 0 0,0 0 0,1 0 1,-1 0-1,0 0 0,1 0 0,-1-1 0,0 1 0,12-6 1182,64-53 749,-50 38-1516,-15 12-41,24-16 0,-22 18-223,2-1 80,18-9 0,-29 15-209,0 1 0,0-1 1,1 1-1,-1 0 0,0 0 0,1 1 1,0-1-1,-1 1 0,7 0 1,-10 0-55,0 1 0,0-1 0,0 0 0,0 0 0,0 1 0,0-1 1,-1 1-1,2 0 0,-1-1 0,-1 1 0,1 0 0,0-1 0,-1 1 0,1 0 0,0 0 1,0-1-1,-1 1 0,1 0 0,0 0 0,-1 0 0,1 1 0,8 24 112,-8-20-97,10 44 154,6 67 0,-3-21 10,-13-85-152,1 0 1,1 0-1,0 0 1,5 10-1,-7-18-20,1 1 1,0-1-1,0 1 1,0-1-1,0 0 0,1 0 1,0 0-1,-1 0 0,1 0 1,1-1-1,-2 1 1,1-1-1,1 0 0,6 3 1,-8-4-4,0 0 0,1-1 0,-1 1 1,1-1-1,-1 1 0,1-1 0,-1 0 0,1 0 1,-1 0-1,1-1 0,-1 1 0,1-1 1,-1 1-1,0-1 0,1 0 0,-1 0 0,0 0 1,1 0-1,-1 0 0,0-1 0,2-1 0,5-2 49,-1-2-1,-1 1 0,13-14 0,-10 8 2,-1 1 0,0-1 1,-1 0-1,0-1 0,-1-1 0,-1 1 0,0 0 0,-1-2 1,0 1-1,-1 0 0,3-22 0,-1-11 144,-3-1 0,-1-57 0,-3 61-58,1 41-135,0-1 0,1 1 0,-1 0 0,1-1-1,-1 1 1,1-1 0,0 1 0,0 0 0,1 0 0,2-6 0,-3 8-16,-1 0 1,2 0-1,-2-1 1,2 1-1,-1 0 1,0 0-1,0 0 1,0 0-1,1 0 1,-1 0-1,0 0 1,1 1-1,-1-1 0,1 0 1,-1 0-1,1 1 1,-1 0-1,0 0 1,1-1-1,0 1 1,-1 0-1,1 0 1,-1 0-1,4 0 1,12 3 0,2 0 1,-2 2-1,1 0 1,22 9-1,-31-10 26,0 1-1,0 0 0,8 7 1,-10-7 15,0 0 0,0-1 0,1 0 0,12 6 0,-18-10 107,-6-5-3481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5624,'0'0'12127,"7"8"-11896,24 22-6,-29-27-179,1-1 0,-1-1-1,1 1 1,0 0-1,0 0 1,-1-1-1,1 1 1,0-1-1,1 0 1,-1 0 0,0 0-1,0 0 1,1 0-1,-1-1 1,0 0-1,0 0 1,4 0 0,7 1 63,61 6 515,93-1 1,-89-8-383,83-5 195,-114 2-145,66-13 0,-108 16-231,-1 0 1,1 0-1,-1 0 1,1-1-1,-1 0 1,10-6-1,-15 9-63,0 0 1,0 0-1,1 0 0,-1 0 0,0 0 0,0 0 0,0 0 0,0 0 0,0 0 0,0 0 0,0 0 0,0 0 1,0 0-1,1 0 0,-1 0 0,0 0 0,0 0 0,0-1 0,0 1 0,1 0 0,-1 0 0,0 0 0,0 0 1,0 0-1,0-1 0,0 1 0,0 0 0,0 0 0,0 0 0,0 0 0,0 0 0,0 0 0,0 0 0,0 0 1,0 0-1,0-1 0,0 1 0,0 0 0,0 0 0,0 0 0,0-1 0,0 1 0,0 0 0,0 0 0,0 0 1,0 0-1,0 0 0,0 0 0,0 0 0,0 0 0,0 0 0,0-1 0,0 1 0,0 0 0,0 0 0,-3-5-3139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54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39 5520,'0'0'13250,"-10"5"-12974,-31 12-12,40-16-197,0-1 0,0 0 0,0 1-1,0-1 1,0 1 0,0-1 0,0 1 0,0 0 0,0-1-1,0 1 1,1 0 0,-1 0 0,0-1 0,0 1 0,1 0-1,-1 0 1,0 0 0,1 0 0,-1 0 0,1 0 0,-1 0-1,1 0 1,0 0 0,-1 0 0,1 0 0,0 1 0,0-1-1,0 0 1,0 0 0,0 0 0,0 0 0,0 0 0,0 0 0,0 1-1,0-1 1,1 0 0,-1 0 0,1 2 0,-1-3-52,1 0 0,-1 0 0,0 1 0,1-1 0,-1 0 0,1 0 0,-1 0 0,0 1 1,1-1-1,-1 0 0,1 0 0,-1 0 0,0 0 0,1 0 0,-1 0 0,1 0 0,-1 0 0,1 0 1,-1 0-1,1 0 0,-1 0 0,0 0 0,1 0 0,-1 0 0,1 0 0,-1-1 0,1 1 0,-1 0 1,0 0-1,1 0 0,-1-1 0,0 1 0,1 0 0,-1-1 0,1 1 0,13-12 347,-13 10-300,1 0-1,-1-1 1,0 1 0,0 0-1,-1-1 1,1 1 0,0-1-1,-1 1 1,0-1 0,1-2-1,-1 5-45,0-1-1,-1 1 0,1-1 1,0 1-1,0 0 0,0-1 1,0 1-1,0-1 0,-1 1 1,1 0-1,0-1 0,0 1 1,-1 0-1,1-1 0,0 1 1,-1 0-1,1-1 0,0 1 1,-1 0-1,1 0 0,0-1 0,-1 1 1,1 0-1,-1 0 0,-19 0 235,18 1-220,0 1 0,0-1 0,0 0 1,0 1-1,0-1 0,0 1 0,0 0 1,1-1-1,-1 1 0,0 0 0,0 3 1,1-5-16,0 1 0,0 0 0,1 0 0,-1 0 0,0-1 0,1 1 0,-1 0 1,1 0-1,-1 0 0,1 0 0,0 0 0,-1 0 0,1 0 0,0 0 1,0 0-1,0 1 0,0-1 0,-1 0 0,1 0 0,1 0 0,-1 0 0,0 0 1,0 0-1,0 0 0,1 0 0,-1 0 0,1 1 0,1 0 6,0 0 1,1 0-1,-1 0 0,1-1 0,-1 1 0,1-1 1,0 0-1,0 1 0,-1-1 0,1-1 0,0 1 1,0 0-1,0-1 0,0 1 0,0-1 0,0 0 1,0 0-1,0 0 0,0 0 0,0-1 0,0 1 1,0-1-1,0 0 0,0 0 0,-1 0 0,6-2 1,-1-1 29,1 0 1,-1 0 0,-1 0 0,1-1 0,-1 0-1,0 0 1,0-1 0,10-11 0,-15 15-31,0 1 1,0-1-1,-1 1 0,1 0 1,0-1-1,-1 1 1,1-1-1,-1 0 0,1 1 1,-1-1-1,0 1 0,1-1 1,-1 0-1,0 1 1,0-1-1,0 0 0,-1 1 1,1-1-1,0 1 1,-1-1-1,1 0 0,0 1 1,-2-3-1,1 3-9,1 0 0,-1 0 0,1 0 0,-1 0 0,0 1 0,1-1 0,-1 0 0,0 0 0,0 0 0,0 1 0,1-1 0,-1 0 0,0 1 0,0-1 0,0 1 0,0-1 0,0 1 0,0-1 0,0 1 0,0 0 0,-1 0 0,1-1 0,0 1 0,0 0 0,0 0 0,0 0 0,0 0 0,0 0 0,0 0 0,-1 1 0,1-1 0,0 0 0,-1 1 0,-2 0 13,0 1 0,1 0-1,-1-1 1,0 1 0,1 1 0,0-1 0,-1 0-1,1 1 1,0 0 0,1-1 0,-1 1-1,0 0 1,1 1 0,-1-1 0,1 0 0,0 1-1,0-1 1,-1 5 0,2-7-20,1-1 0,0 0 0,0 1 0,0-1 1,0 0-1,0 1 0,0-1 0,-1 0 0,1 1 0,0-1 0,0 1 1,0-1-1,0 0 0,0 1 0,0-1 0,1 1 0,-1-1 1,0 0-1,0 1 0,0-1 0,0 0 0,0 1 0,0-1 0,1 0 1,-1 1-1,0-1 0,0 0 0,1 1 0,-1-1 0,0 0 0,0 0 1,1 1-1,-1-1 0,0 0 0,1 0 0,-1 1 0,0-1 0,1 0 1,-1 0-1,0 0 0,1 0 0,-1 0 0,0 1 0,1-1 1,-1 0-1,1 0 0,-1 0 0,0 0 0,1 0 0,0 0 0,17-4 207,2-4 49,-20 8-262,0 0-1,1 0 0,-1-1 1,1 1-1,-1 0 0,1 0 1,-1 0-1,1 0 0,-1 0 1,0-1-1,1 1 0,-1 0 1,1 0-1,-1 0 0,1 0 1,-1 0-1,1 0 0,-1 1 1,1-1-1,-1 0 0,1 0 1,-1 0-1,1 0 0,-1 0 1,0 1-1,1-1 0,1 11-478,0-6-3075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4816,'0'0'8432,"4"9"-8194,11 21 246,12 43 0,-23-58-158,0-2 0,0 1 0,-2 1-1,0 0 1,1 20 0,1-13 878,-4-21-808,0-5-182,-2 0-207,-2-17 112,0 0 1,2 1-1,-1-24 0,-2-39 185,1 60-179,3 0 1,-1 0-1,4-24 1,-2 44-101,0 0-1,0 1 1,1-1 0,0 0 0,-1 0-1,1 0 1,1 0 0,-2 0 0,2 1-1,-1-1 1,1 1 0,-1-1 0,1 1 0,0-1-1,0 1 1,0 0 0,0 1 0,4-5-1,-3 5-3,0-1-1,0 1 1,1-1-1,-1 2 1,0-1-1,1 0 1,-1 0-1,0 1 1,1 0-1,-1-1 1,0 1-1,1 0 1,-1 1-1,0-1 1,7 2-1,2 1 20,28 5 309,53 4 0,-38-7 128,-55-5-386,0-2-141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5416,'0'0'2818,"7"-3"-2322,22-10 12,-28 12-407,0 1 0,0-1 0,-1 1-1,1-1 1,0 1 0,-1 0 0,1 0 0,0 0-1,0 0 1,-1 0 0,1-1 0,0 1-1,0 0 1,0 0 0,0 0 0,-1 1 0,1-1-1,0 0 1,-1 0 0,1 0 0,0 0-1,0 0 1,-1 1 0,1-1 0,0 1 0,-1-1-1,1 1 1,0-1 0,0 0 0,-1 1-1,1 0 1,-1-1 0,1 0 0,-1 1-1,0 0 1,1 0 0,0-1 0,-1 1 0,1 0-1,-1 0 1,1 3 39,0-1 0,0 1 0,0-1 0,-1 1 0,1 0 0,-1 3 0,0-4-12,5 102 1724,-5-101-1802,0 0 99,0 1-1,0-1 0,0 0 1,1 0-1,3 8 0,-4-11-128,0-1 0,0 1 0,1 0 0,-1-1 0,1 1 0,-1-1 0,1 1 0,-1 0-1,1-1 1,-1 1 0,1-1 0,-1 1 0,1-1 0,0 0 0,0 1 0,-1 0 0,1-1 0,0 1 0,-1-1 0,1 0 0,0 0 0,0 0-1,-1 0 1,2 0 0,-2 0 0,1 0 0,0 0 0,0 0 0,-1 0 0,1 0 0,0 0 0,-1 0 0,2 0 0,-1 0 0,-1 0 0,2-1-1,118-38 645,-108 36-573,-1 1 0,0 0 0,1 1 0,-1 1 0,0 0-1,1 0 1,19 5 0,-14-4 28,6 2-70,-23-3-58,0 0 1,1 0-1,0 0 1,-1 0-1,0 0 0,1 0 1,0 0-1,-1 0 0,1-1 1,-1 1-1,0 0 1,1 0-1,-1 0 0,1 0 1,0-1-1,-1 1 0,0 0 1,0-1-1,1 1 0,-1-1 1,1 1-1,-1-1 1,9-10-168,-6 7 95,7-10-2489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4720,'0'0'4985,"4"9"-4401,5 8-63,0 1 0,1-1 0,17 22 0,-2-9-24,112 142 1427,-112-137-1664,-1 3-1,-2 0 1,18 40 0,-28-47-108,-1 0 0,-1 1 1,-1-1-1,5 45 0,-11-54-63,-1-1 0,-2 1-1,0 0 1,-1 0-1,-1-1 1,-1 1 0,-9 33-1,2-25 91,-15 35 0,18-51-108,0 0-1,-2 0 1,1 0-1,-14 15 1,-8 4 131,-58 48 1,68-64-103,5-4-189,0-2-1,0 0 0,-22 13 1,37-24 43,0 0 0,0 0 0,-1 0 0,1 1 0,0-1 1,0 0-1,0 0 0,0 0 0,0 0 0,0 0 0,0 0 0,0 0 1,0 0-1,0 0 0,0 0 0,0 0 0,-1 0 0,1 0 0,0 0 1,0 0-1,0 1 0,-1-1 0,1 0 0,0 0 0,0 0 0,0 0 1,0 0-1,0 0 0,0 0 0,0 0 0,0 0 0,0 0 0,-1 0 1,1-1-1,0 1 0,0 0 0,0 0 0,-1 0 0,1 0 0,0 0 1,0 0-1,0 0 0,0 0 0,-1 0 0,1 0 0,0 0 0,0 0 1,0 0-1,0 0 0,0 0 0,0-1 0,0 1 0,0 0 0,0 0 1,0 0-1,0-1 0,0 1 0,0 0 0,0 0 0,0 0 0,0 0 1,0 0-1,0 0 0,0 0 0,0-1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3912,'0'0'10793,"7"2"-10513,53 14 441,-56-15-632,0 0 0,0 0-1,0 1 1,0 0 0,0-1-1,-1 2 1,1-1 0,-1 0-1,7 5 1,-9-6-66,0 1 1,0-1-1,0 1 0,1-1 1,-2 1-1,1 0 0,0-1 1,-1 1-1,1 0 0,0-1 1,0 1-1,-1 0 0,0 0 1,0-1-1,1 1 0,-1 1 1,0-2-1,0 1 0,0 0 0,0 0 1,-1-1-1,1 1 0,-1 3 1,-1 1 14,0 0 0,-1 0 0,1-1 0,-1 1 0,0 0 0,-1-1 0,-6 9 0,0-3 69,-24 20 0,30-27-39,0 0 0,0 0 0,0 0 0,1 0-1,-6 9 1,27-11 136,-7 0-75,0-1 0,0 0 0,1-1 0,21-2 0,8 0 95,-34 1 151,-3-2-3348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5016,'0'0'5328,"8"4"-4755,-3-2-487,4 3 154,0-1-1,1 0 0,-1-1 1,0 1-1,15 1 1,0-2 302,-5 0 217,27 0 0,-34-4-414,1 2 1,0 0-1,0-1 1,0 3-1,-1-1 1,21 7-1,-32-8-315,0-1 0,0 1 0,0 0 1,0 0-1,0 0 0,0 0 0,0-1 0,-1 2 0,2-1 0,-1 0 0,-1 0 0,0 0 1,1 1-1,0-1 0,-1 0 0,0 0 0,1 1 0,-1-1 0,1 1 0,-1-1 0,0 2 0,1 33 247,-1-27-220,12 310 1056,17 0-270,-18-214-558,17 256 653,-26-318-687,-4 49 0,1-76-66,3 30 0,0-2 81,0-16-134,0 2 0,9 31 0,-4-22-40,2 11 112,-6-17-69,0-27-44,-3-6-86,0 0-1,0 1 1,0-1-1,0 0 1,0 0 0,0 0-1,0 0 1,0 1-1,1-1 1,-1 0-1,0 1 1,0-1 0,0 0-1,0 1 1,0-1-1,0 0 1,0 0-1,0 0 1,0 0 0,0 1-1,0-1 1,0 0-1,0 1 1,0-1-1,-1 0 1,1 0-1,0 0 1,0 0 0,0 1-1,0-1 1,0 0-1,0 1 1,0-1-1,0 0 1,-1 0 0,1 1-1,0-1 1,-1 0-1,0 4 117,1-4-120,0 0 0,0 0 0,0 1-1,0-1 1,0 0 0,0 0 0,0 0 0,0 0-1,0 0 1,0 0 0,0 0 0,0 1 0,0-1-1,0 0 1,-1 0 0,1 0 0,0 0 0,0 1-1,0-1 1,0 0 0,0 0 0,0 0 0,-1 0-1,1 0 1,0 0 0,0 0 0,0 0 0,0 0-1,0 0 1,0 0 0,0 0 0,0 0 0,0 0-1,-1 1 1,1-1 0,0 0 0,0 0 0,-1 0-1,1 0 1,0 0 0,0 0 0,0 0 0,-1 0-1,1 0 1,0 0 0,0-1 0,0 1 0,0 0 0,0 0-1,0 0 1,0 0 0,0 0 0,-1 0 0,1 0-1,0 0 1,0 0 0,-91-11 45,39 7-41,-116-1 86,119 5-38,-109 8 357,157-8-396,10-3-150,-1 1 9,1 0 0,-1 1 0,17-1 0,-2 0-3228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4416,'0'0'12905,"2"9"-12639,7 22 220,6 51-1,-12-66-210,0 0 0,1 1 0,9 21 0,-12-34-239,2 1 25,-1 0-1,1 0 1,0 0-1,0-1 1,0 1 0,1 0-1,0-1 1,8 7-1,-12-11-42,2 1-1,-2 0 1,2 0-1,-1-1 0,0 0 1,0 0-1,1 1 0,-1-1 1,0 1-1,0-1 0,1 0 1,-1 0-1,0 0 1,0 0-1,1 0 0,-1-1 1,0 1-1,0 0 0,2-1 1,0 0 3,1-1 0,-1 1 0,-1-1-1,1 0 1,0 0 0,0 1 0,3-4 0,2-4 8,0 1 0,0-2 0,8-11 0,35-53 123,-29 39-21,-19 27-49,2 1-1,-1 0 1,0 1-1,10-12 1,-9 11 14,-5 7-88,1 0 1,-1-1-1,0 1 0,0-1 0,0 1 0,0-1 0,0 1 0,1 0 0,-1 0 0,0 0 0,0-1 0,1 1 1,-1 0-1,0-1 0,0 1 0,0 0 0,0 0 0,1 0 0,-1 0 0,1 0 0,-1-1 0,0 1 1,0 0-1,0 0 0,1 0 0,-1 0 0,1-1 0,-1 1 0,1 0 0,-1 0 0,0 0 0,0 0 1,0 0-1,1 0 0,-1 0 0,1 0 0,-1 1 0,0-1 0,0 0 0,1 0 0,-1 0 0,0 0 1,1 0-1,-1 1 0,1-1 0,-1 0 0,0 0 0,0 0 0,0 0 0,0 0 0,1 1 0,-1-1 0,0 0 1,1 1-1,-1-1 0,0 0 0,0 0 0,0 0 0,0 1 0,0-1 0,0 1 0,3 3 20,-1 0-1,0 0 1,0 0 0,-1 0-1,1 0 1,-1 0-1,0 1 1,0-1-1,0 9 1,2 3 24,3 21 44,-2 0 0,-1 0 0,-5 68-1,-21 113 169,22-213-256,-1 12 22,-1-1-1,0 0 1,-2 0-1,1-1 1,-2 1 0,0-1-1,-1 0 1,-13 22 0,19-35-22,0 0 1,-1 0-1,0 0 1,1 0-1,-2 1 1,2-2-1,-1 1 1,0 0-1,0-1 1,-1 0-1,1 1 1,-1-1-1,1 1 1,-1-2-1,1 2 1,-1-1-1,1-1 1,-1 1-1,0 0 1,1-1-1,-1 0 1,1 0-1,-1 0 1,0 0-1,-4 0 1,1-2 4,0 1 0,1-1 1,-2 0-1,1-1 1,1 1-1,0-1 0,-1 0 1,1-1-1,0 1 0,-5-5 1,-3-2-43,2-1 0,-1 0 1,-10-14-1,21 24 25,-1-1-1,1 0 1,0 0 0,0 1-1,1-1 1,-1-1 0,0 1-1,0 0 1,1 0 0,0 0-1,-1 0 1,1 0 0,0-1-1,-1 1 1,1 0 0,1 0-1,-1 0 1,0 0-1,1 0 1,-1-1 0,1 1-1,-1 1 1,2-1 0,-2 0-1,1-1 1,0 2 0,0-1-1,1 0 1,1-3 0,5-4-24,-1 1 1,2-1-1,-1 1 1,12-8-1,-17 14 17,7-7 18,2 1-1,0 1 0,-1 0 0,2 1 1,-1 0-1,1 1 0,1 0 0,-1 2 1,20-5-1,-24 7 27,0 0 0,0 1-1,0 0 1,0 0 0,1 1 0,-2 1-1,1-1 1,0 1 0,0 0 0,0 1-1,8 4 1,-15-6-21,-1-1 0,0 1 0,1 0 0,-1 0 0,0 0 0,0 0 0,0 0-1,1-1 1,-2 2 0,2-1 0,-2 0 0,1 0 0,0 1 0,0-1 0,0 1 0,0-2-1,-1 2 1,0-1 0,1 1 0,0 1 0,-1-2-16,0 0 0,0 0 0,0 0 1,0 0-1,0-1 0,0 1 0,0 0 0,0-1 0,0 1 0,-1 0 1,1 0-1,0-1 0,-1 1 0,1 0 0,0-1 0,0 0 0,-1 1 1,0 0-1,1 0 0,0-1 0,-1 0 0,1 1 0,-1 0 0,0-1 1,1 0-1,-1 1 0,0-1 0,1 1 0,0-1 0,-1 0 0,0 1 1,0-1-1,1 0 0,-1 0 0,0 0 0,1 0 0,-1 0 0,0 0 1,0 0-1,1 0 0,-1 0 0,0 0 0,-1 0 0,1 0-130,-1-1 0,1 1 0,-1-1 1,1 0-1,-1 1 0,2-1 0,-2 0 0,1 1 0,-1-1 0,2-1 0,-2 2 0,2-1 0,-2 0 0,1-1 0,1 1 0,-1 0 1,0 0-1,0 0 0,0-1 0,0 1 0,1 0 0,-1-3 0,0 3-540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4816,'0'0'9253,"7"3"-8874,22 8-9,-28-11-331,1 0 0,-2 0-1,1 0 1,0 0 0,-1 0 0,2 0-1,-1 0 1,-1 0 0,1 0 0,0 0-1,0 0 1,0-1 0,0 1 0,-1-1-1,1 1 1,0-1 0,-1 1 0,1 0-1,0-1 1,0 0 0,-1 1 0,1 0-1,0-1 1,-1 0 0,0 0 0,1 1-1,-1-1 1,1 0 0,0-1 0,1-1 82,6-5 77,-1 1 0,-1-3 0,1 2 0,-1-2 0,5-10 0,-5 10-39,0 0-1,0 0 0,2 0 1,8-10-1,-9 13 26,0 0 0,-2 0 1,1-1-1,0 0 0,-1 0 0,5-13 0,-5 14 123,-2 6 126,1 12 346,-1-2-716,5 10 153,8 32 1,-10-30-19,15 33 1,-15-37-86,-5-14-71,0 1 0,1-1 0,-1 0 0,0 0 0,1 1 0,0-2 1,2 5-1,21 26-42,-18-26-137,-2 1 1,2 0-1,-2 0 1,6 9-1,-2 1-2606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3616,'0'0'12302,"6"-2"-12124,23-7 0,-28 8-139,-1 1-1,1 0 0,0 0 1,0 0-1,-1 0 0,1-1 1,0 1-1,0 0 0,0 0 1,0 0-1,-1 0 1,1 0-1,0 0 0,-1 1 1,1-1-1,0 0 0,0 0 1,-1 0-1,1 0 0,0 1 1,-1-1-1,1 1 1,0 0-1,0-1 0,0 1 1,0 0-19,-1 0 0,1 1 1,0-1-1,0 0 0,-1 1 0,1-1 1,0 1-1,-1-1 0,0 3 1,3 2 87,9 38 312,6 48-1,-7-36-120,-3-19-94,21 130 959,-27-140-839,2 31 641,-4-58-674,-3-10 81,-2-30-149,1-59 0,0 13-63,-2 27-48,-2-55 104,-1 30 144,7 74-263,1 8-37,0 6-28,1-3-52,9 6-619,-2-4-2452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1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4720,'0'0'11437,"9"-5"-11072,0-1-224,1 0-1,1 1 0,-1 1 1,0 0-1,1-1 0,12-1 1,76-6 918,-58 9-549,41-9 1,-63 7-2,-1 3 1,1 0 0,21 0-1,-38 3-468,-2-1-1,2 0 0,-2 1 1,1-1-1,0 1 0,0 0 1,0-1-1,0 1 0,-1 0 1,1-1-1,0 1 0,0 0 0,-1 0 1,1-1-1,0 2 0,-1-1 1,12 18-84,-11-17 3,4 4 122,0 1-3367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5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3504,'0'0'10841,"-4"11"-10697,-32 91 355,28-74-302,7-22-144,0-1 0,-1 0 1,1 0-1,-1 0 0,0 0 0,0-1 0,-4 6 0,4-5 63,0 0 0,0 1-1,0-1 1,0 0 0,1 1 0,0-1-1,0 1 1,1 0 0,-1 7-1,1-13-35,0 0-75,0 0-1,0 0 0,0 0 1,-1 0-1,1 0 0,0 0 1,0 0-1,0 0 0,-1 0 1,1 0-1,0 0 0,0 0 1,0 0-1,-1 0 0,1 0 1,0 1-1,0-1 0,0 0 0,0 0 1,-1 0-1,1 0 0,0 0 1,0 0-1,0 1 0,0-1 1,0 0-1,-1 0 0,1 0 1,0 0-1,0 0 0,0 1 1,0-1-1,0 0 0,0 0 1,0 0-1,0 1 0,0-1 1,0 0-1,0 0 0,0 0 0,0 1 1,0-1-1,0 0 0,0 0 1,0 0-1,0 1 0,0-1 1,0 0-1,0 0 0,0 0 1,0 0-1,0 1 0,0-1 1,0 0-1,1 0 0,-1 0 1,0 0-1,0 1 0,0-1 0,0 0 1,0 0-1,0 0 0,1 0 1,-1 0-1,9 10 157,-6-9-150,1 0 1,-1-1-1,0 1 0,0-1 1,1 0-1,-1 0 0,0 0 1,0 0-1,1-1 0,-1 1 1,0-1-1,0 0 0,0 0 1,6-2-1,10-2 15,11 1 92,-1 2 0,33 1 1,-40 1 162,-22 0-179,0 1-107,0 0 0,-1 0 0,1 0 0,0-1 0,-1 1 0,1 0 0,0 0-1,-1 0 1,1-1 0,-1 1 0,0 0 0,1-1 0,-1 1 0,1 0-1,-1-1 1,0 1 0,1-1 0,-1 1 0,0-1 0,0 1 0,0-1 0,0 1-1,-10-1-2391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48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10 6128,'0'0'7360,"-10"8"-7010,-88 59 1590,95-64-1761,0 0 0,-1 1-1,1-1 1,0 1 0,1 0-1,-1 0 1,1 0 0,0 0-1,-3 7 1,4-10-126,1 0 0,-1 1-1,0-1 1,1 0 0,-1 1 0,1-1 0,0 0-1,-1 1 1,1-1 0,0 1 0,0-1-1,0 0 1,0 1 0,0-1 0,0 1 0,0-1-1,1 0 1,-1 1 0,1-1 0,-1 0-1,0 1 1,1-1 0,0 0 0,-1 1-1,1-1 1,0 0 0,0 0 0,0 0 0,0 0-1,0 0 1,0 0 0,0 0 0,2 1-1,-2-1-6,0-1 0,0 1-1,0-1 1,0 0-1,0 1 1,0-1-1,1 0 1,-1 0 0,0 0-1,0 0 1,0 0-1,1 0 1,-1 0 0,0 0-1,0-1 1,0 1-1,0 0 1,1-1-1,-1 1 1,0-1 0,0 1-1,0-1 1,0 0-1,0 1 1,0-1-1,0 0 1,0 0 0,-1 0-1,1 1 1,0-1-1,0 0 1,-1 0 0,1 0-1,0 0 1,-1 0-1,1 0 1,-1-1-1,0 1 1,1 0 0,-1-2-1,3-3 56,-1-1-1,0 1 1,-1-1-1,1 0 1,0-9-1,-2 12-37,0 0-1,0 0 0,0-1 0,-1 1 0,1 0 1,-2-4-1,2 8-50,-1-1 0,1 1-1,0-1 1,0 1 0,-1-1 0,1 1 0,0-1 0,0 1-1,-1-1 1,1 1 0,-1-1 0,1 1 0,0 0 0,-1-1-1,1 1 1,-1 0 0,1-1 0,-1 1 0,1 0 0,-1-1-1,1 1 1,-1 0 0,0 0 0,1 0 0,-1 0 0,1-1-1,-1 1 1,1 0 0,-1 0 0,0 0 0,1 0-1,-1 0 1,1 1 0,-1-1 0,1 0 0,-1 0 0,0 0-1,1 0 1,-1 1 0,1-1 0,-1 0 0,1 0 0,-1 1-1,1-1 1,-1 0 0,1 1 0,0-1 0,-1 1 0,1-1-1,-1 0 1,1 1 0,-1 0 0,-5 4 58,-1 0 0,1 1 0,0 0 0,1 0 0,-1 0 0,-4 8 0,8-11-41,1-1 0,-1 1 0,1 0 1,-1-1-1,1 1 0,0 0 0,0 0 1,1 0-1,-1 0 0,0 0 0,1 0 1,0 1-1,0-1 0,0 0 0,0 0 1,0 0-1,0 0 0,1 0 0,1 4 1,-2-6-15,1 0-1,0 0 1,-1 0 0,1 0 0,0 0 0,-1 0 0,1 0 0,0 0 0,0-1 0,0 1 0,0 0-1,0-1 1,0 1 0,0-1 0,0 1 0,0-1 0,0 1 0,0-1 0,0 0 0,0 1 0,0-1-1,0 0 1,0 0 0,1 0 0,-1 0 0,0 0 0,0 0 0,0 0 0,0 0 0,0-1 0,0 1 0,0 0-1,2-1 1,1 0 31,1-1 1,0 1-1,0-1 0,-1 0 0,0 0 0,1-1 0,3-2 1,10-11 121,0-1 1,-1 0-1,-1-1 1,-1-1-1,22-34 1,-26 37 25,-11 16-151,1-1 1,0 0-1,-1 1 1,1-1 0,-1 1-1,1-1 1,-1 0-1,1 0 1,-1 1-1,1-1 1,-1 0-1,0 0 1,1 0-1,-1 1 1,0-1 0,0 0-1,0 0 1,0 0-1,0 0 1,1 0-1,-2-1 1,0 2 2,0 0 0,-1 0 0,1 0 1,0 1-1,-1-1 0,1 0 0,0 1 0,-1-1 1,1 1-1,0-1 0,0 1 0,-3 1 0,-1 1-6,0 0 0,0 0 0,0 1 0,1-1 0,-1 1-1,1 1 1,0-1 0,-7 9 0,-20 37-2805,28-46 1748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5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4216,'0'0'4568,"10"1"-4216,47 2 350,-15-7 733,-36 4-1276,0 0 1,0 0-1,-1-1 0,11-2 1,15-1 287,-19 4-257,-8-1-99,0 1 1,0 0 0,0 0 0,0 1 0,0-1 0,0 1-1,0 0 1,0 0 0,5 2 0,27 5 1013,-34-10-2714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5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4216,'0'0'4832,"10"-5"-4346,15-8 90,2 2 0,0 0 0,49-12 0,-39 22 247,-30 2-684,1-1 0,-1 0 0,14-2 0,70-21-1290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5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4120,'0'0'15634,"10"8"-15541,34 20-2,-40-26-76,0-1 1,0 1-1,0-1 1,0 0-1,1 0 0,-1 0 1,0-1-1,1 1 0,-1-1 1,1 0-1,-1 0 0,7-2 1,12 1 51,-11 3-1,0-2 0,0 1 1,21-4-1,-10 1 42,-2-1 46,0 0 0,37-11-1,-54 13-127,-1 0 0,1 0 0,-1 1-1,1-1 1,0 1 0,-1 0 0,1 0 0,-1 1-1,1-1 1,0 0 0,-1 1 0,1 0-1,-1 0 1,5 2 0,22 4 549,-29-7-570,-1 0 1,1-1-1,-1 1 1,1 0 0,-1 0-1,1 0 1,-1 0-1,0 0 1,1 1-1,-1-1 1,1 0 0,-1 0-1,1 0 1,-1 0-1,0 0 1,1 1-1,-1-1 1,1 0-1,-1 0 1,0 1 0,1-1-1,-1 0 1,0 0-1,1 1 1,-1-1-1,0 0 1,0 1 0,1-1-1,-1 1 1,0-1-1,0 0 1,0 1-1,1-1 1,-1 1 0,0-1-1,0 0 1,0 1-1,0-1 1,0 1-1,0-1 1,0 1 0,0-1-1,0 1 1,0-1-1,0 0 1,0 1-1,0-1 1,0 1 0,0 0-1,0 1 107,-12-2-3398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5:5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4312,'0'0'11697,"11"0"-11498,1 0-116,0 0 1,0-2 0,0 1 0,-1-2 0,1 1-1,12-6 1,-11 4 14,0 0-1,0 1 1,0 0 0,1 2-1,25-2 1,71 10 550,-34-1-251,-65-5-302,1 1 1,0 0-1,21 7 0,-22-5 4,0-1 0,0 0 0,0-1 0,22 2 0,1-7 141,-21-4-122,-13 7-116,0-1 0,0 1-1,0 0 1,0-1 0,0 1-1,0-1 1,0 1 0,0-1 0,0 1-1,0 0 1,0-1 0,0 1 0,0-1-1,0 1 1,0 0 0,0-1 0,-1 1-1,1-1 1,0 1 0,0 0-1,0-1 1,-1 1 0,1 0 0,0-1-1,-1 1 1,1 0 0,0 0 0,-1-1-1,1 1 1,0 0 0,-1 0 0,1-1-1,-1 1 1,-2-2-88,-1-1-1,1 1 1,-1 1-1,0-1 1,1 0-1,-1 1 1,-6-2 0,2 1-1687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07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4616,'0'0'14881,"-2"10"-14756,-5 23 29,1-1 0,-1 48-1,3 86 244,0 54 25,10-131-213,-5-83-172,0 1-1,0 0 1,1-1-1,4 13 1,4 13 140,-2-2-29,-6-24-92,0 0-1,0 1 1,-1-1-1,0 0 1,0 7 0,3-7 155,-5-5-77,-1-1-126,1 0 12,-8-9-321,-3-2-2590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0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4416,'0'0'14846,"3"12"-14671,3 11-46,-1 0 0,-2 1 0,2 27 0,-4 2 431,2 0 0,14 73 0,-12-106-361,-4-14-122,1 0 0,-1 0 0,0 0 0,0 7 0,5 15 497,-4-25-520,-1 1 0,0-1 0,-1 0 0,1 0 1,0 1-1,-1-1 0,0 0 0,0 4 0,-3 19 148,-8 26-1,5-27-121,5-22-67,0 0 1,0-1 0,0 1-1,-1 0 1,1-1 0,-1 1-1,0-1 1,-2 3 0,-9 15 31,13-19-58,0 0 0,0 0 1,-1 0-1,1 0 0,0 0 1,-1-1-1,1 1 0,-1 0 1,1 0-1,-1 0 0,0-1 1,1 1-1,-1 0 0,0-1 1,1 1-1,-1-1 0,0 1 1,-1 0-1,1-1 21,1 0-1,-1 0 1,0 0 0,1 0-1,-1 0 1,0 0-1,1 0 1,-1 0-1,0 0 1,1 0 0,-1 0-1,1-1 1,-1 1-1,1 0 1,-1-1 0,0 1-1,1 0 1,-1-1-1,1 1 1,-1-1 0,-3-3-439,1 0 0,0 1 0,0-2 0,-5-7 0,5 8-992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3504,'0'0'7238,"11"-3"-6630,163-31 3788,-17 27-2717,-50 5-918,-48-3-325,-22 2 230,0 1 0,54 4 1,-84 0-423,-1 0 109,-5-4 404,-17-3-403,9 4-3114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3808,'0'0'13577,"5"13"-13399,1 2-124,0 0 15,-1 0 0,0 1 0,3 22 0,-6-24-1,32 247 1145,-32-249-1125,-1-1 0,2 1-1,5 17 1,2 7 169,2 13 375,-10-40-400,-7-18-3191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6128,'0'0'3912,"11"-3"-3388,-7 2-479,10-3 148,0 1 1,0 0-1,1 1 0,20 0 1,471-19 4558,-494 20-4371,0-1 1,-1 0 0,16-4 0,-20 5 521,-7 1-886,0 0-1,0 0 0,0 0 0,0 0 0,0-1 1,0 1-1,0 0 0,0 0 0,0 0 1,0 0-1,0 0 0,0 0 0,0 0 0,0 0 1,0 0-1,0-1 0,0 1 0,0 0 0,0 0 1,0 0-1,0 0 0,0 0 0,0 0 1,0 0-1,0 0 0,0 0 0,0 0 0,0-1 1,0 1-1,1 0 0,-1 0 0,0 0 0,0 0 1,0 0-1,0 0 0,0 0 0,0 0 1,0 0-1,0 0 0,0 0 0,1 0 0,-26 5-2573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4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7736,'0'0'4758,"5"12"-4226,1-1-374,-3-4-65,0-1 0,0 0 0,-1 1 0,0 0-1,0-1 1,0 1 0,-1 0 0,0 0 0,0 13 0,-3 69 989,3 89 696,3-131-1306,0-15 230,-2 0-1,-4 46 1,-1-64 189,-2-23-343,-1-2-743,-10-26-2812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8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14064,'0'0'1496,"64"-14"-1736,-58 14 112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43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35 4216,'0'0'11202,"-10"-4"-10870,-31-15-4,39 18-226,-1 0 0,1 0 0,0 0 0,-1 0 0,1 1 0,-1-1 1,1 1-1,-1-1 0,-3 1 0,-5-1 424,-24-2 3637,30 3-3752,5 2-395,-1-1 1,1 0-1,0 1 0,-1-1 0,0 1 0,1-1 0,-1 0 0,0 1 0,0-1 0,1 0 1,-3 2-1,-13 8 110,14-10-113,0 0 1,0 0 0,0 0-1,0 0 1,0 1 0,0-1 0,0 1-1,-2 2 1,-1 3 17,-19 25 85,23-31-99,0 1 0,0 0 1,0 1-1,0-1 0,0 0 1,0 0-1,1 0 0,-1 0 1,1 1-1,-1-1 0,1 0 1,0 1-1,0 3 0,0-6-2,1 1-1,-1 0 0,1 0 0,-1 0 0,1-1 1,-1 1-1,1 0 0,0 0 0,-1-1 1,1 1-1,0 0 0,-1-1 0,1 1 1,0-1-1,0 1 0,0-1 0,0 0 0,-1 1 1,1-1-1,0 0 0,0 1 0,0-1 1,0 0-1,2 0 0,22 1 109,-16-3-97,-1-1 0,1 0 0,-1-1 0,0 0 0,0 0 0,0-1 0,0 0 0,-1 0 0,12-11 0,-18 15-17,-1 1-1,1-1 1,0 1 0,-1-1-1,1 0 1,-1 1 0,1-1 0,-1 0-1,0 1 1,1-1 0,-1 0-1,0 0 1,1 1 0,-1-1-1,0 0 1,1-1 0,-2 2-5,1-1 0,0 1 0,0-1 1,-1 1-1,1-1 0,0 1 0,-1-1 0,1 1 1,-1 0-1,1-1 0,0 1 0,-1 0 0,1-1 0,-1 1 1,1 0-1,-1 0 0,1-1 0,-1 1 0,1 0 1,-1 0-1,1 0 0,-1 0 0,1 0 0,-1 0 1,1 0-1,-1 0 0,0 0 0,0 0 0,-13-3 107,13 2-99,-1 1 0,1-1 1,0 1-1,-1 0 0,1 0 0,-1-1 1,1 1-1,0 0 0,-1 0 0,1 0 1,-1 0-1,1 1 0,-1-1 0,1 0 1,0 1-1,-1-1 0,1 0 0,0 1 1,-1 0-1,-1 1 0,-4 3 45,0 0 0,0 0 0,0 1 1,-5 7-1,10-11-30,0 0-1,1 0 1,-1 1 0,1-1 0,-1 0 0,1 1 0,0-1 0,0 1 0,0-1 0,1 1-1,-1-1 1,1 1 0,-1 0 0,1-1 0,0 1 0,0 0 0,0 5 0,0-7-16,0-1 1,0 1 0,0 0 0,0 0 0,0 0 0,0 0-1,1 0 1,-1-1 0,0 1 0,0 0 0,1 0 0,-1-1-1,0 1 1,1 0 0,-1 0 0,1-1 0,-1 1 0,1 0-1,-1-1 1,1 1 0,0 0 0,-1-1 0,1 1 0,0-1-1,-1 1 1,1-1 0,0 0 0,0 1 0,-1-1 0,1 0-1,0 1 1,0-1 0,0 0 0,-1 0 0,1 0 0,0 1-1,0-1 1,0 0 0,0 0 0,-1-1 0,1 1 0,1 0-1,1-1 4,-1 0-1,-1 1 1,1-1-1,0 0 1,0-1-1,0 1 1,0 0-1,-1 0 0,1-1 1,-1 1-1,1-1 1,-1 1-1,1-1 1,-1 0-1,2-2 1,1-4 39,10-21 80,-13 28-121,-1-1-1,1 1 1,-1 0 0,1 0-1,-1-1 1,0 1-1,0 0 1,0-1 0,1 1-1,-1 0 1,-1-1-1,1 1 1,0 0 0,0 0-1,0-1 1,-1 1-1,1 0 1,0 0 0,-1-1-1,0 0 1,-2-7 150,-2-4 132,5 13-288,-1 0 0,1-1 0,0 1 1,0 0-1,-1 0 0,1 0 1,0-1-1,-1 1 0,1 0 0,0 0 1,-1 0-1,1 0 0,0 0 1,-1 0-1,1 0 0,0 0 1,-1 0-1,1 0 0,0 0 0,-1 0 1,1 0-1,0 0 0,-1 0 1,1 0-1,0 0 0,-1 0 0,1 0 1,0 0-1,0 1 0,-1-1 1,1 0-1,0 0 0,-1 0 0,1 0 1,0 1-1,0-1 0,-1 0 1,1 0-1,0 1 0,-1 0 20,0 0 0,0 0 0,0 0 0,1 1 0,-1-1 0,0 0 0,1 0 0,-1 1 0,1-1 0,0 0 0,-1 0 0,1 1 0,0-1 0,0 1 0,-1-1 0,2 2 0,-2-3-17,1 1 0,0 0 0,0-1 0,0 1 0,0 0 0,0-1 0,0 1 1,1-1-1,-1 1 0,0 0 0,0-1 0,0 1 0,1-1 0,-1 1 0,0 0 0,0-1 0,1 1 0,-1-1 1,1 1-1,-1-1 0,0 1 0,1-1 0,-1 0 0,1 1 0,-1-1 0,1 0 0,-1 1 0,1-1 0,0 0 1,-1 1-1,1-1 0,-1 0 0,1 0 0,-1 0 0,1 1 0,1-1 0,-2 0 55,1-1-46,-1 1-1,0-1 0,0 0 0,0 1 0,0-1 1,1 1-1,-1-1 0,0 0 0,0 1 0,0-1 0,0 1 1,-1-1-1,1 0 0,0 1 0,0-1 0,0 1 1,0-1-1,-1 0 0,1 1 0,0-1 0,0 1 0,-1-1 1,1 1-1,0-1 0,-1 1 0,1-1 0,-1 1 1,1 0-1,-1-1 0,1 1 0,-1-1 0,0 1 0,-1 0 22,-2-1 15,1 1 1,-1 1-1,0-1 1,0 0-1,0 1 0,-5 1 1,8-1-39,0-1-1,0 1 1,0-1 0,0 1-1,0 0 1,0-1 0,0 1-1,0 0 1,1 0 0,-1 0-1,0-1 1,0 1 0,1 0-1,-1 0 1,1 0 0,-1 0 0,1 0-1,-1 0 1,1 0 0,0 0-1,-1 0 1,1 1 0,0-1-1,0 0 1,0 0 0,0 0-1,0 2 1,0-3-10,0 0-1,0 1 1,1-1 0,-1 0-1,0 0 1,0 0 0,0 0-1,0 0 1,1 1 0,-1-1-1,0 0 1,0 0 0,0 0-1,0 0 1,1 0 0,-1 0-1,0 0 1,0 0 0,0 0-1,1 0 1,-1 0 0,0 0-1,0 0 1,1 0 0,-1 0-1,0 0 1,0 0 0,0 0-1,1 0 1,-1 0 0,0 0-1,0 0 1,0-1-1,0 1 1,1 0 0,-1 0-1,0 0 1,0 0 0,0 0-1,0-1 1,1 1 0,14-9 200,-4-1 48,-11 8-74,-5 3 56,-1 7-209,6-7-27,0-1 0,0 1 1,-1-1-1,1 1 0,0-1 0,0 1 0,0-1 0,0 0 0,-1 1 0,1-1 0,0 1 0,-1-1 0,1 0 0,0 1 0,0-1 0,-1 0 0,1 1 0,-1-1 0,1 0 0,0 1 0,-1-1 0,1 0 0,-1 0 0,1 0 0,-1 1 0,0-1 0,1 0-10,-12-14-3061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4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7328,'0'0'4110,"-6"11"-3596,-77 102 1091,55-80-577,-34 28 0,44-45-408,13-12-340,0 0 1,1 1 0,-1-1-1,1 1 1,-7 11 0,3-2 694,16-15-320,9-2-569,66-16 192,-56 12-194,1 2 0,28-4 0,26 2 75,85-4 249,-155 12-333,0 0-1,-1 1 1,1 0 0,13 5 0,24 3 407,-38-11-368,-9-3-2933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6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3808,'0'0'9896,"1"13"-9478,1 27-154,0 3 367,1 0 0,10 42 1,-5-42-91,-7-32-299,1 1 1,0-1-1,1 0 0,8 21 1,-8-14 558,-2-15-343,1-7-74,3-10-88,-5 13-331,10-36 140,-2 0 0,-1 0 0,-2-1 0,-2 0 0,-2-46 0,1 10 71,1 6 112,-5 56-206,2 11-72,-1 0 0,1 0 1,0 0-1,0 0 0,0 0 1,0 0-1,0 0 0,0 0 1,0 0-1,0 0 0,0 0 1,0 0-1,0 0 0,1-1 1,-1 1-1,0 1 0,1-1 1,-1 0-1,1-2 0,-2-5 144,0-7-24,1 14-122,0 1 0,0 0 0,0 0 0,0-1 0,0 1 0,0 0 0,0 0 0,0-1-1,0 1 1,1 0 0,-1 0 0,0-1 0,0 1 0,0 0 0,1 0 0,-1 0 0,0-1 0,0 1 0,0 0 0,1 0-1,-1 0 1,0 0 0,0 0 0,1 0 0,-1-1 0,0 1 0,0 0 0,1 0 0,-1 0 0,0 0 0,1 0 0,-1 0-1,0 0 1,0 0 0,1 0 0,-1 0 0,0 0 0,0 0 0,1 0 0,-1 1 0,0-1 0,1 0 0,-1 0 0,0 0 0,0 0-1,1 1 1,71 23 143,-60-19-142,1-1 1,23 4-1,-4 0 76,52 7 654,-81-14-688,0 0 1,1 0-1,-1-1 0,0 0 1,1 1-1,-1-1 1,1 0-1,-1 0 0,0-1 1,1 1-1,-1-1 0,1 0 1,-1 0-1,4-1 1,2 1-669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4720,'0'0'9238,"2"12"-8803,-1-1-375,3 11 341,-2 0-1,0 0 1,-2 27 0,-1-29 222,0 0 1,2 1 0,5 31 0,-5-44-377,-1-7-202,0 0 1,0 0-1,0-1 1,0 1-1,0 0 1,1 0-1,-1 0 1,0 0-1,1 0 1,-1-1-1,1 1 0,-1 0 1,0 0-1,1-1 1,0 1-1,-1 0 1,1-1-1,-1 1 1,1 0-1,1 0 1,0 0 71,0 1 1,0-1-1,0 0 0,0 0 1,0 0-1,1-1 1,-1 1-1,0-1 0,0 1 1,1-1-1,-1 0 1,0 1-1,5-1 0,36-3-76,-33 2 112,26 1 198,71 7-1,-102-7-318,0 0 47,0 1 0,0-1-1,-1 1 1,1 1 0,0-1-1,5 2 1,-10-3-77,0 0 1,0 0-1,0 1 1,0-1-1,0 0 1,0 0-1,0 0 0,0 0 1,0 0-1,1 0 1,-1 0-1,0 0 1,0 0-1,0 0 0,0 0 1,0 0-1,0 0 1,0 0-1,0 0 1,0 0-1,1 0 0,-1 0 1,0 0-1,0 0 1,0 0-1,0 0 1,0 0-1,0 0 0,0 0 1,0 0-1,0 0 1,0 0-1,1-1 1,-1 1-1,0 0 0,0 0 1,0 0-1,0 0 1,0 0-1,0 0 0,0 0 1,0 0-1,0 0 1,0 0-1,0 0 1,0 0-1,0-1 0,0 1 1,0 0-1,0 0 1,0 0-1,0 0 1,0 0-1,0 0 0,0 0 1,0 0-1,0 0 1,0-1-1,0 1 1,0 0-1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18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5624,'0'0'8840,"11"-1"-8404,2 0-310,2 1 148,-1-1-1,1-1 1,26-7 0,-35 8-97,1-1 0,0 2-1,0-1 1,0 1 0,-1 0 0,1 0 0,0 1 0,0 0 0,-1 0 0,1 0 0,-1 1-1,1 0 1,-1 1 0,11 4 0,-16-6-143,0 1 1,0-1-1,0 0 0,0 0 0,0 0 0,0 0 1,-1 1-1,1-1 0,0 0 0,-1 1 1,1-1-1,-1 0 0,1 1 0,-1-1 1,0 1-1,1-1 0,-1 1 0,0 1 0,0 26 253,0-24-233,0-1 0,-1 1 0,0-1 0,0 1 0,-1-1 0,1 0-1,-1 1 1,0-1 0,0 0 0,0 0 0,-1 0 0,1 0 0,-1-1 0,-4 5-1,-18 27 342,24-35-387,1 1 1,-1 0-1,0 0 1,0 0-1,1 0 1,-1 0-1,1 0 0,-1 0 1,1 0-1,-1 0 1,1 1-1,-1-1 0,1 0 1,0 0-1,0 0 1,0 0-1,0 1 1,-1-1-1,2 0 0,-1 0 1,0 0-1,0 0 1,0 1-1,0-1 1,1 0-1,0 2 0,0-2 11,0 1 0,0 0-1,1-1 1,-1 1 0,0-1 0,1 0-1,0 1 1,-1-1 0,1 0-1,0 0 1,-1 0 0,1 0 0,0 0-1,0 0 1,3 0 0,4 2 99,-1 0 1,1-1 0,0 0-1,0-1 1,13 1 0,-18-2-309,-1 0 1,1 0-1,-1-1 1,1 1 0,-1-1-1,0 0 1,1 0-1,-1 0 1,0-1 0,0 1-1,0-1 1,0 1-1,0-1 1,0 0 0,0 0-1,3-4 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315 470 4120,'0'0'10969,"-10"-2"-10645,-1-3-209,5 3-31,0 0 0,0 0 0,1 1 0,-1-1 1,-7 1-1,-1-1 297,9 0-251,1 2 0,-1-1 0,1 0 0,-1 1-1,1 0 1,-1 0 0,1 0 0,-1 1 0,1 0-1,-9 2 1,10-2-81,-5 2 76,-1 1 1,1-1 0,0 2 0,0-1 0,0 1 0,0 1-1,1-1 1,0 1 0,-6 7 0,-8 9 173,14-15-187,-1 1 0,1 0 0,0 1 0,1 0 0,0 0 0,0 0 0,1 1 1,-7 15-1,11-21-43,-1 0 1,1 1-1,0-1 1,0 0-1,1 1 1,-1-1-1,1 0 1,0 9-1,0-12-52,1 1 0,-1 0-1,1-1 1,0 1-1,-1-1 1,1 1-1,0-1 1,0 1-1,0-1 1,0 0 0,0 0-1,0 1 1,0-1-1,1 0 1,-1 0-1,0 0 1,1 0-1,-1 0 1,0 0-1,1 0 1,-1-1 0,1 1-1,0-1 1,-1 1-1,3 0 1,5 1 24,-1 0 0,1-1 0,0 1 0,0-2 0,0 1 0,0-1 0,0-1 0,0 0 0,0 0 0,-1 0 0,1-1 1,0-1-1,-1 1 0,1-2 0,-1 1 0,0-1 0,0 0 0,8-6 0,-3 1 15,0-1 0,-1 0 0,0-1 0,-1 0 0,0-1 1,0 0-1,-2 0 0,1-2 0,8-16 0,-12 17-11,0 0 1,-2 0-1,7-25 0,-5 15-2,-1 2 3,-1 0 0,-2 0 0,0-1 0,0 1 0,-2-1 0,-1 0 0,-1 1 1,-6-32-1,5 45-23,1 1 1,-1 0-1,0 0 1,0 0 0,-1 1-1,0-1 1,0 1-1,-1 0 1,1 0-1,-7-5 1,-4-5 79,-2 1 1,-20-16-1,25 23-64,7 3 4,-1 0 0,-1 0 0,1 1 0,-1 0 0,1 0-1,-1 1 1,0 0 0,-14-4 0,-23-7 163,38 12-175,-1-1 1,1 1-1,-1 0 0,0 0 0,0 1 0,-12-1 0,13 2-319,-21 0 848,27 0-686,-1 0 0,0 0 1,1 0-1,-1 0 0,1 0 1,-1 0-1,0 0 0,1 0 1,-1 0-1,1 1 0,-1-1 1,0 0-1,1 0 0,-1 1 1,1-1-1,-1 0 0,1 1 1,-1-1-1,1 0 0,-1 1 1,1-1-1,-1 1 0,1-1 1,0 1-1,-1-1 0,1 1 1,0-1-1,-1 1 0,1 0 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5720,'0'0'9414,"12"4"-9036,-11-3-362,15 5 176,1-1 0,-1 0 0,1-1 1,26 3-1,-40-7-96,1 0 1,-1 0-1,1 0 1,-1 1-1,1 0 1,-1-1-1,0 1 0,1 1 1,-1-1-1,0 0 1,5 3-1,-7-3-54,0 1 0,0-1 0,0 0 0,-1 0 0,1 0 0,0 1 0,-1-1 0,1 0-1,-1 1 1,1-1 0,-1 0 0,0 1 0,1-1 0,-1 1 0,0-1 0,0 0 0,0 1 0,0-1-1,0 1 1,0-1 0,-1 0 0,1 1 0,0-1 0,-1 1 0,1-1 0,-1 0 0,1 1 0,-1-1 0,-1 2-1,-1 2 12,0 1 0,0-2 0,-1 1 0,0 0 0,1-1-1,-2 1 1,-8 6 0,-35 24 302,46-34-335,0 1 1,1-1 0,-1 1 0,1 0-1,-1-1 1,1 1 0,0 0 0,0 0-1,-1 2 1,1-3 15,0 1 0,1-1 0,-1 0 0,0 1 0,0-1 0,0 0 0,0 0 0,0 0 1,0 0-1,0 0 0,0 0 0,0 0 0,-2 1 0,2 1 152,7 1-49,12 2 92,108 15 659,-121-21-870,-1 0 1,1 0 0,0 0-1,-1-1 1,6-1-1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4912,'0'0'11440,"11"-2"-11089,13-4 153,48-3-1,42-3 652,12-1-315,-50 10-270,78-15 1,38-1 236,-67 9-291,50 6 264,-17 2 89,-132 0-395,35-8 0,-60 10-468,-1 0-1,1 0 1,-1 0 0,0 0 0,1 0 0,-1 0-1,0 0 1,1 0 0,-1 0 0,1 0-1,-1 0 1,0 0 0,1-1 0,-1 1-1,0 0 1,1 0 0,-1 0 0,0-1 0,1 1-1,-1 0 1,0-1 0,0 1 0,1 0-1,-1 0 1,0-1 0,0 1 0,0 0 0,1-1-1,-1 1 1,0 0 0,0-1 0,0 1-1,0-1 1,0 0-26,-1 0 0,0 0 1,1 0-1,-1 0 0,0 0 0,0 1 0,1-1 0,-1 0 1,0 0-1,0 1 0,0-1 0,0 1 0,0-1 0,-2 0 1,-10-5-3255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3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317 357 5624,'0'0'1085,"-12"0"-336,-3 0-348,0 1-1,-1 1 1,1 1-1,0 0 1,-18 6-1,10 0 276,10-4-299,0-1-1,0 2 0,0 0 0,1 0 1,0 2-1,0-1 0,1 1 0,-14 13 1,19-14-160,-1 0 131,1 0 1,0 1-1,-10 16 1,15-22-289,-1 0 0,2 0 1,-1 0-1,0 0 0,0 0 0,1 1 1,-1-1-1,1 0 0,-1 0 0,1 1 1,0-1-1,0 0 0,0 1 1,0-1-1,1 0 0,-1 0 0,0 1 1,1-1-1,0 0 0,0 0 0,-1 0 1,3 3-1,-1-3-4,-1 0 0,1 0 1,0-1-1,0 1 0,0-1 0,0 1 1,0-1-1,0 0 0,0 0 0,0 0 1,5 2-1,29 6 362,-24-9-333,1 0 0,0-1 0,0 0 0,0-1 0,0 0 1,-1-1-1,1-1 0,-1 0 0,23-11 0,-15 5 19,-1-1 0,-1 0 0,1-1 0,-2-1 0,0-1 0,23-23 0,-32 28-48,0 0 0,0 0-1,-1-1 1,0-1 0,-1 1 0,0-1 0,-1 0 0,0 0 0,0 0 0,-2-1 0,1 0 0,-1 0-1,1-14 1,-3 8 19,0-1 0,-1 0 0,-1 0 0,-1 0-1,-1 1 1,-1-1 0,0 1 0,-1 0 0,-14-33-1,16 46-40,-1 0 0,1 1 0,-1-1 0,0 1 0,0 0-1,0 0 1,-1 0 0,1 1 0,-1-1 0,0 1 0,0 0-1,0 1 1,-1-1 0,1 1 0,0 0 0,-1 0 0,-8-1-1,9 2-21,1 0-1,-1 0 0,0 0 0,1 1 1,-1-1-1,0 1 0,1 1 0,-1-1 1,1 1-1,-1-1 0,0 1 0,1 0 1,-1 1-1,1-1 0,0 1 0,-1 0 1,1 0-1,0 1 0,0-1 1,0 1-1,1 0 0,-4 3 0,1 0-261,-24 32 398,28-36-563,0 1 0,1 0 0,-1 0 0,1 0 0,0 0 0,0 0 0,-1 4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4216,'0'0'6673,"15"1"-6140,117 7 1051,-125-7-1356,1 0 0,0 0-1,-1 1 1,0 0-1,10 4 1,-13-4-118,-1 0 1,1 0-1,-1 0 1,0 1-1,0-1 0,0 1 1,0 0-1,0 0 1,0 0-1,-1 0 0,4 5 1,37 54 1166,21 35 303,-60-91-1463,38 63 942,-37-61-882,1-1 0,-1-1 0,1 1 0,1-1 0,-1 0 0,1-1 0,9 6 0,-15-10-153,0 0 1,0-1-1,-1 1 0,1-1 0,0 1 1,0-1-1,0 1 0,0-1 0,0 0 0,0 1 1,0-1-1,0 0 0,0 0 0,0 0 1,0 0-1,1 0 0,7-12-22,-2-1-145,14-38-3047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0 9344,'0'0'1072,"-5"11"-904,-6 13 38,-2-1 0,-1 0 0,-29 37 0,-75 57 908,30-34-140,65-60-503,-1 0-1,-1-2 1,0-1 0,-53 31 0,69-48 7,9-3-511,0 0 0,0 0 1,0 0-1,-1 0 0,1 0 0,0-1 0,0 1 0,0 0 1,0 0-1,0 0 0,0 0 0,0 0 0,-1 0 1,1 0-1,0 0 0,0 0 0,0 0 0,0 0 1,0 0-1,0 0 0,0 0 0,0 0 0,0-1 0,0 1 1,-1 0-1,1 0 0,0 0 0,0 0 0,0 0 1,0 0-1,0 0 0,0-1 0,0 1 0,0 0 1,0 0-1,0 0 0,0 0 0,0 0 0,0 0 0,0 0 1,0-1-1,0 1 0,0 0 0,0 0 0,0 0 1,0 0-1,0 0 0,0 0 0,0 0 0,1-1 1,-1 1-1,0 0 0,0 0 0,0 0 0,0 0 0,0 0 1,0 0-1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46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1 6728,'0'0'10602,"-11"2"-10189,-99 22 1814,104-22-2046,1-1-1,-1 1 1,0 0-1,1 1 1,-1-1-1,1 1 1,0 0-1,0 1 1,0-1-1,0 1 1,1 0-1,-1 0 1,1 0-1,-4 6 1,8-9-129,0 0 0,0 1 1,0-1-1,0 0 0,0 1 0,0-1 1,0 0-1,1 1 0,-1-1 0,0 0 1,1 1-1,-1-1 0,1 0 1,-1 0-1,1 1 0,0-1 0,0 0 1,-1 0-1,1 0 0,0 0 0,2 2 1,-1-1 59,0 1 1,0 0 0,1-1 0,-1 0 0,1 1-1,0-1 1,5 3 0,-6-5-71,-1 1 1,1-1-1,0 0 1,-1 0 0,1 0-1,-1 0 1,1-1-1,0 1 1,-1 0-1,1-1 1,-1 1-1,1-1 1,-1 0-1,1 1 1,-1-1-1,1 0 1,-1 0-1,1 0 1,-1 0-1,0 0 1,0 0-1,0 0 1,1-1-1,-1 1 1,0 0-1,1-3 1,0 1 9,0 1 0,-1-1-1,1 0 1,0 0 0,-1 0 0,0 0 0,0 0-1,0 0 1,0 0 0,0 0 0,-1 0-1,1-6 1,-1 7-20,0 1 0,0 0 0,0-1-1,0 1 1,-1 0 0,1 0 0,0-1 0,-1 1-1,1 0 1,-1 0 0,1-1 0,-1 1 0,0 0-1,1 0 1,-1 0 0,0 0 0,0 0 0,0 0-1,0 0 1,0 0 0,0 0 0,0 0 0,0 1-1,-2-2 1,1 2-4,0-1 1,0 1-1,0 0 0,0-1 1,0 1-1,0 0 0,1 0 1,-1 1-1,0-1 0,0 0 1,0 1-1,0-1 0,0 1 0,-3 1 1,0 0 5,0 0 1,0 1-1,0 0 1,1 0-1,0 0 1,-1 0-1,1 1 1,0-1-1,0 1 1,1 0-1,-6 8 0,6-7 6,1 0-1,-1 1 0,1-1 1,0 1-1,1 0 0,0-1 1,0 1-1,-1 7 0,2-12-26,0 1-1,0-1 0,0 0 1,0 1-1,1-1 1,-1 0-1,0 1 0,1-1 1,-1 0-1,0 1 1,1-1-1,0 0 1,-1 0-1,1 1 0,0-1 1,0 0-1,-1 0 1,1 0-1,0 0 0,0 0 1,0 0-1,0 0 1,1 0-1,-1-1 0,0 1 1,0 0-1,0-1 1,1 1-1,-1-1 1,0 1-1,1-1 0,-1 1 1,0-1-1,1 0 1,-1 0-1,0 0 0,1 0 1,-1 0-1,1 0 1,0 0-1,2 0 6,1 0-1,-1-1 1,0 0-1,0 1 1,0-1 0,0 0-1,-1-1 1,1 1-1,0-1 1,0 0 0,-1 0-1,1 0 1,-1 0-1,0 0 1,1-1 0,-1 0-1,0 0 1,0 0-1,-1 0 1,1 0 0,-1 0-1,0-1 1,1 1-1,1-5 1,-1 0 17,0 1 1,0-1-1,0 0 0,-1 0 1,0-1-1,-1 1 0,0 0 1,0 0-1,-1-1 0,0 1 1,-1-9-1,1 16-23,-1 0 0,1 0-1,-1 0 1,1 0 0,-1 1 0,1-1 0,-1 0-1,1 0 1,-1 1 0,0-1 0,0 0-1,1 1 1,-1-1 0,0 0 0,0 1 0,0-1-1,0 1 1,0-1 0,0 1 0,0 0 0,0-1-1,0 1 1,0 0 0,0 0 0,0 0-1,0 0 1,0 0 0,0 0 0,0 0 0,0 0-1,0 0 1,0 0 0,0 0 0,0 1-1,-1 0 1,1-1-14,-1 0 0,1 0 0,0 0 0,-1 0-1,1 1 1,0-1 0,-1 0 0,1 1 0,0 0 0,0-1-1,-1 1 1,1 0 0,0-1 0,0 1 0,0 0 0,0 0 0,0 0-1,0 0 1,0 0 0,0 0 0,0 0 0,1 0 0,-1 0-1,0 0 1,0 2 0,2 0-136,-1-1 0,1 0-1,0 1 1,0-1 0,0 0 0,1 0 0,-1 0-1,0 0 1,1 0 0,-1 0 0,1-1-1,0 1 1,-1 0 0,1-1 0,2 2 0,-1-1-1695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7136,'0'0'6097,"10"0"-5689,78 4 708,-84-4-1002,-1 0 0,1 1 0,0-1 0,-1 1 0,1 0 0,0 0 0,5 3 0,-8-4-93,0 1 0,-1-1 1,1 1-1,0-1 0,-1 1 1,1-1-1,-1 1 0,1 0 1,-1-1-1,0 1 0,1 0 0,-1-1 1,1 1-1,-1 0 0,0-1 1,0 1-1,1 0 0,-1 0 1,0-1-1,0 1 0,0 0 0,0 0 1,0 0-1,0-1 0,0 1 1,0 0-1,0 0 0,0 0 1,-1-1-1,1 1 0,0 0 0,0-1 1,-1 1-1,1 0 0,-1 0 1,1-1-1,0 1 0,-1-1 1,0 2-1,-9 15 239,-1-1-1,-1 0 1,0-1 0,-14 14-1,26-29-244,0 0 0,1-1 0,-1 1-1,0 0 1,1 0 0,-1 0 0,0 0-1,0 0 1,1 0 0,-1 0-1,0 0 1,1 0 0,-1 0 0,0 0-1,1 0 1,-1 0 0,0 1 0,0-1-1,1 0 1,-1 0 0,0 0 0,1 0-1,-1 0 1,0 1 0,0-1-1,0 0 1,1 0 0,-1 0 0,0 1-1,0-1 1,0 0 0,1 0 0,-1 1-1,0-1 1,0 0 0,0 1-1,0-1 1,0 0 0,0 0 0,1 1-1,-1-1 1,0 0 0,0 1 0,0-1-1,0 0 1,0 1 0,0-1-1,0 0 1,0 0 0,0 1 0,-1-1-1,1 0 1,0 1 0,0-1 0,0 0-1,0 0 1,0 1 0,0-1 0,-1 0-1,1 0 1,0 1 0,0-1-1,0 0 1,-1 0 0,1 1 0,0-1-1,0 0 1,-1 0 0,1 0 0,24 0 376,-13-2-299,0 0 0,0-1 0,0 0 0,0-1 0,-1 0 0,16-9 0,-21 10-511,-1 0-1,1 0 0,-1 0 0,0-1 0,5-6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2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 4912,'0'0'5073,"-12"1"-4648,4 0-391,-17 0 528,1 2-1,-1 1 1,-26 8-1,35-7-169,13-5-292,-1 1 0,1 0-1,0 0 1,0 0 0,0 0 0,0 0 0,0 0 0,1 1 0,-1 0 0,0-1-1,1 1 1,-1 0 0,1 0 0,0 1 0,-1-1 0,1 0 0,-2 4 0,2-2 9,-3 2 19,2 1 0,-1-1 1,1 1-1,0 0 0,0 0 0,1 0 1,0 0-1,0 0 0,-1 13 1,-12 312 1117,12-209-987,20 377 595,-4-326-582,13 156 339,-25-317-584,15 129 400,-4 153-1,-8-117 183,-2-146-487,0-11 19,6 29 1,0-4 129,-8-45-256,0 0 0,1 0 0,-1 0 0,0 0 0,1 0 0,-1 0-1,1-1 1,-1 1 0,1 0 0,-1 0 0,1 0 0,0-1 0,-1 1-1,1 0 1,0-1 0,-1 1 0,1-1 0,0 1 0,0-1 0,0 1 0,0-1-1,0 1 1,-1-1 0,1 0 0,0 0 0,0 1 0,0-1 0,0 0-1,0 0 1,0 0 0,0 0 0,0 0 0,2 0 0,40-7 259,-29 4-242,95-18 194,77-10 185,-166 29-306,0 1 0,-1 1 0,1 1 0,0 1 0,0 0 0,-1 2 1,26 7-1,-44-11-170,25 10 424,-17-5-3451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5720,'0'0'6204,"3"13"-5858,14 43-3,-15-50-266,1-1 1,-1 0-1,1 0 0,0 0 0,0 0 1,0-1-1,0 1 0,1-1 1,0 0-1,7 6 0,6 7 181,-8-7-65,0 1 0,1-1 0,0-1 0,1 0 0,0-1 0,1 0 0,0 0 0,21 9 0,-24-13-101,0 1 0,0 0 0,0 0 0,-1 0-1,1 1 1,-2 0 0,1 1 0,-1 0 0,0 0-1,0 1 1,-1-1 0,0 1 0,0 1 0,-1-1 0,8 17-1,9 42 279,-2 0 0,18 124 0,-21-58-65,33 213 371,-41-282-533,3 111 0,-17 64 71,4-215-190,11 217 181,-2-115-117,-6-82-68,0 31 29,22 130 1,12-66 93,-32-119-60,10 34 0,-13-50-57,0 0-1,1 0 1,0 0 0,0 0-1,0 0 1,0 0 0,0-1-1,1 1 1,0-1-1,-1 0 1,1 1 0,0-1-1,1-1 1,6 6-1,-10-8 126,-13 1 53,-64 2 46,57-3-178,1 0-1,-1 1 1,1 1-1,-30 8 1,12-1 62,-49 6-1,29-6-181,57-9 39,0 0 1,-1 0-1,1 0 1,0 0-1,0 0 1,-1 0-1,1 0 1,0 0-1,0 0 1,-1 0-1,1 0 1,0 0-1,0 0 1,-1 0-1,1 0 1,0 0-1,0 0 1,-1 0-1,1 0 1,0 0-1,0 0 1,0 0-1,-1 0 1,1-1-1,0 1 1,0 0-1,0 0 1,-1 0-1,1 0 1,0-1-1,0 1 1,0 0-1,0 0 1,0 0-1,-1-1 1,1 1-1,2-10-114,6-5-2733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3616,'0'0'15559,"4"12"-15393,0 3-91,-1 0 0,0 1 1,-1-1-1,0 1 0,-2 23 1,-5 11 169,-2 0-1,-16 59 1,8-42-16,-7 26 174,19-80-292,0-1 0,1 0-1,0 1 1,1 0 0,0 16-1,1-28-93,0 0 0,0 0 0,1 0 0,-1 0 0,0 0 0,1 0 0,-1 0 0,1 0 0,-1 0 0,1 0 0,-1 0 0,1-1-1,0 1 1,-1 0 0,1 0 0,0 0 0,0-1 0,-1 1 0,1 0 0,0-1 0,0 1 0,0-1 0,0 1 0,0-1 0,0 1 0,0-1 0,0 0 0,0 0-1,0 1 1,0-1 0,0 0 0,2 0 0,43 0 70,-36 0-70,54-5 82,72-15 0,9-1 127,-102 14-118,-29 4-2,0 1-1,19 0 1,-15 0 180,-14 1-243,-12-1-370,6 2 96,0-1 1,0 0 0,0 0-1,0 0 1,1 0 0,-1 0 0,0 0-1,1 0 1,-1 0 0,0-1 0,-1-2-1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7136,'0'0'5934,"14"1"-5428,38 3 518,89-5 0,33-15 1607,-116 10-675,-57 6-1544,-24 0-49,5-2-3406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7328,'0'0'2521,"12"-2"-2097,194-22 1887,-142 16-672,117 2 0,-151 8-1121,-22-1-260,0 0 0,0-1 0,0 0 0,0 0 1,11-2-1,-4-2 1112,-11 2-952,-8 1-2634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 5824,'0'0'5638,"-9"12"-5067,-155 180 1710,-5-33 272,157-149-2173,1 1 0,0 0-1,1 1 1,0 0-1,-11 18 1,14-16 451,13-21-768,16-22-803,-21 27 695,18-25-3188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8336,'0'0'1752,"13"10"-1160,4 0-391,-4-2-23,-1 0 0,0 1 0,0 0 0,-1 1 0,11 12 0,17 22 678,29 32 700,-61-69-1303,0 0 0,-1 1 0,0 0 1,0 0-1,-1 0 0,0 0 0,0 1 0,3 10 0,-4 0 1064,-5-18-1374,1-1 0,0 1 0,0-1-1,-1 1 1,1-1 0,0 0 0,-1 1 0,1-1 0,-1 1 0,1-1 0,-1 0 0,1 1 0,-1-1 0,1 0 0,-1 1 0,1-1 0,-1 0 0,1 0 0,-1 0 0,1 1 0,-1-1 0,1 0 0,-1 0 0,1 0 0,-1 0 0,0 0 0,1 0 0,-1 0 0,1 0 0,-2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8136,'0'0'3697,"-1"13"-3196,-8 64 77,-13 181 1476,7-66-312,9-133-1125,5-51-457,1 0 1,0 0-1,1 0 1,1 9 0,1-1 273,-4-15-395,1-1-1,0 1 1,0-1-1,0 1 1,0-1-1,0 1 1,0-1-1,0 1 0,0-1 1,0 1-1,0-1 1,1 1-1,-1-1 1,0 1-1,0-1 1,0 0-1,0 1 1,1-1-1,-1 1 1,0-1-1,1 1 1,-1-1-1,0 0 1,1 1-1,-1-1 1,0 0-1,1 1 1,-1-1-1,0 0 1,2 1-1,-1-2 23,0 0 0,0 0-1,0 1 1,0-1 0,0 0 0,0 0-1,0 0 1,0 0 0,0 0 0,-1 0-1,1 0 1,1-3 0,9-15 58,-1-1 0,0 0 1,-1 0-1,-2-1 0,0 0 0,-1 0 1,-1-1-1,-1 0 0,-1 1 1,0-2-1,-2 1 0,-1 0 0,-1 0 1,-6-38-1,4 49-70,0 1 0,-1 0 0,-1 0-1,1 0 1,-2 1 0,-6-11 0,-10-18 117,-17-22 121,38 59-281,1 0 1,-1 0 0,1 0 0,-1 0 0,1 0 0,0 0-1,0 0 1,-1 0 0,1 0 0,0 0 0,0 0-1,0 0 1,0-1 0,0 1 0,0 0 0,0 0-1,1 0 1,-1 0 0,0 0 0,1 0 0,-1 0 0,0 0-1,2-2 1,-1 2 3,1-1 1,-1 1-1,1-1 0,0 1 0,-1-1 0,1 1 0,0 0 1,0 0-1,0 0 0,0 0 0,2-1 0,6-1 16,0 0 0,1 0 0,18-1 0,6 1 7,-1 1 0,1 2-1,-1 1 1,1 2 0,-1 1 0,0 2 0,47 14 0,-76-18-29,1 0 1,-1 0-1,1 1 0,-1-1 1,0 1-1,8 6 1,-11-8-5,-1 0 1,0 0 0,0 1-1,0-1 1,0 0 0,0 1-1,0-1 1,-1 0 0,1 1-1,0-1 1,-1 1 0,1-1 0,-1 1-1,1-1 1,-1 1 0,0-1-1,0 1 1,1 0 0,-1-1-1,0 1 1,-1-1 0,1 1-1,0-1 1,0 1 0,-1 0-1,1-1 1,-1 1 0,1-1-1,-1 1 1,0 1 0,-3 4 0,0-1-1,0 1 1,0-1 0,-1 0 0,0 0 0,0 0 0,-1-1 0,-7 7 0,-55 35 22,36-25 6,-40 22 63,139-18 28,-11-5-152,-28-11 8,0 1 0,39 23 0,-63-33 18,-1 1-1,0 1 1,-1-1 0,1 0 0,0 1 0,-1 0 0,1-1 0,-1 1 0,0 0 0,3 5 0,-5-7 4,1 0 0,-1 0 0,1 0 0,-1 1 0,0-1 0,1 0 0,-1 0 0,0 1 0,0-1 0,0 0 0,0 0 0,0 1-1,0-1 1,0 0 0,-1 0 0,1 0 0,0 1 0,-1-1 0,1 0 0,-1 0 0,1 0 0,-1 0 0,1 0 0,-1 0 0,0 1 0,0-2 0,1 1 0,-1 0 0,0 0 0,0 0 0,0 0 0,0 0 0,-2 0 0,-18 14 13,0-2 0,-1-1 0,0 0-1,-31 11 1,38-18 14,0-1 0,0 0 0,0-1 0,0-1 0,0 0 0,-1-1 0,1-1-1,-22-2 1,-157-27 202,187 28-506,0 0 0,0 1 0,0 0 0,0 0 0,-11 2 0,12-1-1384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5720,'0'0'10189,"12"0"-9897,325-7 1892,-316 6-1795,-1 2 0,1 0 0,0 1 0,34 9 0,-45-6 184,0-1 615,-5-7-3828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0:59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14 325 5416,'0'0'5908,"-2"11"-5447,-2 7 543,1 0 1,-2 35-1,6-29-320,1 1-1,1 0 1,12 46-1,33 69 1363,-24-87-1216,2 0 0,2-2 0,42 58 0,-64-102-625,1 1 0,14 13 0,11 13 379,-28-29-500,0 0 0,1-1 0,-1 1 0,10 5 0,-9-6-38,0 0 0,0 0 0,-1 0 0,1 1 0,3 5 0,18 25 278,2-1 1,60 58 0,-18-15-69,35 39-12,-86-97-219,0-1 0,2 0 1,0-2-1,1 0 0,45 24 0,22-1 112,-60-28-97,-19-6-17,1-2 1,-1 1 0,1-1 0,13 2 0,5 0 65,34 11 1,-37-9-26,52 7-1,32-4 35,183-6-1,-260-6-80,-3 1 12,0-1 0,-1-2 0,1 0 0,36-12-1,7-2 98,-53 15-53,0-2 0,37-13-1,-43 12-22,1 2-1,29-6 0,-4 1 17,1-1-7,-23 6-22,0 0 0,18-8-1,15-4 34,-34 11-41,30-12 0,-32 10-6,0 2-1,21-6 1,-24 9 2,0-1-1,0-1 1,-1 0 0,0-1-1,16-9 1,21-13 79,-32 19-37,25-17-1,7-4 35,-38 24-76,1-1 1,-1 0 0,17-13-1,7-13 32,115-95 101,-126 108-77,35-37 1,-16 14 9,46-41 41,-64 58-83,16-19-21,77-63 1,-106 97-29,0-1 0,-1 0 0,0-1 0,10-16 0,0 0-3,-12 18 3,-1 0 0,0 1 0,0 1 0,14-13 0,-15 16 0,0-1 0,-1 1 0,0-1 0,8-13 0,-8 12 0,0-1 0,1 1 0,7-7 0,71-79 0,-81 90 6,-1 0 0,1-1 0,-1 1 0,0-1 0,0 0 0,3-7 0,-4 8-2,0 0 1,0 1 0,0-1-1,1 0 1,0 0-1,-1 0 1,1 1 0,0-1-1,0 1 1,0 0-1,1-1 1,-1 1 0,1 0-1,2-2 1,-3 3-4,0-1 1,0 0-1,-1 1 1,1-1-1,0 0 1,-1 0-1,1 0 1,-1-1-1,0 1 1,1 0-1,0-4 1,12-17 5,-5 11-14,0 0-1,-1-1 1,12-25-1,-8 16 9,-3 6 27,2 1 0,0 1 0,0 0 0,25-23 0,-17 19-99,24-32 0,-9 13-224,-25 28 65,-1 0 0,1-1 0,9-15-1,-3-1-3723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3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6128,'0'0'8261,"11"4"-7754,9 2-191,1 0 1,-1-1 0,1-2 0,26 3-1,-27-6 113,-1 2-1,1 0 0,22 6 1,-33-6-137,-1-1-1,1 0 1,0 0 0,0-1-1,8 0 1,4-1 1011,-17-1-652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4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91 312 4120,'0'0'3168,"-10"0"-2711,7 0-253,-39-3-4,7 2 6925,46 1-6583,541-69 646,-371 41-1005,308-41 389,-172 11 186,-306 57-733,273-44 738,-252 40-564,42 1 1,-46 3 80,0-1 0,27-6 1,-54 8-242,0 0-1,0-1 1,1 1 0,-1 0 0,0-1-1,0 1 1,0-1 0,0 1 0,0-1 0,0 0-1,0 1 1,0-1 0,2-1 0,-5-3 253,-8 2-383,-10 1-2927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4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4720,'0'0'3562,"8"12"-2991,-1 0-400,0 0 0,0 1 0,-2 0-1,1 0 1,-1 1 0,4 22 0,-1 26 953,-1 90-1,-4-37-1,-2-69-600,-2-35-228,0 1 1,2-1 0,-1 0-1,2 1 1,-1-1 0,5 15-1,7-8 2173,-13-18-2462,0 0 0,0 0 1,0 0-1,0 0 0,0 0 1,0 0-1,0 0 0,0 0 1,0 0-1,0 0 0,0 1 1,0-1-1,0 0 0,0 0 1,0 0-1,0 0 0,0 0 1,0 0-1,0 0 0,1 0 1,-1 0-1,0 0 0,0 0 1,0 0-1,0 0 0,0 0 1,0 0-1,0 0 0,0 0 1,0 0-1,0 0 0,0 0 1,0 0-1,0 0 0,1 0 1,-1 0-1,0 0 0,0 0 1,0 0-1,0 0 0,0 0 1,0 0-1,0 0 0,0-1 1,0 1-1,0 0 0,0 0 1,0 0-1,0 0 0,0 0 1,0 0-1,0 0 0,0 0 1,0 0-1,0 0 0,0 0 1,0 0-1,0 0 0,1 0 1,-1 0-1,0-1 0,0 1 1,0 0-1,0 0 0,0 0 1,0 0-1,-1 0 0,1-9 228,-3-9-6,-9-35 68,0-5-69,-26-72 0,30 110-131,1-1 0,2 0 0,0 0 0,1 0-1,-2-28 1,7 44-69,-1 1-1,1 0 0,0-1 0,0 1 0,0 0 1,1 0-1,0-1 0,0 1 0,0 0 0,0 1 1,0-1-1,1 0 0,-1 1 0,1-1 0,0 1 1,1 0-1,-1 0 0,0 0 0,1 0 0,-1 1 1,9-5-1,6-2 9,0 0-1,1 0 1,25-6 0,-39 13-33,12-3 8,1 0 0,0 1-1,0 1 1,0 1 0,36-1 0,-46 3-6,0 1 1,1-1-1,-1 2 1,0-1 0,0 1-1,0 0 1,0 1-1,0-1 1,-1 2-1,1-1 1,-1 1-1,0 0 1,0 1-1,0-1 1,7 8-1,-13-11-3,0 0 0,0 0 0,0 0 0,-1 1 0,1-1 0,0 0 0,-1 0 0,1 0 0,-1 0 0,1 1 0,-1-1 0,0 0 0,1 1 0,-1-1 0,0 0 0,0 1 0,0-1 0,0 0 0,0 1 0,0-1 0,-1 0 0,1 0 0,0 1 0,-1-1 0,1 0 0,-1 1 0,1-1 0,-1 0 0,1 0 0,-2 2 0,-3 4 2,0-1-1,0 0 1,-11 11 0,14-14-1,-26 21 45,-1-1-1,-1-2 1,0 0-1,-2-2 1,0-2-1,-44 18 1,134-19 94,21 4-99,-45-13-51,-1 1 0,0 2 0,-1 2 0,40 19 0,-68-29 1,0 0 0,0 1 1,0-1-1,0 1 0,0 0 1,-1 0-1,1 1 1,-1-1-1,0 1 0,0-1 1,4 8-1,-6-9 6,-1-1 1,1 0-1,-1 0 0,0 0 1,0 1-1,1-1 0,-1 0 1,0 0-1,0 1 0,0-1 1,0 0-1,-1 0 0,1 1 1,0-1-1,0 0 0,-1 0 1,1 1-1,-1 0 0,-1 1 3,1-1 0,-1 0-1,0 0 1,0 0-1,1 0 1,-2 0 0,1 0-1,0 0 1,0-1 0,0 1-1,-4 1 1,-11 5 17,1 0 0,-1-1 0,-1-1 0,1-1 0,-1-1 0,0 0 0,0-1 0,-30 1 0,13-4 20,-1-1 0,1-1 0,-54-12 0,-20 2-592,90 10 448,9 2-2779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4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5016,'0'0'6552,"10"-1"-6008,162-14 3877,-166 15-4330,50 3 602,-53-3-644,1 1 1,-1 0-1,0-1 1,0 1-1,0 0 1,0 0-1,0 1 1,0-1-1,0 0 1,-1 1-1,1 0 1,0 0-1,-1 0 1,4 3-1,-5-3-23,0 0-1,0-1 1,-1 1-1,1 0 1,-1 0-1,1 0 1,-1 0-1,0 0 1,1 0-1,-1 0 1,0 0-1,0 0 1,0-1-1,-1 1 1,1 0-1,0 0 1,-1 0-1,0 0 1,1 0-1,-1 0 1,-1 2-1,-22 38 204,14-28-146,-1-2-1,0 1 1,-1-2 0,0 0 0,-1 0 0,0-1-1,-1 0 1,-15 7 0,27-16-26,0 0 0,0 1 0,0-1 0,0 1 0,0-1 0,0 1-1,0-1 1,0 1 0,1 0 0,-1 0 0,1 0 0,-1 0 0,-1 3 0,3-4-38,0-1 0,0 1 0,0-1 0,0 1 0,0-1 0,0 0 0,0 1 0,0-1 0,0 1 0,0-1 0,0 0 0,1 1 0,-1-1 0,0 1 1,0-1-1,0 0 0,0 1 0,1-1 0,-1 0 0,0 1 0,0-1 0,1 0 0,-1 1 0,0-1 0,1 0 0,-1 0 0,0 1 0,1-1 0,22 7 247,-2-8-148,1 0 1,-1-1 0,0-1-1,0-1 1,34-11-1,-38 11-57,24-11-164,-28 10-2464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4616,'0'0'9821,"0"10"-9577,0 50 465,0-59-668,1 0 0,-1 0-1,1 0 1,-1 0 0,1-1-1,-1 1 1,1 0 0,-1 0 0,1-1-1,0 1 1,0 0 0,-1-1 0,1 1-1,0 0 1,0-1 0,0 1-1,-1-1 1,1 1 0,0-1 0,0 0-1,0 1 1,0-1 0,0 0-1,1 0 1,30 7 355,-29-6-361,25 2 198,47-1-1,-12-1-41,-29-1-37,0-1 0,0-1 0,62-13 0,-53 8 121,72-2-1,-16 3 343,-8 3 932,-98 3-1405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5920,'0'0'6950,"13"-6"-6475,-5 3-385,0-1-11,0 1 0,0 0 0,1 0 0,-1 1 1,1 0-1,-1 0 0,1 1 0,0 0 0,10 1 0,338-9 2287,-199 1-865,-151 8-1390,0 0 46,0 0-1,-1-1 0,1 0 0,0 0 1,0 0-1,7-3 0,-13 3-170,-1 0-1,0 0 1,1 0-1,-1 0 1,0 0 0,1 0-1,-1 0 1,0 0-1,0 0 1,0 0 0,0 0-1,0 0 1,0 0-1,0 0 1,0 0 0,-1 0-1,1 1 1,0-1-1,0 0 1,-1 0 0,1 0-1,-1-1 1,0 0-1586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1 4120,'0'0'3836,"-10"5"-3463,-3 0-248,6-1-34,-2 0 0,1-1-1,0 0 1,-1 0 0,1-1 0,-13 1 0,-23 2 673,-74-3 0,75-2-234,2 0 536,-71 11 0,93-8-496,-1 1 0,1 1 1,0 1-1,0 1 1,-30 15-1,48-22-503,0 1 1,-1 0-1,1 0 0,0 1 0,0-1 1,0 0-1,0 0 0,0 1 0,0-1 1,0 0-1,0 1 0,0-1 0,1 1 0,-1-1 1,0 1-1,1-1 0,0 1 0,-1-1 1,1 1-1,0 0 0,0-1 0,0 1 1,0-1-1,0 1 0,0 0 0,0-1 1,0 1-1,1 0 0,-1-1 0,1 1 0,0 1 1,3 9 29,1-1 0,0 0 1,9 15-1,-4-6 78,18 40 23,-3 1 0,-2 2 0,-3 0 0,-3 1 0,-3 1-1,8 90 1,-12-25 78,-6 1 0,-12 135 0,-13-121-122,-3 32 118,13-83-122,-2 29 53,5-17-34,-1 21 165,7-80 44,2-46-286,3-16-74,30-141-267,-26 105-2500,-4 33-11830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3616,'0'0'12017,"16"7"-11708,-9-4-269,4 3 14,0-2 0,0 0 0,1 0 0,-1-1 0,1 0 0,-1-1 0,1-1 0,0 0 0,15 0 0,64-6 368,146-10 455,-197 10-684,72-6 198,-95 11-127,0 0 1,1 1 0,-1 1 0,24 5 0,-41-7-254,0 0 0,0 0-1,0 0 1,0 0 0,0 0 0,0 0 0,1 0 0,-1 0 0,0 0 0,0 0 0,0 0 0,0 0 0,0 0 0,0 0-1,0 0 1,1 0 0,-1 0 0,0 0 0,0 0 0,0 0 0,0 1 0,0-1 0,0 0 0,0 0 0,0 0 0,0 0 0,1 0-1,-1 0 1,0 0 0,0 1 0,0-1 0,0 0 0,0 0 0,0 0 0,0 0 0,0 0 0,0 0 0,0 1 0,0-1-1,0 0 1,0 0 0,0 0 0,0 0 0,0 0 0,0 1 0,-6 4 312,-11 4-96,-20 9-2847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6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4216,'0'0'15098,"4"10"-14830,10 33 4,-3 1 0,-1 0 0,3 46 0,27 180 953,-13-159-413,-22-96-614,-4-14-171,-1 0-1,1 0 0,-1 1 1,1-1-1,-1 0 1,0 0-1,0 0 0,1 1 1,-1-1-1,0 0 1,0 0-1,0 1 0,0-1 1,0 0-1,0 0 1,-1 2-1,1-3-34,0 0 0,0 0 1,-1 0-1,1 1 0,0-1 0,0 0 1,0 0-1,0 0 0,0 0 0,0 0 1,0 0-1,0 0 0,0 0 0,0 0 1,0 0-1,0 0 0,0 1 0,-1-1 1,1 0-1,0 0 0,0 0 1,0 0-1,0 0 0,0 0 0,0 0 1,0 1-1,0-1 0,0 0 0,0 0 1,0 0-1,0 0 0,0 0 0,0 0 1,0 0-1,1 0 0,-1 1 0,0-1 1,0 0-1,0 0 0,0 0 0,0 0 1,0 0-1,0 0 0,0 0 0,0 0 1,0 0-1,0 1 0,0-1 0,0 0 1,1 0-1,-1 0 0,0 0 0,0 0 1,0 0-1,0 0 0,0 0 0,0 0 1,0 0-1,1 0 0,-1 0 0,0 0 1,0 0-1,0 0 0,0 0 0,0 0 1,0 0-1,0 0 0,1 0 0,2-1-2861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3808,'0'0'9926,"-3"11"-9468,2-9-433,-7 28 593,-4 35 1,4 62 798,-1 2-334,7-107-839,-2 1 0,-1-1-1,-13 37 1,-6 15 905,23-74-908,-5-3-2830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00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29 5624,'0'0'7061,"-10"-6"-6569,-33-14 5,41 19-447,0 1-1,0 0 1,-1-1 0,1 1-1,0 0 1,0 0 0,0 0-1,0 0 1,-1 0-1,1 1 1,0-1 0,0 1-1,0 0 1,0-1 0,0 1-1,0 0 1,0 0-1,0 0 1,-2 2 0,-2 1 286,1 1 0,-1-1 1,-8 11-1,13-13-236,0-1 9,-1 1 1,1 0-1,0 0 1,-1 0-1,1 0 1,0 0-1,0 0 1,0 0 0,1 0-1,-1 1 1,0-1-1,1 0 1,0 0-1,-1 1 1,1-1-1,0 0 1,0 1 0,0-1-1,1 0 1,-1 1-1,0-1 1,1 0-1,0 0 1,-1 1-1,1-1 1,0 0 0,0 0-1,1 2 1,-2-4-94,0 0 1,0 0 0,0 1-1,0-1 1,0 0 0,1 0 0,-1 0-1,0 0 1,0 0 0,0 0-1,0 1 1,0-1 0,0 0-1,0 0 1,0 0 0,0 0-1,0 0 1,0 0 0,1 0-1,-1 0 1,0 1 0,0-1-1,0 0 1,0 0 0,0 0-1,0 0 1,1 0 0,-1 0-1,0 0 1,0 0 0,0 0-1,0 0 1,0 0 0,0 0 0,1 0-1,-1 0 1,0 0 0,0 0-1,0 0 1,0 0 0,0 0-1,1 0 1,-1 0 0,0 0-1,0 0 1,0 0 0,0-1-1,3-7 599,-3-10-97,0 15-467,0 1 0,0-1 1,-1 1-1,1 0 0,0-1 0,-1 1 1,0 0-1,0 0 0,1-1 0,-1 1 0,-1 0 1,1 0-1,0 0 0,0 0 0,-3-3 1,3 5-30,0-1 1,1 1 0,-1-1 0,0 1-1,1 0 1,-1-1 0,0 1 0,0 0-1,0 0 1,1 0 0,-1-1 0,0 1 0,0 0-1,0 0 1,0 0 0,1 0 0,-1 0-1,-1 1 1,0-1 3,-1 1-1,1 0 1,0 0-1,0 0 0,0 0 1,0 0-1,0 0 1,0 0-1,-2 3 1,-2 2 27,-1 0 0,1 1 0,1-1 0,-1 1 1,1 1-1,0-1 0,1 1 0,-7 16 0,9-20-27,0-1 0,1 1 0,-1 0 0,1 0 1,0 0-1,1 0 0,-1 0 0,1 0 0,-1 0 0,1 0 0,1 0 0,-1 0 0,0 0 0,1 0 0,0 0 0,0 0 0,0 0 0,0-1 0,1 1 0,-1 0 0,1 0 0,3 3 0,-2-4-1,-1-1 1,1 0-1,0 1 1,0-1-1,0-1 0,0 1 1,0 0-1,1-1 1,-1 1-1,0-1 1,1 0-1,-1 0 0,1-1 1,-1 1-1,1-1 1,0 1-1,-1-1 0,5-1 1,4 1 55,0-1 0,0-1 1,0 0-1,13-4 0,-21 5-45,0-1 0,0 1 0,0-1 0,0 0 0,0 0 0,0 0 0,0-1 0,-1 1 0,0-1 0,5-4 0,-6 5-18,-1 0 1,0 1 0,1-1-1,-1 0 1,0 0 0,0 0 0,0 0-1,0 0 1,0 0 0,-1 0-1,1-1 1,-1 1 0,1 0-1,-1 0 1,0-1 0,0 1-1,0 0 1,0 0 0,0-1-1,0 1 1,-1-3 0,-2-10-282,2 9-2819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6016,'0'0'4248,"13"-7"-3662,-1 0-434,-3 2-30,-1 1 0,2 0 0,-1 0 0,0 0 0,1 1 0,-1 1 0,18-3 0,10 0 362,-12 1 7,0 1 0,1 1-1,43 2 1,5 2 495,-49-2-448,30 4 0,-21-2-1137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4616,'0'0'4262,"-1"11"-3876,-4 33 2,4-41-273,1-1 0,0 1 1,0 0-1,0-1 0,0 1 1,0 0-1,1-1 0,-1 1 0,2 2 1,0 6 460,0-4-280,-1-1-1,1 1 1,5 12 0,5 16 442,-8 1 364,-1 66-1,-4-63-281,7 43 0,-5-39 514,-2-22-342,1-20-859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9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7832,'0'0'3129,"10"1"-2585,202 4 2240,-90-11 232,-104 2-4095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6:5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5824,'0'0'6784,"2"14"-6278,0-2-379,2 9 150,-2 0 0,0 33 0,-15 229 2436,11-262-2436,0-1 0,-6 25-1,7-8 1363,-8-63-1700,7 9-2454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7832,'0'0'2497,"-5"10"-2257,-1 2-110,0 0 0,-1 0-1,0-1 1,-1 0 0,0 0 0,0-1-1,-1 0 1,-18 14 0,0-5 951,-44 44-1,60-55-655,7-4 334,12 6 1,-6-8-668,0-1 0,0 0 1,-1 0-1,1 0 0,0 0 0,0 0 0,0-1 0,0 1 0,0-1 0,0 1 1,1-1-1,-1 0 0,0 0 0,3 0 0,37-2 306,-29 0-299,76-13 302,-11 1-178,103-14 415,-142 30 49,-31 0-832,-23-1-2343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5624,'0'0'4874,"0"10"-4156,1 12-431,0 91 2051,-4 50-411,5-133-1385,1-1-1,1 1 1,12 43-1,-8-54 453,-8-19-979,1 0 1,-1 0-1,0 0 0,0 0 0,0 0 0,0 0 0,1 0 0,-1 0 0,0 0 0,0 0 0,0 0 0,0 0 0,1 0 0,-1 0 0,0 0 0,0-1 0,0 1 0,0 0 0,1 0 0,-1 0 1,0 0-1,0 0 0,0 0 0,0-1 0,0 1 0,0 0 0,0 0 0,0 0 0,1 0 0,-1-1 0,0 1 0,0 0 0,0 0 0,0 0 0,0 0 0,0-1 0,0 1 0,0 0 1,0 0-1,0 0 0,0 0 0,0-1 0,0 1 0,0 0 0,0 0 0,-1-1 0,3-39 398,2-79 0,-1 52 77,-9-107 0,0 115-54,5 25-67,2 33-352,-1 0-1,1 1 0,0-1 0,-1 0 1,1 0-1,0 0 0,-1 1 0,1-1 1,0 0-1,0 0 0,0 1 1,0-1-1,0 1 0,-1-1 0,1 1 1,0-1-1,0 1 0,0 0 0,2-1 1,21-5 28,-10 5-38,-1 0 0,1 2 0,0-1 0,-1 2 0,1 0 1,-1 1-1,22 6 0,4 5 68,46 22 1,-70-28 1,-12-6-34,0 0 1,0 0-1,0-1 0,0 1 0,0-1 0,0 0 1,1 0-1,-1 0 0,5 0 304,-17-14-151,-7 1-562,11 8-2458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5520,'0'0'4962,"0"10"-4496,0 29-14,3-11 755,-3 1-566,-18 253 3584,17-275-3841,0-7-364,1 0-1,0 0 1,0 1 0,-1-1 0,1 0 0,0 0 0,0 0-1,0 1 1,0-1 0,-1 0 0,1 1 0,0-1-1,0 0 1,0 0 0,0 1 0,0-1 0,0 0 0,0 1-1,0-1 1,0 0 0,0 1 0,0-1 0,0 0 0,0 0-1,0 1 1,0-1 0,0 0 0,0 1 0,0-1 0,0 0-1,0 0 1,0 1 0,1-1 0,-1 0 0,0 1 0,0-1-1,0 0 1,1 0 0,-1 0 0,0 1 0,0-1-1,0 0 1,1 0 0,-1 0 0,0 1 0,1-1 0,-1 0-1,0 0 1,0 0 0,1 0 0,-1 0 0,0 0 0,1 0-1,3 0 65,-1-1 0,1 0-1,-1 0 1,1-1-1,-1 1 1,0-1 0,1 1-1,2-4 1,22-8 33,119-29 311,-136 39-377,0 1-1,0 1 1,16-1 0,18-3 207,-44 5-243,0 0-1,0 0 1,0 0-1,-1 0 1,1 0-1,0 0 1,0 0 0,0 0-1,0 0 1,0 0-1,0 0 1,-1 0-1,1 1 1,0-1 0,0 0-1,0 1 1,1 0-1,-4 1 193,-8-3-55,-28-8-197,23 6-2816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4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4616,'0'0'9418,"11"0"-9028,20-2 92,-1-1 1,1-2 0,38-10-1,-64 13-416,0 1 1,0 0-1,1 0 0,-1 1 0,1 0 1,-1 0-1,1 0 0,-1 0 0,1 1 1,-1 0-1,0 0 0,7 3 0,-11-4-45,0 1 0,-1-1-1,1 1 1,0 0-1,-1 0 1,1-1-1,-1 1 1,1 0-1,-1 0 1,1 0-1,-1 0 1,1-1-1,-1 1 1,0 0-1,0 0 1,1 0-1,-1 0 1,0 0-1,0 0 1,0 0-1,0 0 1,0 0-1,0 1 1,-3 23 177,0-15-143,-1 0-1,0 0 1,-1 0 0,-1 0 0,1-1-1,-1 0 1,-11 13 0,6-7 20,-53 66 781,64-80-830,-1-1 0,1 1 0,0-1-1,-1 0 1,1 1 0,0-1-1,0 1 1,0-1 0,-1 1 0,1-1-1,0 1 1,0-1 0,0 1-1,0-1 1,0 1 0,0-1 0,0 1-1,0-1 1,0 1 0,0-1-1,0 1 1,1-1 0,-1 1 0,0-1-1,0 1 1,0-1 0,1 1-1,-1-1 1,0 1 0,0-1 0,1 1-1,18 12 288,25 2-69,-39-15-189,-1 1 0,1 0 0,-1 1 0,1-1 0,-1 1 0,0-1 0,8 6 0,-6-7-2659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5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4816,'0'0'7418,"9"13"-6932,8 7-276,-4-6 45,-2 1 0,13 20 1,-16-20 44,0 1 1,-1 0-1,7 26 1,5 9 242,12 31 688,-3 2 1,26 135-1,-39-154-343,-15-39-268,0-15 27,0-15-551,1-3-84,0 0 1,1 0-1,0 0 0,0 0 0,0 0 1,1 0-1,0 1 0,0-1 0,5-6 1,8-17 17,45-131 71,-42 104-50,2 0 0,35-61 0,0 3 22,5-7-2,-60 121-71,2-5 28,0 0 0,1 0 0,-1 1 1,10-10-1,-13 15-19,-3 0-1,0 0-24,0 1 0,-1-1 0,1 1 0,0 0 0,0 0-1,0 0 1,0 0 0,-5 3 0,-15 5 23,-175 39 118,127-31-50,48-10-5,-1-2 1,0 0 0,0-1-1,-25 0 1,27-2 59,20-1-110,0 0 0,0-1 0,0 1 0,0-1 0,0 0 0,0 0 0,-1 0 0,1 0 0,0 0 0,0 0 0,0-1 0,0 1 0,0-1-1,0 1 1,-4-3 0,-7-4 89,-4-3-3479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0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4512,'0'0'13113,"12"-7"-12848,42-21-17,-48 26-181,-1 1-1,1-1 1,0 1-1,0 0 1,0 0-1,0 1 1,0-1-1,0 2 1,0-1-1,0 0 1,0 1-1,0 0 1,0 1-1,0-1 1,7 4-1,-10-4-34,-2-1-16,1 1 0,-1-1 0,0 1 0,1-1 0,-1 1 0,0 0 0,0-1 0,1 1 0,-1 0 0,0 0 0,0 0 0,0 0 0,0 0 0,0 0 0,0 0 0,0 0 0,0 0 0,-1 1 0,1-1 0,0 0 0,-1 0 0,1 1 0,-1-1 0,1 1 0,-1-1 0,0 0 0,1 1 0,-1-1 0,0 1 0,0-1 0,0 0 0,0 1 0,0-1 0,-1 1 0,1-1 0,0 1 0,-1-1 0,1 0 0,-1 1 0,0 1 0,-2 3 14,1 0-1,-1-1 0,-1 1 0,1-1 0,-1 0 0,1 0 0,-2 0 1,-5 6-1,-69 50 277,47-37-91,31-24-205,1 0 1,-1 1-1,0-1 0,1 0 1,-1 1-1,1-1 0,-1 1 1,1-1-1,-1 1 0,1-1 1,-1 1-1,1-1 0,0 1 1,-1 0-1,1-1 0,0 1 1,-1-1-1,1 1 0,0 0 1,0-1-1,0 1 1,0 0-1,-1-1 0,1 1 1,0 0-1,0 0 0,1 0 1,-1 0 0,1 0 0,-1-1 0,1 1 0,0 0 0,-1-1 0,1 1 0,0-1 0,-1 1 0,1 0 0,0-1 0,0 0 0,-1 1 0,1-1 0,0 1-1,0-1 1,1 0 0,8 3 77,1 0 0,18 1-1,-18-3-10,-5 1 5,0-1-1,0 1 1,0 1 0,-1-1-1,7 4 1,14 6 441,-21-12-1312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02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2086 5520,'0'0'4825,"8"-10"-4437,0-1-174,1-1 1,-1 1-1,-1-2 1,0 1-1,-1-1 1,7-21-1,-3 5 228,0 1 0,2 0 0,1 0 0,1 1 0,1 1 0,22-29 0,2-4 45,-23 31-83,38-44-1,15-22 253,-15 19-187,-38 55-330,-7 8-41,0 0 0,17-15-1,-15 16-19,-1-1 0,0 1 0,10-17 0,17-20 149,-28 37-165,-1 1 0,-1-1 0,8-13 0,13-20 37,11-10 47,-26 35 10,25-29 0,68-80 355,-62 74-262,58-93 1,-97 140-240,72-91 286,-6 14-7,-44 54-186,-4 6-18,2 1-1,1 2 0,1 0 1,0 2-1,2 1 1,36-18-1,123-52 495,-159 75-518,0 1 1,1 1 0,37-8-1,-42 12 31,0-1-1,38-19 0,19-6 169,-70 29-229,20-7 119,1 1 0,58-8 0,-4 3 37,-55 8-67,65-5 1,69 0 95,-143 11-151,-1 1 0,1 0-1,31 6 1,-21-2 3,67 12 157,1 1-57,-49-9-81,0 2-1,73 23 1,-83-18-47,39 20 0,-15-6-16,-48-20-7,0 1 0,0 1 0,-1 1 1,29 25-1,-12-10 8,30 32 24,-2-2 19,-44-41-62,-1 1 1,-1 1-1,0 1 1,-2 0-1,18 28 1,-14-18 7,35 39 1,-42-54-13,-2-1 0,1 1-1,-2 1 1,0 0 0,0 0 0,7 25 0,-9-24 12,0-1 1,0-1-1,1 1 1,1-1-1,1 0 1,16 21 0,-10-19 20,-1 1 0,-1 1 1,18 32-1,-2-3 15,-16-27-18,-1 0 0,12 28-1,37 74 60,3 8-3,-56-111-65,0 0-1,1-1 1,1 0 0,0 0-1,1-2 1,22 26 0,-24-32 3,0 1 1,-1 1-1,0-1 1,0 2-1,6 14 1,23 67 134,-17-40-59,-15-41-33,-5-10-40,1 0 1,0 0-1,0-1 1,0 1-1,0 0 1,0-1-1,1 1 1,-1-1-1,1 0 1,0 1-1,2 2 1,-4-5-33,0 0 0,1 0 0,-1 0 0,0 0 1,0 0-1,0 0 0,1 0 0,-1 0 0,0 0 0,0 0 1,0 0-1,1 0 0,-1 0 0,0 0 0,0 0 0,0 0 1,1 0-1,-1 0 0,0 0 0,0 0 0,0 0 0,1 0 0,-1 0 1,0-1-1,0 1 0,0 0 0,0 0 0,1 0 0,-1 0 1,0 0-1,0-1 0,0 1 0,0 0 0,0 0 0,0 0 1,0 0-1,1-1 0,-1 1 0,0 0 0,5-14 125,-2-5-3774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50 4216,'0'0'5540,"10"-7"-5074,36-23 12,-41 28-398,-1 0 1,0 0-1,1 1 1,0-1-1,-1 1 0,1 0 1,0 1-1,0-1 1,0 1-1,-1 0 1,1 0-1,0 1 1,0-1-1,5 2 1,6 0 174,130 18 2277,-134-19-2234,-6 0-165,0 0-1,1 0 0,-2 0 0,1 0 0,0 1 1,0 0-1,0 0 0,6 4 0,-9-1-15,1-1-1,-2 1 0,1 0 1,0 0-1,-1 0 0,0 0 1,0 0-1,-1 1 0,1-1 1,0 6-1,2 20 136,-1 0 0,-2 0-1,-3 43 1,1-33-59,-3 45 223,2 98 264,4-161-625,1 46 207,3-1 1,23 106 0,-6-68-51,-6 1 0,8 191 0,-17-185-101,1 72 114,-11-132-12,-4-1 1,-12 57-1,15-93-147,6 4 48,-3-18-100,1-1 0,-1 1 0,1-1 0,-1 1 0,0-1 0,0 1 0,0 0 0,0-1 0,0 1 0,0-1 0,0 1 0,-1 2 0,1-3-8,0 0 0,0 0-1,0 1 1,0-1 0,0 0-1,0 0 1,0 0 0,0 0-1,1 0 1,-1 0 0,0 0-1,1 0 1,-1 0 0,1 0-1,-1 0 1,2 2-1,5 15 285,-7-16-287,0-1 1,0 1-1,0-1 1,0 0-1,1 1 1,-1-1 0,0 0-1,1 1 1,-1-1-1,1 0 1,0 1-1,-1-1 1,2 1-1,3 9 36,-4-10-35,-1 0-1,0 0 1,0 0 0,0 0 0,0 0 0,0 0 0,0 0 0,0 0 0,0 0-1,0 0 1,0 0 0,-1 1 0,1-1 0,0 0 0,-1 0 0,1 0 0,-1-1-1,1 1 1,-1 0 0,1 0 0,-1 0 0,0 0 0,0 0 0,1-1 0,-1 1-1,0 0 1,0 0 0,0-1 0,0 1 0,0-1 0,1 1 0,-1-1 0,0 1-1,0-1 1,-2 1 0,-3 1 5,0 1 0,-1-1 0,1-1 0,-10 2 0,-22 1 72,0-3 0,0-1 0,0-1 0,0-3 0,-46-9 0,-173-54-3578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5624,'0'0'8880,"10"12"-8488,30 39-2,-38-49-348,-1 1-1,1 0 1,-1 0 0,0 0-1,0 0 1,0 0 0,0 0-1,0 0 1,-1 0-1,0 0 1,1 1 0,-1-1-1,0 0 1,0 0 0,-1 0-1,1 0 1,-1 0-1,0 1 1,-1 2 0,-1 13 199,-38 214 1602,22-137-829,11-35 19,8-26 659,21-36-1473,70-15-64,39-4-44,-121 19-101,0-1 0,-1 0-1,0 0 1,10-5 0,19-4 147,-3 8 251,-33 3-346,-2-6 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9344,'0'0'4993,"15"-2"-4568,1 0-355,35-5 1002,-1 2 1,61 1-1,-101 5-793,-7 0-180,-1-1 1,0 0-1,1 0 1,-1 1-1,1-2 1,-1 1-1,0 0 1,1 0-1,-1-1 1,0 1-1,1-1 1,-1 0-1,3-1 1,5 1 769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7528,'0'0'2174,"13"-3"-1726,19-4 223,0 3 0,0 0 0,1 2 0,59 4 0,-75-1-47,1-1 1,-1 0-1,23-4 0,-4 0 452,-5-3-147,-23 1-3216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6824,'0'0'8686,"16"6"-8068,-4 0-485,0 0 11,1-1 0,-1 0 0,1-1 0,1 0 0,-1-1 0,23 3 0,167 1 2004,-185-7-1746,-1 0 0,34-5 0,13 0 1032,-37 12-1931,-22-5-1941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3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5624,'0'0'4737,"12"1"-4214,38 5 18,-45-4-445,0 0 0,0-1 0,0 2 0,-1-1 0,1 0 0,-1 1 0,0 0 0,1 0 0,-1 0 0,-1 1 0,1 0 0,0-1 0,-1 1 0,0 0 1,4 7-1,-2-5 28,16 19 583,1-1-1,37 30 1,-2-1 701,-49-42-849,5 3 611,-14-14-1157,1 0 0,0 0-1,0 0 1,0 0-1,0 0 1,0 0-1,0 0 1,0 0 0,0 0-1,-1 0 1,1 0-1,0 1 1,0-1-1,0 0 1,0 0-1,0 0 1,0 0 0,0 0-1,0 0 1,0 0-1,0 1 1,0-1-1,0 0 1,0 0 0,0 0-1,0 0 1,0 0-1,0 0 1,0 1-1,0-1 1,0 0-1,0 0 1,0 0 0,0 0-1,0 0 1,0 0-1,0 1 1,0-1-1,0 0 1,0 0 0,0 0-1,0 0 1,1 0-1,-1 0 1,0 0-1,0 0 1,0 0 0,0 1-1,0-1 1,0 0-1,0 0 1,0 0-1,1 0 1,-1 0-1,0 0 1,0 0 0,0 0-1,0 0 1,0 0-1,0 0 1,1 0-1,-1 0 1,0 0 0,0 0-1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 7432,'0'0'2678,"-14"10"-2324,-187 156 1319,42-37 132,110-91-1013,15-15-99,24-17-75,1 0-1,0 1 0,-10 8 1,22-17-621,0 0-1,0 0 1,0 0 0,0 0 0,1 1 0,5-3 0,-3 2-1695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37 7024,'0'0'5720,"-3"17"-5183,0-2-406,-4 23 314,-2 41 0,8-57-234,-19 167 1870,17-140-1417,3-39-347,0 0 0,-1 1 0,-4 16 0,7-17 29,-2-10-309,0 0-1,1 1 1,-1-1 0,0 0 0,0 0 0,0 1 0,1-1-1,-1 0 1,0 0 0,0 1 0,0-1 0,0 0 0,0 1 0,0-1-1,0 0 1,0 1 0,0-1 0,1 0 0,-1 1 0,0-1-1,-1 0 1,1 1 0,0-1 0,0 0 0,0 1 0,0-1-1,0 0 1,0 0 0,0 1 0,0-1 0,0 0 0,-1 1 0,1-1-1,0 0 1,0 0 0,0 1 0,-1-1 0,1 0 0,0 0-1,0 1 1,-1-1 0,1 0 0,0 0 0,0 0 0,-1 0 0,0 1-1,2-20 355,1-1-345,-1 1 1,0 0-1,-2 0 1,0 0-1,-6-27 1,-27-97 52,22 99-52,5 17-28,4 13 9,0 0-1,-2 0 1,1 0 0,-8-13 0,0-11 56,12 37-86,0 1-1,0 0 1,0-1 0,0 1 0,0 0 0,0-1 0,-1 1 0,1 0 0,0-1 0,0 1 0,0 0-1,0-1 1,0 1 0,0 0 0,1-1 0,-1 1 0,0 0 0,0-1 0,0 1 0,0 0 0,0-1-1,0 1 1,1 0 0,-1-1 0,0 1 0,0 0 0,0 0 0,1-1 0,-1 1 0,0 0 0,0 0-1,1-1 1,-1 1 0,0 0 0,1 0 0,-1 0 0,0 0 0,0 0 0,1-1 0,4 2 11,-1-1 0,1 0 0,-1-1 1,1 1-1,-1-1 0,8-2 0,3 1 15,21-4 22,1 2 0,0 2 0,0 1 0,50 6 0,-52 0-30,-10-2-6,0 1-1,-1 0 1,1 2-1,-1 1 1,45 20 0,-64-25-3,-1 0 0,0 0 0,1 1 0,-1 0 0,0 0 0,0 0 0,0 0 0,3 5 0,-6-7-5,-1 0 0,1 0 0,-1 0 1,1 0-1,-1 0 0,1 0 0,-1 0 0,0 0 0,1 0 0,-1 0 1,0 0-1,0 0 0,0 0 0,0 0 0,0 1 0,0-1 0,0 1 0,-1 0 0,0 0-1,0 0 1,0 0-1,0 0 0,0 0 1,0 0-1,0 0 1,0 0-1,-1 0 1,1-1-1,-3 3 0,-4 3 6,0 0 0,0 0 0,-1-1 0,0 0 0,0-1 0,0 0-1,-14 5 1,-6 0 31,-36 8-1,33-10 35,-32 13 0,41-8-11,21-11-24,0 0 0,-1 0 1,0-1-1,1 1 0,-1-1 0,0 1 1,0-1-1,0 0 0,0 0 0,0-1 0,0 1 1,-3 0-1,22-2 147,-6 1-190,-1-1 1,1 1-1,0 1 1,-1 0-1,16 3 1,89 31-45,-110-33 46,0-1-1,-1 1 1,1-1 0,0 1-1,-1 0 1,0 0-1,1 1 1,-1-1-1,0 1 1,0-1 0,0 1-1,-1 0 1,1 0-1,-1 0 1,1 0-1,-1 1 1,3 6 0,-4-8 2,-1 1 1,1-1 0,-1 1-1,1-1 1,-1 1 0,0-1-1,0 1 1,0-1 0,0 1-1,-1 0 1,1-1-1,-1 1 1,1-1 0,-1 0-1,0 1 1,0-1 0,0 1-1,0-1 1,0 0 0,-1 0-1,1 0 1,-1 0 0,1 0-1,-1 0 1,0 0 0,0 0-1,0-1 1,0 1 0,-3 1-1,-6 5 8,-1-1 0,1-1 0,-2 0 0,1 0 0,-1-1 0,-20 5-1,8-4 37,-1-1-1,-40 4 1,36-9 37,0-1 1,0-2 0,-41-8 0,-34-3 93,101 14-351,-3-1 403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5120,'0'0'9361,"14"3"-8808,276 35 1928,-168-27-1029,-101-11-820,-17 0-2685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3912,'0'0'12449,"19"-7"-12144,9-4-179,1 2-1,-1 1 1,1 1 0,43-4-1,537-61 1062,-310 34-807,270-3 710,-524 43-862,77 14 0,-13-1 264,-97-15-386,-11-1-74,1 1-1,-1 0 1,0 0 0,1 0-1,-1 0 1,0 0-1,1 0 1,-1 1-1,0-1 1,0 0-1,1 1 1,-1-1-1,0 1 1,0-1-1,0 1 1,1-1-1,1 3 1,-16-25 1158,7 12-4234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04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300 104 7232,'0'0'14054,"-11"0"-13654,3 0-307,3-1-47,1 1 0,-1 0-1,1 0 1,0 0 0,-1 1-1,1 0 1,-1-1 0,1 1 0,0 1-1,0-1 1,0 1 0,-1-1-1,1 1 1,-6 5 0,4-3 83,0 0 0,1 1 0,-1 0 0,1 0 0,1 1-1,-1-1 1,1 1 0,-1 0 0,2 0 0,-1 1 0,1-1 0,0 1 0,0 0 0,-2 6 0,5-12-110,0-1 1,0 1-1,0-1 0,0 0 0,0 1 0,0-1 0,0 1 0,0-1 0,0 0 1,0 1-1,0-1 0,0 0 0,1 1 0,-1-1 0,0 1 0,0-1 1,0 0-1,0 1 0,1-1 0,-1 0 0,0 1 0,0-1 0,1 0 0,-1 1 1,0-1-1,0 0 0,1 0 0,-1 1 0,0-1 0,1 0 0,-1 0 1,0 0-1,1 0 0,-1 1 0,1-1 0,-1 0 0,0 0 0,1 0 0,-1 0 1,1 0-1,-1 0 0,0 0 0,1 0 0,-1 0 0,1 0 0,0 0 1,19-4 230,-13 0-209,0-1 0,1 0-1,-2-1 1,1 0 0,-1 0 0,0 0 0,0-1 0,-1 0 0,1 0 0,-2-1 0,1 1 0,-1-1 0,0 0 0,-1 0 0,0 0 0,0 0 0,0-1 0,1-14 0,-4 18-7,1 0-1,-2 0 1,1-1 0,0 1-1,-1 0 1,0 0 0,-3-9-1,3 12-17,0 0-1,0 1 0,0-1 1,0 1-1,0-1 0,0 1 1,-1 0-1,1 0 0,0-1 0,-1 1 1,1 0-1,-1 0 0,1 0 1,-1 0-1,1 1 0,-1-1 1,0 0-1,1 1 0,-1-1 1,0 1-1,1-1 0,-1 1 1,0 0-1,0 0 0,0 0 1,-2 0-1,-9 1 53,0 0 0,0 1-1,0 0 1,1 1 0,-1 1 0,1 0 0,0 1 0,0 0-1,0 1 1,1 0 0,0 0 0,0 2 0,1-1 0,-1 1-1,2 1 1,-12 11 0,20-18-36,-1-1-1,1 1 1,0-1 0,0 1-1,0 0 1,0-1 0,0 1-1,0 0 1,0 0 0,0 0-1,1 0 1,-1 0 0,1 0-1,-1 0 1,1 0 0,0 0-1,0 0 1,0 0 0,0 0-1,0 0 1,0 0 0,1 0-1,-1 0 1,1 0 0,-1 0-1,1-1 1,0 1 0,0 0-1,-1 0 1,1 0 0,1-1-1,-1 1 1,0 0 0,0-1-1,1 1 1,-1-1 0,1 1-1,-1-1 1,1 0 0,-1 0-1,1 0 1,0 0 0,0 0-1,-1 0 1,1 0 0,0 0-1,0-1 1,0 1 0,0-1-1,0 1 1,3-1 0,1 1 31,0-1 0,0 1 0,0-1 0,0-1 0,0 1 1,0-1-1,0 0 0,0 0 0,0-1 0,0 0 0,0 0 0,9-5 0,-5 1-714,0 0 0,0-1 0,-1 0 0,0 0-1,10-10 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1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5224,'0'0'10825,"1"16"-10383,15 255 1324,-12-214-1394,-2-17 315,11 57-1,-6-76-95,-7-21-568,0 1-1,0-1 1,0 0-1,0 1 1,0-1-1,0 1 0,0-1 1,0 1-1,0-1 1,0 0-1,1 1 1,-1-1-1,0 0 1,0 1-1,1-1 0,-1 0 1,0 1-1,0-1 1,1 0-1,-1 1 1,0-1-1,1 0 0,-1 0 1,0 1-1,1-1 1,-1 0-1,1 0 1,-1 0-1,0 1 1,1-1-1,-1 0 0,1 0 1,-1 0-1,0 0 1,1 0-1,-1 0 1,1 0-1,-1 0 0,1 0 1,-1 0-1,0 0 1,1 0-1,0-1 1,1-2 30,1-1 1,-1 1-1,0-1 1,0 0-1,0 0 1,-1 0-1,1 0 1,-1 0-1,0-1 1,0 1-1,-1 0 1,1-1-1,-1-3 1,5-20 82,-5 17-116,1-1 0,-1 1 0,-1 0 1,0-1-1,0 1 0,-1 0 0,-1 0 0,-4-12 0,-24-86 70,18 58-50,9 38-32,0 0 0,1 0 0,1 0 0,-2-22 0,5 31-8,-1 0 1,1-1 0,0 1 0,0-1-1,0 1 1,0 0 0,1 0 0,0 0 0,0 0-1,0 0 1,0 0 0,0 1 0,1-1-1,0 1 1,3-4 0,0 1-7,-1 1 0,1 0 1,0 0-1,1 0 0,-1 1 1,1 0-1,11-5 0,-5 5-11,0-1-1,1 1 0,0 1 1,0 1-1,0 0 0,0 0 1,0 1-1,0 1 0,1 1 1,-1 0-1,17 4 0,-27-5 12,-1 1 0,0 0-1,1 0 1,-1 0 0,0 0 0,0 1-1,0-1 1,0 1 0,0 0-1,0 0 1,-1 0 0,1 0-1,0 0 1,-1 1 0,0-1 0,0 1-1,1 0 1,-2-1 0,1 1-1,0 0 1,0 0 0,-1 0-1,0 1 1,0-1 0,1 0 0,-2 0-1,1 1 1,0-1 0,-1 0-1,0 1 1,1-1 0,-1 1 0,-1-1-1,1 0 1,0 1 0,-1-1-1,0 0 1,1 1 0,-1-1-1,-1 0 1,1 0 0,0 0 0,-1 0-1,0 0 1,1 0 0,-1 0-1,-1 0 1,1-1 0,0 1-1,0-1 1,-1 1 0,0-1 0,-4 3-1,-10 7 17,-14 11 119,-58 31 0,93-52-122,1-1-1,0 0 1,0 1-1,-1 0 1,8 4-1,65 35-143,81 57-1,-151-92 129,0-1 1,0 1-1,0 0 0,-1 1 0,0-1 0,0 1 0,-1 1 0,1-1 0,-2 1 1,5 8-1,-7-12 5,-1-1-1,1 1 1,-1-1 0,0 1 0,0 0 0,0 0 0,-1-1 0,1 1 0,-1 0 0,0 0 0,0 0 0,0-1 0,0 1-1,-1 0 1,0 0 0,0-1 0,0 1 0,0 0 0,0-1 0,-1 1 0,0-1 0,1 0 0,-1 1 0,0-1-1,-1 0 1,-3 4 0,1-3 1,1-1 0,-1 1-1,0-1 1,-1 0-1,1-1 1,-1 1-1,1-1 1,-1-1 0,1 1-1,-1-1 1,0 1-1,-7-1 1,-7 3-1,-17 3 26,0-1 0,-72 1 0,83-7 50,1-1 0,0-1 0,0-2 0,0 0 0,-30-11 0,53 15-65,-25-12 154,27 11-168,-1 1-1,1 0 1,-1-1 0,1 1 0,-1 0 0,1-1 0,-1 1 0,1-1 0,-1 1-1,1-1 1,0 1 0,-1-1 0,1 1 0,0-1 0,-1 1 0,1-1 0,0 1-1,0-1 1,0 0 0,0 1 0,-1-1 0,1 1 0,0-1 0,0 0 0,0 1-1,0-1 1,0 1 0,0-1 0,0 0 0,1 1 0,-1-1 0,0 1 0,0-1 0,0 1-1,1-1 1,-1 0 0,0 1 0,1-1 0,-1 1 0,0-1 0,1 1 0,-1-1-1,1 0 1,9-9-2935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2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6328,'0'0'7104,"12"-1"-6596,139-14 1352,-140 14-1679,-4 1-46,0-1-1,0 1 1,0 0-1,1 0 1,-1 0-1,0 1 1,0 1-1,0-1 1,0 1 0,0 0-1,-1 1 1,1-1-1,7 5 1,-13-6-114,0 0 0,0 0 0,0-1 0,0 1 0,0 0 0,-1 0 0,1 0 0,0 0 0,-1 0 0,1 0 0,-1 0 0,1 0 0,-1 1 0,1-1 0,-1 0 0,0 0 0,0 0 0,0 0 0,1 0 0,-1 1 0,0-1 0,0 0 0,0 0 0,-1 0 0,1 1 0,0-1 0,0 0 0,-1 0 0,1 0 0,-1 0 0,1 0 0,-1 0 0,1 0 0,-1 0 0,0 1 0,-3 5 36,-1 0 0,1-1-1,-1 0 1,-7 6 0,-3 3 54,-2-2 0,0 0 0,-34 19-1,6-3 61,24-16-69,14-9-25,-1 1 1,1 0-1,0 0 0,1 0 1,0 1-1,-1 0 0,-8 11 0,15-16 67,13 6 288,6-2-286,0-1 0,0 0 0,0-1-1,0-1 1,25-1 0,-14-2-1013,0-1 1,44-9-1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32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5720,'0'0'7292,"0"10"-6951,-18 178 2270,15-170-2446,-4 89 970,10 183 0,2-136-517,-5-150-599,8 140 579,-6-127-477,1-1 1,1 1-1,0-1 1,1 0 0,0-1-1,12 24 1,-15-37-97,0 1 0,0 0 0,0-1 0,0 1 0,1-1 0,-1 0 1,1 0-1,-1 0 0,1 0 0,0 0 0,0 0 0,0-1 0,0 0 0,0 1 1,0-1-1,0 0 0,6 1 0,3 0 26,0-1 0,0 0 1,19 0-1,37-6 94,0-3-1,71-18 1,25-4 29,-125 25-134,265-27 332,-273 29-331,-23 2-21,1 0 0,-1 0-1,1 1 1,-1 0 0,14 3 0,-11 1-174,-19-3 251,-18-2-2402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33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19 6928,'0'0'4898,"-5"10"-4380,-98 204 2092,74-154-1682,18-36-489,-1 0 0,-23 33 0,33-54-347,-1 0-1,0 0 0,0 0 0,-1 0 0,1 0 0,-7 3 0,-10 10 649,13-8 199,6-6-138,6-5 380,1-3-1112,1 0 0,-1-1 1,-1 1-1,1-1 0,-1 0 0,7-14 0,20-52 140,-10 20-49,18-54 124,-29 74-18,27-57 0,-38 89-268,3-4 81,0 0-1,0 0 0,0 0 1,6-6-1,-9 11-65,1-1 0,-1 1-1,0-1 1,1 1 0,-1-1-1,1 1 1,-1 0 0,1-1 0,0 1-1,-1-1 1,1 1 0,-1 0-1,1 0 1,0-1 0,-1 1 0,1 0-1,-1 0 1,1 0 0,0 0-1,-1 0 1,1 0 0,0 0-1,-1 0 1,1 0 0,0 0 0,-1 0-1,1 0 1,0 0 0,-1 0-1,1 1 1,0-1 0,-1 0 0,1 0-1,-1 1 1,1-1 0,0 0-1,-1 1 1,1-1 0,-1 1-1,1-1 1,-1 1 0,0-1 0,1 1-1,-1-1 1,1 1 0,-1-1-1,0 1 1,1 0 0,-1-1-1,0 1 1,0 0 0,71 135 546,-38-84-410,-17-28 115,19 39 0,-34-62-249,0 1 0,0-1 1,0 1-1,-1 0 0,1-1 0,-1 1 1,1-1-1,-1 1 0,1 0 0,-1 0 1,0-1-1,0 1 0,0 0 0,0-1 1,0 1-1,0 0 0,-1-1 0,1 1 1,0 0-1,-1-1 0,0 1 0,1 0 1,-1-1-1,0 1 0,-1 1 0,-1 0 6,1-1-1,-1 0 1,0 0-1,0-1 0,0 1 1,0-1-1,0 1 0,0-1 1,-1 0-1,1 0 0,0 0 1,-7 0-1,-60 11 238,-1-3 1,-74 0-1,134-6-472,13 4 289,12 3-3041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39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112 557 3912,'0'0'7604,"7"-15"-7210,125-257 1689,-116 240-1648,0-1 0,-2-1 0,-2 0 0,-1-1 0,11-56 0,-21 87-338,1-3 189,-6 8 58,3 2-321,-1 0 1,1 0-1,0-1 1,0 1-1,0 0 0,0 0 1,1 0-1,-1 0 0,1 0 1,0 0-1,0 4 0,-1 9 28,-18 91 221,-61 192 1,63-247-202,2 1 40,-3-2 1,-3 0 0,-33 62-1,47-102-65,4-5-11,0 1 0,-1-2 0,0 1-1,-8 9 1,11-14-25,0 0 1,0 0-1,0 0 0,0-1 0,0 1 0,-1 0 1,1 0-1,0-1 0,0 1 0,-1-1 1,1 1-1,0-1 0,-1 1 0,1-1 0,0 0 1,-1 0-1,1 0 0,-1 1 0,1-2 0,0 1 1,-1 0-1,1 0 0,-1 0 0,1 0 1,0-1-1,-1 1 0,1-1 0,-3-1 0,1 0 13,1-1 0,-1 0 0,0 0 0,1 0 0,-1 0 0,1 0 0,0-1 0,0 1 0,1-1 0,-1 1 0,1-1 0,-1 0 0,1 1-1,-1-7 1,1 5-9,1-1-1,-1 1 1,1-1-1,0 0 1,0 1-1,0-1 1,1 1-1,0-1 1,0 1-1,0 0 1,1-1-1,0 1 1,0 0-1,0 0 1,1 0-1,0 0 1,0 0-1,0 1 1,0-1-1,1 1 1,-1 0-1,1 0 1,0 0-1,0 1 1,6-5-1,233-115 12,-40 26-73,-202 96 49,1 0-1,-1 0 0,0 1 1,1-1-1,-1 0 1,1 1-1,0-1 0,-1 1 1,1-1-1,-1 1 0,1 0 1,0 0-1,-1 0 0,1 0 1,0 0-1,1 0 0,-3 0 3,1 1 0,-1-1-1,0 0 1,0 0-1,0 0 1,0 0 0,1 1-1,-1-1 1,0 0 0,0 0-1,0 1 1,0-1-1,0 0 1,0 0 0,0 1-1,1-1 1,-1 0 0,0 0-1,0 1 1,0-1-1,0 0 1,0 0 0,0 1-1,0-1 1,0 0 0,0 0-1,0 1 1,-1-1-1,1 0 1,0 0 0,0 1-1,-10 15 74,-16 15 146,-42 37 0,63-63-178,0 0 1,1 0 0,-1 0-1,1 1 1,0-1 0,0 1-1,1 0 1,-1 0 0,2 0-1,-1 1 1,0-1 0,1 1-1,-1 6 1,3-12-37,0-1-1,0 1 1,0-1-1,-1 1 1,1 0 0,0-1-1,0 1 1,1-1-1,-1 1 1,0-1 0,0 1-1,0-1 1,0 1-1,0-1 1,1 1 0,-1-1-1,0 1 1,0-1-1,1 1 1,-1-1-1,0 1 1,1-1 0,-1 1-1,0-1 1,1 0-1,-1 1 1,1-1 0,-1 0-1,1 1 1,-1-1-1,1 0 1,-1 0 0,1 1-1,-1-1 1,1 0-1,-1 0 1,1 0 0,-1 0-1,1 0 1,-1 0-1,1 0 1,-1 0 0,1 0-1,0 0 1,-1 0-1,1 0 1,-1 0 0,1 0-1,-1 0 1,1 0-1,-1-1 1,2 1-1,29-12 100,-23 8-86,0-1 0,-1 0-1,1 0 1,-1 0 0,0-1-1,-1 0 1,1-1 0,-1 1-1,9-14 1,-10 14-10,-1-1 0,0 1 0,-1-1 1,1 0-1,-1 0 0,0 0 0,-1 0 0,0-1 0,0 1 0,-1-1 1,0 1-1,0-1 0,0-12 0,-2 11 31,0 1 0,0 0 0,-1 0 0,0 0 0,-3-8 0,5 15-39,1 0 0,-1 1 0,0-1 1,0 1-1,0-1 0,0 1 0,1-1 0,-1 1 0,0-1 0,1 1 0,-1-1 1,0 1-1,1-1 0,-1 1 0,0-1 0,1 1 0,-1 0 0,1-1 0,-1 1 1,1 0-1,-1-1 0,1 1 0,-1 0 0,1 0 0,-1-1 0,1 1 1,-1 0-1,1 0 0,0 0 0,0 0 0,24-7-8,-19 5 2,18-4-10,0 2-1,1 0 0,26-1 0,-45 5 12,1 0 1,-1 0-1,1 0 0,-1 0 0,1 1 1,-1 0-1,0 1 0,1 0 0,-1 0 1,0 0-1,0 0 0,0 1 0,0 0 1,-1 0-1,1 1 0,-1 0 0,6 5 1,-6-3 16,-1 0 1,0 0 0,0 0 0,-1 1 0,1 0 0,-2 0-1,1 0 1,-1 0 0,0 0 0,2 14 0,-1 4 200,0 45 0,-3-55-154,-1-11-14,1-1 0,0 1 1,0 0-1,0 0 0,1-1 1,1 7-1,-2-9-35,0 0 0,1 0 0,-1 0 0,1 0 1,0-1-1,-1 1 0,1 0 0,0 0 0,-1-1 0,1 1 0,0 0 0,0-1 0,0 1 1,-1-1-1,1 1 0,0-1 0,0 1 0,0-1 0,0 0 0,0 1 0,0-1 1,0 0-1,0 0 0,0 1 0,0-1 0,0 0 0,0 0 0,2-1 0,13 1-50,1-2 1,-1 0-1,0-1 0,30-9 0,-9-1-2993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45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83 5120,'0'0'7446,"4"-10"-7179,15-30 0,-18 38-237,1 0 0,-1 1 1,1-1-1,-1 0 0,1 1 1,0-1-1,0 1 1,0-1-1,0 1 0,0 0 1,0 0-1,0 0 0,1 0 1,-1 0-1,0 0 0,0 1 1,5-1-1,5-3 148,-7 3-88,0 0 0,0 0 0,0 0 0,-1 0 1,1 1-1,0 0 0,0 0 0,0 0 0,0 1 0,0 0 1,9 2-1,-10-2-36,-1 0 0,1 0 0,-1 0 0,1 1 1,-1-1-1,1 1 0,-1 0 0,0 0 0,1 0 0,-1 1 0,0-1 0,-1 1 1,1-1-1,0 1 0,-1 0 0,3 4 0,-3-2-17,1 1 0,-1 0 1,0 0-1,-1 0 0,0 1 0,0-1 0,0 0 0,0 0 0,-1 1 0,0-1 0,-1 0 1,1 1-1,-1-1 0,0 0 0,-1 0 0,1 0 0,-1 0 0,-1 0 0,-3 8 0,-5 6 46,0 0 0,-1-1 0,-1-1-1,-16 19 1,22-30-28,0 1-1,0-2 1,-1 1 0,0-1-1,-15 9 1,8-1 77,14-14-119,1 1 1,-1-1 0,1 1-1,-1-1 1,1 1 0,-1 0-1,1-1 1,0 1-1,-1 0 1,1-1 0,0 1-1,0 0 1,-1 0 0,1-1-1,0 1 1,0 0-1,0 0 1,0-1 0,0 1-1,0 0 1,0 0 0,0-1-1,0 2 1,25 5 223,3 0-134,-1 2 0,1 1 0,47 25 0,-71-32-91,0 0 0,0 0 0,0 1 0,0-1 0,-1 1-1,1 0 1,-1 0 0,0 0 0,0 0 0,-1 1 0,1-1 0,-1 1 0,2 6-1,1 2 0,-1-1 0,0 1 0,-1 1-1,1 13 1,-2-13-7,-1-1 0,0 1 0,-1 0 0,-1 0-1,-3 20 1,3-30 1,0 1 0,-1-1 0,1 1 0,-1-1 0,0 1 0,0-1 0,0 0 0,0 0-1,-1 0 1,0 0 0,0-1 0,0 1 0,0-1 0,0 1 0,-1-1 0,0 0 0,1 0 0,-1-1 0,-8 5-1,5-4 18,-1 1 0,1-2-1,-1 1 1,0-1-1,1 0 1,-1 0-1,0-1 1,0 0-1,-1 0 1,1-1-1,0 0 1,-15-3-1,-23 0 84,36 3-72,0-1 0,0 1 0,0-1 0,0-1 1,1 0-1,-1 0 0,0-1 0,-15-7 0,19 6-53,-6-2-2513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46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5824,'0'0'12257,"-1"14"-12136,0 223 276,21-24-147,-19-203-241,1 3 42,0 0-1,1 0 1,1 0 0,9 23-1,-13-36-47,0 0 0,0 0 0,0 0 0,0 0 0,0 0-1,0 0 1,0 0 0,0 1 0,0-1 0,0 0 0,0 0 0,0 0-1,0 0 1,0 0 0,1 0 0,-1 0 0,0 0 0,0 0-1,0 0 1,0 0 0,0 1 0,0-1 0,0 0 0,0 0 0,0 0-1,0 0 1,0 0 0,1 0 0,-1 0 0,0 0 0,0 0-1,0 0 1,0 0 0,0 0 0,0 0 0,0 0 0,0 0 0,0 0-1,1 0 1,-1 0 0,0 0 0,0 0 0,0 0 0,0 0-1,0 0 1,0 0 0,0 0 0,0 0 0,0-1 0,0 1 0,1 0-1,-1 0 1,0 0 0,0 0 0,0 0 0,3-8 67,1-11-10,-4-32 75,-3 1 1,-2 0 0,-22-96-1,19 83 22,7 51-88,0 0-1,-1 0 1,0-1-1,-1 1 1,-7-21-1,2 19 19,7 12-63,0 0 1,0 1 0,-1-1 0,1 0 0,1 0 0,-1 0 0,0 0 0,0-1 0,1 1 0,0 0 0,-1-3 0,1 5-25,0 0 1,0 0 0,0-1-1,0 1 1,0 0 0,0 0-1,0 0 1,0 0 0,0 0-1,0 0 1,0 0 0,0 0-1,0 0 1,0-1 0,0 1-1,0 0 1,0 0 0,0 0-1,0 0 1,0 0 0,0 0-1,0 0 1,0 0 0,0-1-1,0 1 1,0 0 0,0 0-1,0 0 1,0 0 0,0 0-1,0 0 1,0 0 0,-1 0-1,1 0 1,0 0 0,0 0-1,0 0 1,0-1 0,0 1-1,0 0 1,0 0 0,0 0-1,0 0 1,0 0-1,-1 0 1,1 0 0,0 0-1,0 0 1,0 0 0,0 0-1,0 0 1,0 0 0,0 0-1,0 0 1,-1 0 0,1 0-1,0 0 1,0 0 0,0 0-1,0 1 1,0-1 0,0 0 0,0 0 0,1 1 0,-1-1 0,0 0 0,0 0 0,1 1 0,-1-1 0,0 0 0,1 0-1,-1 0 1,0 0 0,0 1 0,1-1 0,-1 0 0,0 0 0,1 0 0,-1 0 0,0 0 0,1 0 0,-1 0 0,0 0 0,1 0 0,-1 0 0,1 0 0,-1 0 0,0 0 0,1 0 0,-1 0-1,0 0 1,1-1 0,7 2-1,1 0 0,0 1 0,-1-1 0,0 2 0,0-1 0,16 8 0,14 3 0,94 11 51,-10-3 37,-105-16-78,-1 0 1,0 0-1,0 2 0,0 0 0,18 11 0,0 4 35,35 29 0,-66-49-46,-1 1 1,1-1 0,-1 0 0,0 1 0,1 0-1,-1 0 1,0 0 0,-1 0 0,1 0 0,-1 0-1,1 0 1,-1 0 0,0 1 0,0-1 0,0 0-1,0 1 1,-1-1 0,0 1 0,1-1-1,-1 1 1,-1-1 0,1 1 0,0-1 0,-1 0-1,1 1 1,-1-1 0,0 1 0,0-1 0,-1 0-1,1 0 1,-1 0 0,-1 3 0,-3 4-5,0 0 1,-1-1-1,0 0 0,0 0 1,0-1-1,-1 0 1,-1 0-1,-14 10 1,-23 14 10,-97 63 3,120-81 5,-2-2 0,0 0 0,0-1 0,-30 8 0,-1-11 31,47-8-18,1 1-1,0 0 1,-1 0-1,1 1 1,0 0-1,0 0 1,0 1-1,-8 4 1,14-6-36,1 0 1,0 0-1,1 0 0,-1 0 1,0 0-1,0 0 0,0 1 1,1-1-1,-1 0 1,0 1-1,1-1 0,-1 0 1,1 1-1,0-1 0,-1 1 1,1-1-1,0 0 0,0 3 1,1 7-2904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51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1 632 4312,'0'0'8093,"9"-8"-7753,50-41 316,-19 25 885,-40 24-1513,1 0-1,-1 0 0,1 0 1,-1 0-1,1 0 1,-1 0-1,1 1 0,-1-1 1,1 0-1,-1 1 0,1-1 1,-1 0-1,1 1 1,-1-1-1,1 0 0,-1 1 1,0-1-1,1 1 1,-1-1-1,0 0 0,0 1 1,1-1-1,-1 1 0,0-1 1,0 1-1,1-1 1,-1 1-1,0 0 0,0 0 1,8 19 277,-2 14-205,-1-1 0,-2 1 0,-1 39 0,2 33 86,-2-96-158,0 0 0,0 1-1,1-1 1,0 0 0,1 0-1,0-1 1,0 1-1,1-1 1,0 0 0,1 0-1,0 0 1,0-1 0,9 8-1,-15-15-21,1 0 1,0 0-1,0-1 0,0 1 0,0 0 1,0-1-1,0 1 0,1-1 0,-1 1 0,0-1 1,0 1-1,0-1 0,0 0 0,1 0 1,-1 0-1,0 1 0,0-1 0,0 0 0,1 0 1,-1-1-1,0 1 0,2 0 0,-1-1 7,0 0 1,0 0-1,0 0 0,0 0 0,-1-1 0,1 1 0,0 0 0,-1-1 0,1 1 0,-1-1 1,3-2-1,1-4 36,-1 1 1,1-1 0,-1 1 0,5-17-1,-2 3 59,-2 0 0,0-1 0,-2 0 0,0 0 0,-2 0 0,0 0 0,-1 0 0,-1 0-1,-2 0 1,0 0 0,-6-22 0,6 31 23,0 0 1,1-1-1,-1-16 0,3 27-114,1 0 1,-1 1-1,0-1 0,1 0 0,0 1 0,-1-1 0,1 1 0,0-1 0,1 1 0,-1-1 0,0 1 0,1 0 0,-1-1 0,1 1 0,0 0 1,0 0-1,-1 0 0,1 0 0,3-1 0,-1 0-5,0 0 0,0 1 0,0-1 0,1 1 0,-1 0 1,1 0-1,-1 1 0,1 0 0,8-2 0,19-2 42,-18 2-42,0 1 1,1 0 0,0 1 0,-1 0-1,1 2 1,22 2 0,-35-2-14,11 1-2,-1 1-1,1 0 1,11 6-1,-21-8-1,0 1 0,0-1 0,0 1 0,0 0 0,0 0-1,-1 0 1,5 4 0,-6-5 0,0 0 0,-1 0 1,1 0-1,0 0 0,0 0 0,-1 1 0,1-1 1,-1 0-1,1 0 0,-1 1 0,1-1 0,-1 0 0,0 1 1,0-1-1,0 0 0,0 1 0,0-1 0,0 0 1,0 3-1,-2 1-2,0 0 0,0 1 0,0-1 0,-1 0 1,0 0-1,0 0 0,0-1 0,-5 7 0,-12 18-21,-23 44-8,24-44 81,2 1-1,-15 36 1,31-64-32,1 1 0,-1-1 0,0 1 0,1-1 0,0 1 1,0 0-1,0-1 0,0 1 0,0-1 0,0 1 0,0-1 0,1 1 1,0-1-1,-1 1 0,1-1 0,0 1 0,0-1 0,0 0 0,0 0 1,1 1-1,-1-1 0,4 4 0,-4-5-6,0 0 0,0 0 0,0 0-1,0 0 1,1 0 0,-1 0 0,0-1 0,1 1 0,-1 0 0,1-1 0,-1 1 0,0-1-1,1 1 1,-1-1 0,1 0 0,-1 0 0,1 1 0,0-1 0,-1 0 0,1 0-1,-1-1 1,1 1 0,-1 0 0,1 0 0,-1-1 0,1 1 0,-1-1 0,1 1 0,-1-1-1,0 0 1,1 1 0,-1-1 0,0 0 0,0 0 0,1 0 0,-1 0 0,0 0-1,2-2 1,5-8 5,-1 0-1,0 0 0,0-1 1,-1 1-1,-1-1 0,0-1 1,0 1-1,3-16 0,2-3 27,-6 22-18,-1 0-1,0 0 0,0 0 1,-1 0-1,0-1 0,-1 1 1,0-1-1,-1 1 0,0-15 1,-2 13 47,0 11 24,1 19 58,0-5-167,-1-1 25,1 1 0,1-1 0,0 0 0,3 19 1,-2-26-7,0-1 0,0 1 0,1-1 0,-1 1 0,1-1 0,1 0-1,-1 0 1,1 1 0,0-2 0,0 1 0,0 0 0,0-1 0,5 5 0,-5-6 5,0 0 0,0 0-1,0-1 1,0 1 0,0-1-1,1 1 1,-1-1 0,1 0-1,-1 0 1,1-1 0,0 1-1,0-1 1,0 0 0,0 0-1,0 0 1,0 0 0,0-1-1,0 0 1,0 0 0,0 0-1,0 0 1,0 0 0,0-1-1,0 0 1,0 0 0,0 0-1,0 0 1,0-1 0,-1 1-1,1-1 1,6-4 0,6-3 32,0-1 1,0 0 0,-1-1 0,-1 0 0,0-2-1,-1 1 1,0-2 0,0 0 0,-2 0 0,18-28-1,-26 35 23,0 1-1,0 0 1,-1-1-1,0 1 1,0-1-1,-1 1 1,2-14-1,-5 8 126,2-3 48,1 15-232,-1 0-1,1 0 1,0 0-1,0 0 0,-1 1 1,1-1-1,0 0 1,0 0-1,-1 0 1,1 1-1,0-1 1,-1 0-1,1 0 0,0 1 1,-1-1-1,1 1 1,-1-1-1,1 1 1,0-1-1,-1 1 1,1-1-1,-1 1 0,1-1 1,0 2-1,6 5-25,-1 0-1,1 0 1,-1 0-1,0 1 0,-1 0 1,9 17-1,-5-7-28,0-1-1,2 0 1,0-1-1,15 18 0,-24-33 53,0 1-1,1-1 1,-1 1 0,0-1-1,1 1 1,-1-1-1,1 0 1,-1 0 0,1 0-1,-1-1 1,1 1-1,0-1 1,-1 1-1,1-1 1,0 0 0,-1 0-1,1 0 1,0 0-1,0-1 1,-1 1-1,1-1 1,-1 1 0,1-1-1,0 0 1,-1 0-1,4-2 1,6-3 17,0 0 0,-1-1 0,20-15 0,-18 12 12,1 0 0,-2 0 0,0-2 0,0 1 0,-1-1 0,0-1 0,-1 0 1,-1 0-1,0-1 0,9-19 0,-14 22 46,-4 15 29,-2 14-56,2-1-27,-1-7-2,1 0 0,0 0 0,1 0 0,0 0 0,5 16 0,-5-24-13,0 1 0,0-1 0,0 1-1,1-1 1,-1 0 0,1 1 0,0-1 0,-1 0 0,1 0 0,0 0-1,0-1 1,1 1 0,-1 0 0,0-1 0,0 1 0,1-1 0,-1 0-1,1 0 1,-1 0 0,1 0 0,0 0 0,-1 0 0,1-1 0,0 1-1,-1-1 1,1 0 0,0 0 0,5 0 0,4-1 4,1-1 0,-1 0-1,0 0 1,23-8 0,-8-1 9,0-1 0,-1-1-1,0-1 1,24-19-1,20-11 39,-66 43-50,0-1 0,0 0 0,-1 1 0,1 0 0,0 0 0,1 0 0,-1 0 0,4 0 0,18-4 39,-25 5-37,0 0 0,0-1 0,0 1-1,0 0 1,0-1 0,0 1 0,-1-1 0,1 0 0,0 1 0,0-1 0,0 0-1,-1 1 1,1-1 0,1-1 0,-8 12 69,0 0-80,1 0 0,-2 0 1,1-1-1,-1 1 0,-11 9 1,11-12-7,1 1 1,0-1-1,0 1 1,0 0-1,1 1 1,0-1-1,-6 17 1,10-23 6,0 0 1,1 0-1,0-1 1,-1 1-1,1 0 1,0 0-1,0-1 1,0 1-1,0 0 1,0 0-1,0-1 1,0 1-1,1 0 1,-1 0-1,1-1 1,-1 1-1,1 0 1,-1-1 0,1 1-1,0 0 1,2 2-1,-2-3 4,0 0-1,0-1 1,1 1 0,-1 0-1,0 0 1,0-1 0,1 1-1,-1-1 1,0 1-1,1-1 1,-1 0 0,1 1-1,-1-1 1,0 0 0,1 0-1,-1 0 1,1 0 0,-1 0-1,1 0 1,-1-1-1,0 1 1,1 0 0,-1-1-1,0 1 1,1-1 0,-1 1-1,2-2 1,3-2 6,0 1 1,0-2-1,0 1 1,-1 0-1,0-1 1,0 0-1,0 0 0,-1-1 1,1 1-1,4-9 1,-3 4 28,-1 0 1,0 0-1,0 0 0,-1 0 1,5-19-1,-9 25 162,-1 8-143,-3 14-57,4-9-7,0 1 1,1-1-1,0 0 1,1 0-1,0 0 1,0 0-1,5 10 1,-6-15 1,1 0 1,1 1-1,-1-2 1,1 1-1,-1 0 1,1 0-1,0-1 1,0 1-1,1-1 1,-1 0-1,1 0 1,-1 0-1,1-1 1,0 1-1,0-1 1,7 3-1,-8-4 5,-1-1 1,0 1-1,1 0 0,-1-1 0,1 0 0,-1 1 0,0-1 0,1 0 1,-1-1-1,1 1 0,-1 0 0,1-1 0,-1 1 0,0-1 0,1 0 1,-1 1-1,0-1 0,0 0 0,1-1 0,1-1 0,5-2-2,-2-2 0,1 1-1,11-14 1,-11 12 2,14-16 15,-2-1 1,-1-1-1,-1 0 0,-1-2 0,-1 0 1,-2 0-1,-1-2 0,-1 1 0,-1-2 0,7-35 1,-4-2 27,-3-1 1,-3-1-1,-1-109 1,-7 179-42,-1 0 0,1 0 0,0 0 1,0 0-1,0 0 0,0 1 0,0-1 0,0 0 1,-1 0-1,1 0 0,0 0 0,0 0 0,0 0 0,0 0 1,-1 0-1,1 0 0,0 0 0,0 0 0,0 0 1,0 0-1,-1 0 0,1 0 0,0 0 0,0 0 0,0 0 1,0 0-1,-1 0 0,1 0 0,0 0 0,0 0 1,0 0-1,0 0 0,-1 0 0,1 0 0,0 0 0,0-1 1,0 1-1,0 0 0,0 0 0,-1 0 0,1 0 0,0 0 1,0 0-1,0-1 0,0 1 0,0 0 0,0 0 1,0 0-1,0 0 0,0-1 0,0 1 0,0 0 0,0 0 1,0 0-1,0 0 0,0-1 0,0 1 0,0 0 1,0 0-1,0 0 0,0 0 0,0-1 0,0 1 0,0 0 1,0 0-1,0 0 0,0 0 0,0-1 0,-11 13 40,9-9-40,-12 16-9,1-1 1,1 2 0,1 0-1,0 1 1,2-1 0,0 2-1,-11 43 1,5 2-67,-7 93 0,19-130 26,1-1-1,2 1 1,4 36-1,-3-50 8,2 0-1,0-1 0,1 1 1,1-1-1,0 0 1,1 0-1,13 23 0,-18-36 39,0-1-1,0 1 1,1-1-1,-1 1 1,0-1-1,1 0 1,-1 1-1,1-1 1,0 0-1,0 0 1,-1 0-1,1 0 1,0-1-1,0 1 1,0 0-1,0-1 0,0 1 1,0-1-1,-1 0 1,1 0-1,0 0 1,0 0-1,0 0 1,0 0-1,0 0 1,0 0-1,0-1 1,3 0-1,1-1 1,1 0 0,-1 0 0,1-1 1,-1 0-1,0 0 0,0-1 0,7-4 0,15-15 9,32-34 0,-21 19 25,-37 36-24,0 0 1,1 0-1,-1 0 0,0 0 1,1 0-1,-1 1 1,1-1-1,0 1 1,0 0-1,-1 0 1,7-2-1,-8 5 9,0 0-1,0 1 1,-1-1 0,1 0 0,0 0-1,-1 1 1,1-1 0,-1 0-1,0 3 1,1-2 0,1 36 53,2 16-38,-3-51-36,0-1 0,-1 1 1,1-1-1,0 0 0,1 1 0,-1-1 0,1 0 0,-1 0 0,1 1 0,0-1 0,4 4 1,-4-5 1,-1-2 0,0 1 1,1 0-1,-1 0 0,1 0 1,-1-1-1,1 1 0,0 0 1,-1-1-1,1 0 0,0 1 1,-1-1-1,1 0 1,0 0-1,-1 0 0,1 0 1,0 0-1,-1 0 0,1-1 1,3 0-1,-1 0 0,1 0 1,-1-1-1,0 0 1,0 1-1,0-2 1,7-3-1,57-52 1,-22 16 42,-19 17-20,13-10 97,-40 35-115,0 0 1,1 0-1,-1 0 0,0 0 1,0 1-1,1-1 0,-1 0 1,0 0-1,0 1 0,0-1 1,1 0-1,-1 1 1,0-1-1,0 0 0,0 0 1,0 1-1,0-1 0,0 0 1,1 1-1,-1-1 0,0 0 1,0 1-1,0-1 0,0 0 1,0 1-1,0-1 1,0 0-1,0 1 0,-1-1 1,1 0-1,0 1 0,0-1 1,-1 23-17,1-13 2,0-5 3,0 0 0,0 0 0,0 0 0,1-1 1,-1 1-1,1 0 0,1 0 0,-1-1 0,0 1 0,1-1 0,0 1 1,0-1-1,1 0 0,-1 0 0,1 0 0,0 0 0,0 0 0,0 0 0,4 3 1,-4-4-2,0-1 0,0 1 0,1-1 0,-1 0 0,1 0 0,-1 0 0,8 3 0,-10-5 10,0 1 0,1-1 0,-1 0 0,0 0 0,1 1 0,-1-1 0,0 0 0,1 0 0,-1 0 0,0-1 0,1 1 0,-1 0 0,0 0 0,0-1 0,1 1 1,-1-1-1,0 1 0,0-1 0,1 1 0,-1-1 0,0 0 0,0 0 0,0 1 0,0-1 0,0 0 0,0 0 0,0 0 0,1-2 0,-1 1 9,0-1 0,0 0 0,0 1 0,0-1 0,-1 0 0,1 0 0,-1 0 0,1 0 0,-1 0 0,0 0 0,0 1 0,-1-1 0,1 0 0,0 0-1,-1 0 1,0 0 0,0 0 0,0 1 0,0-1 0,0 0 0,-2-3 0,-4-5 19,5 7-13,0 0 0,0 0 0,-1-1 0,1 1 0,-1 1 0,0-1 0,0 0-1,-1 1 1,1 0 0,-1-1 0,0 1 0,0 1 0,1-1 0,-2 0 0,1 1-1,0 0 1,-8-3 0,4 3 34,7 1-43,0 0 0,-1 1 0,1-1 0,0 1 0,0 0 0,0-1 0,0 1 0,0 0 0,-1 0 0,1 0 0,0 0 0,0 0 0,0 0 1,-1 0-1,1 0 0,0 0 0,0 0 0,0 1 0,0-1 0,-1 0 0,1 1 0,0-1 0,-1 2 0,-6 0-25,9-2-3,8 0 0,8-3 14,-1 0 0,30-10 0,-6 1-19,-14 5 12,8-2 8,36-5 0,-60 13 15,0 0 1,0 0-1,0 1 1,0 1-1,0-1 1,0 2-1,0-1 0,13 5 1,-21-5-2,1 0-1,-1 0 1,0 0 0,0 1-1,1-1 1,-1 1 0,0 0 0,0-1-1,-1 1 1,1 0 0,0 0-1,0 0 1,-1 0 0,0 1 0,1-1-1,-1 0 1,0 1 0,0-1-1,0 0 1,0 1 0,0-1 0,-1 1-1,1 0 1,-1-1 0,0 1-1,0-1 1,0 6 0,0 6 31,-2 0 0,1-1 0,-7 26 1,6-33-12,-2 6-4,2 0 148,2-12-167,0 0 1,0 0-1,1 0 1,-1 0-1,0 0 1,1 1-1,-1-1 1,0 0-1,1 0 0,-1 0 1,0 0-1,1 0 1,-1 0-1,0 0 1,1 0-1,-1 0 1,0 0-1,1 0 1,-1 0-1,0-1 0,1 1 1,-1 0-1,0 0 1,1 0-1,-1 0 1,0 0-1,1-1 1,-1 1-1,0 0 0,0 0 1,1-1-1,-1 1 1,0-1-1,120-73 476,-119 73-474,-1 1 1,0 0-1,1 0 0,-1 0 0,1 0 0,-1 0 1,0 0-1,1 0 0,-1 0 0,1 0 0,-1 0 0,1 0 1,-1 0-1,0 0 0,1 0 0,-1 0 0,1 0 1,-1 0-1,0 0 0,1 1 0,-1-1 0,0 0 1,1 0-1,-1 1 0,0-1 0,1 0 0,-1 0 0,0 1 1,1-1-1,-1 0 0,0 1 0,0-1 0,1 0 1,-1 1-1,0-1 0,0 0 0,0 1 0,1-1 1,-1 1-1,0-1 0,0 1 0,8 25 101,-5-13-50,11 19 88,22 42 0,-34-73-132,-1 1 1,1 0-1,-1-1 1,1 1-1,0-1 1,-1 1 0,1-1-1,0 0 1,3 2-1,-4-3-33,-1 1 0,1-1-1,-1 0 1,1 1-1,0-1 1,-1 0 0,1 0-1,-1 1 1,1-1-1,0 0 1,-1 0 0,1 0-1,0 0 1,-1 0-1,1 0 1,0 0-1,-1 0 1,1 0 0,0 0-1,-1 0 1,1 0-1,-1-1 1,1 1 0,0 0-1,-1 0 1,1-1-1,-1 1 1,1 0 0,0-1-1,-1 1 1,1-1-1,-1 1 1,0-1 0,1 1-1,0-2 1,-2-2-952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52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8336,'0'0'4744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52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8032,'0'0'1034,"16"1"-684,249 20 935,0 10 112,-232-27-1003,39 12 0,-20-4 189,-6-9-1291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06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0 246 5720,'0'0'4412,"11"-3"-3984,32-9 16,-40 11-333,-1 1 0,1-1 1,0 1-1,-1 0 0,1 0 0,0 0 1,-1 0-1,1 0 0,0 1 1,-1-1-1,1 1 0,0-1 0,-1 1 1,1 0-1,2 2 0,1 0 205,-1 1-1,0-1 1,0 1-1,7 7 1,12 9 798,-18-15-929,1 0 1,-1 0-1,-1 0 1,1 0 0,-1 1-1,1 0 1,-2 0 0,1 0-1,6 13 1,3 8 309,12 35 0,6 9 157,14 9 524,82 109 0,-53-76-494,-54-77-464,2-1 1,41 47-1,-63-81-212,32 35 195,49 67 0,-72-89-142,0 0 0,1-1 0,1-1 0,0 1 0,24 17 1,73 43 377,-73-52-273,-13-6-31,0-1 0,2-1 0,-1-2-1,40 14 1,-30-17 15,44 6-1,-8-2-46,-1 0-27,-35-7-8,66 20 1,-52-10-8,1-2 0,1-1 0,0-3-1,0-3 1,60 2 0,29 0 67,-66-3-16,87-4 0,-16 0 53,-83 2-68,-25-2-14,-12 1 6,28-3 0,-9-2 8,-9 1-12,36-7 0,56-12 70,67-14 95,39-44 170,-116 36-197,46-24 101,-14 5-49,6-3-45,6-9-87,-98 44-80,-47 21-18,0-1-1,0 0 0,-1-1 1,18-17-1,-11 9 12,111-79 138,-86 67-134,53-46 0,-75 55-50,0-1 0,-1-2 0,27-36 0,-23 21 39,34-72 0,-50 92-16,28-39 0,0 0 15,-19 23-31,-2-1 0,-1 0-1,-2-1 1,17-69 0,-31 102-12,0 0 0,-1 0 1,1 1-1,-1-1 0,0 0 0,-1 0 1,1 0-1,-1 0 0,0 0 1,0 0-1,0 0 0,-1 1 0,0-1 1,0 1-1,0-1 0,0 1 0,-5-6 1,1 1-749,-1 0 0,-1 1 0,1 1 0,-1-1 0,-17-11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7:52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12256,'0'0'264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4616,'0'0'9821,"0"10"-9577,0 50 465,0-59-668,1 0 0,-1 0-1,1 0 1,-1 0 0,1-1-1,-1 1 1,1 0 0,-1 0 0,1-1-1,0 1 1,0 0 0,-1-1 0,1 1-1,0 0 1,0-1 0,0 1-1,-1-1 1,1 1 0,0-1 0,0 0-1,0 1 1,0-1 0,0 0-1,1 0 1,30 7 355,-29-6-361,25 2 198,47-1-1,-12-1-41,-29-1-37,0-1 0,0-1 0,62-13 0,-53 8 121,72-2-1,-16 3 343,-8 3 932,-98 3-1405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5920,'0'0'6950,"13"-6"-6475,-5 3-385,0-1-11,0 1 0,0 0 0,1 0 0,-1 1 1,1 0-1,-1 0 0,1 1 0,0 0 0,10 1 0,338-9 2287,-199 1-865,-151 8-1390,0 0 46,0 0-1,-1-1 0,1 0 0,0 0 1,0 0-1,7-3 0,-13 3-170,-1 0-1,0 0 1,1 0-1,-1 0 1,0 0 0,1 0-1,-1 0 1,0 0-1,0 0 1,0 0 0,0 0-1,0 0 1,0 0-1,0 0 1,0 0 0,-1 0-1,1 1 1,0-1-1,0 0 1,-1 0 0,1 0-1,-1-1 1,0 0-1586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1 4120,'0'0'3836,"-10"5"-3463,-3 0-248,6-1-34,-2 0 0,1-1-1,0 0 1,-1 0 0,1-1 0,-13 1 0,-23 2 673,-74-3 0,75-2-234,2 0 536,-71 11 0,93-8-496,-1 1 0,1 1 1,0 1-1,0 1 1,-30 15-1,48-22-503,0 1 1,-1 0-1,1 0 0,0 1 0,0-1 1,0 0-1,0 0 0,0 1 0,0-1 1,0 0-1,0 1 0,0-1 0,1 1 0,-1-1 1,0 1-1,1-1 0,0 1 0,-1-1 1,1 1-1,0 0 0,0-1 0,0 1 1,0-1-1,0 1 0,0 0 0,0-1 1,0 1-1,1 0 0,-1-1 0,1 1 0,0 1 1,3 9 29,1-1 0,0 0 1,9 15-1,-4-6 78,18 40 23,-3 1 0,-2 2 0,-3 0 0,-3 1 0,-3 1-1,8 90 1,-12-25 78,-6 1 0,-12 135 0,-13-121-122,-3 32 118,13-83-122,-2 29 53,5-17-34,-1 21 165,7-80 44,2-46-286,3-16-74,30-141-267,-26 105-2500,-4 33-11830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3616,'0'0'12017,"16"7"-11708,-9-4-269,4 3 14,0-2 0,0 0 0,1 0 0,-1-1 0,1 0 0,-1-1 0,1-1 0,0 0 0,15 0 0,64-6 368,146-10 455,-197 10-684,72-6 198,-95 11-127,0 0 1,1 1 0,-1 1 0,24 5 0,-41-7-254,0 0 0,0 0-1,0 0 1,0 0 0,0 0 0,0 0 0,1 0 0,-1 0 0,0 0 0,0 0 0,0 0 0,0 0 0,0 0 0,0 0-1,0 0 1,1 0 0,-1 0 0,0 0 0,0 0 0,0 0 0,0 1 0,0-1 0,0 0 0,0 0 0,0 0 0,0 0 0,1 0-1,-1 0 1,0 0 0,0 1 0,0-1 0,0 0 0,0 0 0,0 0 0,0 0 0,0 0 0,0 0 0,0 1 0,0-1-1,0 0 1,0 0 0,0 0 0,0 0 0,0 0 0,0 1 0,-6 4 312,-11 4-96,-20 9-2847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4216,'0'0'15098,"4"10"-14830,10 33 4,-3 1 0,-1 0 0,3 46 0,27 180 953,-13-159-413,-22-96-614,-4-14-171,-1 0-1,1 0 0,-1 1 1,1-1-1,-1 0 1,0 0-1,0 0 0,1 1 1,-1-1-1,0 0 1,0 0-1,0 1 0,0-1 1,0 0-1,0 0 1,-1 2-1,1-3-34,0 0 0,0 0 1,-1 0-1,1 1 0,0-1 0,0 0 1,0 0-1,0 0 0,0 0 0,0 0 1,0 0-1,0 0 0,0 0 0,0 0 1,0 0-1,0 0 0,0 1 0,-1-1 1,1 0-1,0 0 0,0 0 1,0 0-1,0 0 0,0 0 0,0 0 1,0 1-1,0-1 0,0 0 0,0 0 1,0 0-1,0 0 0,0 0 0,0 0 1,0 0-1,1 0 0,-1 1 0,0-1 1,0 0-1,0 0 0,0 0 0,0 0 1,0 0-1,0 0 0,0 0 0,0 0 1,0 0-1,0 1 0,0-1 0,0 0 1,1 0-1,-1 0 0,0 0 0,0 0 1,0 0-1,0 0 0,0 0 0,0 0 1,0 0-1,1 0 0,-1 0 0,0 0 1,0 0-1,0 0 0,0 0 0,0 0 1,0 0-1,0 0 0,1 0 0,2-1-2861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3808,'0'0'9926,"-3"11"-9468,2-9-433,-7 28 593,-4 35 1,4 62 798,-1 2-334,7-107-839,-2 1 0,-1-1-1,-13 37 1,-6 15 905,23-74-908,-5-3-2830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6016,'0'0'4248,"13"-7"-3662,-1 0-434,-3 2-30,-1 1 0,2 0 0,-1 0 0,0 0 0,1 1 0,-1 1 0,18-3 0,10 0 362,-12 1 7,0 1 0,1 1-1,43 2 1,5 2 495,-49-2-448,30 4 0,-21-2-1137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4616,'0'0'4262,"-1"11"-3876,-4 33 2,4-41-273,1-1 0,0 1 1,0 0-1,0-1 0,0 1 1,0 0-1,1-1 0,-1 1 0,2 2 1,0 6 460,0-4-280,-1-1-1,1 1 1,5 12 0,5 16 442,-8 1 364,-1 66-1,-4-63-281,7 43 0,-5-39 514,-2-22-342,1-20-859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7832,'0'0'3129,"10"1"-2585,202 4 2240,-90-11 232,-104 2-4095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08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2302 5120,'0'0'8064,"2"-15"-7770,20-117 605,0 16 103,-14 65-250,19-63-1,27-18 87,-17 46-436,-15 36-72,3 1 0,44-66-1,-13 24 183,86-111 642,-29 79-492,-53 61-270,32-53 263,-63 74-423,0 2-8,-9 11-76,0 1 1,2 1-1,45-42 0,4 8 93,118-75 0,-166 120-150,29-25 0,18-12 145,-27 28-128,1 2 0,50-18 0,-48 21-21,-13 6-18,1 2 1,59-13-1,98-21-10,-158 38-41,37-3 0,-38 6 18,41-10 1,51-10 70,-30 8-17,154-20 140,-180 30-47,0 4 0,116 10 0,-31 21 58,-66-10-133,-34-7-60,0 3 0,-2 2 0,80 38 0,-95-36-20,-1 1 0,0 1 0,44 38 0,-30-16 51,61 66 1,-56-44 39,73 116 1,-106-147-81,-11-16 0,2 0-1,21 25 0,95 115 143,-109-130-157,-1 1 0,-1 1 0,-2 0-1,12 34 1,38 144 233,-52-166-177,-2 1 0,10 72 0,-4 90 128,8 54-62,-11-164-28,-14-95-178,0 0-1,0 1 0,0-1 0,0 0 0,0 1 0,0-1 0,0 0 1,0 1-1,0-1 0,0 0 0,-1 0 0,1 1 0,0-1 1,0 0-1,0 1 0,0-1 0,0 0 0,-1 0 0,1 1 0,0-1 1,0 0-1,0 0 0,-1 1 0,1-1 0,0 0 0,0 0 0,-1 0 1,1 1-1,0-1 0,0 0 0,-1 0 0,1 0 0,0 0 0,-1 0 1,1 0-1,0 0 0,-1 0 0,1 0 0,0 0 0,-1 0 0,1 0 1,0 0-1,-1 0 0,1 0 0,0 0 0,-1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5824,'0'0'6784,"2"14"-6278,0-2-379,2 9 150,-2 0 0,0 33 0,-15 229 2436,11-262-2436,0-1 0,-6 25-1,7-8 1363,-8-63-1700,7 9-2454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7832,'0'0'2497,"-5"10"-2257,-1 2-110,0 0 0,-1 0-1,0-1 1,-1 0 0,0 0 0,0-1-1,-1 0 1,-18 14 0,0-5 951,-44 44-1,60-55-655,7-4 334,12 6 1,-6-8-668,0-1 0,0 0 1,-1 0-1,1 0 0,0 0 0,0 0 0,0-1 0,0 1 0,0-1 0,0 1 1,1-1-1,-1 0 0,0 0 0,3 0 0,37-2 306,-29 0-299,76-13 302,-11 1-178,103-14 415,-142 30 49,-31 0-832,-23-1-2343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5624,'0'0'4874,"0"10"-4156,1 12-431,0 91 2051,-4 50-411,5-133-1385,1-1-1,1 1 1,12 43-1,-8-54 453,-8-19-979,1 0 1,-1 0-1,0 0 0,0 0 0,0 0 0,0 0 0,1 0 0,-1 0 0,0 0 0,0 0 0,0 0 0,0 0 0,1 0 0,-1 0 0,0 0 0,0-1 0,0 1 0,0 0 0,1 0 0,-1 0 1,0 0-1,0 0 0,0 0 0,0-1 0,0 1 0,0 0 0,0 0 0,0 0 0,1 0 0,-1-1 0,0 1 0,0 0 0,0 0 0,0 0 0,0 0 0,0-1 0,0 1 0,0 0 1,0 0-1,0 0 0,0 0 0,0-1 0,0 1 0,0 0 0,0 0 0,-1-1 0,3-39 398,2-79 0,-1 52 77,-9-107 0,0 115-54,5 25-67,2 33-352,-1 0-1,1 1 0,0-1 0,-1 0 1,1 0-1,0 0 0,-1 1 0,1-1 1,0 0-1,0 0 0,0 1 1,0-1-1,0 1 0,-1-1 0,1 1 1,0-1-1,0 1 0,0 0 0,2-1 1,21-5 28,-10 5-38,-1 0 0,1 2 0,0-1 0,-1 2 0,1 0 1,-1 1-1,22 6 0,4 5 68,46 22 1,-70-28 1,-12-6-34,0 0 1,0 0-1,0-1 0,0 1 0,0-1 0,0 0 1,1 0-1,-1 0 0,5 0 304,-17-14-151,-7 1-562,11 8-2458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5520,'0'0'4962,"0"10"-4496,0 29-14,3-11 755,-3 1-566,-18 253 3584,17-275-3841,0-7-364,1 0-1,0 0 1,0 1 0,-1-1 0,1 0 0,0 0 0,0 0-1,0 1 1,0-1 0,-1 0 0,1 1 0,0-1-1,0 0 1,0 0 0,0 1 0,0-1 0,0 0 0,0 1-1,0-1 1,0 0 0,0 1 0,0-1 0,0 0 0,0 0-1,0 1 1,0-1 0,0 0 0,0 1 0,0-1 0,0 0-1,0 0 1,0 1 0,1-1 0,-1 0 0,0 1 0,0-1-1,0 0 1,1 0 0,-1 0 0,0 1 0,0-1-1,0 0 1,1 0 0,-1 0 0,0 1 0,1-1 0,-1 0-1,0 0 1,0 0 0,1 0 0,-1 0 0,0 0 0,1 0-1,3 0 65,-1-1 0,1 0-1,-1 0 1,1-1-1,-1 1 1,0-1 0,1 1-1,2-4 1,22-8 33,119-29 311,-136 39-377,0 1-1,0 1 1,16-1 0,18-3 207,-44 5-243,0 0-1,0 0 1,0 0-1,-1 0 1,1 0-1,0 0 1,0 0 0,0 0-1,0 0 1,0 0-1,0 0 1,-1 0-1,1 1 1,0-1 0,0 0-1,0 1 1,1 0-1,-4 1 193,-8-3-55,-28-8-197,23 6-2816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4616,'0'0'9418,"11"0"-9028,20-2 92,-1-1 1,1-2 0,38-10-1,-64 13-416,0 1 1,0 0-1,1 0 0,-1 1 0,1 0 1,-1 0-1,1 0 0,-1 0 0,1 1 1,-1 0-1,0 0 0,7 3 0,-11-4-45,0 1 0,-1-1-1,1 1 1,0 0-1,-1 0 1,1-1-1,-1 1 1,1 0-1,-1 0 1,1 0-1,-1 0 1,1-1-1,-1 1 1,0 0-1,0 0 1,1 0-1,-1 0 1,0 0-1,0 0 1,0 0-1,0 0 1,0 0-1,0 1 1,-3 23 177,0-15-143,-1 0-1,0 0 1,-1 0 0,-1 0 0,1-1-1,-1 0 1,-11 13 0,6-7 20,-53 66 781,64-80-830,-1-1 0,1 1 0,0-1-1,-1 0 1,1 1 0,0-1-1,0 1 1,0-1 0,-1 1 0,1-1-1,0 1 1,0-1 0,0 1-1,0-1 1,0 1 0,0-1 0,0 1-1,0-1 1,0 1 0,0-1-1,0 1 1,1-1 0,-1 1 0,0-1-1,0 1 1,0-1 0,1 1-1,-1-1 1,0 1 0,0-1 0,1 1-1,18 12 288,25 2-69,-39-15-189,-1 1 0,1 0 0,-1 1 0,1-1 0,-1 1 0,0-1 0,8 6 0,-6-7-2659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4816,'0'0'7418,"9"13"-6932,8 7-276,-4-6 45,-2 1 0,13 20 1,-16-20 44,0 1 1,-1 0-1,7 26 1,5 9 242,12 31 688,-3 2 1,26 135-1,-39-154-343,-15-39-268,0-15 27,0-15-551,1-3-84,0 0 1,1 0-1,0 0 0,0 0 0,0 0 1,1 0-1,0 1 0,0-1 0,5-6 1,8-17 17,45-131 71,-42 104-50,2 0 0,35-61 0,0 3 22,5-7-2,-60 121-71,2-5 28,0 0 0,1 0 0,-1 1 1,10-10-1,-13 15-19,-3 0-1,0 0-24,0 1 0,-1-1 0,1 1 0,0 0 0,0 0-1,0 0 1,0 0 0,-5 3 0,-15 5 23,-175 39 118,127-31-50,48-10-5,-1-2 1,0 0 0,0-1-1,-25 0 1,27-2 59,20-1-110,0 0 0,0-1 0,0 1 0,0-1 0,0 0 0,0 0 0,-1 0 0,1 0 0,0 0 0,0 0 0,0-1 0,0 1 0,0-1-1,0 1 1,-4-3 0,-7-4 89,-4-3-3479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4512,'0'0'13113,"12"-7"-12848,42-21-17,-48 26-181,-1 1-1,1-1 1,0 1-1,0 0 1,0 0-1,0 1 1,0-1-1,0 2 1,0-1-1,0 0 1,0 1-1,0 0 1,0 1-1,0-1 1,7 4-1,-10-4-34,-2-1-16,1 1 0,-1-1 0,0 1 0,1-1 0,-1 1 0,0 0 0,0-1 0,1 1 0,-1 0 0,0 0 0,0 0 0,0 0 0,0 0 0,0 0 0,0 0 0,0 0 0,0 0 0,-1 1 0,1-1 0,0 0 0,-1 0 0,1 1 0,-1-1 0,1 1 0,-1-1 0,0 0 0,1 1 0,-1-1 0,0 1 0,0-1 0,0 0 0,0 1 0,0-1 0,-1 1 0,1-1 0,0 1 0,-1-1 0,1 0 0,-1 1 0,0 1 0,-2 3 14,1 0-1,-1-1 0,-1 1 0,1-1 0,-1 0 0,1 0 0,-2 0 1,-5 6-1,-69 50 277,47-37-91,31-24-205,1 0 1,-1 1-1,0-1 0,1 0 1,-1 1-1,1-1 0,-1 1 1,1-1-1,-1 1 0,1-1 1,-1 1-1,1-1 0,0 1 1,-1 0-1,1-1 0,0 1 1,-1-1-1,1 1 0,0 0 1,0-1-1,0 1 1,0 0-1,-1-1 0,1 1 1,0 0-1,0 0 0,1 0 1,-1 0 0,1 0 0,-1-1 0,1 1 0,0 0 0,-1-1 0,1 1 0,0-1 0,-1 1 0,1 0 0,0-1 0,0 0 0,-1 1 0,1-1 0,0 1-1,0-1 1,1 0 0,8 3 77,1 0 0,18 1-1,-18-3-10,-5 1 5,0-1-1,0 1 1,0 1 0,-1-1-1,7 4 1,14 6 441,-21-12-1312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50 4216,'0'0'5540,"10"-7"-5074,36-23 12,-41 28-398,-1 0 1,0 0-1,1 1 1,0-1-1,-1 1 0,1 0 1,0 1-1,0-1 1,0 1-1,-1 0 1,1 0-1,0 1 1,0-1-1,5 2 1,6 0 174,130 18 2277,-134-19-2234,-6 0-165,0 0-1,1 0 0,-2 0 0,1 0 0,0 1 1,0 0-1,0 0 0,6 4 0,-9-1-15,1-1-1,-2 1 0,1 0 1,0 0-1,-1 0 0,0 0 1,0 0-1,-1 1 0,1-1 1,0 6-1,2 20 136,-1 0 0,-2 0-1,-3 43 1,1-33-59,-3 45 223,2 98 264,4-161-625,1 46 207,3-1 1,23 106 0,-6-68-51,-6 1 0,8 191 0,-17-185-101,1 72 114,-11-132-12,-4-1 1,-12 57-1,15-93-147,6 4 48,-3-18-100,1-1 0,-1 1 0,1-1 0,-1 1 0,0-1 0,0 1 0,0 0 0,0-1 0,0 1 0,0-1 0,0 1 0,-1 2 0,1-3-8,0 0 0,0 0-1,0 1 1,0-1 0,0 0-1,0 0 1,0 0 0,0 0-1,1 0 1,-1 0 0,0 0-1,1 0 1,-1 0 0,1 0-1,-1 0 1,2 2-1,5 15 285,-7-16-287,0-1 1,0 1-1,0-1 1,0 0-1,1 1 1,-1-1 0,0 0-1,1 1 1,-1-1-1,1 0 1,0 1-1,-1-1 1,2 1-1,3 9 36,-4-10-35,-1 0-1,0 0 1,0 0 0,0 0 0,0 0 0,0 0 0,0 0 0,0 0 0,0 0-1,0 0 1,0 0 0,-1 1 0,1-1 0,0 0 0,-1 0 0,1 0 0,-1-1-1,1 1 1,-1 0 0,1 0 0,-1 0 0,0 0 0,0 0 0,1-1 0,-1 1-1,0 0 1,0 0 0,0-1 0,0 1 0,0-1 0,1 1 0,-1-1 0,0 1-1,0-1 1,-2 1 0,-3 1 5,0 1 0,-1-1 0,1-1 0,-10 2 0,-22 1 72,0-3 0,0-1 0,0-1 0,0-3 0,-46-9 0,-173-54-3578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5624,'0'0'8880,"10"12"-8488,30 39-2,-38-49-348,-1 1-1,1 0 1,-1 0 0,0 0-1,0 0 1,0 0 0,0 0-1,0 0 1,-1 0-1,0 0 1,1 1 0,-1-1-1,0 0 1,0 0 0,-1 0-1,1 0 1,-1 0-1,0 1 1,-1 2 0,-1 13 199,-38 214 1602,22-137-829,11-35 19,8-26 659,21-36-1473,70-15-64,39-4-44,-121 19-101,0-1 0,-1 0-1,0 0 1,10-5 0,19-4 147,-3 8 251,-33 3-346,-2-6 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9344,'0'0'4993,"15"-2"-4568,1 0-355,35-5 1002,-1 2 1,61 1-1,-101 5-793,-7 0-180,-1-1 1,0 0-1,1 0 1,-1 1-1,1-2 1,-1 1-1,0 0 1,1 0-1,-1-1 1,0 1-1,1-1 1,-1 0-1,3-1 1,5 1 769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14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0 401 6224,'0'0'2974,"13"-2"-2304,-4 1-585,10-2 372,0 1-1,0 0 0,24 3 0,-11 2-29,-8 0-79,-1-1-1,33-1 1,21-4 362,91 9 0,54-1 151,42 3-168,-36 0-124,12-13 98,-83 14-333,-30 0-61,-88-8-226,63 0 51,79 0 31,-71 1-99,-88-2-27,10 1 27,34-5-1,-56 3-15,0 0-1,0 1 0,1 1 1,18 3-1,-21-4 7,0 0 0,0 0 0,16-2-1,1 0 7,160-21 121,-29 2 8,-37 5-45,-72 8-56,77-2 0,-15 8 0,170-24-1,-95 7-44,-153 16-9,62 2 0,-66 2 1,-1-1 1,1-2-1,31-5 1,119-22 74,-38 6-43,103-4-106,-98 13 54,187 1 12,-237 16 7,41-1 0,-84-4-1,28-2-14,81-13 1,-129 13 0,0 2 0,1 1 0,-1 2 0,33 4 1,67 1-16,46-8 20,12 1 2,80-8 86,-206 5-63,6 1 3,86-16-1,42-6 97,-95 15-42,-82 7-63,518-47 422,-185 63-306,-61 2-154,-215-13 68,52-2 12,48-7-90,-92-2 37,-58 5 28,37-1 0,120-7 127,-63 1-56,9 12-9,-3 1-43,12-14-35,45-1-14,-114 11 16,188-8 39,5 6 26,-145 6-49,149 3-8,-167-2-52,63 0 45,401 22 70,-421-11-39,123 8-6,-152-17-32,134-1-57,22-4 114,-181 2-7,57-8 53,-29 0 6,-8 0-5,-63 2-12,81 3 0,58 11 235,36 3 111,-23-6-125,-32-3-139,25 4-30,24 1-67,-137-6-74,101-10 0,26 0 0,116 2 21,-254 3 3,95 8 1,-14 1-7,-72-6-17,-22 0-28,68-6-1,-16-1 41,-62 5 27,45-7 0,-56 4 38,38 1 0,-2 0-15,86-6 30,-115 7-65,53 5 0,-52-1-26,47 3 16,62 2-8,-69-8 19,145 6 86,-153 0-80,-10-1 15,72 14-1,-49-4 63,95 3 0,-144-15-86,54 3 47,44 3 13,-104-6-69,-1-1 0,52-6 0,-46 2 35,52 1 0,-37 3-7,64-7 0,31 0 2,197 14-48,-170-9 36,19-1 21,284-3 66,-207-2-108,195-8-10,-260 1 43,146-5 2,-4-2-36,2 1 49,-172 15-41,74 2 26,-100 7-9,98 6 32,-46 4 21,-40-4 95,-43-4-17,25 3 9,126 24 109,-210-23-167,0 3 0,72 26 1,-15-3 119,224 59 728,-268-74-714,-73-21-366,1 0 1,-1-1-1,0 1 1,0 0-1,0 0 1,0 0-1,1 0 1,-1-1 0,0 1-1,0 0 1,0 0-1,0 0 1,0 0-1,0-1 1,1 1-1,-1 0 1,0 0-1,0-1 1,0 1-1,0 0 1,0 0-1,0 0 1,0-1-1,0 1 1,0 0-1,0 0 1,0-1 0,0 1-1,0 0 1,0 0-1,0-1 1,-1 1-1,1 0 1,0 0-1,0 0 1,0-1-1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7528,'0'0'2174,"13"-3"-1726,19-4 223,0 3 0,0 0 0,1 2 0,59 4 0,-75-1-47,1-1 1,-1 0-1,23-4 0,-4 0 452,-5-3-147,-23 1-3216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6824,'0'0'8686,"16"6"-8068,-4 0-485,0 0 11,1-1 0,-1 0 0,1-1 0,1 0 0,-1-1 0,23 3 0,167 1 2004,-185-7-1746,-1 0 0,34-5 0,13 0 1032,-37 12-1931,-22-5-1941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5624,'0'0'4737,"12"1"-4214,38 5 18,-45-4-445,0 0 0,0-1 0,0 2 0,-1-1 0,1 0 0,-1 1 0,0 0 0,1 0 0,-1 0 0,-1 1 0,1 0 0,0-1 0,-1 1 0,0 0 1,4 7-1,-2-5 28,16 19 583,1-1-1,37 30 1,-2-1 701,-49-42-849,5 3 611,-14-14-1157,1 0 0,0 0-1,0 0 1,0 0-1,0 0 1,0 0-1,0 0 1,0 0 0,0 0-1,-1 0 1,1 0-1,0 1 1,0-1-1,0 0 1,0 0-1,0 0 1,0 0 0,0 0-1,0 0 1,0 0-1,0 1 1,0-1-1,0 0 1,0 0 0,0 0-1,0 0 1,0 0-1,0 0 1,0 1-1,0-1 1,0 0-1,0 0 1,0 0 0,0 0-1,0 0 1,0 0-1,0 1 1,0-1-1,0 0 1,0 0 0,0 0-1,0 0 1,1 0-1,-1 0 1,0 0-1,0 0 1,0 0 0,0 1-1,0-1 1,0 0-1,0 0 1,0 0-1,1 0 1,-1 0-1,0 0 1,0 0 0,0 0-1,0 0 1,0 0-1,0 0 1,1 0-1,-1 0 1,0 0 0,0 0-1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 7432,'0'0'2678,"-14"10"-2324,-187 156 1319,42-37 132,110-91-1013,15-15-99,24-17-75,1 0-1,0 1 0,-10 8 1,22-17-621,0 0-1,0 0 1,0 0 0,0 0 0,1 1 0,5-3 0,-3 2-1695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37 7024,'0'0'5720,"-3"17"-5183,0-2-406,-4 23 314,-2 41 0,8-57-234,-19 167 1870,17-140-1417,3-39-347,0 0 0,-1 1 0,-4 16 0,7-17 29,-2-10-309,0 0-1,1 1 1,-1-1 0,0 0 0,0 0 0,0 1 0,1-1-1,-1 0 1,0 0 0,0 1 0,0-1 0,0 0 0,0 1 0,0-1-1,0 0 1,0 1 0,0-1 0,1 0 0,-1 1 0,0-1-1,-1 0 1,1 1 0,0-1 0,0 0 0,0 1 0,0-1-1,0 0 1,0 0 0,0 1 0,0-1 0,0 0 0,-1 1 0,1-1-1,0 0 1,0 0 0,0 1 0,-1-1 0,1 0 0,0 0-1,0 1 1,-1-1 0,1 0 0,0 0 0,0 0 0,-1 0 0,0 1-1,2-20 355,1-1-345,-1 1 1,0 0-1,-2 0 1,0 0-1,-6-27 1,-27-97 52,22 99-52,5 17-28,4 13 9,0 0-1,-2 0 1,1 0 0,-8-13 0,0-11 56,12 37-86,0 1-1,0 0 1,0-1 0,0 1 0,0 0 0,0-1 0,-1 1 0,1 0 0,0-1 0,0 1 0,0 0-1,0-1 1,0 1 0,0 0 0,1-1 0,-1 1 0,0 0 0,0-1 0,0 1 0,0 0 0,0-1-1,0 1 1,1 0 0,-1-1 0,0 1 0,0 0 0,0 0 0,1-1 0,-1 1 0,0 0 0,0 0-1,1-1 1,-1 1 0,0 0 0,1 0 0,-1 0 0,0 0 0,0 0 0,1-1 0,4 2 11,-1-1 0,1 0 0,-1-1 1,1 1-1,-1-1 0,8-2 0,3 1 15,21-4 22,1 2 0,0 2 0,0 1 0,50 6 0,-52 0-30,-10-2-6,0 1-1,-1 0 1,1 2-1,-1 1 1,45 20 0,-64-25-3,-1 0 0,0 0 0,1 1 0,-1 0 0,0 0 0,0 0 0,0 0 0,3 5 0,-6-7-5,-1 0 0,1 0 0,-1 0 1,1 0-1,-1 0 0,1 0 0,-1 0 0,0 0 0,1 0 0,-1 0 1,0 0-1,0 0 0,0 0 0,0 0 0,0 1 0,0-1 0,0 1 0,-1 0 0,0 0-1,0 0 1,0 0-1,0 0 0,0 0 1,0 0-1,0 0 1,0 0-1,-1 0 1,1-1-1,-3 3 0,-4 3 6,0 0 0,0 0 0,-1-1 0,0 0 0,0-1 0,0 0-1,-14 5 1,-6 0 31,-36 8-1,33-10 35,-32 13 0,41-8-11,21-11-24,0 0 0,-1 0 1,0-1-1,1 1 0,-1-1 0,0 1 1,0-1-1,0 0 0,0 0 0,0-1 0,0 1 1,-3 0-1,22-2 147,-6 1-190,-1-1 1,1 1-1,0 1 1,-1 0-1,16 3 1,89 31-45,-110-33 46,0-1-1,-1 1 1,1-1 0,0 1-1,-1 0 1,0 0-1,1 1 1,-1-1-1,0 1 1,0-1 0,0 1-1,-1 0 1,1 0-1,-1 0 1,1 0-1,-1 1 1,3 6 0,-4-8 2,-1 1 1,1-1 0,-1 1-1,1-1 1,-1 1 0,0-1-1,0 1 1,0-1 0,0 1-1,-1 0 1,1-1-1,-1 1 1,1-1 0,-1 0-1,0 1 1,0-1 0,0 1-1,0-1 1,0 0 0,-1 0-1,1 0 1,-1 0 0,1 0-1,-1 0 1,0 0 0,0 0-1,0-1 1,0 1 0,-3 1-1,-6 5 8,-1-1 0,1-1 0,-2 0 0,1 0 0,-1-1 0,-20 5-1,8-4 37,-1-1-1,-40 4 1,36-9 37,0-1 1,0-2 0,-41-8 0,-34-3 93,101 14-351,-3-1 403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5120,'0'0'9361,"14"3"-8808,276 35 1928,-168-27-1029,-101-11-820,-17 0-2685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3912,'0'0'12449,"19"-7"-12144,9-4-179,1 2-1,-1 1 1,1 1 0,43-4-1,537-61 1062,-310 34-807,270-3 710,-524 43-862,77 14 0,-13-1 264,-97-15-386,-11-1-74,1 1-1,-1 0 1,0 0 0,1 0-1,-1 0 1,0 0-1,1 0 1,-1 1-1,0-1 1,0 0-1,1 1 1,-1-1-1,0 1 1,0-1-1,0 1 1,1-1-1,1 3 1,-16-25 1158,7 12-4234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5224,'0'0'10825,"1"16"-10383,15 255 1324,-12-214-1394,-2-17 315,11 57-1,-6-76-95,-7-21-568,0 1-1,0-1 1,0 0-1,0 1 1,0-1-1,0 1 0,0-1 1,0 1-1,0-1 1,0 0-1,1 1 1,-1-1-1,0 0 1,0 1-1,1-1 0,-1 0 1,0 1-1,0-1 1,1 0-1,-1 1 1,0-1-1,1 0 0,-1 0 1,0 1-1,1-1 1,-1 0-1,1 0 1,-1 0-1,0 1 1,1-1-1,-1 0 0,1 0 1,-1 0-1,0 0 1,1 0-1,-1 0 1,1 0-1,-1 0 0,1 0 1,-1 0-1,0 0 1,1 0-1,0-1 1,1-2 30,1-1 1,-1 1-1,0-1 1,0 0-1,0 0 1,-1 0-1,1 0 1,-1 0-1,0-1 1,0 1-1,-1 0 1,1-1-1,-1-3 1,5-20 82,-5 17-116,1-1 0,-1 1 0,-1 0 1,0-1-1,0 1 0,-1 0 0,-1 0 0,-4-12 0,-24-86 70,18 58-50,9 38-32,0 0 0,1 0 0,1 0 0,-2-22 0,5 31-8,-1 0 1,1-1 0,0 1 0,0-1-1,0 1 1,0 0 0,1 0 0,0 0 0,0 0-1,0 0 1,0 0 0,0 1 0,1-1-1,0 1 1,3-4 0,0 1-7,-1 1 0,1 0 1,0 0-1,1 0 0,-1 1 1,1 0-1,11-5 0,-5 5-11,0-1-1,1 1 0,0 1 1,0 1-1,0 0 0,0 0 1,0 1-1,0 1 0,1 1 1,-1 0-1,17 4 0,-27-5 12,-1 1 0,0 0-1,1 0 1,-1 0 0,0 0 0,0 1-1,0-1 1,0 1 0,0 0-1,0 0 1,-1 0 0,1 0-1,0 0 1,-1 1 0,0-1 0,0 1-1,1 0 1,-2-1 0,1 1-1,0 0 1,0 0 0,-1 0-1,0 1 1,0-1 0,1 0 0,-2 0-1,1 1 1,0-1 0,-1 0-1,0 1 1,1-1 0,-1 1 0,-1-1-1,1 0 1,0 1 0,-1-1-1,0 0 1,1 1 0,-1-1-1,-1 0 1,1 0 0,0 0 0,-1 0-1,0 0 1,1 0 0,-1 0-1,-1 0 1,1-1 0,0 1-1,0-1 1,-1 1 0,0-1 0,-4 3-1,-10 7 17,-14 11 119,-58 31 0,93-52-122,1-1-1,0 0 1,0 1-1,-1 0 1,8 4-1,65 35-143,81 57-1,-151-92 129,0-1 1,0 1-1,0 0 0,-1 1 0,0-1 0,0 1 0,-1 1 0,1-1 0,-2 1 1,5 8-1,-7-12 5,-1-1-1,1 1 1,-1-1 0,0 1 0,0 0 0,0 0 0,-1-1 0,1 1 0,-1 0 0,0 0 0,0 0 0,0-1 0,0 1-1,-1 0 1,0 0 0,0-1 0,0 1 0,0 0 0,0-1 0,-1 1 0,0-1 0,1 0 0,-1 1 0,0-1-1,-1 0 1,-3 4 0,1-3 1,1-1 0,-1 1-1,0-1 1,-1 0-1,1-1 1,-1 1-1,1-1 1,-1-1 0,1 1-1,-1-1 1,0 1-1,-7-1 1,-7 3-1,-17 3 26,0-1 0,-72 1 0,83-7 50,1-1 0,0-1 0,0-2 0,0 0 0,-30-11 0,53 15-65,-25-12 154,27 11-168,-1 1-1,1 0 1,-1-1 0,1 1 0,-1 0 0,1-1 0,-1 1 0,1-1 0,-1 1-1,1-1 1,0 1 0,-1-1 0,1 1 0,0-1 0,-1 1 0,1-1 0,0 1-1,0-1 1,0 0 0,0 1 0,-1-1 0,1 1 0,0-1 0,0 0 0,0 1-1,0-1 1,0 1 0,0-1 0,0 0 0,1 1 0,-1-1 0,0 1 0,0-1 0,0 1-1,1-1 1,-1 0 0,0 1 0,1-1 0,-1 1 0,0-1 0,1 1 0,-1-1-1,1 0 1,9-9-2935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1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6328,'0'0'7104,"12"-1"-6596,139-14 1352,-140 14-1679,-4 1-46,0-1-1,0 1 1,0 0-1,1 0 1,-1 0-1,0 1 1,0 1-1,0-1 1,0 1 0,0 0-1,-1 1 1,1-1-1,7 5 1,-13-6-114,0 0 0,0 0 0,0-1 0,0 1 0,0 0 0,-1 0 0,1 0 0,0 0 0,-1 0 0,1 0 0,-1 0 0,1 0 0,-1 1 0,1-1 0,-1 0 0,0 0 0,0 0 0,0 0 0,1 0 0,-1 1 0,0-1 0,0 0 0,0 0 0,-1 0 0,1 1 0,0-1 0,0 0 0,-1 0 0,1 0 0,-1 0 0,1 0 0,-1 0 0,1 0 0,-1 0 0,0 1 0,-3 5 36,-1 0 0,1-1-1,-1 0 1,-7 6 0,-3 3 54,-2-2 0,0 0 0,-34 19-1,6-3 61,24-16-69,14-9-25,-1 1 1,1 0-1,0 0 0,1 0 1,0 1-1,-1 0 0,-8 11 0,15-16 67,13 6 288,6-2-286,0-1 0,0 0 0,0-1-1,0-1 1,25-1 0,-14-2-1013,0-1 1,44-9-1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2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1 284 5520,'0'0'13670,"10"-5"-13478,83-41 619,-86 43-688,0 0 1,1 0 0,-1 1 0,1-1-1,0 2 1,0-1 0,-1 1 0,1 0-1,15 1 1,-22 0-92,1 1-1,0 0 1,-1 0 0,1 0 0,0 0-1,-1 0 1,1 0 0,-1 0 0,0 0-1,1 1 1,-1-1 0,0 0 0,0 1-1,0-1 1,0 1 0,0 0-1,0-1 1,0 1 0,0 0 0,0 2-1,12 43 176,-10-32-125,2 13 10,-1 1-1,-1 0 1,-2 0 0,-4 48 0,1-47 11,1 1 0,2 0 0,8 59-1,-7-82-81,0 0 1,0-1-1,1 1 0,0-1 0,0 1 0,1-1 0,0 0 1,0 0-1,1 0 0,0-1 0,0 0 0,1 0 0,-1 0 1,1 0-1,0-1 0,1 0 0,-1 0 0,1-1 0,0 0 0,0 0 1,1 0-1,7 2 0,-10-5-11,-1 0 0,1-1 0,-1 1 1,1-1-1,-1 0 0,1 0 0,-1 0 0,1-1 1,-1 1-1,1-1 0,-1 0 0,1-1 0,-1 1 0,0-1 1,0 1-1,0-1 0,0-1 0,0 1 0,0-1 0,0 1 1,3-5-1,3-1 17,-2 0 0,1-1 0,-2 1 1,1-2-1,-1 1 0,0-1 0,5-12 0,4-11 42,-1-1-1,-2-1 1,-1 0-1,8-43 1,-8 14 121,5-101 0,-7 25 54,-10 132-228,1 1-1,0-1 1,0 1 0,1 0-1,0-1 1,0 1 0,1 0 0,3-7-1,-4 11-10,0-1 0,0 1 0,0 0 0,0 0 0,1 0 0,-1 0 0,1 1 0,0-1-1,0 1 1,0 0 0,0-1 0,0 1 0,0 1 0,0-1 0,1 0 0,-1 1 0,1-1 0,3 0 0,15-1 1,0 0 1,0 2 0,0 0-1,0 2 1,41 5 0,-38-3-5,14 3 114,-39-6-121,4 7-557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24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1067 19295,'2'17'1136,"31"251"2667,-12-102-2034,15 240 430,-41 195-1319,2-506-821,1 19 50,-23 146 0,5-57 129,7-53-68,12-146-165,-17 178 225,-3 1-87,19-168-138,2-10-7,0 0-1,0 0 1,0 0 0,1 0 0,-1 0-1,2 4 1,0-4-8,-2-1 0,1 1 0,0-1 1,-1 1-1,0-1 0,0 1 0,-1 8 0,0-4-15,0-1 1,0 1-1,1-1 0,3 17 0,-1 7-50,-2-32 73,0-1-1,0 1 1,0 0-1,0-1 1,1 1-1,-1 0 0,0 0 1,0-1-1,0 1 1,1 0-1,-1 0 0,0-1 1,1 1-1,-1 0 1,0 0-1,0-1 0,1 1 1,-1 0-1,0 0 1,1 0-1,-1 0 1,0 0-1,1 0 0,-1-1 1,0 1-1,1 0 1,-1 0-1,1 0 0,-1 0 1,0 0-1,1 0 1,-1 0-1,0 1 1,1-1-1,-1 0 0,0 0 1,1 0-1,-1 0 1,0 0-1,1 0 0,-1 1 1,0-1-1,1 0 1,-1 0-1,0 0 0,0 1 1,1-1-1,-1 0 1,0 1-1,0-1 1,1 0-1,-1 0 0,0 1 1,0-1-1,0 0 1,0 1-1,0-1 0,1 0 1,-1 1-1,0-1 1,0 0-1,0 1 1,0-1-1,0 1 0,0 0 1,3-10-9,0 1-1,0-1 1,-1 0 0,-1 0 0,1 0-1,-1-10 1,5-21-24,14-71-144,11-199 0,-23-165-76,-11 285 87,-9 1-1,-35-188 1,28 239 86,7 0 1,5-1 0,14-166-1,1 94-95,-8 27 133,-44-322 0,29 328 166,7 71-49,6 80 26,3 0 1,0 0-1,1 1 1,2-1 0,8-32-1,-11 54-14,1 0 0,-1 0 0,1 0-1,0 0 1,1 1 0,-1-1 0,6-7 0,-7 12-104,0 0 0,0 0 0,-1-1 0,1 1 1,0 0-1,0 0 0,-1 0 0,1 0 0,0 0 0,0 0 1,0 1-1,-1-1 0,1 0 0,0 0 0,0 0 0,-1 1 1,1-1-1,0 0 0,0 1 0,-1-1 0,2 1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3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3712,'0'0'9814,"-2"12"-9402,-42 205 1756,36-183-1689,4-22-231,2 1-1,-1-1 1,0 24-1,-3 99 1763,6-130-1936,-1-5-57,1 1-1,0-1 1,0 0-1,0 1 1,0-1-1,0 1 1,0-1 0,0 1-1,0-1 1,0 0-1,0 1 1,0-1-1,0 1 1,0-1-1,0 1 1,0-1-1,0 0 1,0 1 0,0-1-1,1 1 1,-1-1-1,0 0 1,0 1-1,0-1 1,1 1-1,-1-1 1,0 0-1,1 1 1,-1-1 0,0 0-1,1 0 1,-1 1-1,0-1 1,1 0-1,-1 0 1,1 1-1,7 3 161,-8-3-171,1-1-1,-1 1 0,1-1 0,-1 0 1,1 1-1,-1-1 0,1 0 0,-1 1 0,1-1 1,-1 0-1,1 0 0,-1 1 0,1-1 1,-1 0-1,1 0 0,-1 0 0,1 0 1,0 0-1,-1 0 0,1 0 0,-1 0 1,1 0-1,1 0 0,70-11 222,-58 10-170,-1 0-1,1-2 1,-1 1 0,1-1 0,-1-1 0,0-1 0,15-6-1,-23 8 28,-1 0 0,1 1 0,-1 0 0,1 0 0,0 1 0,9-3 0,-13 4-53,-1-4-258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3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7024,'0'0'11538,"10"-1"-11222,9 0 67,0-1 0,-1-2 0,27-6 0,-33 8 202,0 0-3130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29:3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6016,'0'0'8444,"11"1"-7834,4 0-329,0-1 0,1 0 0,-1-1 0,0-1 0,0 0-1,0-1 1,0-1 0,24-9 0,11-14 536,-16 8-3051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03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1 434 4312,'0'0'7152,"10"7"-6831,33 24 8,-25-17 264,-18-13-512,1-1-1,0 1 0,-1-1 0,1 1 1,0-1-1,-1 1 0,1-1 0,0 1 1,-1-1-1,1 0 0,0 1 0,0-1 0,-1 0 1,1 0-1,0 0 0,0 0 0,0 1 1,0-1-1,-1 0 0,1 0 0,0-1 1,0 1-1,1 0 0,-2 0-60,1 0 14,0 0 0,-1 1 1,1-1-1,0 0 0,-1 1 0,1-1 1,-1 0-1,1 1 0,0-1 1,-1 1-1,1-1 0,-1 1 0,1-1 1,-1 1-1,1-1 0,-1 1 0,1 0 1,-1-1-1,0 1 0,1-1 1,-1 1-1,0 0 0,0 0 0,1-1 1,-1 1-1,0 0 0,0-1 0,0 1 1,0 1-1,2 25 884,-2-25-780,-1 12 1,-1-1 1,0 0 0,-4 16-1,3-19-36,1 0-1,0 0 0,0 0 1,1 0-1,1 0 0,0 0 1,1 11-1,1-12-38,1 0 0,0 0-1,1 0 1,0 0 0,0-1 0,1 1-1,0-1 1,1 0 0,0-1 0,9 10-1,-15-17-61,23 21 180,35 24 0,-51-40-171,2 0 0,-1 0 0,1-1 1,-1 0-1,1 0 0,0-1 1,0-1-1,18 4 0,17 4-1,-38-8-2,0 0 1,0-1-1,0 1 1,0-1-1,0-1 1,1 1-1,-1-1 1,0 0-1,11-1 1,7-3 68,28 0 0,-31 4-35,-1-2 1,38-7-1,-56 8-40,32-7 89,-1-2 0,0-1 1,48-23-1,-5-4-55,26-15 6,-87 45-42,0 1 0,18-6 0,23-11 0,69-41 72,-114 60-44,1 0-1,-1 0 0,1 2 0,0-1 1,24-3-1,-19 4-10,0 0 0,26-11 0,-29 8-4,1 0-1,0 1 1,0 1-1,0 0 1,0 1-1,1 0 1,15 0-1,15 2 35,-26 0-29,0 1-1,0 0 0,25 5 0,-17 0 43,1 1 0,37 14 0,-58-17-41,2 1 9,0-1 1,-1 1-1,0 1 1,0 0-1,0 0 1,-1 1-1,13 10 1,19 17 41,-25-22 10,-1 1 0,20 21 0,8 17 196,-42-49-274,1-1 0,0 1 0,-1 0-1,1-1 1,0 1 0,0-1 0,-1 1 0,1-1-1,0 1 1,0-1 0,0 1 0,-1-1-1,1 0 1,0 1 0,0-1 0,0 0-1,0 0 1,0 0 0,0 0 0,0 0 0,0 0-1,0 0 1,0 0 0,-1 0 0,1 0-1,0 0 1,0-1 0,0 1 0,0 0-1,0-1 1,0 1 0,-1 0 0,1-1 0,0 1-1,0-1 1,0 0 0,1 0-2,-1 0 1,1 0 0,-1 0-1,1 1 1,-1-1-1,1 1 1,-1-1 0,1 1-1,-1 0 1,3-1-1,-3 1 5,1-1 0,-1 1 0,0-1 1,0 1-1,0-1 0,0 1 0,0-1 0,0 0 0,0 1 0,0-1 0,0 0 0,0 0 0,0 0 0,0 0 0,-1 0 0,1 0 0,0 0 0,-1 0 0,1 0 0,0-2 0,12-26 67,-11 24-63,37-83 176,-34 78-178,0 1 0,1 0 0,0 0 0,0 0 0,1 1 0,0 0 0,9-8 0,-11 12-7,0 0 0,1 1 0,0-1 0,0 1 0,7-3 0,0 0 4,3-1 10,1 1 0,-1 0 0,1 1-1,0 0 1,29-2 0,-14 2 9,47-2-1,-67 7-8,0 1 1,0 0-1,0 0 1,0 1-1,-1 1 0,1 0 1,14 6-1,55 17 154,23 7 170,-64-21-161,-1 1-1,43 20 1,39 22 112,-80-34-225,1-3 0,75 23 0,-91-35-48,0-1 0,0-1-1,1-1 1,-1-1 0,1-1 0,29-4 0,6-1 29,-24 2 23,0-2 0,73-16 0,109-47 272,-85 21-140,-32 12-18,12-2 8,-94 30-147,0-1 0,0-1 1,0-1-1,-1-1 0,-1-1 0,1 0 0,-2-1 0,0-2 0,0 1 0,26-28 1,1-8 128,-2-2 0,46-71 0,-75 102-139,-1-2 1,-2 0 0,0 0-1,9-26 1,-19 43-65,-1 1 1,1 0-1,-1-1 0,1 1 1,-1-1-1,-1-5 0,0-3-3373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48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4912,'0'0'11973,"10"-10"-11779,53-57 328,-62 65-499,0 1 0,0 0 0,1 0-1,-1 0 1,0 0 0,1 1 0,-1-1 0,1 0 0,-1 0 0,0 1 0,1-1 0,0 1 0,-1-1 0,1 1 0,-1 0 0,1 0-1,0 0 1,-1 0 0,1 0 0,-1 0 0,1 0 0,0 0 0,-1 1 0,1-1 0,-1 0 0,1 1 0,-1 0 0,1-1-1,-1 1 1,1 0 0,-1 0 0,0-1 0,1 1 0,0 2 0,3 1 9,0 0-1,0 1 1,0 0 0,-1 0-1,0 1 1,6 9 0,-2-1 7,-2 0-1,0 0 1,-1 0 0,0 1 0,-1 0 0,-1 0 0,0 0 0,-1 0-1,-1 1 1,-1 28 0,-2-6 30,-2 0 0,-2 0 0,-12 45-1,15-71-35,-1 0-1,0 0 0,0 0 0,-2-1 0,1 0 1,-1 0-1,-1 0 0,0-1 0,0 0 0,-1 0 0,0 0 1,-1-1-1,-12 10 0,5-3 23,14-12-44,-1-1 1,1 0-1,-1 0 0,0 0 0,0-1 0,0 1 1,-1-1-1,-6 4 0,10-5-11,-1-1 0,1 0 1,0 0-1,-1 0 0,1 0 0,0 0 1,-1 1-1,1-1 0,-1 0 0,1 0 0,0 0 1,-1 0-1,1 0 0,-1 0 0,1 0 0,0 0 1,-1 0-1,1-1 0,-1 1 0,1 0 0,0 0 1,-1 0-1,1 0 0,0-1 0,-1 1 1,1 0-1,0 0 0,-1 0 0,1-1 0,0 1 1,0 0-1,-1-1 0,1 1 0,0-1 0,-1-15 9,11-17 0,1 12 5,1 0-1,1 1 1,27-33-1,-38 50-12,2-2 6,0 0-1,0 0 1,0 1 0,1 0-1,6-6 1,-10 10-3,1-1-1,-1 0 1,0 0 0,1 0-1,-1 1 1,1-1 0,-1 1-1,1-1 1,0 1 0,-1-1 0,1 1-1,-1 0 1,1 0 0,0 0-1,-1 0 1,1 0 0,-1 0-1,1 1 1,0-1 0,-1 0 0,1 1-1,-1-1 1,1 1 0,-1 0-1,3 1 1,91 65 208,-59-40-119,-24-15-38,-11-11-43,0 0 0,0 0 0,0 1-1,0-1 1,1 0 0,-1 0 0,0 0-1,0 0 1,1 0 0,-1 0 0,1-1 0,-1 1-1,1 0 1,-1-1 0,1 1 0,-1-1-1,1 1 1,1-1 0,0 2-45,6 2-2295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49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8744,'0'0'3621,"7"14"-3276,7 13 2,-1 0 0,13 46 1,-7 33 1584,-19-106-1913,0 0 1,0 0 0,0 0-1,0 0 1,0 0-1,0 0 1,1 0 0,-1 0-1,0 0 1,0 0 0,0 0-1,0 0 1,0 0 0,0 0-1,0 0 1,0 0 0,0 0-1,0 0 1,0 0 0,0 0-1,0 0 1,0 0 0,0 0-1,0 0 1,1 0 0,-1 0-1,0 0 1,0 0 0,0 0-1,0 0 1,0 0 0,0 0-1,0 0 1,0 0 0,0 0-1,0 0 1,0 0 0,0 0-1,0 0 1,0 0 0,0 0-1,0 0 1,0 0 0,1 0-1,-1 0 1,0 0 0,0 1-1,0-1 1,0 0 0,0 0-1,0 0 1,0 0 0,0 0-1,0 0 1,0 0 0,0 0-1,0 0 1,0 0 0,0 0-1,4-10 430,5-19-411,-7 21 98,10-29 95,18-39 0,-25 65-175,1-1 0,0 1-1,1 0 1,0 0 0,1 1 0,0 0-1,11-11 1,-17 19-47,-1 1 1,1 0-1,-1 0 0,0 0 0,1-1 1,0 1-1,-1 1 0,1-1 0,0 0 0,-1 0 1,1 1-1,0-1 0,0 1 0,0-1 1,0 1-1,-1 0 0,4-1 0,-3 2 1,-1-1-1,1 1 1,-1-1-1,1 1 1,-1 0-1,0-1 1,0 1-1,1 0 1,-1 0-1,0 0 1,0 0-1,0 0 1,0 0-1,0 0 1,0 1-1,0-1 1,0 0-1,-1 0 0,1 1 1,1 1-1,21 39 160,-14-28-83,-1 0 0,-1 1 0,8 21-1,33 91 923,-45-118-901,-1 1-1,0-1 1,0 20-1,0-15-72,0-5-18,-2-8-11,1-1 0,-1 1 0,0-1 0,0 0 0,0 1 0,1-1 0,-1 1 0,0-1 0,0 1 0,0-1 0,0 1 0,0-1 1,0 1-1,0-1 0,0 1 0,0-1 0,0 0 0,0 1 0,0-1 0,0 1 0,0-1 0,0 1 0,-1-1 0,1 1 0,0-1 0,0 1 0,0-1 0,-1 0 0,1 1 0,-1 0 0,-1-19-42,0 2-469,0-1 0,2-18 0,0 25-1244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50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210 374 9344,'0'0'2448,"-10"7"-2023,-57 39 505,56-37-617,1 0 0,-1 0 0,2 1 0,-17 22 0,12-8 471,2 1 1,0 1-1,-14 46 1,26-72-756,0 1 0,0-1-1,-1 1 1,1 0 0,0-1-1,0 1 1,-1 0 0,1-1 0,0 1-1,0 0 1,0-1 0,0 1-1,0 0 1,0-1 0,0 1 0,0 0-1,0-1 1,1 1 0,-1 0-1,0-1 1,0 1 0,1-1-1,-1 1 1,0 0 0,1-1 0,0 2-1,-1-2 1,1 0-1,0 0 0,0 1 0,-1-1 0,1 0 1,0 0-1,0 0 0,0 0 0,0 0 0,-1 0 1,1 0-1,0 0 0,0 0 0,0 0 1,0 0-1,-1-1 0,2 1 0,3-2 32,0 0 0,-1 0 0,0 0 0,1-1 0,-1 1 0,5-5 0,3-5-1,-1-1 1,0-1 0,0 0 0,-2 0-1,0-1 1,0 0 0,-1 0 0,-1-1-1,-1 0 1,0-1 0,-1 1-1,-1-1 1,4-32 0,-3-5 13,-3-1 0,-2 0 0,-7-55 0,-2 48 26,8 56-79,-1 0 0,0 1 0,0-1 0,0 1 0,0-1 0,-1 1 0,0 0-1,-5-7 1,8 12-14,0 0 0,0-1-1,-1 1 1,1 0 0,0-1-1,0 1 1,-1 0 0,1-1-1,0 1 1,-1 0 0,1 0-1,0-1 1,-1 1 0,1 0-1,0 0 1,-1 0 0,1 0-1,0-1 1,-1 1-1,1 0 1,-1 0 0,1 0-1,0 0 1,-1 0 0,1 0-1,-1 0 1,1 0 0,0 0-1,-1 0 1,1 0 0,-1 0-1,1 0 1,0 0 0,-1 1-1,1-1 1,0 0 0,-1 0-1,1 0 1,-1 0 0,1 1-1,-1-1 1,0 2-2,0 0 1,0-1-1,0 1 1,0 0-1,0 0 1,0 0-1,0 0 1,1 0-1,-1 3 1,-2 4-16,2 1 1,0 0-1,-1 17 0,5 3 1,1-1 0,1 0-1,14 47 1,42 81 69,-52-139 24,0 0 1,1-1 0,1 0-1,1 0 1,0-2-1,19 20 1,-26-32 114,-5-3-290,0 0 0,0 0 0,1 0 0,-1 0 0,0 0 0,0 0 0,0 1 0,0-1 0,1 0-1,-1 0 1,0 0 0,0 0 0,0 0 0,0 0 0,0 1 0,1-1 0,-1 0 0,0 0-1,0 0 1,0 1 0,0-1 0,0 0 0,0 0 0,0 0 0,0 0 0,0 1 0,0-1 0,0 0-1,0 0 1,1 0 0,-1 1 0,-1-1 0,1 0 0,0 1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51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4120,'0'0'3256,"4"-9"-2678,11-31 45,-15 38-502,0 1 0,1 0 0,-1 0 0,0 0-1,1 0 1,-1 0 0,1 0 0,-1 0 0,1 0 0,0 0 0,-1 0-1,1 1 1,0-1 0,0 0 0,1-1 0,-2 2-79,0 1 1,1-1-1,-1 0 1,0 0-1,1 0 1,-1 0-1,0 0 1,1 0-1,-1 0 1,0 1-1,0-1 1,1 0-1,-1 0 1,0 0-1,0 1 1,1-1-1,-1 0 1,0 0-1,0 1 1,0-1-1,1 0 1,-1 0-1,0 1 1,0-1-1,0 0 1,0 1-1,0-1 1,0 0-1,0 1 1,1-1-1,4 29 1196,-2 41-53,2 108 740,-7-129-1483,-14 184 1818,16-232-2252,-1 4 110,0 0 0,1 0-1,0 1 1,0-1 0,1 7-1,-1-11-86,0 0 0,0 0-1,1 0 1,-1 0-1,0 0 1,1-1 0,-1 1-1,1 0 1,-1 0 0,1 0-1,-1 0 1,1 0 0,0-1-1,-1 1 1,1 0 0,0-1-1,0 1 1,-1 0-1,1-1 1,0 1 0,0-1-1,0 1 1,0-1 0,0 0-1,0 1 1,0-1 0,0 0-1,0 0 1,0 0-1,0 1 1,0-1 0,0 0-1,1 0 1,23-2 222,0 0 0,-1-2-1,1 0 1,-1-2 0,0 0 0,27-12-1,-9 8 420,-33 9-52,-4 1-1182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52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8936,'0'0'3910,"11"-9"-3436,-6 5-413,1-2 29,1 1-1,0 0 1,1 0 0,-1 0 0,1 1 0,0 0 0,0 0 0,0 1 0,17-4 0,14-1 330,135-22 2039,25 22 3371,-199 23-5846,0-2-3151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0:54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26 155 8432,'0'0'4734,"10"-1"-4327,-4 0-327,35-6 304,-38 6-316,0 0 0,0 0 0,-1 0 0,1 0 0,0 0 0,-1-1 0,1 1 0,-1-1 1,0 0-1,1 1 0,-1-1 0,0 0 0,0 0 0,2-3 0,-3 1 30,1 1 0,-1-1 1,0 0-1,0 1 0,0-1 0,-1 0 0,0 0 0,1 1 0,-1-1 0,-1 0 0,1 0 1,0 0-1,-1 1 0,0-1 0,-2-7 0,3 10-50,-1-1-1,1 0 1,-1 0 0,1 0-1,-1 0 1,0 1 0,0-1-1,1 0 1,-1 1 0,-1-1-1,1 1 1,0-1 0,0 1-1,0-1 1,-1 1 0,1 0-1,-1 0 1,1 0 0,-1 0-1,0 0 1,1 0 0,-1 0-1,0 0 1,1 0 0,-1 1-1,0-1 1,0 1-1,0-1 1,0 1 0,0 0-1,1 0 1,-5 0 0,3 1 6,0 1 1,-1 0-1,1-1 1,0 1-1,0 1 0,0-1 1,0 0-1,1 1 1,-1-1-1,1 1 1,-1 0-1,1-1 1,-3 6-1,0-1 47,0 1 1,1-1-1,0 1 1,-5 13-1,7-12-43,0 0-1,0 0 1,1 0-1,1 0 1,-1 0 0,1 0-1,1 1 1,0-1-1,0 0 1,1 0-1,0 0 1,0-1 0,1 1-1,0 0 1,1-1-1,0 0 1,0 0-1,1 0 1,0 0 0,0-1-1,7 8 1,-8-12-27,-1 0 1,1 0-1,0 0 1,0 0-1,0-1 1,0 0 0,0 0-1,1 0 1,-1 0-1,1-1 1,-1 1-1,1-1 1,0 0 0,-1-1-1,1 1 1,0-1-1,0 0 1,-1 0-1,7-1 1,3-2 42,0 0-1,0 0 1,0-1 0,26-12 0,-29 9-34,1 1 0,-1-1 0,0-1-1,-1 0 1,0 0 0,0-1 0,13-15 0,-8 6 62,-1 0 0,-1-1 1,16-29-1,-26 42-24,-1-1 1,1 0 0,-1 0-1,-1 0 1,1 0-1,-1-1 1,0 1 0,-1 0-1,0 0 1,0-9 0,0 3 85,0 12-147,1 0-1,-1-1 1,1 1 0,0 0 0,-1 0-1,1 0 1,0 0 0,0 0-1,0 0 1,0 0 0,0 0 0,0 0-1,0 1 1,0-1 0,0 0 0,0 1-1,2-2 1,-3 2-16,1-1 0,-1 1 0,1 0 1,-1-1-1,1 1 0,0 0 0,-1-1 0,1 1 0,0 0 0,-1 0 1,1-1-1,0 1 0,-1 0 0,1 0 0,0 0 0,-1 0 0,1 0 1,0 0-1,0 0 0,-1 0 0,1 0 0,0 0 0,-1 1 0,1-1 0,0 0 1,-1 0-1,1 1 0,0-1 0,-1 0 0,1 1 0,-1-1 0,2 1 1,2 9-2,1-1 1,-1 1 0,-1 0 0,0 1 0,0-1 0,-1 1-1,1 10 1,-2 33-1,-1-43 0,-1 0 0,2 0 0,-1 0 0,2 0 0,-1-1 0,2 1 0,5 18 0,-8-27 3,1-1-1,0 1 1,0 0-1,0-1 0,0 1 1,0-1-1,0 1 1,0-1-1,0 0 1,1 1-1,-1-1 0,0 0 1,1 0-1,-1 0 1,1 0-1,-1 0 1,1 0-1,0 0 0,-1-1 1,1 1-1,0 0 1,0-1-1,-1 1 1,1-1-1,0 0 0,2 0 1,-1 0 2,0 0 0,0-1 0,0 1 0,0-1 0,-1 0 0,1 0 0,0 0 0,-1 0 0,1-1 0,-1 1 0,1-1 0,-1 1 0,0-1 0,0 0 0,5-4 0,14-16 39,-4 5-7,-1-1 1,-1 0 0,0-1 0,14-24 0,-26 37-27,24-36 108,-26 39-108,1 1-1,0 0 1,1 0-1,-1 0 1,0 0-1,1 0 1,-1 0-1,1 1 1,-1-1-1,1 1 1,0 0-1,-1 0 1,7-2-1,-8 3-8,0 0 0,0 0 0,-1 0 1,1 1-1,0-1 0,0 0 0,0 1 0,0-1 0,-1 0 0,1 1 0,0-1 0,0 1 0,-1-1 0,1 1 1,0-1-1,-1 1 0,1 0 0,-1-1 0,1 1 0,-1 0 0,1 0 0,-1-1 0,1 1 0,-1 0 0,1 1 0,9 23 0,-10-24 0,20 96 204,-15-96-17,3-8-73,11-14-4,-14 16-74,10-16 63,-12 17-71,0 0-1,0-1 1,1 1 0,-1 0 0,6-4 0,-9 8-27,1-1 0,-1 1 0,0 0 0,0 0 0,0 0 0,1 0 0,-1-1 0,0 1 0,0 0 0,1 0 0,-1 0 0,0 0 0,0 0 0,1 0 0,-1 0 0,0 0 0,0 0 0,1 0 0,-1 0 0,0 0 0,1 0 0,-1 0 0,0 0 0,0 0 0,1 0 0,-1 0 0,0 0 0,0 0 0,1 0 0,-1 0 0,0 1 0,0-1 0,0 0 0,1 0 0,-1 0 0,0 0 0,0 1 0,4 11 39,-5 19-3,1-30-31,-3 26 33,-4 54 136,7-81-175,0 0 0,0 1 0,0-1-1,0 0 1,0 1 0,-1-1 0,1 0 0,0 1 0,0-1-1,0 0 1,0 1 0,0-1 0,0 0 0,1 0-1,-1 1 1,0-1 0,0 0 0,0 1 0,0-1 0,0 0-1,0 1 1,0-1 0,1 0 0,-1 0 0,0 1-1,0-1 1,0 0 0,1 0 0,-1 1 0,0-1 0,0 0-1,0 0 1,1 0 0,-1 0 0,0 1 0,1-1-1,-1 0 1,0 0 0,0 0 0,1 0 0,-1 0-1,0 0 1,1 0 0,-1 0 0,0 0 0,1 0 0,-1 0-1,0 0 1,1 0 0,-1 0 0,0 0 0,1 0-1,-1 0 1,0 0 0,0 0 0,1 0 0,-1 0 0,0-1-1,1 1 1,-1 0 0,0 0 0,0 0 0,1 0-1,-1-1 1,0 1 0,0 0 0,0 0 0,1-1 0,-1 1-1,18-19 28,-18 19-27,96-118 64,-95 117-63,0 0-1,-1 0 1,1 0-1,0 0 1,0 0 0,0 0-1,-1 1 1,1-1-1,0 0 1,0 1-1,0-1 1,0 1 0,0-1-1,0 1 1,0-1-1,0 1 1,1 0-1,-1-1 1,0 1 0,0 0-1,0 0 1,0 0-1,0 0 1,0 0-1,1 0 1,-1 0 0,0 0-1,0 1 1,0-1-1,0 0 1,0 1-1,0-1 1,0 1 0,0-1-1,0 1 1,0-1-1,0 1 1,2 1-1,2 3 19,1 0 0,-1 1-1,0 0 1,8 12 0,-1-1 35,28 34 138,-25-31-50,24 26 0,-38-45-149,1 1 1,-1-1 0,1 0 0,-1 0 0,1 1 0,0-1 0,-1 0 0,1-1 0,0 1 0,0 0 0,0 0-1,0-1 1,2 1 0,8-2-3637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9040,'0'0'1281,"17"-5"-822,228-51 674,22 13-203,-130 22-331,-45 9 739,159-2-1,-241 16-1037,-16 2 88,-16 3-1390,21-7-21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33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0 4120,'0'0'20177,"8"13"-19855,-1-3-243,-3-5-44,0 0 1,-1 0-1,0 0 1,0 1-1,0-1 1,-1 1-1,1 0 1,-1-1-1,-1 1 1,1 0-1,-1 0 0,0 1 1,-1-1-1,1 7 1,-6 59 775,-2 0 0,-22 90 0,26-149-564,1 0 0,1 0 0,0 15 0,-1-19 115,2-2 156,11-1-203,-4-5-283,1 0 0,-1 0 0,0-1 0,0 0 0,0 0 0,1 0 0,-1-1 0,0 0 0,0-1 0,8-2 0,6-1 18,97-21 144,88-15 86,-185 38-198,-17 2-40,0 0-1,0 0 0,0 0 0,0 1 0,0 0 1,0 0-1,1 0 0,-1 0 0,5 2 0,-8-2-40,0 0 0,-1 1-1,1-1 1,0 0 0,-1 1-1,1-1 1,0 1 0,-1-1-1,1 1 1,-1-1 0,1 1-1,-1-1 1,1 1-1,-1-1 1,0 1 0,1 0-1,-1-1 1,0 1 0,1 0-1,-1-1 1,0 1 0,0 0-1,0-1 1,1 1 0,-1 0-1,0 0 1,0-1 0,0 1-1,0 0 1,0 0-1,0-1 1,-1 1 0,1 0-1,0-1 1,0 1 0,0 0-1,-1-1 1,1 1 0,0 0-1,-1-1 1,0 2 0,1-1-116,-1 0 0,1 0 1,-1 0-1,0 0 0,0 0 0,1-1 1,-1 1-1,0 0 0,0 0 1,0-1-1,0 1 0,0 0 1,0-1-1,0 1 0,0-1 1,0 1-1,0-1 0,0 0 1,0 1-1,0-1 0,0 0 1,0 0-1,0 0 0,-1 0 1,1 0-1,0 0 0,0 0 1,0 0-1,0 0 0,-1-1 0,-10-4-1521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21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0 251 3808,'0'0'5214,"3"10"-4923,10 30-2,-12-37-224,0-1-1,0 1 0,1-1 0,-1 1 1,0-1-1,1 0 0,-1 0 0,1 0 1,0 1-1,0-2 0,-1 1 0,2 0 1,-1 0-1,0-1 0,0 1 0,0-1 1,1 1-1,-1-1 0,1 0 0,-1 0 1,4 1-1,2-1 71,0 0 0,0 0 0,-1 0 0,1-1 0,11-1 0,-10 0-35,0 1-19,1-2-1,-1 1 1,0-1-1,0 0 0,-1-1 1,1 0-1,0-1 1,-1 0-1,0 0 1,0-1-1,0 1 0,-1-2 1,1 1-1,6-8 1,8-9 381,-1-1 1,32-45 0,-47 59-295,-1 0 1,0-1-1,-1 0 1,0 0-1,-1 0 1,0 0-1,-1-1 0,3-15 1,-5 21-61,0 1-1,0-1 1,-1 1 0,1 0-1,-1-1 1,-2-7 0,-2-14 540,2 22-255,-3 8-199,-8 10-86,13-12-81,0-2-24,-19 20 121,-31 39 0,45-51-109,1 1 1,0-1-1,0 1 0,1 0 0,0 0 0,0 0 0,1 1 1,-3 18-1,2-4 31,1 0-1,2 0 1,0 1 0,1-1 0,6 35-1,9 66 307,3 19 67,-16-132-363,-1-1-1,0 1 1,-1 0 0,0 0 0,0-1-1,-1 1 1,-1 0 0,0-1-1,-6 18 1,5-21-29,0-1-1,0 0 0,0 0 1,-1 0-1,0 0 1,-1-1-1,0 0 1,0 0-1,0 0 0,0 0 1,-1-1-1,0 0 1,0 0-1,-1 0 1,-7 3-1,13-7-15,-1 0 0,1-1 0,0 1 0,-1-1 0,1 0 0,0 1 0,-1-1 0,1 0 1,-1 0-1,1 0 0,-1 0 0,1 0 0,0 0 0,-1-1 0,1 1 0,-1 0 0,1-1 0,0 1 0,-1-1 0,1 1 0,0-1 0,0 0 0,-1 1 0,1-1 0,0 0 0,0 0 0,0 0 1,0 0-1,0 0 0,0 0 0,0 0 0,0 0 0,-1-3 0,-1-1 20,0 1 1,1-1-1,-1 0 1,1 0-1,0 0 1,0 0-1,-1-7 1,1 3-10,1 0 0,0 1 0,0-1 0,1 0 0,0 1 0,1-1 0,-1 0-1,2 0 1,-1 1 0,1-1 0,1 1 0,0 0 0,0-1 0,0 1 0,1 1 0,0-1 0,1 0 0,0 1 0,10-12 0,-4 7-18,-3 3 5,0 1-1,0 0 1,10-6 0,-16 12-11,0 1-1,0 0 1,0 0 0,0 0 0,0 0 0,0 0 0,0 0 0,0 0-1,0 1 1,0-1 0,0 1 0,0-1 0,1 1 0,-1 0 0,0 0 0,0 0-1,1 0 1,-1 1 0,0-1 0,0 0 0,3 2 0,10 6-22,-1 0 0,-1 1 0,1 0 0,-1 1 1,-1 1-1,0 0 0,18 22 0,21 11-11,-47-40 31,0 0 0,1 0 0,0 0 0,0-1-1,0 1 1,0-1 0,0 0 0,0-1 0,1 0-1,-1 1 1,1-2 0,0 1 0,0-1 0,6 2 0,-6-3 6,-1 0 1,0 0 0,0-1-1,1 0 1,-1 0 0,0 0-1,0 0 1,0-1 0,0 1-1,0-1 1,0-1 0,-1 1-1,1-1 1,-1 0 0,1 0-1,4-5 1,18-16 55,-13 11 0,1 0 1,20-12-1,-27 21-38,0 1 0,0 1 0,0 0 0,1 0-1,-1 0 1,11 0 0,-7 1-7,-6 0-16,0 1-1,1 0 0,-1 1 0,11 1 1,13 1-35,-18-2 24,1-2 25,-12 1-8,-1-1 0,0 1 0,0 0 1,0-1-1,1 1 0,-1-1 0,0 1 1,0 0-1,0-1 0,0 1 0,0 0 1,0-1-1,0 1 0,0-1 1,0 1-1,0-1 0,0 1 0,0 0 1,0-1-1,0 1 0,0-1 0,0 1 1,0 0-1,0-1 0,-1 1 0,1 0 1,0-1-1,0 1 0,-1 0 1,1-1-1,0 1 0,-1-1 0,-4-7 37,0 0-1,-1 0 1,0 1-1,0 0 1,-1 0-1,0 0 1,-10-7-1,15 13-35,0 0-1,0 0 1,0 0-1,0 0 1,0 1-1,0-1 1,0 0-1,-1 1 0,1 0 1,0-1-1,0 1 1,0 0-1,-1 0 1,1 0-1,0 1 1,0-1-1,-1 0 1,1 1-1,0-1 0,0 1 1,0 0-1,0 0 1,0 0-1,0 0 1,0 0-1,0 0 1,0 0-1,1 1 1,-1-1-1,0 1 0,-2 2 1,1 0-8,-1-1-1,1 1 1,0 0 0,0 0 0,0 0-1,1 0 1,-1 1 0,1-1-1,0 1 1,1-1 0,-1 1 0,1 0-1,-2 8 1,3-7-2,0 1 1,0-1-1,1 1 0,0-1 0,0 0 1,0 1-1,1-1 0,0 0 1,3 7-1,-4-10 7,1 1-1,0-1 1,0 0-1,0-1 1,0 1 0,0 0-1,0 0 1,1-1 0,-1 0-1,1 1 1,-1-1-1,1 0 1,0 0 0,0 0-1,0-1 1,0 1-1,1-1 1,5 2 0,-8-3 1,0 0 1,0 0 0,0 0 0,0 0-1,0 0 1,0-1 0,0 1 0,0 0-1,0-1 1,0 1 0,0-1-1,0 1 1,0-1 0,0 1 0,0-1-1,0 0 1,-1 1 0,1-1 0,0 0-1,1-1 1,14-19 36,-10 11-21,0-2 1,-1 1 0,0 0 0,0-1-1,2-14 1,12-62 112,-19 87-129,1-20 105,-3 19-15,-2 14-44,2-5-48,1 0 0,0 0 1,1 0-1,0 1 1,0-1-1,0 0 0,1 0 1,0 0-1,1 1 0,-1-1 1,2 0-1,-1-1 1,7 14-1,-5-11 5,1-1 0,0 0-1,0 0 1,1-1 0,0 0 0,0 0 0,1 0 0,0 0 0,0-1-1,10 6 1,-13-9 8,1 0-1,-1 0 0,1-1 0,0 0 0,-1 0 1,1 0-1,0-1 0,0 1 0,1-1 1,-1 0-1,0 0 0,0-1 0,0 0 0,1 0 1,-1 0-1,0-1 0,0 1 0,1-1 1,-1 0-1,0-1 0,0 1 0,0-1 0,0 0 1,-1 0-1,1-1 0,-1 1 0,1-1 1,-1 0-1,0 0 0,0-1 0,0 1 0,0-1 1,-1 0-1,1 0 0,-1 0 0,0-1 1,0 1-1,-1-1 0,1 1 0,-1-1 0,3-7 1,2-11 56,-2 9-15,0 0 0,4-26 0,-8 36-38,-1 0 0,1 1 1,-1-1-1,0 0 0,-1 0 0,1 1 0,0-1 1,-1 0-1,0 0 0,0 1 0,0-1 0,0 1 1,-1-1-1,0 1 0,1 0 0,-4-4 0,5 6-11,-1 1 0,1-1-1,-1 0 1,1 1 0,-1-1 0,1 0-1,-1 0 1,1 1 0,0-1-1,-1 0 1,1 0 0,0 0 0,0 0-1,-1 1 1,1-1 0,0 0-1,0 0 1,0 0 0,0 0-1,0 0 1,0 1 0,1-1 0,-1 0-1,0 0 1,0 0 0,1-1-1,0 1-1,0 0 0,0 0 0,0 0 0,0 0 0,1 0 0,-1 0 0,0 0 0,0 0 0,1 0 0,-1 1 0,1-1-1,-1 1 1,3-2 0,2 1-12,0-1-1,0 1 0,0 1 0,1-1 1,-1 1-1,8 0 0,-7 1 6,0 0-1,0 1 1,0 0-1,0 0 1,0 0-1,0 1 1,10 5-1,-14-5 3,1-1 0,-1 1 0,1 0 0,-1 1 0,0-1 0,0 0 0,0 1 0,-1 0 0,1-1 0,-1 1 0,0 0 0,0 0 0,2 5 0,5 18 2,16 33 0,-23-54 0,2 0 0,-1 0 0,0-1 0,1 0 0,0 1 0,1-1 0,6 6 0,-10-10 4,1-1-1,0 1 1,-1-1-1,1 1 1,-1-1-1,1 1 1,0-1-1,-1 0 1,1 0-1,0 0 1,-1 0-1,1 0 1,0-1-1,-1 1 1,1 0-1,0-1 1,-1 1 0,1-1-1,-1 1 1,1-1-1,-1 0 1,1 0-1,1-1 1,3-2 15,1 1 1,-1-2 0,-1 1-1,7-6 1,29-39 49,-33 39-51,-1 0 0,1 0 1,0 1-1,1 0 1,0 1-1,1 0 1,14-9-1,-23 16-14,0 0-1,0 0 1,0 0 0,1 1 0,-1-1-1,0 1 1,1-1 0,-1 1 0,0-1-1,1 1 1,-1 0 0,1 0-1,-1 0 1,0 0 0,1 0 0,-1 0-1,1 0 1,-1 0 0,0 0 0,1 1-1,-1-1 1,0 0 0,1 1 0,-1-1-1,0 1 1,1 0 0,-1-1-1,0 1 1,0 0 0,0 0 0,0 0-1,0 0 1,2 2 0,0 1 14,0 1 1,0 0 0,-1 0-1,0 0 1,0 0 0,0 0-1,2 10 1,-2-6 42,-1 1 0,1-1 0,-1 18 0,-1-26-56,0-1 0,0 0 0,0 1 1,0-1-1,0 0 0,0 0 0,0 1 0,0-1 0,0 0 0,0 1 1,0-1-1,0 0 0,0 0 0,0 1 0,0-1 0,0 0 0,0 1 1,0-1-1,1 0 0,-1 0 0,0 1 0,0-1 0,0 0 0,0 0 1,1 0-1,-1 1 0,0-1 0,0 0 0,1 0 0,-1 0 1,0 1-1,0-1 0,1 0 0,-1 0 0,11-5 94,7-14-25,-18 19-71,78-94 213,-76 91-202,0 1-1,0 0 1,0 0 0,0 0-1,0 1 1,0-1 0,0 0-1,1 1 1,-1 0 0,1-1 0,-1 1-1,4-1 1,-5 2-10,0 0 0,0 0 0,0 0-1,0-1 1,0 1 0,0 1 0,0-1 0,0 0 0,0 0 0,0 0-1,0 0 1,0 1 0,0-1 0,0 0 0,0 1 0,-1-1 0,1 1 0,0-1-1,0 1 1,0-1 0,0 1 0,-1 0 0,1-1 0,0 1 0,-1 0-1,1 0 1,0 0 0,-1-1 0,1 1 0,-1 0 0,1 0 0,-1 0 0,0 0-1,1 1 1,2 8 13,0 1 0,-1-1 0,0 1-1,-1 0 1,0 0 0,-1 15 0,0-26-13,0 1 0,0 0 1,0-1-1,0 1 1,0 0-1,0-1 0,0 1 1,0 0-1,1-1 1,-1 1-1,0 0 0,0-1 1,0 1-1,1-1 1,-1 1-1,0 0 0,1-1 1,0 2-1,-1-2-1,1 0-1,-1 0 0,0 0 0,1 0 1,-1 0-1,0 0 0,1 0 1,-1 0-1,0 0 0,1 0 0,-1 0 1,0 0-1,1 0 0,-1-1 1,0 1-1,1 0 0,-1 0 0,0 0 1,1 0-1,-1-1 0,0 1 0,1 0 1,-1 0-1,0 0 0,1-1 1,20-25 66,-14 17-48,97-100 218,-103 107-235,0 1 0,0 0 1,0 0-1,0 0 0,0-1 1,1 1-1,-1 0 1,0 0-1,1 1 0,-1-1 1,1 0-1,-1 0 1,1 1-1,-1-1 0,1 1 1,-1-1-1,1 1 0,0 0 1,-1 0-1,4-1 1,-4 2-2,0-1 0,1 1 0,-1 0 0,0-1 0,1 1 0,-1 0 0,0 0 0,0 0 0,1 0 0,-1 0 0,0 0 0,0 0 0,0 0 0,0 0 0,-1 0 0,1 0 0,0 1 0,0-1 0,-1 0 0,1 1 0,0 1 0,3 8 1,-1 0 1,3 19-1,7 21 5,-11-48-9,-1 1 1,0-1-1,1 0 0,0 0 0,0 0 0,0 0 0,0 0 1,0 0-1,1 0 0,-1-1 0,6 5 0,-7-7 3,0 1-1,1-1 0,-1 1 1,1-1-1,-1 1 0,1-1 1,-1 0-1,1 1 0,-1-1 1,1 0-1,-1 0 0,1 0 1,-1-1-1,1 1 1,-1 0-1,1 0 0,-1-1 1,1 1-1,-1-1 0,0 1 1,1-1-1,-1 0 0,0 0 1,1 1-1,-1-1 0,0 0 1,2-2-1,4-3 10,0 0 0,13-15 0,-18 19-10,49-70 116,-43 60-92,-1 4 74,-9 20-50,0-5-48,0 0 1,1 1 0,0-1 0,1 0 0,-1 1-1,2-1 1,1 14 0,-2-16 3,1 0 1,0 0-1,1 0 1,-1 0-1,1 0 1,0 0-1,0-1 1,1 1-1,-1-1 1,1 1-1,0-1 1,5 5-1,-7-8-3,0 0-1,0 0 1,0 0-1,1 0 0,-1 0 1,0-1-1,1 1 1,-1 0-1,0-1 1,1 1-1,-1-1 1,1 0-1,-1 1 1,1-1-1,-1 0 0,1 0 1,-1 0-1,1 0 1,-1 0-1,1 0 1,-1-1-1,1 1 1,-1 0-1,1-1 0,-1 1 1,0-1-1,1 1 1,1-2-1,-1 1 2,-1 0 0,1 0 0,0 0 0,-1 0-1,1-1 1,-1 1 0,0 0 0,1-1 0,-1 1-1,0-1 1,0 1 0,0-1 0,0 1 0,0-1-1,0 0 1,-1 0 0,1 0 0,0 1 0,-1-1-1,0 0 1,1 0 0,-1-2 0,0-3 13,-1 0 0,0-1 0,-1 1 0,1 0 0,-1 0 1,-5-10-1,1 1 24,6 15-40,0 0-1,-1 1 1,1-1-1,0 0 1,0 0-1,0 1 1,0-1-1,0 0 1,0 1-1,0-1 1,0 0-1,0 0 1,0 1-1,0-1 1,0 0-1,1 1 0,-1-1 1,0 0-1,0 1 1,1-1-1,-1 0 1,0 1-1,1-1 1,-1 1-1,1-1 1,-1 1-1,1-1 1,-1 1-1,1-1 1,-1 1-1,1-1 1,0 1-1,-1-1 1,1 1-1,0-1 1,30-6 17,-15 3-14,114-50-68,-33 11 31,-64 29 80,3-1 151,0 2-1,43-10 1,-78 23-183,1 0 0,-1 0-1,1 0 1,-1 0 0,1 0 0,-1 0 0,1 1 0,-1-1 0,1 0 0,-1 1-1,0-1 1,1 1 0,-1-1 0,1 1 0,-1 0 0,0-1 0,0 1 0,1 0-1,-1 0 1,0 0 0,0 0 0,0 0 0,0 0 0,0 1 0,0-1 0,-1 0-1,2 3 1,2 3 51,-1 0-1,1 0 1,3 15 0,-6-18-48,5 16 70,-1 1 52,2-1 0,0 1 0,20 36 0,-24-52-119,0 0 0,0 0-1,1 0 1,-1-1 0,1 0 0,0 1 0,0-2 0,1 1 0,-1 0 0,1-1 0,0 0 0,0 0 0,0 0-1,0-1 1,0 1 0,1-1 0,-1-1 0,1 1 0,-1-1 0,7 1 0,-6-2 3,0 0-1,0 0 1,0-1 0,0 0 0,0 0-1,-1-1 1,1 0 0,0 0 0,10-5-1,-3 0-1488,0-1 0,17-12-1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25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1 835 6128,'0'0'3800,"12"-13"-3164,99-103 896,-86 87-995,-1 0 1,-2-2-1,-1 0 1,-1-1-1,-2-1 1,23-56-1,-39 82-366,-1 1 0,1-1 0,-1 0 0,0 1 0,0-1 0,-1 0 0,0 0 0,0 0 0,0 1 1,-1-1-1,0 0 0,-1 1 0,1-1 0,-1 0 0,-1 1 0,1 0 0,-6-10 0,8 16-122,0 0 1,-1-1-1,1 1 1,0 0-1,0 0 1,0-1-1,-1 1 1,1 0 0,0 0-1,0-1 1,0 1-1,0 0 1,0-1-1,0 1 1,0 0-1,0-1 1,0 1-1,0 0 1,0-1-1,0 1 1,0 0-1,0-1 1,0 1 0,0 0-1,0-1 1,0 1-1,0 0 1,0-1-1,0 1 1,0 0-1,1 0 1,-1-1-1,0 1 1,0 0-1,0 0 1,1-1-1,-1 1 1,0 0-1,0 0 1,1-1 0,-1 1-1,0 0 1,0 0-1,1 0 1,-1-1-1,21 3 509,20 13-461,1 4 66,-32-16-112,1 2 0,-1-1 0,-1 1 0,11 7 0,-17-10-40,0 1 1,-1-1 0,1 1-1,-1-1 1,1 1 0,-1 0-1,0 0 1,0 0 0,0 0-1,-1 0 1,1 0 0,-1 0-1,1 0 1,-1 1 0,0-1-1,1 8 1,-1 7 76,0 1 0,-3 35 0,-1-3 76,3-48-154,-1 11 57,1-1 1,0 0-1,1 0 1,1 0-1,0 1 1,0-1 0,2-1-1,-1 1 1,9 18-1,-10-28-53,0 0-1,0 0 0,0-1 0,1 1 0,-1 0 1,1-1-1,0 1 0,0-1 0,0 0 0,0 0 1,0 0-1,0-1 0,0 1 0,1-1 1,-1 1-1,1-1 0,-1 0 0,1 0 0,-1-1 1,1 1-1,0-1 0,-1 0 0,1 0 0,-1 0 1,7-1-1,1 0 4,0 0 0,0-2 1,0 1-1,0-1 0,0 0 0,-1-1 0,14-7 1,-13 4-3,1 0 1,-1-1-1,0 0 0,-1-1 1,13-13-1,41-55 81,-21 24-32,-35 44-32,-1 0 0,0 0 0,0 0 1,-1-1-1,0 0 0,-1 0 1,0-1-1,6-18 0,-11 28-28,0 1-1,1-1 1,-1 0-1,0 0 1,1 1-1,-1-1 1,1 1-1,-1-1 1,0 0-1,1 1 1,-1-1-1,1 1 0,0-1 1,-1 1-1,1-1 1,-1 1-1,1-1 1,0 1-1,-1 0 1,1-1-1,0 1 1,0 0-1,-1 0 1,1-1-1,0 1 1,0 0-1,0 0 1,28-1 83,-21 1-57,-7 0-18,-18 6 76,4 1-72,1 1 0,1 0 0,-1 0 1,2 1-1,-1 1 0,1 0 0,0 0 0,1 1 1,1 0-1,-1 0 0,2 1 0,-1 0 0,-5 16 1,11-23-13,0 0 0,0 0 0,1-1 0,0 1 0,0 1 1,0-1-1,0 0 0,1 0 0,0 0 0,0 0 1,1 0-1,-1 0 0,1 0 0,0 0 0,0 0 0,1 0 1,0 0-1,-1 0 0,2 0 0,-1-1 0,4 6 1,-5-9-4,-1 0 1,1 0 0,-1-1 0,1 1 0,0 0 0,0-1 0,-1 1 0,1-1 0,0 1 0,0-1 0,0 1 0,0-1 0,0 0-1,-1 1 1,1-1 0,0 0 0,0 0 0,0 0 0,0 0 0,0 1 0,0-1 0,0 0 0,0-1 0,0 1 0,0 0 0,0 0-1,0 0 1,0-1 0,0 1 0,-1 0 0,1-1 0,0 1 0,0 0 0,0-1 0,0 0 0,-1 1 0,1-1 0,0 1 0,0-1-1,-1 0 1,2-1 0,2-2 6,1-1 0,-1 0 0,0 0 0,5-10 0,4-11 37,-2 1 0,15-49-1,-5 13 99,-21 61-143,0-1 0,0 1 1,0 0-1,0 0 0,0-1 1,0 1-1,0 0 0,0 0 0,0-1 1,0 1-1,1 0 0,-1 0 0,0-1 1,0 1-1,0 0 0,0 0 1,1-1-1,-1 1 0,0 0 0,0 0 1,0 0-1,1 0 0,-1-1 1,0 1-1,0 0 0,1 0 0,-1 0 1,0 0-1,0 0 0,1 0 0,-1 0 1,0 0-1,1 0 0,-1 0 1,0 0-1,0 0 0,1 0 0,-1 0 1,10 10 12,7 30 10,-13-30-21,2 2-2,3 10 0,1 0 0,20 30 0,-28-50 1,0 0 1,0 1-1,0-1 0,1 0 1,-1 0-1,0-1 0,1 1 0,-1 0 1,1-1-1,-1 0 0,1 1 0,0-1 1,0 0-1,0 0 0,0-1 0,-1 1 1,1-1-1,0 1 0,0-1 0,0 0 1,0 0-1,0 0 0,0-1 1,0 1-1,4-1 0,7-3 13,0 0 0,0 0 0,24-13 0,-25 11-7,58-29 95,123-83-1,-132 79 115,-75 56-158,-20 21-1,-12 17-21,32-36-24,-23 36 56,33-49-52,0 0 0,0 1 0,0-1 0,1 0 0,0 1 1,0 0-1,0 9 0,1-15-11,1 1 0,0 0 0,1-1 0,-1 1 0,0-1 1,0 1-1,1 0 0,-1-1 0,1 1 0,-1-1 0,1 0 0,0 1 0,-1-1 0,1 1 1,0-1-1,0 0 0,0 1 0,0-1 0,0 0 0,0 0 0,1 0 0,-1 0 0,0 0 1,1 0-1,-1 0 0,0-1 0,1 1 0,-1 0 0,1-1 0,-1 1 0,1-1 0,2 1 1,0 0-2,0 0 1,0-1 0,0 1-1,0-1 1,0 0 0,0 0-1,0-1 1,0 1 0,0-1-1,0 0 1,0 0 0,6-2-1,1-3 1,0-1 0,0 0 0,-1 0 0,0-1 0,0-1 0,-1 1 1,0-2-1,-1 1 0,11-16 0,-3 1 10,0 0 0,-2-1 1,13-31-1,-10 12 19,-2-1 0,-1 0 0,-3-1 0,-1 0-1,-3-1 1,-2 0 0,0-49 0,-5 90-18,0 0 1,0-1-1,-1 1 0,0 0 1,0 0-1,-1-1 0,-1-5 0,2 12-14,1 0-1,0-1 0,0 1 0,0 0 0,-1 0 1,1 0-1,0-1 0,0 1 0,0 0 0,-1 0 1,1 0-1,0-1 0,0 1 0,-1 0 0,1 0 1,0 0-1,-1 0 0,1 0 0,0 0 0,0 0 1,-1 0-1,1 0 0,0 0 0,-1 0 0,1 0 1,0 0-1,0 0 0,-1 0 0,1 0 0,0 0 1,-1 0-1,1 0 0,0 0 0,0 0 0,-1 0 1,1 1-1,0-1 0,0 0 0,-1 0 0,1 0 1,0 0-1,0 1 0,-1-1 0,1 0 0,0 0 1,0 1-1,0-1 0,-1 0 0,-8 12-11,-1 8-8,1 1 1,0 0 0,2 0 0,0 1 0,1 0-1,-4 38 1,7-26-24,1 1-1,1-1 0,8 62 1,-6-87 33,1 0 1,0 0-1,0 0 1,1 0-1,0 0 1,1 0-1,9 15 0,-12-22 11,0 0 0,0 0-1,1 0 1,-1-1 0,0 1-1,1 0 1,0-1-1,-1 0 1,1 1 0,0-1-1,0 0 1,-1 0-1,1 0 1,0 0 0,0 0-1,0 0 1,0 0-1,0-1 1,1 1 0,-1-1-1,0 0 1,0 1-1,0-1 1,0 0 0,1 0-1,-1-1 1,0 1 0,0 0-1,0-1 1,0 1-1,0-1 1,0 0 0,0 1-1,0-1 1,0 0-1,0 0 1,0 0 0,0-1-1,3-2 1,25-18 84,0-1 0,34-34 0,-60 52-64,-1 1-5,1 1 0,-1-1 0,1 1 0,-1 0-1,1 0 1,7-4 0,-11 7-17,1 0 0,-1 0 0,1 1 0,-1-1 1,0 0-1,1 1 0,-1-1 0,1 0 0,-1 1 0,0-1 0,0 1 0,1-1 0,-1 1 0,0-1 0,0 0 0,1 1 1,-1-1-1,0 1 0,0-1 0,0 1 0,0-1 0,0 1 0,0-1 0,0 1 0,0-1 0,0 2 0,2 20 3,-1-9 2,2 5-6,1 0 0,1 0 0,0 0 1,2-1-1,11 25 0,-16-40 2,-1 0 0,1 1 0,-1-1 0,1 0 0,0 0 0,0 0 0,0 0 0,0 0 0,0 0 0,0-1 0,0 1 0,1-1 0,-1 1 0,1-1-1,-1 0 1,1 0 0,-1 0 0,1 0 0,0-1 0,3 1 0,-2-1 4,0 0 0,0 0 0,1-1 1,-1 0-1,0 1 0,0-2 0,0 1 0,0 0 0,0-1 0,-1 0 0,1 0 0,4-2 0,5-5 16,-1-1 0,1 0 0,-2-1 0,1-1 0,17-22 0,-27 31-15,4-6 42,1 0 1,0 1-1,1 0 0,-1 0 1,14-9-1,-19 20-29,0 1 1,0-1 0,0 1-1,-1 0 1,2 7 0,0 2-10,9 30 8,-11-41-17,-1-1-1,1 1 1,0-1-1,0 1 1,-1-1 0,1 1-1,0-1 1,1 1-1,-1-1 1,0 0 0,0 0-1,0 0 1,1 1-1,-1-1 1,1 0 0,-1-1-1,1 1 1,-1 0-1,1 0 1,-1-1 0,3 1-1,-2-1 4,0 0-1,1 0 1,-1 0 0,0-1-1,0 1 1,1-1 0,-1 0-1,0 1 1,0-1 0,0 0-1,0 0 1,0 0 0,0-1-1,-1 1 1,1 0 0,2-3-1,25-25 53,-22 20-18,0 0-1,9-19 1,-13 22-19,1-1 0,0 1-1,-1 0 1,2 0 0,-1 1 0,1-1-1,0 1 1,0 0 0,10-8-1,-15 13-18,1 0 0,0 0 0,-1-1 0,1 1 0,-1 0-1,1 0 1,0 0 0,-1 0 0,1 0 0,0 0-1,-1 0 1,1 0 0,0 0 0,-1 0 0,1 0 0,-1 0-1,1 0 1,0 0 0,-1 1 0,1-1 0,-1 0-1,1 1 1,-1-1 0,1 0 0,0 1 0,-1-1-1,1 0 1,-1 1 0,0-1 0,1 1 0,-1-1 0,1 1-1,-1-1 1,1 2 0,16 28 40,-15-26-37,0 1 0,0-1 1,1 0-1,-1 0 0,5 5 0,-5-6-2,0-1 0,0-1 0,0 1 0,0 0 0,0 0 0,0-1 0,0 1 0,1-1 0,-1 0 0,1 0 0,-1 0 0,1 0 0,-1 0-1,1 0 1,0-1 0,-1 1 0,1-1 0,0 0 0,-1 0 0,1 0 0,0 0 0,-1 0 0,1-1 0,0 1 0,-1-1 0,1 1 0,4-3 0,1 0 10,1-1 0,-1 0 0,-1 0 0,1-1 0,0 0 0,-1-1 0,0 1 0,-1-1 0,1 0 0,-1-1 0,0 0 0,9-13 0,-14 18-9,10-12 54,-1 0 0,0-1 1,14-28-1,-22 38-33,0 1 1,0 0-1,0 0 1,1 0-1,0 0 1,-1 0-1,1 0 1,1 1-1,-1-1 1,5-3-1,-8 7-21,1 0 1,-1 0-1,0 0 0,0 0 0,1 0 1,-1 0-1,0 0 0,0 0 0,1 0 0,-1 0 1,0 0-1,1 0 0,-1 0 0,0 0 1,0 0-1,1 0 0,-1 0 0,0 0 1,0 0-1,1 0 0,-1 0 0,0 0 0,0 1 1,0-1-1,1 0 0,-1 0 0,0 0 1,0 0-1,0 1 0,1-1 0,-1 0 1,0 0-1,0 0 0,0 1 0,0-1 1,0 0-1,1 0 0,-1 1 0,0-1 0,0 0 1,0 0-1,0 1 0,0-1 0,0 0 1,0 0-1,0 1 0,0-1 0,0 0 1,0 0-1,0 1 0,0-1 0,0 0 1,0 0-1,0 1 0,-1-1 0,1 19 24,0-17-19,-4 35 29,-12 47 1,16-84-38,0 3-7,-1 0 0,0 0 0,0-1 0,0 1 0,0 0 0,-1-1 1,1 1-1,-1 0 0,0-1 0,1 0 0,-5 5 0,5-6 9,0-1 0,0 1-1,0 0 1,0 0 0,0-1-1,0 1 1,-1 0 0,1-1 0,0 0-1,0 1 1,0-1 0,-1 1-1,1-1 1,0 0 0,0 0 0,-1 0-1,1 0 1,0 0 0,-1 0-1,1 0 1,0 0 0,0 0 0,-1-1-1,1 1 1,0-1 0,0 1-1,-2-1 1,2 0 11,-16-8 79,17 8-90,-1 1 0,1 0 0,0 0 1,0 0-1,0 0 0,-1 0 0,1 0 0,0 0 0,0 0 0,0-1 0,-1 1 0,1 0 0,0 0 0,0 0 0,0 0 0,0-1 1,-1 1-1,1 0 0,0 0 0,0 0 0,0-1 0,0 1 0,0 0 0,0 0 0,0 0 0,0-1 0,-1 1 0,1 0 0,0 0 0,0-1 1,0 1-1,0 0 0,0 0 0,0-1 0,0 1 0,1 0 0,-1 0 0,0-1 0,0 1 0,0 0 0,0 0 0,0 0 0,0-1 1,0 1-1,0 0 0,0 0 0,1 0 0,-1-1 0,0 1 0,0 0 0,0 0 0,1 0 0,-1 0 0,0-1 0,0 1 0,0 0 0,1 0 1,-1 0-1,0 0 0,0 0 0,0 0 0,1 0 0,-1 0 0,1 0 0,3-1-3,0 1 0,0 0 1,0 1-1,0-1 0,0 1 0,0 0 0,0 0 1,-1 0-1,1 0 0,4 3 0,11 2-7,7-1 17,41 3 0,-45-6-254,-1 0 0,1 2 0,27 8 0,-48-12 77,14 7-912,-13-1-3655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26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13464,'0'0'3775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08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6328,'0'0'7745,"0"10"-7494,0 48 450,31-58 512,87-15-332,104-18 210,-194 29-788,0 1 0,52 2-1,-55 1-61,-1 8 170,-24-14-308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0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6224,'0'0'4368,"10"-3"-3879,18-5 58,1 2 1,48-3-1,72 0 1780,-141 9-2193,17-1 565,37-8 0,-52 8-923,0-2 0,0 0 0,0 0 0,-1 0-1,0-1 1,11-6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1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0 4120,'0'0'9264,"-1"10"-8879,-2 6-178,0 0-1,-2 0 1,0-1 0,-10 21-1,6-16 37,-5 7 433,1 2-1,-15 50 0,28-79-669,0 0-1,0 1 0,0-1 1,0 1-1,0-1 0,-1 0 1,1 1-1,0-1 0,0 1 1,0-1-1,0 1 0,0-1 1,0 0-1,0 1 0,1-1 1,-1 1-1,0-1 0,0 0 1,0 1-1,0-1 0,0 1 1,1-1-1,-1 0 0,0 1 1,0-1-1,1 0 0,-1 1 1,0-1-1,1 0 0,-1 1 1,0-1-1,1 0 0,-1 0 0,0 1 1,1-1-1,-1 0 0,0 0 1,1 0-1,-1 0 0,1 1 1,-1-1-1,0 0 0,1 0 1,-1 0-1,1 0 0,-1 0 1,1 0-1,-1 0 0,0 0 1,1 0-1,-1 0 0,1 0 1,0-1-1,20-5-2648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2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1 8744,'0'0'1064,"-5"15"-720,-40 111 353,-16-3 624,19-42-78,28-63-787,12-16-577,0 0 0,1 0 0,-1-1 0,1 2 0,-1-1 0,1 0 0,0 0 0,-1 0 1,0 5-1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5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1058 5624,'0'0'4040,"2"-10"-3666,44-156 1461,1-2-556,-9 24-511,46-97 446,-46 128-585,-27 75 25,31-69-1,-59 148-247,1 0-1,-18 87 0,12-43-265,-1 0-80,-130 411 197,-10-80-146,154-387-92,7-22-9,0 0 0,0 1 0,-1-1 0,-6 10 0,6-9 29,3-7-36,0-1 0,0 0 1,0 0-1,0 1 0,0-1 0,0 0 0,0 0 0,0 1 0,-1-1 0,1 0 0,0 0 0,0 1 1,0-1-1,0 0 0,0 0 0,-1 1 0,1-1 0,0 0 0,0 0 0,0 0 0,-1 1 1,1-1-1,0 0 0,0 0 0,-1 0 0,1 0 0,0 0 0,0 0 0,-1 1 0,1-1 1,0 0-1,0 0 0,-1 0 0,1 0 0,-1 0 0,5-26 114,7-15-97,1 0 0,3 1 0,1 1 0,1 0 0,3 1-1,1 2 1,44-61 0,64-62-5,-7 11-85,-6 17 30,-109 123 40,0 1 1,0 0-1,13-8 0,-7 5 2,-5 2 14,-2 4 268,-7 13-121,-30 74 77,26-65-188,1-8-21,1 0 1,1 0 0,0 0 0,-1 17-1,3-23-25,0-1 1,0 0-1,1 1 0,-1-1 0,1 0 0,0 1 0,0-1 0,0 0 0,1 0 0,-1 0 0,0 0 0,1 0 0,0 0 0,0-1 0,0 1 0,0 0 1,0-1-1,1 0 0,2 3 0,-3-4-1,0 1 0,0-1 0,0 0-1,0-1 1,0 1 0,0 0 0,0-1 0,1 1 0,-1-1 0,0 1 0,0-1 0,0 0 0,1 0 0,-1 0 0,0 0 0,0 0 0,0-1 0,1 1 0,-1-1-1,0 1 1,0-1 0,0 0 0,0 0 0,0 0 0,0 0 0,0 0 0,0 0 0,-1-1 0,3-1 0,8-6 29,-1 0-1,-1-1 1,13-13 0,-16 15-27,32-43 124,-34 42-101,1 0 1,1 1-1,-1-1 0,1 1 0,1 1 0,-1-1 1,1 1-1,10-6 0,-16 11-20,0 1 1,0 0-1,0 0 0,1 0 0,-1 0 1,0 1-1,1-1 0,-1 0 0,1 1 1,-1 0-1,0 0 0,1-1 0,-1 1 1,1 1-1,-1-1 0,1 0 0,-1 1 1,1-1-1,-1 1 0,0 0 0,1-1 1,-1 1-1,0 0 0,0 1 0,3 1 1,-2-1 0,-1 0 1,1 1 0,-1-1-1,0 1 1,0 0-1,0 0 1,0-1 0,0 1-1,-1 1 1,1-1 0,-1 0-1,0 0 1,0 0-1,0 1 1,0-1 0,0 1-1,-1 5 1,-1 101 615,19-128-419,-6 0-146,39-50 70,-35 48-122,-11 13-3,1 0 0,0 1 0,0-1 1,0 1-1,1 1 0,0-1 0,0 1 1,9-5-1,-16 10-9,1 0 0,-1-1 0,1 1 0,-1 0-1,1 0 1,-1 0 0,0 0 0,1 0 0,-1 0 0,1 0 0,-1 0 0,1 0 0,-1 0 0,1 0-1,-1 0 1,0 0 0,1 0 0,-1 0 0,1 0 0,-1 0 0,1 0 0,-1 1 0,0-1 0,1 0-1,-1 0 1,1 1 0,-1-1 0,0 0 0,1 1 0,0-1 0,7 19-23,0 30 42,-6-37-7,1 17 14,-2-20-5,0 1-1,0-1 1,1 1-1,0-1 1,1 0-1,0 0 1,8 17-1,-10-26-11,-1 1-1,1 0 0,0-1 1,0 1-1,0-1 1,0 1-1,0-1 0,0 0 1,0 1-1,0-1 1,0 0-1,0 1 0,0-1 1,0 0-1,0 0 0,0 0 1,0 0-1,0 0 1,0 0-1,0 0 0,0 0 1,0-1-1,0 1 1,0 0-1,0-1 0,0 1 1,0-1-1,2 0 0,0 0 11,1-1 0,0 0 0,0 0 0,-1 0-1,1 0 1,4-5 0,5-8 48,-1-1 0,0-1 0,-1 0 0,12-24 1,1-2 56,-21 38-101,-1 2 1,1-1-1,-1 0 1,0 1 0,-1-1 0,1 0 0,0 0 0,1-7 0,-3 10-3,-3 20 21,1-11-38,1 1 0,-1 0 1,2 0-1,-1-1 0,1 1 1,0 0-1,1 0 0,0 0 1,0-1-1,1 1 1,0 0-1,1-1 0,0 0 1,0 1-1,1-1 0,7 12 1,-10-19-2,0 1 1,1-1-1,-1 0 1,1 0-1,-1 0 1,1 0-1,-1 0 1,1 0-1,-1 0 1,1 0-1,0-1 1,0 1-1,-1-1 1,1 1-1,0-1 0,0 0 1,0 0-1,-1 0 1,1 1-1,0-2 1,0 1-1,0 0 1,-1 0-1,1-1 1,0 1-1,0-1 1,0 1-1,-1-1 1,3-1-1,6-2-9,0-1-1,-1 0 1,15-10-1,-18 11 12,8-7-5,0 0 0,0-1 1,-1-1-1,12-15 0,42-59 46,-51 65-37,79-120 43,-80 117-31,-1-1 0,-2-1 1,17-50-1,-21 52-10,0-1 3,0 0 1,-2-1-1,-1 0 0,3-41 1,-12 36-7,4 30-6,0 0 0,0 0 0,-1 1 1,1-1-1,-1 0 0,0 0 0,0 1 1,1-1-1,-1 0 0,0 1 0,0-1 1,0 1-1,-3-3 0,3 4 0,1 0-1,-1 0 0,1 0 0,-1 0 1,1 0-1,-1 1 0,1-1 1,-1 0-1,1 0 0,-1 1 1,1-1-1,-1 0 0,1 1 1,-1-1-1,1 1 0,0-1 1,-1 0-1,1 1 0,0-1 0,-1 1 1,1-1-1,0 1 0,0-1 1,-1 2-1,-8 15-30,8-16 26,-10 25-14,1 0 1,2 0-1,0 1 0,2 0 1,-5 49-1,1-14-5,6-30 2,-1 39 0,2-14-7,3-42 34,0 0 0,1 0 0,0 0 0,1 0 0,1 0 0,0 0 1,1 0-1,1-1 0,0 0 0,1 0 0,0 0 0,10 15 0,-14-27 9,0 1 0,0-1 0,0 0 1,0 1-1,0-1 0,0 0 0,1 0 0,-1 0 0,1 0 0,-1-1 0,1 1 0,0-1 0,0 0 0,-1 1 0,1-1 0,0 0 0,6 0 0,-4 0 8,0-1 0,0 0 0,0 0-1,0-1 1,0 1 0,0-1-1,0 0 1,-1 0 0,1-1 0,7-3-1,-4 1 7,0 0 0,0 0 0,0-1 0,0-1 0,-1 1 0,1-1-1,-2-1 1,1 1 0,-1-1 0,0 0 0,8-13 0,-3 3 5,12-24 63,-22 39-91,0-1 1,0 1-1,0-1 0,0 0 0,-1 1 1,1-1-1,-1 1 0,0-1 0,1 0 1,-1 1-1,-1-1 0,1 0 0,0 1 1,-1-5-1,1 7-4,-1 0-1,1-1 1,0 1 0,0 0-1,0 0 1,0-1-1,0 1 1,-1 0 0,1 0-1,0 0 1,0-1 0,-1 1-1,1 0 1,0 0 0,0 0-1,-1-1 1,1 1 0,0 0-1,0 0 1,-1 0 0,1 0-1,0 0 1,0 0 0,-1 0-1,1 0 1,0 0-1,-1 0 1,1 0 0,0 0-1,-1 0 1,1 0 0,0 0-1,-1 0 1,-14 6 29,-11 13 28,25-19-56,-8 9 9,0 0 1,1 1-1,0 0 1,-9 14-1,16-23-9,1 1 1,-1-1-1,0 0 0,1 0 0,-1 1 0,1-1 0,0 0 1,-1 0-1,1 1 0,0-1 0,0 0 0,0 1 0,0-1 1,0 0-1,0 1 0,0-1 0,1 0 0,-1 1 1,0-1-1,1 0 0,-1 1 0,1-1 0,-1 0 0,1 0 1,0 0-1,-1 0 0,1 1 0,0-1 0,0 0 0,0 0 1,0 0-1,0-1 0,0 1 0,0 0 0,0 0 0,2 0 1,5 5 25,0-1 1,0-1 0,17 8-1,-20-10-20,9 3 32,-1-1 0,1-1 0,0 0 0,0-1 0,0 0-1,0-1 1,0 0 0,0-1 0,0-1 0,1-1 0,-1 0 0,0 0 0,-1-1 0,1-1 0,-1-1 0,1 0 0,-1 0 0,22-13 0,-34 16-29,1 1 0,0 0 1,-1 0-1,1-1 1,-1 1-1,1-1 0,-1 0 1,0 1-1,0-1 0,0 0 1,1-2-1,-1 4-174,-1-1-1,0 0 1,1 0-1,-1 0 0,0 0 1,0 1-1,0-1 1,0 0-1,0 0 1,0 0-1,0 0 0,0 0 1,0 0-1,0 1 1,0-1-1,-1 0 0,1 0 1,0 0-1,-1 0 1,1 1-1,0-1 1,-1 0-1,1 0 0,-1 1 1,1-1-1,-2-1 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5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9648,'0'0'1166,"14"-3"-819,-7 1-284,24-4 414,47-4-1,-20 5 335,-13 1 713,58 2 0,-89 4-1089,-13-1-365,0-1 0,0 0-1,1 1 1,-1-1 0,0 0 0,1 0-1,-1 0 1,0 0 0,1 0 0,-1 0-1,0 0 1,1 0 0,-1 0 0,0-1-1,0 1 1,2-1 0,-3 1-42,0 0 0,0 0 0,0 0 0,0 0 0,0 0 0,0 0 0,0 0 0,0 0 0,0 1 0,0-1 0,1 0 0,-1 0 0,0 0 1,0 0-1,-6 4-2454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6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11152,'0'0'5208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34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60 178 7528,'0'0'9830,"-9"-9"-9215,-29-28-11,37 37-441,0-1 0,0 0 0,0-1 0,0 1 0,0 0 1,0 0-1,0 0 0,1 0 0,-1-1 0,0 1 0,0 0 0,1-1 1,-1-2-1,1 4-100,0-1 1,0 1 0,0 0 0,1-1-1,-1 1 1,0 0 0,0-1-1,1 1 1,-1 0 0,0-1 0,0 1-1,1 0 1,-1 0 0,0-1-1,1 1 1,-1 0 0,0 0 0,1 0-1,-1 0 1,1-1 0,-1 1 0,0 0-1,1 0 1,0 0 0,6-4 452,6-4-217,0 0 0,0 0 0,1 1-1,-1 1 1,2 0 0,14-4 0,16-6 301,-23 8 36,1 1-1,-1 1 1,48-6-1,-69 12-532,1 0-1,-1-1 0,1 1 0,-1 0 0,1 0 1,-1 0-1,1 0 0,-1 0 0,1 0 0,-1 1 0,1-1 1,-1 0-1,1 1 0,-1-1 0,1 1 0,-1 0 0,1-1 1,1 2-1,-2-1 38,1 2 14,0-1-339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16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11256,'0'0'5247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2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7456,'0'0'9219,"10"7"-8901,32 20-4,-39-24-235,1-1-1,0 0 1,0 0-1,0 0 0,0 0 1,0-1-1,0 1 0,1-1 1,-1 0-1,0 0 1,1-1-1,4 1 0,5 0 158,54 5 713,0-4 0,78-6 0,-124 4-1460,-19 0-1521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30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4912,'0'0'13441,"12"1"-13220,51 3 112,59 3 831,-117-7-1037,0 1 0,0-1 0,0 1 0,0 0 0,-1 0 0,7 2-1,-11-3-118,0 0 0,0 0 0,0 0 0,0 0 0,0 0 0,-1 0 0,1-1 0,0 1 0,0 0 0,0 0 0,0 0 0,0 0 0,0 0 0,-1 0 0,1 0 0,0 1 0,0-1 0,0 0 0,0 0 0,0 0 0,0 0 0,-1 0 0,1 0-1,0 0 1,0 0 0,0 0 0,0 0 0,0 0 0,0 0 0,0 0 0,0 0 0,-1 1 0,1-1 0,0 0 0,0 0 0,0 0 0,0 0 0,0 0 0,0 0 0,0 1 0,0-1 0,0 0 0,0 0 0,0 0 0,0 0 0,0 0 0,0 0 0,0 1 0,0-1-1,0 0 1,0 0 0,0 0 0,0 0 0,0 0 0,0 0 0,0 1 0,0-1 0,0 0 0,0 0 0,0 0 0,0 0 0,0 0 0,1 0 0,-1 0 0,0 0 0,0 1 0,0-1 0,0 0 0,-13 3 277,12-3-320,-37 5 245,-43 2-1,1-2 80,68-1-163,16 0-107,21 0-110,-1-5-2783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36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136 779 2208,'0'0'2195,"-11"3"-2143,-3 1-41,8-2-3,0-1 0,0 1 0,-1-1 0,1 0 0,0-1 0,-11 0 1,-21 10-78,20-2 5984,30-10-5576,0-1-1,0 0 1,0-1-1,-1 0 1,1-1-1,-1 0 1,0 0 0,-1-2-1,1 1 1,-1-1-1,11-10 1,-10 6 39,0 0 0,0-1-1,-1 0 1,0 0 0,-1-1 0,-1 0 0,0-1 0,9-21 0,-16 32-281,0 0 0,0 0 0,-1-1 1,1 1-1,-1 0 0,1 0 0,-1-1 0,0 1 0,-1-6 1,1 8-69,0-1 0,-1 1 0,1 0 0,0 0 1,0 0-1,-1 0 0,1 0 0,0 0 0,-1 0 0,1 0 1,-1 0-1,0 0 0,1 1 0,-1-1 0,1 0 0,-1 0 1,0 0-1,0 1 0,0-1 0,1 0 0,-1 1 1,0-1-1,0 1 0,0-1 0,0 1 0,0-1 0,0 1 1,0 0-1,0-1 0,0 1 0,0 0 0,-2 0 0,-9-1 137,9 1-138,0 0 0,-1 0 0,1 0-1,0 0 1,0 0 0,-1 0 0,1 1-1,0 0 1,0 0 0,0 0 0,0 0-1,0 0 1,0 0 0,0 1-1,0-1 1,0 1 0,-3 3 0,-23 18 171,16-13-77,1-1 1,-20 23-1,28-28-79,0 0 0,0 1 0,1 0-1,0 0 1,0 0 0,-4 10 0,6-13-27,0 0 0,1 1 0,0-1 0,-1 0 1,1 0-1,0 0 0,0 0 0,0 1 0,1-1 1,-1 0-1,0 0 0,1 0 0,-1 0 1,1 0-1,0 0 0,0 0 0,0 0 0,0 0 1,0 0-1,0 0 0,2 2 0,7 8 100,-1-1 0,2-1 0,19 18 0,-24-24-62,0 1 0,1-1 1,-1 0-1,1 0 0,0-1 0,0 0 0,0 0 0,0 0 0,8 1 1,-8-2-17,0-1 0,0 0 0,0-1 0,0 0 1,0 0-1,0 0 0,1-1 0,-1 0 0,-1 0 1,1 0-1,0-1 0,0 0 0,0-1 0,-1 0 1,1 0-1,-1 0 0,0-1 0,0 1 0,10-10 1,2-2 7,-4 4-2,1-2-1,-2 1 1,0-2-1,0 0 0,-1 0 1,17-29-1,68-171 304,-62 131-268,-19 37-31,-2 0 0,-1-1 1,7-65-1,-13 73 4,1-23 131,-8 61-165,-3-3 1,2 6-69,-3 5 28,-15 20-21,1 1 0,2 0 0,-18 42 0,12-7-17,2 1 1,3 0-1,-11 82 1,0-1 20,6-31 68,-32 119 124,17-104-65,35-125-87,-1 0 0,1 0 0,-1 0-1,0-1 1,0 1 0,0-1 0,-1 0 0,1 0 0,-1 0-1,-6 4 1,3-2 16,5-3-8,-6 2 108,8-4-113,0 0-1,0-1 0,-1 1 0,1 0 1,0 0-1,0-1 0,-1 1 0,1 0 1,0-1-1,0 1 0,0 0 0,0 0 1,-1-1-1,1 1 0,0 0 0,0-1 1,0 1-1,0 0 0,0-1 1,0 1-1,0 0 0,0-1 0,0 1 1,0-1-1,0 1 0,0 0 0,0-1 1,0 1-1,1-2 0,-1 1-1,1 0 1,-1 0 0,1 0-1,0 0 1,-1 0-1,1 0 1,0 0 0,0 0-1,-1 0 1,1 1 0,0-1-1,1-1 1,4-3 11,1-4 6,101-124 37,-63 77-86,95-90-1,-88 95 20,-33 30 35,30-43 0,-24 30-2,7-13 6,-2-2 1,34-75-1,-45 83-2,-1 0-1,-2-1 1,-2-1 0,10-50-1,-22 78-29,-1 0 0,-1-24-1,0 5-2,-15 64 6,-9 31-46,-22 91 0,-3 69-127,0 2 72,-30 44 99,73-240 39,6-22-32,-1-1 1,0 0-1,0 1 1,0-1-1,0 0 1,-3 4-1,3-5 9,0 0-1,0 0 1,0 0 0,-1 0-1,1-1 1,-1 1 0,0-1-1,0 1 1,0-1 0,0 0-1,0 0 1,0 0 0,0 0-1,-1 0 1,1 0 0,-1 0-1,0-1 1,1 1 0,-1-1-1,0 0 1,0 0 0,0 0-1,-3 1 1,4-2-8,0 1 1,0-1-1,0 1 1,0-1-1,0 0 0,0 1 1,0-1-1,0 0 1,0 0-1,0 0 1,0-1-1,0 1 0,0 0 1,0-1-1,0 0 1,0 1-1,0-1 1,0 0-1,1 0 0,-1 0 1,-3-2-1,5 1-5,-1-1 0,0 1 0,1-1 0,-1 1 0,1-1 0,0 0 0,0 1 0,0-1 0,0 1 0,0-1 0,1 1 0,-1-1 0,1 1 0,1-6 0,4-7-3,0-1-1,1 1 1,1 1-1,1-1 1,0 1 0,0 1-1,1-1 1,1 2 0,0 0-1,1 0 1,1 1 0,20-16-1,2 6-2,18-12 8,82-39 1,-111 62 31,0-1 1,-1-1 0,-1-2-1,0 0 1,0-1 0,-2-1-1,0-1 1,20-23 0,-33 32 8,0 0 1,-1 0 0,-1 0-1,0-1 1,8-17-1,-11 23-35,-2 0 0,1 0 0,0 0-1,0 0 1,-1 0 0,0 0 0,0 0 0,0 0-1,0 0 1,0 0 0,0 0 0,-1 0 0,0 0-1,1 0 1,-1 0 0,0 0 0,0 0 0,-1 1 0,1-1-1,-1 0 1,1 1 0,-1-1 0,-4-4 0,5 5-7,-1 0-1,1 0 1,-1 0 0,0 1 0,0-1 0,0 0 0,0 1 0,0-1 0,0 1 0,0 0 0,0 0 0,-1 0 0,1 0 0,0 0 0,-1 0 0,-3-1 0,3 3-4,1-1 0,0 0-1,0 1 1,0 0 0,1-1-1,-1 1 1,0 0 0,0 0-1,0 0 1,0 0 0,1 0-1,-1 0 1,1 1 0,-1-1-1,1 1 1,-1-1 0,1 1-1,0-1 1,-1 1 0,1 0 0,-1 2-1,-3 3-5,1-1 0,1 1 0,-1 0 0,1 0 0,0 0 0,1 0 0,0 0 0,0 1 0,0-1 0,1 1-1,0-1 1,1 1 0,0 0 0,0-1 0,0 1 0,1 0 0,0-1 0,4 15 0,-1-11 29,1 1 0,0-1 0,0 0 1,1 0-1,1 0 0,0-1 0,9 11 0,-14-19-9,0 0-1,0 0 0,0 0 1,0 0-1,1 0 0,-1-1 1,0 1-1,1-1 0,-1 1 1,1-1-1,0 0 1,-1 0-1,1 0 0,0-1 1,0 1-1,0-1 0,-1 1 1,1-1-1,0 0 0,0 0 1,0 0-1,5-1 1,-2 0 14,0-1 1,-1 1 0,1-1-1,-1 0 1,1 0 0,-1 0-1,0-1 1,0 0 0,0 0-1,6-4 1,110-97 181,-108 92-182,-9 8-12,1 0 0,-1 0-1,1 0 1,0 1 0,0-1 0,0 1-1,0 0 1,1 1 0,-1-1 0,1 1 0,0 0-1,10-2 1,20 7-63,-17-1 82,-16-3 55,-8-2 71,1 2-152,1 1 0,-1-1 0,1 1 1,-1 0-1,1 0 0,0 0 0,-1 0 0,1 0 0,-1 1 1,1 0-1,-1 0 0,1 0 0,-6 2 0,-41 20 13,42-18-15,1-1 0,0 1 1,0 0-1,0 0 0,1 1 0,0 0 0,0 0 1,0 1-1,1-1 0,0 1 0,-6 11 1,10-14-3,0 0 0,0-1 1,1 1-1,-1 0 1,1 0-1,0-1 1,0 1-1,1 0 0,-1-1 1,1 1-1,-1 0 1,1-1-1,0 1 1,1 0-1,-1-1 1,0 0-1,1 1 0,0-1 1,0 0-1,0 0 1,3 4-1,-1-2 4,1 1-1,-1-1 1,1 0-1,0 0 0,1 0 1,-1-1-1,1 1 1,0-1-1,0-1 1,10 5-1,-11-6 15,1-1 0,-1 0-1,1 0 1,0-1 0,-1 0 0,1 0 0,0 0-1,-1 0 1,1-1 0,9-2 0,2-2 104,35-12 1,-33 7-80,1 0 0,-1 0 0,-1-2 0,0-1 0,0 0 0,-1-1 0,-1-1 0,-1 0 0,0-1 0,-1-1 0,24-36 0,-7 0 78,-2-1-1,42-114 1,-67 157-112,-1-1 1,0 1 0,0-1-1,-2 0 1,1 1-1,-2-1 1,1 0 0,-3-19-1,2 29-1,-1-1 0,1 0-1,-1 1 1,0-1 0,1 1 0,-1-1 0,-3-4-1,4 7-10,0 0 0,0 0 0,0 0-1,0 0 1,0 0 0,0 0 0,-1-1 0,1 1-1,0 0 1,0 0 0,0 0 0,0 0-1,0 0 1,-1 0 0,1 0 0,0 0-1,0 0 1,0 0 0,0 0 0,0 0-1,-1-1 1,1 1 0,0 0 0,0 0-1,0 0 1,0 0 0,-1 1 0,1-1-1,0 0 1,0 0 0,0 0 0,0 0-1,-1 0 1,1 0 0,0 0 0,0 0-1,0 0 1,0 0 0,-1 0 0,-5 13-29,-2 17-14,1 0 0,2 0 0,-1 32 0,1-20-12,4-34 45,-8 117-19,9-110 47,1 1 0,0-1 0,1 1-1,1-1 1,0 0 0,6 16 0,-7-28-9,0 1 0,0-1 0,0 0 0,1 1 0,-1-1 0,1 0 0,0-1 0,0 1 1,0 0-1,0-1 0,0 0 0,0 1 0,4 1 0,1 0 16,1 0 0,-1 0 1,1-1-1,13 4 0,-9-5 3,0 0 0,1-1 0,-1-1 0,0 0 0,18-3-1,-15 1 6,52-5 216,-68 7-252,-1 0 0,1 0 0,0 0 0,0 0 0,0 0 0,0 0 0,0 0 0,0 0 0,0 0 0,0 0 0,0 0 0,0 0 0,0 0-1,0 0 1,0 0 0,0 0 0,0 0 0,0 1 0,0-1 0,0 0 0,0 0 0,0 0 0,0 0 0,0 0 0,0 0 0,0 0 0,0 0 0,0 0-1,0 0 1,0 0 0,0 1 0,0-1 0,0 0 0,0 0 0,0 0 0,0 0 0,0 0 0,0 0 0,0 0 0,0 0 0,0 0 0,0 0-1,0 0 1,0 0 0,0 0 0,0 0 0,0 0 0,1 1 0,-10 2-5100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37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6016,'0'0'10842,"10"6"-10350,1 1-328,-7-4-104,0 0 0,0-1 0,1 1 0,-1-1 0,0 0 0,1 0 0,0 0 0,0-1 0,-1 0 0,1 0 0,0 0 0,6 0 0,17-1 286,-1-1 0,1-1 0,-1-2-1,34-8 1,-27 5 37,0 1 1,35-1-1,-45 6-147,-13 0-51,0 0 0,0 1-1,0 0 1,0 1 0,-1 0-1,1 1 1,0 0 0,10 4-1,-20-6-161,0 1-1,0-1 0,0 1 1,0-1-1,0 1 1,0 0-1,0 0 0,0-1 1,-1 1-1,1 0 1,0 0-1,-1 0 0,1 0 1,0 0-1,-1 0 1,1 0-1,-1 0 0,0 0 1,1 0-1,-1 0 1,0 0-1,0 0 0,1 0 1,-1 0-1,0 1 1,0-1-1,0 0 0,-1 0 1,1 0-1,0 0 1,0 0-1,0 0 0,-1 0 1,1 0-1,-1 0 1,1 0-1,-1 0 0,1 0 1,-1 0-1,1 0 1,-1 0-1,0 0 0,0 0 1,0 1-1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38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5720,'0'0'12671,"11"11"-12127,71 77 914,-38-50-383,-29-25-343,26 27 1,-37-36-607,-1 0 0,0 0 0,0 0 0,0 0 0,-1 1 0,1 0 0,-1-1 0,0 1 0,-1 0 0,1 0 0,1 10 0,-1-9-255,2 8 1105,-4-14-1069,0 1-1,0-1 1,0 0-1,0 0 1,0 0-1,0 1 0,0-1 1,0 0-1,0 0 1,0 1-1,0-1 1,0 0-1,0 0 1,0 0-1,0 1 1,0-1-1,0 0 0,0 0 1,0 1-1,0-1 1,0 0-1,-1 0 1,1 0-1,0 1 1,0-1-1,0 0 1,0 0-1,0 0 0,-1 0 1,1 1-1,0-1 1,0 0-1,0 0 1,0 0-1,-1 0 1,1 0-1,0 0 1,0 0-1,-1 1 0,1-1 1,0 0-1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1:38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11352,'0'0'3586,"12"8"-3035,2 1-368,3 1 189,-1 1 0,-1 1 0,22 19 1,-26-16 123,0 0 0,0 0 0,-1 1 0,9 22 0,-3-7 545,-15-29-1131,0 0-1,0 0 1,0 0-1,0 0 1,0 0-1,0 1 1,-1-1-1,1 0 1,-1 0 0,0 1-1,0 1 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0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424 66 4216,'0'0'6337,"-9"0"-6066,4-1-255,-81-8 853,77 7-716,0 0 1,0 0-1,0-1 0,0 0 1,0 0-1,0-1 0,1 0 1,-11-7-1,17 8-87,-1 1 0,0 0 0,0 0 0,0 1 1,0-1-1,0 0 0,0 1 0,0 0 0,0 0 0,-1 0 0,1 0 1,0 0-1,-1 1 0,1-1 0,-5 1 0,4 0 16,1 1 0,-1 0 0,0 0 0,1 0 0,-1 1 0,1-1 0,-1 1 0,1 0-1,0 0 1,-1 0 0,1 1 0,0-1 0,-4 5 0,-16 11 422,19-15-418,-1 0-1,1 0 0,0 1 1,0 0-1,0-1 0,0 2 1,-4 5-1,-1 3 21,1 0 0,0 1 0,1 0 0,1 0 0,0 0 0,1 1 1,0 0-1,1 0 0,1 0 0,0 1 0,0 18 0,3-14 61,4 32 1,-3-44-137,1-1 1,0 1 0,0-1-1,1 1 1,0-1 0,0 0-1,5 7 1,-3-5 0,0 0 0,0 0-1,1 0 1,0-1 0,1 0 0,-1-1-1,2 1 1,-1-1 0,1-1 0,16 12-1,-12-11-14,0 0 0,0-1-1,0-1 1,1 0 0,-1-1-1,1 0 1,1-1 0,-1 0-1,0-1 1,1 0 0,-1-1-1,0-1 1,1 0 0,-1-1-1,1-1 1,-1 0 0,21-5-1,2-5 10,-3 1 16,40-17 0,-62 22-27,1 0 1,-1-1 0,-1 0-1,1-1 1,-1 0-1,17-18 1,-9 6 13,1 0 17,-1 0 0,0-2 0,18-30 0,-28 39-9,0 1 1,1 0-1,1 0 0,13-12 0,-22 22-34,0 1 1,1-1 0,-1 1-1,1-1 1,-1 1-1,1 0 1,-1 0 0,1 0-1,0 0 1,-1 0-1,1 0 1,0 1 0,0-1-1,0 0 1,0 1-1,0-1 1,0 1 0,-1 0-1,1 0 1,0 0-1,0 0 1,0 0 0,0 0-1,0 0 1,0 1-1,3 0 1,-4-1 0,0 1 0,-1-1 0,1 0 0,0 1 0,-1-1 0,1 0 0,-1 1 0,1-1 1,-1 1-1,1-1 0,-1 1 0,1-1 0,-1 1 0,1-1 0,-1 1 0,0 0 0,1-1 0,-1 1 0,0-1 0,1 1 0,-1 0 0,0 0 0,0-1 0,0 1 0,0 0 0,0-1 0,0 1 1,0 0-1,0-1 0,0 1 0,0 0 0,0 0 0,0-1 0,0 1 0,0 0 0,-1-1 0,1 1 0,0 0 0,-1-1 0,1 1 0,0-1 0,-1 1 0,1-1 0,-1 1 0,1 0 0,-1 0 1,-1 2 11,0 0 0,-1 0 1,1 0-1,-1 0 0,0-1 1,0 1-1,-5 3 0,-54 26 153,-18 10 49,75-39-212,1 1 0,0 0 0,0 0 0,0 0-1,1 0 1,-1 0 0,1 1 0,0-1 0,0 1 0,0 0 0,1 0 0,0 0-1,0 0 1,0 1 0,1-1 0,-1 0 0,1 1 0,0 6 0,1-9-5,-1 1 1,1 0 0,0-1-1,0 1 1,1-1 0,-1 1-1,1-1 1,-1 1 0,1-1-1,0 1 1,1-1 0,-1 0-1,0 1 1,1-1 0,0 0-1,0 0 1,0 0 0,0 0-1,0-1 1,1 1 0,-1 0-1,1-1 1,0 0 0,-1 0-1,1 1 1,0-2 0,1 1-1,4 2 1,0-1-1,-1 0 0,1-1 0,0 0 0,0 0-1,0-1 1,0 0 0,0 0 0,15-2 0,-20 1 6,0 0 0,1-1 0,-1 0 0,0 0 0,1 0 0,-1 0 0,0-1 1,0 1-1,0-1 0,0 0 0,0 1 0,-1-1 0,1-1 0,0 1 0,-1 0 0,0-1 0,1 1 0,-1-1 0,0 0 0,0 1 1,-1-1-1,4-6 0,-2 0 18,0 1 1,0 0 0,-1-1-1,0 1 1,-1-1 0,0 1-1,0-1 1,-1 0 0,0-11-1,-1 14-6,1 0 0,-1 0 0,-1 0-1,1 0 1,-1 0 0,0 0-1,0 1 1,-1-1 0,1 0-1,-1 1 1,-1 0 0,1 0 0,-1 0-1,-4-5 1,1 1 26,6 8-42,0 0 0,0-1-1,1 1 1,-1 0 0,0 0 0,0 0-1,0 0 1,0 0 0,0 0 0,0 1-1,-1-1 1,1 0 0,0 0 0,0 1-1,0-1 1,-1 1 0,1-1-1,0 1 1,-1-1 0,-1 1 0,3-4 9,8-5-9,11-8-4,2 5-5,1 1 0,0 1 0,1 1-1,0 0 1,0 2 0,1 1 0,0 1 0,24-2-1,-44 7 15,0-1 1,0 2-1,0-1 0,-1 0 0,1 1 0,0-1 0,-1 1 0,1 0 0,0 1 1,-1-1-1,1 0 0,-1 1 0,0 0 0,0 0 0,1 0 0,-1 0 0,0 0 0,-1 1 1,1 0-1,0-1 0,-1 1 0,1 0 0,-1 0 0,0 0 0,0 0 0,0 1 1,2 4-1,2 6 33,-1 0 0,0 1 0,0 0 1,-2 0-1,3 20 0,-3 22 108,-3-41-86,0-16-62,0 0 1,0 1-1,0-1 0,0 0 0,-1 0 1,2 1-1,-1-1 0,0 0 1,0 1-1,0-1 0,0 0 1,0 0-1,0 1 0,0-1 0,0 0 1,0 0-1,0 1 0,0-1 1,1 0-1,-1 0 0,0 0 0,0 1 1,0-1-1,1 0 0,-1 0 1,0 0-1,0 1 0,0-1 1,1 0-1,-1 0 0,0 0 0,0 0 1,1 0-1,-1 0 0,0 0 1,0 1-1,1-1 0,-1 0 1,0 0-1,1 0 0,13-6 42,12-15-16,2-8-10,19-20 17,-43 45-24,0 0 0,1 1-1,0-1 1,0 1 0,0 0 0,0 1 0,0-1 0,10-2 0,-12 4-7,-1 1 1,0 0 0,0 0 0,0 0 0,0 0 0,1 0 0,-1 0-1,0 1 1,0-1 0,0 1 0,0-1 0,0 1 0,0 0-1,0 0 1,0 0 0,0 0 0,0 0 0,0 0 0,0 1-1,-1-1 1,4 3 0,2 4 3,0 0-1,0 0 0,7 13 1,3 2 36,-14-19-34,1 0-1,0 0 1,0 0-1,0-1 1,1 1 0,-1-1-1,1 0 1,0 0 0,0-1-1,0 1 1,0-1-1,0 0 1,11 2 0,-12-4 1,0 1 1,-1-1-1,1 0 0,0 0 1,0-1-1,0 1 1,0-1-1,0 0 1,-1 0-1,1 0 1,0 0-1,-1 0 0,1-1 1,-1 0-1,1 0 1,-1 0-1,0 0 1,0 0-1,0-1 1,4-4-1,10-13 54,-2 0 0,0-2 0,-1 0 0,-1 0 0,19-49 0,-15 20 16,-14 40-65,0 1-1,1-1 1,0 1 0,0 0 0,1 0 0,0 0 0,1 1-1,10-14 1,-15 22-13,-1 1 0,0 0-1,1-1 1,-1 1 0,1-1-1,-1 1 1,1 0 0,-1 0 0,1-1-1,-1 1 1,1 0 0,-1 0-1,1 0 1,0-1 0,-1 1-1,1 0 1,-1 0 0,1 0 0,-1 0-1,1 0 1,0 0 0,-1 0-1,1 0 1,-1 0 0,1 0-1,-1 1 1,1-1 0,-1 0 0,1 0-1,0 0 1,-1 1 0,1-1-1,-1 0 1,0 1 0,1-1-1,-1 0 1,1 1 0,-1-1 0,1 1-1,-1-1 1,0 1 0,1-1-1,-1 1 1,0-1 0,0 1-1,1-1 1,-1 1 0,0 0 0,14 33 27,-12-27-27,14 39 30,11 50 0,-24-79-11,0 1 0,0 0 0,-2 0 0,0 0 1,-2 0-1,-2 22 0,3-36-10,-1-1 0,1 0-1,-1 0 1,0 0 0,0 0 0,0 0-1,-1 0 1,1 0 0,-1-1 0,0 1 0,1 0-1,-1-1 1,0 1 0,-1-1 0,1 0-1,0 0 1,-1 0 0,1 0 0,-1 0 0,1 0-1,-1-1 1,0 1 0,0-1 0,0 1 0,0-1-1,0 0 1,0-1 0,0 1 0,-6 0-1,3 0 18,-1-1-1,0 0 1,1 0-1,-1-1 1,1 0-1,-1 0 1,1-1-1,0 1 1,-1-1-1,1-1 1,0 1-1,0-1 0,-9-6 1,-34-21 57,38 24-161,13 7-40,2 0 95,39 19-113,-32-15 105,-1 0-1,1 0 0,1-1 0,-1 0 1,18 3-1,-20-5 17,-1-1-1,1 0 1,0 0 0,0-1-1,0 0 1,0-1 0,0 0-1,-1 0 1,1-1 0,0 0-1,-1 0 1,1-1 0,-1 0-1,12-7 1,4-2-5,-14 8 12,0-1-1,0-1 1,17-12-1,56-61-7,-73 67 37,0 1-1,-1-1 1,-1-1-1,0 1 1,11-24-1,-18 34-15,-1 0 0,1 0-1,0-1 1,-1 1-1,1 0 1,-1-1 0,0 1-1,0 0 1,0-1 0,0 1-1,0-1 1,0 1-1,-1-3 1,0 4-5,1 0 0,0 1 0,-1-1 0,1 0-1,-1 1 1,1-1 0,-1 1 0,1-1 0,-1 0 0,1 1 0,-1-1 0,1 1 0,-1-1 0,0 1-1,1 0 1,-1-1 0,0 1 0,0 0 0,1-1 0,-1 1 0,0 0 0,0 0 0,1-1-1,-1 1 1,0 0 0,0 0 0,1 0 0,-1 0 0,0 0 0,0 0 0,0 1 0,1-1-1,-1 0 1,0 0 0,0 0 0,1 1 0,-1-1 0,0 0 0,1 1 0,-1-1 0,0 1 0,1-1-1,-2 1 1,-5 3 7,0-1 1,0 1-1,1 1 0,-1-1 0,1 1 0,-7 7 0,10-9-7,1 0 0,-1 0-1,1 0 1,0 1 0,0-1-1,0 1 1,1-1 0,-1 1-1,1 0 1,0 0 0,0 0 0,0 0-1,0-1 1,1 8 0,-1-2-18,1 1 0,0-1 0,1 0 0,0 1 0,4 14 0,-4-20 10,1 0 1,-1 0-1,1-1 0,0 1 0,0 0 0,0-1 0,0 0 0,0 1 0,1-1 1,-1 0-1,1 0 0,0 0 0,0-1 0,0 1 0,5 2 0,-2-1 2,0-1 0,0 1 0,1-1 0,-1-1 0,0 0 0,1 1 0,0-2 0,-1 1 0,1-1 0,0 0 0,0-1 0,0 1 0,0-1 0,0-1 0,0 1 0,-1-1 0,1 0 0,0-1 0,0 0 0,7-3 0,10-7 11,0 0 0,-1-2-1,0-1 1,-1 0 0,31-30-1,-42 34 0,-1 0 0,0 0 1,15-23-1,-17 23 19,0 0 1,0 0-1,1 1 1,16-14-1,-20 14 35,-5 9-59,0 1 1,0 0-1,0 0 1,0 0-1,0 0 1,0 0-1,-1-1 1,1 1-1,0 0 0,0 0 1,0 0-1,0 0 1,0 0-1,0 0 1,-1-1-1,1 1 1,0 0-1,0 0 1,0 0-1,0 0 0,-1 0 1,1 0-1,0 0 1,0 0-1,0 0 1,-1 0-1,1 0 1,0 0-1,0 0 1,0 0-1,0 0 0,-1 0 1,1 0-1,0 0 1,0 0-1,0 0 1,0 0-1,-1 0 1,1 0-1,0 1 1,0-1-1,0 0 0,0 0 1,-1 0-1,1 0 1,0 0-1,0 0 1,0 0-1,0 1 1,0-1-1,0 0 1,0 0-1,0 0 0,-1 0 1,1 1-1,0-1 1,0 0-1,-12 12 19,0-1-1,1 2 1,0 0-1,1 0 0,0 1 1,1 0-1,-8 16 1,-4 6-32,15-26 6,1 0 0,-1 1-1,-6 21 1,11-29 4,0 0-1,0 0 1,0 1-1,0-1 0,1 0 1,0 0-1,-1 1 1,1-1-1,1 0 1,-1 0-1,0 1 1,1-1-1,-1 0 1,1 0-1,0 0 1,0 1-1,0-1 0,3 5 1,-3-7-2,0 0 0,0 0 0,-1-1 0,1 1 1,0 0-1,0 0 0,0 0 0,0-1 0,0 1 0,0 0 0,0-1 1,0 1-1,0-1 0,0 1 0,0-1 0,0 1 0,0-1 0,0 0 1,0 0-1,1 0 0,-1 1 0,0-1 0,2-1 0,-1 1-3,0-1 0,1 1 0,-1-1 0,0 0 0,1 0 0,-1 0 0,0 0 0,0 0 0,0-1 0,3-2 0,3-2-11,-1-1-1,0 0 0,-1-1 0,10-13 0,7-19 3,-1-2-1,23-61 1,-37 85 33,-7 15-16,0 1 1,0-1-1,0 1 1,0-1-1,-1 1 1,1-1-1,-1 1 0,1-1 1,-1 0-1,0 1 1,0-1-1,-1-5 1,0 8-1,1 0 1,-1 0 0,1 0 0,-1 0 0,1 1 0,-1-1 0,1 0 0,-1 0 0,1 0 0,0 1-1,-1-1 1,1 0 0,-1 0 0,1 1 0,-1-1 0,1 0 0,0 1 0,-1-1 0,1 1-1,0-1 1,-1 0 0,1 1 0,0-1 0,0 1 0,-1-1 0,1 1 0,0-1 0,0 1-1,0 0 1,-13 18-13,1 4 18,2 1 1,0 0 0,-10 37-1,-12 80 18,27-119-15,-3 18-6,-61 259 33,51-237-55,-3-1 0,-50 103 0,69-160 13,-16 28-23,17-30 23,0 0 0,-1 0-1,1 0 1,-1 0-1,1 0 1,-1 0 0,0-1-1,1 1 1,-1-1-1,0 1 1,-3 1 0,4-3 3,1 0 1,0 0-1,-1 0 1,1 0 0,0 0-1,-1 1 1,1-1 0,0 0-1,-1 0 1,1 0-1,-1 0 1,1 0 0,0 0-1,-1-1 1,1 1 0,0 0-1,-1 0 1,1 0-1,0 0 1,-1 0 0,1 0-1,0-1 1,-1 1 0,1 0-1,0 0 1,0 0-1,-1-1 1,1 1 0,0 0-1,0-1 1,-1 1 0,1 0-1,0 0 1,0-1-1,0 1 1,-1 0 0,1-1-1,0 1 1,0 0 0,0-1-1,0 1 1,0-1-1,0 1 1,0 0 0,0-1-1,0 1 1,0 0 0,0-1-1,3-22-49,4 1 15,1 1 1,2 0-1,0 0 1,20-30-1,62-76-90,-54 77 43,150-178-220,12-16 118,-153 180 82,58-84 60,-105 148 46,0-1 1,0 1-1,0-1 1,0 1 0,1-1-1,-1 1 1,0-1 0,0 1-1,1 0 1,-1-1-1,0 1 1,0 0 0,1-1-1,-1 1 1,1 0 0,-1-1-1,0 1 1,1 0-1,-1 0 1,1-1 0,-1 1-1,1 0 1,-1 0 0,0 0-1,1-1 1,0 1-1,3 12 44,-5 30 10,0-35-25,-2 31 34,-1 32 17,4-63-78,0-1-1,1 1 1,0 0 0,0-1 0,1 1 0,-1-1-1,2 1 1,2 5 0,-5-11-4,0 0 1,1-1-1,-1 1 1,1 0-1,-1-1 1,0 1-1,1-1 1,-1 1-1,1-1 0,0 1 1,-1-1-1,1 1 1,-1-1-1,1 1 1,0-1-1,-1 0 1,1 1-1,0-1 0,0 0 1,-1 0-1,1 1 1,0-1-1,-1 0 1,1 0-1,0 0 1,1 0-1,0 0 3,0-1 0,0 1-1,1-1 1,-1 0 0,0 1 0,0-1-1,0 0 1,0 0 0,2-2 0,3-1 4,0-1 1,-1 0 0,0-1-1,6-6 1,9-15 17,-1-1 1,-2 0-1,17-33 1,0-2 118,-28 53-16,-7 16-73,-1 12-44,1-5-11,1 0 0,0 0-1,1-1 1,1 1 0,0 0 0,0-1 0,2 0 0,-1 0 0,1 0-1,9 13 1,-12-21 1,1-1 1,0 1-1,1-1 0,-1 0 0,0 1 0,1-2 0,0 1 0,0 0 1,0-1-1,0 0 0,0 0 0,0 0 0,1 0 0,-1-1 0,0 1 0,1-1 1,-1 0-1,1-1 0,0 1 0,-1-1 0,1 0 0,0 0 0,-1 0 1,1-1-1,-1 0 0,1 0 0,-1 0 0,8-3 0,-2 1 4,1-1-1,-1-1 1,-1 0-1,1 0 1,-1-1-1,0 0 1,0 0-1,-1-1 1,0 0-1,0-1 1,8-10-1,-7 6-3,-1-1 0,0-1 0,-1 1 0,-1-2-1,0 1 1,-1 0 0,0-1 0,-1 0 0,-1 0-1,2-17 1,-5 30 2,1 0 1,-1 0-1,0 0 0,0 0 0,0 0 0,0 0 0,-1 1 0,1-1 0,0 0 0,-1 0 1,1 0-1,-1 1 0,0-1 0,-1-3 0,1 5-3,1-1 1,-1 1-1,1 0 0,-1-1 0,1 1 0,-1 0 0,1 0 1,-1-1-1,0 1 0,1 0 0,-1 0 0,1 0 1,-1 0-1,0 0 0,1 0 0,-1 0 0,1 0 1,-1 0-1,0 0 0,1 0 0,-1 0 0,0 0 1,1 0-1,-1 0 0,1 1 0,-1-1 0,1 0 1,-1 1-1,1-1 0,-1 0 0,1 1 0,-1-1 1,1 0-1,-1 1 0,1-1 0,-1 1 0,1-1 1,0 1-1,-1-1 0,1 1 0,0-1 0,-1 2 1,-6 6 0,0 0 0,0 1 1,1 0-1,0 0 1,1 1-1,0-1 0,1 1 1,0 0-1,-4 14 1,7-18-2,-1 0 1,1-1-1,1 1 1,-1 0-1,1 0 0,0 0 1,0 0-1,1-1 1,0 1-1,0 0 1,0 0-1,1-1 1,0 1-1,0-1 1,0 1-1,1-1 1,-1 0-1,7 9 1,-5-9 2,-1 0 1,1 0-1,1-1 1,-1 0 0,0 1-1,1-2 1,0 1 0,8 4-1,-11-6 1,1-1-1,-1 0 1,1-1-1,0 1 1,-1 0-1,1-1 1,0 1 0,0-1-1,-1 0 1,1 0-1,0 0 1,0-1-1,-1 1 1,1 0-1,0-1 1,0 0-1,-1 0 1,1 0-1,-1 0 1,1 0-1,3-2 1,13-10 46,-1 0-1,-1-1 1,0-1 0,-1-1-1,20-23 1,-35 38-47,0-1-1,0 1 1,0 0 0,0 0 0,1 0-1,-1 0 1,0 0 0,1 0 0,-1 0-1,0 1 1,1-1 0,-1 0 0,1 1-1,-1-1 1,1 1 0,-1 0-1,3-1 1,-3 1-2,0 0-1,0 1 0,0-1 0,0 0 1,0 1-1,0-1 0,-1 1 1,1-1-1,0 1 0,0-1 1,0 1-1,-1 0 0,1-1 1,0 1-1,-1 0 0,1-1 1,0 1-1,-1 0 0,1 0 0,-1 0 1,0 0-1,1-1 0,-1 1 1,1 0-1,-1 0 0,0 0 1,0 0-1,0 0 0,0 0 1,1 1-1,1 20 29,0 1-1,-1-1 1,-2 26-1,0-5 74,1-43-100,0 0 0,0 1-1,0-1 1,0 0 0,0 0-1,0 1 1,0-1 0,0 0-1,0 0 1,0 1 0,0-1 0,0 0-1,0 0 1,0 1 0,0-1-1,0 0 1,0 0 0,1 1-1,-1-1 1,0 0 0,0 0-1,0 1 1,0-1 0,1 0 0,-1 0-1,0 0 1,0 1 0,0-1-1,1 0 1,-1 0 0,0 0-1,0 0 1,0 1 0,1-1-1,-1 0 1,1 0 0,8-5 49,10-15 8,5-18 7,-20 31-51,1-1 1,0 0-1,0 1 0,0 0 0,13-11 0,-11 7-1,0 1 20,-7 10-35,1-1 1,-1 1 0,1 0 0,-1 0-1,0 0 1,1 0 0,-1 1-1,1-1 1,-1 0 0,0 0-1,1 0 1,-1 0 0,0 0-1,1 0 1,-1 1 0,0-1-1,1 0 1,-1 0 0,0 0-1,1 1 1,-1-1 0,0 0-1,0 0 1,1 1 0,-1-1-1,0 0 1,0 1 0,1-1-1,-1 0 1,0 1 0,0-1 0,0 0-1,0 1 1,1 0 0,6 13 28,12 30 1,-14-30 31,1 0-1,10 18 1,-15-31-56,0 0 0,-1-1 0,1 1 0,0 0 0,0 0 1,-1 0-1,1-1 0,0 1 0,0 0 0,0-1 0,0 1 0,0-1 0,0 1 1,0-1-1,0 1 0,0-1 0,0 0 0,0 1 0,1-1 0,-1 0 0,0 0 0,0 0 1,0 0-1,0 0 0,0 0 0,0 0 0,1-1 0,-1 1 0,0 0 0,0 0 1,0-1-1,0 1 0,0-1 0,0 1 0,1-2 0,5-2 0,0 0 0,0-1 1,12-10-1,-8 6 5,14-10 38,0 1 1,2 1 0,44-21-1,-30 25 0,-31 11-36,-1-1 0,0 0 0,-1 0 0,14-8 0,-22 11-10,1 0 0,-1-1 0,0 1 0,1 0 0,-1-1 0,0 1 0,0-1 0,1 1-1,-1-1 1,0 1 0,0-1 0,0 1 0,1-1 0,-1 1 0,0-1 0,0 1 0,0-1 0,0 1 0,0-1-1,0 1 1,0-1 0,0 1 0,0-1 0,0 1 0,0-1 0,-1 1 0,1-1 0,0 1 0,0-1 0,0 1 0,-1-1-1,1 1 1,0 0 0,0-1 0,-1 1 0,1-1 0,0 1 0,-1 0 0,1-1 0,-1 1 0,1 0 0,-1-1 0,1 1-1,0 0 1,-1 0 0,0-1 0,0 0 5,-1 0 1,1 0-1,-1-1 0,0 1 1,1 0-1,-1 1 0,0-1 0,0 0 1,1 0-1,-1 1 0,0-1 1,0 1-1,-3-1 0,-1 2 1,0 0 0,0 1 0,1-1 0,-1 1 0,0 0 0,1 1 0,-1 0 0,1-1 0,0 2 0,0-1 0,0 0 0,0 1 0,1 0-1,-1 0 1,1 1 0,0-1 0,0 1 0,1 0 0,-6 10 0,6-12-13,1 1 1,0 1-1,0-1 0,1 0 0,-1 0 0,1 1 0,0-1 1,0 1-1,1-1 0,-1 1 0,1-1 0,0 1 0,0-1 1,0 1-1,1-1 0,0 1 0,0-1 0,0 1 1,0-1-1,0 0 0,1 0 0,0 1 0,0-1 0,0 0 1,1-1-1,-1 1 0,4 3 0,0-1-2,0 0 0,1 0 0,-1-1-1,1-1 1,0 1 0,1-1 0,-1 0 0,1 0-1,0-1 1,0 0 0,0-1 0,0 0 0,0 0-1,17 2 1,-14-3-2,1-1 0,-1 0 0,1 0 0,-1-1 0,0-1 0,1 0 0,-1 0-1,0-1 1,0 0 0,17-9 0,7-6 38,-1-1-1,56-42 1,-83 55-23,0-1 1,0 1 0,-1-1 0,0 0-1,-1 0 1,0-1 0,0 0 0,0 0 0,-1 0-1,0 0 1,4-15 0,-8 22-5,1 1-1,-1 0 1,0-1-1,0 1 1,0-1 0,0 1-1,0-1 1,0 1 0,0-1-1,0 1 1,0-1 0,0 1-1,0 0 1,0-1 0,0 1-1,-1-1 1,1 1 0,0-1-1,0 1 1,0 0 0,-1-1-1,1 1 1,0-1 0,0 1-1,-1 0 1,1-1 0,0 1-1,-1 0 1,1-1 0,0 1-1,-1 0 1,0-1 0,-17 1 53,14 0-47,0 1 0,0 0 0,1 1 1,-1-1-1,0 1 0,1-1 0,-1 1 1,-3 3-1,0 2 1,-1 0 0,1 0 1,1 1-1,-1 0 0,-8 15 0,14-21-6,0 0 0,0 0-1,0 0 1,0 1 0,0-1 0,0 0-1,1 1 1,-1-1 0,1 0 0,0 1-1,-1-1 1,1 1 0,0-1 0,1 1-1,-1-1 1,0 0 0,1 1-1,-1-1 1,1 0 0,0 1 0,0-1-1,0 0 1,0 0 0,0 1 0,0-1-1,1 0 1,-1 0 0,1 0-1,2 2 1,1 1 21,-1-1 0,1-1 1,0 1-1,0-1 0,0 0 0,0 0 0,1 0 0,-1-1 0,1 0 0,-1 0 1,1 0-1,0-1 0,0 0 0,0 0 0,0 0 0,0-1 0,0 0 0,0 0 1,10-2-1,-6 0-351,-1 0 1,1 0 0,-1-1-1,0-1 1,0 1 0,0-1-1,-1-1 1,1 0 0,-1 0 0,0 0-1,8-8 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2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5120,'0'0'16157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3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71 5824,'0'0'13527,"-6"-10"-13448,-20-31-4,25 39-62,0 0 0,0 1-1,0-1 1,0 1 0,-1-1 0,1 1 0,0 0 0,-1 0 0,1 0 0,-1-1 0,0 1 0,-2-1-1,4 2-4,-1 0 0,1 0 0,-1 0-1,1-1 1,-1 1 0,0 0-1,1 0 1,-1 0 0,0 0-1,1 0 1,-1 0 0,1 0-1,-1 1 1,1-1 0,-1 0 0,0 0-1,1 0 1,-1 1 0,1-1-1,-1 0 1,1 0 0,-1 1-1,0 0 1,0 0-1,1-1 0,-1 1 0,1 0 1,-1 0-1,1-1 0,-1 1 0,1 0 0,0 0 0,-1 0 0,1 0 0,0 0 1,0 0-1,0-1 0,0 1 0,0 0 0,0 0 0,0 0 0,0 0 0,0 0 1,0 0-1,0 0 0,1 0 0,-1-1 0,0 1 0,1 0 0,-1 0 0,0 0 1,1 0-1,-1-1 0,1 1 0,0 0 0,-1-1 0,1 1 0,-1 0 0,1-1 1,1 2-1,-1-1 1,1 0 1,-1 0-1,1 0 0,0 0 1,-1 0-1,1 0 1,0 0-1,0-1 0,0 1 1,-1 0-1,1-1 1,0 0-1,0 1 0,0-1 1,0 0-1,0 0 1,0 0-1,0 0 0,0 0 1,0-1-1,0 1 1,-1-1-1,1 1 0,0-1 1,0 0-1,0 1 1,-1-1-1,1 0 0,0 0 1,-1 0-1,1-1 1,-1 1-1,1 0 0,-1 0 1,1-1-1,-1 1 1,0-1-1,0 0 0,0 1 1,0-1-1,0 0 1,1-2-1,-2 3-5,1 1 1,-1 0-1,0-1 0,0 1 1,0 0-1,0-1 0,0 1 0,0 0 1,0-1-1,0 1 0,0 0 1,0-1-1,0 1 0,0 0 0,0 0 1,0-1-1,0 1 0,0 0 1,0-1-1,-1 1 0,1 0 1,0-1-1,0 1 0,0 0 0,0 0 1,-1-1-1,1 1 0,0 0 1,0 0-1,-1-1 0,1 1 0,0 0 1,0 0-1,-1 0 0,1 0 1,0-1-1,-1 1 0,1 0 1,0 0-1,0 0 0,-1 0 0,1 0 1,0 0-1,-1 0 0,1 0 1,0 0-1,-1 0 0,1 0 0,0 0 1,-1 0-1,1 0 0,0 0 1,-1 0-1,1 0 0,0 0 1,0 0-1,-1 1 0,-19 6 119,11-1-97,1 1-1,0 1 1,-12 13-1,2-2 5,17-19-31,0 1-1,1 0 1,-1-1 0,0 1 0,1-1-1,-1 1 1,0 0 0,1-1-1,-1 1 1,1 0 0,-1 0-1,1 0 1,0-1 0,-1 1-1,1 0 1,0 0 0,0 0 0,-1 0-1,1 1 1,1-3-21,0 1 1,0 0-1,0 0 1,-1 0-1,1-1 1,0 1-1,0 0 1,0-1-1,0 1 0,-1-1 1,1 1-1,0-1 1,0 1-1,-1-1 1,1 0-1,-1 1 1,1-1-1,1-1 0,6-6-2698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35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7232,'0'0'15265,"12"-1"-14675,200-12 2092,-157 11-2119,112 3 1147,-43 7 52,-124-8-1853,12 0 593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4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2 9536,'0'0'2620,"-10"3"-2192,-32 14 9,39-15-329,0-1 0,0 1-1,0 0 1,1 0 0,-1 0 0,1 0 0,-1 0 0,1 0-1,0 1 1,0-1 0,0 1 0,0-1 0,0 1 0,0 0-1,1 0 1,0 0 0,-1 0 0,1 0 0,0 0 0,0 0-1,1 0 1,-1 1 0,0 4 0,2-8-74,-1 1 1,0-1 0,0 0-1,1 0 1,-1 1-1,0-1 1,0 0-1,1 0 1,-1 0-1,0 1 1,1-1-1,-1 0 1,0 0 0,1 0-1,-1 0 1,1 0-1,-1 0 1,0 0-1,1 1 1,-1-1-1,0 0 1,1 0 0,-1 0-1,0-1 1,1 1-1,-1 0 1,1 0-1,-1 0 1,0 0-1,1 0 1,-1 0 0,0 0-1,1-1 1,-1 1-1,0 0 1,1 0-1,-1 0 1,0-1-1,0 1 1,1 0-1,-1-1 1,16-9 387,-12 5-300,0 0-1,-1 0 1,0 0-1,5-11 1,-7 15-80,0-1 0,-1 0-1,1 1 1,-1-1 0,1 0 0,-1 0 0,0 1 0,1-1 0,-1 0-1,0 0 1,0 1 0,-1-1 0,1 0 0,0 0 0,0 1 0,-1-1-1,1 0 1,-1 1 0,0-1 0,-1-2 0,3 4-86,-1 0 0,0 0 0,0 0 0,0 0 0,0 0 0,0 0 0,0 0 0,0 0-1,0 0 1,1 0 0,-1 0 0,0 0 0,0 0 0,0 0 0,0 0 0,0-1 0,0 1 0,0 0 0,0 0 0,0 0 0,1 0 0,-1 0 0,0 0 0,0 0 0,0 0 0,0 0 0,0 0 0,0-1 0,0 1 0,0 0 0,0 0 0,0 0 0,0 0 0,0 0 0,0 0 0,0 0 0,0 0 0,0-1 0,0 1 0,0 0 0,0 0-1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7.5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0 208 5016,'0'0'9825,"4"11"-9488,46 114 947,-41-106-860,-2 1-1,10 39 1,-12-38 14,0-1-1,17 37 1,-18-47-203,1 3-13,-4-12 175,-1-8 374,-60-270 175,53 252-872,2 2 52,-6-40 0,10 54-91,1 0 0,0 0 1,1 0-1,-1 1 0,2-1 0,0 0 0,5-16 1,-5 20-24,0 0 0,0 0 0,0 0-1,1 1 1,0 0 0,0-1 0,0 1 0,0 0 0,1 0 0,-1 1 0,1-1 0,0 1 0,0-1 0,1 1 0,-1 1 0,0-1 0,1 1 0,0-1 0,0 1 0,0 1 0,0-1 0,0 1 0,0 0 0,0 0 0,0 0-1,0 0 1,0 1 0,1 0 0,7 1 0,3 0 35,0 1-1,-1 0 1,1 1 0,-1 1-1,1 0 1,-1 1-1,-1 0 1,1 2-1,-1 0 1,0 0-1,25 18 1,-30-19 19,-8-5-49,0-1-1,0 1 1,0-1 0,0 1-1,0 0 1,0-1 0,0 1-1,0 0 1,0 0 0,0 0-1,0 0 1,-1 0 0,1 0-1,0 0 1,-1 0 0,1 0-1,-1 0 1,1 0 0,-1 0-1,1 0 1,-1 0 0,1 2-1,-1-3-56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8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4720,'0'0'10886,"8"10"-10516,0-2-270,-4-4-64,-1-1 1,1 1 0,-1 0 0,0-1 0,-1 1 0,1 0-1,0 1 1,-1-1 0,0 0 0,0 1 0,-1-1 0,1 1-1,-1 0 1,0 0 0,1 5 0,5 143 1611,-1-101-611,-6-51-1013,0-1 0,0 0-1,0 1 1,0-1 0,0 1 0,0-1-1,1 0 1,-1 1 0,0-1-1,0 0 1,0 1 0,0-1 0,1 0-1,-1 1 1,0-1 0,0 0 0,1 1-1,-1-1 1,0 0 0,1 0 0,-1 1-1,0-1 1,1 0 0,-1 0 0,0 0-1,1 1 1,-1-1 0,0 0 0,1 0-1,-1 0 1,1 0 0,0 0 0,16-5 364,22-21-128,-30 19-115,-5 5-113,0 0 0,1 0-1,-1 0 1,0 1 0,1-1 0,-1 1-1,1 1 1,0-1 0,-1 1-1,1-1 1,-1 1 0,1 0-1,0 1 1,-1-1 0,1 1 0,7 2-1,-4-1 26,-1-1 0,0 0 0,0-1 0,0 1-1,14-2 1,-18-1-120,0 1 0,0-1 0,-1 0 0,1 0 0,0 0 0,-1 0 0,0 0 0,1 0-1,-1-1 1,2-2 0,0 0-2108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49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5520,'0'0'11925,"10"2"-11619,13 1-31,0-1-1,1-1 0,25-2 1,131-8 1357,-159 9-1377,-16 0-163,0 0 0,-1 0 0,1 0 1,-1-1-1,9-1 0,6 1 300,-13 1-3147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50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 6632,'0'0'10257,"12"-4"-9847,39-13-12,-47 17-353,-1-1 1,0 1-1,1 0 1,-1-1-1,0 1 1,1 1-1,-1-1 1,0 0-1,1 1 1,-1 0-1,4 1 1,8 2 157,19-2 233,1-1 0,-1-1 0,1-2 0,39-7 0,-9 2 187,-60 6-550,0 0 1,1 0-1,-1 0 0,0-1 1,0 0-1,0 0 1,0 0-1,-1 0 1,1-1-1,6-4 0,10-10-2500,-20 16 2112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52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4616,'0'0'13737,"9"10"-13592,0 0-104,-4-6-24,-1 1 1,0-1-1,0 1 0,-1-1 0,1 1 1,-1 0-1,0 1 0,0-1 0,-1 0 1,0 1-1,3 9 0,9 34 380,39 94-1,-50-132-288,2 5 52,-5-16-153,0 0 0,0 0-1,0 1 1,0-1 0,0 0-1,1 0 1,-1 0 0,0 0-1,0 0 1,0 1 0,0-1-1,0 0 1,0 0 0,0 0-1,0 0 1,0 0 0,0 0-1,1 1 1,-1-1 0,0 0-1,0 0 1,0 0 0,0 0-1,0 0 1,1 0 0,-1 0-1,0 0 1,0 0 0,0 0-1,0 0 1,0 0 0,1 0-1,-1 0 1,0 0 0,0 0-1,0 0 1,0 0 0,1 0-1,-1 0 1,0 0 0,0 0-1,0 0 1,0 0 0,0 0-1,1 0 1,-1 0 0,0 0-1,0 0 1,0 0 0,0 0-1,0-1 1,1 1 0,-1 0-1,0 0 1,0 0 0,0 0-1,0 0 1,0 0 0,0-1-1,0 1 1,0 0 0,1-1 7,-1 0 0,0 0 0,0-1 0,1 1 0,-1 0 0,0 0 0,0 0 0,-1 0 0,1-1 0,0 1 0,0 0 0,0 0 0,-1 0 0,1 0 0,-1-1 0,-1-5 23,-6-72 215,6 54-149,0 0-1,-2 0 1,-1 1 0,-10-32-1,11 42-46,1 0 0,1 0-1,0 0 1,1 0 0,1-25-1,0 37-50,-1-3 11,1 1 0,1 0 0,-1-1 0,1 1 0,-1 0 0,1-1 0,0 1-1,1 0 1,-1 0 0,1 0 0,0 0 0,0 0 0,0 0 0,0 0 0,1 1 0,-1-1 0,1 1 0,0-1 0,0 1 0,7-5 0,-9 7-11,0 1 0,0 0 1,0-1-1,0 1 0,0 0 0,0-1 1,-1 1-1,1 0 0,0 0 1,0 0-1,0 0 0,0 0 1,0 0-1,0 0 0,0 0 0,0 1 1,0-1-1,0 0 0,0 1 1,0-1-1,0 0 0,0 1 1,0-1-1,0 1 0,-1-1 0,1 1 1,0 0-1,0-1 0,0 2 1,21 23 60,-19-22-55,2 6 4,1-1 1,-1 1-1,-1 0 1,0 0 0,0 0-1,-1 1 1,0-1 0,3 14-1,-3 1 11,0-1 0,-1 34 0,-2-54-20,0-1-1,0 1 1,0 0-1,0-1 0,1 1 1,0-1-1,-1 1 1,1-1-1,0 0 1,0 1-1,0-1 0,0 0 1,4 5-1,-3-8 14,0 0 0,0 0 0,0 0 0,0-1-1,0 1 1,0 0 0,3-4 0,6-6 16,-1-1 1,0 0-1,13-21 0,-16 23-20,0-1-1,1 1 0,0 0 1,0 0-1,1 1 0,1 1 1,11-10-1,-18 16-1,0 0-1,0 0 1,0 0-1,1 1 1,-1-1 0,0 1-1,7-2 1,-8 3-6,0 0 1,0 0 0,0 0-1,0 0 1,-1 0-1,1 0 1,0 1 0,0-1-1,0 1 1,-1-1-1,1 1 1,0 0 0,-1 0-1,1 0 1,-1 0-1,1 0 1,-1 0 0,2 2-1,3 1 31,-1 2 0,-1-1 1,1 0-1,-1 1 0,0 0 0,0 0 0,-1 0 0,5 13 0,18 59 510,-14-35-132,-10-39-366,-1 1 0,0-1 0,0 1 0,0 0-1,-1-1 1,0 8 0,2-9-512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2:54.4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1 214 6632,'0'0'4946,"12"-6"-4387,37-22-23,-45 26-432,0 0 1,1 0-1,-1 0 1,0 1-1,1-1 1,0 1-1,-1 0 0,1 1 1,0-1-1,-1 1 1,9 0-1,5 0 114,32-4 221,428-49 1681,5-31-982,-299 61-644,-164 22-352,-1 1-1,0 1 0,1 0 1,-1 1-1,0 2 0,0 0 1,29 10-1,-44-12-54,18 7 307,-21-9-374,-1 0 1,1 0-1,-1 0 0,1 0 1,-1 1-1,1-1 1,-1 0-1,0 0 1,1 0-1,-1 1 0,1-1 1,-1 0-1,0 1 1,1-1-1,-1 0 1,0 1-1,1-1 1,-1 0-1,0 1 0,1-1 1,-1 1-1,0-1 1,0 0-1,0 1 1,1-1-1,-1 1 0,0-1 1,0 1-1,0-1 1,0 1-1,0 0 1,-8 1-1650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13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306 0 5120,'0'0'5673,"-3"10"-5466,-10 29 2,7-23 1392,-1-17-385,-1-2-1072,-22 0 379,25 2-459,0 0 0,0 1 0,0-1 0,0 1 0,0 0 0,0 1 0,0-1 0,-10 3 0,-1 2 32,2-1 16,0 1 1,0 0-1,1 1 1,-14 7 0,19-8-58,0 0 0,1 0 0,0 1 0,0 0 0,-11 12 0,14-14-35,1 0 0,0 1 0,1-1 0,-1 1 0,1 0 0,0 0 0,0-1-1,0 1 1,1 1 0,0-1 0,-1 6 0,0-4 28,2 0 0,-1 0 0,1 0 0,0 0 0,0 0 0,1 0 0,1 7 0,-1-11-24,0 0 0,1 0-1,-1 0 1,1 0 0,-1 0 0,1 0 0,0 0 0,0 0-1,1-1 1,-1 1 0,0-1 0,1 0 0,-1 0 0,1 0-1,0 0 1,5 2 0,-5-2 1,0 0 0,1-1 0,-1 1 0,1-1 0,-1 0 0,1 0 0,0-1 0,-1 1 0,1-1 0,0 1 0,0-1 0,-1-1 0,1 1 0,0 0 0,0-1 0,-1 0 0,1 0-1,0 0 1,-1 0 0,1 0 0,-1-1 0,0 0 0,1 1 0,-1-1 0,0 0 0,0-1 0,5-4 0,2-2 30,0-1 0,-1 0 0,0-1-1,-1 0 1,0 0 0,8-15 0,36-54 425,-51 78-463,0 0 0,0 0 0,0 1 0,0-1 0,0 1 0,1-1 1,-1 1-1,1-1 0,-1 1 0,1 0 0,-1 0 0,1 0 0,0 0 0,0 0 1,-1 0-1,1 0 0,0 0 0,2 0 0,-1-4 74,-2 2 156,1 10-164,0 7-42,0 0-1,-1 29 0,1 11 35,8 39 69,22 122 250,-29-196-266,0 1 0,-2-1 0,0 22 0,-1-41-133,0 0 0,0 0 1,0 0-1,1 0 0,-1 1 0,0-1 1,0 0-1,0 0 0,0 0 1,0 1-1,0-1 0,0 0 0,0 0 1,0 0-1,0 1 0,0-1 1,0 0-1,0 0 0,0 0 0,0 0 1,0 1-1,0-1 0,0 0 0,0 0 1,-1 0-1,1 1 0,0-1 1,0 0-1,0 0 0,0 0 0,0 0 1,0 1-1,-1-1 0,1 0 1,0 0-1,0 0 0,0 0 0,0 0 1,-1 0-1,1 0 0,0 0 1,0 1-1,0-1 0,0 0 0,-1 0 1,1 0-1,0 0 0,-1 0 1,-3-3-2933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14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3912,'0'0'8512,"2"12"-8239,24 122 535,40 285 917,-28-208-609,-31-172-2514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15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3616,'0'0'11036,"-3"13"-10863,3-9-161,-4 11 42,1 0 0,1 1-1,1 0 1,0-1 0,2 23 0,41 537 1697,-34-461-512,-8-137-3827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44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846 791 5520,'0'0'618,"-1"-12"53,1-5-350,-1-9 819,-7-46-1,8 72-1049,0-1 1,0 0-1,0 1 1,0-1-1,0 1 1,0-1-1,0 1 1,-1-1-1,1 0 1,0 1-1,0-1 0,-1 1 1,1-1-1,0 1 1,-1-1-1,1 1 1,0-1-1,-1 1 1,1 0-1,-1-1 0,1 1 1,-1-1-1,1 1 1,-1 0-1,1 0 1,-1-1-1,1 1 1,-1 0-1,0 0 0,-15 5 2416,15-5-2389,0 1 1,0-1 0,0 1 0,0-1 0,0 1 0,0-1 0,0 1 0,-1-1 0,1 0-1,0 0 1,0 1 0,0-1 0,0 0 0,-1 0 0,1 0 0,0 0 0,0-1 0,-1 1-1,-9-4 1528,7 2-1470,0 1 0,-1-1 0,1 0 0,0-1 0,0 1 0,-5-5 0,-5-6 290,-24-29 0,8 6-41,-23-23 293,-35-38 578,-203-162 2272,289 257-3525,-89-68 1085,79 62-964,-1 1 0,0 0 0,0 1 0,0 0 1,-25-6-1,14 3 194,14 5-28,13 5 121,83 20-117,194 89 199,-241-95-411,0 1 1,68 40-1,69 37 255,-168-90-342,-1 1-1,1 1 1,11 8-1,-17-12-24,-1 0 0,1 0 1,-1 1-1,0-1 0,0 0 0,1 0 0,-1 1 1,0-1-1,0 0 0,0 1 0,0-1 1,-1 1-1,1-1 0,0 1 0,-1 0 0,1-1 1,-1 1-1,1 0 0,-1-1 0,0 1 0,0 0 1,0-1-1,0 1 0,0 0 0,0 0 0,-1 2 1,-2 4 11,-1 1 1,-1-1 0,1 0 0,-1-1-1,-1 1 1,1-1 0,-9 8-1,-53 47 68,47-44-57,-199 157 321,67-58-183,38-28-170,122-96 3,-1 0 1,-1-1-1,11-14 1,8-9-105,17-13-4256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21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3 168 4008,'0'0'10140,"-1"-10"-9894,0-31 4,1 39-215,0 0 0,0 1 0,1-1 0,-1 0 0,0 1 0,1-1 0,-1 1 0,1-1 1,0 1-1,0-1 0,-1 1 0,1-1 0,0 1 0,0 0 0,0 0 0,0-1 0,1 1 0,1-2 1,4-4 161,-5 4-112,-1 0 0,1 0 0,0 0 0,0 0 1,1 1-1,-1-1 0,1 1 0,-1 0 1,1-1-1,0 1 0,-1 0 0,1 1 1,0-1-1,4-1 0,-6 3-74,10-2 465,-2 15-156,-2 7-201,-1 1 0,-1-1 0,-1 1 0,-1 0 0,1 39 0,3 18 216,-7-78-335,2 11 110,-1 1 0,2-1 0,0 1 0,0-1 0,7 17 0,-9-26-86,0 0 0,1 0-1,-1 0 1,0 0 0,1 0 0,-1 0-1,1 0 1,0 0 0,-1-1 0,1 1-1,0-1 1,0 1 0,0-1-1,0 0 1,0 0 0,1 0 0,-1 0-1,0 0 1,0-1 0,1 1-1,-1 0 1,0-1 0,1 0 0,-1 0-1,1 1 1,-1-1 0,0-1-1,1 1 1,-1 0 0,0-1 0,1 1-1,-1-1 1,4-1 0,1 0 15,0-1 0,-1 0 1,1 0-1,-1-1 0,0 1 1,0-1-1,0-1 0,-1 1 1,1-1-1,-1 0 0,0 0 1,0-1-1,-1 1 0,0-1 1,0 0-1,0-1 0,-1 1 1,3-7-1,4-12 78,-1-1-1,-2 0 1,7-38-1,-12 54-76,1-3 17,1-1-1,0 1 1,0 0-1,2 0 1,-1 1 0,12-19-1,-15 27-41,1 1-1,-1-1 1,1 1 0,-1-1-1,1 1 1,0 0-1,0 0 1,0 0 0,1 1-1,-1-1 1,1 1-1,-1 0 1,1 0 0,0 0-1,0 0 1,0 0-1,0 1 1,0 0 0,0 0-1,1 0 1,-1 0-1,0 1 1,0 0 0,9 0-1,-12 0 8,1 0 0,-1 0 0,0 1 0,1-1 0,-1 0-1,1 1 1,-1-1 0,0 1 0,1-1 0,-1 1 0,0 0-1,1 0 1,-1-1 0,0 1 0,0 0 0,0 0 0,2 2-1,-2-1-297,0 0-1,-1 0 0,1 0 0,0 0 1,-1 0-1,1 0 0,-1 1 0,0-1 1,0 0-1,0 0 0,0 2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22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3808,'0'0'15014,"7"11"-14818,24 35 0,-28-42-139,-1 0 1,0 0-1,0 0 1,-1 1-1,1-1 1,-1 0-1,0 1 0,1 5 1,2 7 178,1 6 46,4 9 167,-2-13-123,-7-18-305,0-1-1,0 1 1,0-1-1,1 0 1,-1 1-1,0-1 1,0 0-1,0 1 1,0-1-1,0 1 1,0-1-1,0 0 1,0 1-1,0-1 1,0 1 0,0-1-1,0 1 1,0-1-1,0 0 1,0 1-1,-1-1 1,1 0-1,0 1 1,0-1-1,0 1 1,-1-1-1,1 0 1,0 0-1,0 1 1,-1-1-1,1 0 1,0 1-1,-1-1 1,-10 0 57,3 0-29,0-1-1,0 2 1,-1-1 0,1 1 0,0 0 0,0 1 0,0 0 0,0 0 0,-8 4 0,15-6 4,0 2 53,-2 0-33,8 4-19,-3-6-45,0 1 1,1-1-1,-1 1 0,0-1 0,1 0 0,-1 0 1,0 0-1,1 0 0,-1-1 0,0 1 0,1-1 0,2 0 1,5-1 10,17-2 59,0-2 0,29-9-1,-47 12-23,-4 1-17,0 1 1,0-1 0,1 1 0,10-2-1,-10 3-139,0 1 118,-1 3-2975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24.9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3912,'0'0'14882,"1"11"-14755,23 166 292,-9-74-165,33 125 806,-45-217-976,7 39 392,-6-43-302,-3-4-40,-1-5 199,-7-25-210,1 1 1,-3-42-1,3 21-53,-38-197 325,42 232-355,0 0 0,0-1 0,1 1 0,1-1 0,0 1 0,1-1 0,0 1 0,4-17 0,-3 25-28,0 0-1,0 0 1,1-1-1,-1 1 1,1 1 0,0-1-1,0 0 1,1 1-1,-1-1 1,1 1-1,0 0 1,0 0 0,0 1-1,0-1 1,0 1-1,0 0 1,1 0 0,7-2-1,0 0 10,-1 1-1,1 0 1,0 1-1,0 0 1,0 1-1,17 1 1,-22 0-8,0 1 0,1 0 1,-1 0-1,0 1 0,0 0 0,0 0 1,0 1-1,0 0 0,-1 0 0,13 8 1,-17-10-6,0 1 0,1 0 0,-1 0 0,0 0 1,0 0-1,0 0 0,-1 0 0,1 1 0,0-1 1,-1 1-1,1-1 0,-1 1 0,0-1 0,0 1 1,0 0-1,0 0 0,-1-1 0,1 1 0,-1 0 1,1 0-1,-1 0 0,0 0 0,0 0 1,0-1-1,-1 1 0,1 0 0,-1 0 0,0 0 1,1 0-1,-3 3 0,-3 7 24,-1 0 1,-1 0 0,0-1-1,-1 0 1,0-1-1,-15 15 1,-12 15 79,26-28-66,-41 49 267,43-55-183,8-7-122,1 0 1,-1 0-1,0 0 1,0 0 0,0 0-1,0 0 1,0 0-1,0 0 1,0 0-1,0 0 1,0 0-1,0 0 1,1 0-1,-1 1 1,0-1-1,0 0 1,0 0-1,0 0 1,0 0-1,0 0 1,0 0-1,0 0 1,0 0-1,0 0 1,0 1 0,0-1-1,0 0 1,0 0-1,0 0 1,0 0-1,0 0 1,0 0-1,0 0 1,0 0-1,0 1 1,15-2-9,5 2 6,1 1 0,-1 0 0,1 2 0,-1 0-1,0 2 1,26 10 0,-39-13-2,0 1 0,0 0-1,-1 0 1,0 0 0,1 1-1,-1 0 1,-1 0 0,1 0-1,-1 1 1,0 0 0,0 0 0,6 11-1,-11-16 1,0 0 1,0 0-1,1 0 0,-1 0 1,0 1-1,0-1 0,0 0 0,0 0 1,0 0-1,-1 0 0,1 1 0,0-1 1,0 0-1,-1 0 0,1 0 0,-1 0 1,1 0-1,-1 0 0,1 0 0,-1 0 1,0 0-1,1 0 0,-1 0 0,0 0 1,0 0-1,0 0 0,0-1 1,0 1-1,0 0 0,0-1 0,0 1 1,0 0-1,0-1 0,0 0 0,0 1 1,-2 0-1,-4 2 27,-1-1 0,1 0 0,-1 0 0,-9 2 1,-83 4 158,46-4-100,39-3-10,1-1 0,-18-2 1,27 2-410,1-1-1,0 1 1,0-1 0,0 0 0,0 0 0,1 0-1,-1-1 1,0 1 0,0-1 0,1 0-1,-1 0 1,-3-3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26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3808,'0'0'13409,"12"-7"-13121,-2 2-222,4-3 112,1 0 0,0 1-1,28-9 1,-18 12 113,1 0 1,0 2-1,0 1 0,0 0 0,1 2 0,29 5 1,53 1 372,-60-4-311,-36-2-189,0 0 0,0 0 0,0-2 0,0 1 0,13-4 0,1 3 249,-16 1-3183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23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151 154 3312,'0'0'6182,"6"-9"-5942,19-30-6,-22 33-63,1 0 1,-2-1-1,1 1 0,-1 0 1,3-12-1,-4 14-1,0 0-1,0 0 0,0 0 0,1 0 1,0 0-1,-1 1 0,1-1 0,3-4 1,0-10 895,-3 18-921,0 1 781,-6 6-193,-30 47 498,-18 29-361,26-34-470,3 1 1,2 1 0,-22 77-1,36-100-244,1 0-1,2 0 0,1 0 0,1 0 1,1 1-1,2-1 0,0 0 0,10 46 0,-6-51-15,1-1 0,0 0 0,2 0 0,1-1 0,0 0-1,2-1 1,22 34 0,6 6 370,-21-32-70,22 28 0,-40-56-434,1 0 1,-1 1-1,0-1 0,0 1 1,1-1-1,-1 0 1,0 1-1,1-1 1,-1 0-1,0 1 1,1-1-1,-1 0 0,0 0 1,1 1-1,-1-1 1,1 0-1,-1 0 1,1 0-1,-1 0 1,1 0-1,-1 1 1,0-1-1,1 0 0,-1 0 1,1 0-1,-1 0 1,1 0-1,-1 0 1,1 0-1,-1-1 1,1 1-1,-1 0 0,1 0 1,-1 0-1,0 0 1,1 0-1,-1-1 1,1 1-1,-1 0 1,0 0-1,1-1 0,0 0 1,13-21-54,-11 16 31,25-49-492,-20 38-2110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28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32 972 4120,'0'0'2057,"-2"9"-1822,-3 15 323,-13 34 1,13-40 607,4-13 489,4-14-295,22-92 784,-18 68-1499,17-53 0,-13 61-364,0 0 1,2 0 0,0 2 0,2-1 0,1 2-1,0 0 1,27-27 0,-39 45-126,1 0 1,-1 0-1,1 0 0,6-3 1,-10 7-129,-1-1 1,1 1-1,0-1 1,-1 1-1,1-1 0,0 1 1,-1 0-1,1-1 1,0 1-1,0 0 1,-1 0-1,1 0 1,0-1-1,0 1 1,0 0-1,-1 0 1,1 0-1,0 0 1,0 0-1,0 1 1,-1-1-1,1 0 0,0 0 1,0 0-1,-1 1 1,1-1-1,0 0 1,0 1-1,-1-1 1,1 1-1,0-1 1,-1 0-1,1 1 1,-1 0-1,1-1 1,0 1-1,-1-1 1,0 1-1,1 0 0,-1-1 1,1 2-1,4 9 101,-1 0-1,-1 1 0,0 0 1,-1-1-1,0 1 0,1 22 0,-3-2 135,-5 43 0,0-38-56,2-19 45,-1 27 0,22-67-37,51-79-116,-31 44-49,-22 32-25,-5 9 35,0 0 0,20-23 0,-31 39-58,0 0 0,1 0-1,-1 0 1,0 0 0,0 0 0,0 0-1,0 0 1,0 0 0,0-1-1,0 1 1,0 0 0,0 0 0,0 0-1,0 0 1,0 0 0,0 0-1,0 0 1,1 0 0,-1 0-1,0 0 1,0 0 0,0 0 0,0 0-1,0 0 1,0 0 0,0 0-1,0 0 1,0 0 0,0 0 0,1 0-1,-1 0 1,0 0 0,0 0-1,0 0 1,0 0 0,0 0-1,0 0 1,0 0 0,0 0 0,0 0-1,0 0 1,0 0 0,1 0-1,-1 1 1,0-1 0,0 0 0,0 0-1,0 0 1,0 0 0,0 0-1,0 0 1,0 0 0,0 0 0,0 0-1,0 0 1,0 0 0,0 0-1,0 1 1,0-1 0,1 9 31,-3 13-29,2-21 2,-11 67 16,6-43 4,1-1 0,1 1 1,2-1-1,0 26 0,2-44-10,0 0-1,0 0 1,0 0 0,0 0 0,1 0-1,0 0 1,0 0 0,1-1-1,6 11 1,-7-13-9,0 0 1,0-1-1,0 1 0,1-1 1,-1 0-1,1 0 0,0 0 0,-1 0 1,1 0-1,0-1 0,0 1 0,0-1 1,0 0-1,1 1 0,-1-2 1,0 1-1,0 0 0,1-1 0,4 1 1,-1-1 1,1 0 0,-1 0 0,1-1 0,-1 0 0,0 0 1,1-1-1,-1 0 0,0-1 0,0 1 0,0-1 0,-1 0 0,1-1 1,10-7-1,-7 3-7,0 0 1,-1-1 0,-1 1-1,1-2 1,-2 1 0,1-1-1,9-17 1,-13 19 7,0 1 0,0-1 0,-1-1 1,0 1-1,-1 0 0,0-1 0,2-15 0,-3 21-1,-1 1 0,0-1 0,0 1-1,0 0 1,0-1 0,0 1 0,0-1 0,-1 1 0,1-1-1,-1 1 1,0 0 0,0-1 0,0 1 0,0 0-1,0 0 1,0 0 0,0-1 0,-1 1 0,1 1-1,-1-1 1,1 0 0,-1 0 0,0 0 0,0 1-1,0-1 1,0 1 0,0 0 0,0-1 0,0 1 0,0 0-1,-1 0 1,-2-1 0,3 2 0,1-1-1,-1 1 1,1-1-1,-1 1 1,0 0 0,1 0-1,-1-1 1,0 1-1,1 0 1,-1 0-1,0 1 1,1-1 0,-1 0-1,1 1 1,-1-1-1,0 0 1,1 1 0,-1 0-1,1-1 1,0 1-1,-1 0 1,1 0 0,-1 0-1,1 0 1,0 0-1,0 0 1,-1 0 0,1 0-1,0 1 1,0-1-1,0 0 1,1 1 0,-1-1-1,0 1 1,0 1-1,-2 2-6,1 1 1,1-1-1,-1 1 0,1 0 0,0 0 0,0 0 0,1 0 1,-1 0-1,1 0 0,1 0 0,-1 0 0,1-1 0,0 1 0,2 7 1,1-1-23,0 1 0,1-1 1,0-1-1,1 1 1,11 17-1,-16-28 20,1 1-1,-1 0 1,1-1 0,0 1-1,0-1 1,-1 0 0,1 0-1,0 1 1,0-1 0,0 0 0,1-1-1,-1 1 1,0 0 0,0-1-1,0 1 1,1-1 0,-1 0-1,0 1 1,0-1 0,1 0-1,-1-1 1,0 1 0,0 0-1,4-1 1,6-2 13,1 0 1,-1 0-1,12-6 0,-19 7-5,20-9 7,0-2-1,-1 0 1,-1-2-1,0 0 1,37-33-1,-38 30-20,-14 12-2,-1 1-1,0-1 1,0 0 0,-1-1 0,11-13 0,7-11-23,-18 24 45,0-1 0,0 1 1,7-13-1,-13 20-14,0-1 0,0 1 0,0 0 1,0 0-1,0 0 0,0 0 1,1 0-1,-1 0 0,0-1 0,0 1 1,0 0-1,0 0 0,0 0 1,0 0-1,0 0 0,0-1 0,0 1 1,0 0-1,0 0 0,0 0 1,0 0-1,0-1 0,0 1 1,0 0-1,0 0 0,0 0 0,0 0 1,0-1-1,0 1 0,0 0 1,0 0-1,0 0 0,0 0 0,0 0 1,-1-1-1,1 1 0,0 0 1,0 0-1,0 0 0,0 0 0,0 0 1,0 0-1,-1 0 0,1-1 1,0 1-1,0 0 0,0 0 0,0 0 1,0 0-1,-1 0 0,1 0 1,0 0-1,0 0 0,0 0 0,-14 3 30,-15 9 11,15-3-33,1 0 0,0 1 0,0 1 0,-14 15 0,21-21-5,2 1 0,-1 0-1,0 0 1,1 0 0,0 0-1,1 0 1,0 1 0,-1 0-1,2 0 1,-1 0 0,-2 13-1,5-18-4,0-1 0,0 1 0,0-1 0,0 0 0,0 1 0,1-1-1,-1 1 1,0-1 0,1 0 0,-1 1 0,1-1 0,0 0 0,-1 1 0,1-1 0,0 0-1,0 0 1,-1 0 0,1 0 0,0 1 0,0-1 0,0-1 0,1 1 0,-1 0 0,0 0-1,0 0 1,0-1 0,1 1 0,-1 0 0,0-1 0,1 1 0,-1-1 0,0 0 0,1 1-1,-1-1 1,3 0 0,1 1-7,0 0 0,0-1 0,0 0-1,0 0 1,0 0 0,0 0 0,0-1 0,-1 0-1,7-1 1,-6-1 3,1 0 0,-1 0 0,0 0 0,0-1 0,0 1 0,0-1 0,0 0 0,-1-1-1,0 1 1,0-1 0,0 0 0,0 0 0,-1 0 0,0 0 0,0-1 0,0 1 0,3-11 0,-4 10 9,0 0 0,0 0 1,-1 0-1,0 0 1,0 0-1,0 0 1,-1 0-1,0 0 0,0 0 1,-1 0-1,1 0 1,-1 0-1,-1-1 1,1 2-1,-1-1 0,0 0 1,-5-10-1,7 16-2,0 0 0,0 0 0,0 0 0,0 0 0,0-1 0,0 1 0,-1 0 0,1 0 0,0 0 0,0 0 0,0 0 0,0 0 0,0 0 0,0 0 0,0 0 0,-1 0 0,1 0 0,0 0 0,0 0 0,0 0 0,0-1 0,0 1 1,0 0-1,-1 0 0,1 0 0,0 0 0,0 0 0,0 1 0,0-1 0,0 0 0,0 0 0,-1 0 0,1 0 0,0 0 0,0 0 0,0 0 0,0 0 0,0 0 0,0 0 0,0 0 0,-1 0 0,1 0 0,0 0 0,0 0 0,0 1 0,0-1 0,0 0 0,0 0 0,0 0 0,0 0 0,0 0 0,0 0 0,0 1 0,-7 11 34,-1 13-26,5-9-11,2 0 0,-1 0 0,2-1-1,0 1 1,1 0 0,1 0 0,4 18 0,-1 4 0,0-2 5,19 207 73,-23-226-71,-2 0 0,0 0 0,-1 0 0,-4 20 0,6-35-4,-1-1 1,1 1-1,-1-1 0,1 0 0,-1 1 0,1-1 0,-1 1 1,0-1-1,1 0 0,-1 0 0,0 0 0,0 1 0,0-1 1,0 0-1,0 0 0,0 0 0,-1 0 0,1 0 0,0-1 1,-3 2-1,2-1 4,0 0 1,0-1 0,-1 1-1,1-1 1,0 0-1,-1 1 1,1-1 0,0 0-1,0-1 1,-1 1-1,1 0 1,-4-2 0,2 1-2,1 0 1,-1 0 0,0-1 0,0 1 0,0-1 0,1 0 0,-1 0 0,1-1 0,0 1-1,0-1 1,0 1 0,0-1 0,0 0 0,-4-6 0,5 5 1,0-1 0,1 1-1,0 0 1,0 0 0,0-1 0,0 1 0,1 0 0,-1-1-1,1 1 1,0 0 0,1-1 0,-1 1 0,1-1 0,1-5-1,1-1 3,1 1 0,-1 0-1,2 0 1,8-16-1,19-23-22,2 3-1,1 0 1,3 3-1,1 1 0,84-69 1,52-19 119,-157 117-97,38-28 190,-49 37-123,-6 3 13,-2 3-6,-5 4-39,-26 29 117,9-11-76,-21 31 0,42-53-75,-4 6 10,0 0 1,0 1 0,1-1 0,0 1-1,1 0 1,0 0 0,-3 12 0,7-21-18,-1 1 0,1-1 0,0 1 1,0 0-1,0-1 0,-1 1 1,1-1-1,0 1 0,0 0 0,0-1 1,0 1-1,0 0 0,0-1 1,0 1-1,0-1 0,0 1 0,1 0 1,-1-1-1,0 1 0,0-1 0,0 1 1,1-1-1,-1 1 0,0 0 1,1-1-1,-1 1 0,0-1 0,1 1 1,-1-1-1,1 0 0,-1 1 1,1-1-1,-1 1 0,1-1 0,-1 0 1,1 1-1,-1-1 0,1 0 1,-1 0-1,1 0 0,0 1 0,-1-1 1,1 0-1,-1 0 0,1 0 1,0 0-1,-1 0 0,1 0 0,0 0 1,-1 0-1,1 0 0,-1 0 0,1 0 1,0-1-1,-1 1 0,2 0 1,2-2-2,1 1 1,0-1-1,-1 0 1,1 0-1,7-6 1,0-1 7,-2 0 0,0-2 0,0 1 0,-1-1 1,0 0-1,0-1 0,-2 0 0,9-16 0,17-26 27,-23 44-32,-9 9-3,-1 1 0,0 0 0,0 0 1,1 0-1,-1 0 0,0 0 0,1 0 0,-1 0 0,0 0 0,1-1 0,-1 1 1,0 0-1,0 0 0,1 0 0,-1 0 0,0 1 0,1-1 0,-1 0 0,0 0 1,1 0-1,-1 0 0,0 0 0,1 0 0,0 2 1,1-1-1,-1 1 0,0-1 1,1 1-1,-1 0 0,0 0 1,0-1-1,0 1 1,0 2-1,3 4 0,8 20 0,-6-15 0,0 1 0,0-1-1,14 19 1,-18-30 1,0 1-1,0 0 0,0-1 0,1 0 0,-1 1 1,0-1-1,1 0 0,0 0 0,-1-1 1,1 1-1,0 0 0,0-1 0,0 0 0,0 0 1,0 0-1,0 0 0,0 0 0,1 0 1,-1-1-1,0 1 0,5-1 0,-4-1 4,-1 0 1,1 0-1,-1 0 0,1 0 0,-1 0 0,0-1 1,0 0-1,0 1 0,1-1 0,-1 0 0,-1-1 1,1 1-1,0 0 0,-1-1 0,1 0 0,-1 0 1,0 1-1,3-6 0,5-6 5,-2-1 0,11-23 0,-19 37-9,13-30 14,-2 0 0,-1-1 1,8-42-1,8-103 52,-17 108-53,0-13 8,-3-91-1,-7 156-20,0 14 0,-2 12 0,-22 198 0,21-156 0,-1 18-24,3 0-1,11 96 1,-6-135 3,2 1 1,14 51 0,-17-76 29,1 0 0,-1 0 1,1 0-1,4 5 0,-7-9-6,1-1-1,0 0 1,0 0-1,0 0 1,0 0 0,0 0-1,0 0 1,0 0-1,0 0 1,0 0-1,0 0 1,0 0 0,0-1-1,1 1 1,-1 0-1,0-1 1,1 1-1,-1-1 1,0 0-1,1 1 1,-1-1 0,0 0-1,1 0 1,1 0-1,5-2 6,0 0 0,-1 0 0,1-1 1,-1 0-1,0 0 0,0-1 0,0 0 0,0 0 0,0-1 0,7-6 0,-3 1 5,-1 0 0,1-1 1,-2 0-1,16-22 0,7-5 98,-32 38-110,0 0 1,0 0-1,0 0 1,0 0-1,0-1 1,0 1 0,0 0-1,0 0 1,0 0-1,1 0 1,-1 0-1,0-1 1,0 1 0,0 0-1,0 0 1,0 0-1,0 0 1,0 0-1,1 0 1,-1 0 0,0 0-1,0 0 1,0 0-1,0 0 1,1 0-1,-1-1 1,0 1 0,0 0-1,0 0 1,0 0-1,0 0 1,1 0-1,-1 0 1,0 1 0,0-1-1,0 0 1,0 0-1,1 0 1,-1 0-1,0 0 1,0 0 0,3 8 41,-2 9 9,3 54 73,-3-64-107,0 0 0,0 0 0,1 0 0,0-1 0,0 1 0,0 0 0,1-1 0,4 7 0,-6-12-13,-1 0 1,1 0-1,0 0 1,0 0-1,-1 0 1,1 0-1,0 0 1,0 0-1,0-1 1,0 1-1,0 0 1,0-1-1,0 1 1,0-1-1,0 1 1,0-1-1,0 0 1,1 1-1,-1-1 1,0 0-1,0 0 1,0 1-1,0-1 1,1 0-1,-1 0 1,0-1-1,0 1 1,0 0-1,1 0 1,-1 0-1,0-1 1,0 1-1,0-1 1,0 1-1,0-1 1,0 1-1,0-1 1,0 0-1,0 1 1,1-2-1,6-4 8,-2 0 0,1-1 1,-1 1-1,8-11 0,-6 7 33,-1 1-12,0-1 0,11-20 0,3-6 63,-21 36-93,1-1 1,-1 1-1,0 0 1,0-1-1,1 1 1,-1-1-1,0 1 1,0 0-1,1-1 1,-1 1-1,0 0 1,1-1-1,-1 1 1,1 0-1,-1 0 1,0-1-1,1 1 1,-1 0-1,1 0 1,-1 0-1,1 0 1,-1-1-1,1 1 1,-1 0-1,1 0 1,-1 0-1,1 0 1,0 1-1,0-1 0,-1 1 1,1-1-1,-1 1 0,1-1 0,-1 1 1,1-1-1,-1 1 0,0-1 1,1 1-1,-1 0 0,0-1 1,1 1-1,-1 0 0,0-1 1,1 2-1,5 38 60,-5-30-43,0-4-3,1-1 1,0 1 0,0-1-1,0 1 1,0-1 0,1 0-1,5 8 1,-7-13-15,0 1-1,-1-1 1,1 0 0,0 0 0,-1 0 0,1 0-1,0 1 1,-1-1 0,1 0 0,0 0 0,-1 0-1,1 0 1,0 0 0,0-1 0,-1 1 0,1 0-1,0 0 1,-1 0 0,1-1 0,-1 1 0,1 0-1,0-1 1,-1 1 0,1 0 0,-1-1 0,1 1-1,-1-1 1,1 1 0,-1-1 0,1 1 0,0-1-1,16-20 35,-15 19-29,9-15 43,18-34 1,-19 31-22,19-26-1,-28 44-28,0 1-1,0-1 0,0 1 1,0 0-1,0-1 0,1 1 1,-1 0-1,1 0 0,2-2 0,-3 3-1,-1 0 0,1 0 1,-1 0-1,1 0 0,0 0 0,-1 0 0,1 0 0,-1 0 0,1 0 0,-1 0 0,1 0 0,0 0 0,-1 0 0,1 0 0,-1 1 0,1-1 0,-1 0 0,1 0 0,-1 1 0,1-1 0,-1 0 1,1 1-1,-1-1 0,0 1 0,1-1 0,-1 1 0,0-1 0,1 0 0,-1 1 0,0-1 0,1 1 0,-1-1 0,0 1 0,1 1 0,3 4 0,0 0 0,0 1-1,1-2 1,0 1 0,0 0 0,1-1-1,-1 0 1,1 0 0,0-1-1,0 0 1,1 0 0,13 6 0,-16-8 4,0 0 0,0-1 0,1 1 0,-1-1-1,0 0 1,1-1 0,-1 1 0,0-1 0,1 0 0,-1 0 0,0 0 0,1 0 0,-1-1 0,1 0 0,-1 0 0,0 0 0,0 0 0,0-1 0,0 0 0,0 0 0,0 0 0,0 0 0,6-5 0,-4 1 9,1-1-1,-1 0 1,0 0 0,-1-1-1,1 1 1,-1-1 0,-1-1-1,0 1 1,0-1 0,0 1-1,-1-1 1,-1 0 0,3-11-1,-5 19-11,0 0 0,0 0-1,1 1 1,-1-1-1,0 0 1,0 0 0,0 0-1,0 1 1,0-1-1,0 0 1,0 0 0,0 0-1,0 1 1,-1-1-1,1 0 1,0 0 0,-1 0-1,1 1 1,0-1-1,-1 0 1,1 1-1,-1-1 1,1 0 0,-1 1-1,1-1 1,-1 0-1,1 1 1,-1-1 0,0 1-1,1-1 1,-1 1-1,0-1 1,1 1 0,-1 0-1,0-1 1,0 1-1,1 0 1,-1 0-1,0-1 1,0 1 0,0 0-1,1 0 1,-1 0-1,0 0 1,0 0 0,0 0-1,0 0 1,1 0-1,-1 1 1,0-1 0,0 0-1,0 0 1,1 1-1,-1-1 1,0 0 0,1 1-1,-1-1 1,0 1-1,1-1 1,-1 1-1,0-1 1,1 1 0,-1-1-1,1 1 1,-1 0-1,1-1 1,-1 1 0,1 0-1,-1 0 1,-4 5 5,0 1 0,1-1 0,0 1-1,0 0 1,0 0 0,-3 10 0,7-15-3,-1 0-1,1 0 1,-1 0 0,1 0-1,0 1 1,0-1-1,0 0 1,0 0-1,0 0 1,0 1 0,1-1-1,-1 0 1,1 0-1,-1 0 1,1 0-1,0 0 1,0 0 0,0 0-1,0 0 1,0 0-1,1 0 1,-1-1-1,0 1 1,1 0 0,-1-1-1,1 1 1,0-1-1,2 2 1,2 1-25,-1 1 1,2-2 0,-1 1-1,0-1 1,1 0 0,-1 0-1,1 0 1,9 1 0,-14-4-106,1 0-1,-1 0 1,0-1 0,0 1 0,0-1-1,0 1 1,0-1 0,0 0 0,0 0-1,0 0 1,0 0 0,0 0 0,0 0 0,1-3-1,2 1-2207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28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11448,'0'0'3112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28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8936,'0'0'808,"16"-5"-474,-5 2-247,10-5 153,2 2 0,-1 1-1,33-5 1,-16 8 281,0 2 0,40 5 0,78 15 1042,-26-2-349,-111-16-1025,-1-1 1,1-1 0,0-1 0,0 0 0,-1-2 0,1 0 0,22-8 0,-28 7-630,-1-1-1,-1-1 1,15-7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6016,'0'0'2930,"4"11"-2355,12 27 285,33 58 0,-26-59-400,4 4 253,-3 0 1,37 86-1,-42-75-307,-3 1 0,-1 0 1,-3 1-1,8 85 0,-19-114-255,0 0 0,-1 1 0,-2-1 1,0 0-1,-2 0 0,-1 0 0,-1 0 0,-1-1 0,-1 0 0,-1 0 1,-1-1-1,-16 27 0,11-26 157,-1 0 1,-31 33-1,38-47-177,0-1 0,-1 0 0,0-1 0,-1 0 0,1 0 0,-2-1 0,-20 10 0,30-17-75,0 1-1,-1 0 1,1-1-1,0 1 1,-1-1-1,1 0 1,0 0-1,-1 0 1,-2 0-1,5 0-104,0 0 0,-1 0 0,1 0 0,-1 0 0,1 0 0,0 0 0,-1 0-1,1 0 1,0 0 0,-1 0 0,1-1 0,-1 1 0,1 0 0,0 0 0,-1 0 0,1-1-1,0 1 1,0 0 0,-1 0 0,1-1 0,0 1 0,-1 0 0,1 0 0,0-1 0,0 1-1,0 0 1,-1-1 0,1 1 0,0-1 0,0 1 0,0 0 0,0-1 0,0 1 0,0 0-1,0-1 1,-1 1 0,1-1 0,0 1 0,0 0 0,1-1 0,-1 1 0,0-1 0,0 1-1,0 0 1,0-1 0,0 1 0,0 0 0,0-1 0,1 1 0,-1 0 0,0-1-1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305 609 5720,'0'0'6278,"-10"-6"-5923,-30-16-2,37 21-274,0-1 0,0 1 0,0 0 0,0 0 0,0 1 0,0-1 1,0 1-1,0-1 0,0 1 0,-1 0 0,1 0 0,0 1 0,0-1 0,-6 2 0,3 0 119,-1 0 1,1 1 0,0 0-1,-10 5 1,-8 9 534,-31 26 0,33-25-309,17-13-291,-1 0-1,1 1 1,0 0-1,0 0 1,1 0-1,-1 1 0,1-1 1,1 1-1,0 0 1,-4 9-1,5-11-56,1 0-1,-1-1 1,1 1-1,0 0 1,1 0-1,-1 0 1,1 0 0,0 0-1,0-1 1,0 1-1,1 0 1,0 0-1,0 0 1,0 0 0,0-1-1,4 9 1,-1-6-23,0-1 1,1 1 0,0-1-1,0-1 1,0 1 0,0-1-1,1 1 1,0-2-1,0 1 1,0-1 0,1 0-1,0 0 1,-1 0 0,1-1-1,0 0 1,1-1-1,11 3 1,-3-2 7,0 0 0,0-2 0,0 0-1,1 0 1,-1-2 0,0 0 0,18-4 0,-8 1 15,-1-2 1,43-14 0,-58 16-58,-1 0 1,1-1-1,-1 0 1,0 0-1,0-1 1,0 0-1,-1-1 1,0 0-1,10-12 1,-6 6 9,28-37 28,-35 44-32,-1 0 1,0-1 0,-1 1 0,0-1 0,0 1 0,3-10 0,-6 15-22,0 1-1,0-1 1,0 1 0,1-1 0,-1 1 0,0-1 0,0 1-1,0-1 1,0 1 0,0-1 0,0 1 0,0-1 0,0 1-1,0-1 1,0 1 0,0-1 0,-1 0 0,1 1 0,0-1 0,0 1-1,0 0 1,-1-2 0,0 2 0,1 0 0,0 0 0,-1 0 0,1 0 1,-1 0-1,1 0 0,0 0 0,-1 0 0,1 0 0,-1 0 0,1 0 0,0 0 0,-1 0 1,1 0-1,-1 0 0,1 1 0,0-1 0,-1 0 0,1 0 0,0 0 0,-1 1 0,-19 15 94,0 1-56,9-8 0,-20 23-1,28-29-31,0 1 0,1-1 1,-1 1-1,1 0 0,0 0 1,0 0-1,0 1 0,1-1 1,-1 0-1,-1 9 0,3-10-5,0-1-1,1 1 1,-1-1-1,0 1 1,1-1-1,-1 1 1,1-1-1,0 1 1,0-1-1,0 0 1,0 1 0,0-1-1,1 0 1,-1 0-1,1 0 1,-1 0-1,1 0 1,0 0-1,0 0 1,3 2-1,-3-2 0,1 1 0,0-1 0,0-1-1,0 1 1,0 0 0,0-1 0,0 1 0,0-1 0,1 0-1,-1 0 1,0 0 0,1-1 0,-1 1 0,1-1-1,4 0 1,-2 0 3,1-1-1,-1-1 0,1 1 1,-1-1-1,1 0 0,-1 0 0,0-1 1,7-4-1,-10 5 1,0 0 0,0 0 0,-1 0 0,1 0 0,0 0 0,-1-1 0,0 1 0,0-1 0,0 0 1,0 0-1,0 0 0,0 0 0,-1 0 0,0 0 0,1 0 0,-1 0 0,0-1 0,0-3 0,0 2 5,-1 1-1,1-1 1,-1 0 0,0 1-1,-1-1 1,1 0 0,-1 1 0,0-1-1,0 1 1,-1-1 0,1 1-1,-1 0 1,0 0 0,0-1 0,0 1-1,-1 0 1,1 1 0,-1-1-1,0 0 1,0 1 0,0 0-1,-1-1 1,1 1 0,-1 1 0,0-1-1,-4-2 1,-26-7 108,57 12-103,-8 0-11,0 0 0,-1-1-1,1-1 1,-1 0 0,0 0-1,1-2 1,-1 0-1,-1 0 1,1-2 0,-1 1-1,0-2 1,17-10 0,-3-3 41,17-12 210,-40 25 352,-2 6 35,5 6-691,-1-1 87,0 1-1,-1 0 1,0 0-1,0 0 1,-1 1-1,1-1 1,-1 1-1,0 0 1,-1 0-1,1 1 1,-1-1-1,3 10 1,-1 4 54,0 0 0,4 38 0,0 3 65,-8-58-146,0 1 1,0-1-1,0 1 1,0-1-1,0 1 1,1-1-1,0 0 0,0 0 1,0 0-1,0 0 1,0 0-1,5 5 1,-5-7-9,0 1 0,-1-1 0,1 0 0,0 0 0,0 0-1,0 0 1,0 0 0,1 0 0,-1-1 0,0 1 0,0 0 0,0-1 0,0 0 0,1 0 0,-1 0 0,0 0 0,0 0 0,1 0 0,-1 0 0,0-1 0,4 0 0,3-2 4,1-1-1,-1 0 1,0-1 0,0 0 0,0 0 0,-1-1-1,1 0 1,13-14 0,-7 4 8,0 1 0,-1-2 0,14-22 0,-10 8 0,25-57 1,-14 24-7,-27 61-11,2-3 0,5 13 0,-3 0 7,-2-1 0,1 1 0,-1 0 0,0 0 0,0 1 0,-1-1 0,0 1 0,0 0 0,2 12 0,-3-12 0,0 0 0,0-1-1,1 0 1,0 1 0,0-1-1,0 0 1,1 0 0,0-1 0,1 1-1,8 9 1,-8-12-7,0 0 1,1 0-1,-1 0 0,1-1 0,0 1 0,0-2 0,0 1 0,0 0 1,1-1-1,-1-1 0,1 1 0,0-1 0,-1 0 0,1 0 0,0-1 1,-1 0-1,1 0 0,0 0 0,7-2 0,-2-1 1,0 0 0,0 0 0,0-1 0,-1-1 0,0 0 0,1 0 0,-2-1-1,1-1 1,15-12 0,-17 12 25,1-2-1,12-15 1,-18 20-21,-1-1 1,0 1-1,0-1 0,0 0 1,0 1-1,-1-2 1,0 1-1,2-7 1,-3 11-6,-1 0 0,0 0 0,0 0 1,1 0-1,-1 0 0,0 0 0,0 1 1,0-1-1,0 0 0,0 0 0,0 0 1,0 0-1,-1 0 0,1 0 0,0 0 1,-1 0-1,1 0 0,0 0 0,-1 1 1,1-1-1,-1 0 0,1 0 0,-1 0 1,1 1-1,-1-1 0,0 0 0,1 1 1,-1-1-1,-1 0 0,0 0 0,1 1 0,0-1-1,0 1 1,-1 0 0,1 0 0,0-1 0,-1 1-1,1 0 1,0 0 0,-1 0 0,1 1-1,0-1 1,0 0 0,-1 0 0,1 1 0,0-1-1,0 1 1,-1-1 0,1 1 0,0 0-1,-1 0 1,-6 4-3,0 1-1,0 0 1,1 0 0,0 1-1,0 0 1,1 0-1,-10 13 1,13-15 5,0-1 0,0 1 0,1 0 0,0 0 0,0 0 0,0 0 0,0 0 0,1 1 0,-1-1 0,2 1 0,-1-1 0,0 1 0,1-1 0,1 10 0,-1-13-3,1 0 1,0 0-1,0 0 0,0 0 1,0 0-1,0 0 0,0 0 1,0-1-1,1 1 0,-1 0 1,1-1-1,-1 1 1,1-1-1,-1 1 0,1-1 1,0 0-1,0 0 0,0 0 1,2 1-1,3 1-10,-1 0-1,0-1 1,0 0 0,14 3 0,-10-4 6,1 0 1,-1-1-1,1 0 1,0-1 0,-1 0-1,1 0 1,-1-1 0,0-1-1,0 0 1,0 0 0,0-1-1,0 0 1,0 0 0,9-7-1,8-4 5,-17 10 0,0-1 0,0 1 0,0-2 0,-1 1 0,0-1 0,9-10 0,-3 8 4,-14 9-3,0-1 0,0 1 0,0 0-1,0 0 1,0-1 0,0 1 0,-1-1 0,1 1-1,0-1 1,0 1 0,-1-1 0,1 1 0,0-1-1,-1 0 1,1 1 0,0-1 0,-1 0 0,1 1-1,-1-1 1,1 0 0,-1 0 0,0 0 0,1 0-1,-1 0 1,-10 30 133,-7 56-26,17-83-108,0-1 0,0 1 1,0-1-1,0 1 0,0 0 1,0-1-1,0 1 1,1 0-1,-1-1 0,1 1 1,-1-1-1,1 1 1,0-1-1,0 1 0,0-1 1,-1 1-1,1-1 0,1 0 1,-1 0-1,0 1 1,0-1-1,0 0 0,0 0 1,1 0-1,-1 0 1,1 0-1,-1-1 0,1 1 1,-1 0-1,1-1 1,-1 1-1,1-1 0,-1 1 1,1-1-1,0 0 0,-1 0 1,3 1-1,8-4 1,1 0 0,-1-1 1,1 0-1,-1-1 0,-1 0 0,1-1 0,-1 0 0,0-1 0,0 0 0,0-1 0,14-15 1,6-8 17,-1-2 1,26-38-1,-47 60-17,14-21-12,-1-1 1,-1-1 0,-2-1 0,-2-1 0,-1-1 0,20-69 0,-15 19 8,12-95 0,-33 167-1,0 15 3,0 0-1,0 0 0,-1 0 0,1 0 1,0 0-1,0 0 0,0 0 1,0 0-1,0 0 0,0 0 0,0-1 1,0 1-1,-1 0 0,1 0 0,0 0 1,0 0-1,0 0 0,0 0 0,0 0 1,0 0-1,-1 0 0,1 0 0,0 0 1,0 0-1,0 0 0,0 0 0,0 1 1,0-1-1,0 0 0,-1 0 0,1 0 1,0 0-1,0 0 0,0 0 0,0 0 1,0 0-1,0 0 0,0 0 1,0 0-1,0 0 0,0 1 0,-1-1 1,1 0-1,0 0 0,0 0 0,0 0 1,0 0-1,0 0 0,0 0 0,0 1 1,-14 23 30,-7 28-43,3 0 1,-15 64-1,25-79 11,2-1-1,1 2 1,2-1-1,3 46 0,1-64 5,1 0-1,0-1 0,2 0 1,0 1-1,9 24 0,-10-37 4,0 1 0,0-1 0,1 1 0,0-1 0,0 0 0,0-1 0,8 9 0,-9-11-1,1 0-1,-1-1 1,1 1 0,-1-1-1,1 1 1,0-1 0,0 0-1,0-1 1,0 1-1,0-1 1,1 0 0,-1 0-1,6 1 1,-5-2 0,0 0 1,0 0-1,0-1 1,0 0-1,0 0 1,0 0-1,-1 0 0,1-1 1,0 0-1,-1 0 1,1 0-1,-1 0 1,5-4-1,7-5 66,27-24 1,-4-7 57,-21 21-89,25-36 127,-33 40-75,-8 15-17,-4 13-3,1-6-57,-11 46 127,-5 32 9,17-82-150,0 0 0,-1 0 0,1 0-1,0 0 1,0 0 0,0 0-1,0 0 1,0 0 0,0 0-1,0 0 1,0 0 0,0 1-1,0-1 1,1 0 0,-1 0-1,0 0 1,1 0 0,-1 0-1,1 0 1,-1 0 0,1 0-1,0-1 1,-1 1 0,1 0-1,0 0 1,0 0 0,-1-1 0,1 1-1,0 0 1,0-1 0,0 1-1,0-1 1,0 1 0,0-1-1,0 1 1,0-1 0,0 1-1,0-1 1,0 0 0,0 0-1,0 0 1,0 0 0,0 0-1,1 0 1,-1 0 0,0 0-1,0 0 1,1 0 0,6-2 3,-1 1 0,0-1 0,0 0 1,0-1-1,11-4 0,-3-2-33,0 0 1,0-1-1,-1-1 0,13-13 1,30-21-62,-51 40 71,5-2-1,-10 7 19,-1 0 0,0 0 0,1 0 0,-1 0 1,0 0-1,1 1 0,-1-1 0,0 0 0,1 0 0,-1 0 0,0 0 0,1 0 1,-1 1-1,0-1 0,0 0 0,1 0 0,-1 1 0,0-1 0,0 0 0,1 0 1,-1 1-1,0-1 0,0 0 0,0 1 0,0-1 0,1 0 0,-1 0 1,0 1-1,0-1 0,0 0 0,0 1 0,0-1 0,0 1 0,0-1 0,0 0 1,0 1-1,0-1 0,3 32-82,-3-27 71,0 0-1,0-1 0,1 1 1,0 0-1,0 0 1,0-1-1,0 1 0,1-1 1,-1 1-1,1-1 0,1 1 1,3 5-1,-5-9 9,-1 0 0,1 0 0,0 0 0,0 0 1,0 0-1,0 0 0,0 0 0,0 0 0,0-1 0,1 1 0,-1 0 0,0-1 0,0 1 0,0-1 0,1 0 0,-1 1 0,0-1 0,1 0 0,-1 1 1,0-1-1,2 0 0,0-1-1,-1 1 0,0 0 1,1-1-1,-1 0 1,0 0-1,1 1 0,-1-1 1,0-1-1,0 1 1,0 0-1,3-2 0,-2 0-3,1 0 0,-1 0 0,0 0 0,0-1 0,0 1-1,0-1 1,0 1 0,-1-1 0,0 0 0,0 0 0,0 0-1,3-8 1,-4 7 0,-1 1-1,1-1 1,-1 1 0,0-1-1,0 0 1,0 1 0,-1-1-1,0 1 1,1-1-1,-2 1 1,-2-8 0,1 4-24,-1 0 1,-1 1 0,0-1 0,0 1-1,-6-7 1,10 14 28,1 0-1,0-1 0,0 1 1,0 0-1,-1 0 1,1-1-1,0 1 0,0 0 1,0 0-1,0-1 1,0 1-1,-1 0 0,1 0 1,0-1-1,0 1 1,0 0-1,0-1 0,0 1 1,0 0-1,0 0 1,0-1-1,0 1 0,0 0 1,0-1-1,0 1 1,0 0-1,0 0 0,1-1 1,-1 1-1,0 0 1,0-1-1,0 1 0,0 0 1,1-1-1,11-5-58,25 1 13,-26 4 17,-3 0 24,0 0 0,0 0 0,0 1 0,1 0 1,-1 0-1,0 1 0,11 2 0,-17-2 21,1 0 1,0 0-1,-1 0 1,1 0-1,-1 1 0,1-1 1,-1 0-1,0 1 1,0 0-1,1 0 0,-1 0 1,0 0-1,-1 0 0,1 0 1,0 0-1,-1 0 1,1 1-1,-1-1 0,1 1 1,-1-1-1,0 1 1,0-1-1,0 1 0,-1 0 1,1 4-1,9 67 411,-10-73-421,0-1 0,0 0 0,0 1 0,0-1 0,0 1 0,0-1 0,1 0 0,-1 1 0,0-1 0,0 0 0,1 0 0,-1 1 0,0-1 0,0 0 1,1 1-1,-1-1 0,0 0 0,1 0 0,-1 0 0,0 1 0,1-1 0,-1 0 0,0 0 0,1 0 0,-1 0 0,0 0 0,1 0 0,-1 0 0,1 0 0,-1 0 0,0 0 0,1 0 0,-1 0 0,0 0 0,1 0 0,-1 0 0,1 0 0,-1 0 0,0 0 0,1 0 0,-1 0 0,0-1 0,1 1 0,-1 0 0,1-1 0,17-10 16,-16 9-12,22-18 36,28-30-1,-7 6 8,-26 25 3,-14 14-5,-1 0 0,1 0 0,0 1-1,9-7 1,-14 11-44,0 0-1,0 0 0,0 0 1,1 0-1,-1 0 0,0 0 1,0 0-1,0 0 0,0 0 1,1 0-1,-1 0 0,0 0 1,0 0-1,0 0 0,0 0 1,1 0-1,-1 0 1,0 0-1,0 0 0,0 0 1,0 1-1,1-1 0,-1 0 1,0 0-1,0 0 0,0 0 1,0 0-1,0 0 0,1 0 1,-1 1-1,0-1 0,0 0 1,0 0-1,0 0 1,0 0-1,0 0 0,0 1 1,0-1-1,0 0 0,0 0 1,0 0-1,0 0 0,1 1 1,-1-1-1,0 0 0,0 0 1,0 0-1,0 0 0,-1 1 1,1-1-1,0 0 1,0 0-1,0 0 0,0 1 1,0-1-1,0 0 0,0 0 1,-2 15 56,2-13-43,-2 9 53,1 1 0,0 0 0,2 22 0,0-29-43,-1-1-1,1 0 1,0 0 0,0 0-1,0 0 1,1 0-1,-1 0 1,1-1-1,0 1 1,0 0 0,0-1-1,1 1 1,-1-1-1,5 4 1,-5-5-61,1 0 1,-1 0 0,1 0-1,-1-1 1,1 1 0,0-1 0,0 0-1,0 0 1,-1 0 0,1 0-1,0 0 1,0-1 0,0 1-1,0-1 1,0 0 0,1 0-1,-1 0 1,0 0 0,3-1-1,19-5-4311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44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7936,'0'0'6390,"2"-10"-5746,9-33 10,-10 41-606,0 0 0,0 1 0,0-1 0,0 1 1,0-1-1,0 1 0,1 0 0,-1-1 0,0 1 1,1 0-1,-1 0 0,1 0 0,-1 0 0,1 0 1,0 0-1,-1 0 0,1 0 0,0 1 0,0-1 1,-1 1-1,1-1 0,3 1 0,3-2 123,10-3 197,1 0-1,0 2 0,0 0 1,29 0-1,-39 3-215,1 0 0,0 1-1,0 0 1,-1 1 0,1 0 0,0 1 0,-1 0 0,0 0-1,0 1 1,15 8 0,-6-1 108,-1 1 1,0 1-1,-1 0 1,0 1-1,-1 1 1,-1 0-1,0 1 1,-1 0-1,-1 1 0,-1 1 1,11 21-1,119 217 2503,-126-230-2317,0-2-1,2 0 1,1-1 0,0-1-1,2-1 1,39 34 0,-58-54-411,0 0 0,0 0 0,0 0 0,1 0 0,-1 0 0,0 0 0,0 0 0,1 0 0,-1 0 0,0-1 0,1 1 0,-1-1 1,1 1-1,-1-1 0,1 0 0,-1 1 0,1-1 0,-1 0 0,1 0 0,0 0 0,-1 0 0,1 0 0,-1 0 0,1-1 0,-1 1 0,1 0 0,-1-1 0,1 1 0,-1-1 1,1 0-1,-1 1 0,0-1 0,1 0 0,-1 0 0,0 0 0,0 0 0,0 0 0,0 0 0,0 0 0,0 0 0,0 0 0,0-1 0,2-1 0,3-7-43,1 0-1,-1-1 0,-1 1 0,0-1 1,0 0-1,4-16 0,1-9-2662,-7 27 1150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5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9848,'0'0'1936,"54"-29"-1928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5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35 8936,'0'0'1304,"64"-15"-704,-19 10 120,4 0 0,4 0 48,3 3 8,-1 2-40,-4 2 0,-3 1-56,-7-1-1,0-2-263,-3 0 8,-3-2-256,-9-6 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5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6632,'0'0'0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3:33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61 11760,'0'0'2432,"-44"-61"-2328,46 63-128,14 8-8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48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9040,'0'0'7815,"5"12"-7615,1 5-166,10 23 435,-2 1 1,14 72-1,-24-91-41,11 38 1,-6-25 295,-6-29-237,0-7 133,-2-2-601,-1 0 1,1 0 0,0 1-1,-1-1 1,1 0-1,-1 0 1,0 0 0,0 0-1,-1-5 1,1-10 37,3-6 1,0 0-1,2 0 1,1 0-1,1 1 1,1 0-1,1 0 1,1 0 0,1 1-1,1 1 1,16-22-1,-22 35-20,1-1-1,-1 1 0,2 1 1,7-8-1,-12 13-17,-1 0 0,1 0 0,0 0 0,0 0 0,0 1 0,0-1 0,0 1 0,0 0 0,0-1 0,1 1-1,-1 1 1,0-1 0,1 0 0,-1 1 0,0 0 0,5 0 0,-6 0-5,0 1-1,1 0 0,-1 0 0,0 0 0,0 0 1,0 0-1,0 0 0,0 1 0,0-1 0,0 0 1,-1 1-1,1 0 0,0-1 0,-1 1 0,0 0 1,1 0-1,-1 0 0,2 3 0,18 41 137,-18-39-120,43 128 623,-44-126-543,2 5 223,0-15-183,1-8-68,27-73 125,-25 60-167,1 0 1,1 0 0,1 1 0,0 0-1,2 1 1,17-23 0,-29 43-38,0-1 0,1 0 0,-1 1 0,0-1 0,1 1 0,-1-1 0,1 1 0,-1-1 0,1 1 0,-1-1 0,1 1 0,-1-1 0,1 1 0,-1 0 0,1-1-1,0 1 1,-1 0 0,1-1 0,0 1 0,-1 0 0,1 0 0,0 0 0,-1-1 0,1 1 0,0 0 0,-1 0 0,1 0 0,0 0 0,-1 0 0,1 1 0,0-1 0,-1 0 0,1 0 0,0 0 0,-1 0 0,1 1 0,0-1 0,-1 0 0,1 1 0,-1-1 0,1 1 0,0-1 0,-1 0 0,1 1 0,0 0 0,2 3 12,-1 0 0,1 1 0,-1-1-1,0 1 1,3 6 0,0 2 28,17 30 88,-9-19 17,-1 0 1,12 39-1,-19-46-44,4 10 340,6 39 0,-9-52 130,-2-5-1308,-2-3-2560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1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0 595 8936,'0'0'7742,"11"-4"-7410,-6 2-290,14-6 284,0 0 1,30-18-1,-42 21-214,47-28 848,-48 30-801,-1 1 0,0-1-1,1 1 1,0 1 0,-1-1 0,1 1 0,0 0 0,8-1 0,-13 3-125,0-1 1,0 0-1,0 1 1,0-1 0,-1 1-1,1-1 1,0 1-1,0 0 1,-1-1-1,1 1 1,0 0 0,-1-1-1,1 1 1,-1 0-1,1 0 1,-1 0-1,1-1 1,-1 1 0,0 0-1,1 0 1,-1 1-1,8 23 152,-7-22-142,12 54 308,-2 0 0,3 77 0,-4-31 20,-1 6 75,-7-63-56,15 77-1,-4-64 270,-13-58-599,1 1-1,-1-1 1,0 1-1,0-1 1,1 1-1,-1-1 1,1 1-1,0-1 1,-1 1-1,1-1 1,0 0-1,0 0 1,0 1-1,0-1 1,2 2-1,-2 1 15,-1 0-1,1 0 1,-1 0-1,1 0 1,-1 0-1,-1 8 1,1-7-19,0-4-48,0 0 0,0 0 0,0 0 0,0-1 0,0 1 0,0 0 0,0 0 0,0 0 0,0 0 0,1 0 0,-1 0 0,0 0 0,1 0 0,-1 0 0,1 0 0,-1-1 0,1 1 0,0 1 0,3 4 5,9-48 132,6-42-112,8-97 0,-4-90 108,-21 225-111,-1 19 5,1 1 0,8-42 1,31-199 101,-40 253-123,0 13-14,0-12 14,0 0 0,1 1 0,1-1 0,0 1 0,0-1 0,8-15 0,3-20-86,-12 40 49,-3 8 22,1-1 0,0 1 0,0-1-1,0 0 1,0 1 0,0-1 0,0 1-1,0-1 1,0 0 0,1 1 0,-1-1 0,0 1-1,0-1 1,0 1 0,1-1 0,-1 1-1,0-1 1,1 1 0,-1-1 0,0 1-1,1-1 1,-1 1 0,1-1 0,-1 1 0,0 0-1,1-1 1,0 0 0,0-17-36,-1 8-14,-1 14-4,20-1 95,-7 2-9,-4-2 48,1 1-1,-1-1 1,1-1 0,15 3-1,40 0 466,-1-2 0,119-11 0,-20 5-55,-100 3-273,34-4 212,150-28-1,-139 16-307,-99 14-109,39-4 171,61-2 0,134 20 475,-166-14-388,85-14-1,-95 7-133,-6-1-95,90-1 0,-43 14-95,-44-1 132,63-5 0,37-3 304,-100 6-3217,-47 0 1121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3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9144,'0'0'9394,"2"12"-9074,27 193 1892,-7 168 2685,-22-382-4586,0-7-256,1 0-1,1 0 1,0 0 0,1 0 0,1 0-1,1 0 1,0 1 0,1 0-1,12-23 1,-8 21-23,1-1 0,1 2 0,1 0 0,0 0 0,1 1 0,1 1 0,18-15-1,-27 24-19,6-4 20,0-1 1,15-7-1,-24 15-18,0 0 0,0 1 0,0 0 0,0-1 0,0 1 0,0 0 0,0 0 0,0 1-1,0-1 1,1 1 0,-1-1 0,0 1 0,0 0 0,0 0 0,1 1 0,4 0 0,-7-1-10,-1 1-1,1-1 1,0 1 0,0 0 0,-1-1 0,1 1-1,0-1 1,-1 1 0,1 0 0,-1 0-1,1-1 1,-1 1 0,1 0 0,-1 0 0,0 0-1,1-1 1,-1 1 0,0 0 0,1 0 0,-1 0-1,0 0 1,0 0 0,0 0 0,0 0-1,0 0 1,0-1 0,0 1 0,0 0 0,0 0-1,-1 0 1,0 2 0,-9 28 87,2-18-62,0-1-1,-1-1 1,0 1 0,0-2-1,-2 1 1,1-1 0,-1-1 0,0 0-1,-1 0 1,0-1 0,0-1-1,-24 11 1,25-14 24,28-6-27,-12 2-12,0 0 0,0 1 0,0 0 0,0 0 0,-1 0 0,1 1 0,0-1 0,-1 1 0,1 0-1,-1 0 1,1 1 0,-1-1 0,7 7 0,2 2 101,-1 1-1,18 23 1,6 5 387,-35-39-587,0-1 1,0 0-1,0 1 0,0-1 1,0 0-1,0 0 1,0 1-1,0-1 0,0 0 1,0 0-1,0 0 0,0 0 1,0 0-1,0-1 0,0 1 1,0 0-1,0 0 0,0-1 1,0 1-1,0-1 0,0 1 1,0-1-1,0 1 0,0-1 1,0 1-1,0-1 0,1-1 1,1 0-2134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4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10448,'0'0'8394,"6"15"-7819,1 0-399,-1-1 13,0 0 0,-1 1-1,-1-1 1,4 23 0,9 56 1239,12 79 864,-27-103-896,-2-52-432,0-17-772,-2-17-586,2 5-3170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4.6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10848,'0'0'4770,"11"-3"-4283,73-16 1150,130-13-1,-62 12 273,-125 16-1474,9-3 521,1 2-1,-1 2 0,60 2 0,-93 1-886,-1 1 0,1-1 0,-1 1 1,1 0-1,-1 0 0,0 0 0,1 0 0,-1 0 0,0 1 0,0-1 0,0 0 0,0 1 0,0 0 0,0 0 1,-1-1-1,1 1 0,0 0 0,-1 0 0,0 1 0,3 3 0,11 14-3640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5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754 1 9536,'0'0'8370,"4"10"-7886,-1-4-363,-1-3-87,-1-1 0,1 0 0,-1 1 0,0-1 0,0 1 0,0-1 0,0 1 0,-1-1 0,1 1 0,-1 0-1,1-1 1,-1 1 0,0 0 0,0-1 0,0 1 0,-1 0 0,1-1 0,-1 1 0,1 0 0,-1-1 0,0 1 0,0-1 0,0 1-1,-1 2 1,-40 50 968,-78 80 0,-58 35 125,86-86-236,-93 111-1,163-169-630,-5 5 403,2 1-1,1 0 1,-25 47 0,49-79-644,0 0 0,0 0 0,0 0 0,0 0 0,0 1 1,0-1-1,-1 0 0,1 0 0,0 0 0,0 0 0,0 0 0,0 0 1,0 1-1,0-1 0,0 0 0,0 0 0,0 0 0,0 0 0,0 0 0,0 0 1,0 1-1,0-1 0,0 0 0,0 0 0,0 0 0,0 0 0,0 0 1,0 1-1,0-1 0,0 0 0,0 0 0,1 0 0,-1 0 0,0 0 0,0 0 1,0 0-1,0 1 0,0-1 0,0 0 0,0 0 0,0 0 0,0 0 1,1 0-1,-1 0 0,0 0 0,0 0 0,0 0 0,0 0 0,0 0 0,1 0 1,-1 0-1,11-1 378,10-7-224,-9 1-211,-1-1 0,1 0 0,-2-1 0,14-12 0,-2 0-2964,-20 18 2121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45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997 1 13264,'0'0'508,"-12"9"-314,-65 57 218,-60 49 683,-43 27 950,-239 240 0,271-221 31,134-147-1487,13-14-643,1 0 0,0 0 0,0 0 0,0 0 0,0 0 0,-1 1 0,1-1 0,0 0 0,0 0 0,-1 0 0,1 0 0,0 0 0,0 0 0,0 0 0,-1 0 0,1 0 0,0 0 0,0 0 0,-1 0 0,1 0 0,0 0 1,0 0-1,-1 0 0,1 0 0,0 0 0,0 0 0,0 0 0,-1 0 0,1 0 0,0 0 0,0-1 0,0 1 0,-1 0 0,1 0 0,0 0 0,0 0 0,0 0 0,0-1 0,-1 1 0,1 0 0,0 0 0,0 0 0,0-1 0,0 1 0,0 0 0,0 0 0,0 0 0,-1-1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6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12664,'0'0'6338,"4"13"-5706,40 190 1983,-42-181-2157,-2-17-276,0 0-1,1 0 1,-1 0 0,1 0 0,0 0-1,0-1 1,1 1 0,-1 0-1,1 0 1,0-1 0,4 7-1,-6-11-158,1 0 0,-1 0-1,0 0 1,1 0 0,-1 0-1,0 0 1,0 0-1,1 0 1,-1 0 0,0 0-1,0 0 1,1 0 0,-1 0-1,0 0 1,0-1 0,1 1-1,-1 0 1,0 0 0,0 0-1,0 0 1,1-1 0,-1 1-1,0 0 1,0 0 0,0 0-1,0-1 1,1 1 0,-1 0-1,0 0 1,0-1 0,0 1-1,0 0 1,0 0 0,0-1-1,7-11 214,-6 10-185,53-118 691,21-40-18,-72 156-682,0-1 1,0 0-1,1 1 1,0 0-1,-1-1 1,1 2-1,0-1 1,1 0-1,-1 1 1,8-5-1,-12 8-31,1 0-1,0 0 0,-1 0 1,1 0-1,-1 0 0,1 1 1,0-1-1,-1 0 0,1 0 0,-1 0 1,1 0-1,0 1 0,-1-1 1,1 0-1,-1 1 0,1-1 1,-1 0-1,1 1 0,-1-1 0,1 1 1,-1-1-1,0 0 0,1 1 1,-1-1-1,0 1 0,1 0 0,-1-1 1,0 1-1,1-1 0,-1 2 1,9 19 169,-2 38 151,-6-43-123,1 0 0,0 0 0,7 21 0,-9-37-195,0 1 0,0-1 0,1 1 0,-1-1 0,0 0 0,0 1 0,0-1-1,1 0 1,-1 1 0,0-1 0,0 0 0,1 1 0,-1-1 0,0 0 0,1 0 0,-1 0 0,0 1 0,1-1 0,-1 0-1,0 0 1,1 0 0,-1 1 0,1-1 0,-1 0 0,0 0 0,1 0 0,-1 0 0,1 0 0,-1 0 0,1 0 0,15-5 212,12-15 6,-27 20-220,55-47 295,-34 27-184,1 0-1,1 2 1,1 1-1,0 1 0,28-13 1,-50 28-84,0 0 0,1-1 0,-1 1 0,0 1 0,0-1 0,1 0 0,-1 1 0,0-1 0,1 1 0,-1 0 0,1 0 0,-1 1 0,0-1 0,1 1 0,-1-1 0,0 1 0,5 2 0,-4-1 3,-1 0 0,0 0-1,1 1 1,-1-1-1,0 1 1,0 0-1,-1-1 1,1 1 0,-1 0-1,1 1 1,-1-1-1,0 0 1,0 1-1,2 6 1,5 14-41,-2 0 0,0 0 0,4 35 0,-7-39 0,2-7 1000,-6-13-1143,0 0 0,1 0 0,-1 0 0,0 1 1,1-1-1,-1 0 0,0 0 0,1 0 0,-1 0 1,0 0-1,1 0 0,-1 0 0,0 0 0,1 0 1,-1 0-1,0 0 0,1 0 0,-1 0 0,0 0 1,1 0-1,-1 0 0,0 0 0,0-1 0,1 1 1,-1 0-1,0 0 0,1 0 0,-1 0 0,0-1 0,0 1 1,1 0-1,-1 0 0,0-1 0,1 1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42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8336,'0'0'11642,"10"3"-11453,14 2 84,-1-1 0,1-1 0,24 0 0,120 1 1014,82-2-74,-226-5-1097,0 0-1,-1-2 1,1 0 0,34-14-1,-11 4 106,26-14 380,-63 24-211,-10 6-237,-8 13-424,4-4-3062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43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1 149 8936,'0'0'15607,"12"-9"-15427,-9 7-170,16-11 117,1 0 0,1 1 1,36-16-1,-13 12 152,1 3 1,1 1 0,0 2-1,1 2 1,49-2-1,-73 9-155,-16 0-60,0 0 1,1 1-1,-1 0 0,1 0 0,-1 1 1,0 0-1,1 0 0,-1 0 1,0 1-1,0 0 0,0 1 1,0 0-1,10 5 0,-3 0 62,5 3 63,-8-2-3897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7:58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1 317 8744,'0'0'7528,"7"10"-7113,25 31 3,-30-39-347,0 0 0,1 0-1,-1 0 1,1 0 0,-1 0 0,1-1 0,-1 1 0,1-1 0,0 1 0,0-1-1,0 0 1,0 0 0,0-1 0,0 1 0,0-1 0,0 1 0,3-1 0,12 3 318,-5-1-71,1 1 0,-1-2 0,1 0 0,0-1 0,23-2 0,69-14 797,-5-5-339,-55 15-490,47-3 261,-40 5-228,82-17 0,30-3 47,243-10 442,-360 29-716,146-20 228,25 2 71,-127 16-213,233-14 534,-9 2-89,-43 5-126,37-3 27,36-10-229,-215 24-159,76-7 105,-147 3-121,108 2 0,-100 5 69,1-2 0,-1-4-1,-1-2 1,124-33 0,-183 40-152,-5 0-20,0 1 0,1-1 0,-1 0 0,0 0 1,0 0-1,0 0 0,0-1 0,0 1 0,3-3 0,-32-3-665,18 5-2902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0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43 8936,'0'0'7535,"-15"7"-7168,-1 0-262,-4 2 101,1 2 0,-36 23 0,42-24 9,0 0 1,0 0-1,1 1 0,-15 19 1,23-25-101,0 1 0,0-1 0,1 1 0,0 0 0,0 0 0,0 1 0,1-1 0,0 1 0,0-1 0,1 1 1,0-1-1,0 1 0,0 11 0,1-15-51,0 0 0,1 0 0,-1 1 0,1-1 0,0 0 0,0 0 1,0 0-1,1 0 0,-1 0 0,1 0 0,-1 0 0,1-1 0,0 1 0,0-1 1,0 1-1,0-1 0,1 1 0,-1-1 0,1 0 0,-1 0 0,1 0 0,5 2 1,-3-1 13,1 0 0,-1-1 0,1 0 1,0 0-1,0 0 0,0-1 1,0 0-1,0 0 0,0 0 0,12-1 1,-10-1-8,0 0 0,1 0 0,-1-1 0,0 0 0,0-1 0,-1 0 0,1 0 0,-1 0 0,1-1 0,-1-1 0,0 1 0,0-1 0,-1 0 0,7-6 0,-1-2 78,1-1 0,-2 0 0,0-1-1,0 0 1,9-20 0,-6 13 140,-10 18-156,-1-1 0,-1 1 0,1-1 0,0 0 0,1-5 0,-2-5 319,-2 7-344,1 2-65,0 0 0,1 0-1,0 0 1,0 0 0,0 0 0,1 0 0,6-10-1,-1 2 11,3-4 16,-9 16-44,0-1 1,0 1-1,0-1 1,-1 0 0,1 1-1,-1-1 1,0 0-1,1 0 1,-1 0 0,0-4-1,-2 7-13,1 0-1,-1-1 1,0 1-1,1 0 1,-1 0-1,0 0 1,0 0-1,1 0 1,-1 1-1,0-1 1,0 0-1,1 0 1,-1 0-1,0 1 1,1-1-1,-1 0 1,0 1-1,1-1 1,-1 0-1,-1 2 1,0 1-1,-1 0 0,0 0 0,0 0 0,0 0 0,0 0 0,-1-1 0,1 1 0,-5 2 0,-8 5 45,15-9-49,0 1 0,0-1-1,-1 1 1,1 0-1,0-1 1,0 1-1,1 0 1,-1 0-1,0-1 1,0 1-1,1 0 1,-1 0-1,1 0 1,-1 3-1,0 30 43,8 83 82,11 126 242,-13-199-259,-1-8 256,9 43-1,-12-76-330,1 1 130,2-12-251,8-36-1842,-11 36-260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1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8840,'0'0'5788,"12"8"-5399,0-1-289,-6-4-42,1 1-1,-1 0 1,1 1-1,-1-1 1,0 1-1,-1 0 1,1 1-1,-1-1 1,0 1-1,0 0 1,6 12 0,0 5 187,0 1 0,-1 1 0,-2 0 0,9 42 0,10 110 805,-21-133-795,36 265 2032,-34-245-1046,-8-64-1228,0 1 0,0-1-1,0 0 1,0 0 0,0 1 0,0-1-1,0 0 1,0 1 0,0-1 0,0 0-1,0 1 1,1-1 0,-1 0 0,0 0-1,0 1 1,0-1 0,0 0 0,0 1 0,1-1-1,-1 0 1,0 0 0,0 1 0,0-1-1,1 0 1,-1 0 0,0 0 0,0 1-1,1-1 1,-1 0 0,0 0 0,0 0-1,1 0 1,-1 0 0,1 1 0,10-5 438,6-8-3326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2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8136,'0'0'6968,"4"11"-6588,4 17 24,0 1 0,6 54 1,35 280 2139,-21-172-1224,10 41 881,-38-231-2168,0 0 0,0 0-1,1 0 1,-1 0 0,0 0 0,1 0 0,-1 0-1,1 0 1,-1 0 0,1 0 0,-1 0-1,1-1 1,-1 1 0,1 0 0,0 0 0,0 0-1,-1-1 1,1 1 0,0 0 0,0-1 0,0 1-1,1 0 1,0-1-14,-1 0-1,0 0 0,1 0 1,-1 0-1,0 0 1,0 0-1,1-1 1,-1 1-1,0 0 0,0-1 1,1 1-1,-1-1 1,0 1-1,0-1 1,0 0-1,0 1 1,0-1-1,0 0 0,0 0 1,1-1-1,13-13-3012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3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0 170 8336,'0'0'8925,"10"10"-8395,2 2-353,-1 0-1,0 0 0,-1 1 0,0 0 1,13 26-1,6 27 724,-3 1 0,-3 1 1,17 84-1,-1-25 2145,-78-227-40,15 43-2791,-16-68 121,-4-8-38,37 114-240,0 0 0,2 0 0,0 0 0,1-1 0,0 1-1,0-38 1,5 52-38,0-1 0,0 1 0,0 0 0,0 0 0,1-1 0,0 1 0,0 0 0,1 1 0,-1-1 0,1 0-1,4-4 1,-1 1 8,0 0 1,0 0-1,1 1 0,0 0 0,10-7 0,-6 7 22,1-1 1,0 2 0,0 0 0,1 0-1,0 1 1,0 1 0,0 0 0,0 1 0,1 0-1,-1 1 1,1 1 0,0 0 0,-1 1-1,1 0 1,0 1 0,-1 0 0,1 2-1,23 5 1,-34-6-23,0-1 0,0 0-1,0 1 1,0 0 0,0 0 0,0 0 0,0 0-1,0 0 1,-1 0 0,1 1 0,-1-1 0,0 1-1,0-1 1,0 1 0,0 0 0,0 0 0,-1 0-1,1 0 1,-1 1 0,0-1 0,0 0 0,0 0-1,0 1 1,0-1 0,-1 1 0,0-1 0,1 0-1,-1 1 1,0-1 0,-1 1 0,1-1 0,-2 5-1,0 2 2,0 0 0,-1 0 0,0 0 0,-1 0 0,0 0-1,-1-1 1,0 0 0,0 0 0,-9 12 0,-7 5 44,-1-1 1,-1 0 0,0-2 0,-2-1-1,-1-1 1,-49 31 0,42-30-65,40-24-8,1 0 0,0 0 0,0 0 0,14 0 0,-13 1 0,29-3 0,77 1 0,-100 4 0,0 0 0,0 1 0,-1 1 0,1 0 0,-1 1 0,0 0 0,0 2 0,19 8 0,-29-11 0,1 1 0,-1-1 0,1 1 0,-1 0 0,0 0 0,-1 0 0,1 0 0,-1 1 0,0 0 0,0-1 0,0 1 0,-1 0 0,1 1 0,-1-1 0,-1 0 0,1 1 0,-1-1 0,0 1 0,0-1 0,0 1 0,-1-1 0,0 1 0,0 0 0,0-1 0,-1 1 0,0-1 0,0 1 0,0-1 0,-1 1 0,0-1 0,0 0 0,0 1 0,0-1 0,-1 0 0,0-1 0,0 1 0,-4 4 0,-3 0 0,0-1 0,0 0 0,0-1 0,-1 0 0,0-1 0,0 0 0,-1 0 0,0-2 0,0 1 0,0-1 0,0-1 0,-1 0 0,-24 1 0,6-1 0,-1-2 0,1-2 0,-1-1 0,-45-8 0,64 8 160,-37-9 563,47 11-1118,0-1-1,0 0 1,0 0 0,0-1 0,1 1 0,-1 0 0,0-1-1,1 0 1,-1 1 0,1-1 0,-1 0 0,-3-5-1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5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67 133 8432,'0'0'7502,"-10"1"-7228,-28 3 7,22-1 6,13-2 1870,6-2-239,2-2-1522,22-7 45,0 1 0,49-9 0,-7 1 43,-16 3-127,11-6 210,2 4 0,85-11 1,-123 24-374,-19 2-74,-1-1 0,1 2-1,0-1 1,0 1 0,0 0-1,-1 1 1,1 0 0,16 4 0,2 3 574,-27-7-325,-6 4-411,1-1-3843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6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1 156 10656,'0'0'8159,"13"-1"-7728,168-27 930,280-60 2251,-339 65-2537,-78 8-4244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49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 7024,'0'0'7777,"-11"5"-7804,-34 15-43,43-19 45,0 0 1,0 0-1,0-1 0,-1 1 1,1 0-1,0-1 1,0 0-1,0 1 1,-1-1-1,1 0 1,0 0-1,-4-1 1,-8 2-279,4-2-179,9 1 456,1-1 0,0 1-1,0 0 1,-1 0 0,1 0-1,0 0 1,-1-1 0,1 1-1,0 0 1,-1 0 0,1 0 0,-1 0-1,1 0 1,0 0 0,-1 0-1,1 0 1,0 0 0,-1 0-1,1 0 1,0 0 0,-1 0 0,1 0-1,0 1 1,-1-1 0,1 0-1,0 0 1,-1 0 0,1 0-1,0 1 1,-1-1 0,1 0 0,0 0-1,0 1 1,-1-1 0,1 0-1,0 0 1,0 1 0,-1-1-1,1 0 1,0 1 0,0 0 0,0-1 282,-3 22 1094,0 10-421,2 0 0,1 0 0,1 0-1,7 40 1,-1 2-44,-3-23-113,2 0 0,2-1-1,16 55 1,-14-71-179,-7-22-385,0-1 0,0 1 0,2-1 0,-1 0 0,8 11 0,18 42 572,-26-53-637,0 0 0,1-1 0,0 0 0,1 1 0,0-2 0,1 1 0,0-1 1,0 0-1,12 11 0,137 92 1296,-86-65-888,-47-31-375,-11-9-51,0 1 0,-1 1 0,0 0 1,12 13-1,-12-13-99,-6-11 444,-4-18-4611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09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1 966 10344,'0'0'7377,"10"1"-7000,-5-1-322,1 1 12,0 0 0,1-1 0,-1 0 0,0 0 0,0 0 0,1-1-1,-1 0 1,0 0 0,0-1 0,8-3 0,28-14 498,-1-2-1,37-26 1,72-59 906,-120 84-1150,1 3 67,-24 16-209,0-1 0,-1 0-1,0-1 1,8-5 0,-14 9-166,0 1 0,0 0 0,0 0 0,0 0 0,0 0 0,1 0 0,-1 0 0,0 0-1,0 0 1,0 0 0,0 0 0,0 0 0,0 0 0,1 0 0,-1 0 0,0 0 0,0 0 0,0 0 0,0 0 0,0 0 0,1 0 0,-1 0 0,0 0 0,0 0 0,0 0 0,0 0 0,0 0 0,0 0 0,1 0 0,-1 0 0,0 0 0,0 0 0,0 0 0,0 0 0,0 0 0,0 0 0,0 1 0,0-1 0,1 0 0,-1 0 0,0 0 0,0 0 0,5 10 258,3 16-74,-7-20-111,24 95 396,-10-38-149,2 0 0,40 94 0,-48-134-162,12 45 1,-16-48-15,1-1 0,1 0 1,11 24-1,0-16 140,-14-22-186,0 0-1,-1 0 1,0 0 0,0 0-1,3 9 1,-6-14-99,0 0 1,0 0-1,0 1 0,0-1 0,0 0 1,0 1-1,0-1 0,0 0 1,0 0-1,0 1 0,0-1 0,0 0 1,0 0-1,0 1 0,0-1 0,0 0 1,1 0-1,-1 0 0,0 1 0,0-1 1,0 0-1,0 0 0,1 0 1,-1 1-1,0-1 0,0 0 0,0 0 1,1 0-1,-1 0 0,0 1 0,0-1 1,0 0-1,1 0 0,-1 0 0,0 0 1,0 0-1,1 0 0,-1 0 1,0 0-1,0 0 0,1 0 0,-1 0 1,0 0-1,1 0 0,-1 0 0,0 0 1,0 0-1,1 0 0,-1 0 1,0 0-1,0 0 0,1 0 0,-1-1 1,0 1-1,0 0 0,0 0 0,1 0 1,-1 0-1,0 0 0,0-1 0,0 1 1,1 0-1,-1 0 0,0 0 1,0-1-1,0 1 0,0-1 0,7-17 319,5-155 151,4-94-129,-15 239-323,7-276 251,-23 3-76,11 258-146,-7-40-91,11 81 26,-1 0 0,1 0 0,0 0 0,-1 0 0,1 0 0,0 0 0,0 0 0,1 0 0,-1 1 0,0-1 0,1 0 0,-1 0 0,1 0 0,0-2 0,0 3-4,-1 0 0,1 0 0,0 1 0,-1-1 0,1 0 0,0 1 0,0-1 0,0 0 0,-1 1 0,1-1 0,0 1 0,0-1 0,0 1 0,0-1 0,0 1 0,0 0 0,0-1 0,0 1-1,2 0 1,4 0-54,1 0-1,-1 1 0,0 0 0,1 0 0,-1 1 0,8 2 0,18 3-53,149 1 306,-167-8-177,36 1 59,53 2 128,-50 1-10,0-4-1,86-8 1,-126 6-145,297-18 730,48-6-194,-271 18-479,268-18 267,174 2-363,-389 16-4,68-17 0,-107 16 0,-98 8 0,-2 1 0,-1-1 0,1 1 0,-1 0 0,1-1 0,-1 1 0,1 0 0,0 0 0,-1 0 0,1 1 0,-1-1 0,1 0 0,-1 0 0,4 2 0,-20 6 0,-14 3 719,13-7-5811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1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 9744,'0'0'8081,"10"3"-7579,-3-2-397,-5-1-75,0 0 0,1 1 0,-1-1 0,0 0 1,0 1-1,0-1 0,1 1 0,-1 0 0,0 0 0,0 0 0,0 0 0,0 0 1,0 0-1,-1 1 0,1-1 0,0 1 0,-1-1 0,1 1 0,0-1 0,-1 1 1,0 0-1,1 0 0,-1 0 0,0 0 0,0 0 0,0 0 0,1 3 0,8 43 1077,-2 0-1,4 87 0,-6-74 30,-2-29-396,2-12 23,-2-18-217,1-13-212,61-252 607,-63 250-908,1 0 0,0 0 0,1 0-1,1 0 1,0 1 0,0 0 0,1 0 0,1 1 0,0 0 0,1 0 0,17-17-1,-19 21-7,-6 5-15,1 0-1,-1 1 1,1-1 0,-1 0 0,1 1 0,0 0 0,0-1-1,-1 1 1,4-1 0,-4 2-6,0 0 0,-1 0 1,1 0-1,0 0 0,0 0 0,0 0 0,-1 0 0,1 0 1,0 1-1,0-1 0,0 0 0,-1 0 0,1 1 0,0-1 1,-1 1-1,1-1 0,0 1 0,-1-1 0,1 1 0,0-1 1,-1 1-1,1 0 0,-1-1 0,1 1 0,-1 0 0,1-1 1,-1 1-1,0 0 0,1 0 0,-1-1 0,1 2 0,3 7 39,-1-1 0,0 0-1,0 1 1,0 0 0,-1-1-1,-1 1 1,2 18 0,-5 66 268,0-34 439,14-67-397,-3 3-287,75-68 187,-57 48-124,42-31 1,-67 54-126,-1 1 0,1 0 0,0 0 0,0 0 1,0 0-1,0 0 0,0 0 0,0 0 0,0 1 1,0-1-1,0 1 0,0-1 0,0 1 0,0 0 0,1 0 1,-1 0-1,0 0 0,0 0 0,0 1 0,4 0 1,-3 0 4,0 1 0,-1-1 0,1 1 1,-1 0-1,1 0 0,-1 0 0,0 0 1,0 0-1,0 0 0,0 0 0,0 1 1,0-1-1,1 4 0,5 8 55,-2 1-1,0-1 1,0 2 0,4 20-1,-8-28-29,8 24 145,-6-21-23,0 0 0,-1 0 1,0 0-1,1 21 0,-4-32-210,0 0 0,0 0-1,0 0 1,1 1 0,-1-1 0,0 0 0,0 0 0,0 0-1,0 0 1,0 0 0,0 0 0,0 0 0,0 0-1,0 1 1,0-1 0,0 0 0,0 0 0,1 0 0,-1 0-1,0 0 1,0 0 0,0 0 0,0 0 0,0 0-1,0 0 1,0 0 0,1 0 0,-1 0 0,0 0-1,0 0 1,0 0 0,0 0 0,0 0 0,0 0 0,0 0-1,1 0 1,-1 0 0,0 0 0,0 0 0,0 0-1,0 0 1,0 0 0,0 0 0,0 0 0,1 0-1,-1 0 1,0 0 0,0 0 0,0 0 0,0-1 0,0 1-1,0 0 1,0 0 0,0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2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10344,'0'0'5576,"5"14"-5063,35 145 965,21 109 1012,-28-57 370,-32-205-2630,1 0 1,0 1-1,0-1 1,0-1-1,1 1 1,4 6-1,6 18 1809,-13-30-2020,0 1 1,0-1 0,0 0 0,1 0 0,-1 0 0,0 0 0,0 0 0,0 0 0,0 0 0,0 0 0,0 0 0,0 0 0,0 1 0,0-1 0,0 0 0,0 0 0,0 0 0,0 0 0,1 0 0,-1 0 0,0 0 0,0 0 0,0 0-1,0 0 1,0 0 0,0 0 0,0 0 0,0 0 0,0 0 0,1 0 0,-1 0 0,0 0 0,0 0 0,0 0 0,0 0 0,0 0 0,0 0 0,0 0 0,0 0 0,1 0 0,-1 0 0,0 0 0,0 0 0,0 0 0,0 0 0,0 0-1,0 0 1,0-1 0,0 1 0,0 0 0,0 0 0,0 0 0,0 0 0,1 0 0,-1 0 0,6-9 508,6-13-86,14-40 175,-21 46-488,1 0 0,1 0 1,0 1-1,13-19 0,11-6 104,1 1 1,43-38-1,-70 72-195,0 1-1,0 1 1,0-1 0,0 1-1,0 0 1,1 0 0,9-4 0,-12 6-16,1 0 1,-1 0 0,0 1 0,1-1-1,-1 0 1,1 1 0,-1 0-1,1 0 1,-1 0 0,1 1 0,-1-1-1,1 1 1,-1-1 0,7 3 0,-9-2-18,-1-1 1,1 1-1,0-1 1,-1 1 0,1 0-1,-1-1 1,1 1-1,0-1 1,-1 1-1,0 0 1,1 0-1,-1-1 1,1 1 0,-1 0-1,0 0 1,1-1-1,-1 1 1,0 0-1,0 0 1,0 0-1,0-1 1,0 1 0,0 0-1,0 0 1,0 0-1,0 0 1,0-1-1,0 1 1,0 0 0,0 0-1,-1 1 1,-11 29 90,10-25-73,-5 6 16,-1 1 0,0-1 0,-1-1 0,0 1 0,0-1 0,-1-1 0,-1 0-1,0-1 1,-22 16 0,31-24-36,-1 1-1,0-1 0,0 0 0,0 0 1,0 0-1,0 0 0,0-1 0,-1 1 1,1-1-1,0 0 0,0 0 0,-4 0 0,3 0-36,3 0 10,3 1 19,0 1 0,1-1 1,-1 1-1,1-1 0,-1 0 0,1 1 0,-1-1 0,4 0 1,-2 1 7,12 5 13,20 9 158,0 1-1,42 28 0,-56-24-173,-9-7 0,-12-14 4,0 0 1,-1-1-1,1 1 0,0 0 1,-1-1-1,1 1 0,0-1 1,-1 1-1,1-1 0,0 1 1,-1-1-1,1 1 0,-1-1 0,1 1 1,-1-1-1,1 0 0,-1 0 1,1-1-1,3-4-5330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3.5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9648,'0'0'13701,"6"15"-13113,-2-5-474,1 3 59,0 1-1,0-1 1,-1 1 0,-1 0 0,3 28-1,22 215 3113,-24-220-2585,6 15 680,-6-36-803,-1 0-1,-1 0 1,1 19 0,-5-38-856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4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1 152 11048,'0'0'8023,"14"-5"-7440,57-19 681,89-17 0,-54 24-186,54-11 768,-125 21-1404,3-2 415,1 1 0,-1 2-1,41 0 1,-67 6-769,22 1 2492,-33-1-2688,0 0-1,0 0 1,0 0-1,0 1 1,-1-1 0,1 0-1,0 1 1,0-1-1,-1 0 1,1 1 0,0-1-1,0 1 1,-1 0-1,1-1 1,-1 1 0,1-1-1,0 1 1,-1 0-1,1 0 1,-1-1 0,1 1-1,-1 0 1,0 0-1,1-1 1,-1 1 0,0 0-1,0 0 1,1 0-1,-1 0 1,0-1 0,0 1-1,0 1 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6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1 320 9648,'0'0'7971,"11"-6"-7648,2-1-209,-9 4-70,0 0-1,1 1 1,-1-1 0,1 1-1,0 0 1,0 1 0,-1-1-1,1 1 1,0 0-1,0 0 1,1 1 0,4-1-1,168-13 2184,-156 11-1802,29-6 0,14-3 213,261-25 1050,-14 18-500,-103-3-485,113-5 3,-7 7-162,-94 1-225,-167 17-251,106-9 156,149-18 101,-126 13-109,98-3 25,125 14 279,-327 7-362,-33 0 70,77-8 1,-60-4 324,-69 2-778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7.9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229 105 8136,'0'0'9767,"-10"-2"-9399,2 0-279,5 1-55,0 0 0,-1 0 0,1 0 0,0 1 0,-1-1 0,1 1 0,0 0 0,-1 0 0,1 0 0,0 0 0,-1 0 0,1 1 0,0 0 0,-1-1 0,1 1 0,0 1 0,0-1 0,-4 2 0,-18 13 652,-31 24 0,49-34-519,0 1 0,0 0 0,0 0 0,1 0 0,0 1 0,1 0 0,0 0 0,-5 9 0,9-15-119,0 0 1,1 1 0,0-1 0,-1 0-1,1 0 1,0 1 0,0-1-1,0 0 1,0 1 0,0-1 0,1 0-1,-1 0 1,1 0 0,-1 1-1,1-1 1,0 0 0,0 0 0,0 0-1,0 0 1,0 0 0,1 0 0,-1 0-1,0-1 1,1 1 0,0 0-1,-1-1 1,1 1 0,0-1 0,2 2-1,4 3 145,1 1-1,0-1 1,1-1-1,16 8 1,-22-11-133,1-1-1,-1 1 1,1-1 0,-1 0 0,1 0 0,0-1 0,0 1 0,-1-1 0,1 0 0,0 0 0,0-1 0,-1 1 0,1-1 0,0 0-1,-1 0 1,1-1 0,-1 0 0,1 1 0,-1-1 0,0-1 0,0 1 0,0-1 0,0 1 0,0-1 0,0 0 0,-1-1-1,1 1 1,2-4 0,3-4 59,0 0 0,-1-1 0,0 0-1,-1 0 1,0-1 0,-1 0 0,-1 0-1,5-16 1,-2 4 190,-1-1 0,-1 1 0,-1-1-1,3-48 1,-8 74-189,0 12 72,-10 160 232,10-126-308,-1 39 494,3 0 0,19 110-1,-19-182-429,4 31 910,-6-43-968,6 4-110,-6-4-138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8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11912,'0'0'3300,"4"16"-2832,81 531 2530,-41-154-451,-38-310-603,8-101-1675,-1 0-3228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19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9848,'0'0'5958,"0"11"-5474,57 563 3888,4-227-1176,-51-309-2713,-5-17 195,5 29 0,-6-38-65,-2-7-4185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20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73 159 10344,'0'0'7722,"0"11"-7249,2 54 437,14 76-1,10 74 1123,-22-181-1593,8 64 1325,-10-83 126,-4-40-1219,-4-50-441,-40-344 366,41 394-525,0 0-1,-2 1 0,0 0 1,-2 1-1,-1-1 0,-16-28 0,17 40 190,7 7 342,8 4-53,6 0-410,20-1-7,-1 1 1,0 2 0,0 1 0,0 1 0,0 2-1,42 12 1,-63-14-93,0 1 0,0 0 0,0 0 1,0 1-1,-1 0 0,0 1 0,0 0 0,11 10 0,-19-15-28,1 1-1,-1 0 1,0 0-1,0 0 1,0 0-1,0 0 1,0 0-1,0 0 1,0 0-1,-1 0 0,1 1 1,-1-1-1,1 0 1,-1 0-1,0 1 1,0-1-1,0 0 1,0 1-1,-1-1 1,1 0-1,0 0 0,-1 0 1,0 1-1,-1 1 1,-1 6 21,0-1 1,-2-1 0,1 1-1,-8 10 1,-3 4 99,-2-2 1,-1 0-1,0 0 0,-2-2 1,0-1-1,-33 24 0,50-40-110,-18 17 13,21-19-36,0 0 0,0 0 0,0 1 0,0-1 0,0 0 0,0 0 0,0 0 0,0 1 0,0-1 0,0 0 0,0 0 0,0 0 0,0 0 0,0 1 0,0-1 0,0 0 0,1 0 0,-1 0 0,0 1 0,0-1 0,0 0 0,0 0 0,0 0 0,0 0 0,0 1 0,1-1 0,-1 0 0,0 0 0,0 0 0,0 0 0,0 0 0,1 0 0,-1 0 0,0 0 0,0 1 0,0-1 0,1 0 0,-1 0 0,0 0 0,0 0 0,0 0 0,1 0 0,-1 0 0,0 0 0,0 0 0,23 6 0,37 6 0,14 4 0,-69-15 0,21 7 0,34 15 0,-52-20 0,0 1 0,-1 1 0,0-1 0,0 1 0,0 0 0,-1 1 0,1 0 0,8 10 0,-14-14 0,1 0 0,-1 0 0,0 0 0,1 0 0,-1 0 0,0 0 0,0 0 0,-1 0 0,1 0 0,0 1 0,-1-1 0,1 0 0,-1 1 0,0-1 0,0 0 0,0 1 0,0-1 0,0 0 0,-1 4 0,0-3 0,0 1 0,-1 0 0,1-1 0,-1 1 0,0-1 0,0 1 0,0-1 0,0 0 0,-1 0 0,-4 5 0,-1-1 0,0 0 0,0 0 0,-1-1 0,0-1 0,0 1 0,0-1 0,-19 6 0,10-6 79,0-1 0,0 0 0,-1-1 0,0-2 1,1 0-1,-1 0 0,0-2 0,1 0 0,-1-2 0,-30-6 0,32 4-779,1 0 0,-1-1 1,1 0-1,0-2 0,0 0 0,-19-13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1:51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751 1415 3712,'0'0'8104,"6"-11"-7568,-1 3-393,0-1 1,-1 0-1,0 0 1,-1-1-1,0 1 1,0-1-1,-1 1 1,0-1-1,-1 0 1,1-13-1,-7-12 551,-1 1 0,-1 0-1,-16-41 1,-18-33 501,9 28-222,8 2-47,19 54-528,-2 0 0,-1 1 0,-15-31 0,-8-1 291,4 7 150,-20-53 1,32 69-247,-1 1-1,-37-54 1,10 19 135,25 36-269,-2 1 1,-1 0 0,-28-28 0,33 41-135,0 0 0,-2 2 0,1 0 0,-2 1 0,-38-21 0,35 23-3,-1 2 1,0 0 0,-27-6-1,42 11-479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53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1307 8136,'0'0'9929,"12"5"-9671,36 13-11,-45-17-212,0-1-1,-1 1 1,1-1 0,0 1-1,-1-1 1,1 0 0,0 0-1,-1-1 1,1 1 0,0 0-1,-1-1 1,1 0 0,0 1-1,-1-1 1,1 0 0,3-2-1,1-1 88,-1-1 0,0 1 1,12-12-1,-2 2 48,4-1 6,-1-1 0,-1 0 0,-1-2-1,0 0 1,-1-1 0,-1 0 0,20-36 0,-15 22 8,53-103 369,-72 133-543,30-67 304,39-132 1,-20-31 14,-44 185-223,-1 0-1,-3 0 1,-4-51 0,0 56-56,2 26 13,0 1-1,-1-1 1,-1 1-1,-1-1 1,-7-23-1,10 39-56,0 0-1,-1 0 1,1 0-1,0 0 1,0 1-1,-1-1 1,1 0 0,0 0-1,-1 0 1,1 1-1,-1-1 1,1 0-1,-1 0 1,1 1 0,-1-1-1,1 0 1,-1 1-1,0-1 1,0 1-1,1-1 1,-1 1 0,0-1-1,0 1 1,1 0-1,-1-1 1,0 1-1,0 0 1,0-1 0,0 1-1,1 0 1,-1 0-1,0 0 1,0 0-1,0 0 1,0 0 0,0 0-1,0 0 1,0 0-1,1 0 1,-1 1-1,0-1 1,0 0 0,0 1-1,0-1 1,1 0-1,-1 1 1,0-1-1,-1 2 1,-2 1 2,1 0 1,-1 0-1,1 1 0,-1 0 1,1-1-1,0 1 1,-3 6-1,3-5-1,-14 23 20,2 1 0,0 0 1,-10 32-1,10-13 40,2 0 1,2 1-1,-5 57 0,5-7 46,4-39-57,1 0 1,4 64-1,5-73-18,19 228 284,-20-263-290,2-1 1,0 0-1,0 0 1,1-1-1,1 0 1,1 1-1,11 16 1,-17-28-27,0-1 1,1 0 0,-1 0-1,1 0 1,0 0 0,-1 0-1,1 0 1,0 0 0,0-1-1,0 1 1,1 0 0,-1-1-1,0 0 1,1 0 0,-1 0-1,0 0 1,1 0 0,-1 0-1,1 0 1,4 0 0,-2-1 4,-1 0 1,0-1-1,1 1 1,-1-1-1,0 0 1,1 0-1,-1 0 1,0-1 0,0 0-1,0 1 1,6-5-1,5-2 9,-7 4-8,-1 1 0,0-1 1,0-1-1,0 0 0,0 0 0,-1 0 0,0 0 0,0-1 0,0 0 0,-1-1 0,6-7 1,8-19 47,7-15 93,37-47-1,-41 59-80,-17 25-29,2 0-1,-1 1 0,1 0 1,9-9-1,-14 16-34,0 1 0,0 0 0,0 1 0,0-1 0,1 0 0,-1 1 0,1-1-1,-1 1 1,1 0 0,-1 0 0,1 0 0,0 0 0,0 0 0,-1 0 0,1 1 0,0-1 0,0 1 0,0 0 0,0 0 0,0 0 0,-1 0 0,5 1 0,0 1-13,0 0 0,0 1 0,-1-1 0,1 1 1,0 1-1,-1-1 0,0 1 0,11 8 1,-6-2-7,0 0 0,-1 1 0,12 14 0,-11-9-55,-11-16 66,0 0 0,0 0 0,0 0 0,0 0 0,0 0 0,0 0 0,0 0 0,-1 0 0,1 0 0,0 0 0,0 0 0,0 0 0,0 0 0,0 0 0,0 0 0,0 0 0,0 0 0,0 0 0,0 0 0,0 0 0,0 0 0,0 0 0,0 0 0,-1 0 0,1 0 0,0 0 0,0 1 0,0-1 0,0 0 0,0 0 0,0 0 0,0 0 0,0 0 0,0 0 0,0 0 0,0 0 0,0 0 0,0 0 0,0 0 0,0 0 0,0 0 0,0 0 0,0 0 0,0 1 0,0-1 0,0 0 0,0 0 0,0 0 0,0 0 0,0 0 0,0 0 0,0 0 0,0 0 0,0 0 0,0 0 0,0 0 0,-24-20 95,13 9-59,-1 0 0,1 1 0,-2 1 0,-20-14 0,28 21-23,0-1 0,-1 1-1,1-1 1,0 2 0,-1-1-1,1 0 1,-1 1-1,0 0 1,0 1 0,1-1-1,-1 1 1,0 0-1,0 1 1,1-1 0,-1 1-1,-6 2 1,8-2-8,0 1 0,0 0 0,1 0 0,-1 1 0,1-1 0,-1 1 0,1 0 0,0 0 0,0 0 0,0 0 0,0 0 0,0 1 0,1-1 0,-4 7 0,2-2 4,-1 0 1,2 0 0,-1 1 0,1 0-1,-4 16 1,6-18-11,1-1-1,0 0 1,-1 0-1,2 0 1,-1 0-1,1 1 0,0-1 1,0 0-1,1 0 1,0 0-1,0-1 1,0 1-1,4 5 1,2 3-6,0-1-1,1 0 1,20 22 0,-27-33 7,0 0 1,0 0-1,0 0 1,0 0-1,0 0 1,0 0-1,1 0 1,-1-1 0,1 1-1,-1-1 1,1 1-1,0-1 1,-1 0-1,1 0 1,0-1 0,0 1-1,0 0 1,0-1-1,0 0 1,0 0-1,-1 0 1,1 0-1,0 0 1,0 0 0,0-1-1,0 1 1,0-1-1,0 0 1,-1 0-1,1 0 1,0 0 0,-1-1-1,1 1 1,-1-1-1,1 1 1,-1-1-1,5-4 1,3-3 4,-1-1 1,1-1-1,-2 1 1,1-2-1,-2 1 1,12-21 0,-12 16 22,-1 0 0,0 0 0,-1-1 0,0 0 0,-2 0 1,0 0-1,1-30 0,-2 39 22,-2 8-43,0-1 1,1 1 0,-1-1 0,0 1 0,0 0-1,1-1 1,-1 1 0,0-1 0,0 1-1,0-1 1,1 1 0,-1-1 0,0 1 0,0-1-1,0 1 1,0-1 0,0 1 0,0-1-1,0 1 1,0-1 0,0 1 0,-1-1 0,1 1-1,0-1 1,0 1 0,0-1 0,0 1-1,-1-1 1,1 1 0,0 0 0,-1-1-1,1 1 1,0-1 0,-1 1 0,1 0 0,0-1-1,-1 1 1,-5 28 76,5 3-71,2 1 0,4 41 1,-2-48-13,-2-13 1,1 1-1,6 22 1,-7-32-8,-1-1 1,1 1 0,0-1-1,0 0 1,0 1 0,0-1-1,0 0 1,1 0 0,-1 0-1,0 0 1,1 0 0,0 0-1,0 0 1,-1 0 0,1-1-1,0 1 1,0-1 0,0 1-1,1-1 1,-1 0-1,3 1 1,-3-1 5,0-1-1,1 0 0,-1-1 1,0 1-1,0 0 1,1-1-1,-1 1 1,0-1-1,0 1 1,0-1-1,0 0 0,0 0 1,0 0-1,0 0 1,0-1-1,0 1 1,1-2-1,30-28-5,-21 14 17,0 0 0,-1-1 0,-1 0 0,0 0 0,-1-1 0,7-24 0,20-41 36,-25 65-25,-6 10 10,0 0 1,-1-1 0,5-14-1,-8 21-24,0 1 1,0-1-1,1 0 0,-1 0 1,1 1-1,-1-1 0,1 1 1,0 0-1,3-5 0,-4 7-6,-1-1-1,1 1 1,0-1 0,-1 1-1,1-1 1,0 1 0,0 0-1,-1-1 1,1 1 0,0 0-1,0-1 1,-1 1 0,1 0-1,0 0 1,0 0 0,0 0-1,0 0 1,-1 0 0,1 0-1,0 0 1,0 0 0,0 0-1,-1 0 1,1 0 0,0 1-1,0-1 1,0 0 0,-1 0-1,1 1 1,0-1 0,-1 1-1,1-1 1,0 1 0,-1-1-1,1 1 1,0-1 0,-1 1-1,2 1 1,2 4 2,0-1-1,0 1 1,0 0 0,-1 1 0,0-1-1,0 1 1,0-1 0,1 9-1,12 61 50,-11-46-42,20 80 116,-24-107-117,0 0 0,0 0 0,0-1-1,0 1 1,0 0 0,1-1 0,-1 1 0,1-1-1,-1 0 1,1 1 0,0-1 0,2 2 0,-2-3-3,-1 0-1,1 0 1,0 0 0,-1-1 0,1 1 0,0 0-1,-1-1 1,1 1 0,0-1 0,0 1 0,0-1 0,-1 0-1,1 0 1,0 0 0,0 0 0,0 0 0,0 0-1,-1-1 1,5 0 0,4-1 6,0-1-1,0 0 0,0-1 1,0 0-1,0 0 1,-1-1-1,0 0 1,11-9-1,16-12 68,-2-2 1,0-1-1,-2-1 0,34-43 0,-65 72-74,0 0 0,-1 0 0,1 0 0,0 0-1,0 0 1,0 0 0,-1 0 0,1 0-1,-1 0 1,1 0 0,-1-1 0,1 1 0,-1 0-1,0 0 1,1-1 0,-1 1 0,0 0-1,0 0 1,0-1 0,0 1 0,0 0 0,0-1-1,-1 1 1,1 0 0,0 0 0,-1-1-1,1 1 1,0 0 0,-2-2 0,0-3 41,2 6-45,0 0 0,-1-1 0,1 1 1,0-1-1,0 1 0,0-1 0,0 1 1,-1 0-1,1-1 0,0 1 0,0 0 0,-1-1 1,1 1-1,0 0 0,0-1 0,-1 1 1,1 0-1,0-1 0,-1 1 0,1 0 0,-1 0 1,1 0-1,0-1 0,-1 1 0,1 0 1,-1 0-1,1 0 0,0 0 0,-1 0 0,1 0 1,-1 0-1,1 0 0,-1 0 0,1 0 1,-1 0-1,1 0 0,0 0 0,-1 0 1,1 0-1,-1 0 0,1 0 0,0 1 0,-1-1 1,1 0-1,-1 0 0,1 0 0,0 1 1,-1-1-1,1 0 0,0 0 0,-1 1 0,-8 4 11,0 0-1,1 0 0,0 1 0,0 0 1,0 1-1,0 0 0,1 0 0,0 0 1,1 1-1,0 0 0,0 0 0,-6 13 1,-1 3-1,1 0 0,1 2 0,-10 34 0,20-55-16,-1 1 0,1-1-1,0 0 1,0 0 0,0 1-1,1-1 1,0 0 0,0 1-1,0-1 1,1 0-1,-1 1 1,1-1 0,1 0-1,-1 0 1,1 1 0,0-1-1,0-1 1,0 1 0,1 0-1,-1 0 1,5 4-1,-7-9 3,1 1-1,0 0 0,0 0 1,0 0-1,0-1 1,0 1-1,1-1 0,-1 1 1,0-1-1,0 1 0,0-1 1,0 1-1,1-1 0,-1 0 1,0 0-1,0 0 0,1 0 1,-1 0-1,0 0 0,0 0 1,1 0-1,-1 0 0,0 0 1,0-1-1,0 1 0,1-1 1,-1 1-1,0-1 0,0 1 1,0-1-1,0 1 0,1-2 1,1 0-1,0 0 1,-1 1 0,1-2-1,-1 1 1,1 0 0,-1-1-1,0 1 1,0-1 0,0 1-1,0-1 1,2-4-1,7-28 30,0-1 0,-3 1 0,8-66 0,-9 50 101,-7 30 83,-2 17-44,-1 15-89,-3 28-4,0 57 0,2-28-43,0-13-15,-1 18 15,-17 86-1,18-142-14,-1 1-1,-12 28 1,14-40-9,0 0 0,0 0 0,-1 0 0,1 0 0,-1-1 0,-1 0-1,1 1 1,-1-1 0,1-1 0,-8 6 0,10-9 2,0 0-1,0 0 0,0-1 1,0 1-1,0 0 1,-1-1-1,1 0 1,0 0-1,0 1 1,-1-1-1,1 0 1,0-1-1,0 1 1,-1 0-1,1-1 1,0 1-1,0-1 1,0 0-1,0 0 0,0 1 1,0-1-1,0-1 1,0 1-1,0 0 1,0 0-1,-2-3 1,-5-3 43,1-1 1,0 1-1,-13-17 1,19 21-43,0 1 0,0 0-1,0-1 1,0 1 0,1-1 0,0 0 0,-1 1 0,1-1 0,0 0 0,0 0 0,0 0 0,1 0 0,-1 0 0,1 0-1,-1 0 1,1 0 0,0 0 0,0 0 0,1 0 0,-1 0 0,1 0 0,-1 0 0,1 0 0,0 0 0,0 0 0,0 1-1,2-4 1,1-1-12,1 1-1,0 0 1,0 0 0,0 1-1,1-1 1,-1 1-1,1 0 1,1 0-1,7-4 1,41-22-51,72-30 0,32-18-102,28-37-32,-184 114 187,0 0 0,0 0 0,-1-1 0,1 1 0,0-1 0,-1 1 0,0-1 0,0 0 0,0 0 0,0 0 0,0 0 0,0 0 0,-1 0 0,0-1 0,1 1 0,-1-1 0,0 1 0,-1 0 0,1-1 0,-1 1 0,1-1 0,-1 0 0,0 1 0,-1-1 0,1 1 0,0-1 0,-1 1 0,0-1 0,0 1 0,0-1 0,-3-5 0,1 3 16,0-1-1,0 1 1,-1 0 0,0 0-1,0 0 1,-1 0 0,-9-9-1,12 13-5,0 0 0,0 1-1,0-1 1,0 1 0,0-1 0,-1 1-1,1 0 1,0 0 0,-1 0-1,1 0 1,-1 0 0,1 1-1,-1-1 1,0 1 0,1-1-1,-1 1 1,1 0 0,-1 0 0,0 0-1,1 1 1,-1-1 0,1 0-1,-1 1 1,1 0 0,-4 1-1,-3 2 12,1 1 0,-1 1-1,1-1 1,0 1-1,0 1 1,1-1-1,-1 1 1,2 1 0,-1-1-1,1 1 1,0 0-1,1 1 1,-8 14-1,8-13-5,0 0-1,1 0 0,1 1 0,0 0 1,0 0-1,1-1 0,0 1 0,1 1 1,0-1-1,0 0 0,2 0 0,1 14 1,0-15 1,0 0 0,0 0 0,2 0 0,-1-1 0,1 1 0,0-1 0,9 14 0,-11-21-14,-1 1 1,1-1-1,0 0 1,-1 0-1,1 0 1,0 0-1,0 0 1,0 0 0,1-1-1,-1 1 1,0-1-1,1 1 1,-1-1-1,1 0 1,-1 0-1,1 0 1,-1 0 0,1-1-1,0 1 1,-1-1-1,1 1 1,0-1-1,0 0 1,-1 0-1,1 0 1,0-1-1,0 1 1,-1-1 0,1 1-1,0-1 1,-1 0-1,1 0 1,4-2-1,21-13 39,-1-1-1,-1-1 0,0-1 0,32-33 1,-27 25 109,0 1 1,38-23 0,-68 48-147,1 0 1,-1 0 0,1 0 0,-1 0-1,1 0 1,0 1 0,-1-1 0,1 1-1,0-1 1,0 1 0,-1 0-1,1 0 1,0-1 0,0 1 0,-1 1-1,1-1 1,0 0 0,0 0 0,-1 1-1,1-1 1,0 1 0,0-1 0,-1 1-1,1 0 1,-1-1 0,1 1-1,0 0 1,1 2 0,2 2 12,0 0 0,0 0 0,0 1 0,-1-1 0,6 12 0,-6-11-15,3 7-2,0 0 0,-1 0 0,4 14 0,9 20 0,-19-47 0,1 1 0,-1 0 0,1 0 0,-1 0 0,1-1 0,0 1 0,-1 0 0,1-1 0,0 1 0,-1 0 0,1-1 0,0 1 0,0-1 0,-1 1 0,1-1 0,0 1 0,0-1 0,0 0 0,0 1 0,0-1 0,0 0 0,0 0 0,0 0 0,0 0 0,-1 0 0,1 0 0,0 0 0,0 0 0,0 0 0,0 0 0,0 0 0,0 0 0,0-1 0,0 1 0,0 0 0,0-1 0,1 0 0,2-1 0,0-1 0,0 1 0,0-1 0,0 0 0,-1 0 0,7-7 0,60-79-611,-58 72-2809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55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1 940 9440,'0'0'2561,"11"1"-2024,-3-1-418,2 1 13,-1 0 1,1-1-1,-1-1 1,0 0 0,1 0-1,10-3 1,-5-1 84,-1 0 1,1-1 0,-1-1-1,0 0 1,-1-1-1,0 0 1,0-1-1,-1 0 1,0-1-1,-1-1 1,0 0-1,11-14 1,8-13 534,-2-2 0,38-68 0,-42 62-219,-1-1 0,-2-1 1,16-61-1,-10 24 10,-11 39-97,-2 0-1,-2-1 1,11-89-1,-22 120-103,-1 13-47,0 5 3,-7 29 86,-116 458 403,40-215-370,50-171-218,16-60-62,-1-1 0,-35 58 1,38-74-74,11-18-27,-1 0 1,0 1-1,-1-2 1,1 1-1,-2-1 1,1 0-1,-1 0 1,0 0 0,0-1-1,-1 0 1,-12 7-1,18-12-3,-1 0 1,0 0-1,0 0 0,0 0 0,0 0 0,0-1 1,0 1-1,-4-1 0,5 1-24,1-1 1,0 0-1,0 0 0,0 0 1,-1-1-1,1 1 0,0 0 1,0 0-1,0-1 0,0 1 1,-1 0-1,1-1 1,0 0-1,0 1 0,0-1 1,0 1-1,0-1 0,0 0 1,0 0-1,0 0 0,1 1 1,-1-1-1,0 0 0,-1-2 1,2 1 2,0-1 0,1 0 0,-1 1 0,0-1 0,1 1 0,0-1 0,-1 0 0,1 1 0,0 0 0,0-1 0,3-4 0,-2 2 4,7-12 5,0 0 0,1 0 0,1 0 1,1 2-1,0-1 0,1 2 0,0-1 0,1 2 0,24-19 0,15-5 43,89-48 1,-58 38-6,65-44 53,-137 84-100,0 1 0,0 0 0,15-5 0,15-7 109,-33 14 74,-13 7 82,-11 9-118,-23 21-3,19-18-70,-19 21-1,32-31-53,1 1 0,1 0 0,-1 1-1,1-1 1,0 1 0,0-1 0,-5 16-1,6-15 6,0 3 48,0-1 1,0 1-1,1 0 0,-1 13 0,2-21-67,1 0-1,0-1 1,0 1 0,0 0-1,0-1 1,0 1-1,1 0 1,-1-1 0,0 1-1,1-1 1,-1 1-1,1 0 1,0-1 0,-1 1-1,1-1 1,0 0-1,0 1 1,0-1 0,0 0-1,0 1 1,0-1-1,0 0 1,1 0 0,-1 0-1,0 0 1,1 0-1,-1 0 1,0 0 0,1-1-1,-1 1 1,1 0-1,0-1 1,2 1 0,-2 0 6,1-1 1,-1-1-1,0 1 0,1 0 1,-1-1-1,0 1 1,1-1-1,-1 1 0,3-2 1,1 0 2,-2 0-10,0 1 0,0-1 1,0 0-1,0 0 0,0 0 0,0 0 0,-1-1 0,1 0 0,-1 1 0,1-1 0,-1 0 0,0-1 0,4-5 0,-3 3 13,0 0 1,-1-1-1,0 1 1,0-1-1,-1 0 1,0 0-1,3-12 1,-2-6 81,-1 0 1,-1 0 0,-4-43-1,2 66-106,1 0 7,0 1 1,0-1 0,0 0-1,0 0 1,0 0 0,0 1-1,0-1 1,0 0 0,1 0-1,-1 1 1,1-1 0,-1 0-1,1 0 1,0 1 0,0-1 0,0 1-1,0-1 1,0 1 0,1-2-1,0 1-12,0 1 0,1 0 0,-1-1 0,1 1 0,-1 0 0,1 0 0,-1 0 1,1 1-1,-1-1 0,1 1 0,0-1 0,4 1 0,-2 0-2,-1 0 0,1 1 0,-1-1 0,1 1 0,-1 0 0,1 0-1,-1 0 1,0 1 0,0 0 0,1 0 0,-1 0 0,0 0 0,-1 0 0,1 1 0,0 0 0,5 5 0,2 2 20,-1 1 0,0 1 0,13 18-1,-10-10 41,-1 0 0,-1 1 0,-1 0 0,15 44 0,-15-28 30,-1 0 1,4 48-1,-12-78-90,5 30 0,-6-35 0,1 1 0,-1-1 0,1 1 0,0-1 0,0 0 0,0 0 0,0 1 0,1-1 0,-1 0 0,0 0 0,1 0 0,1 2 0,-2-4 0,0 1 0,0-1 0,1 0 0,-1 1 0,0-1 0,0 0 0,0 0 0,0 0 0,0 0 0,0 0 0,1 0 0,-1 0 0,0 0 0,0 0 0,0 0 0,0-1 0,0 1 0,0 0 0,0-1 0,0 1 0,0-1 0,0 0 0,0 1 0,0-1 0,0 1 0,1-2 0,26-22 0,-24 20 0,31-32 0,33-43 0,18-22 0,-8 22 870,-35 37-5767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57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1 618 10848,'0'0'3721,"11"4"-3073,-7-2-570,0-1-27,-1 1 0,1-1 0,-1 0 0,1 0 0,0 0 0,-1 0 0,1-1 0,0 0 0,0 1 0,-1-1 0,1-1 0,0 1 0,0 0 0,-1-1 0,1 0 0,0 0 0,-1 0 0,1 0 0,-1-1 0,0 1 0,1-1 0,3-2 0,14-12 290,-1-1 0,-1-1 0,0 0 0,30-40 0,55-95 932,-37 52-534,46-84 547,-101 158-941,-11 26-323,-1 0-1,0 0 0,1 0 1,-1 0-1,0 0 0,0 0 0,0 0 1,1 0-1,-1 0 0,0 0 1,-1 0-1,1-1 0,0 1 0,0 0 1,0 0-1,-1 0 0,1 0 1,0 0-1,-1 1 0,1-1 0,-1 0 1,0-1-1,-1 3 28,1 1 1,-1 0-1,0-1 1,1 1-1,-1 0 0,1 0 1,0 0-1,-1 0 1,1 0-1,0 0 1,-1 3-1,0-1 3,-11 22 69,1 1-1,1 0 0,1 1 0,-11 52 0,18-65-52,1 0 0,0 1 0,1-1 0,0 0 0,2 1 0,-1-1 0,2 1 1,0-1-1,1 0 0,1 0 0,6 17 0,-9-27-33,2 0 0,-1-1 0,1 1 0,-1-1 0,1 1 0,0-1 0,1 0 0,-1 0 1,1 0-1,0 0 0,0-1 0,0 0 0,0 0 0,0 0 0,1 0 0,0 0 1,-1-1-1,1 0 0,0 0 0,0 0 0,0-1 0,0 0 0,0 0 0,1 0 0,-1 0 1,0-1-1,7 0 0,0-1 15,-1 0-1,1-1 1,0-1 0,-1 0 0,1 0 0,-1-1 0,0 0-1,0-1 1,-1-1 0,0 1 0,12-9 0,9-9 165,0-2 1,-2-1-1,-1-1 0,0-2 1,26-37-1,-60 80-36,-1 0 1,2 0-1,0 0 1,-6 26-1,4-11-94,5-22-65,0 1-1,0 0 0,1 0 0,0 0 1,0 0-1,2 13 0,-1-17-5,0-1 1,1 0-1,0 1 1,0-1-1,0 0 0,0 0 1,0 1-1,1-1 1,-1 0-1,1 0 0,0 0 1,0-1-1,0 1 1,0 0-1,0-1 0,1 0 1,-1 1-1,4 1 0,-5-3-5,0 0-1,0-1 0,0 1 0,1 0 0,-1-1 0,0 1 0,0-1 0,0 1 0,1-1 0,-1 0 0,0 1 1,1-1-1,-1 0 0,0 0 0,1 0 0,-1 0 0,0 0 0,1 0 0,-1-1 0,0 1 0,0 0 0,1-1 1,-1 1-1,0-1 0,0 1 0,0-1 0,1 1 0,-1-1 0,0 0 0,0 0 0,0 0 0,0 1 0,0-1 1,0 0-1,0 0 0,-1 0 0,1 0 0,0-1 0,1-1 0,0-1 22,1-1 0,-1 0-1,1 0 1,-2 0 0,1 0 0,0 0 0,-1 0 0,1-10-1,-1 0 29,-1 0 0,-1 0 0,0 0-1,-1 1 1,-5-23 0,5 30-26,0-1 1,-1 1-1,0-1 0,0 1 1,0 0-1,-1 0 0,0 0 1,-1 1-1,1-1 0,-1 1 0,0 0 1,-8-6-1,-33-16 339,46 27-368,0 1 0,0 0-1,0 0 1,0 0 0,-1-1 0,1 1 0,0 0 0,0 0 0,0-1 0,0 1 0,0 0 0,0 0 0,0-1-1,0 1 1,0 0 0,0 0 0,0-1 0,0 1 0,0 0 0,0 0 0,0-1 0,0 1 0,0 0 0,0 0-1,0-1 1,0 1 0,0 0 0,0 0 0,1-1 0,-1 1 0,0 0 0,0 0 0,0 0 0,0-1 0,0 1-1,1 0 1,-1 0 0,0 0 0,0 0 0,1-1 0,-1 1 0,0 0 0,0 0 0,0 0 0,1 0 0,20-11 19,29-5-14,-31 11-1,1 2 0,0 0 0,0 2 0,1 0 0,-1 1 0,29 4 0,-46-5-4,0 2 0,-1-1 0,1 0 0,0 0 0,0 1 0,0 0 0,-1-1-1,1 1 1,0 0 0,-1 1 0,1-1 0,-1 0 0,1 1 0,-1-1 0,0 1 0,1 0 0,-1 0 0,0 0 0,0 0 0,0 0 0,0 0-1,-1 0 1,1 1 0,-1-1 0,1 1 0,-1-1 0,0 1 0,0-1 0,0 1 0,0 0 0,0 0 0,-1-1 0,1 5 0,-1 3 40,0 1 0,-1-1 1,-1 1-1,1-1 1,-2 1-1,1-1 0,-7 15 1,4-2 90,5-20-89,0 0 0,-1 1 0,1-1 0,-1 0 0,0 0-1,0 0 1,0 0 0,-1 0 0,1 0 0,-4 5 0,4-7 84,4-2-94,-1 0-1,1-1 1,-1 1-1,0 0 1,0-1-1,1 1 0,-1-1 1,0 1-1,-1-1 1,1 0-1,2-2 1,1-1 3,65-68 118,-40 41-85,0 2 0,66-51 0,-82 70-32,-11 8-28,1 0 0,-1 0 0,1 1 0,0-1-1,0 1 1,0 0 0,0 0 0,0 0 0,0 0 0,8-1 0,-10 4-11,0 0 0,0 0 0,-1 1 0,1-1 0,0 1 0,-1-1 0,1 1 0,-1-1 0,1 1 0,-1 0 0,0 0 0,0 0 0,0 0 0,0 0 0,0 0 0,1 3 0,1 2 0,7 15 0,-1 1 0,12 45 0,-16-47 0,2 0 0,0 0 0,18 36 0,-22-52 0,1 4 0,2-1 0,-1 1 0,1-1 0,10 11 0,-14-17 0,-1-1 0,1 1 0,-1-1 0,1 0 0,-1 1 0,1-1 0,0 0 0,0 0 0,0 0 0,0-1 0,0 1 0,0 0 0,0-1 0,0 1 0,0-1 0,0 1 0,0-1 0,0 0 0,0 0 0,0 0 0,0 0 0,0-1 0,0 1 0,0 0 0,0-1 0,0 1 0,0-1 0,3-1 0,1-2 0,1 0 0,-1 0 0,0-1 0,-1 0 0,1 0 0,-1 0 0,9-12 0,29-48 0,-25 37 0,78-132 0,-91 151 0,-1 4 0,-1-1 0,0 0 0,0 1 0,-1-1 0,1 0 0,1-9 0,-2 11 0,0 11 0,0 14 0,-3 5 0,-16 195 0,15-209 0,-1 1 0,0-1 0,-9 21 0,10-29 0,1-1 0,-1 1 0,0-1 0,0 0 0,0 1 0,0-1 0,0 0 0,-1 0 0,1-1 0,-1 1 0,0 0 0,0-1 0,0 0 0,0 0 0,0 0 0,-5 3 0,6-5 0,1 0 0,-1 0 0,1 0 0,-1 0 0,1 0 0,-1 0 0,1 0 0,-1-1 0,1 1 0,0-1 0,-1 1 0,1-1 0,-1 1 0,1-1 0,0 0 0,0 1 0,-1-1 0,1 0 0,0 0 0,0 0 0,0 0 0,-2-2 0,-23-30 0,19 24 0,4 5 0,6 6 0,1 0 0,-1-1 0,1 1 0,0-1 0,0 0 0,5 1 0,8 2 0,38 11 0,-9-1 0,0-3 0,80 11 0,-110-22 0,-1 0 0,21-4 0,-35 4 24,-1 0 0,1 0 0,-1 0 0,1 0 1,-1 0-1,0 0 0,1 0 0,-1 0 0,1 0 0,-1 0 0,1-1 0,-1 1 0,0 0 0,1 0 1,-1 0-1,0-1 0,1 1 0,-1 0 0,0-1 0,1 1 0,-1 0 0,0 0 0,1-1 1,-1 1-1,0-1 0,0 1 0,1 0 0,-1-1 0,0 1 0,0 0 0,0-1 0,0 1 0,1-1 1,-1 1-1,0-1 0,0 1 0,0 0 0,0-1 0,0 1 0,0-2 0,-7-13-3818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8:57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17791,'0'0'2720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00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1168 10040,'0'0'2909,"11"-6"-2370,-7 3-482,12-5 191,0-1-1,-1-1 1,28-22 0,33-44 740,-3-4 1,-4-2-1,72-111 1,-111 149-715,-1 5 129,32-64 0,-44 71-194,-2-1 0,-1-1 0,-2-1 1,-1 1-1,-1-2 0,4-39 0,-13 66-115,0 7-43,-1 0-1,0 0 1,1 1 0,-1-1 0,0 0 0,0 0 0,0 0 0,0 0-1,0 0 1,-1 0 0,1 1 0,-1-1 0,1 0 0,-1 0-1,1 1 1,-1-1 0,0 0 0,0 0 0,-2-2 0,3 4-35,0 0 0,0 0 1,-1-1-1,1 1 0,0 0 1,0 0-1,0 0 0,-1 0 1,1 0-1,0 0 1,0 0-1,0 0 0,-1 0 1,1 0-1,0 0 0,0 0 1,0 0-1,-1 0 0,1 0 1,0 0-1,0 0 0,0 0 1,-1 0-1,1 0 0,0 0 1,0 0-1,0 0 1,-1 0-1,1 0 0,0 0 1,0 0-1,0 1 0,0-1 1,-1 0-1,1 0 0,0 0 1,0 0-1,0 0 0,0 1 1,0-1-1,0 0 0,-1 0 1,1 0-1,0 1 1,0-1-1,-10 16 221,-5 23-97,-8 39 211,-18 111 0,33-146-225,0-5 80,2 1 1,2 0-1,1 73 0,4-100-91,1-1-1,0 1 0,1-1 0,0 1 1,1-1-1,9 18 0,-12-26-88,1-1 0,0 0 0,-1 1 0,1-1 0,0 0 0,0 0 0,0 0 0,1 0 0,-1-1 0,0 1 0,1-1 0,-1 1 0,1-1 0,-1 0 0,1 0 0,0 0 0,0 0 0,-1 0 0,1-1 0,0 1 0,0-1 0,0 0 0,0 1 0,-1-2 0,1 1 0,0 0 0,6-2 0,-1 1 29,1-1 1,0 0-1,0-1 0,-1 0 0,0-1 0,0 0 0,15-9 1,5-7 37,-2-1 1,0-2 0,-2 0 0,-1-2 0,0 0-1,-2-2 1,-1 0 0,-1-2 0,17-34 0,-8 4 69,-2 0 1,-2-2-1,27-116 0,-43 140 21,-2-1 0,-2 1-1,0-60 1,-4 103-136,-1 0 0,0-1 0,-1 1 0,-2 9 0,-4 12 0,-15 92 111,-55 224 421,25-145 33,53-193-568,-1-1-1,0 1 1,-1-1-1,1 1 1,-1-1 0,0 0-1,0 1 1,0-1-1,0 0 1,-5 5 0,24-67 1249,13-18-1183,-11 53-111,-4 6 0,-12 14 0,-1 0 0,1 1 0,0-1 0,0 1 0,0 0 0,1 0 0,-1 0 0,6-3 0,-8 5 0,0-1 0,0 0 0,0 1 0,1-1 0,-1 1 0,0 0 0,0-1 0,0 1 0,0 0 0,1-1 0,-1 1 0,0 0 0,0 0 0,0 0 0,1 0 0,-1 0 0,0 0 0,0 1 0,0-1 0,1 0 0,-1 0 0,0 1 0,0-1 0,0 1 0,0-1 0,0 1 0,0 0 0,0-1 0,2 3 0,3 10 0,0 1 0,-1 0 0,0 1 0,4 26 0,-5-23 0,7 49 0,-9-51 0,0 1 0,1-1 0,1 0 0,0 0 0,1-1 0,9 21 0,-13-35 0,0 1 0,0-1 0,0 0 0,0 0 0,0 0 0,0 0 0,0 0 0,1 0 0,-1 0 0,0 0 0,1-1 0,-1 1 0,0 0 0,1-1 0,-1 1 0,1-1 0,-1 0 0,0 1 0,1-1 0,-1 0 0,1 0 0,-1 0 0,1 0 0,-1 0 0,1 0 0,-1 0 0,1 0 0,-1-1 0,3 0 0,6-2 0,0 0 0,0-1 0,12-7 0,-10 5 0,23-11 0,0-2 0,43-30 0,-12 5 0,-40 28 0,-2-1 0,0-1 0,36-35 0,-47 40 0,-9 10 0,0-1 0,1-1 0,-1 1 0,-1 0 0,1-1 0,-1 0 0,0 0 0,0 0 0,0 0 0,-1-1 0,3-6 0,-5 12 0,0 0 0,0-1 0,0 1 0,0 0 0,0-1 0,0 1 0,0 0 0,0-1 0,0 1 0,0 0 0,0-1 0,0 1 0,0 0 0,0-1 0,0 1 0,0 0 0,0-1 0,0 1 0,0 0 0,-1 0 0,1-1 0,0 1 0,0 0 0,0 0 0,-1-1 0,1 1 0,0 0 0,0 0 0,-1-1 0,1 1 0,0 0 0,0 0 0,-1 0 0,1 0 0,0-1 0,-1 1 0,1 0 0,-16 2 0,-19 14 0,17-6 0,1 1 0,1 1 0,-1 0 0,2 1 0,0 1 0,1 0 0,0 1 0,1 1 0,1 0 0,0 1 0,1 0 0,1 1 0,-14 34 0,22-47 0,0-1 0,1 1 0,-1 0 0,1 0 0,1 0 0,-1 0 0,1 0 0,0 0 0,0 0 0,0 0 0,0-1 0,1 1 0,2 7 0,-2-10 0,0 0 0,0 1 0,0-1 0,0 0 0,0 0 0,1 0 0,-1 0 0,1 0 0,-1 0 0,1 0 0,0-1 0,0 1 0,0-1 0,0 1 0,0-1 0,0 0 0,0 0 0,0 1 0,1-2 0,-1 1 0,0 0 0,1 0 0,-1-1 0,0 1 0,1-1 0,-1 0 0,1 0 0,4 0 0,-2 0 0,-1-1 0,1 0 0,0 0 0,0-1 0,-1 1 0,1-1 0,0 0 0,-1-1 0,0 1 0,1-1 0,-1 1 0,0-1 0,-1 0 0,8-7 0,-1 0 0,-1-1 0,0 0 0,-1 0 0,8-13 0,0-4 0,-1-1 0,-1-1 0,-2 1 0,-1-2 0,12-56 0,-11 150 0,-6-17 0,-4-22 0,2 1 0,11 45 0,-14-69 0,-1 1 0,1 0 0,-1 0 0,1 0 0,0-1 0,0 1 0,0 0 0,0-1 0,0 1 0,0-1 0,0 1 0,1-1 0,-1 0 0,0 0 0,1 1 0,-1-1 0,1 0 0,3 1 0,-4-1 0,1-1 0,0 1 0,0-1 0,-1 0 0,1 0 0,0 0 0,0 0 0,-1 0 0,1 0 0,0-1 0,0 1 0,-1-1 0,1 1 0,0-1 0,-1 1 0,3-2 0,6-4 0,-1-1 0,1 1 0,-2-1 0,17-17 0,-11 11 0,19-12 0,-23 17 0,0 1 0,-1-1 0,0-1 0,12-13 0,-19 20 0,0 0 0,0-1 0,0 1 0,0 0 0,0 0 0,0 0 0,1 0 0,3-1 0,-6 2 0,0 1 0,1 0 0,-1 0 0,1 0 0,-1 0 0,0 0 0,1 0 0,-1-1 0,1 1 0,-1 0 0,1 0 0,-1 0 0,0 0 0,1 1 0,-1-1 0,1 0 0,-1 0 0,0 0 0,1 0 0,-1 0 0,1 0 0,-1 1 0,0-1 0,1 0 0,0 1 0,0 0 0,-1 0 0,1 0 0,0 0 0,-1 0 0,1 0 0,-1 0 0,0 0 0,1 0 0,-1 0 0,0 0 0,1 0 0,-1 0 0,0 2 0,2 18 0,-1 1 0,0 0 0,-2-1 0,-5 32 0,7-35 0,-1-18 0,1 0 0,-1 1 0,0-1 0,0 0 0,0 0 0,0 0 0,1 1 0,-1-1 0,0 0 0,0 0 0,1 0 0,-1 0 0,0 0 0,0 1 0,1-1 0,-1 0 0,0 0 0,0 0 0,1 0 0,-1 0 0,0 0 0,0 0 0,1 0 0,-1 0 0,0 0 0,1 0 0,-1 0 0,0 0 0,0 0 0,1 0 0,-1 0 0,1-1 0,24-17 0,-22 15 0,3-2 0,32-28 0,65-45 0,-82 63 0,-17 11 0,0 1 0,0 0 0,0 0 0,1 0 0,-1 1 0,1-1 0,-1 1 0,1 0 0,0 1 0,0-1 0,7-1 0,-10 3 0,0 1 0,-1-1 0,1 1 0,0-1 0,0 1 0,-1-1 0,1 1 0,-1 0 0,1 0 0,-1 0 0,1 0 0,-1 0 0,1 0 0,0 2 0,20 21 0,-14-15 0,113 125 0,-120-133 27,0 0 0,0 0 0,0 0 0,0 0 0,1 0 0,-1 0 1,0-1-1,1 1 0,-1 0 0,1-1 0,-1 1 0,0-1 0,1 1 0,0-1 0,-1 0 0,1 1 0,-1-1 0,1 0 1,-1 0-1,1 0 0,-1 0 0,1-1 0,-1 1 0,1 0 0,0-1 0,-1 1 0,0-1 0,1 1 0,-1-1 0,1 1 1,1-2-1,-2 1-260,0 0 1,0 0 0,1 0-1,-1 0 1,0 0 0,0 0-1,-1 0 1,1 0 0,0-1 0,0 1-1,0 0 1,-1 0 0,1-1-1,-1 1 1,1 0 0,-1-1-1,1 1 1,-1 0 0,0-1-1,0-2 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00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13672,'0'0'472,"78"6"16,25-8 152,32-4 16,10-7 199,-12 3 9,-22 8-136,-20-2 0,-13 2-48,-15-2 8,-9 2-168,-5-2 16,-5 2-192,-2-4 16,-1-4-128,7 0 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04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1081 9144,'0'0'4185,"11"5"-3712,3 1-282,0-1-1,1 0 0,0-1 0,0-1 1,0 0-1,0-1 0,0-1 0,1 0 1,18-2-1,-15-1 145,-1-2 0,0 0 0,1-1 1,-1-1-1,-1 0 0,33-18 0,-42 20-180,0-1 0,0-1 0,-1 1 0,1-1 0,-1 0 0,-1-1 0,1 0 0,-1 0 0,0 0 0,-1-1 0,1 0 0,-2 0 0,1 0 0,-1-1 0,5-13 0,-8 18-107,0 1 1,-1-1-1,1 1 0,-1-1 0,0 0 0,1 1 0,-2-1 0,1 1 0,0-1 0,-1 1 1,0-1-1,0 1 0,0-1 0,0 1 0,0 0 0,-1-1 0,1 1 0,-1 0 0,0 0 0,0 0 1,0 0-1,0 0 0,-1 1 0,1-1 0,-1 1 0,1 0 0,-1-1 0,0 1 0,0 0 1,0 0-1,0 1 0,-1-1 0,1 1 0,0 0 0,-1-1 0,1 1 0,0 1 0,-1-1 1,0 1-1,1-1 0,-1 1 0,1 0 0,-1 0 0,1 0 0,-1 1 0,1-1 0,-1 1 0,1 0 1,-5 1-1,0 2-2,0 0 0,1 0 0,0 0 0,-1 1 1,1 0-1,1 1 0,-1-1 0,1 1 0,0 0 0,-5 8 1,0-1 30,2 0 0,0 1 0,1 0 0,-10 21 0,16-28-36,-1-1 1,1 1 0,0 0-1,0 0 1,1 0-1,0 0 1,0 0-1,0 0 1,1 0-1,0 0 1,1 1-1,0-1 1,0 0-1,0 0 1,1 0 0,0-1-1,0 1 1,1 0-1,-1-1 1,2 1-1,-1-1 1,1 0-1,0 0 1,0 0-1,10 10 1,-6-8 28,1-1 0,0 0 0,0 0 1,1-1-1,-1 0 0,1 0 0,1-1 0,-1-1 1,1 0-1,0 0 0,0-1 0,0 0 0,0-1 0,1-1 1,16 1-1,-7-1 33,0-2 1,0 0-1,0-2 1,-1 0-1,1-2 1,0 0-1,28-11 1,-21 3 19,-1-2 1,0 0 0,37-29 0,-57 39-105,18-14 64,-2-1-1,0 0 0,-2-2 1,24-28-1,-12 7 95,41-72-1,-51 72-83,-2-1 0,-1-1 1,-3-1-1,19-76 0,-17 29 84,11-133 0,-29 217-158,2-14 35,-2-28 0,-1 46-31,-1-1-1,1 1 1,-1 0-1,0 0 1,0 0-1,0 0 1,-1 0-1,0 0 1,0 0 0,0 1-1,-4-7 1,5 10-17,0 0 1,0 1-1,0-1 1,0 0-1,0 0 0,0 1 1,0-1-1,0 0 1,0 1-1,0-1 1,0 1-1,0-1 1,0 1-1,0 0 0,-1 0 1,1-1-1,0 1 1,0 0-1,0 0 1,-1 0-1,1 0 1,0 0-1,0 0 0,0 1 1,0-1-1,-1 0 1,1 1-1,0-1 1,0 0-1,0 1 0,0 0 1,0-1-1,-2 2 1,-2 1 6,0 0 0,0 1 0,0 0 0,0 0 0,-5 6 0,-6 11 9,0 0 0,2 1 0,0 1 0,2 0 0,-14 35 0,8-19-7,-6 18 5,2 0-1,3 2 1,2 1 0,3 0 0,3 1 0,2 0 0,-1 78-1,9-101 49,2-1-1,7 46 0,-5-63-11,1 0 0,1 0-1,1 0 1,0 0 0,16 30-1,-18-43-24,0-1 0,0 0 0,1 0 0,-1-1 0,1 1 1,1-1-1,-1 0 0,1 0 0,0-1 0,0 1 0,0-1 0,0-1 0,1 1 0,-1-1 0,1 0 0,0-1 0,8 3 0,-4-3 7,0 0 1,0 0 0,0-1-1,1 0 1,-1-1 0,0-1 0,1 1-1,-1-2 1,0 0 0,15-4-1,-15 3-4,92-30 250,-88 27-243,-1-1-1,1-1 0,-1 0 1,21-16-1,-25 16-13,0 0 0,0-1 0,-1-1 0,0 1 0,-1-1 0,0-1 0,9-16-1,-14 22-3,0 0 0,-1 0 0,0 0 0,0-1 0,-1 1 0,1-1 0,-1 1 0,-1-1 0,1 1 0,-1-1 0,0 0 0,0 1 0,0-1 0,-1 0 0,0 1 0,0-1 0,0 1 0,-1-1 0,-2-6 0,2 6-20,-1 1 0,1 0 1,-1 0-1,1 1 0,-2-1 0,1 0 1,0 1-1,-1 0 0,0 0 0,0 0 1,0 0-1,0 1 0,0-1 0,-1 1 0,0 0 1,0 0-1,0 1 0,0 0 0,0 0 1,0 0-1,0 0 0,-1 1 0,1 0 1,-1 0-1,-6 0 0,2 0-3,1 1 0,-1 1 0,1 0 0,-1 0 0,-12 4 0,18-3 0,1-1 0,-1 1 0,0 0 0,1 0 0,0 0 0,-1 0 0,1 1 0,0-1 0,0 1 0,0 0 0,1 0 0,-1 0 0,1 0 0,-1 1 0,-2 5 0,1-1 0,0 0 0,0 0 0,1 1 0,0-1 0,0 1 0,1 0 0,0 0 0,1 0 0,0 0 0,0 0 0,1 0 0,0 0 0,0 0 0,1 0 0,1 0 0,-1 0 0,2 0 0,-1 0 0,1 0 0,0-1 0,1 0 0,0 1 0,0-1 0,1-1 0,0 1 0,0-1 0,1 0 0,0 0 0,0 0 0,12 9 0,-10-10 0,0-1 0,0 0 0,1 0 0,-1-1 0,1 0 0,0-1 0,0 1 0,1-2 0,-1 1 0,1-2 0,-1 1 0,20 0 0,-13-2 0,1 0 0,-1-2 0,1 1 0,-1-2 0,1 0 0,26-10 0,91-40 0,-108 41 0,0-1 0,0-2 0,35-27 0,-36 24 0,0 1 0,1 2 0,35-16 0,-50 27 0,-1-1 0,1 1 0,-1-2 0,0 0 0,0 0 0,-1 0 0,1-2 0,-1 1 0,9-11 0,0-1 0,-34 30 0,-87 75 0,6-5 0,85-70 0,0 2 0,1-1 0,0 1 0,1 1 0,-10 19 0,18-30 0,0 1 0,0-1 0,1 1 0,0-1 0,-1 1 0,1 0 0,1 0 0,-1 0 0,0-1 0,1 1 0,0 0 0,0 0 0,0 0 0,0 0 0,1 0 0,0-1 0,-1 1 0,1 0 0,1 0 0,-1-1 0,0 1 0,1-1 0,0 1 0,0-1 0,3 5 0,-1-4 0,0 1 0,0-1 0,1 0 0,-1 0 0,1 0 0,0-1 0,0 0 0,0 0 0,0 0 0,1 0 0,-1-1 0,1 0 0,0 0 0,0 0 0,9 0 0,-1 0 0,1-1 0,0 0 0,0-2 0,0 0 0,-1 0 0,1-1 0,0-1 0,-1-1 0,28-9 0,-8-2 0,-1-2 0,57-37 0,-64 35 0,0-1 0,-1-1 0,-1-2 0,-1 0 0,-1-2 0,-1 0 0,27-43 0,-9 3 0,-4-1 0,33-83 0,-44 87 0,25-105 0,-1-67 0,-46 220 0,5-14 0,-2 0 0,-2-1 0,0 0 0,-2 1 0,-3-38 0,2 65 0,0 0 0,0-1 0,0 1 0,0 0 0,0 0 0,-1 0 0,1 0 0,0-1 0,0 1 0,-1 0 0,1 0 0,-1 0 0,1 0 0,-1 0 0,0 0 0,1 0 0,-1 0 0,0 0 0,0 0 0,0 1 0,0-1 0,1 0 0,-1 0 0,0 1 0,0-1 0,0 1 0,-1-1 0,1 1 0,0-1 0,0 1 0,0-1 0,0 1 0,-2 0 0,1 0 0,0 0 0,-1 1 0,1 0 0,0-1 0,-1 1 0,1 0 0,0 0 0,0 0 0,0 1 0,0-1 0,0 0 0,0 1 0,0-1 0,1 1 0,-3 2 0,-16 18 0,1 2 0,2-1 0,0 2 0,2 0 0,1 1 0,-15 37 0,2 10 0,-23 93 0,27-74 0,4 1 0,4 0 0,4 2 0,2 165 0,9-244 0,1-1 0,0 0 0,1 1 0,1-1 0,0 0 0,1 0 0,7 15 0,-10-28 0,0 0 0,1 0 0,-1 0 0,1 0 0,0 0 0,0-1 0,0 1 0,-1-1 0,1 1 0,1-1 0,-1 0 0,0 0 0,0 0 0,0 0 0,1 0 0,-1 0 0,0-1 0,1 1 0,-1-1 0,0 1 0,1-1 0,-1 0 0,1 0 0,-1 0 0,5-1 0,1 0 0,0-1 0,-1 1 0,1-1 0,-1-1 0,1 1 0,11-7 0,-6 2 0,-1-2 0,1 1 0,-1-1 0,-1-1 0,18-19 0,45-61 0,-55 65 0,-11 14 0,-1 1 0,0-1 0,0 0 0,-1-1 0,5-14 0,-9 21 0,0-1 0,-1 1 0,0 0 0,0 0 0,0-1 0,-1 1 0,1 0 0,-1-1 0,-1 1 0,1 0 0,-1-1 0,0 1 0,0 0 0,-4-10 0,5 14 0,-1 0 0,0-1 0,1 1 0,0 0 0,-1-1 0,1 1 0,0-1 0,-1 1 0,1 0 0,0-1 0,0 1 0,0-1 0,0 1 0,0-1 0,1 1 0,-1 0 0,0-1 0,1 1 0,-1-1 0,1 1 0,-1 0 0,1 0 0,0-1 0,-1 1 0,1 0 0,0 0 0,2-2 0,-1 1 0,1 0 0,-1 1 0,1-1 0,0 1 0,0-1 0,-1 1 0,1 0 0,0 0 0,0 0 0,0 1 0,5-1 0,-8 1 0,1 0 0,0 0 0,-1 0 0,1 0 0,0 0 0,-1 0 0,1 1 0,0-1 0,-1 0 0,1 1 0,0-1 0,-1 0 0,1 1 0,-1-1 0,1 0 0,0 1 0,-1-1 0,0 1 0,1-1 0,-1 1 0,1 0 0,-1-1 0,1 1 0,-1-1 0,0 1 0,0 0 0,1-1 0,-1 1 0,0 0 0,0-1 0,0 1 0,1 0 0,-1-1 0,0 1 0,0 1 0,1 32 0,-1-29 0,-6 77 0,3-66 0,1 0 0,1 1 0,0-1 0,1 0 0,1 0 0,0 1 0,1-1 0,6 22 0,-7-35 0,1 0 0,-1-1 0,0 1 0,1-1 0,-1 0 0,1 1 0,-1-1 0,1 0 0,0 0 0,0 0 0,0 0 0,1 0 0,-1-1 0,0 1 0,1-1 0,-1 1 0,1-1 0,-1 0 0,1 0 0,-1 0 0,1 0 0,0 0 0,0-1 0,-1 1 0,1-1 0,0 0 0,0 0 0,4 0 0,5-1 0,0 0 0,-1-1 0,1 0 0,-1-1 0,16-6 0,3-1 0,-2-1 0,1-2 0,-2-1 0,0 0 0,0-3 0,46-36 0,-51 34 0,-8 8 0,-1 0 0,15-18 0,-26 27 0,0-1 0,1 0 0,-1 0 0,0 0 0,-1 0 0,1 0 0,0 0 0,-1 0 0,0 0 0,0-1 0,0 1 0,0-1 0,0 1 0,-1-1 0,0 1 0,1-1 0,-2-3 0,1 6 0,0 1 0,0 0 0,0 0 0,0 0 0,0-1 0,-1 1 0,1 0 0,0 0 0,0 0 0,0 0 0,-1-1 0,1 1 0,0 0 0,0 0 0,0 0 0,-1 0 0,1 0 0,0 0 0,0 0 0,-1 0 0,1 0 0,0 0 0,0 0 0,-1 0 0,1 0 0,0 0 0,0 0 0,-1 0 0,1 0 0,0 0 0,0 0 0,0 0 0,-1 0 0,1 0 0,0 0 0,0 0 0,-1 1 0,1-1 0,0 0 0,0 0 0,-1 1 0,-10 5 0,11-6 0,-11 8 0,1 1 0,0 1 0,0-1 0,1 1 0,0 1 0,1 0 0,0 0 0,0 1 0,2 0 0,-10 22 0,15-32 0,0 0 0,0 0 0,0 0 0,1 0 0,-1 0 0,1 0 0,-1 0 0,1 0 0,0 0 0,0 0 0,0 0 0,0 0 0,0 0 0,0 0 0,1 0 0,-1 0 0,1 0 0,-1 0 0,1-1 0,0 1 0,0 0 0,-1 0 0,1 0 0,1-1 0,-1 1 0,0 0 0,0-1 0,1 1 0,-1-1 0,3 2 0,-1-1 0,0 0 0,0 0 0,1-1 0,-1 1 0,1-1 0,-1 0 0,1 0 0,-1 0 0,1-1 0,0 1 0,-1-1 0,1 0 0,0 0 0,-1 0 0,1-1 0,4 0 0,-3 0 0,0 0 0,0 0 0,-1-1 0,1 0 0,-1 0 0,1 0 0,-1 0 0,0 0 0,0-1 0,0 0 0,0 0 0,0 0 0,6-7 0,-6 5 0,-1 0 0,1-1 0,-1 1 0,0-1 0,0 0 0,-1 0 0,0 0 0,0 0 0,0 0 0,1-9 0,-1-8 0,-1 0 0,-1-1 0,-1 1 0,-1 0 0,-1-1 0,-7-28 0,6 29 0,4 22 0,0 0 0,0 0 0,0 1 0,0-1 0,0 0 0,0 0 0,0 0 0,-1 1 0,1-1 0,0 0 0,0 0 0,-1 1 0,1-1 0,0 0 0,-1 1 0,1-1 0,-1 0 0,1 1 0,-1-1 0,1 1 0,-1-1 0,1 0 0,-1 1 0,0-1 0,1 1 0,-1 0 0,0-1 0,1 1 0,-1 0 0,-1-1 0,2 1 0,1 0 0,-1 0 0,0 0 0,0 0 0,0 0 0,0 0 0,0 0 0,0 0 0,0 0 0,0 0 0,0 0 0,1 0 0,-1 0 0,0 0 0,0 0 0,0 1 0,0-1 0,0 0 0,0 0 0,0 0 0,0 0 0,0 0 0,0 0 0,0 0 0,0 0 0,0 0 0,1 0 0,-1 1 0,0-1 0,0 0 0,0 0 0,0 0 0,0 0 0,0 0 0,0 0 0,0 0 0,0 0 0,0 1 0,0-1 0,0 0 0,0 0 0,0 0 0,0 0 0,-1 0 0,1 0 0,0 0 0,0 0 0,0 1 0,0-1 0,0 0 0,0 0 0,0 0 0,0 0 0,0 0 0,0 0 0,0 0 0,0 0 0,0 0 0,-1 0 0,1 0 0,0 0 0,0 0 0,0 1 0,0-1 0,0 0 0,0 0 0,0 0 0,-1 0 0,8 5 0,44 20 0,-37-17 0,28 11 0,-39-18 0,5 1 0,-1 1 0,1 0 0,-1 0 0,12 8 0,-17-9 0,0-1 0,0 1 0,-1-1 0,1 1 0,0 0 0,-1 0 0,0 0 0,1 0 0,-1 0 0,0 0 0,0 0 0,0 1 0,0-1 0,0 0 0,-1 0 0,1 1 0,-1-1 0,1 0 0,-1 5 0,1 3 0,-1-1 0,-1 1 0,0 0 0,0-1 0,0 1 0,-1-1 0,-1 0 0,-6 17 0,7-22 0,1 0 0,0-1 0,-1 1 0,1 0 0,1 0 0,-1 0 0,0 5 0,27-27 0,26-33 0,41-36 0,-90 84 0,1 1 0,-1-1 0,1 1 0,0 0 0,-1 0 0,1 1 0,6-3 0,-8 4 0,-1-1 0,0 1 0,0 0 0,1 0 0,-1 0 0,0 0 0,1 0 0,-1 0 0,0 0 0,1 0 0,-1 1 0,0-1 0,1 0 0,-1 1 0,0-1 0,0 1 0,1-1 0,-1 1 0,0 0 0,0-1 0,0 1 0,0 0 0,0 0 0,0 0 0,0 0 0,0 0 0,1 2 0,14 17 0,1-1 0,1 0 0,1-1 0,0-1 0,27 19 0,-9-8 0,-36-27 0,1 0 0,0 0 0,-1 0 0,1 0 0,0 0 0,0-1 0,0 1 0,-1 0 0,1-1 0,0 0 0,0 1 0,0-1 0,0 0 0,0 0 0,0 0 0,0 0 0,0-1 0,0 1 0,0 0 0,-1-1 0,1 1 0,0-1 0,0 0 0,0 0 0,-1 0 0,1 0 0,0 0 0,-1 0 0,1 0 0,1-1 0,6-6 0,-1 1 0,1-2 0,12-15 0,-19 21 0,26-35 0,-2-1 0,31-63 0,-35 59 0,7-10 0,-31 57 0,1 1 0,-1 0 0,1 0 0,0-1 0,0 8 0,-5 23 0,-61 160 0,60-176 0,-7 15 0,-1 0 0,-2-2 0,-29 44 0,50-79 0,0-1 0,1 1 0,0 0 0,-1 0 0,7-2 0,7-4 0,171-91 0,-145 78 0,-41 20 0,1 0 0,-1 0 0,0-1 0,1 1 0,-1-1 0,0 0 0,-1 1 0,1-2 0,3-4 0,-5 8 55,-1-1 0,0 0 0,0 0 0,0 0 0,0 0 1,0 1-1,0-1 0,0 0 0,-1 0 0,1 0 0,0 0 0,0 1 0,-1-1 0,1 0 0,0 0 0,-1 1 1,0-2-1,-4-7-2434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04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0 164 18087,'0'0'0,"63"-6"592,31-4 0,66-9 144,29-7 0,23-8-200,-47 16 8,-64 14-192,-13-2 8,19-6-112,-16-2-8,-15 3-96,-35 7 8,-21 8-192,-4-4 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9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0 972 6824,'0'0'3750,"11"-9"-3372,-2 1-277,3-1 49,-1 0 0,-1-1 0,1-1-1,11-16 1,10-17 356,-3-2-1,-1-1 0,-3-2 1,-1 0-1,-3-1 0,-2-1 1,-3-1-1,-1-1 0,-3 0 0,6-71 1,-12 74-159,4-59 313,-10 94-481,0 0 1,-1 0-1,-1 1 1,0-1-1,-5-16 1,3 24 50,0 10-37,-2 10-31,-7 28-32,1 1-1,3 0 1,-6 54-1,9-25-13,3 87-1,3-148-98,6 90 141,-4-88-115,0 1-1,1-1 0,0 0 1,1 0-1,10 22 1,-13-32-32,0 0 0,0 0 0,0 0 0,0 0 0,0 0 0,1-1 0,-1 1 0,0 0 0,1-1 1,0 1-1,-1-1 0,1 0 0,0 0 0,0 1 0,-1-1 0,1 0 0,0 0 0,0-1 0,0 1 0,0 0 0,1-1 1,-1 1-1,0-1 0,3 1 0,-1-2 3,0 1-1,-1-1 1,1 0 0,-1 0 0,1 0 0,-1 0 0,1 0-1,-1-1 1,0 0 0,0 0 0,0 0 0,0 0 0,3-3-1,16-14 82,-1-1 0,-1-1-1,0-1 1,-2-1 0,19-31-1,-38 57-45,-8 9 70,1 1 1,0 0 0,1 0-1,-7 22 1,12-31-111,1 0 1,0 1-1,0-1 1,0 0-1,1 1 1,-1-1 0,1 0-1,0 1 1,1-1-1,-1 0 1,1 1-1,0-1 1,0 0-1,0 0 1,0 1-1,1-1 1,0 0-1,-1 0 1,2 0-1,-1-1 1,5 7-1,-3-5 10,1 1 0,0-1-1,0-1 1,0 1 0,1-1-1,0 0 1,-1 0 0,1 0-1,8 2 1,-12-5-10,0 0-1,1 0 0,-1 0 1,0-1-1,1 1 1,-1-1-1,1 1 1,-1-1-1,1 0 1,-1 0-1,1 0 0,-1 0 1,1-1-1,-1 1 1,0-1-1,1 1 1,-1-1-1,0 0 0,1 0 1,-1 0-1,0 0 1,0 0-1,0-1 1,0 1-1,0 0 1,0-1-1,0 0 0,0 0 1,1-2-1,-1 2 3,0-1 0,-1 0 0,1 1-1,-1-1 1,0 0 0,0 0 0,0 0-1,0 0 1,-1 0 0,1 0 0,-1-1-1,1 1 1,-2-5 0,1-2 19,-1 0 0,-4-18-1,3 20-4,-1 0 0,0 0 0,0 1 0,0-1 0,-1 1 0,0 0 0,-1 0 0,1 0 0,-1 1 0,-1 0 0,1 0 0,-1 0 0,0 0 0,0 1 0,-1 0 0,0 0 0,-7-3 0,7 3 37,6 4-52,1 0-1,-1 1 1,0-1 0,0 1 0,0-1 0,1 1-1,-1-1 1,0 1 0,0-1 0,0 1 0,0 0-1,0 0 1,0-1 0,-2 1 0,1 0 79,5-2-43,10 1-12,55 5 66,1-4-1,113-14 1,-121 4 31,-60 10-144,-1 0 0,0 0 0,1-1 0,-1 1 0,0 0 0,0 0 0,1 0 0,-1 0 0,0 0 0,0-1 0,0 1 0,1 0 0,-1 0 0,0 0 0,0-1 0,0 1 0,1 0 0,-1 0 0,0-1 0,0 1 0,0 0 0,0 0 0,0-1 0,0 1 0,1 0 0,-1-1 0,0 1 0,0 0 0,0 0 0,0-1 0,0 1 0,0 0 0,0-1 0,-1 1 0,0-6-3907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39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11352,'0'0'808,"76"2"-384,-17 1 8,10 0 112,-4 2 16,-4 2 16,-7-2-8,1 0-24,-4-2-8,-1-3-217,3-3 17,-2-4-192,-2-11 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1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271 182 5416,'0'0'2993,"8"-11"-2272,2-1-496,-5 5-81,1 0 0,-1 0 1,0-1-1,-1 0 0,0 0 0,0 0 1,2-10-1,3-2 313,-7 16-258,0 1 1,0 0-1,-1-1 1,0 1-1,1-1 0,-1 1 1,0-1-1,0 1 1,-1-1-1,1 0 1,-1 0-1,0 1 1,0-1-1,0 0 0,-2-7 1,2 11-176,0 0 0,0 0 1,0 0-1,0-1 0,0 1 0,0 0 0,0 0 1,0 0-1,0 0 0,0 0 0,0 0 0,0-1 1,0 1-1,0 0 0,-1 0 0,1 0 0,0 0 1,0 0-1,0 0 0,0 0 0,0 0 1,0 0-1,0-1 0,-1 1 0,1 0 0,0 0 1,0 0-1,0 0 0,0 0 0,0 0 0,-1 0 1,1 0-1,0 0 0,0 0 0,0 0 1,0 0-1,0 0 0,-1 0 0,1 0 0,0 0 1,0 0-1,0 0 0,0 0 0,0 1 0,0-1 1,-1 0-1,1 0 0,0 0 0,0 0 0,0 0 1,-7 10 537,-5 16-27,-45 198 1256,31-106-1062,12-47 290,-8 129 0,23-178-789,0-19-110,-1-1 0,0 0 1,0 1-1,1-1 1,-1 1-1,-1-1 1,1 0-1,-1 5 0,1-6-88,-1-1-1,1 1 0,-1 0 0,0 0 0,1-1 0,-1 1 0,1 0 0,-1-1 0,0 1 1,0-1-1,1 1 0,-1-1 0,0 1 0,0-1 0,0 1 0,0-1 0,0 0 0,1 1 0,-1-1 1,0 0-1,0 0 0,0 0 0,0 0 0,0 0 0,0 0 0,0 0 0,-1 0 0,-21-2 220,1 0 1,-1-1-1,1-1 0,-34-12 0,31 3 216,24 12-426,0 1 1,0-1-1,1 1 0,-1 0 0,0-1 0,0 0 0,1 1 0,-1-1 0,0 1 0,1-1 1,-1 0-1,0 1 0,1-1 0,-1 0 0,1 0 0,-1 1 0,1-1 0,0 0 0,-1-1 1,6-2-1,-1 0 1,1 1-1,0-1 1,0 1 0,1 0-1,-1 1 1,1-1-1,-1 1 1,1 0 0,6-1-1,11-2 15,29-2 0,-51 7-53,37-3 55,0 2 0,1 1 0,-1 2 0,0 2 1,47 10-1,-25-6 95,-51-6-47,-9-2-99,-5 0-412,-3-7-4067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42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377 480 7024,'0'0'4393,"-10"6"-3972,-168 101 2083,147-85-1893,1 0 0,2 2-1,-32 33 1,55-51-464,0 0 1,0 0-1,0 0 1,1 1 0,-6 13-1,9-18-93,0 1 0,0-1 0,0 1 0,1-1 0,-1 1 0,1-1 0,0 1 0,-1-1-1,2 6 1,-1-7-27,0 0-1,0 1 0,1-1 1,-1 0-1,1 0 0,-1 1 1,1-1-1,-1 0 0,1 0 0,0 0 1,0 0-1,0 0 0,-1 0 1,1 0-1,0 0 0,0 0 1,0 0-1,1 0 0,0 1 0,3 0 20,-1 1 0,1-1 0,0 0-1,-1-1 1,1 1 0,0-1 0,0 0 0,0 0-1,0 0 1,0-1 0,0 0 0,8 0-1,-5-1 13,0-1 0,-1 1 0,1-1-1,0-1 1,-1 1 0,1-2 0,9-4-1,-5 1 16,0-1 0,-1 0-1,0 0 1,-1-1 0,0-1 0,0 1-1,-1-2 1,0 1 0,8-14-1,11-25 118,-1-2 0,-2-1 0,22-70 0,-41 100-150,0 0 0,-2 0 0,0 0 0,0-28 0,-4-92 169,-2 99-131,2 35-62,0-3 22,0 1 0,0 0 1,-1-1-1,-1 1 1,0 0-1,0 0 0,-6-14 1,8 24-35,0-1 0,0 1 0,0-1 0,0 1 1,0-1-1,0 1 0,-1-1 0,1 1 0,0 0 1,0-1-1,-1 1 0,1-1 0,0 1 0,-1 0 1,1-1-1,0 1 0,-1 0 0,1-1 0,-1 1 1,1 0-1,-1 0 0,1-1 0,0 1 0,-1 0 1,1 0-1,-1 0 0,1 0 0,-1 0 0,1-1 1,-1 1-1,1 0 0,-1 0 0,1 0 0,-1 0 1,1 0-1,-1 1 0,1-1 0,-1 0 0,1 0 1,-1 0-1,1 0 0,0 0 0,-1 1 0,1-1 1,-1 0-1,1 0 0,0 1 0,-1-1 1,1 0-1,-1 1 0,1 0 0,-3 2 14,0 1-1,0-1 1,0 1 0,-3 6-1,4-5-14,-8 13 14,2 1 0,0 0 0,1 0 0,1 0 0,-6 35 0,-8 103 12,17-120-18,2 0 0,3 40 1,-1-65 1,0 0 1,1 0-1,0 0 1,1 0-1,1-1 1,0 0-1,0 1 1,1-1-1,1-1 1,9 15-1,-11-20-1,-1-1-1,1 1 0,0-1 1,1 0-1,-1 0 0,1 0 0,0-1 1,0 0-1,0 0 0,0 0 1,0 0-1,1-1 0,-1 0 1,1 0-1,0-1 0,0 1 1,-1-1-1,1 0 0,0-1 1,0 0-1,0 0 0,10-1 1,-5 0 15,-1-1 0,0-1 1,0 0-1,0 0 1,0-1-1,-1 0 1,0 0-1,1-1 1,-1-1-1,-1 1 1,1-2-1,8-7 1,-5 3 46,0 0 0,-1-1 0,-1 0 1,0 0-1,15-26 0,-18 27 54,-6 9-82,1 0 1,0 0-1,-1-1 0,0 1 0,0 0 1,0-1-1,0 1 0,0-1 0,1-3 1,-2 6-46,0 0 1,0-1-1,0 1 1,0 0 0,1 0-1,-1-1 1,0 1-1,0 0 1,1 0 0,-1-1-1,0 1 1,0 0-1,1 0 1,-1 0 0,0 0-1,0-1 1,1 1 0,-1 0-1,0 0 1,1 0-1,-1 0 1,0 0 0,1 0-1,-1 0 1,0 0-1,1 0 1,-1 0 0,0 0-1,1 0 1,-1 0-1,0 0 1,0 0 0,1 0-1,-1 0 1,0 0-1,1 1 1,0-1 9,0 0 0,-1 0 0,1 0 0,0 0 0,0 1 0,0-1 0,-1 0 0,1 1 0,0-1 0,-1 0 0,1 1 0,0-1 0,-1 1 1,1-1-1,1 2 0,2 9 45,0 1 1,-1 0 0,0 0-1,-1 0 1,0 0 0,0 0 0,-2 0-1,0 21 1,3 35 136,-2-60-146,0 0 0,1 0 0,0 0 0,0-1 0,1 1 0,6 11 0,-7-16-23,-1 1 1,2-1 0,-1 0 0,0 0 0,1 0 0,-1 0-1,1 0 1,0 0 0,0 0 0,4 2 0,-5-4-15,0 0-1,1 0 1,-1 0 0,0 0-1,1-1 1,-1 1 0,0-1-1,1 0 1,-1 1 0,1-1-1,-1 0 1,0 0 0,1-1-1,-1 1 1,1 0 0,-1-1-1,0 0 1,5-1 0,8-4 22,1-1 0,-1-1 0,-1 0 0,1-1 0,20-17 0,-12 6 4,0-1-1,23-27 1,-29 25 15,0-1 1,22-41 0,-28 46 37,-4 4 27,-5 9 38,-3 18-90,-1 4-77,1 1-1,1-1 1,1 0-1,0 0 1,2 1-1,7 30 1,-9-42 11,1 0 1,-1 1 0,1-1-1,1 0 1,-1 0 0,1-1-1,5 9 1,-7-12 1,0 1 0,0-1 1,0 0-1,1 0 0,-1 1 0,0-1 0,1 0 0,-1 0 0,1 0 1,0 0-1,-1-1 0,1 1 0,0 0 0,-1-1 0,1 1 0,0-1 1,0 0-1,-1 1 0,1-1 0,0 0 0,0 0 0,0 0 0,-1 0 1,1-1-1,3 0 0,4-1 7,-1-1 0,0 0 0,0 0 0,-1-1 0,1 0 0,-1-1 1,11-7-1,1-4 28,22-23 1,-25 22-31,-10 11 0,0 1 12,-1-1-1,0 1 0,0-1 1,4-8-1,11-5 41,13-43-57,-17 27 20,-1-1 0,-2-1 0,-1 1 0,-2-2 0,6-50 0,-13 69 3,0 9 5,-1-1-1,-1 1 0,0-1 1,0 0-1,-1 0 0,-3-17 1,3 28-27,0 0 1,0-1 0,0 1-1,0 0 1,0 0 0,0 0-1,0 0 1,0 0 0,0-1-1,0 1 1,0 0 0,0 0-1,0 0 1,0 0 0,0 0-1,0-1 1,0 1 0,0 0-1,0 0 1,-1 0-1,1 0 1,0 0 0,0 0-1,0-1 1,0 1 0,0 0-1,0 0 1,-1 0 0,1 0-1,0 0 1,0 0 0,0 0-1,0 0 1,0 0 0,-1 0-1,1 0 1,0 0-1,0 0 1,0 0 0,0 0-1,0 0 1,-1 0 0,1 0-1,0 0 1,0 0 0,0 0-1,0 0 1,-1 0 0,1 0-1,0 0 1,0 0 0,0 0-1,0 0 1,0 1-1,-9 9 38,-4 17-10,-80 238 45,62-163-82,-54 186-63,79-256 53,4-24 1,1 0 1,-1 0-1,0-1 0,-5 15 1,6-22 14,1 0 1,0 0-1,0 0 0,0 0 1,0 0-1,0 0 0,0 1 1,0-1-1,0 0 0,0 0 1,-1 0-1,1 0 1,0 0-1,0 0 0,0 0 1,0 0-1,0 1 0,0-1 1,0 0-1,0 0 0,0 0 1,0 0-1,0 0 1,0 0-1,0 1 0,0-1 1,0 0-1,0 0 0,0 0 1,0 0-1,0 0 0,0 0 1,0 1-1,0-1 1,0 0-1,1 0 0,-1 0 1,0 0-1,0 0 0,0 0 1,0 0-1,0 0 0,0 1 1,0-1-1,0 0 1,0 0-1,0 0 0,1 0 1,-1 0-1,0 0 0,0 0 1,0 0-1,0 0 0,10-3-40,10-10-2,54-58-115,119-151 1,-39 6 130,-133 179 183,29-70 0,-48 104-128,-1 0-1,1-1 0,-1 1 1,0-1-1,-1 1 0,1-4 0,-3 9-11,0 0-1,0 0 0,0 0 0,0 1 0,0-1 0,0 1 1,-1 4-1,-12 19 12,1 1 1,-10 30-1,19-40-23,0-1 1,0 1-1,2-1 1,0 1-1,0 20 1,-1 16-6,2-30 24,1 0 1,1 0-1,3 26 1,0-26-187,-1 29 0,0-42-435,3-9-306,5-13-4184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42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11552,'0'0'1892,"9"6"-1479,23 14 486,64 29 1,-24-15 433,-17-6 455,-44-25-1084,-11-3-762,0 1 1,0-1 0,0 0-1,1 0 1,-1 0 0,0 0-1,0 0 1,1 0 0,-1 0-1,0 0 1,0 0 0,1 0-1,-1 0 1,0 0 0,0 0-1,0 0 1,1 0 0,-1-1-1,0 1 1,0 0 0,1 0-1,-1 0 1,0 0 0,0 0-1,0 0 1,0-1 0,1 1-1,-1 0 1,0 0 0,0 0-1,0 0 1,0-1 0,0 1-1,1 0 1,-1 0 0,0 0-1,0-1 1,0 1 0,0 0-1,0 0 1,0-1 0,0 1-1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43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12552,'0'0'2680,"66"7"-2504,-37-9 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48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94 3912,'0'0'4788,"-8"8"-4431,-21 24 26,23-26 381,3-2 673,8-8-908,-3 2-338,1 0 0,-1 0-1,0 0 1,1-1-1,-1 1 1,0-1 0,2-3-1,5-5 169,-2 2-12,1 1-1,0 0 1,1 0-1,0 0 1,0 1-1,0 1 1,1-1-1,0 1 1,20-8-1,-29 14-277,1-1 0,-1 0-1,1 1 1,0-1-1,-1 1 1,1 0-1,-1-1 1,1 1-1,0 0 1,-1 0-1,1 0 1,0 0-1,-1 0 1,1 1-1,0-1 1,-1 0-1,1 1 1,2 0-1,-2 1-17,-1 0 0,1 0 0,-1-1 0,1 1 0,-1 0 0,0 0 0,1 1 0,-1-1 0,0 0 0,-1 0 0,1 0-1,1 4 1,4 18 114,-1-1-1,-1 1 0,-2 0 0,1 38 0,-3-36-2,2 1 1,0-1-1,10 38 1,-9-53-83,0 0 1,1 0-1,1 0 0,-1-1 1,2 0-1,11 18 0,-15-26-65,0 1 0,0-1 1,0 0-1,0 0 0,0 0 0,0 0 0,0-1 1,1 1-1,-1-1 0,0 1 0,1-1 0,0 0 1,-1 0-1,1 0 0,0 0 0,-1 0 0,1 0 1,0-1-1,0 0 0,0 1 0,-1-1 0,1 0 1,0-1-1,0 1 0,0 0 0,-1-1 0,1 1 0,0-1 1,0 0-1,-1 0 0,1 0 0,-1 0 0,4-2 1,-1 0 4,-1-1 1,1 1 0,-1-1-1,0 0 1,1 0 0,-2 0-1,1-1 1,3-5-1,2-3 48,-1 0 0,6-14 0,-7 9 43,-1 0 1,0-1-1,3-25 0,1-3 116,-3 15 17,-2 0 1,2-39-1,-7 70-234,0-3 15,0 1 1,1 0 0,0 0 0,-1-1 0,1 1 0,0 0 0,1 0-1,-1 0 1,0 0 0,1 0 0,0 1 0,0-1 0,0 0 0,3-3-1,-1 2-6,0 1 0,0 0 0,0 0 0,1 0 0,-1 1 0,1-1-1,0 1 1,7-3 0,2 2 10,-1-1 0,1 2 0,1 0 0,-1 0 1,28 2-1,71 10 460,-106-8-411,-7-2-82,1 1 0,-1-1 1,0 0-1,1 0 0,-1 0 0,0 0 1,1 1-1,-1-1 0,1 0 0,-1 0 0,1 0 1,-1 0-1,0 0 0,1 0 0,-1 0 0,1 0 1,-1 0-1,0-1 0,1 1 0,-1 0 1,1 0-1,-1 0 0,0 0 0,1-1 0,-1 1 1,1 0-1,5-2-3259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50.0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0 4120,'0'0'12591,"1"9"-12212,1 3-211,-1-1-1,-1 1 1,0 0-1,0-1 1,-4 20-1,0-17 18,-46 212 1968,45-178-1172,5-47-963,0 0-1,0-1 1,0 1-1,0-1 1,0 1-1,0-1 1,1 1-1,-1-1 1,0 1-1,0-1 1,1 1-1,-1-1 1,0 1-1,1-1 1,-1 1-1,0-1 1,1 0-1,-1 1 1,1-1-1,-1 0 1,0 1-1,1-1 1,-1 0-1,1 1 1,-1-1-1,1 0 1,-1 0-1,1 0 1,0 1-1,-1-1 1,1 0 0,-1 0-1,1 0 1,-1 0-1,1 0 1,-1 0-1,1 0 1,0 0-1,-1 0 1,1 0-1,0-1 1,24-5 255,8-8-99,-18 7-72,1 1 0,0 0 0,22-4 0,3 9 197,-22 2-17,-7 5-47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50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6824,'0'0'7265,"10"-3"-6828,168-44 2607,-171 46-2869,1 0 0,0 1 0,0 0 0,0 0 0,9 2 0,14 0 1303,-26 2-847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5:51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 13264,'0'0'5458,"11"-4"-5187,-4 1-254,38-15 891,95-25 0,-34 29 663,-82 9-625,-14 2-3746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0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1080 8744,'0'0'6918,"10"-6"-6659,65-40 269,-58 34-370,0-1 0,-1 0 0,0-1 0,-2-1 0,19-23 0,57-89 494,-84 117-607,37-58 337,-3-2-1,40-96 0,-60 118-137,-3-2 0,-1-1-1,-3 0 1,10-79 0,-21 113-95,0 1 0,-2-1 0,0 1-1,0-1 1,-2 1 0,-4-26 0,6 42-134,0-1-1,0 1 1,-1 0-1,1-1 1,0 1-1,0-1 1,0 1-1,0-1 1,0 1-1,-1-1 1,1 1-1,0 0 1,0-1-1,-1 1 1,1-1-1,0 1 1,-1 0-1,1-1 1,0 1-1,-1 0 1,1-1-1,-1 1 1,1 0-1,0 0 0,-1-1 1,1 1-1,-1 0 1,1 0-1,-1 0 1,1 0-1,-1 0 1,1 0-1,-1 0 1,1 0-1,0 0 1,-1 0-1,1 0 1,-1 0-1,1 0 1,-1 0-1,1 0 1,-1 0-1,1 0 1,-1 0-1,1 1 1,-1-1-1,1 0 1,0 0-1,-1 1 1,1-1-1,-1 1 1,-19 19 249,5 0-186,2 0 0,0 1 0,2 0 0,0 1 1,1 0-1,2 1 0,0 0 0,1 0 0,-6 42 0,6-12 54,2 1-1,3 0 0,6 71 0,-2-98-62,1 1 1,2-1-1,1 0 0,1 0 0,1 0 0,1-1 0,25 47 1,-31-67-43,0 0 1,1-1 0,0 1-1,0-1 1,1 0-1,-1 0 1,1 0 0,0-1-1,0 0 1,1 0 0,9 6-1,-11-8-1,0 0 0,1-1 0,-1 1 0,1-1 0,-1 0 0,1 0 0,-1 0 0,1-1 0,-1 1 0,1-1 0,-1-1 0,1 1 0,0 0 1,-1-1-1,1 0 0,-1 0 0,7-2 0,3-3 38,1 1 0,-1-2 0,-1 0 0,1 0 1,-1-1-1,0-1 0,-1 0 0,0-1 1,-1 0-1,0-1 0,17-20 0,-19 18-2,-1 2-4,0 0 0,0-1 0,6-15 0,-12 25-34,-1-1 0,0 1 1,0-1-1,0 0 0,0 0 1,-1 1-1,1-1 0,-1 0 0,0 0 1,0 0-1,0 0 0,0 1 1,0-1-1,0 0 0,-1 0 0,0 0 1,1 1-1,-1-1 0,0 0 1,0 1-1,-3-5 0,4 7-16,-1-1-1,1 1 1,-1-1-1,1 1 1,-1 0-1,1 0 1,-1-1-1,1 1 1,-1 0-1,0 0 1,1 0-1,-1 0 1,1-1-1,-1 1 1,0 0-1,1 0 1,-1 0-1,1 0 1,-1 0-1,0 1 1,1-1-1,-1 0 1,0 0-1,-15 6 59,15-6-56,-8 4 8,0 0-1,1 1 1,0 0-1,0 1 0,0 0 1,0 0-1,-6 8 1,-46 54 65,57-64-75,-2 1 0,1 1 0,0 0 0,0 0 0,1 0 1,-1 1-1,1-1 0,0 1 0,1 0 0,-2 9 0,3-11-3,0 0-1,1 1 1,0-1-1,0 1 1,0-1-1,0 0 1,1 1-1,0-1 1,0 0-1,1 0 0,0 1 1,0-1-1,2 4 1,-3-6-3,0 0 1,1 0 0,-1-1-1,1 1 1,-1 0 0,1-1-1,0 0 1,0 1 0,0-1-1,0 0 1,1 0-1,-1 0 1,1 0 0,-1-1-1,1 1 1,-1-1 0,1 1-1,0-1 1,0 0 0,0 0-1,-1 0 1,1 0-1,0-1 1,0 1 0,0-1-1,0 0 1,0 0 0,0 0-1,0 0 1,0 0 0,0-1-1,0 1 1,0-1-1,0 0 1,0 0 0,0 0-1,0 0 1,0-1 0,-1 1-1,1-1 1,-1 1-1,3-3 1,2-2 22,1 0-1,-2-1 1,1 0-1,-1 0 1,0 0-1,0-1 1,6-13-1,-1 0 118,16-41 0,-24 47-64,-3 14-62,0-1 1,0 1-1,0-1 1,1 0-1,-1 1 1,1-1-1,-1 1 0,1-1 1,0 1-1,0-2 1,-2-5 231,2 16-120,0-4-113,2 8 16,0 0 0,1-1-1,0 0 1,8 16 0,-10-24-26,-1 0-1,1 0 1,0 0-1,0-1 1,1 1 0,-1-1-1,0 1 1,1-1-1,-1 0 1,1 0 0,0 0-1,0 0 1,0-1 0,0 1-1,0-1 1,0 0-1,0 0 1,1 0 0,-1 0-1,0 0 1,5 0-1,-2-1 8,0 0-1,0-1 0,0 0 0,-1 0 1,1 0-1,0 0 0,-1-1 0,1 0 1,-1 0-1,1-1 0,-1 1 0,0-1 1,0 0-1,-1-1 0,7-4 0,6-7 65,0-1 0,21-28-1,-20 23 14,-10 13 30,-1-1-1,0-1 0,0 0 0,-1 0 1,7-14-1,-17 37-31,1 1 0,0 0-1,1 0 1,1 0 0,0 0 0,1 1 0,0-1 0,1 0 0,1 0 0,4 21 0,-3-26-75,0 0 1,1 0-1,0 0 1,8 14-1,-10-20-9,0-1 1,1 1-1,-1 0 0,0-1 0,1 1 1,0-1-1,-1 0 0,1 0 0,0 0 0,0 0 1,0 0-1,0-1 0,0 1 0,1-1 1,-1 0-1,6 1 0,2 0 14,0-1 1,1-1-1,-1 1 0,0-2 0,1 0 1,-1 0-1,0-1 0,0-1 0,0 1 1,17-8-1,8-6 57,58-33-1,-80 41-58,9-6 19,0-1 0,-1-1 0,25-24 0,-29 11 46,-18 29-78,0 0-1,0 0 1,0 0-1,0 0 1,0-1-1,0 1 1,0 0-1,0 0 1,0 0-1,0 0 1,0 0-1,0 0 1,0 0-1,0-1 1,-1 1-1,1 0 1,0 0-1,0 0 1,0 0-1,0 0 1,0 0-1,0 0 1,0 0-1,-1 0 1,1 0-1,0 0 1,0 0-1,0 0 1,0-1-1,0 1 1,-1 0-1,1 0 1,0 0-1,0 0 1,0 0 0,0 0-1,0 1 1,0-1-1,-1 0 1,1 0-1,0 0 1,0 0-1,0 0 1,0 0-1,0 0 1,0 0-1,-1 0 1,1 0-1,0 0 1,0 0-1,0 1 1,-16 7 37,1 1 1,0 1 0,0 0 0,1 1 0,-19 19-1,26-22-26,0-1 1,0 1-1,1 0 0,0 1 0,0 0 0,1 0 0,0 0 0,1 0 0,0 1 0,-5 18 0,9-26-13,-1 1-1,1 0 0,-1-1 0,1 1 1,0 0-1,0-1 0,0 1 1,1 0-1,-1-1 0,0 1 1,1 0-1,0-1 0,0 1 0,0-1 1,0 1-1,0-1 0,0 0 1,0 1-1,1-1 0,-1 0 0,1 0 1,0 0-1,0 0 0,0 0 1,0 0-1,0 0 0,0-1 0,0 1 1,0-1-1,1 1 0,-1-1 1,0 0-1,1 0 0,0 0 0,-1 0 1,1-1-1,-1 1 0,1-1 1,0 1-1,-1-1 0,1 0 0,4 0 1,-3-1-6,1 1-1,-1-1 1,0 0 0,1 0 0,-1 0 0,0 0 0,0-1 0,0 1 0,0-1-1,0 0 1,0-1 0,-1 1 0,1-1 0,-1 1 0,0-1 0,1 0 0,-1 0-1,0-1 1,-1 1 0,5-7 0,3-6-1,-1 0-1,-1 0 0,9-27 1,-12 31 22,-3 5-5,-1 4-5,0 1 0,0-1 0,0 1 0,0-1 0,1 1-1,-1-1 1,3-2 0,-4 4-13,-8 21 8,-17 39 3,-2 4-35,-52 90 0,56-116 12,-20 32-38,37-61 61,0 0 0,0-1 0,-1 0 0,0 0-1,0 0 1,-9 5 0,16-12 0,0 0 0,-1 1-1,1-1 1,0 0-1,-1 1 1,1-1 0,-1 0-1,1 0 1,0 1-1,-1-1 1,1 0 0,-1 0-1,1 0 1,-1 1-1,1-1 1,-1 0 0,1 0-1,-1 0 1,1 0 0,-1 0-1,1 0 1,0 0-1,-1 0 1,1 0 0,-1 0-1,1-1 1,-1 1-1,1 0 1,-1 0 0,1 0-1,-1 0 1,1-1-1,0 1 1,-1 0 0,1-1-1,0 1 1,-1 0-1,1-1 1,0 1 0,-1 0-1,1-1 1,0 1-1,-1 0 1,1-1 0,0 1-1,0-1 1,-1 0-1,1-1 7,-1 0 0,1 0 0,-1-1 0,1 1 0,0 0 0,0 0 0,0 0 0,0-4 0,2-8 16,1 1 1,0-1-1,9-24 1,-9 32-21,0 0 0,0 1 0,0-1 0,0 1 0,1 0 0,0 0 0,0 0 0,1 0 0,-1 0 0,1 1 0,6-4 0,113-66-91,-48 32 12,-11 5 10,98-63-129,-128 77 116,-2-3 1,47-43 0,-71 59 59,-1 0 0,0-1 0,0 0 0,-1 0 0,-1 0-1,0-1 1,0 0 0,6-19 0,-12 29 22,1 0 0,-1 1-1,0-1 1,1 0 0,-1 1-1,0-1 1,0 0 0,0 0 0,0 1-1,0-1 1,-1-2 0,1 3 2,0 0 1,-1 1 0,1-1 0,0 0 0,-1 0 0,1 1 0,0-1 0,-1 1 0,1-1-1,-1 0 1,1 1 0,-1-1 0,0 1 0,1-1 0,-1 1 0,1-1 0,-1 1-1,-1-1 1,0 1 4,0-1 0,1 1 0,-1-1 0,0 1-1,0 0 1,0 0 0,0 0 0,0 0 0,1 1 0,-1-1-1,0 0 1,0 1 0,0-1 0,0 1 0,1-1 0,-1 1-1,0 0 1,-2 2 0,-6 3 12,1 0 0,0 1 0,1 0 0,-1 1 0,1-1 0,1 2 0,0-1 0,0 1 0,0 0 0,1 0 0,-6 14 0,9-17-15,0 1 1,1-1 0,0 1 0,0-1-1,0 1 1,1 0 0,0-1 0,1 1-1,-1 0 1,1 0 0,0 0 0,1-1-1,0 1 1,0 0 0,0 0 0,1-1-1,0 1 1,0-1 0,5 10 0,-5-13-3,0 2 4,0 0 0,1 0 1,0-1-1,0 1 0,0-1 1,6 6-1,-7-8-7,0-1 0,0 0 0,1 0 0,-1 1 0,0-1 0,0 0 0,1-1 0,-1 1 0,1 0 0,-1-1 0,0 1 0,1-1 0,-1 0 0,1 0 0,-1 0 0,1 0 0,4-1 0,8-1 9,0-1 0,0-1-1,-1 0 1,1-1-1,-1-1 1,15-7 0,0-3 22,47-33 0,-73 46-35,1 0 0,0 0 0,1 0 0,-1 0 0,0 1 0,1 0 0,-1 0 0,1 0 0,0 1 0,-1-1 0,1 1 0,0 0 0,0 1 0,0-1 0,7 1 0,-11 0 0,1 1 0,-1-1 0,0 0 0,0 1 0,0-1 0,0 1 0,0 0 0,0-1 0,0 1 0,0 0 0,0 0 0,0 0 0,-1-1 0,1 1 0,0 0 0,0 0 0,-1 0 0,1 0 0,0 2 0,11 26 0,-5-12 0,-4-12 0,1 0 0,0 0 0,0 0 0,0-1 0,7 6 0,12 15 0,-22-23 0,1 0 0,-1 0 0,1-1 0,-1 1 0,1 0 0,0-1 0,0 1 0,-1-1 0,1 0 0,3 2 0,-4-3 0,0 1 0,0-1 0,0 0 0,0 0 0,0 0 0,0 1 0,1-1 0,-1 0 0,0 0 0,0-1 0,0 1 0,0 0 0,0 0 0,0 0 0,0-1 0,0 1 0,0-1 0,0 1 0,0-1 0,2 0 0,8-6 861,-6 5-5706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2.0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1 885 8640,'0'0'5273,"10"-6"-4872,24-17 147,60-52-1,-65 46-130,0 0 0,-2-2 0,-1-1 0,-2-1 0,39-71 0,-25 21 716,-3-2 0,44-170 0,-76 241-1000,0 6-7,-1 0 1,0-1-1,0 1 0,-1-1 0,-1 1 0,1-1 0,-2-8 1,-2 8 381,-2 8 44,3 3-503,1-1 0,0 0 1,0 0-1,0 1 0,0-1 1,0 0-1,0 1 0,0-1 1,0 1-1,1 0 0,-1 1 1,-67 215 805,17 9-301,-24 85 203,70-294-709,-52 165 481,43-146-279,-2-1 1,-35 62-1,38-81-103,12-16-130,1 0 0,0-1 0,-1 1-1,1-1 1,-1 1 0,1-1 0,-1 1 0,1-1-1,-1 1 1,0-1 0,1 1 0,-1-1-1,0 0 1,1 1 0,-1-1 0,0 0 0,1 0-1,-1 1 1,0-1 0,1 0 0,-1 0-1,0 0 1,0 0 0,-1 0 0,2-1 0,0 1 0,0-1 0,0 1 0,0-1 0,0 1 0,0-1 0,0 1 0,0-1 0,0 1 0,0-1 0,0 1 0,0-1 0,0 1 0,1-1 1,-1 1-1,0-1 0,0 1 0,0-1 0,1 1 0,-1 0 0,1-1 0,0-2 26,0 0-24,11-24 112,0 0 0,2 2 0,32-48 0,-4 22-29,2 1 0,1 3 0,59-47 0,-73 69-72,110-93-4,-136 114-24,-1 1 7,-1 0 0,1-1 0,0 1 0,-1-1-1,0 0 1,3-4 0,-6 7-7,0 1-1,0 0 1,0 0-1,0 0 0,0 0 1,0 0-1,0 0 1,0-1-1,0 1 1,0 0-1,0 0 1,0 0-1,0 0 1,0 0-1,0 0 1,0-1-1,-1 1 0,1 0 1,0 0-1,0 0 1,0 0-1,0 0 1,0 0-1,0 0 1,0 0-1,0 0 1,0-1-1,0 1 1,-1 0-1,1 0 1,0 0-1,0 0 0,0 0 1,0 0-1,0 0 1,0 0-1,-1 0 1,1 0-1,0 0 1,0 0-1,0 0 1,0 0-1,0 0 1,0 0-1,-1 0 0,1 0 1,0 0-1,0 0 1,0 0-1,0 0 1,0 0-1,0 0 1,0 0-1,-1 1 1,1-1-1,0 0 1,0 0-1,0 0 1,0 0-1,0 0 0,0 0 1,0 0-1,0 0 1,0 0-1,0 1 1,-1-1-1,1 0 1,-13 7 35,9-4-27,-5 2 7,1 0 1,1 0 0,-1 1-1,1 0 1,-1 0 0,2 1-1,-1 0 1,1 0 0,0 1-1,-5 9 1,7-12 3,1 1-1,0 0 1,0 0 0,1 0-1,0 0 1,0 1-1,0-1 1,1 1 0,0-1-1,0 1 1,1-1-1,-1 1 1,1-1 0,1 1-1,1 12 1,0-15-7,-1 0 0,0-1 0,1 1 0,0 0 0,0-1 0,0 0 0,0 1 0,0-1 0,1 0 0,-1 0 0,1 0 0,0 0 0,0 0 0,0-1 0,0 0 0,1 1 0,-1-1-1,1 0 1,-1-1 0,8 4 0,-6-3-12,0-1-1,0 0 0,1 0 0,-1 0 1,0 0-1,1-1 0,-1 1 0,1-2 0,-1 1 1,1 0-1,-1-1 0,0 0 0,1 0 1,8-4-1,-11 3 0,0 1 0,0-1 0,-1 0 0,1 0 0,-1 0 0,0 0 0,1 0 0,-1-1 0,0 1 0,0-1 0,-1 1 0,1-1 0,0 0 0,2-5 0,0-4 14,0 1-1,4-19 0,-5 13 16,0 1-1,-1-1 0,-1 0 0,0 0 0,-1 1 1,-1-1-1,-1 0 0,-1 0 0,0 1 1,-9-29-1,11 41-7,-1 1 1,1 0-1,-1 0 1,0 0-1,1 0 1,-1 0-1,-1 0 1,1 1-1,0-1 1,-1 0-1,1 1 1,-1 0-1,0 0 1,0 0-1,0 0 1,-5-3-1,-1 0 62,9 4-79,-1 1-1,1 0 1,0-1 0,0 1-1,-1 0 1,1 0 0,0-1-1,0 1 1,-1 0 0,1 0-1,0 0 1,-1-1 0,1 1-1,0 0 1,0 0 0,-1 0-1,1 0 1,-1 0 0,1 0 0,0 0-1,-1-1 1,1 1 0,0 0-1,-1 0 1,1 0 0,0 1-1,-1-1 1,1 0 0,0 0-1,-1 0 1,1 0 0,0 0-1,-1 0 1,1 0 0,0 1-1,-1-1 1,1 0 0,17 15-44,0-5 51,0 0-1,1 0 1,1-2-1,33 12 1,-23-10 43,31 17 0,-25-10 42,-12-6 167,35 23 0,-52-29-229,1 0-1,-1 0 0,0 0 0,-1 1 1,1 0-1,-1 0 0,0 0 0,-1 1 1,6 10-1,21 47-34,-31-64 0,1 1 0,-1 0 0,1-1 0,-1 1 0,1-1 0,0 1 0,-1-1 0,1 1 0,0-1 0,0 1 0,-1-1 0,1 0 0,0 1 0,0-1 0,-1 0 0,1 0 0,0 1 0,0-1 0,0 0 0,0 0 0,-1 0 0,1 0 0,0 0 0,0 0 0,0-1 0,0 1 0,0 0 0,31-9 0,-19 5 0,35-13 867,-21 7-5749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4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1 528 12056,'0'0'1890,"12"-3"-1211,3-1-440,12-2 310,26-10-1,-29 7-217,0-2 1,-2 0-1,1-1 0,-1-1 1,-1-1-1,-1-1 0,28-26 1,-24 16-26,0 0 0,-1-2 1,-2-1-1,33-56 0,-37 55-68,-5 10 134,-1 0-1,-1-1 1,0 0-1,-2-1 1,10-32-1,-20 51 752,-2 5-726,-6 8-129,-5 19 5,0 1 0,2 1-1,1-1 1,-12 56 0,22-75-198,0-1-1,1 1 1,0 0-1,1-1 1,0 1 0,1 0-1,0 0 1,4 15-1,-4-23-51,0-1 0,0 1 0,1 0 0,0 0 0,-1-1 0,1 1 0,0-1 0,1 0 0,-1 1 0,1-1 0,-1 0 0,1 0-1,0-1 1,0 1 0,0-1 0,0 1 0,1-1 0,-1 0 0,1 0 0,-1 0 0,1-1 0,0 1 0,-1-1 0,1 0-1,0 0 1,0 0 0,7 0 0,-1-1 28,1 0 0,0-1-1,0 0 1,0 0 0,0-1-1,-1-1 1,1 0 0,-1 0 0,0-1-1,13-7 1,2-2 61,-1-1 0,39-30-1,-52 35-28,0-1-1,-1 0 0,-1-1 0,1 0 0,-2 0 0,15-24 0,-23 35-77,0 0 0,0 0 0,0 0 0,0 0 0,0 0 0,0 0 0,0 0 0,0 0 0,1 0 0,-1 0 0,0-1-1,0 1 1,0 0 0,0 0 0,0 0 0,0 0 0,0 0 0,0 0 0,0 0 0,0 0 0,0 0 0,0 0 0,0 0 0,0 0 0,0 0 0,0 0 0,0 0 0,0-1-1,0 1 1,0 0 0,0 0 0,0 0 0,0 0 0,0 0 0,0 0 0,0 0 0,0 0 0,0 0 0,0 0 0,0 0 0,0 0 0,0 0 0,0 0 0,0-1 0,0 1 0,0 0-1,0 0 1,0 0 0,0 0 0,0 0 0,0 0 0,-1 0 0,1 0 0,0 0 0,0 0 0,0 0 0,0 0 0,0 0 0,0 0 0,0 0 0,0 0 0,0 0 0,0 0-1,0 0 1,0 0 0,-7 3 159,-9 8-54,8-3-59,1 1 0,-1 0 0,2 1 0,-1-1 0,2 1 0,-1 1 1,1-1-1,1 1 0,-5 15 0,8-23-24,0-1-1,1 1 1,-1-1 0,1 1 0,-1-1 0,1 1 0,0-1 0,0 1-1,1-1 1,-1 1 0,0-1 0,1 1 0,0-1 0,-1 1 0,1-1-1,1 3 1,-1-4-14,-1 0 0,1 0 1,-1-1-1,1 1 0,0-1 0,-1 1 0,1 0 0,0-1 0,-1 1 0,1-1 0,0 1 0,0-1 1,-1 0-1,1 1 0,0-1 0,0 0 0,0 1 0,0-1 0,1 0 0,0 0 1,-1 0 0,1 0 0,0 0 0,0-1 0,0 1-1,0-1 1,0 1 0,-1-1 0,1 0 0,0 1 0,0-1 0,1-1-1,8-5 20,-1 0 0,0-1 0,-1 1-1,0-2 1,0 1 0,0-1-1,-1-1 1,-1 0 0,0 0 0,0 0-1,6-13 1,-9 13-12,0 1 0,0-1 0,0 0 0,-1 0-1,-1 0 1,0 0 0,0 0 0,-1 0 0,0-1 0,-1 1 0,0-1 0,-1 1 0,-3-18 0,4 26-12,-1-1 1,0 1-1,1 0 0,-1-1 1,0 1-1,0 0 1,0 0-1,0 0 1,-1 0-1,1 0 0,0 0 1,-1 0-1,0 1 1,1-1-1,-1 0 1,0 1-1,0-1 0,0 1 1,0 0-1,0 0 1,0-1-1,-4 0 1,-1 0 51,-1 1 1,1-1 0,-1 1 0,1 1 0,-13 0-1,15 0-24,14 5 77,13 0-122,46-7-5,-50 1 1,0 0 1,0 1 0,-1 1-1,34 6 1,-46-6 11,0 1 1,0 0-1,0 0 1,0 0 0,-1 0-1,1 1 1,-1 0-1,1 0 1,-1 0-1,0 0 1,0 1 0,-1-1-1,1 1 1,-1 0-1,0 1 1,0-1 0,0 0-1,0 1 1,-1-1-1,0 1 1,0 0-1,3 10 1,-3-7 44,0 0 0,-1 0 0,1 1 0,-2-1 0,1 0 0,-1 1 0,0-1 0,-1 1 0,0-1 0,-1 1 0,1-1 0,-7 16 0,4 5 218,26-47-263,92-93 0,-106 104 0,0-1 0,0 2 0,1-1 0,-1 1 0,2 0 0,-1 1 0,18-8 0,-26 13 0,-1 0 0,1 0 0,-1 0 0,0 0 0,1 0 0,-1 0 0,1 0 0,-1 0 0,1 0 0,-1 0 0,1 0 0,-1 0 0,1 0 0,-1 1 0,1-1 0,-1 0 0,1 0 0,-1 1 0,0-1 0,1 0 0,-1 0 0,1 1 0,-1-1 0,0 0 0,1 1 0,-1-1 0,0 1 0,0-1 0,1 0 0,-1 1 0,0-1 0,0 1 0,1-1 0,-1 1 0,0-1 0,0 0 0,0 1 0,0-1 0,0 2 0,2 23 0,-3-19 0,1 26 0,1 0 0,10 57 0,-10-86 0,-1 0 0,1 0 0,0 0 0,0 0 0,0 0 0,1 0 0,-1-1 0,1 1 0,-1 0 0,1-1 0,2 3 0,-3-4 0,1 0 0,-1 0 0,0 0 0,1 0 0,-1 0 0,1-1 0,-1 1 0,1 0 0,-1-1 0,1 0 0,-1 1 0,1-1 0,-1 0 0,1 1 0,0-1 0,-1 0 0,1 0 0,-1-1 0,1 1 0,0 0 0,-1 0 0,1-1 0,1 0 0,5-2 0,0 0 0,0 0 0,-1-1 0,0 0 0,1 0 0,-2-1 0,1 0 0,0 0 0,5-7 0,9-10 0,21-29 0,-20 24 0,52-70 0,-74 97 0,0 0 0,0 0 0,0 0 0,0 0 0,0 0 0,0 0 0,0-1 0,0 1 0,0 0 0,0 0 0,0 0 0,1 0 0,-1 0 0,0 0 0,0 0 0,0 0 0,0 0 0,0 0 0,0 0 0,0-1 0,0 1 0,0 0 0,1 0 0,-1 0 0,0 0 0,0 0 0,0 0 0,0 0 0,0 0 0,0 0 0,1 0 0,-1 0 0,0 0 0,0 0 0,0 0 0,0 0 0,0 0 0,0 0 0,0 0 0,1 0 0,-1 1 0,0-1 0,0 0 0,0 0 0,0 0 0,0 0 0,0 0 0,2 8 0,-1 11 0,-2-1 0,-1 0 0,0-1 0,-1 1 0,-1-1 0,0 0 0,-1 0 0,-1-1 0,-1 1 0,-1-1 0,0-1 0,-1 1 0,0-1 0,-1-1 0,-1 0 0,-20 20 0,30-33 0,0 1 0,0-1 0,0 0 0,0-1 0,-1 1 0,1 0 0,0 0 0,-1 0 0,1-1 0,0 1 0,-2 0 0,-3-4 0,3-10 0,4 9 0,-1-1 0,1 1 0,0 0 0,0-1 0,0 1 0,1 0 0,-1 0 0,1 0 0,0 0 0,0 0 0,4-4 0,-2 2 0,1-1 0,0 1 0,1 1 0,-1-1 0,9-6 0,-10 9 0,0 1 0,0-1 0,0 1 0,0 0 0,1 0 0,-1 0 0,1 0 0,-1 1 0,1 0 0,-1 0 0,1 0 0,0 0 0,0 1 0,0 0 0,-1 0 0,6 1 0,-2 0 0,0 1 0,-1 0 0,1 0 0,-1 0 0,1 1 0,-1 1 0,0-1 0,12 9 0,4 1 0,-19-11 0,0 0 0,0 1 0,0-1 0,0 1 0,5 4 0,-8-5 0,1 0 0,-1 0 0,1-1 0,-1 1 0,0 0 0,0 1 0,0-1 0,0 0 0,0 0 0,-1 0 0,1 0 0,-1 1 0,1-1 0,-1 5 0,0 4-4061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1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12864,'0'0'2046,"12"-1"-1563,357-41 1365,-48 7-171,-313 34-1605,27-3 305,37 0 0,-62 3-186,0 2 0,0 0 1,0 0-1,0 1 0,-1 0 0,1 0 0,-1 1 1,14 6-1,-23-8-159,1-1-1,-1 1 1,0-1 0,0 1 0,1-1 0,-1 1 0,0-1-1,0 1 1,0-1 0,0 1 0,0-1 0,1 1 0,-1-1-1,0 1 1,0 0 0,0-1 0,-1 1 0,1-1 0,0 1-1,0-1 1,0 1 0,0-1 0,0 1 0,-1-1 0,1 1 0,0-1-1,0 1 1,-1-1 0,1 1 0,0-1 0,-1 0 0,1 1-1,-1 0 1,-14 19-125,13-18 136,-38 55-3190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4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18487,'0'0'2624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9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28 8936,'0'0'9663,"8"-5"-9360,26-14-4,-34 19-283,1 0 0,-1-1 0,1 1 1,-1 0-1,1-1 0,-1 1 0,1 0 0,-1 0 0,1-1 1,-1 1-1,1 0 0,0 0 0,-1 0 0,1 0 1,-1 0-1,1 0 0,-1 0 0,1 0 0,0 0 1,-1 0-1,1 0 0,-1 0 0,1 0 0,-1 0 0,1 1 1,-1-1-1,1 0 0,-1 0 0,1 1 0,-1-1 1,1 0-1,-1 1 0,1-1 0,-1 0 0,1 1 1,-1 0-1,4 15 215,-4-13-176,3 99 691,-3-79-619,-2 8 128,-1 0-1,-10 44 0,0-2 129,2 0 517,-4-1 0,-29 91 1,43-162-796,1 0 1,-1 0-1,0 0 1,0 0-1,0 0 1,0-1-1,0 1 1,0 0-1,0 0 0,0-1 1,0 1-1,0 0 1,0-1-1,-1 1 1,1-1-1,0 0 1,0 1-1,-1-1 0,1 0 1,0 0-1,-1 1 1,1-1-1,-2-1 1,-38 0-23,29 1 109,-14-2-54,12 1-6,0 0-1,0 1 0,-1 1 1,-16 3-1,9 3 42,56-12-170,14-7 6,93-23 95,-111 27-23,0 1 0,1 2 0,-1 1 0,1 2 0,0 1-1,0 1 1,45 6 0,-72-5-48,22 1 246,-25-1-252,0-1 1,0 0 0,0 0 0,0 0 0,0 0 0,0-1 0,0 1 0,0 0 0,0 0-1,0 0 1,0-1 0,1 1 0,-2-1 0,1 1 0,0-1 0,0 1 0,0-1 0,1 0-1,-4-12-321,-7-54-428,4 29-3447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19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11352,'0'0'3889,"11"-6"-3430,20-9-32,0 2 1,1 1 0,0 1-1,59-11 1,79-2 1181,-143 22-1082,0 1 0,1 2 0,36 4 0,-14 0 819,-45-4-1035,0 0 0,0 0 0,0 1 0,0 0 0,0 0 0,0 0 0,0 1 0,5 3 0,7 5-1773,-12-7-334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0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72 11152,'0'0'3497,"-8"1"-2805,1 0-517,4-1-122,0 1 0,0-1-1,0 0 1,0 1 0,0 0-1,0-1 1,0 1 0,0 1-1,1-1 1,-1 0 0,0 0-1,1 1 1,-1 0 0,1-1-1,0 1 1,-3 3-1,1 0 63,0 1 0,0 0-1,1 1 1,0-1-1,0 1 1,1-1-1,-1 1 1,1 0-1,1 0 1,-1 0-1,1 0 1,1 0-1,-1 0 1,1 0-1,1 0 1,-1 1-1,1-1 1,0 0-1,1 0 1,-1 0-1,1-1 1,1 1-1,-1 0 1,1-1-1,1 1 1,4 6-1,-5-9-25,0-1-1,1 0 0,-1 0 1,1 0-1,0 0 0,0-1 1,0 0-1,0 1 0,0-1 1,1-1-1,-1 1 1,1-1-1,8 2 0,-2-1 78,0-1-1,0 0 0,0 0 1,18-2-1,-24 0-104,-1 1 1,1-1-1,0-1 0,0 1 0,0-1 0,-1 1 0,1-1 0,-1-1 0,1 1 0,-1-1 1,0 1-1,0-1 0,7-7 0,-5 4 14,-1 0 0,0 0 1,0-1-1,-1 0 0,1 0 0,-1 0 1,-1 0-1,4-9 0,-4 6 1,1-1 0,-1 1 0,-1-1-1,0 0 1,-1 0 0,0 0 0,0 0 0,-1 1 0,-1-1-1,0 0 1,0 0 0,-5-20 0,4 27-26,0-1 1,0 0-1,-1 0 0,0 1 0,1-1 1,-1 1-1,-6-6 0,8 8-19,0 1 0,-1-1 0,1 1 0,-1 0 0,0 0 0,1-1 0,-1 1 0,0 0 0,0 0 0,0 0 0,0 1 0,0-1-1,1 0 1,-1 1 0,-1-1 0,1 1 0,0 0 0,0 0 0,0 0 0,-4 0 0,6 0-19,-1 0 0,1 0-1,-1 0 1,1 0 0,-1 0 0,0 0 0,1 0-1,-1 1 1,1-1 0,-1 0 0,1 0 0,-1 0-1,1 1 1,-1-1 0,1 0 0,-1 1 0,1-1-1,-1 0 1,1 1 0,0-1 0,-1 1 0,1-1-1,-1 1 1,1 0 1,0-1 0,0 1 0,1-1 0,-1 1 0,0-1 0,0 1 0,0-1 0,0 0 0,1 1 0,-1-1 0,0 1 0,0-1 0,1 0 0,-1 1 0,0-1 0,1 1 0,-1-1 0,1 0 0,-1 0 0,1 1 0,27 14 210,11-1-90,-25-10-18,0 1 0,0 0 0,20 12 0,-30-15-70,-1 1 0,1 0-1,0 0 1,-1 0 0,0 0-1,1 0 1,-1 1-1,-1-1 1,1 1 0,0 0-1,-1 0 1,0 0 0,0 0-1,0 0 1,2 8 0,-1 5 98,0 0 1,-1 0 0,-1 0 0,-1 0 0,0 0-1,-2 0 1,-4 28 0,4-31 187,2-14-321,0 0 0,0 0 0,0 0 0,0 0 0,0 1 0,0-1 0,0 0 0,0 0-1,0 0 1,0 0 0,0 0 0,0 0 0,0 0 0,0 0 0,0 0 0,0 1 0,0-1 0,1 0 0,-1 0 0,0 0 0,0 0 0,0 0 0,0 0 0,0 0 0,0 0 0,0 0-1,0 0 1,0 0 0,0 1 0,0-1 0,0 0 0,0 0 0,1 0 0,-1 0 0,0 0 0,0 0 0,0 0 0,0 0 0,0 0 0,0 0 0,0 0 0,0 0 0,1 0 0,-1 0-1,0 0 1,0 0 0,0 0 0,0 0 0,0 0 0,17-18 519,-16 17-542,29-39 301,-18 22-165,1 2 1,0 0-1,1 0 0,23-19 0,-1 5 85,-25 20-98,0 0-1,1 1 1,21-13 0,-32 21-96,1 1 1,-1-1 0,1 0-1,-1 1 1,1-1 0,-1 1 0,1 0-1,-1 0 1,1-1 0,-1 1-1,1 0 1,0 0 0,-1 0-1,1 0 1,-1 1 0,1-1 0,-1 0-1,1 1 1,-1-1 0,3 2-1,-2-1 8,0 0 0,0 1 0,0 0 0,0-1 0,0 1 0,0 0 0,0 0 0,0 0 0,-1 0-1,1 1 1,1 1 0,1 6 87,1-1-1,-1 1 1,-1 0 0,5 20-1,-7-25-79,1 8 57,2 0 1,-1 0-1,10 21 1,-12-33-87,0 1 0,0-1 0,1 0 0,-1 0 0,0 1 0,0-1 0,1 0 0,-1 0 0,1 0 0,-1-1 0,1 1 0,-1 0 0,1-1 0,0 1 0,-1 0 0,1-1 0,0 0 0,-1 1 0,1-1 0,2 0 0,37 0 0,13-7 893,-25 2-5425,-28 4 4159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1 263 9040,'0'0'7286,"9"-6"-6803,130-97 1475,-117 87-1200,1 2 0,44-21 0,-66 34-710,0 1 1,0-1 0,0 1 0,0 0-1,0-1 1,1 1 0,-1 0 0,0 0-1,0 0 1,0 0 0,0 0 0,0 0-1,0 0 1,1 0 0,-1 1 0,0-1-1,0 0 1,0 1 0,0-1 0,0 0-1,2 2 1,-2-1-2,1 0-1,-1 1 1,1-1-1,-1 1 1,0 0-1,1-1 1,-1 1 0,0 0-1,0 0 1,0-1-1,1 3 1,1 6 79,0-1 0,-1 1 0,2 18 1,-2-5 127,-1 1-1,-6 45 1,2-38-43,3-15-73,0-1 1,1 0-1,0 0 1,1 1-1,1-1 1,1-1-1,5 16 1,-8-27-94,0-1 0,0 1 0,0 0 0,1-1-1,0 1 1,-1-1 0,1 1 0,0-1 0,0 0 0,0 0 0,1 0 0,-1 0 0,0 0 0,1 0 0,-1-1 0,1 1 0,0-1 0,-1 1 0,1-1 0,0 0 0,0 0 0,4 0 0,-2 0-4,-1 0 0,1-1 0,-1 0-1,1 0 1,-1 0 0,1 0 0,-1-1 0,1 1-1,-1-1 1,0-1 0,1 1 0,-1 0 0,0-1-1,6-3 1,0-2 25,-1 0 0,0 0 0,0-1 1,0-1-1,-1 1 0,13-20 0,38-64 360,-45 63-284,-1 0 0,-1-1 0,-1 0 0,-2-1 0,-1 0 0,-1-1 0,4-61 0,-11 88-109,2-4 378,6 12-80,-4-1-347,4 3 70,-1 0-1,0 0 1,-1 0 0,9 9-1,14 11 119,-20-19-181,14 10 436,30 28 1,-45-37-329,-1 1 1,1 0-1,-2 1 0,1-1 0,-2 2 1,1-1-1,5 12 0,23 54-1302,-25-57-2347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3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9536,'0'0'6242,"7"11"-5601,-3-4-529,0-2-31,-1 0 0,0 0-1,0 1 1,-1-1 0,1 1 0,-1 0 0,0 0 0,-1 0 0,0 0 0,0 0 0,0 0 0,0 0 0,-1 10-1,-10 74 1978,-24 107 0,32-184-1107,0 0 1,1 21-1,21-39 393,35-12-712,-35 10-406,2 1-1,33-6 1,-49 11-154,0 0 0,0 0 0,0 1 0,0 0 0,0 0 1,0 1-1,0 0 0,0 0 0,0 0 0,6 3 0,-6-2-113,1 0 84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3.4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13968,'0'0'3138,"10"-7"-2586,29-23-19,-34 26-401,-1 1 0,1 0 0,0 1 0,0-1 0,1 1 0,-1 0 0,1 0 0,8-1-1,7-3 277,-8 2-186,89-26 2131,-90 27-2059,4-1 343,-5 3-3746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3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13864,'0'0'2032,"12"-7"-1299,2-2-471,-7 4-93,0 0 0,0 1 0,1 0 0,0 0 0,-1 1 0,16-4 0,23-8 1226,-16 5-225,32-7 0,49-15-300,-74 19-3631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27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1047 9040,'0'0'6096,"12"-3"-5447,-8 2-589,4-1 53,-1 0 0,1-1 0,-1 0 0,1 0 0,-1 0 0,0-1 0,0 0 0,-1 0 1,1-1-1,9-8 0,3-9 380,-1 0-1,-1-2 1,-1 0 0,-1 0 0,-2-2-1,12-27 1,-16 29 402,-2-1 0,0 0 0,-2 0 0,4-37 0,-9 61-777,0-1 1,1 1-1,-1-1 1,0 1 0,1-1-1,-1 1 1,1 0 0,0-1-1,-1 1 1,1 0 0,0 0-1,1-2 1,-2 2-88,0 1 0,1 0 0,-1 0 0,0 0 0,0 0 0,1-1 0,-1 1 1,0 0-1,0 0 0,1 0 0,-1 0 0,0 0 0,1 0 0,-1 0 0,0 0 0,0 0 0,1 0 0,-1 0 0,0 0 1,1 0-1,-1 0 0,0 0 0,1 0 0,-1 0 0,9 9 399,12 31-163,-3 0 0,-1 1 1,17 65-1,-23-64-102,-1 0-1,-3 0 1,3 52 0,-10-89-133,0 0 1,0 0-1,0 0 1,-1 0-1,0 0 1,0 0-1,0-1 1,0 1-1,-1 0 1,-4 8-1,6-12-18,-1 1 0,0 0 0,-1-1 1,1 1-1,0-1 0,0 0 0,-1 1 0,1-1 0,-1 0 0,1 0 1,-1 0-1,1 0 0,-1 0 0,0 0 0,1 0 0,-1 0 0,0-1 0,0 1 1,0-1-1,1 1 0,-1-1 0,0 0 0,0 0 0,0 0 0,0 0 1,0 0-1,0 0 0,0 0 0,-3-1 0,-3-2 23,-1 0-1,0 0 1,1-1-1,-1 0 1,1-1-1,0 0 1,1 0-1,-11-9 1,8 5 11,-1-1 1,1 0-1,1-1 0,-15-20 1,21 26-31,-2-3 16,-1 0 0,1-1 1,1 0-1,-1 0 0,-2-11 1,6 19-29,1 0-1,0 0 1,-1 0 0,1-1 0,0 1 0,0 0-1,0 0 1,0 0 0,0 0 0,0 0 0,0 0-1,0 0 1,1-1 0,-1 1 0,0 0 0,1 0-1,0-1 1,-1 2-4,1-1-1,-1 0 0,1 1 0,0-1 1,-1 1-1,1-1 0,0 1 1,-1 0-1,1-1 0,0 1 0,-1-1 1,1 1-1,0 0 0,0 0 0,-1 0 1,1-1-1,0 1 0,1 0 1,4 0-11,0 1 1,1 0-1,-1 0 1,0 0 0,7 2-1,-2 0 1,10 2-7,14 3-17,46 16 1,-75-21 30,0-1 0,1 0-1,-1 0 1,1-1 0,-1 0 0,1 0 0,0 0 0,0-1 0,-1 0 0,1 0 0,0-1 0,0 1 0,-1-2-1,1 1 1,-1-1 0,1 0 0,-1 0 0,0-1 0,1 1 0,-1-2 0,9-5 0,-4 0 26,0-1 1,0 1-1,-1-2 1,-1 1 0,0-1-1,0-1 1,9-17-1,-2 0 63,-1-1 0,10-33 0,-18 45-32,1 1 0,14-25 1,-18 36-21,0 0 1,0 0 0,1 0 0,-1 0 0,2 1 0,-1 0 0,0 0 0,1 0 0,10-5 0,-16 9-30,1 1 1,-1 0-1,1 0 0,0 0 0,-1-1 0,1 1 0,-1 0 0,1 0 0,-1 0 1,1 0-1,0 0 0,-1 0 0,1 0 0,-1 0 0,1 0 0,0 1 0,-1-1 1,1 0-1,-1 0 0,1 0 0,-1 1 0,1-1 0,-1 0 0,1 1 0,-1-1 1,1 0-1,-1 1 0,1-1 0,-1 1 0,1-1 0,-1 0 0,0 1 0,1-1 1,-1 1-1,0-1 0,0 1 0,1 0 0,9 24 119,-9-21-105,9 27 12,-2 0 1,-1 1-1,-2 0 1,0 0-1,-3 0 1,-1 1-1,-1-1 1,-8 62-1,3-81-33,40-73 0,7-12 0,-40 70 0,16-24 0,29-30 0,-41 49 0,0 1 0,1 0 0,-1 0 0,1 1 0,1 0 0,-1 0 0,1 1 0,0 0 0,14-5 0,-21 8 0,0 1 0,1 0 0,-1 0 0,1-1 0,-1 1 0,0 0 0,1 0 0,-1 1 0,0-1 0,1 0 0,-1 0 0,0 1 0,1-1 0,-1 1 0,0-1 0,0 1 0,1-1 0,-1 1 0,0 0 0,0 0 0,0-1 0,0 1 0,0 0 0,0 0 0,0 0 0,0 0 0,0 0 0,0 1 0,-1-1 0,1 0 0,0 0 0,-1 0 0,1 1 0,-1-1 0,1 2 0,2 5 0,-1 0 0,0 0 0,-1 0 0,2 12 0,2 66 0,-5-86 0,0 0 0,-1 1 0,1-1 0,1 0 0,-1 0 0,0 1 0,0-1 0,0 0 0,0 0 0,0 0 0,0 1 0,0-1 0,0 0 0,0 0 0,0 1 0,0-1 0,1 0 0,-1 0 0,0 0 0,0 1 0,0-1 0,0 0 0,1 0 0,-1 0 0,0 0 0,0 0 0,0 1 0,1-1 0,-1 0 0,0 0 0,0 0 0,0 0 0,1 0 0,-1 0 0,0 0 0,0 0 0,1 0 0,-1 0 0,0 0 0,0 0 0,1 0 0,-1 0 0,0 0 0,0 0 0,1 0 0,-1 0 0,0 0 0,0 0 0,0 0 0,1 0 0,-1 0 0,0-1 0,0 1 0,0 0 0,1 0 0,-1 0 0,0 0 0,0-1 0,0 1 0,0 0 0,1 0 0,-1 0 0,0-1 0,16-13 0,21-32 0,-26 32 0,0 0 0,17-16 0,-17 18 0,-8 8 0,1 1 0,0-1 0,0 1 0,0 0 0,7-5 0,-11 8 0,0 0 0,1 0 0,-1 0 0,1 0 0,-1 0 0,0 0 0,1-1 0,-1 1 0,0 0 0,1 0 0,-1 0 0,1 0 0,-1 0 0,0 0 0,1 1 0,-1-1 0,1 0 0,-1 0 0,0 0 0,1 0 0,-1 0 0,0 0 0,1 1 0,-1-1 0,0 0 0,1 0 0,-1 1 0,0-1 0,1 0 0,-1 0 0,0 1 0,0-1 0,1 0 0,-1 1 0,0-1 0,0 0 0,1 1 0,4 16 0,-4-14 0,4 22 0,-1 1 0,0 35 0,5 30 0,-9-89 0,0-1 0,0 0 0,0 1 0,1-1 0,-1 0 0,0 1 0,1-1 0,-1 0 0,1 1 0,0-1 0,-1 0 0,1 0 0,0 1 0,0-1 0,-1 0 0,1 0 0,0 0 0,0 0 0,0 0 0,1 0 0,-1 0 0,0-1 0,0 1 0,0 0 0,1-1 0,-1 1 0,0 0 0,0-1 0,1 0 0,-1 1 0,1-1 0,-1 0 0,0 0 0,3 1 0,2-2 0,0 0 0,0 0 0,0-1 0,0 1 0,0-1 0,9-5 0,9-4 0,-1-1 0,-1-2 0,22-16 0,62-53 0,-90 69 0,0 0 0,0-1 0,14-19 0,-30 34 0,0 0 0,0-1 0,0 1 0,0 0 0,0 0 0,0 0 0,0 0 0,0 0 0,0 0 0,0 0 0,0 0 0,0 0 0,0 0 0,0 0 0,0 0 0,0-1 0,0 1 0,0 0 0,0 0 0,0 0 0,0 0 0,0 0 0,0 0 0,0 0 0,0 0 0,0 0 0,0 0 0,0-1 0,0 1 0,0 0 0,0 0 0,0 0 0,0 0 0,0 0 0,0 0 0,0 0 0,0 0 0,0 0 0,0 0 0,0 0 0,0 0 0,0-1 0,0 1 0,0 0 0,-1 0 0,1 0 0,0 0 0,0 0 0,0 0 0,0 0 0,0 0 0,0 0 0,0 0 0,0 0 0,0 0 0,0 0 0,-1 0 0,1 0 0,0 0 0,0 0 0,0 0 0,0 0 0,0 0 0,-7 3 0,-16 18 0,-22 30 0,13-15 0,12-13 0,-27 38 0,39-49 0,1 0 0,0 1 0,1 0 0,0 0 0,-5 20 0,11-32 0,0 0 0,-1 0 0,1 0 0,0 0 0,0 0 0,0 0 0,0 0 0,0-1 0,0 1 0,0 0 0,0 0 0,0 0 0,0 0 0,1 0 0,0 1 0,-1-1 0,0-1 0,0 0 0,1 1 0,-1-1 0,0 1 0,1-1 0,-1 0 0,1 0 0,-1 1 0,0-1 0,1 0 0,-1 0 0,1 1 0,-1-1 0,1 0 0,-1 0 0,1 0 0,-1 0 0,1 0 0,-1 1 0,1-1 0,2-1 0,-1 1 0,0 0 0,1-1 0,-1 1 0,0-1 0,1 1 0,-1-1 0,0 0 0,0 0 0,4-3 0,6-4 0,0-1 0,-1 0 0,0-1 0,-1 0 0,0-1 0,-1 0 0,0-1 0,-1 0 0,10-17 0,3-13 0,26-71 0,-44 104 0,-4 11 0,-6 19 0,4 0 0,-2 6 0,-3 44 0,7-64 0,1 0 0,1 0 0,-1 0 0,1 0 0,0 0 0,1 0 0,-1 0 0,2 0 0,-1-1 0,0 1 0,8 11 0,-9-16 0,0-1 0,0 1 0,1 0 0,-1 0 0,1-1 0,0 1 0,-1-1 0,1 1 0,0-1 0,0 1 0,0-1 0,0 0 0,0 0 0,0 0 0,0 0 0,0-1 0,5 2 0,-4-2 0,1 0 0,-1 0 0,0 0 0,0 0 0,1-1 0,-1 1 0,0-1 0,0 0 0,0 0 0,0 0 0,4-2 0,6-5 0,-1 1 0,0-2 0,0 0 0,15-15 0,-26 23 0,16-16 0,-1 0 0,-1-1 0,-1 0 0,-1-1 0,22-41 0,-8 4 0,21-64 0,40-199 0,-74 263 0,-10 38 0,0 0 0,-1 1 0,0-1 0,-1-30 0,-3 42 0,-3 9 0,-3 13 0,4-9 0,-9 20 0,2 0 0,-13 58 0,-2 61 0,3 52 0,19-145 0,6 89 0,-1-120 0,7 28 0,-7-41 0,1-1 0,0 0 0,0 0 0,0 0 0,1 0 0,5 7 0,-8-13 0,1 0 0,-1 0 0,1 1 0,0-2 0,-1 1 0,1 0 0,0 0 0,0 0 0,0-1 0,1 1 0,-1-1 0,0 0 0,0 0 0,1 0 0,-1 0 0,1 0 0,-1 0 0,1-1 0,2 1 0,-2-1 0,1 0 0,-1 0 0,0-1 0,1 1 0,-1-1 0,0 0 0,0 0 0,0 0 0,1 0 0,-1-1 0,0 1 0,5-5 0,5-4 0,0-1 0,-1 0 0,0-1 0,17-23 0,-23 28 0,14-20 0,-1-2 0,-1 1 0,-1-2 0,-2-1 0,19-52 0,40-170 0,-49 158 0,44-237 0,-70 318 0,1 14 0,-1 0 0,1 0 0,0-1 0,0 1 0,0 0 0,-1 0 0,1 0 0,0 0 0,0 0 0,0 0 0,-1 0 0,1 0 0,0 0 0,0 0 0,0 0 0,-1-1 0,1 1 0,0 0 0,0 1 0,-1-1 0,1 0 0,0 0 0,0 0 0,-1 0 0,1 0 0,0 0 0,0 0 0,0 0 0,-1 0 0,1 0 0,0 0 0,0 1 0,0-1 0,-1 0 0,1 0 0,0 0 0,0 0 0,0 1 0,0-1 0,0 0 0,-1 0 0,1 0 0,0 1 0,0-1 0,0 0 0,0 0 0,0 0 0,0 1 0,0-1 0,0 0 0,-11 17 0,0 0 0,2 0 0,0 1 0,-8 22 0,-21 79 0,-38 196 0,68-261 0,2 1 0,2 71 0,4-107 0,0-1 0,1 1 0,1 0 0,0-1 0,10 34 0,-10-48 0,-1-1 0,1 0 0,0 0 0,0 0 0,0 0 0,0 0 0,1 0 0,-1 0 0,1-1 0,-1 0 0,1 1 0,5 2 0,-6-4 0,-1 0 0,1 0 0,0 0 0,0 0 0,0 0 0,0-1 0,0 1 0,0-1 0,0 1 0,0-1 0,0 0 0,0 0 0,1 0 0,-1 0 0,0 0 0,0 0 0,0 0 0,0-1 0,0 1 0,0-1 0,0 0 0,3-1 0,12-8 0,-1-1 0,1 0 0,-2-1 0,20-19 0,-7 2 0,27-37 0,-52 61 0,1 0 0,-1 0 0,0 0 0,0-1 0,-1 1 0,1-1 0,-1 0 0,-1 0 0,1 0 0,-1 0 0,0 0 0,0 0 0,-1 0 0,0 0 0,0 0 0,0 0 0,-2-12 0,1 17 0,1-1 0,0 1 0,0 0 0,-1 0 0,1 0 0,0 0 0,-1-1 0,1 1 0,-1 0 0,1 0 0,-1 0 0,0 0 0,0 0 0,1 0 0,-1 0 0,0 1 0,0-1 0,0 0 0,0 0 0,0 1 0,0-1 0,0 0 0,0 1 0,0-1 0,0 1 0,0-1 0,0 1 0,-1 0 0,1-1 0,0 1 0,0 0 0,0 0 0,-1 0 0,1 0 0,0 0 0,-2 0 0,0 1 0,0-1 0,0 1 0,0 0 0,-1 0 0,1 1 0,0-1 0,0 0 0,0 1 0,1 0 0,-1 0 0,0 0 0,-3 3 0,-3 5 0,0 0 0,1 0 0,0 1 0,1 1 0,0-1 0,1 1 0,0 0 0,1 0 0,-7 24 0,9-26 0,0 0 0,1 0 0,1 0 0,0 1 0,0-1 0,1 0 0,0 1 0,1-1 0,0 0 0,0 1 0,1-1 0,1 0 0,4 13 0,-5-19 0,-1-1 0,1 0 0,0 0 0,0 0 0,0 0 0,0 0 0,0 0 0,1 0 0,-1-1 0,1 1 0,0-1 0,-1 0 0,1 1 0,0-1 0,1-1 0,4 4 0,-4-4 0,1 0 0,-1 0 0,0 0 0,1-1 0,-1 1 0,1-1 0,-1 0 0,0 0 0,1-1 0,-1 1 0,1-1 0,-1 0 0,5-2 0,3-1 0,0-1 0,0 0 0,-1-1 0,0-1 0,0 1 0,16-15 0,58-57 0,-40 35 0,-34 32 0,-6 6 0,0 0 0,0 0 0,0 1 0,1-1 0,0 1 0,-1 1 0,1-1 0,1 1 0,6-3 0,-12 6 0,0 0 0,-1 0 0,1 0 0,0 0 0,-1 0 0,1 0 0,0 0 0,-1 1 0,1-1 0,0 0 0,-1 0 0,1 1 0,0-1 0,-1 0 0,1 1 0,-1-1 0,1 0 0,-1 1 0,1-1 0,-1 1 0,1-1 0,-1 1 0,1-1 0,-1 1 0,1-1 0,-1 1 0,0 0 0,1-1 0,-1 2 0,10 23 0,-8-20 0,4 15 0,0-1 0,10 21 0,-13-35 0,-1 0 0,1 0 0,0-1 0,0 1 0,0-1 0,0 0 0,1 0 0,0 0 0,6 5 0,-8-8 0,1 1 0,-1-1 0,1 0 0,-1 0 0,1 0 0,0 0 0,-1 0 0,1-1 0,0 1 0,0-1 0,-1 0 0,1 0 0,0 0 0,0 0 0,-1 0 0,1 0 0,0-1 0,0 1 0,4-3 0,4-1 0,0-1 0,0 0 0,13-9 0,-11 7 0,77-41 975,-1 0-5885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0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1196 9240,'0'0'6449,"11"-8"-5912,3-3-340,-1-1 0,0 0 0,-1-1 0,0-1 0,10-15-1,24-46 898,-3-3-1,42-107 0,-61 129-394,-3-1 0,-2-1 0,15-81 0,-31 115-334,0 1-1,-2-1 0,-2-27 1,-2 43 78,-3 11-34,-6 14-97,3 4-230,0-1 1,1 2-1,2-1 1,0 1-1,-5 34 1,-3 117 184,10-97-141,1-29 12,5 83 1,-1-115-89,1 0 1,1 0-1,0-1 0,1 1 1,0 0-1,2-1 1,-1 0-1,2-1 0,12 22 1,-17-32-30,0 0 0,0 0 0,1 0 0,-1 0 0,1-1 0,-1 1 0,1-1 0,0 0 0,0 0 0,0 0 0,0 0 1,0 0-1,0-1 0,0 1 0,1-1 0,-1 0 0,7 1 0,-6-2-1,1 1 0,0-2 1,-1 1-1,1 0 0,-1-1 1,1 0-1,-1 0 0,1-1 1,-1 1-1,0-1 0,0 0 1,5-2-1,9-8 48,-2 0 1,1 0-1,-1-2 0,25-27 0,-41 41-67,25-28 82,-1-1 0,-1-1 0,-2-2 0,-1 0 0,-1-1 0,-2 0 0,23-64 0,65-277 680,-96 331-528,7-82 1,-15 107-115,-1 0 0,-1 0 1,-1-1-1,0 1 0,-1 0 0,-1 1 1,-7-20-1,11 36-111,0 1 0,0 0 0,0 0 0,0-1 0,0 1 0,0 0 0,0 0 0,0-1 0,0 1 0,0 0 0,0 0 0,0-1 0,0 1 0,-1 0 0,1 0 0,0-1 0,0 1 0,0 0 0,0 0 0,-1 0 0,1-1 0,0 1 0,0 0 0,0 0 0,-1 0 0,1 0 0,0 0 0,0 0 0,-1-1 0,1 1 0,0 0 0,0 0 0,-1 0 0,1 0 0,0 0 0,0 0 0,-1 0 0,1 0 0,0 0 0,0 0 0,-1 0 0,1 0 0,0 0 0,0 0 0,-1 0 0,1 0 0,0 1 0,0-1 0,-1 0 0,1 0 0,0 0 0,0 0 0,0 0 0,-1 1 0,1-1 0,0 0 0,0 0 0,-11 16 278,-8 22-235,1 1 0,2 0-1,2 2 1,-9 41 0,17-57-53,-54 263 0,16 3 0,43-287 0,-1 22 0,-2-1 0,-7 30 0,9-49 0,1 0 0,0 0 0,0 0 0,1 0 0,-1 11 0,1-17 0,0 0 0,0 1 0,0-1 0,0 0 0,0 0 0,0 1 0,0-1 0,0 0 0,0 1 0,0-1 0,0 0 0,0 0 0,1 1 0,-1-1 0,0 0 0,0 0 0,0 1 0,0-1 0,0 0 0,0 0 0,1 1 0,-1-1 0,0 0 0,0 0 0,0 0 0,1 0 0,-1 1 0,0-1 0,0 0 0,0 0 0,1 0 0,-1 0 0,0 0 0,0 1 0,1-1 0,-1 0 0,0 0 0,1 0 0,-1 0 0,0 0 0,0 0 0,1 0 0,-1 0 0,0 0 0,0 0 0,1 0 0,-1 0 0,0 0 0,1-1 0,-1 1 0,0 0 0,0 0 0,1 0 0,-1 0 0,0 0 0,0 0 0,0-1 0,1 1 0,-1 0 0,15-12 0,-4-3 0,-2 1 0,0-1 0,12-26 0,3-5 0,-6 14 0,-7 12 0,0 0 0,2 1 0,0 0 0,18-19 0,-30 37 0,0-1 0,0 1 0,0 0 0,0 0 0,0 0 0,0 0 0,0 1 0,1-1 0,-1 0 0,0 0 0,1 1 0,-1-1 0,1 1 0,-1-1 0,0 1 0,1-1 0,1 1 0,-2 0 0,0 1 0,0-1 0,0 1 0,-1-1 0,1 1 0,0 0 0,0-1 0,0 1 0,-1 0 0,1-1 0,0 1 0,-1 0 0,1 0 0,-1 0 0,1-1 0,-1 1 0,1 0 0,-1 0 0,0 0 0,1 0 0,-1 0 0,0 0 0,0 0 0,0 0 0,0 0 0,1 0 0,-2 1 0,3 6 0,5 30 0,2 61 0,-8-88 0,0 0 0,1 1 0,0-1 0,0 0 0,1 0 0,5 11 0,-3-6 0,-4-12 0,0 1 0,1 0 0,-1-1 0,1 1 0,4 5 0,-6-9 0,1 0 0,0 0 0,0 0 0,0 0 0,0 0 0,0 0 0,0 0 0,0 0 0,0-1 0,0 1 0,0 0 0,0-1 0,1 1 0,-1-1 0,0 1 0,0-1 0,1 0 0,-1 1 0,0-1 0,0 0 0,1 0 0,-1 0 0,0 0 0,1 0 0,0-1 0,10-1 0,0 0 0,-1-1 0,0-1 0,0 0 0,0 0 0,0-1 0,0-1 0,-1 1 0,17-14 0,3-6 0,44-43 0,-69 62 0,0-1 0,0 0 0,0 1 0,-1-1 0,0-1 0,5-10 0,-1 1 0,-8 17 0,0 0 0,0 0 0,0 0 0,0 0 0,0 0 0,1-1 0,-1 1 0,0 0 0,0 0 0,0 0 0,0 0 0,0 0 0,0 0 0,0 0 0,0 0 0,0-1 0,0 1 0,0 0 0,0 0 0,0 0 0,0 0 0,0 0 0,0 0 0,0 0 0,0-1 0,0 1 0,0 0 0,0 0 0,0 0 0,0 0 0,0 0 0,0 0 0,0 0 0,0 0 0,-1-1 0,1 1 0,0 0 0,0 0 0,0 0 0,0 0 0,0 0 0,0 0 0,0 0 0,0 0 0,0 0 0,0 0 0,-1 0 0,1 0 0,0 0 0,0 0 0,0 0 0,0 0 0,0 0 0,0-1 0,0 1 0,-1 0 0,1 0 0,0 0 0,0 1 0,0-1 0,0 0 0,0 0 0,-9 3 0,-6 9 0,0 1 0,1 1 0,1 0 0,-22 29 0,-36 68 0,67-103 0,-5 8 0,0 0 0,-8 23 0,14-32 0,1 0 0,0 0 0,1 0 0,-1 1 0,2-1 0,-1 1 0,1-1 0,0 11 0,0-17 0,1 0 0,-1 0 0,0-1 0,0 1 0,1 0 0,-1-1 0,0 1 0,1 0 0,-1-1 0,1 1 0,-1-1 0,1 1 0,-1-1 0,1 1 0,-1-1 0,1 1 0,-1-1 0,1 1 0,0-1 0,-1 0 0,1 1 0,0-1 0,-1 0 0,1 0 0,0 1 0,0-1 0,-1 0 0,1 0 0,0 0 0,0 0 0,-1 0 0,1 0 0,0 0 0,-1 0 0,2 0 0,3-1 0,0 0 0,0 1 0,-1-2 0,8-1 0,-3-1 0,0 0 0,-1-1 0,1 0 0,-1-1 0,0 1 0,-1-1 0,1-1 0,11-13 0,5-8 0,19-31 0,-40 55 0,4-7 0,19-26 0,36-68 0,-46 57 0,-20 71 0,1-1 0,-1 42 0,1 0 0,2-63 0,1 5 0,-1 1 0,1-1 0,1 12 0,-1-16 0,0-1 0,0 0 0,1 1 0,-1-1 0,0 0 0,1 1 0,-1-1 0,1 0 0,-1 0 0,1 0 0,0 1 0,-1-1 0,1 0 0,0 0 0,0 0 0,0 0 0,0 0 0,0 0 0,0-1 0,0 1 0,0 0 0,0 0 0,0-1 0,1 1 0,1 0 0,0-1 0,-1 0 0,1 0 0,-1 0 0,1-1 0,-1 1 0,1-1 0,-1 0 0,1 1 0,-1-1 0,1 0 0,-1-1 0,0 1 0,1 0 0,-1-1 0,0 1 0,3-4 0,14-10 0,19-22 0,-3 3 0,1 0 0,-17 15 0,40-30 0,-58 49 0,-1-1 0,1 1 0,-1 0 0,1-1 0,-1 1 0,0-1 0,1 1 0,0 0 0,-1 0 0,1-1 0,-1 1 0,1 0 0,-1 0 0,1 0 0,-1 0 0,1-1 0,0 1 0,-1 0 0,1 0 0,-1 0 0,1 0 0,0 0 0,-1 1 0,1-1 0,-1 0 0,1 0 0,-1 0 0,1 0 0,-1 1 0,1-1 0,0 0 0,-1 0 0,1 1 0,-1-1 0,0 0 0,1 1 0,-1-1 0,1 1 0,-1-1 0,1 1 0,-1-1 0,0 1 0,1-1 0,-1 1 0,0-1 0,0 1 0,1-1 0,-1 1 0,0-1 0,0 1 0,0 0 0,0-1 0,0 1 0,0-1 0,0 1 0,0 0 0,1 7 0,0 0 0,-1 0 0,0 12 0,-1-12 0,-1 22 0,-10 47 0,7-50 0,5-10 0,0-17 0,0 0 0,0 0 0,0 0 0,1 0 0,-1 1 0,0-1 0,0 0 0,0 0 0,0 0 0,0 0 0,1 0 0,-1 0 0,0 0 0,0 0 0,0 0 0,0 1 0,1-1 0,-1 0 0,0 0 0,0 0 0,0 0 0,0 0 0,1 0 0,-1 0 0,0 0 0,0 0 0,0 0 0,1 0 0,-1-1 0,0 1 0,0 0 0,0 0 0,0 0 0,1 0 0,-1 0 0,0 0 0,0 0 0,0 0 0,0 0 0,0-1 0,1 1 0,20-22 0,-17 17 0,11-12 0,68-74 0,-82 90 0,1-1 0,0 1 0,-1-1 0,1 1 0,0 0 0,-1-1 0,1 1 0,0 0 0,0 0 0,0 0 0,0 0 0,0 1 0,0-1 0,4 0 0,-4 1 0,0 0 0,-1 1 0,1-1 0,-1 1 0,1-1 0,-1 1 0,1 0 0,-1 0 0,1-1 0,-1 1 0,0 0 0,1 0 0,-1 0 0,0 1 0,0-1 0,0 0 0,0 0 0,0 1 0,0-1 0,1 2 0,5 10 0,0 0 0,-1 0 0,-1 0 0,0 1 0,0-1 0,2 17 0,5 14 0,-8-24 0,0-1 0,-1 1 0,0 0 0,-2 38 0,-1-39 860,0-6-5700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3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10544,'0'0'3184,"97"-15"-3024,-47 9 0,3-2-128,13-10 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1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11 960 7432,'0'0'1281,"7"-13"-817,94-178 1153,75-150 558,-107 208-1325,21-50 561,-85 168-1152,0 0 0,-1 0-1,4-22 1,-8 36-225,1 0 1,-1 0-1,0 1 0,0-1 1,0 0-1,0 1 0,0-1 1,0 0-1,0 0 1,0 1-1,0-1 0,0 0 1,0 1-1,0-1 0,-1 0 1,1 1-1,0-1 0,0 0 1,-1 1-1,1-1 1,-1 0-1,0 1-4,1 0-1,-1 1 1,0-1 0,1 0 0,-1 1 0,1-1-1,-1 1 1,1-1 0,-1 1 0,1-1-1,-1 1 1,1 0 0,-1-1 0,1 1 0,-1-1-1,1 1 1,0 0 0,0-1 0,-1 1-1,1 0 1,0 0 0,0-1 0,0 2-1,-83 261 884,20 9-426,1-3-15,2-65-10,46-166-287,-1 0 1,-2-1-1,-25 39 0,38-69-90,0 1 0,-1-1 0,0 0 0,0-1 0,-1 1 0,0-1 0,0 0-1,0-1 1,-9 7 0,14-12-70,0 1 0,1-1 0,-1 0 0,0 0 0,1 1 0,-1-1 0,0 0-1,0 0 1,1 0 0,-1 0 0,0 0 0,0 0 0,1 0 0,-1 0 0,0 0 0,0-1 0,1 1-1,-1 0 1,0 0 0,0-1 0,1 1 0,-1 0 0,0-1 0,1 1 0,-1-1 0,1 1-1,-1-1 1,1 1 0,-1-1 0,1 1 0,-1-1 0,1 0 0,-1 1 0,1-1 0,-1-1-1,-11-26 278,9 13-213,0 1 0,1 0 0,1 0 0,0-1-1,1 1 1,1-1 0,0 1 0,0 0-1,2-1 1,0 1 0,0 0 0,2 1 0,-1-1-1,13-23 1,-7 19-7,1 0-1,0 2 0,2-1 1,0 1-1,0 1 0,1 0 1,1 1-1,1 1 0,0 0 1,18-10-1,-1 2 40,1 3 0,1 0 0,71-24 0,-81 35-48,1 0 1,-1 1-1,1 2 0,0 1 0,0 0 0,49 3 1,-66 1-26,1 0 0,0 1 0,18 5 0,-25-6-29,0 0 0,0 0 0,0 1 1,0-1-1,-1 1 0,1 0 0,0 0 1,-1 0-1,1 0 0,-1 0 0,0 0 1,0 1-1,0-1 0,0 1 0,3 4 1,3 10-3189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0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11552,'0'0'4514,"18"1"-3677,235 7 1523,-68-19-756,81-2 1424,-244 12-2511,1 0 0,-1-2 0,0 0-1,37-11 1,-45 11-565,55-18 838,-32 6-4312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5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1075 8936,'0'0'7895,"12"5"-7564,38 14 18,-44-17-217,1-1-1,0 1 0,-1-1 0,1 0 0,0-1 0,0 0 0,-1 0 0,1 0 0,0-1 0,0 0 0,-1 0 0,1-1 1,-1 0-1,1 0 0,-1 0 0,0-1 0,0 0 0,11-7 0,-13 7-42,1-1 0,-1 1-1,0-1 1,0 0 0,0 0-1,0-1 1,-1 1 0,0-1 0,0 0-1,0 1 1,0-1 0,-1-1 0,0 1-1,0 0 1,0-1 0,0 1-1,-1-1 1,0 1 0,0-11 0,-1 9-10,1-1 0,-2 0-1,1 1 1,-1-1 0,0 0 0,-1 1 0,0-1 0,0 1 0,-1 0 0,1 0 0,-2 0 0,1 0 0,-1 0 0,-5-7 0,7 12-48,1 0 0,-1 0 1,0 0-1,0 0 1,0 0-1,0 0 0,0 1 1,-1-1-1,1 1 1,0-1-1,-1 1 0,1 0 1,-1 0-1,1 0 1,-1 0-1,0 0 0,1 1 1,-1-1-1,0 1 0,-5 0 1,5 0 1,-1 1 0,1-1 0,0 1 0,-1 0 0,1 0 0,0 1 0,0-1 0,0 1 0,0 0 0,0-1 1,0 1-1,0 0 0,0 1 0,1-1 0,-1 0 0,-2 5 0,-4 4 17,1 0 0,1 0 1,0 1-1,1 0 0,0 0 0,1 0 1,0 1-1,1 0 0,-3 16 0,3-12 18,2 1-1,0-1 0,1 0 0,1 1 0,0-1 0,5 31 0,-3-39-28,0-1 0,0 0 0,1 0 0,0 0-1,1 0 1,-1-1 0,1 1 0,1-1 0,0 0 0,0 0 0,0 0 0,0-1 0,1 0 0,9 8 0,-9-10 1,-1 0-1,1 0 1,0-1 0,0 0 0,1 0 0,-1 0 0,0-1 0,1 0-1,0 0 1,-1 0 0,1-1 0,0 0 0,0 0 0,0-1 0,0 0-1,-1 0 1,15-3 0,0-2 87,0-2 1,0 0-1,38-20 0,-21 10-2,-5 1 13,0-1 0,0-1 0,39-30 0,-53 33-70,-1-1 0,0 0 1,-1-2-1,-1 0 0,-1-1 1,17-25-1,-15 13 1,-1 0 1,-2-1-1,-1 0 0,-1-1 0,-2 0 1,-1-1-1,8-65 0,-8-3 77,-6-142 1,-4 179-153,-4 1 1,-13-69 0,17 131 4,1-2-8,-1-1 1,1 1 0,-1 0 0,-1 0-1,1-1 1,-1 1 0,1 0 0,-1 0 0,0 1-1,-1-1 1,-4-6 0,7 10 6,-1 0 1,0 0-1,1-1 0,-1 1 1,0 0-1,1 0 0,-1 0 1,0 0-1,1 0 0,-1 0 1,0 0-1,1 0 0,-1 1 1,0-1-1,1 0 1,-1 0-1,1 0 0,-1 1 1,0-1-1,1 0 0,-1 1 1,1-1-1,-1 0 0,1 1 1,-1-1-1,1 1 0,-1-1 1,1 1-1,-1-1 1,1 1-1,0 0 0,-1-1 1,1 1-1,-18 25-14,16-23 13,-16 28-17,1 2 1,2 0-1,1 0 0,2 2 0,1-1 0,-7 41 0,-23 221-29,35-237 62,1-12 23,3-1 0,1 1 0,3 0 0,2 0-1,18 86 1,-20-123-5,1 0-1,1 0 1,0 0 0,1-1-1,-1 0 1,2 0 0,-1 0-1,1-1 1,1 1 0,-1-2-1,9 9 1,-11-12 2,0-1 0,1 1 0,0-1 0,-1 1 0,1-1 0,0-1 1,0 1-1,1-1 0,-1 0 0,1 0 0,-1 0 0,1-1 0,-1 0 0,1 0 0,0 0 0,-1-1 1,1 0-1,0 0 0,0 0 0,-1-1 0,7-1 0,10-3 71,-1-2 0,-1 0 0,1-1 0,-1-1-1,-1-1 1,0 0 0,0-2 0,-1 0 0,29-26 0,-46 38-102,13-12 65,-1-1 0,-1 0 0,0 0 0,15-24 0,-25 33-51,1 0-1,-1 0 1,0 0 0,-1 0-1,1-1 1,-1 1-1,0 0 1,0-1 0,0 0-1,0-5 1,-1 7-11,-1 0 1,1 0-1,-1-1 1,1 1-1,-1 0 1,0 0-1,0 0 1,0 0-1,-1 0 1,1 0-1,-1 1 1,0-1-1,1 0 1,-1 1-1,0-1 1,-4-2-1,4 3 1,0 0-1,0 0 0,0 1 0,0-1 0,0 1 0,0 0 1,0-1-1,-1 1 0,1 0 0,0 0 0,-1 1 0,1-1 1,-1 0-1,1 1 0,-1-1 0,-2 1 0,1 0 0,0 1 0,0-1-1,0 1 1,0 0 0,0 0-1,0 0 1,1 0 0,-1 1-1,-5 2 1,-2 3 0,0 0 0,1 1 0,0 0 0,0 1 1,-11 12-1,15-14 0,1 0-1,0 0 1,0 0 0,1 0 0,0 1 0,0 0-1,1 0 1,0 0 0,0 0 0,1 0 0,0 0-1,1 1 1,-1-1 0,2 1 0,-1 0 0,1-1-1,1 1 1,-1-1 0,1 1 0,1-1 0,0 1-1,0-1 1,0 0 0,1 0 0,1 0 0,-1 0-1,1 0 1,0-1 0,1 0 0,0 0 0,0 0 0,0 0-1,1-1 1,0 0 0,1 0 0,-1 0 0,11 6-1,-8-6 6,-1-1 0,1-1 0,1 1 0,-1-2 0,1 1 0,-1-1 0,1-1 0,0 1-1,0-2 1,0 1 0,0-2 0,0 1 0,0-1 0,0-1 0,0 1 0,0-2 0,0 0-1,12-3 1,23-13 51,0-2 0,-1-3 0,54-35 0,-83 49-50,30-22 51,-2-1 0,62-61 1,-101 90-58,0-1 1,0 0 0,-1 1-1,1-2 1,-1 1-1,0 0 1,0-1 0,4-9-1,-6 14-4,-1 0-1,0 0 0,0 0 0,0 0 0,0-1 0,0 1 1,0 0-1,0 0 0,0 0 0,1 0 0,-1-1 0,0 1 0,0 0 1,0 0-1,0 0 0,0 0 0,0-1 0,0 1 0,0 0 1,0 0-1,0 0 0,0-1 0,0 1 0,0 0 0,0 0 1,-1 0-1,1 0 0,0-1 0,0 1 0,0 0 0,0 0 1,0 0-1,0 0 0,0-1 0,0 1 0,-1 0 0,1 0 1,0 0-1,0 0 0,0 0 0,0 0 0,0 0 0,-1-1 1,1 1-1,0 0 0,0 0 0,0 0 0,-1 0 0,1 0 1,0 0-1,0 0 0,0 0 0,0 0 0,-1 0 0,1 0 1,0 0-1,0 0 0,0 0 0,-1 0 0,1 0 0,0 0 1,0 0-1,0 0 0,0 1 0,-1-1 0,1 0 0,0 0 1,-13 6 6,-12 12-18,1 0 1,1 2-1,-35 37 0,50-49 14,1 1-1,0 0 1,0 1-1,1 0 1,0 0-1,-8 19 1,13-28-5,1 0 0,-1 1 0,0-1 1,1 0-1,0 1 0,-1-1 0,1 1 1,0-1-1,-1 0 0,1 1 0,0-1 1,0 1-1,0-1 0,0 1 0,0-1 1,1 0-1,-1 1 0,0-1 0,1 1 1,-1-1-1,1 0 0,-1 1 0,1-1 1,0 0-1,0 0 0,-1 1 0,1-1 1,0 0-1,0 0 0,0 0 0,0 0 1,0 0-1,0 0 0,1 0 0,-1-1 1,0 1-1,0 0 0,1-1 0,-1 1 1,0-1-1,1 1 0,-1-1 0,0 1 1,3-1-1,1 1-7,1 0 1,-1 0 0,1-1-1,0 0 1,-1 0 0,1-1-1,-1 1 1,1-1 0,-1 0-1,9-3 1,4-4-17,-1 0 1,0-2-1,0 0 1,29-23-1,58-60-107,-100 90 127,17-18-21,-2-1 0,0-1 0,-1-1 0,-2 0 0,0-1 0,17-38 0,-7 4-37,33-118 0,-44 113 69,14-125 0,-27 174-3,-1-1 1,0 1-1,-1-1 1,-3-22-1,3 37-1,-1 0 0,1 0 1,0 1-1,0-1 0,0 0 0,0 0 0,-1 0 0,1 0 0,0 1 0,-1-1 0,1 0 0,-1 0 0,1 1 0,-1-1 0,1 0 0,-1 0 0,1 1 0,-1-1 0,0 1 0,1-1 0,-1 1 0,0-1 0,-1 0 0,1 1 2,0 0 0,0 0-1,0 0 1,0 0-1,0 0 1,0 0-1,0 0 1,0 1-1,1-1 1,-1 0-1,0 1 1,0-1-1,0 0 1,0 1-1,0-1 1,0 1 0,0 0-1,-5 4 11,0 0 0,1 0 0,0 0 0,-6 9 0,-3 6-2,1 1 0,1 0 0,1 1 0,0 1 0,2-1 0,-9 34 0,6-7 11,1 1-1,-3 55 1,9-48-1,2 61 0,4-92-10,1 0 0,1 0 1,1 0-1,14 41 0,-15-58-3,0-1 0,0 0 0,1 0 0,0-1 0,1 1 1,0-1-1,0 0 0,1 0 0,-1-1 0,1 1 0,1-1 0,-1 0 0,9 4 0,-11-7 5,1 0 1,0 0-1,0-1 1,0 0-1,0 0 1,0 0-1,1-1 1,-1 0-1,0 0 1,1 0-1,-1-1 1,1 0-1,-1 0 1,1 0-1,-1 0 1,1-1-1,-1 0 1,0 0-1,1-1 1,-1 1-1,10-6 1,-5 2-14,0-1 1,-1 0-1,0 0 0,0-1 1,0-1-1,-1 1 1,8-10-1,-5 4-1,-1 0-1,0-1 1,0 0-1,7-15 1,-15 23 0,1 1 0,-1 0 0,-1-1 0,1 0 0,-1 1 0,1-1 0,-2 0 0,1 1 0,-1-7 0,1 10 0,-2 0 0,1 1 0,0-1 0,0 1 0,0-1 0,-1 1 0,1-1 0,-1 1 0,1 0 0,-1-1 0,1 1 0,-1-1 0,0 1 0,0 0 0,0 0 0,0-1 0,0 1 0,0 0 0,0 0 0,0 0 0,0 0 0,0 0 0,-1 0 0,1 1 0,0-1 0,-1 0 0,1 0 0,-1 1 0,1-1 0,0 1 0,-1 0 0,1-1 0,-1 1 0,1 0 0,-1 0 0,0 0 0,-2 0 0,2 0 0,-1 0 0,0 0 0,1 0 0,-1 1 0,0-1 0,1 1 0,-1-1 0,0 1 0,1 0 0,-1 0 0,1 0 0,0 0 0,-1 1 0,-3 2 0,6-3 0,0-1 0,0 1 0,0-1 0,-1 1 0,1 0 0,0-1 0,0 1 0,0 0 0,0-1 0,0 1 0,0 0 0,1-1 0,-1 1 0,0 0 0,0-1 0,0 1 0,1 0 0,-1-1 0,0 1 0,0-1 0,1 2 0,11 15 0,-8-11 0,30 34 0,1 4 0,14 38 0,-48-80 0,0-1 0,0 0 0,0 1 0,0-1 0,1 0 0,-1 0 0,0 0 0,1 0 0,-1 0 0,1 0 0,-1 0 0,1-1 0,0 1 0,-1 0 0,1-1 0,2 1 0,0 0 0,0-1 0,0 0 0,0 0 0,1 0 0,-1 0 0,7-2 0,3-1 0,-1-1 0,1-1 0,12-6 0,7-6 0,-1-1 0,0-1 0,-2-2 0,29-25 0,-48 38 0,-14 11 0,-1-1 0,1 1 0,0 0 0,1 0 0,-1 1 0,0-1 0,1 0 0,-2 5 0,-2 1 0,-3 3 0,1 0 0,1 1 0,-8 18 0,12-24 0,1-1 0,0 1 0,0 0 0,0 0 0,1 0 0,0 0 0,1 0 0,-1 0 0,2 9 0,-1-14 0,0-1 0,0 1 0,1-1 0,-1 1 0,0-1 0,1 1 0,-1-1 0,1 0 0,0 1 0,-1-1 0,1 0 0,0 1 0,0-1 0,0 0 0,0 0 0,0 1 0,0-1 0,0 0 0,0 0 0,0 0 0,1-1 0,-1 1 0,0 0 0,1 0 0,-1-1 0,0 1 0,1-1 0,-1 1 0,1-1 0,-1 1 0,1-1 0,-1 0 0,1 0 0,-1 0 0,1 0 0,-1 0 0,1 0 0,-1 0 0,1 0 0,1-1 0,5-1 0,0 0 0,0 0 0,0-1 0,0 0 0,13-7 0,-15 6 0,-1 1 0,0 0 0,0-1 0,0 0 0,0 0 0,-1-1 0,0 1 0,0-1 0,0 0 0,0 0 0,-1 0 0,1-1 0,-2 1 0,1-1 0,0 0 0,-1 0 0,0 0 0,-1 0 0,1 0 0,-1 0 0,0 0 0,-1 0 0,1-1 0,-1 1 0,-1 0 0,1 0 0,-1 0 0,0-1 0,0 1 0,-4-10 0,2 10 0,-1 1 0,1-1 0,-1 1 0,0 0 0,-1 0 0,1 0 0,-1 1 0,0 0 0,0-1 0,0 2 0,-1-1 0,1 1 0,-1 0 0,0 0 0,0 0 0,-11-3 0,8 4 0,16 0 0,2 1 0,35-10 0,30-5 0,-65 14 0,0 1 0,0 1 0,0 0 0,0 0 0,0 1 0,13 3 0,-19-4 0,0 1 0,0 0 0,0 0 0,0 0 0,0 1 0,0-1 0,0 0 0,-1 1 0,1 0 0,-1 0 0,1 0 0,-1 0 0,0 0 0,0 0 0,0 1 0,0-1 0,2 3 0,-2-1 0,0 0 0,-1 1 0,1-1 0,-1 0 0,0 0 0,0 1 0,0-1 0,-1 1 0,1-1 0,-1 8 0,-2 6 0,-1 0 0,0 0 0,-1-1 0,-10 27 0,1-18 0,13-26 0,0 0 0,1 0 0,-1 0 0,1 0 0,-1 0 0,1 0 0,-1 0 0,1 0 0,-1 0 0,0 0 0,1 0 0,-1-1 0,1 1 0,-1 0 0,0 0 0,1 0 0,-1-1 0,1 1 0,-1 0 0,0-1 0,1 1 0,-1 0 0,0 0 0,0-1 0,1 0 0,14-11 0,32-35 0,-32 31 0,1 0 0,1 0 0,0 2 0,1 0 0,30-18 0,-46 31 0,0 0 0,-1 0 0,1 1 0,0-1 0,0 1 0,-1-1 0,1 1 0,0-1 0,0 1 0,0 0 0,0 0 0,0 0 0,-1 0 0,1 0 0,0 1 0,0-1 0,0 0 0,0 1 0,-1 0 0,1-1 0,0 1 0,0 0 0,-1 0 0,1 0 0,-1 0 0,3 1 0,1 4 0,1-1 0,-1 1 0,-1 0 0,1 0 0,4 8 0,1 1 0,19 31 0,11 17 0,-36-57 0,1 0 0,0 0 0,1-1 0,-1 0 0,1 0 0,0 0 0,7 4 0,-8-6 0,1-1 0,-1 0 0,0 0 0,8 1 0,-11-3 0,-1 1 0,1-1 0,-1 1 0,1-1 0,-1 0 0,1 0 0,-1 0 0,1 0 0,-1 0 0,1 0 0,-1 0 0,1-1 0,-1 1 0,0 0 0,1-1 0,-1 1 0,1-1 0,-1 0 0,2-1 0,-3 1 0,1 0 0,-1-1 0,0 1 0,0 0 0,0-1 0,0 1 0,0 0 0,-1-1 0,1 1 0,0 0 0,0-1 0,-1 1 0,1 0 0,-1 0 0,0-1 0,1 1 0,-1 0 0,0 0 0,1 0 0,-2-1 0,0-1 0,-21-29 873,9 17-5789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6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0 121 11256,'0'0'4528,"11"1"-4055,21 5-177,15 2 264,74 3 1,-65-13-30,97-16 0,57-24 313,-56 9-421,55-14-2615,-191 42-10523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7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3 267 9344,'0'0'3688,"-1"-8"-2936,-1-41 1772,2 44-2204,1 0-1,0-1 0,0 1 1,0 0-1,0-1 0,1 1 0,0 0 1,4-9-1,2 1 261,1 0 1,14-17-1,-21 27-453,1 0-1,-1 1 1,1-1-1,0 1 1,0-1-1,0 1 1,0 0-1,0 0 1,0 0-1,0 0 1,1 1-1,-1 0 1,1-1-1,-1 1 1,1 0-1,5 0 1,-8 1-91,0 0 1,0 0-1,0 0 0,0 0 0,0 1 1,0-1-1,-1 0 0,1 1 1,0-1-1,0 0 0,0 1 0,0-1 1,-1 1-1,1-1 0,0 1 1,0 0-1,-1-1 0,1 1 1,0 0-1,-1-1 0,1 1 0,-1 0 1,1 0-1,-1 0 0,0-1 1,1 1-1,-1 0 0,1 2 0,0 1 48,0 1 0,0-1 0,-1 1 0,1 7 0,-2 46 647,-2 0 1,-19 109 0,21-164-689,0 0 1,1 1 0,-1-1-1,1 1 1,0-1 0,0 0-1,0 1 1,0-1 0,1 1-1,-1-1 1,1 0 0,0 1 0,0-1-1,0 0 1,0 0 0,1 0-1,0 0 1,-1 0 0,1 0-1,0 0 1,0 0 0,0-1 0,1 1-1,-1-1 1,1 1 0,-1-1-1,1 0 1,0 0 0,0 0-1,6 2 1,-6-2-21,0 0-1,1 0 1,-1-1 0,1 0-1,0 1 1,-1-1 0,1 0-1,0-1 1,0 1 0,-1-1-1,1 0 1,0 0 0,0 0-1,0 0 1,0-1 0,-1 1-1,1-1 1,0 0 0,-1 0-1,1-1 1,0 1 0,3-3-1,7-3 24,-1-1 0,1-1 0,-2 0 0,1-1-1,-2 0 1,1-1 0,-1 0 0,-1-1-1,0 0 1,0-1 0,-2 0 0,1 0 0,-2-1-1,0 0 1,0-1 0,-2 1 0,7-21-1,-7 13 52,-1-1-1,1-26 0,-5 39-40,0-1-1,0 1 1,-1 0 0,-1 0 0,0 0 0,0 0-1,-5-13 1,1 7 72,4 9-18,0 1 1,0-1-1,-1 1 1,0 0-1,-5-7 1,8 13-99,0 0-1,0 0 1,-1 0 0,1-1 0,0 1 0,0 0 0,0 0 0,0-1 0,0 1 0,0 0-1,-1 0 1,1-1 0,0 1 0,0 0 0,0 0 0,0-1 0,0 1 0,0 0 0,0 0-1,0-1 1,0 1 0,0 0 0,0 0 0,0-1 0,0 1 0,1 0 0,-1 0-1,0-1 1,0 1 0,0 0 0,0 0 0,0-1 0,0 1 0,1 0 0,-1 0 0,0 0-1,0-1 1,0 1 0,1 0 0,-1 0 0,0 0 0,0 0 0,0-1 0,1 1 0,-1 0-1,0 0 1,0 0 0,1 0 0,-1 0 0,0 0 0,1 0 0,-1 0 0,0 0-1,0 0 1,1 0 0,-1 0 0,0 0 0,0 0 0,1 0 0,-1 0 0,20 0 148,-19 0-137,247 28 862,-229-26-885,1 2 0,-1 0 0,37 13 0,-7-2 0,-48-14-1,0 0 1,-1 0-1,1 0 0,-1 0 1,0 0-1,1 0 0,-1 0 0,0 0 1,0 0-1,1 0 0,-1 0 1,0 0-1,0 0 0,0 0 1,0 0-1,0 0 0,0 0 1,-1 2-1,-4 31-181,4-24 25,-5 20-4464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8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53 8744,'0'0'3720,"0"-8"-3162,-1-36 902,1 44-1385,0-1 0,0 1-1,0 0 1,0 0 0,0 0 0,1 0-1,-1 0 1,0 0 0,0 0-1,0 0 1,0 0 0,0 0 0,1 0-1,-1 0 1,0 0 0,0 0-1,0 0 1,0 0 0,0 0 0,0 0-1,1 0 1,-1 0 0,0 1-1,0-1 1,0 0 0,0 0-1,0 0 1,0 0 0,0 0 0,1 0-1,-1 0 1,0 0 0,0 0-1,0 1 1,0-1 0,0 0 0,0 0-1,0 0 1,0 0 0,0 0-1,0 0 1,0 1 0,0-1 0,0 0-1,0 0 1,0 0 0,0 0-1,0 0 1,0 0 0,0 1-1,0-1 1,0 0 0,0 0 0,0 0-1,0 0 1,0 0 0,0 1-1,-73 251 4782,31-96-2289,36-143-2089,1 1 270,5-14-710,0 1 0,0-1 0,0 1 0,0-1 0,0 1 0,0-1 0,1 1 0,-1-1 0,0 1 0,0-1 0,0 1 0,1-1 0,-1 0 0,0 1 0,1-1 0,-1 1 0,1-1 0,-1 0 0,0 1 0,1-1 0,-1 0 0,1 1 0,-1-1 0,1 0 0,-1 0 0,1 1 0,3-2 52,0 1-1,0 0 1,0-1 0,-1 0 0,1 0-1,0 0 1,0 0 0,4-3 0,41-20 346,-26 13-249,0 0 0,0 2 0,27-8 0,29 4 234,-74 13-458,-1 0-1,1 0 1,-1 1 0,1 0-1,4 1 1,-31-3-3397,19 1 1024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2 170 11048,'0'0'1689,"0"-8"-1257,-1-1-287,1 5-78,-1 1 1,1-1-1,0 1 0,0 0 1,1-1-1,-1 1 1,1-1-1,0 1 0,1-5 1,0 4 165,-1 1 1,1-1 0,1 0 0,-1 1 0,0 0 0,1-1 0,0 1 0,-1 0 0,1 1-1,0-1 1,1 0 0,-1 1 0,0 0 0,1-1 0,6-2 0,6-2 386,0 1 0,22-6 0,-37 12-600,37-12 710,-22 6-345,-1 1-1,1 1 1,0 1 0,21-2-1,-24 4-57,-11 0-196,1 1 0,-1 0-1,0-1 1,1 1-1,-1 1 1,1-1 0,-1 0-1,0 0 1,4 2 0,-4-2 949,-9-2-1135,-3 3-581,6 0-2443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39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0 193 10656,'0'0'1064,"1"-8"-655,3-25 134,-4 30-372,0 1 0,1-1 0,0 1 1,0-1-1,-1 1 0,2 0 0,-1-1 0,0 1 1,0 0-1,1 0 0,-1 0 0,1 0 1,-1 0-1,1 0 0,0 0 0,0 0 1,0 1-1,0-1 0,0 1 0,0-1 0,1 1 1,3-2-1,4-1 277,-1 1 1,0 1 0,1 0-1,13-2 1,-12 2-191,214-41 3496,-219 42-3602,1 0 0,-1 0 0,0-1 0,-1 0 1,1 0-1,0-1 0,0 1 0,-1-1 0,0 0 1,0-1-1,1 1 0,5-7 0,-11 10-179,0-1-1,0 1 1,0 0-1,0 0 1,0-1-1,0 1 1,0 0-1,0 0 1,0-1-1,0 1 1,0 0-1,0 0 1,-1-1-1,1 1 1,0 0-1,0 0 1,0-1-1,0 1 0,-1 0 1,1 0-1,0 0 1,0-1-1,0 1 1,-1 0-1,1 0 1,0 0-1,-1-1 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42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0 364 9240,'0'0'9169,"12"-5"-8776,2 0-267,-4 2-29,0-1 0,0 0 0,-1 0-1,0-1 1,0-1 0,10-7 0,-5 1 197,-1 0-1,-1-1 1,22-29-1,2-4 336,-29 38-488,-1 0 0,0 0 0,-1-1 0,0 0 0,0 0 0,-1 0 0,4-13 0,0-6 502,6-36 0,-13 49-39,-3 17 13,-5 27-159,5-2-255,2-1 1,0 1-1,7 41 0,-6-62-151,1 1 0,-1-1-1,1 0 1,0 0-1,1 0 1,-1-1 0,1 1-1,0-1 1,0 1 0,1-1-1,4 5 1,-6-8-26,0 1 0,0-1 0,1 0 0,-1 0 0,1 0 0,-1-1 0,1 1 0,0 0 0,0-1 0,0 0 0,0 0 0,0 0 0,0 0 0,0 0 0,0 0 0,0-1 0,0 1 0,0-1 0,0 0 0,1 0 0,-1 0 0,0-1 0,4 0 0,6-2 26,-1-1 0,0-1 1,0 0-1,0 0 0,0-1 0,14-10 0,59-51 161,-26 19 60,-48 38-170,-9 8-68,-1 0 0,1 1 0,0-1 0,-1 1 0,1-1 0,0 1 0,0 0 0,0-1-1,0 1 1,0 0 0,0 0 0,0 1 0,4-2 0,-5 2-16,-1 0-1,1 1 1,0-1 0,-1 0 0,1 0 0,-1 1 0,1-1-1,0 1 1,-1-1 0,1 0 0,-1 1 0,1-1 0,-1 1-1,1-1 1,-1 1 0,1 0 0,-1-1 0,0 1 0,1-1-1,-1 1 1,0 0 0,1-1 0,-1 1 0,0 0 0,0-1-1,0 1 1,1 0 0,-1-1 0,0 1 0,0 0 0,0 0-1,0-1 1,-1 2 0,-1 29 180,2-27-146,-2 11 67,-3 41 602,5-56-713,0 0-1,0 1 0,0-1 0,0 0 0,0 0 0,0 0 0,0 0 0,0 0 0,0 0 0,0 0 1,0 0-1,0 0 0,0 1 0,0-1 0,0 0 0,1 0 0,-1 0 0,0 0 0,0 0 0,0 0 1,0 0-1,0 0 0,0 0 0,0 0 0,0 0 0,0 0 0,0 0 0,1 0 0,-1 0 0,0 0 1,0 0-1,0 0 0,0 0 0,0 1 0,0-1 0,0-1 0,0 1 0,1 0 0,-1 0 1,0 0-1,0 0 0,0 0 0,0 0 0,0 0 0,0 0 0,8-3 138,8-8-43,-9 4-65,4-3 7,-1 0 0,1 0 1,1 1-1,-1 1 0,2 0 0,13-7 0,-25 15-39,1-1 1,-1 1-1,0 0 0,1 0 0,-1 0 0,0 0 0,1 0 0,-1 1 0,0-1 0,0 0 1,1 0-1,-1 1 0,0-1 0,0 1 0,1-1 0,-1 1 0,0 0 0,0 0 0,0-1 0,0 1 1,0 0-1,0 0 0,0 0 0,0 0 0,0 0 0,0 1 0,4 4 9,0 0 0,-1 1 1,5 8-1,-4-3 9,0 1 1,-1 0 0,0 1 0,-1-1 0,-1 1-1,2 22 1,0-1 8,-3-29-167,-1-1 0,0 1-1,0 0 1,-1-1-1,0 1 1,1-1 0,-2 1-1,1-1 1,-4 9-1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42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15472,'0'0'376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5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0 389 9040,'0'0'10073,"7"13"-9648,0-3-321,-2-3-33,-1 0-1,0 1 1,-1-1-1,1 1 1,-1 0-1,-1 0 1,1 0-1,-2 0 1,3 13-1,11 98 1401,-15-114-1361,1 0-1,0-1 1,0 1-1,0-1 1,1 1-1,0-1 1,0 0-1,0 1 1,0-1 0,5 6-1,-6-9-74,0 1 0,0-1 0,1 0 0,-1 0 0,0 0 0,1 0 0,-1-1 0,1 1 0,-1 0 0,1 0 0,-1-1 0,1 1 0,0-1 0,-1 0 0,1 1 0,-1-1 0,1 0 0,0 0 0,-1 0 0,1 0 0,0 0 0,-1 0 0,1-1 0,0 1 0,-1 0 0,1-1 0,-1 0 0,1 1 0,-1-1 0,1 0 0,-1 1 0,1-1 0,1-2 0,4-2 28,0 0 1,0 0 0,-1-1 0,1 0 0,-1-1 0,-1 1 0,7-10 0,2-4 92,13-29 1,-14 22-12,-7 14-8,1 0 0,13-20 0,-19 32-115,-1 0 0,1 1 1,-1-1-1,0 1 1,1-1-1,-1 1 0,1-1 1,-1 1-1,1-1 1,-1 1-1,1-1 1,0 1-1,-1-1 0,1 1 1,0 0-1,-1 0 1,1-1-1,0 1 1,-1 0-1,2 0 0,-2 0-8,0 0-1,1 0 0,-1 1 0,1-1 1,-1 0-1,0 0 0,0 1 0,1-1 1,-1 0-1,0 1 0,1-1 0,-1 1 0,0-1 1,0 0-1,0 1 0,0-1 0,1 1 1,-1-1-1,0 0 0,0 1 0,0-1 1,0 1-1,0 0 0,-1 38 291,1-28-260,0 6 58,0 0 1,4 16-1,-3-28-43,-1 0 1,2-1-1,-1 1 0,0-1 0,1 1 0,0-1 1,0 0-1,0 0 0,1 0 0,0 0 0,-1 0 1,5 4-1,-7-8-37,1 1 0,0-1 0,0 0 1,-1 1-1,1-1 0,0 0 0,0 0 0,0 1 1,0-1-1,-1 0 0,1 0 0,0 0 0,0 0 1,0 0-1,0 0 0,-1 0 0,1 0 0,0-1 1,0 1-1,0 0 0,0 0 0,-1-1 1,1 1-1,0-1 0,0 1 0,-1 0 0,2-2 1,21-14 235,-21 14-234,8-7 66,0 0 0,-1-1 0,13-19 0,-13 16 10,1 1-1,16-16 0,-10 10 44,-15 16-112,1-1 1,0 1-1,-1 0 1,1 0-1,0 0 1,0 0-1,0 0 1,0 0-1,0 1 1,1-1 0,-1 1-1,0-1 1,1 1-1,-1 0 1,1 0-1,0 0 1,-1 0-1,4 0 1,-5 1-20,-1 0 1,1 1-1,0-1 0,-1 1 1,1-1-1,0 1 1,-1-1-1,1 1 1,0 0-1,-1-1 0,1 1 1,-1 0-1,1-1 1,-1 1-1,0 0 1,1-1-1,-1 1 0,0 0 1,1 0-1,-1 0 1,0-1-1,0 1 1,0 0-1,0 0 0,0 1 1,4 25 101,-4-25-95,0 12 39,0 0 0,-2 15 0,-1 10 73,3-33-114,1 3 211,6-16-16,-1 0-213,48-63 138,-42 52-118,0 1-1,2 0 1,0 0 0,1 2 0,32-27-1,-46 41-15,1 0 0,0 0 0,-1 0 0,1 0 0,0 0 0,0 0 0,0 0 0,-1 0 0,1 1 0,0-1 0,0 1 0,0 0 0,0-1 0,0 1 0,0 0 0,0 0 0,4 1 0,-5-1 2,1 1 0,-1 0 0,0 0 0,1-1 1,-1 1-1,0 0 0,0 0 0,1 1 0,-1-1 0,0 0 0,0 0 0,0 1 0,0-1 0,-1 0 0,1 1 0,0-1 0,-1 1 0,1-1 0,0 1 0,-1-1 0,0 1 0,1-1 0,-1 3 0,4 18 77,0 27-1,1 2 152,-5-51-220,0 1 1,0 0-1,0 0 0,0-1 1,0 1-1,0 0 0,0 0 1,1-1-1,-1 1 0,0 0 1,0 0-1,1-1 0,-1 1 0,0 0 1,1-1-1,-1 1 0,1-1 1,-1 1-1,1 0 0,-1-1 1,1 1-1,-1-1 0,1 1 1,0 0-1,1-1 6,-1-1-1,1 1 1,-1 0-1,0-1 1,0 1 0,1-1-1,-1 1 1,0-1-1,0 1 1,1-1 0,-1 0-1,0 0 1,0 0-1,1 0 1,8-8-19,-1 0 0,0 0 0,0-1 0,9-13 0,5-6 0,-13 16 0,-7 9 0,0 0 0,0 0 0,0 1 0,0-1 0,1 1 0,-1 0 0,1 0 0,0 0 0,0 1 0,0-1 0,5-1 0,-8 6 0,-1 0 0,1 0 0,0 0 0,-1 0 0,1 0 0,-1 1 0,0-1 0,0 0 0,0 3 0,1 2 0,1 36 0,-2-26 0,1 1 0,4 18 0,-4-31 0,0 1 0,1-1 0,-1 0 0,1-1 0,0 1 0,0 0 0,1-1 0,0 1 0,0-1 0,0 0 0,5 7 0,-6-10 0,0 1 0,1-1 0,-1 0 0,0 0 0,0 0 0,1 0 0,-1 0 0,0 0 0,1-1 0,-1 1 0,1-1 0,-1 0 0,1 1 0,-1-1 0,1 0 0,-1-1 0,4 1 0,1-1 0,-1 0 0,1-1 0,0 1 0,-1-1 0,10-4 0,-4-1 0,-1 0 0,1 0 0,-1-1 0,-1-1 0,0 0 0,0 0 0,0-1 0,-1 0 0,8-13 0,2-4 0,-1-1 0,22-48 0,-30 51 0,-1 0 0,0-1 0,-2 1 0,-1-2 0,-1 1 0,-1 0 0,-2-1 0,0 0 0,-2 0 0,-1 0 0,-8-47 0,9 71 0,-2-1 0,1 0 0,0 0 0,-1 0 0,1 0 0,-1 1 0,0-1 0,-3-3 0,5 7 0,-1 0 0,1 0 0,0 0 0,0 0 0,0 0 0,0 0 0,-1-1 0,1 1 0,0 0 0,0 0 0,0 0 0,0 1 0,0-1 0,-1 0 0,1 0 0,0 0 0,0 0 0,0 0 0,0 0 0,0 0 0,-1 0 0,1 0 0,0 0 0,0 0 0,0 0 0,0 0 0,0 1 0,0-1 0,0 0 0,-1 0 0,1 0 0,0 0 0,0 0 0,0 0 0,0 1 0,0-1 0,0 0 0,0 0 0,0 0 0,0 0 0,0 0 0,0 1 0,0-1 0,0 0 0,0 0 0,0 0 0,0 0 0,0 1 0,-5 11 0,4-10 0,-9 31 0,2 0 0,-8 57 0,2 75 0,3-37 0,-58 346 0,67-465 0,2-3 0,-2 0 0,1 0 0,0 0 0,-1 0 0,0 0 0,-1-1 0,-3 8 0,4-13 0,1-6 0,1-9 0,2-3 0,1 1 0,1 0 0,0 0 0,9-23 0,33-66 0,-34 80 0,-1 4 0,1 0 0,1 1 0,28-35 0,55-50 0,-45 52 0,-38 40 0,0 0 0,1 1 0,1 1 0,0 0 0,0 1 0,33-18 0,-48 29 0,1-1 0,0 1 0,-1 0 0,1 0 0,-1-1 0,1 1 0,0 0 0,-1 0 0,1 0 0,0-1 0,-1 1 0,1 0 0,0 0 0,-1 0 0,1 0 0,0 0 0,0 1 0,-1-1 0,1 0 0,0 0 0,0 1 0,0-1 0,-1 1 0,0-1 0,0 0 0,1 1 0,-1-1 0,0 1 0,0-1 0,0 1 0,0-1 0,0 1 0,0-1 0,1 1 0,-1-1 0,0 1 0,0-1 0,-1 1 0,1-1 0,0 1 0,0-1 0,0 1 0,0 0 0,-2 4 0,0 0 0,0 0 0,0-1 0,-4 7 0,-7 9 0,-57 94 0,69-111 0,-1 0 0,1 1 0,-1 0 0,1-1 0,0 1 0,1 0 0,-1-1 0,0 1 0,1 0 0,0 0 0,0-1 0,0 1 0,1 5 0,0-8 0,-1 0 0,0 0 0,1 1 0,-1-1 0,1 0 0,-1 0 0,1 0 0,0 0 0,-1 0 0,1 0 0,0 0 0,0 0 0,-1 0 0,1 0 0,0 0 0,0-1 0,2 2 0,-1-1 0,-1-1 0,1 1 0,0-1 0,-1 1 0,1-1 0,0 0 0,-1 0 0,1 0 0,0 0 0,-1 0 0,1 0 0,0 0 0,-1-1 0,1 1 0,-1-1 0,4 0 0,9-4 0,0-1 0,-1-1 0,0 0 0,0 0 0,0-2 0,-1 1 0,0-1 0,-1-1 0,0 0 0,-1-1 0,0 0 0,0-1 0,-1 0 0,11-18 0,-18 25 0,-1 0 0,1 1 0,-1-1 0,0 0 0,0 0 0,-1 0 0,1 0 0,-1 0 0,0 0 0,-1-5 0,1 8 0,0 1 0,-1-1 0,1 0 0,0 0 0,-1 1 0,0-1 0,1 0 0,-1 1 0,0-1 0,0 1 0,0-1 0,0 1 0,-2-3 0,3 4 0,-1-1 0,0 1 0,0-1 0,0 0 0,0 1 0,0 0 0,0-1 0,0 1 0,0 0 0,0-1 0,-1 1 0,1 0 0,0 0 0,0 0 0,0 0 0,0 0 0,0 0 0,0 0 0,0 0 0,0 1 0,0-1 0,0 0 0,-2 1 0,0 0 0,0 1 0,0-1 0,0 1 0,0 0 0,0 0 0,0 0 0,1 0 0,-1 0 0,-3 4 0,-12 10 0,64-44 0,47-43 0,-81 61 0,0 2 0,1 0 0,0 0 0,1 2 0,-1-1 0,1 2 0,0 0 0,19-5 0,-31 10 0,-1 0 0,1 0 0,0 0 0,-1 0 0,1 0 0,0 0 0,0 1 0,-1-1 0,1 0 0,-1 1 0,1-1 0,0 1 0,-1 0 0,1 0 0,-1-1 0,1 1 0,-1 0 0,0 0 0,1 0 0,-1 0 0,0 1 0,0-1 0,1 0 0,-1 1 0,0-1 0,0 0 0,-1 1 0,1-1 0,0 1 0,1 2 0,0 2 0,0 0 0,0 0 0,-1 0 0,1 0 0,-1 0 0,-1 0 0,1 8 0,-1 104 0,0-115 0,0 2 0,-1-1 0,1 1 0,1-1 0,0 9 0,-1-13 0,0 1 0,0-1 0,1 1 0,-1-1 0,0 1 0,0 0 0,0-1 0,1 1 0,-1-1 0,0 0 0,1 1 0,-1-1 0,0 1 0,1-1 0,-1 1 0,0-1 0,1 0 0,-1 1 0,1-1 0,-1 0 0,1 1 0,-1-1 0,1 0 0,-1 0 0,1 1 0,-1-1 0,1 0 0,-1 0 0,1 0 0,0 0 0,-1 0 0,1 0 0,-1 0 0,1 0 0,-1 0 0,1 0 0,-1 0 0,1 0 0,0 0 0,-1 0 0,1-1 0,-1 1 0,1 0 0,-1 0 0,1-1 0,-1 1 0,1 0 0,0-1 0,7-5 0,0 0 0,0 0 0,-1-1 0,0 0 0,0 0 0,0-1 0,-1 0 0,6-10 0,-1 4 0,17-26 0,-16 22 0,1 0 0,1 1 0,0 1 0,1 0 0,30-25 0,-39 36 0,-1 1 0,0 1 0,0-1 0,1 1 0,6-4 0,-12 7 0,1 0 0,-1-1 0,1 1 0,-1 0 0,1 0 0,0 0 0,-1-1 0,1 1 0,-1 0 0,1 0 0,0 0 0,-1 0 0,1 0 0,-1 0 0,1 0 0,0 0 0,-1 0 0,1 1 0,-1-1 0,1 0 0,0 0 0,-1 0 0,1 1 0,-1-1 0,1 0 0,-1 0 0,1 1 0,-1-1 0,1 1 0,-1-1 0,1 0 0,-1 1 0,0-1 0,1 1 0,-1-1 0,0 1 0,1-1 0,-1 1 0,0 0 0,1-1 0,-1 1 0,0-1 0,0 1 0,0-1 0,0 1 0,0 0 0,0-1 0,0 1 0,0 0 0,0-1 0,0 2 0,1 12 0,-2 1 0,0-1 0,-4 22 0,2-14 0,-8 18 0,9-33 0,-1 0 0,2 0 0,-1 0 0,1 1 0,-1 7 0,8-22 0,10-17 0,1 1 0,1 1 0,0 0 0,2 1 0,27-22 0,-47 42 0,0 1 0,1-1 0,-1 1 0,0 0 0,1-1 0,-1 1 0,0 0 0,1-1 0,-1 1 0,1 0 0,-1-1 0,0 1 0,1 0 0,-1 0 0,1 0 0,-1-1 0,1 1 0,-1 0 0,1 0 0,-1 0 0,1 0 0,-1 0 0,1 0 0,-1 0 0,1 0 0,-1 0 0,1 0 0,-1 0 0,1 0 0,-1 0 0,1 0 0,-1 1 0,1-1 0,-1 0 0,1 0 0,-1 0 0,0 1 0,1-1 0,-1 0 0,1 1 0,-1-1 0,0 0 0,1 1 0,-1-1 0,0 1 0,1-1 0,-1 0 0,0 1 0,0-1 0,1 1 0,-1-1 0,0 1 0,0-1 0,0 1 0,0-1 0,0 1 0,2 5 0,-2-1 0,1 1 0,0-1 0,-1 7 0,0-6 0,-1 10 0,0-1 0,-3 19 0,-1 4 0,5-38 0,0 0 0,-1 0 0,1 0 0,0 0 0,0 0 0,0 0 0,0 0 0,0 1 0,0-1 0,0 0 0,0 0 0,0 0 0,0 0 0,0 0 0,0 0 0,0 0 0,0 1 0,0-1 0,0 0 0,1 0 0,-1 0 0,0 0 0,0 0 0,0 0 0,0 0 0,0 0 0,0 0 0,0 0 0,0 1 0,0-1 0,0 0 0,0 0 0,0 0 0,0 0 0,1 0 0,-1 0 0,0 0 0,0 0 0,0 0 0,0 0 0,0 0 0,0 0 0,0 0 0,0 0 0,1 0 0,-1 0 0,0 0 0,0 0 0,0 0 0,0 0 0,0 0 0,0 0 0,0 0 0,0 0 0,1 0 0,-1 0 0,9-6 0,13-16 0,-15 16 0,7-9 0,-9 9 0,1 0 0,-1 1 0,1-1 0,0 1 0,14-8 0,-19 12 0,1 1 0,-1-1 0,1 0 0,0 1 0,-1 0 0,1-1 0,-1 1 0,1 0 0,0 0 0,-1 0 0,1 0 0,-1 0 0,1 0 0,0 0 0,-1 1 0,1-1 0,-1 0 0,1 1 0,0-1 0,-1 1 0,1 0 0,-1 0 0,0-1 0,1 1 0,-1 0 0,0 0 0,1 0 0,-1 1 0,0-1 0,0 0 0,0 0 0,0 0 0,0 1 0,0-1 0,0 2 0,15 22 0,-1 1 0,-2 1 0,17 44 0,-28-64 0,7 14 0,-9-21 0,1 1 0,-1-1 0,1 1 0,-1-1 0,1 0 0,0 1 0,-1-1 0,1 0 0,-1 1 0,1-1 0,-1 0 0,1 0 0,0 1 0,-1-1 0,1 0 0,0 0 0,-1 0 0,1 0 0,0 0 0,-1 0 0,1 0 0,0 0 0,-1 0 0,1 0 0,0 0 0,-1-1 0,1 1 0,0 0 0,-1 0 0,2-1 0,3-1-3935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2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43 5224,'0'0'12706,"-8"14"-12378,-2 1-218,4-7-49,1 0 1,1 0-1,-1 0 1,1 1-1,1 0 0,-1-1 1,2 1-1,-3 13 1,1-5 173,1 1 0,1 0 0,1 0 1,1 36-1,0-52-207,1 1 0,-1 0 1,1-1-1,0 1 0,-1-1 0,1 1 1,0-1-1,0 1 0,1-1 1,-1 0-1,0 0 0,1 0 0,0 1 1,-1-1-1,1-1 0,0 1 1,0 0-1,0 0 0,0-1 0,0 1 1,0-1-1,1 1 0,-1-1 1,0 0-1,1 0 0,-1 0 0,1-1 1,-1 1-1,1 0 0,0-1 1,-1 0-1,1 1 0,-1-1 0,4-1 1,3 1 41,0 0 0,0-2 0,0 1 0,0-1 0,-1 0 1,1-1-1,-1 0 0,16-7 0,-7 0 28,0-1 1,-1 0-1,0-1 1,-1-1-1,14-15 1,63-80 586,-67 80 314,-28 39-947,0 0 1,1 0 0,1 0-1,-1 0 1,2 18 0,-1-1 7,0-17-30,0-1 1,1 1 0,0-1-1,1 1 1,0-1 0,1 1-1,0-1 1,1 0 0,0 0-1,9 19 1,-12-28-27,1 1 0,0 0 0,0 0 0,0-1 0,0 1 1,1-1-1,-1 1 0,0-1 0,1 1 0,-1-1 0,1 0 0,-1 0 0,1 1 0,0-1 0,0 0 0,-1-1 1,1 1-1,0 0 0,3 1 0,-2-2 1,0 0-1,0 0 1,1 0 0,-1 0 0,0 0 0,0-1-1,0 1 1,0-1 0,-1 0 0,1 0 0,5-2-1,2-2 10,0-1-1,0 0 1,-1-1-1,1 0 1,12-13-1,-5 2 5,0 0 0,-2-1 1,0-1-1,17-29 0,-24 34 16,0-1 0,-1 1-1,-1-1 1,0-1 0,-1 1 0,-1-1-1,3-20 1,-7 37-28,0 0 0,0 0 0,0 0 0,0-1-1,0 1 1,0 0 0,0 0 0,1 0 0,-1 0 0,0 0-1,0-1 1,0 1 0,0 0 0,0 0 0,0 0 0,0 0-1,0 0 1,1-1 0,-1 1 0,0 0 0,0 0 0,0 0 0,0 0-1,1 0 1,-1 0 0,0 0 0,0 0 0,0 0 0,0 0-1,1 0 1,-1 0 0,0 0 0,0 0 0,0 0 0,0 0-1,1 0 1,-1 0 0,0 0 0,0 0 0,0 0 0,0 0-1,1 0 1,-1 0 0,0 0 0,13 7 88,19 16-101,-25-17 32,7 4-22,1 0-1,0-2 1,1 1 0,-1-2 0,2 0 0,-1-1-1,1-1 1,-1 0 0,23 3 0,-30-7 25,0 1 1,0-1-1,0-1 1,0 0-1,10-1 0,-16 1-15,-1-1 0,1 1 0,-1 0 0,0-1-1,1 0 1,-1 0 0,0 0 0,1 0-1,-1 0 1,0 0 0,0 0 0,0-1 0,0 1-1,0-1 1,-1 1 0,1-1 0,0 0-1,-1 0 1,1 1 0,-1-1 0,1 0 0,-1-1-1,2-2 1,5-13 154,-7 16-151,1 0 0,-1-1 0,0 1 0,0 0 1,0-1-1,0 1 0,0-1 0,-1 0 0,1 1 0,-1-1 0,0 1 1,1-1-1,-1 0 0,0 1 0,-1-1 0,1 1 0,-1-5 1,-3-9 103,-3-7 6,6 22-124,1 1 1,-1-1-1,1 0 0,-1 1 1,0-1-1,1 1 1,-1-1-1,0 1 0,0-1 1,0 1-1,1-1 0,-1 1 1,0 0-1,0 0 1,0-1-1,0 1 0,0 0 1,1 0-1,-1 0 1,0 0-1,0 0 0,0 0 1,0 0-1,0 0 0,0 0 1,-1 1-1,-6 1 7,0 0 0,1 1 0,-1 0 0,0 1-1,1-1 1,0 1 0,0 1 0,0 0 0,1 0 0,-1 0-1,1 0 1,-7 9 0,0 0-7,1 1 0,0 0 0,1 1-1,-9 19 1,17-31 1,1 0 0,1 0-1,-1 0 1,0 1 0,1-1-1,0 1 1,0-1 0,0 1-1,1-1 1,0 1 0,-1-1-1,1 1 1,1-1-1,-1 1 1,1 0 0,0-1-1,0 0 1,0 1 0,1-1-1,-1 0 1,1 1 0,0-1-1,0 0 1,1 0 0,-1 0-1,1-1 1,0 1 0,5 5 0,-2-3 5,-1-1 0,1-1 0,0 1 1,0-1-1,0 0 0,1 0 1,0 0-1,-1-1 0,1 0 1,0-1-1,0 1 0,1-1 1,-1-1-1,0 0 0,1 0 1,-1 0-1,12-1 0,5 0 25,0-2-1,0-1 0,-1 0 0,30-10 0,-17 2 42,36-16 1,-37 12-37,43-10 0,-66 22-74,1 0 0,0 1 0,-1 1 0,1 0 0,0 0 0,0 1 0,18 3 0,13 6-104,-19-4-3567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51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18895,'0'0'1176,"23"-67"-376,-13 35-8,0 13-104,-8 9 0,1 8-384,-1-1 16,3 3-248,16 3 8,24-1-264,9 1 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52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0 8640,'0'0'21126,"1"16"-20874,0 7-149,0-1 1,-1 0 0,-2 1 0,-4 24-1,-1-7 66,-28 114 794,10-51-345,-1 2-145,23-98-473,-3 9 0,6-15 0,0-1 0,0 1 0,0-1 0,0 1 0,0-1 0,0 1 0,0-1 0,0 1 0,0-1 0,0 1 0,0-1 0,0 1 0,0-1 0,0 1 0,0-1 0,1 1 0,-1-1 0,0 1 0,0-1 0,1 0 0,-1 1 0,0-1 0,1 1 0,-1-1 0,1 1 0,-1-1 0,1 1 0,-1-1 0,1 0 0,-1 0 0,1 0 0,0 0 0,-1 0 0,1 1 0,-1-1 0,1 0 0,-1 0 0,1 0 0,-1 0 0,1-1 0,0 1 0,-1 0 0,1 0 0,3-1 0,31-5 0,-1-1 0,36-14 0,29-7 0,97-8 0,-173 32 0,-1 1 0,1 1 0,28 1 0,-49 2 0,-5 2 0,-6 1 0,8-4 0,-2 3 117,-1-1 0,0-1 0,0 1 1,0-1-1,0 1 0,-7 0 0,10-2-316,-1 0 1,1 1-1,0-1 0,0-1 1,-1 1-1,1 0 0,0 0 1,0 0-1,-1-1 0,1 1 1,0 0-1,0-1 0,-1 1 1,1-1-1,0 0 0,0 1 1,0-1-1,0 0 0,0 0 1,0 0-1,0 0 0,0 1 1,0-1-1,1 0 0,-1-1 1,-1 0-1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53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13968,'0'0'6623,"12"-9"-6060,-6 3-463,1-1 13,1 0 0,0 1 0,0 0-1,0 1 1,1 0 0,0 0 0,0 1-1,0 0 1,11-3 0,6 1 524,1 2 0,-1 1 0,0 1 0,1 1 0,45 5 1,-26 1 1391,-46-5-1993,0 1 1,1-1-1,-1 0 1,0 0-1,0 0 1,0 0 0,1 0-1,-1 1 1,0-1-1,0 0 1,1 0-1,-1 0 1,0 0-1,0 0 1,1 0-1,-1 0 1,0 0-1,0 0 1,1 0-1,-1 0 1,0 0-1,0 0 1,1 0 0,-1 0-1,0 0 1,0 0-1,0 0 1,1-1-1,-1 1 1,0 0-1,0 0 1,1 0-1,-1 0 1,0 0-1,0-1 1,0 1-1,0 0 1,1 0-1,-1 0 1,0-1 0,0 1-1,0 0 1,0-1-1,-5-7-1243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39:53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14064,'0'0'3998,"12"-2"-3501,186-22 1966,-114 14-1088,54-2 1645,-125 13-2530,1-1 869,0 0 0,22-4-1,-26-3-814,-5 2-4131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0:01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0 418 9440,'0'0'8435,"3"-9"-8199,39-118 702,-36 108-675,1 1 0,1-1-1,1 2 1,0-1 0,21-29 0,0 14 552,-15 16-395,-14 17-405,-1 0 0,0 0-1,1-1 1,-1 1 0,0 0 0,1 0-1,-1-1 1,0 1 0,1 0 0,-1 0-1,1 0 1,-1 0 0,0-1 0,1 1-1,-1 0 1,1 0 0,-1 0 0,0 0-1,1 0 1,-1 0 0,1 0-1,-1 0 1,1 0 0,-1 0 0,0 1-1,1-1 1,-1 0 0,1 0 0,-1 0-1,0 0 1,1 1 0,-1-1 0,0 0-1,1 0 1,-1 1 0,0-1 0,1 0-1,-1 1 1,0-1 0,0 0 0,1 1-1,-1-1 1,0 0 0,0 1 0,1 0-1,4 9 64,0 0 0,-1 0-1,0 1 1,0 0 0,-1 0-1,-1 0 1,3 20 0,-3 98 458,2-62 124,-1-53-365,-3-14-288,0 0 0,0 0 0,0 0-1,0 0 1,1 1 0,-1-1-1,0 0 1,0 0 0,0 0 0,1 0-1,-1 0 1,0 0 0,0 0 0,0 0-1,1 0 1,-1 0 0,0 0 0,0 0-1,0 0 1,1 0 0,-1 0 0,0 0-1,0 0 1,0 0 0,1-1 0,-1 1-1,0 0 1,0 0 0,0 0 0,0 0-1,1 0 1,-1 0 0,0 0 0,0-1-1,0 1 1,2-2 16,0-1 0,0 1 0,0-1 0,0 1-1,-1-1 1,3-5 0,45-122 129,-34 89-123,10-19 2,-20 47-10,-4 10-15,1 1 0,-1-1-1,0 0 1,1 0 0,0 0 0,0 1 0,0-1 0,2-2 0,-4 5-6,0 0 0,1 0 0,-1-1 0,0 1 0,1 0 0,-1 0 0,0-1 0,1 1 1,-1 0-1,0 0 0,1 0 0,-1-1 0,1 1 0,-1 0 0,0 0 0,1 0 0,-1 0 1,1 0-1,-1 0 0,0 0 0,1 0 0,-1 0 0,1 0 0,-1 0 0,0 0 0,1 0 0,-1 0 1,1 1-1,-1-1 0,0 0 0,1 0 0,0 1 0,10 12 9,4 22 16,-7-12 118,6 38-1,-12-53-105,1 1 1,0-1-1,4 9 0,2 4 26,-8-18-55,1-1-1,-1 0 1,0 0-1,1-1 1,-1 1-1,1 0 1,-1 0 0,1-1-1,0 1 1,0-1-1,0 0 1,0 1-1,0-1 1,0 0-1,0 0 1,0 0-1,1 0 1,-1-1 0,3 2-1,3 0 8,0-1 0,1 1 1,-1-2-1,10 1 0,-13-1-14,1 0 0,-1-1 1,1 0-1,-1 0 0,0 0 0,1-1 1,-1 1-1,0-1 0,9-5 0,-1-1 4,-1-1 0,14-11 0,-12 9-2,22-14 0,-26 17-13,0 1 0,0-1 0,-1-1-1,-1 0 1,1 0 0,-1-1 0,-1 0 0,10-16 0,9-11-7,-26 37 19,0 0 1,-1 0-1,1 0 0,0 0 0,0 1 1,0-1-1,0 0 0,-1 0 0,1 0 1,0 0-1,0 0 0,0 0 0,-1 0 1,1 0-1,0 0 0,0 0 0,0 0 0,-1 0 1,1 0-1,0 0 0,0 0 0,0 0 1,-1 0-1,1 0 0,0 0 0,0 0 1,0 0-1,0 0 0,-1 0 0,1 0 1,0-1-1,0 1 0,0 0 0,0 0 1,-1 0-1,1 0 0,0 0 0,0-1 0,0 1 1,0 0-1,0 0 0,0 0 0,-1 0 1,1-1-1,0 1 0,0 0 0,0 0 1,0 0-1,0-1 0,0 1 0,0 0 1,0 0-1,0 0 0,0-1 0,0 1 1,0 0-1,0 0 0,0-1 0,-4 9 26,-1-1 0,1 0 0,-1-1 0,-7 7 0,-15 21 18,20-22-28,-1 1 0,2-1 0,-1 1 1,2 0-1,0 1 0,-4 14 1,6-15 3,0-1 0,1 1 1,1-1-1,0 1 0,1 21 1,1-30-23,-1 0 1,1 0 0,0-1 0,0 1 0,1 0-1,-1-1 1,1 1 0,-1-1 0,1 1-1,0-1 1,1 0 0,-1 0 0,0 0 0,1 0-1,0 0 1,0-1 0,-1 1 0,2-1-1,-1 1 1,0-1 0,0 0 0,7 2 0,-8-3-3,0 0 0,1 0 0,-1-1 0,1 1 1,-1-1-1,1 0 0,-1 0 0,1 0 0,-1 0 1,1 0-1,-1 0 0,0-1 0,1 1 0,-1-1 1,1 0-1,-1 1 0,0-1 0,1 0 1,-1 0-1,0-1 0,0 1 0,0 0 0,0-1 1,0 0-1,2-1 0,4-5-16,0 0-1,0-1 1,12-18 0,-17 22 18,0-1 0,0 1 0,-1-1 0,0 1 1,0-1-1,0 0 0,-1 0 0,0 0 1,1-11-1,-1 6 6,-1 0-1,0 0 1,-1 0 0,-3-15-1,2 22 8,1-1 0,-1 0 0,0 1 0,0-1 0,-1 1-1,0 0 1,1 0 0,-1 0 0,0 0 0,-1 0 0,1 1 0,-1-1 0,-6-4-1,-6-7 144,11 9-75,5 5-74,-1 1-1,1-1 1,0 1 0,-1-1-1,1 1 1,0 0 0,-1-1-1,1 1 1,-1-1-1,1 1 1,0 0 0,-1-1-1,1 1 1,-1 0-1,1 0 1,-1-1 0,1 1-1,-2 0 1,2-1-5,0 1 0,0-1 0,-1 1 0,1-1 0,0 1 0,0-1 0,0 1 0,0-1 1,0 1-1,0-1 0,0 1 0,0-1 0,0 1 0,0-1 0,0 1 0,0-1 0,0 1 0,1-1 0,-1 1 0,0-1 1,0 1-1,0-1 0,1 1 0,-1-1 0,0 1 0,1-1 0,8-15 1,-2 8-8,-1 0 1,1 0 0,0 1-1,1 0 1,0 1 0,0 0 0,12-7-1,-7 5 9,2 0 0,-1 2-1,1-1 1,16-4 0,-28 11-4,0-1 1,-1 0 0,1 0 0,0 1 0,0 0 0,0-1 0,0 1 0,-1 0 0,1 0 0,0 1 0,0-1 0,0 0 0,-1 1-1,1 0 1,3 1 0,-3-1 4,-1 1 0,0 0-1,1 0 1,-1 0-1,0 0 1,0 0 0,0 1-1,0-1 1,-1 0-1,1 1 1,0-1 0,-1 1-1,0 0 1,2 4 0,1 6 49,0 0 0,0 0 0,-2 1 0,1-1 0,-2 1 0,0-1 0,0 1 0,-2-1 0,1 1 0,-5 19 0,5 0 203,1-13 83,0-18-172,3-5-73,4-8-21,-5 7-45,93-115 196,-72 88-181,33-33-1,-44 52-14,0 0-1,0 1 1,1 1 0,1 0-1,17-9 1,-32 19-25,1 0 0,-1 0 0,0 0 0,1 0 1,-1 0-1,0 0 0,1 0 0,-1 0 0,0 1 1,1-1-1,-1 0 0,0 0 0,1 0 0,-1 0 1,0 0-1,1 1 0,-1-1 0,0 0 0,0 0 0,1 0 1,-1 1-1,0-1 0,0 0 0,1 1 0,-1-1 1,0 0-1,0 0 0,0 1 0,0-1 0,1 0 0,-1 1 1,6 12 81,-5-11-65,3 11 46,-1-1 0,0 1 1,0 0-1,-1 0 0,0 25 0,-2-23 58,1 0 0,1 0 0,1 0 0,4 17 0,-4-22-2,-2-6-38,0-1 0,0 1 0,0-1-1,1 0 1,-1 0 0,1 0 0,2 5-1,-3-7-58,0-1-1,0 1 0,0 0 1,-1-1-1,1 1 0,0-1 1,0 1-1,0-1 0,0 0 1,0 1-1,0-1 0,0 0 1,0 1-1,0-1 0,0 0 1,0 0-1,0 0 0,0 0 1,0 0-1,0 0 0,0 0 1,0-1-1,0 1 0,0 0 1,0 0-1,0-1 0,0 1 1,0-1-1,0 1 0,0-1 1,1 0-1,13-8-231,21-15-1,-24 16-3283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0:02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9240,'0'0'8987,"12"6"-8671,41 18 0,-47-22-237,0 0 0,0-1 0,0 0 0,0 0 0,0-1 0,1 1 0,-1-1 0,0-1-1,0 1 1,0-1 0,1 0 0,-1-1 0,7-2 0,5 0 220,2-2 109,-13 4-16,0 1-1,0-1 1,-1 1-1,10 0 1,-26-8 323,6 4-3408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0:04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44 9944,'0'0'20022,"-8"-7"-19862,-26-23-12,34 29-140,-1 1 0,1-1 0,-1 1 0,0-1 0,1 1 0,-1-1 0,0 1-1,0-1 1,1 1 0,-1 0 0,0-1 0,0 1 0,0 0 0,1 0 0,-1 0 0,0-1 0,0 1 0,0 0 0,0 0 0,1 0 0,-1 0 0,0 0 0,0 1 0,0-1 0,0 0 0,1 0 0,-1 1 0,0-1 0,0 0 0,1 1 0,-1-1 0,0 0 0,0 1 0,1-1 0,-1 1 0,0 0 0,1-1 0,-1 1 0,1-1-1,-1 1 1,1 0 0,-1 0 0,-1 2 32,-24 26 492,27-29-526,-1 0 0,0 0-1,0 0 1,0 0 0,0 0-1,0 0 1,0 0 0,0 0-1,0 0 1,0 0-1,0 0 1,0 0 0,0 0-1,0 0 1,1 0 0,-1 0-1,0 0 1,0 0 0,0 0-1,0 0 1,0 0-1,0 0 1,0 0 0,0 0-1,0 0 1,0 0 0,0 1-1,0-1 1,0 0 0,0 0-1,0 0 1,0 0 0,0 0-1,0 0 1,0 0-1,1 0 1,-1 0 0,0 0-1,0 0 1,0 0 0,0 0-1,0 0 1,0 1 0,0-2-8,1 1 1,-1-1 0,1 1-1,0-1 1,-1 1 0,1-1 0,-1 1-1,1-1 1,-1 1 0,0-1 0,1 1-1,-1-1 1,1 0 0,-1 1 0,1-2-1,3-18-3956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3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7832,'0'0'11513,"4"10"-11316,9 29-1,-12-36-128,0 0-1,0 0 1,-1 0-1,1 0 1,-1 0-1,0 0 1,1 0-1,-1 0 1,-1 0-1,1 0 1,0 0-1,-1 0 1,1-1-1,-1 1 1,0 0-1,0 0 1,0 0-1,-1 0 1,1-1-1,0 1 1,-3 2 0,-7 17 238,-11 37 276,13-38-387,1 0 0,1 1 0,1 0 0,-4 30 0,2-2 41,5-37-170,1 1 0,0 0 0,1 0 0,1 0 0,0 0 0,2 14 0,-2-27-61,14 64 248,-12-58-226,0-1 1,1 0-1,-1 1 1,1-1 0,1 0-1,-1 0 1,7 7-1,69 95 368,-58-78-298,11 11 83,-40-50-387,4 4-2940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30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0 7736,'0'0'10115,"2"10"-9949,2 20-22,-2 1-1,0-1 1,-2 0 0,-6 43 0,-26 132 647,11-87-285,-11 125 652,30-216-993,1-14 67,0 0 1,0 0-1,-7 24 1,5-25-43,-3 7 365,4-14-339,2-5-208,-1 1-1,1-1 1,0 0 0,0 1 0,-1-1 0,1 0-1,0 0 1,-1 1 0,1-1 0,0 0-1,-1 0 1,1 1 0,0-1 0,-1 0-1,1 0 1,-1 0 0,1 0 0,0 1-1,-1-1 1,1 0 0,-1 0 0,1 0-1,-1 0 1,1 0 0,0 0 0,-1 0 0,1 0-1,-1 0 1,1 0 0,-1-1 0,1 1-7,-89 7 145,-83 9 25,48 7-27,104-22-94,17-1-39,0 0-1,1 0 1,-1 0 0,1 0 0,-1 1-1,0-1 1,1 1 0,-1 0 0,-2 1-1,13-4-22,0 0-1,0 0 1,0 1-1,0 0 1,0 1-1,0 0 1,14 2-1,16-2 7,-7-2 3,-9 1 1,-1 0-1,24 3 1,-16 1 3,30 4 15,1-2 0,0-3 0,67-5-1,-49-4 36,-52 6 4,0-1-1,0-1 1,0-1 0,0-2-1,34-11 1,-42 12 69,-9 1 283,-26-4-389,2 3-3222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31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8536,'0'0'4580,"8"4"-4224,16 4-22,1-1 1,0-1 0,35 5-1,98-3 673,37 4 53,-142-6-758,-24-4-32,-1 1 0,0 1-1,46 15 1,-65-17-134,-1 0-1,1 0 1,10 0-1,20 5 698,-38-7-779,0 1-1,0-1 1,0 0 0,0 1 0,0-1-1,0 0 1,1 0 0,-1 0 0,0 0-1,0 0 1,0 0 0,0 0 0,1 0 0,-1 0-1,0-1 1,0 1 0,0 0 0,0-1-1,0 1 1,0-1 0,0 0 0,0 1 0,0-1-1,0 1 1,0-1 0,0 0 0,0 0-1,0 0 1,-1 0 0,1 1 0,1-3-1,-1 0-369,1 0 0,-1 0-1,0-1 1,0 1-1,0-1 1,0 1 0,0-5-1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2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188 545 7432,'0'0'7354,"-9"17"-6946,-5 10-216,2 0-1,0 1 0,-13 54 1,-76 434 2606,101-514-2714,0 0 1,0 1-1,-1-1 0,1 0 1,-1-1-1,0 1 0,1 0 0,-1 0 1,0 0-1,0 0 0,0 0 0,0-1 1,-3 4-1,6-11 100,-1 0 0,0 0-1,-1 0 1,0 0 0,0 0 0,-1-10 0,-5-198 808,7 167-738,2 1-1,16-76 1,-10 93-143,1 1 0,1 0 0,1 0-1,2 1 1,1 1 0,28-37 0,-32 46-40,1 2 1,1-1-1,1 1 0,0 1 1,29-22-1,-36 32-44,0-1 1,-1 2 0,1-1-1,1 1 1,-1 0 0,0 0-1,14-2 1,-16 4-15,1 0-1,-1 1 1,0 0 0,0 0-1,0 0 1,0 1-1,0-1 1,0 1 0,0 0-1,0 1 1,0-1 0,9 6-1,-7-4 3,-1 1 0,0 1 0,0-1-1,0 1 1,-1 0 0,0 0 0,1 1-1,-2 0 1,1 0 0,6 11 0,-4-5 6,0 1 1,-1 0 0,-1 1 0,6 20 0,-8-20-1,-1-1 0,0 1 0,-1-1 0,0 1 0,-1 0 0,-1-1 0,0 1 0,-1 0 0,0-1 0,-1 0 0,-8 23 0,8-28-5,0-1 0,0 1 0,-1-1 0,1 0 0,-2 0 0,1 0-1,-1 0 1,0-1 0,-1 0 0,1 0 0,-1-1 0,-1 1 0,1-1-1,-1 0 1,1-1 0,-1 0 0,-1 0 0,1 0 0,0-1 0,-14 4 0,13-6 5,-1 0 1,0-1-1,1 0 1,-1 0-1,1-1 1,-1 0-1,0-1 1,1 0-1,0 0 1,0-1-1,-16-7 1,-27-7 142,49 17-152,0-1 1,1 1-1,-1-1 0,0 0 0,0 0 1,1 0-1,-1 0 0,1 0 0,-1 0 1,1-1-1,-1 1 0,1 0 0,0-1 1,0 1-1,0-1 0,0 1 0,0-1 1,0 0-1,0 1 0,0-1 0,0-2 1,2 3-4,1 0 0,0-1 0,0 1 0,-1 0 0,1 0 1,0 0-1,0 1 0,0-1 0,0 0 0,0 1 0,4-1 1,-3 0-2,16-3-2,1 1-1,-1 1 0,1 1 1,-1 0-1,28 4 1,35-2-1,-70-1-3,30-2-2,0-1 0,63-14 0,-91 13 5,-1 0 0,1 0 0,-1-2 0,0 0 0,-1 0 1,0-1-1,0 0 0,0-1 0,-1-1 0,0 1 0,15-17 1,3-10 106,-2 0 1,-1-1 0,31-61-1,-55 94-72,0-1 9,0 1 0,0-1 0,0 1 1,0-1-1,0 1 0,1 0 0,-1 0 1,6-4-1,-14 32 431,-16 84-260,14-80-148,2 0 0,1 1 0,-2 45 0,6-75-68,1 1 1,0-1-1,0 1 0,0 0 1,0-1-1,0 1 1,0-1-1,0 1 0,0 0 1,0-1-1,0 1 0,0 0 1,0-1-1,0 1 1,1-1-1,-1 1 0,0-1 1,0 1-1,1 0 1,-1-1-1,0 1 0,1-1 1,-1 1-1,0-1 1,1 1-1,-1-1 0,1 0 1,-1 1-1,1-1 0,-1 0 1,1 1-1,-1-1 1,1 0-1,-1 1 0,1-1 1,0 0-1,-1 0 1,1 0-1,-1 1 0,1-1 1,0 0-1,-1 0 1,1 0-1,-1 0 0,1 0 1,0 0-1,-1 0 0,1-1 1,0 1-1,-1 0 1,1 0-1,-1 0 0,1-1 1,-1 1-1,1 0 1,0-1-1,6-2 12,-1-1-1,0 0 1,10-9-1,-12 10-2,138-116 254,-127 110-190,-14 9-71,-1-1 0,1 1 1,-1 0-1,0 0 0,1 0 1,-1 0-1,1 0 0,-1 0 1,0 0-1,1 0 0,-1 1 1,0-1-1,1 0 0,-1 0 0,1 0 1,-1 0-1,0 0 0,1 1 1,-1-1-1,0 0 0,1 0 1,-1 1-1,1-1 0,0 3 9,0 0 0,1-1 0,-1 1 0,0 0 0,0-1 0,-1 1 0,1 0 0,0 4-1,4 21 15,-1-6 26,13 43 1,-16-62-56,0-1-1,0 1 1,1 0 0,-1-1-1,1 1 1,0-1-1,0 1 1,0-1-1,0 0 1,0 0-1,0 1 1,1-2-1,-1 1 1,1 0-1,-1 0 1,1-1-1,0 0 1,-1 1-1,1-1 1,0 0 0,0 0-1,0-1 1,0 1-1,0 0 1,0-1-1,0 0 1,0 0-1,0 0 1,0 0-1,0 0 1,0-1-1,4 0 1,3-1-2,0-1-1,-1 0 1,1 0 0,-1-1 0,0 0-1,0 0 1,0-1 0,13-10-1,-6 2 6,-1 0-1,-1-2 1,0 0 0,-1 0-1,0-2 1,-1 1-1,-1-1 1,9-21-1,1-6 27,-2 0-1,17-61 0,-22 51 35,-3-1-1,-3 0 1,-1-1-1,-3-105 0,-8 141 21,0 18-9,-1 12-29,-7 34-42,3 1 0,1 0 0,2 0 1,2 1-1,2-1 0,2 1 0,2 0 0,2-1 1,20 89-1,-16-96 6,12 50 6,-16-77-2,-1-1 0,2 0 0,-1 1 0,1-1 0,12 17 0,8 1 63,-24-27-74,0 0 0,0 0 1,0 0-1,0 0 0,0-1 0,0 1 0,0 0 1,1-1-1,-1 1 0,0-1 0,0 1 1,0-1-1,1 0 0,-1 0 0,0 1 0,1-1 1,-1 0-1,0 0 0,1 0 0,-1 0 1,0 0-1,0 0 0,1-1 0,-1 1 0,2-1 1,2-1-79,-1-1-1,1 1 1,-1-1 0,0 0 0,1-1 0,-1 1 0,-1-1 0,1 1-1,0-1 1,-1 0 0,0-1 0,0 1 0,0 0 0,-1-1-1,1 0 1,2-8 0,9-18-3997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3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34 263 8136,'0'0'10338,"-6"10"-10149,-17 30-7,22-38-152,0 1 0,0-1 0,1 0 1,-1 0-1,1 1 0,0-1 0,0 0 0,0 1 1,0-1-1,0 0 0,0 1 0,1-1 0,-1 0 1,1 0-1,-1 1 0,1-1 0,0 0 0,0 0 1,0 0-1,0 0 0,0 0 0,1 0 0,-1 0 1,1 0-1,2 2 0,0 0 11,-1 0 0,1 0 0,1-1 1,-1 0-1,0 0 0,1 0 0,0 0 0,0 0 0,0-1 0,0 0 0,0 0 1,0-1-1,0 1 0,1-1 0,-1 0 0,1 0 0,-1-1 0,9 0 0,-10 0-18,1 0 0,0-1-1,-1 0 1,0 0-1,1 0 1,-1 0-1,0-1 1,1 0-1,-1 0 1,0 0-1,0 0 1,0 0 0,-1-1-1,1 0 1,-1 0-1,1 0 1,-1 0-1,0 0 1,0-1-1,0 1 1,-1-1-1,5-7 1,-4 3 3,0 1 0,-1-1 0,0 0 0,0 1 1,0-1-1,-1 0 0,0 0 0,-1 0 0,0-13 0,0 16-5,-1 1 0,1-1 0,-1 0 0,0 0 0,0 1-1,-1-1 1,1 1 0,-1-1 0,0 1 0,0 0 0,0-1 0,-1 1 0,1 0 0,-1 1 0,0-1 0,0 0-1,-5-3 1,1 3 59,0 2 0,0-1 0,0 1 0,0 0 0,0 0 0,-10-1-1,2 1 179,15 2-248,0-1 0,0 1 0,0 0 0,0 0 0,0 0 0,0 0 0,0 0 1,0 0-1,0 0 0,0 0 0,0 0 0,0 0 0,0 0 0,0 0 0,0 0 0,0 0 0,0 0 1,0-1-1,0 1 0,0 0 0,0 0 0,0 0 0,0 0 0,0 0 0,0 0 0,0 0 0,0 0 1,0 0-1,0 0 0,0 0 0,0 0 0,0 0 0,0 0 0,0 0 0,-1 0 0,1 0 0,0 0 1,0-1-1,0 1 0,0 0 0,0 0 0,0 0 0,32-8-38,0-1 36,40-4 0,-64 12 2,0 0 0,0 1 0,1 0 0,-1 0 0,0 1 0,0 0 1,0 1-1,0 0 0,13 4 0,-16-4 5,0 1 1,-1-1 0,1 1 0,0 0-1,-1 0 1,0 1 0,1-1-1,-1 1 1,-1 0 0,1 0-1,0 0 1,-1 0 0,0 1 0,0 0-1,3 6 1,0 3 84,-1 1 0,-1 0 0,5 25 0,-1-4 177,-3-24-59,1-9 31,-4-4-222,-1 0 1,1 0-1,0 0 1,-1 0-1,1-1 1,-1 1-1,0 0 1,1-1-1,0-1 0,2-1-45,37-48 126,-29 35-78,0 2 1,1-1 0,26-22 0,-36 35-23,0 1 0,0 0 1,0 0-1,0 0 1,1 0-1,-1 0 0,1 1 1,-1 0-1,1-1 1,-1 1-1,8-1 0,-9 2-2,-1 0-1,1 0 0,-1 1 1,1-1-1,0 0 0,-1 1 0,1-1 1,-1 1-1,1-1 0,-1 1 0,1 0 1,-1-1-1,0 1 0,1 0 0,-1 0 1,0 0-1,1 0 0,-1 0 0,0 1 1,0-1-1,0 0 0,0 0 0,0 1 1,0-1-1,-1 1 0,1-1 0,0 0 1,0 3-1,8 13 36,0 0 0,2 0 0,0-1-1,1 0 1,20 21 0,-30-35-29,1 0-1,-1 0 1,1-1-1,-1 1 1,1-1-1,-1 1 1,1-1-1,0 0 1,0 0-1,0 0 1,0 0-1,0-1 0,-1 1 1,1-1-1,0 0 1,0 0-1,0 0 1,0 0-1,6-1 1,-2 0 7,-1 0 1,1-1-1,-1 0 1,0 0-1,1 0 1,-1-1 0,0 0-1,6-4 1,-5 2-10,0-1 1,0 0-1,0 0 1,-1 0-1,0-1 1,0 0-1,0 0 1,-1-1-1,0 0 1,5-12-1,1-5 23,-2-1 0,8-30 0,-4 7 19,9-8 134,-22 57-181,0 0 0,0 0 1,0-1-1,0 1 0,0 0 1,1-1-1,-1 1 0,0 0 1,0 0-1,0-1 0,1 1 1,-1 0-1,0 0 0,0 0 1,1 0-1,-1-1 0,0 1 1,1 0-1,-1 0 0,0 0 1,0 0-1,1 0 0,-1 0 1,0-1-1,1 1 0,-1 0 1,0 0-1,1 0 0,-1 0 1,0 0-1,1 0 0,-1 1 1,0-1-1,0 0 0,1 0 1,0 0-1,-1 0 0,1 1 0,0-1 0,-1 1-1,1 0 1,0-1 0,-1 1 0,1-1 0,-1 1 0,1 0 0,-1-1-1,1 1 1,-1 0 0,1 0 0,-1 0 0,0-1 0,1 2 0,9 31 39,0 0 0,-3 1 0,-1 0 1,-1 0-1,-2 1 0,-1-1 1,-2 0-1,-6 52 0,6-85-33,0 0-1,0 0 1,0 0 0,0 0-1,-1 0 1,1 0-1,0 0 1,0 0 0,-1 0-1,1 0 1,-1 0-1,1 0 1,-1 0 0,1 0-1,-1 0 1,0-1 0,1 1-1,-1 0 1,0 0-1,0-1 1,0 1 0,1 0-1,-1-1 1,0 1-1,-2 0 1,1-1 6,-1 0 0,1 1 0,-1-2 0,1 1 0,-1 0 0,1-1-1,-1 1 1,1-1 0,-3 0 0,3 0-23,-1 0 15,0 0 0,-1 0 0,1-1 0,0 1 0,0-1 0,0 0 0,0 0 0,0 0 0,0 0 0,1-1 1,-1 1-1,1-1 0,0 1 0,-1-1 0,1 0 0,0 0 0,1 0 0,-1 0 0,0 0 0,-1-6 0,-9-13 62,1 8 0,9 12-60,0 0 0,0 0 1,1 0-1,-1 0 0,1-1 0,-1 1 0,1 0 0,0-1 0,-1 1 0,1 0 0,-1-5 0,3 6-11,-1 1 0,0-1 0,0 1 0,1 0 0,-1-1 0,0 1 0,1-1 0,-1 1 0,0 0 0,1-1 0,-1 1 0,0 0 0,1 0 0,-1-1 0,1 1 0,-1 0 0,1 0 0,-1-1 0,1 1 0,-1 0 0,1 0 0,-1 0 0,0 0 0,1 0 0,-1 0 0,1 0 0,-1 0 0,1 0 0,-1 0 0,1 0 0,-1 0 0,1 0 0,-1 0 0,1 1 0,-1-1 0,1 0 0,0 1 0,1-1 0,9 2 7,-1 2 0,1-1 0,-1 1 0,1 0-1,9 7 1,18 6 16,-18-9-69,-8-2 104,0-2-1,0 0 1,0 0 0,21 3-1,-30-7-69,1 0 0,0 0 0,0 0 0,0 0 0,0-1 0,0 0 0,0 1-1,-1-1 1,1-1 0,0 1 0,-1 0 0,1-1 0,-1 0 0,1 0 0,-1 0 0,0 0-1,0 0 1,0-1 0,4-3 0,2-3-3666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229 769 8840,'0'0'6976,"-8"5"-6738,-67 26 459,65-26-493,0 0-1,0 1 0,0 0 0,0 1 0,-16 14 1,5-4 123,17-14-268,1 0-1,0 1 1,-1-1-1,1 1 1,0 0-1,1 0 1,-1 0-1,1 0 1,0 0-1,-2 6 1,0 0 56,0 1 1,2 0-1,-3 13 0,5-21-81,0 1 0,0-1 0,0 1 0,0-1 0,1 1 0,0-1 0,0 0 0,0 1 0,0-1 0,0 0-1,1 0 1,-1 0 0,1 0 0,0 0 0,0 0 0,0 0 0,0 0 0,0-1 0,1 1 0,-1-1 0,1 0 0,0 0-1,0 0 1,-1 0 0,7 3 0,-3-1 0,1-1-1,-1 0 1,1 0 0,0-1-1,0 1 1,0-1 0,0-1-1,0 0 1,1 0-1,-1 0 1,10-1 0,-10-1-6,0 0 0,0-1 0,0 0 0,-1 0 0,1-1 0,-1 0 0,0 0 0,0-1 0,0 0 0,0 0 0,0 0 0,-1 0 0,0-1 0,0 0 0,0 0 0,0 0 0,-1-1 0,0 0 0,0 0 0,-1 0 0,4-7 0,-3 6 0,-1 0 0,0-1-1,0 1 1,-1-1 0,0 0 0,0 0-1,-1 0 1,0 0 0,0 0 0,-1 0-1,0 0 1,0 0 0,-1 0 0,0 0 0,-1 0-1,1 1 1,-1-1 0,-4-9 0,2 8 18,-9-19 78,12 27-107,1 0-1,-1 0 1,0 0-1,1 0 1,-1 0-1,0 0 1,1 0-1,-1 0 1,0 0 0,0 1-1,0-1 1,0 0-1,0 0 1,0 1-1,0-1 1,0 1-1,0-1 1,0 1-1,-2-1 1,3 1-5,-1 0-1,1 0 1,0 1 0,-1-1-1,1 0 1,-1 0-1,1 0 1,0 1 0,-1-1-1,1 0 1,0 1 0,-1-1-1,1 0 1,0 1 0,0-1-1,-1 0 1,1 1-1,0-1 1,0 1 0,-1-1-1,1 0 1,0 1 0,0-1-1,0 1 1,0-1 0,0 1-1,0 0 1,-2 13 58,2-13-58,0 9 20,0 1 1,0 0-1,1 0 0,1-1 1,0 1-1,0-1 0,1 1 1,0-1-1,6 11 0,-3-7 13,2-1-1,0 0 0,0-1 1,1 1-1,19 19 0,-25-29-15,1 1 0,-1 0 0,1-1 0,0 0-1,0 0 1,0 0 0,0 0 0,1-1 0,-1 0 0,9 4-1,-10-6-10,1 1-1,0-1 1,0 0-1,-1 0 0,1 0 1,0 0-1,0-1 0,-1 1 1,1-1-1,0 0 0,-1 0 1,1-1-1,-1 1 0,1-1 1,3-1-1,1-2 3,0 0 1,0-1-1,0 0 1,-1 0-1,0 0 1,0-1-1,-1 0 1,7-10-1,42-67 156,-45 67-124,27-47 317,-37 64-364,0-1 0,0 1 0,0 0 0,0 0 0,0 0 0,1 0 0,-1-1 0,0 1 0,0 0 0,0 0 0,0 0 0,0 0 0,0 0 0,1-1 0,-1 1 0,0 0 0,0 0 0,0 0 0,0 0 0,1 0-1,-1 0 1,0 0 0,0 0 0,0 0 0,0 0 0,1 0 0,-1 0 0,0 0 0,0 0 0,0 0 0,1 0 0,-1 0 0,0 0 0,0 0 0,0 0 0,1 0 0,4 6 138,0 14 5,-4 1-64,-1 1 0,-5 35 0,1 13 136,4-14 461,11-70-241,75-91-156,-85 104-286,3-4 21,1-1 0,0 1 1,0-1-1,9-6 0,-13 11-15,1 0 1,-1 0-1,0 0 0,0 1 0,1-1 1,-1 0-1,0 1 0,1-1 1,-1 1-1,1 0 0,-1-1 1,1 1-1,-1 0 0,1 0 1,-1 0-1,1 0 0,-1 0 0,0 0 1,1 0-1,-1 1 0,1-1 1,-1 0-1,1 1 0,-1-1 1,0 1-1,1 0 0,-1-1 1,2 3-1,2 1 5,0 0 0,0 0 0,-1 1 0,0 0 0,0 0 0,0 0 0,0 0 0,4 10-1,-7-14-7,0 1 8,1 1 0,0-1 0,0 0 0,0 0 0,0 0 0,1 0 0,-1 0 0,0-1 0,1 1 0,0-1 0,-1 0 0,1 1 0,-1-1 0,1 0 0,0-1 0,0 1 0,0 0 0,0-1 0,-1 0 0,1 1 0,0-1 0,0 0 0,4-1 0,1 1 1,-1-1 1,1-1 0,-1 1 0,1-1-1,-1 0 1,0-1 0,12-5-1,11-10 8,-1-2 0,36-30-1,-37 27-60,61-39 0,-78 57-50,-15 8 56,-14 12 76,-1 1-7,0 2-7,0 0 1,-25 33-1,40-46-14,0 1 0,0 0 0,1 0 0,0 0 0,0 0 0,0 1-1,1-1 1,-1 1 0,2 0 0,-1 0 0,1-1 0,0 1-1,0 0 1,1 13 0,0-18-10,0-1 0,1 0 1,-1 0-1,0 0 0,0 0 0,1 0 0,-1 0 0,0 0 0,1 0 0,-1 0 0,1 0 1,-1-1-1,1 1 0,-1 0 0,1 0 0,0 0 0,0 0 0,-1-1 0,1 1 1,0 0-1,0-1 0,1 2 0,0-2-3,0 1 0,0-1 0,0 1 0,0-1 0,-1 1 0,1-1 0,0 0 0,0 0 0,0 0 0,0 0 0,3-1 0,1 0-3,1-1 0,-1 0 0,0 0-1,0 0 1,0-1 0,7-4-1,-2-1-2,0-1-1,0 0 0,0-1 0,-1 0 0,-1-1 0,0 0 0,0 0 0,-1-1 0,0 0 0,11-24 0,-5 3-27,-2-1 0,-1 0 0,9-42 0,-11 28-37,4-94 1,-11-51-166,-3 171 202,1-5-5,0-20-134,-2-1-1,-14-82 0,16 130 173,-7-27-129,6 26 121,1-1 0,-1 1 0,1 0 0,-1 0 0,0-1 0,1 1 0,-1 0 0,0 0 0,0 0 0,0 0 0,0 0-1,0 0 1,0 0 0,0 0 0,-3-1 0,3 3 8,1-1 1,-1 1-1,0 0 0,0 0 1,1 0-1,-1-1 0,0 1 0,1 0 1,-1 0-1,1 0 0,-1 0 1,1 0-1,-1 0 0,1 0 0,0 0 1,0 0-1,-1 0 0,1 2 1,-2 3-3,-6 20 2,1 0-1,2 1 0,-4 43 1,3 85 47,4-74 14,0 39 191,6 1 0,21 136 0,-22-242-124,0 0 1,10 27-1,-13-42-123,0 0 0,0 0 0,0 0 0,0 1 0,0-1 0,0 0 0,0 0 0,0 0-1,0 1 1,0-1 0,0 0 0,0 0 0,1 0 0,-1 0 0,0 1 0,0-1 0,0 0 0,0 0 0,0 0 0,1 0 0,-1 0 0,0 1 0,0-1 0,0 0 0,0 0 0,1 0 0,-1 0 0,0 0 0,0 0 0,0 0 0,1 0 0,-1 0-1,0 0 1,0 0 0,0 0 0,1 0 0,-1 0 0,0 0 0,0 0 0,0 0 0,1 0 0,-1 0 0,0 0 0,0 0 0,0 0 0,1 0 0,-1 0 0,0-1 0,0 1 0,0 0 0,9-10-25,-7 8 18,2-5-59,1 0 1,-1 0-1,3-9 1,1-6-3346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4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0 569 8640,'0'0'9409,"5"-10"-9187,-3 4-186,0 1 13,0-1-1,0 1 0,1 0 0,-1 0 1,1 0-1,0 0 0,1 1 1,-1-1-1,1 1 0,0 0 0,0 0 1,0 0-1,0 0 0,6-2 0,7-5 143,-13 8-88,1 0 0,0 1 1,0-1-1,0 1 0,0 0 0,8-2 1,-12 4-83,0 0 0,-1 0 0,1 1 0,0-1 0,0 0 0,0 1 0,0-1 0,0 0 0,0 1 1,-1-1-1,1 1 0,0-1 0,0 1 0,-1 0 0,1-1 0,0 1 0,-1 0 0,1-1 0,0 1 0,-1 0 0,1 0 1,-1 0-1,0 0 0,1-1 0,-1 1 0,0 0 0,1 0 0,-1 2 0,7 27 134,-1 30 19,-3 65-1,-2-117-125,0 0-1,0-1 1,4 14 0,0 2 42,-3-16-65,-1-1 0,2 0-1,-1 0 1,0 0-1,1-1 1,0 1-1,1 0 1,5 7 0,-8-12-22,0 0 0,0 0 0,0 0 1,0-1-1,0 1 0,1 0 0,-1-1 1,0 1-1,0-1 0,0 1 1,1-1-1,-1 1 0,0-1 0,0 0 1,1 0-1,-1 0 0,0 0 0,1 0 1,-1 0-1,0 0 0,0 0 0,1 0 1,-1 0-1,0-1 0,0 1 0,3-2 1,1 1-6,-1-1 1,1 0 0,0-1-1,-1 1 1,8-6 0,4-6-12,-1-1 1,0 0 0,-1-1-1,0 0 1,-2-2 0,0 1 0,-1-1-1,0-1 1,-2 0 0,0 0-1,-1-1 1,8-32 0,-15 46 4,0 1 0,0-1-1,0 0 1,-1-7 0,1 11 7,-2 1-1,1-1 0,0 0 1,0 1-1,0-1 0,-1 0 0,1 1 1,-1-1-1,0 0 0,1 1 1,-1-1-1,0 1 0,0-1 1,0 1-1,0 0 0,0-1 1,-2-1-1,2 2 10,-1 0 1,0 0-1,0 0 0,0 0 1,0 0-1,0 0 0,0 1 1,-3-1-1,4 0-5,1 1-1,0 0 1,-1 0-1,1 0 1,0 0 0,-1 0-1,1 0 1,0 0-1,-1 0 1,1 0 0,0 0-1,-1 0 1,1 1-1,0-1 1,-1 0 0,1 0-1,0 0 1,0 0-1,-1 0 1,1 1 0,0-1-1,-1 0 1,1 0-1,0 1 1,-1 0 1,1-1 0,0 1-1,0-1 1,0 1 0,0 0 0,0-1 0,0 1-1,0 0 1,0-1 0,0 1 0,1 0-1,-1-1 1,0 1 0,0-1 0,0 1 0,1 0-1,-1-1 1,1 2 0,37 60 40,-35-56-34,0 0 1,1-1-1,0 1 0,0-1 0,0 0 1,1 0-1,0 0 0,-1-1 0,2 1 1,-1-1-1,1 0 0,9 5 0,-11-8-8,0 0 0,0 0 0,0-1 0,0 1-1,0-1 1,0 0 0,0 0 0,0 0-1,0-1 1,0 1 0,4-2 0,4-1 9,0 0 1,15-7-1,-21 7 2,0 0-1,0-1 0,-1 0 0,0 0 0,1 0 0,-1-1 1,-1 1-1,1-1 0,-1 0 0,1-1 0,5-10 0,3-2 32,-11 14-40,0 0 0,0 0 0,0-1 0,0 1 1,-1 0-1,1-1 0,-1 1 0,0-1 0,-1 0 1,1-6-1,-1 9 3,1 0 0,-1 0 0,0 0 0,0 0 0,0 0 0,-1 0 0,1 0 0,0 0 0,-1 0 0,1 0 0,-1 0 0,0 0 0,1 1 0,-1-1 0,0 0 0,0 0 0,0 1 0,-1-1-1,1 0 1,0 1 0,-1 0 0,1-1 0,-1 1 0,1 0 0,-1-1 0,-3-1 0,4 3-3,0 0 0,-1 0 0,1-1 0,-1 1-1,1 0 1,-1 0 0,1 1 0,0-1 0,-1 0-1,1 0 1,-1 1 0,1-1 0,0 1 0,-1-1-1,1 1 1,0-1 0,0 1 0,-1 0 0,1 0-1,0 0 1,0-1 0,0 1 0,0 0 0,0 0-1,0 1 1,0-1 0,0 0 0,1 0 0,-2 2-1,-3 5 13,0 0 0,1 1-1,-4 9 1,6-13-7,-3 5-3,1 0 0,1 0 1,0 1-1,1-1 0,0 1 0,0 0 1,1 0-1,1-1 0,0 13 1,0-17-11,1 0 0,0-1 0,0 1 0,1-1 1,-1 1-1,1-1 0,1 1 0,-1-1 0,1 0 1,0 0-1,0 0 0,0 0 0,0-1 0,1 1 1,0-1-1,0 0 0,0 0 0,8 5 0,-6-5-4,1 1 5,-1 0 0,1 0 0,1-1 0,11 5-1,-17-8 10,1-1 0,-1 1 0,1-1-1,-1 1 1,1-1 0,-1 0 0,1 0-1,0 0 1,-1 0 0,1 0-1,-1-1 1,1 1 0,-1-1 0,1 1-1,-1-1 1,0 0 0,1 0 0,-1 0-1,3-2 1,4-3 17,0 0 0,-1-1 0,0 0 0,0-1 0,-1 1 0,8-11 0,34-55 90,-23 33-27,-17 22-16,-8 14-53,0 1 0,1 0 0,0 0 0,-1 0 0,1 0 0,3-3 0,-4 5-15,-1 1-1,1-1 0,-1 1 1,1-1-1,-1 1 1,1-1-1,0 1 0,-1 0 1,1-1-1,0 1 1,-1 0-1,1-1 0,0 1 1,-1 0-1,1 0 1,0 0-1,-1 0 0,1 0 1,0 0-1,0 0 1,-1 0-1,1 0 0,0 0 1,-1 0-1,1 0 1,0 0-1,-1 0 0,1 1 1,0-1-1,-1 0 1,1 1-1,0-1 0,-1 0 1,1 1-1,-1-1 0,1 1 1,0-1-1,-1 1 1,1-1-1,-1 1 0,0-1 1,1 1-1,-1-1 1,1 1-1,-1 0 0,0-1 1,0 1-1,1 0 1,-1 0-1,3 6-21,0 0 1,0 0-1,3 11 0,-6-16 20,4 16-19,-1 0-1,-1 0 1,0 26 0,-2-23 55,1-1 1,6 27-1,-7-45-29,1 1 0,-1 0 0,1-1 0,0 1 0,0-1 0,0 1 0,1-1 0,-1 1 0,0-1 0,1 0 1,0 1-1,-1-1 0,1 0 0,0 0 0,0 0 0,4 2 0,-4-3-1,0 0-1,0 0 1,1 0 0,-1-1 0,0 1-1,1-1 1,-1 1 0,0-1-1,1 0 1,-1 0 0,1 0 0,-1 0-1,0 0 1,1-1 0,-1 1 0,0-1-1,1 0 1,-1 1 0,4-3 0,6-3-3,-1 0 1,-1-1 0,1 0 0,-1-1-1,0 0 1,-1 0 0,0-1-1,0 0 1,-1-1 0,0 0 0,-1 0-1,9-16 1,7-16-1,33-85 0,-52 118-3,11-35-28,-2-1 0,-1 0 0,-2 0 0,-3-1 0,3-70 0,-9 102 6,-1-1 0,0 1 0,-5-24 0,5 35 19,-1 0 0,1 0-1,-1 0 1,0 0-1,0 0 1,0 0-1,0 0 1,-1 0 0,1 0-1,-1 0 1,0 0-1,0 1 1,0-1-1,0 1 1,0-1 0,0 1-1,-1 0 1,1 0-1,-1 0 1,1 0-1,-1 0 1,-3-1 0,5 3 5,1 0 0,-1 0 0,0 0 1,1 0-1,-1 0 0,0 0 0,1 0 1,-1 1-1,0-1 0,1 0 0,-1 0 1,0 0-1,1 1 0,-1-1 0,1 0 1,-1 1-1,1-1 0,-1 0 0,1 1 1,-1-1-1,1 1 0,-1-1 0,0 2 1,-11 14-2,9-13 4,-7 12 5,1 0 0,0 1-1,1 0 1,1 0 0,1 1 0,0 0 0,1 0 0,0 0 0,2 0 0,-3 36 0,4-28 5,-6 131 66,8-119-64,1 0 1,8 44-1,-3-59 3,0 0 0,19 41 0,-25-62-17,2 4 2,0-1 0,1 0 0,-1 0 1,1 0-1,0 0 0,0 0 0,0-1 1,1 1-1,-1-1 0,1 0 0,0 0 1,-1 0-1,1-1 0,1 1 0,6 2 1,-5-2 1,1-1 1,-1 0 0,1 0 0,0-1 0,-1 0 0,1 0 0,0 0 0,0-1-1,11-1 1,-13 0 4,1 0 0,-1-1 0,1 0 0,-1 0-1,0 0 1,0 0 0,0-1 0,0 0 0,0 0 0,-1-1 0,6-4-1,25-16 82,-32 23-83,-1-1 1,0 0 0,1 0-1,-1-1 1,0 1-1,0 0 1,0-1-1,0 0 1,-1 1 0,1-1-1,-1 0 1,1 0-1,-1 0 1,0 1-1,1-5 1,0-1 22,0 0-1,0 0 1,-1 0-1,1-13 1,-13-18 488,10 39-409,1-1-100,-1 1-1,1 0 1,0 0 0,-1 0 0,1-1 0,0 1 0,0 0 0,-1-1-1,1 1 1,0 0 0,0 0 0,0-1 0,-1 1 0,1 0-1,0-1 1,0 1 0,0 0 0,0-1 0,0 1 0,-1 0 0,1-1-1,0 0 1,0 1-6,0 0-1,0 0 0,0-1 0,0 1 1,0 0-1,0 0 0,0 0 1,0 0-1,0 0 0,0-1 0,0 1 1,0 0-1,0 0 0,0 0 1,0 0-1,0 0 0,0 0 0,0-1 1,-1 1-1,1 0 0,0 0 1,0 0-1,0 0 0,0 0 0,0 0 1,0 0-1,-1 0 0,1 0 1,0 0-1,0-1 0,0 1 1,0 0-1,0 0 0,0 0 0,-1 0 1,1 0-1,0 0 0,0 0 1,0 0-1,0 0 0,-1 0 0,1 0 1,0 0-1,0 0 0,0 0 1,0 1-1,-1-1 1,1 0-1,-1 0 1,1 0 0,0 1-1,-1-1 1,1 0 0,0 0-1,-1 1 1,1-1 0,0 0-1,-1 0 1,1 1 0,0-1-1,0 1 1,-1-1 0,1 0-1,0 1 1,0-1 0,0 0 0,-1 2-1,-2 9 11,1 0 0,0 0 0,0 0 0,1 1 0,1-1 0,0 0 0,0 1 0,1-1 0,1 0 0,2 12 0,-1-15-11,0-1 0,0 1-1,1-1 1,0 0 0,0 0-1,0-1 1,1 1 0,0-1-1,0 0 1,1 0 0,-1-1-1,1 1 1,12 7 0,-15-11-1,0-1 1,1 1 0,-1-1 0,0 0 0,1 0 0,-1 0-1,1 0 1,-1 0 0,1-1 0,-1 0 0,1 1 0,-1-1 0,1-1-1,0 1 1,-1 0 0,1-1 0,-1 0 0,1 0 0,-1 0 0,0 0-1,1-1 1,-1 1 0,0-1 0,0 0 0,4-2 0,5-6 11,-1 0 0,0 0 0,0-1 0,15-20 0,-7 8 12,-12 14-22,0-1 0,-1 1 0,0-1 1,0 0-1,-1 0 0,7-20 0,-10 25-13,1 1 0,-1-1 0,1 1 0,0 0 0,1 0-1,-1 0 1,1 0 0,0 0 0,7-5 0,-10 10 5,0-1 0,0 1 0,0 0 0,0 0 1,0 0-1,0 0 0,0 0 0,-1 0 0,1 1 0,-1-1 0,1 0 0,-1 0 0,1 0 0,-1 1 0,1-1 0,-1 2 0,5 7-3,-2-4-4,0 0 0,0 0 1,0 0-1,-1 1 1,3 10-1,3 10-35,-3-19 30,-2-15-2,-3-16-4,0 20 24,-1 0 0,1 0 0,-1 0 0,0-1 0,0 1 1,0 0-1,0 0 0,0 0 0,-1 1 0,0-1 0,1 0 0,-1 0 0,0 1 0,0-1 0,0 1 0,-1 0 0,1 0 0,-1 0 0,1 0 0,-1 0 0,1 0 0,-1 1 0,0-1 0,0 1 0,0 0 0,0-1 0,-5 0 1,5 2-2,0 0 0,1 0 1,-1 0-1,0 0 1,0 0-1,0 1 0,0 0 1,0-1-1,0 1 1,0 0-1,1 0 0,-1 0 1,0 1-1,1-1 1,-1 1-1,-2 1 0,1 1 3,-1-1-1,1 1 1,0-1-1,0 1 1,0 0-1,1 1 0,-6 6 1,4-1-3,0-1 0,1 0 0,0 1 0,1 0 0,0 0 0,0 0 0,1 0 0,0 0 0,1 1 0,0 10 1,1-14-3,0-1 0,1 0 0,0 1 1,0-1-1,0 0 0,1 0 1,0 1-1,0-1 0,1 0 1,-1-1-1,1 1 0,1 0 1,-1-1-1,1 0 0,0 0 1,0 0-1,6 5 0,-3-3 2,0-1-1,1 0 1,-1 0-1,1-1 1,1 0-1,-1 0 1,1-1-1,0 0 1,0-1-1,0 0 1,0 0-1,0-1 0,1 0 1,-1 0-1,1-1 1,-1-1-1,1 0 1,0 0-1,-1 0 1,1-2-1,15-3 1,1-3 16,42-21 0,-18 7-6,-47 21-13,24-9-14,0-2 0,-1 0 0,0-2 0,40-28 0,40-34-380,-90 57 263,-9 10 62,-27 22 53,-20 20 0,33-27 21,-17 16 50,-29 35-1,47-50-39,0 1 0,0 1-1,1-1 1,0 1 0,1 0-1,-1 0 1,2 0 0,-1 1-1,-1 10 1,5-19-14,0 1 0,0 0 0,0 0-1,0 0 1,1-1 0,-1 1 0,1 0 0,-1 0 0,1-1 0,-1 1 0,1 0-1,0-1 1,0 1 0,0-1 0,0 1 0,0-1 0,0 1 0,1-1 0,-1 0-1,0 1 1,1-1 0,-1 0 0,1 0 0,-1 0 0,1 0 0,2 1 0,0 0 1,1 1-1,-1-1 1,1-1 0,0 1 0,-1-1 0,1 1 0,0-1 0,9 1 0,-9-3-4,0 0-1,0 0 0,0 0 0,0 0 1,0-1-1,0 0 0,-1 0 1,1 0-1,-1 0 0,1-1 1,-1 0-1,0 0 0,0 0 1,0 0-1,0-1 0,-1 1 1,5-7-1,-2 3-3,0-1 0,-1 1 0,0-1 0,0-1 0,-1 1 0,0-1 0,-1 1 0,5-14 0,-8 19 14,0 0 0,0 1 0,0-1 0,0 1 0,0-1 0,-1 0 0,1 1 0,-1-1 0,1 1 0,-1-1 1,0 1-1,0-1 0,0 1 0,-3-4 0,4 4 12,-1 1-1,0-1 1,0 1 0,0-1 0,-1 1-1,1 0 1,0-1 0,0 1 0,-1 0-1,1 0 1,-1 0 0,1 0 0,-1 0-1,1 0 1,-1 0 0,1 1 0,-1-1-1,0 0 1,0 1 0,-2-1 0,1 24 334,4-16-334,1 1 0,-1-1 0,1 1 0,1-1 0,-1 0 0,1 1 0,1-1 0,-1-1 0,1 1 0,0-1 0,0 1 0,1-1 0,0 0 0,0-1 0,1 1 0,-1-1 0,7 5 0,-8-8-13,-1 0 0,1 0 0,-1 0 0,1 0 0,0 0-1,0-1 1,0 1 0,0-1 0,0 0 0,0-1 0,0 1 0,0-1 0,5 0-1,-2 0-3,0-1-1,0 0 0,0 0 0,0-1 1,0 0-1,0 0 0,6-3 0,6-5-14,0 0 1,0-2-1,-2 0 0,18-15 0,-15 10-12,-1-1 1,-1-1-1,-1 0 1,0-1-1,-1-1 1,-1-1-1,-2 0 1,13-27-1,-9 11-53,-2 0 1,-1-1-1,-3-1 1,11-58-1,-17 71 27,6-33-93,-11 56 127,0 0-1,0-1 1,0 1-1,0 0 1,0 0-1,-1-1 1,0 1-1,0 0 1,0 0 0,-1 0-1,-1-4 1,3 7 13,-1 1 0,1-1 0,-1 0 0,1 1 0,-1-1 0,1 0 0,-1 1 0,1-1 0,-1 1 0,0-1 0,1 1 0,-1-1 0,0 1 0,1 0 0,-1-1 0,0 1 0,0 0 0,1 0 0,-1-1 0,0 1 0,0 0 0,1 0 0,-1 0 0,0 0 0,0 0 0,0 0 0,0 0 0,1 0 0,-1 0 1,0 0-1,0 1 0,1-1 0,-1 0 0,0 0 0,0 1 0,1-1 0,-1 1 0,0-1 0,1 0 0,-1 1 0,0 0 0,0 0 0,-5 4 9,0 0 0,0 0 0,-8 10 1,8-9-16,-5 7 6,1 0 1,0 1 0,1 0-1,-13 27 1,-23 64-9,40-91 16,-3 7-6,2-1 0,0 1 0,1 0 0,1 1 0,-2 27 0,5-36 3,1-1 1,1 0-1,0 0 0,0 0 1,1 0-1,1 0 1,0 0-1,1-1 0,0 1 1,11 20-1,-6-15-11,23 37-28,-29-50 35,0 0-1,0 0 1,0-1 0,1 1-1,-1-1 1,1 0 0,0 0-1,-1-1 1,1 1 0,7 3-1,-7-5 9,0 0-1,1 0 1,-1 0 0,0-1-1,0 0 1,1 1-1,-1-1 1,0-1 0,1 1-1,-1-1 1,0 0-1,6-1 1,4-2 16,-1-1 0,18-9 0,-6 1-50,-1-2 0,0-1 1,-1 0-1,-1-2 0,-1-1 0,0-1 0,-2 0 1,0-1-1,-1-1 0,-2-1 0,28-50 1,-22 30-71,-2-1 0,-3-1 1,14-53-1,-25 73 44,-1 0-1,-1-1 1,-1 1 0,-1-1-1,-1 0 1,-2 0 0,-5-37-1,6 58 36,-1 0 3,0 1 0,1-1-1,-2 1 1,-2-8-1,4 11 16,0 1 0,0-1 0,-1 1 0,1-1 0,0 1 0,-1-1 0,1 1 0,0 0 0,-1-1 0,1 1 0,-1-1 0,1 1 0,0 0 0,-1 0 0,1-1 0,-1 1 0,1 0 0,-1 0 0,1-1 0,-1 1 0,1 0 0,-1 0 0,1 0 0,-1 0 0,1 0 0,-1 0 0,0 0 0,1 0 0,-1 0 0,1 0 0,-1 0 0,1 0 0,-1 0 0,1 0 0,-1 0 0,1 1 0,-1-1 0,1 0 0,-1 0 0,1 1 0,-1-1 0,1 0 0,-1 0 0,1 1 0,0-1 0,-1 1 0,1-1 0,-1 1 0,-9 9 1,0 0 0,1 0 0,0 1 0,1 0 1,0 1-1,1 0 0,0 0 0,1 1 0,0 0 1,-6 19-1,-2 17 32,-12 75 0,22-104-17,-27 169 184,26-145-33,3 0-1,2 56 1,0-97-150,0-1 0,1 1 0,-1 0 0,0-1-1,1 1 1,0-1 0,-1 1 0,1-1 0,0 1 0,1-1 0,-1 0 0,0 1 0,0-1-1,1 0 1,0 0 0,-1 0 0,1 0 0,0 0 0,0-1 0,0 1 0,0 0 0,4 1 0,-4-2-11,1 0 0,-1 0 1,1-1-1,-1 1 0,1-1 1,0 1-1,-1-1 1,1 0-1,0 0 0,-1 0 1,1-1-1,-1 1 1,1-1-1,0 1 0,-1-1 1,1 0-1,-1 0 0,1 0 1,-1 0-1,0 0 1,5-4-1,71-46 6,-64 42-19,-1-1 0,21-19 0,-22 18-16,0 0 0,25-15 0,3-7 0,-40 33 26,0 0 1,0 0 0,0 0 0,1 0 0,-1 0 0,0 0 0,0 0 0,0 0 0,0 0 0,0 0 0,0 0 0,1 0 0,-1 0 0,0 0 0,0 0 0,0 0 0,0 0 0,0 0 0,0 0-1,0 0 1,1 0 0,-1 0 0,0 0 0,0 0 0,0 0 0,0 1 0,0-1 0,0 0 0,0 0 0,0 0 0,1 0 0,-1 0 0,0 0 0,0 0 0,0 0 0,0 1 0,0-1-1,0 0 1,0 0 0,0 0 0,0 0 0,0 0 0,0 0 0,0 1 0,0-1 0,0 0 0,0 0 0,0 0 0,0 0 0,0 0 0,1 14 61,-3 17-9,0-8-35,-1-4 28,1 1 1,1-1-1,4 38 0,-3-56-43,0-1 0,0 1-1,0-1 1,0 1 0,0 0 0,0-1-1,1 1 1,-1-1 0,0 1 0,0-1-1,1 1 1,-1-1 0,0 1 0,1-1-1,-1 1 1,0-1 0,1 1 0,-1-1-1,1 0 1,-1 1 0,1-1 0,-1 0-1,1 1 1,-1-1 0,1 0 0,-1 0-1,1 1 1,0-1 0,0 0 1,1 0-1,-1 0 1,1 0 0,-1 0 0,0 0 0,1-1-1,-1 1 1,0 0 0,1-1 0,-1 1 0,2-2 0,5-2 5,-1-1 1,0 1 0,7-7 0,-13 10-8,22-20 6,32-36 0,-13 11 19,-14 23 102,-28 23-129,0 0 0,0 0 0,0 0 1,0 0-1,1 0 0,-1 0 0,0 0 1,0 0-1,0 0 0,0 0 0,0 0 0,1 0 1,-1 0-1,0 0 0,0 0 0,0 0 0,0 0 1,0 0-1,1 0 0,-1 0 0,0 1 0,0-1 1,0 0-1,0 0 0,0 0 0,0 0 0,0 0 1,1 0-1,-1 0 0,0 0 0,0 1 1,0-1-1,0 0 0,0 0 0,0 0 0,0 0 1,0 0-1,0 1 0,0-1 0,0 0 0,0 0 1,0 0-1,0 0 0,0 0 0,0 1 0,0-1 1,0 0-1,0 0 0,0 0 0,0 0 1,0 1-1,1 8 43,-3 12-24,-2-1 1,0 0-1,-1 1 0,-1-1 1,-1-1-1,-9 19 0,2-10-11,0-1 0,-2-1-1,-27 34 1,41-57-10,-1-1 1,0 1-1,0-1 1,0 0-1,0 0 1,0 0-1,0 0 1,0 0-1,-1-1 1,1 1-1,-7 1 1,-1-1 0,0 1 0,-17 0 0,21-2-15,-1-1 0,1-1 0,-1 1 0,0-1 0,1 0 0,-1-1 0,1 1 0,-9-4 0,18 3-6,-1 1 0,0 0 0,0 0 0,0 0 0,0 0 0,1 0 0,-1 0 0,1 0 0,-1 0 0,0 1 1,1-1-1,-1 0 0,1 1 0,1-1 0,35-14-19,0 4 26,1 1-1,1 3 0,65-5 1,-103 12 21,38-6 99,-36 5-92,-1 1 1,0-1 0,0 0 0,0 0-1,0 0 1,0-1 0,0 1-1,0-1 1,-1 0 0,4-2 0,-6 4-23,0 0 1,1 0 0,-1-1 0,0 1-1,0 0 1,0 0 0,0 0 0,0 0-1,0 0 1,0-1 0,0 1 0,1 0-1,-1 0 1,0 0 0,0 0 0,0-1-1,0 1 1,0 0 0,0 0 0,0 0 0,0-1-1,0 1 1,0 0 0,0 0 0,0 0-1,0 0 1,0-1 0,0 1 0,0 0-1,0 0 1,-1 0 0,1 0 0,0-1-1,0 1 1,0 0 0,0 0 0,0 0 0,0 0-1,0 0 1,0-1 0,-1 1 0,1 0-1,-11-5-166,-15 0-81,-12 3-3224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4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12760,'0'0'4958,"9"1"-4195,30 3-22,-35-3-543,0 0-1,0-1 1,0 2 0,0-1-1,0 0 1,0 1 0,0 0-1,0 0 1,-1 0-1,1 0 1,-1 0 0,1 1-1,-1 0 1,0 0 0,0 0-1,3 4 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4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13056,'0'0'4847,"95"16"-4351,-31-11 0,8-5-176,-2-3 16,-3 1-72,2-2 8,7-3-184,2-7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4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1 642 8744,'0'0'4334,"10"-5"-3847,-7 3-454,8-3 161,-1 0 1,-1 0-1,1-1 1,-1-1-1,0 1 1,16-17 0,117-159 2000,-105 131-1442,-1-2-1,54-109 1,-26 42 323,-57 110-712,-6 13 131,-10 20-181,-86 156 106,-52 100 20,-25 1 133,147-233-197,27-49-342,0-1-1,1 1 1,-1 0-1,0 0 0,1 0 1,-1 1-1,4-3 1,6-5-6,100-86 133,-60 49-88,2 1-1,77-48 1,-70 55-33,-38 22-26,1 1 0,0 1 1,1 1-1,36-12 0,-39 20-6,-21 5-7,-1 0 0,1 0 0,-1 1 1,0-1-1,1 0 0,-1 0 1,1 0-1,-1 0 0,0 1 0,1-1 1,-1 0-1,0 0 0,1 1 1,-1-1-1,0 0 0,0 1 0,1-1 1,-1 0-1,0 1 0,0-1 0,0 0 1,1 1-1,-1-1 0,0 0 1,0 1-1,0-1 0,0 1 0,0-1 1,0 1-1,0-1 0,0 0 1,0 1-1,0-1 0,0 1 0,0-1 1,0 0-1,0 1 0,0-1 0,0 1 1,0-1-1,0 0 0,-1 1 1,1-1-1,0 0 0,0 1 0,0-1 1,-1 0-1,1 1 0,-7 14 26,-1-1-1,0 0 1,-1-1-1,0 1 1,-1-2-1,-20 21 1,-4 4 125,-54 75 0,87-110-142,-1 0-1,1 0 1,0 0 0,0 0 0,0 0 0,1 0 0,-1 0 0,0 0 0,1 0 0,-1 1 0,1-1 0,0 0 0,0 0 0,0 1 0,0-1 0,1 4 0,-1-5-6,1 1 1,-1-1 0,1 0 0,-1 0 0,1 0 0,0 0-1,0 0 1,-1 1 0,1-1 0,0-1 0,0 1-1,0 0 1,0 0 0,0 0 0,0 0 0,0-1 0,1 1-1,-1-1 1,0 1 0,0-1 0,0 1 0,1-1 0,-1 1-1,0-1 1,1 0 0,-1 0 0,0 0 0,1 0 0,-1 0-1,2 0 1,7-1 17,-1 0 0,1 0 1,0-1-1,0 0 0,-1-1 0,0 0 0,1 0 0,-1-1 0,12-8 0,5-3 51,42-34 0,-59 41-44,0 0 0,0-1 0,-1 0 1,0 0-1,0-1 0,-1 0 0,9-17 0,-14 24-18,-1 1-1,0 0 1,0 0 0,0 0-1,-1 0 1,1-1 0,-1 1-1,1 0 1,-1-1 0,1 1-1,-1 0 1,0-1 0,0 1-1,0 0 1,-1-1-1,1 1 1,-1 0 0,1-1-1,-1 1 1,0 0 0,1 0-1,-1 0 1,0 0 0,-1-1-1,1 1 1,0 0-1,-1 1 1,1-1 0,-1 0-1,1 0 1,-1 1 0,-3-4-1,1 3 5,1 0 0,-1-1 0,0 1 0,1 1 0,-1-1-1,0 0 1,0 1 0,0 0 0,0 0 0,0 0 0,-1 0 0,1 1 0,0 0-1,0 0 1,0 0 0,-1 0 0,-3 1 0,-7-2 34,15-1-35,8 1-9,84-2 38,-82 4-31,1 0 0,-1 0 0,0 1 0,0 0 1,0 1-1,18 7 0,-17-4 7,0 1 1,-1 1-1,1-1 0,-2 2 1,1-1-1,-1 1 1,-1 1-1,11 14 1,-10-8 51,-1 0 1,0 0-1,-1 1 1,-1 0 0,0 0-1,4 29 1,-4-24 24,-6-19-68,1 0 0,0 0 0,0-1 0,0 1 1,0-1-1,0 1 0,0-1 0,1 1 0,-1-1 0,1 0 0,0 1 1,0-1-1,0 0 0,4 3 0,-5-4-18,1 0 0,-1-1-1,1 1 1,-1-1 0,0 0 0,1 1 0,-1-1 0,1 0-1,-1 0 1,1 0 0,-1 0 0,1 0 0,-1 0-1,0-1 1,1 1 0,-1 0 0,1-1 0,-1 1 0,0-1-1,1 1 1,-1-1 0,0 0 0,1 0 0,-1 1 0,0-1-1,0 0 1,0 0 0,0 0 0,0 0 0,2-3-1,14-15-72,0-2-1,22-35 1,-17 21-2990,-21 32 2575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4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1 876 9944,'0'0'4192,"12"-8"-3722,8-4-358,78-51 874,-81 51-647,-1-1-1,0 0 1,27-30-1,91-120 1579,-124 150-1716,-1 1 0,8-16-1,-11 17 284,1 0 0,0 1 0,16-18 0,-23 28-465,0 0 0,0 0 0,0 0-1,0 0 1,0 0 0,0 0 0,0 0 0,1 0 0,-1 0 0,0 0 0,0 0 0,0-1 0,0 1 0,0 0 0,0 0 0,0 0 0,0 0 0,1 0 0,-1 0 0,0 0-1,0 0 1,0 0 0,0 0 0,0 0 0,0 0 0,0 0 0,0 0 0,1 0 0,-1 0 0,0 0 0,0 1 0,0-1 0,0 0 0,0 0 0,0 0 0,0 0 0,0 0 0,0 0-1,0 0 1,1 0 0,-1 0 0,0 0 0,0 0 0,0 0 0,0 1 0,0-1 0,0 0 0,0 0 0,0 0 0,0 0 0,0 0 0,0 0 0,0 0 0,0 1 0,2 10 339,-1 17-126,-9 101 394,5-107-466,0 0-1,-2 1 0,-13 38 1,16-57-120,0 1 0,1-1 0,-2 0 0,1 0 0,0 0 0,-1 0 0,-4 5 0,5-8-25,0 1 0,1-1-1,-1 0 1,0 0 0,1 0-1,-1 0 1,0 0-1,0 0 1,0 0 0,0-1-1,0 1 1,0-1 0,0 1-1,0-1 1,0 0-1,0 0 1,-1 0 0,1 0-1,-2 0 1,-1-1-8,0 1 1,0-1-1,0 0 0,-1-1 1,1 1-1,1-1 0,-1 0 1,0-1-1,0 1 1,1-1-1,0 1 0,-1-1 1,1-1-1,0 1 0,0-1 1,1 1-1,-1-1 0,1 0 1,0 0-1,0-1 0,0 1 1,0-1-1,1 1 1,-3-8-1,4 12-10,1-1 0,0 0 0,-1 1 0,1-1-1,0 1 1,-1-1 0,1 0 0,0 1 0,0-1 0,0 0 0,0 1 0,-1-1 0,1 0 0,0 1-1,0-1 1,0 0 0,0 1 0,0-1 0,1 0 0,-1 1 0,0-1 0,0 0 0,0 1 0,0-1-1,1 0 1,0 0 0,0 0-2,0 1 0,1 0-1,-1-1 1,0 1 0,1 0 0,-1 0-1,1 0 1,-1-1 0,0 2 0,1-1-1,-1 0 1,3 1 0,32 3-29,0-2 1,0-1-1,41-5 0,-62 2 34,0 0 0,0-1 0,0-1-1,0 0 1,-1-1 0,1-1 0,-1 0-1,0-1 1,-1 0 0,14-11 0,10-12 28,-1-1 0,-2-2 1,-1-2-1,-1 0 0,-2-3 1,-2 0-1,26-48 0,-43 66 0,-2 0 1,0-1-1,-1 0 0,-1 0 0,-1-1 0,-1 0 0,3-35 1,-2 27 28,-5 26-36,0-1 0,1 0 0,-2 0 0,1 0-1,-1 0 1,1 0 0,-1 1 0,-1-1 0,1 0-1,-2-7 1,2 12-15,0-1 1,0 1-1,0 0 0,0 0 0,0-1 1,-1 1-1,1 0 0,0 0 0,0-1 1,0 1-1,0 0 0,0 0 0,0 0 1,-1 0-1,1-1 0,0 1 0,0 0 1,0 0-1,-1 0 0,1 0 0,0-1 1,0 1-1,0 0 0,-1 0 0,1 0 1,0 0-1,0 0 0,-1 0 0,1 0 1,0 0-1,0 0 0,-1 0 0,1 0 1,0 0-1,0 0 0,-1 0 0,1 0 1,0 0-1,-1 0 0,-8 9 77,-7 16-30,-25 52 13,5 2 1,-38 115 0,-28 130 61,97-301-88,5-19-25,-1 0 0,0 0-1,1-1 1,-1 1-1,-1 0 1,1-1-1,-2 4 1,3-7-13,0 0 1,0 0-1,-1 0 1,1 0-1,0 0 1,0 0-1,0 0 1,0 0-1,0 1 0,0-1 1,0 0-1,0 0 1,0 0-1,0 0 1,0 0-1,0 0 1,0 0-1,-1 0 1,1 0-1,0 0 1,0 0-1,0 0 0,0 0 1,0 1-1,0-1 1,0 0-1,0 0 1,0 0-1,0 0 1,0 0-1,0 0 1,0 0-1,0 0 1,0 0-1,0 1 0,0-1 1,0 0-1,0 0 1,0 0-1,0 0 1,0 0-1,0 0 1,0 0-1,0 0 1,1 0-1,-1 0 1,0 0-1,0 1 0,0-1 1,0 0-1,0 0 1,0 0-1,0 0 1,0 0-1,0 0 1,0 0-1,0 0 1,0 0-1,0 0 1,1 0-1,-1 0 0,0 0 1,0 0-1,0 0 1,0 0-1,0 0 1,0 0-1,9-4 130,13-11-23,-12 5-67,0-1 0,16-23 0,-20 26-22,0-1 1,0 1 0,0 0 0,1 1-1,1 0 1,-1 0 0,1 0 0,0 1-1,12-7 1,-3 8 52,-17 5-70,0 0 0,1 0 0,-1 0 0,0 0 0,1 0 0,-1 0 0,0 0 0,1 0 0,-1 0 0,0 0 0,0 0 0,1 0 0,-1 0 0,0 1 0,1-1 0,-1 0 0,0 0 0,0 0 0,1 1 0,-1-1 0,0 0 0,0 0 0,1 0 0,-1 1 0,0-1 0,0 1 0,1 1 5,-1 1-1,0-1 1,0 0 0,0 1-1,0-1 1,0 1-1,0-1 1,-1 0-1,0 1 1,0 3-1,-4 12 23,1-5-3,0 1 1,1 0-1,1 0 0,0 0 1,1 0-1,1 16 1,0-29-24,0 0 0,0 1 1,0-1-1,1 0 0,-1 0 0,1 0 1,-1 0-1,1 0 0,-1 0 0,1 0 1,-1 0-1,1 0 0,0 0 0,-1 0 1,1 0-1,0 0 0,0 0 0,0 0 1,0-1-1,0 1 0,0 0 0,0-1 1,0 1-1,0-1 0,0 1 0,0-1 1,0 0-1,0 1 0,1-1 0,-1 0 1,0 0-1,0 0 0,0 0 0,0 1 1,1-2-1,0 1 0,4 0 6,0-1 0,1 0 0,-1-1 0,0 1 0,8-5 0,48-20-101,110-65-1,-168 88 38,-4 3-17,-13 16 35,-18 33 30,-11 20 61,41-69-54,1 1-1,-1-1 1,1 1-1,0-1 1,0 1-1,-1-1 1,1 1-1,0-1 0,0 1 1,-1-1-1,1 1 1,0-1-1,0 1 1,0-1-1,0 1 0,0-1 1,0 1-1,0 0 1,0-1-1,0 1 1,0-1-1,0 1 1,1-1-1,-1 1 0,0-1 1,0 1-1,0-1 1,1 1-1,-1-1 1,0 1-1,0-1 0,1 1 1,0 0 1,1-1-1,-1 1 1,0-1-1,0 0 1,0 0-1,0 0 1,1 1 0,-1-1-1,0 0 1,0 0-1,0-1 1,1 1 0,-1 0-1,1 0 1,5-2 4,-1 0 1,1 0-1,-1 0 1,11-6-1,-10 3-15,0 0-1,0-1 1,-1 0-1,0 0 1,0 0-1,0-1 1,6-10-1,-9 13 5,0 1-1,-1-1 1,0 0 0,0-1-1,0 1 1,0 0-1,-1 0 1,0-1-1,1 1 1,-2-1 0,1 1-1,0-1 1,-1 1-1,0-1 1,0 0 0,-1-4-1,0 7 1,0 0 0,1 0 0,-1 0 0,0 0 0,-1 0 0,1 0 0,0 0-1,-1 0 1,1 1 0,-1-1 0,1 1 0,-1-1 0,0 1 0,1-1 0,-1 1 0,0 0 0,0 0 0,0 0-1,0 0 1,0 0 0,0 0 0,-1 1 0,1-1 0,0 1 0,-4-1 0,-2 0-8,-1 0 0,1 1 0,-1 0 1,1 0-1,-11 2 0,-4 4-13,21-6 25,1 0-1,0 0 1,0 0-1,0 1 1,0-1-1,0 1 1,0-1-1,0 0 1,0 1-1,0 0 1,0-1-1,1 1 1,-1 0 0,0-1-1,0 1 1,-1 2-1,36-5-82,15-3 61,63-10-50,-82 10 63,58-5-1,-69 7 39,-17 2-9,1 0 1,0 1-1,-1-1 0,1 1 1,0-1-1,-1 1 0,1 0 1,0 0-1,3 1 0,-6-1-8,1 1 0,0-1 1,-1 1-1,1-1 0,-1 1 0,1 0 0,-1-1 0,1 1 1,-1 0-1,1-1 0,-1 1 0,0 0 0,1 0 0,-1-1 0,0 1 1,0 0-1,1 0 0,-1 0 0,0-1 0,0 1 0,0 0 0,0 0 1,0 0-1,0 0 0,0-1 0,-1 1 0,1 0 0,0 0 1,0 0-1,-1-1 0,1 1 0,0 0 0,-1 0 0,-13 31 141,13-30-131,-11 20 32,6-12 1,0 1 1,-5 15 0,10-23-49,0 0 1,0 0-1,0 0 0,1 0 1,-1 0-1,1 1 0,0-1 1,0 0-1,0 0 0,0 0 1,0 0-1,1 0 0,0 0 1,0 4-1,0-6-6,-1-1 0,1 1 0,-1 0-1,0-1 1,1 1 0,0 0 0,-1-1 0,1 1 0,-1-1-1,1 1 1,0-1 0,-1 1 0,1-1 0,0 1 0,-1-1-1,1 0 1,0 1 0,0-1 0,-1 0 0,1 0 0,0 1-1,0-1 1,0 0 0,-1 0 0,1 0 0,0 0 0,0 0-1,0 0 1,-1 0 0,1-1 0,0 1 0,0 0 0,0 0-1,-1 0 1,2-1 0,32-15-9,-24 11 8,17-9-17,0-2 1,27-22-1,18-11-32,-43 27-48,-9 63 210,-17-36-109,1 0 0,0-1 0,0 1 1,0-1-1,0 0 0,1 0 0,0-1 1,0 1-1,0-1 0,0 0 0,0-1 0,1 1 1,-1-1-1,1 0 0,0 0 0,-1-1 0,1 0 1,0 0-1,0 0 0,0-1 0,6 0 0,-8 1-2,0-1-1,0 0 1,0 0-1,0-1 1,0 1-1,0-1 1,0 0-1,0 0 1,-1 0-1,1 0 1,0-1-1,-1 1 1,1-1-1,-1 0 1,1 0-1,-1-1 1,0 1-1,0-1 1,0 1-1,0-1 1,2-3-1,8-7 1,-10 11 1,0-1-1,0 0 0,-1 1 1,1-1-1,3-6 0,-5 8 0,-1 0 0,1-1-1,-1 1 1,1 0 0,-1 0-1,0-1 1,0 1 0,0 0-1,1-1 1,-1 1 0,0 0-1,0-1 1,-1 1 0,1 0-1,0 0 1,0-1 0,-1 1-1,1 0 1,-1-1 0,1 1-1,-2-1 1,-3-9 55,-1 0 0,0 0 0,-1 1 0,0 1 0,-10-11 0,12 12-1,6 7-54,-1 1 0,1-1-1,-1 1 1,0 0 0,1-1-1,-1 1 1,1-1 0,-1 1 0,1 0-1,-1-1 1,1 1 0,-1 0-1,1 0 1,-1-1 0,1 1 0,0 0-1,-1 0 1,1 0 0,0 0-1,11-2-6,-1 1-1,0 1 0,0 0 0,1 0 0,-1 1 0,12 2 1,-9-1-8,2 1-26,-1 1-1,0 0 1,-1 1 0,26 11-1,-6-1-18,-30-13 60,0 0-1,0 0 1,0 0 0,0 1-1,-1 0 1,1 0 0,-1 0 0,0 0-1,0 0 1,0 1 0,0-1 0,-1 1-1,1 0 1,-1 0 0,0 0 0,3 8-1,-3-7 39,-1 0-1,1 0 1,-1 0-1,0 0 1,0 0 0,-1 1-1,0-1 1,0 0-1,0 1 1,0-1-1,-1 0 1,0 1-1,0-1 1,-2 6-1,3-11-21,0 0-1,0 1 0,-1-1 0,1 0 1,0 1-1,0-1 0,0 0 1,0 1-1,0-1 0,0 1 0,0-1 1,0 0-1,0 1 0,0-1 0,0 0 1,0 1-1,0-1 0,0 1 0,0-1 1,0 0-1,0 1 0,0-1 0,0 0 1,1 1-1,-1-1 0,0 1 0,0-1 1,0 0-1,1 0 0,-1 1 0,0-1 1,0 0-1,1 1 0,-1-1 0,1 0 1,15 1 311,20-12-188,-23 4-130,0-1-1,12-9 1,24-14-26,-44 29 12,0 0 1,0 0-1,0 0 1,0 1-1,0-1 1,0 1-1,1 1 1,8-1-1,-12 2 17,0 0 1,0 0-1,0 0 0,0 0 1,0 1-1,-1-1 0,1 1 0,0 0 1,-1-1-1,1 1 0,-1 0 1,1 0-1,-1 0 0,0 0 0,2 4 1,2 2 25,20 33 142,-19-29-100,1 0 0,0 0 1,1-1-1,1 0 0,0-1 0,0 0 1,12 10-1,-11-11 12,-5-5-3,-1 0-1,1-1 1,0 1 0,0-1-1,9 4 1,-13-6-81,0-1 0,0 0 0,0 1 0,0-1 0,0 0 0,0 0 0,0 0 0,0 0 1,0 0-1,0 0 0,0 0 0,0 0 0,0 0 0,0 0 0,0-1 0,0 1 0,0 0 0,0-1 0,0 1 0,0-1 0,0 1 0,0-1 0,-1 1 0,1-1 0,0 0 0,0 1 0,0-1 0,-1 0 0,1 0 1,0 0-1,-1 1 0,1-1 0,-1 0 0,1 0 0,-1 0 0,0 0 0,1 0 0,-1 0 0,1-1 0,0-4-57,1-1 1,-1 1-1,0 0 0,0-1 0,-1 1 1,0 0-1,0-1 0,0 1 0,-1-1 1,-2-7-1,-2-12-3850,5 25 3763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4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1087 9144,'0'0'4764,"9"5"-4455,-3-2-265,4 3 62,1 1 0,0-2 0,0 0 1,1 0-1,0-1 0,-1 0 0,2-1 1,14 2-1,-15-4 48,-1-1 0,0 0 0,0-1 0,1 0 0,-1 0 0,0-1 0,0-1 0,0 0 0,0 0 0,20-11 0,-24 11 39,-1-2-1,1 1 0,0-1 0,-1 0 0,0 0 0,0 0 0,-1-1 1,8-9-1,-11 12-140,-1 1 0,1-1 0,-1 1 0,1-1 0,-1 1 0,0-1 0,0 0 0,0 0 0,-1 0 0,1 1 0,-1-1 0,1 0 0,-1 0 0,0 0 0,0 0 0,0 0 0,-1 0 0,1 0 0,-1 0 0,1 1 0,-1-1 0,0 0 0,0 0 0,0 1 0,-3-5 0,3 6-32,0-1 1,0 1 0,-1-1 0,1 1 0,-1 0-1,1-1 1,-1 1 0,0 0 0,1 0 0,-1 0-1,0 0 1,0 1 0,1-1 0,-1 0 0,0 1-1,0-1 1,0 1 0,0 0 0,0-1-1,0 1 1,0 0 0,0 0 0,0 1 0,0-1-1,-2 1 1,-3 0 25,1 0 0,-1 0-1,0 1 1,1 1 0,-10 3-1,8-1 1,1-1-1,0 1 0,0 0 0,0 0 1,1 1-1,-1 0 0,1 0 0,1 0 0,-1 1 1,1 0-1,1 0 0,-1 0 0,-5 13 1,3-3 32,4-11-13,1 0-1,0 0 1,0 0-1,-2 11 1,4-14-45,-1 0 1,1 0-1,1 0 0,-1 0 0,0 0 1,1 0-1,0 0 0,-1 0 1,1-1-1,0 1 0,1 0 0,-1 0 1,2 2-1,5 6 44,0-1 0,1 0-1,0-1 1,0 0 0,1 0 0,0-1 0,0 0-1,19 9 1,4 5 99,-24-15-80,1-1 0,1 0-1,-1-1 1,1 0 0,0-1-1,0 0 1,0-1 0,21 4-1,-29-7-62,0 0 0,1 0-1,-1 0 1,0 0 0,0 0-1,1-1 1,-1 0 0,0 0-1,0 0 1,0 0 0,0 0-1,5-3 1,33-24 130,-36 25-133,10-10 29,0 0 1,-1-1-1,-1 0 0,0-1 1,-1-1-1,-1 0 0,17-31 1,51-132 151,-66 146-172,12-32 24,-3 0 1,19-98 0,-40 154-48,32-183 80,-25 131-37,-1-71-1,-7 109-28,0-1 0,-2 1 0,-1-1 1,-1 1-1,-1 0 0,0 0 0,-2 1 0,-12-26 1,19 47-17,0-1 1,-1 1 0,0 0-1,1 0 1,-1 0 0,0 0 0,1 0-1,-1 0 1,0 0 0,0 1 0,0-1-1,0 0 1,0 0 0,-2 0-1,3 0 1,0 1-1,-1 0 0,1 0 0,-1 0 0,1 0 0,-1 0 0,1 0 1,-1 0-1,1 0 0,-1 0 0,1 0 0,-1 1 0,1-1 0,-1 0 0,1 0 1,-1 0-1,1 1 0,-1-1 0,1 0 0,-1 0 0,1 1 0,0-1 1,-1 0-1,1 1 0,-4 3 1,1 1 0,0-1 0,0 1-1,1-1 1,-4 8 0,4-7-9,-12 27 5,2 0 0,1 1-1,2 1 1,1 0 0,-7 67-1,12-48 1,2 1-1,2 0 1,9 61-1,-3-34 3,-6-57 0,1 0 0,1 0 0,1 0 0,9 31 0,14 28 70,15 40 68,-40-119-119,0 1 0,1-1 1,0 1-1,0-1 0,1 0 0,-1 0 0,1-1 0,4 5 0,14 15 125,-17-16-81,2 0-1,-1 0 0,1-1 1,0 0-1,1 0 1,-1-1-1,1 0 1,0 0-1,0-1 0,1 0 1,-1 0-1,1-1 1,0 0-1,0 0 0,19 2 1,-20-4-45,0 0 0,1-1-1,-1 0 1,1 0 0,-1-1 0,0 0 0,1 0-1,-1-1 1,8-3 0,-2 0 2,0-1 1,-1 0-1,1-1 1,15-11-1,-24 15-17,-1-1 0,0 1 0,0-1 1,0 0-1,-1 0 0,1-1 0,-1 1 0,0-1 1,0 1-1,0-1 0,-1 0 0,0 0 0,3-10 0,-3 7 1,0 0 0,0 0 0,-1 0 0,-1 0-1,1 0 1,-1 0 0,0 0 0,-3-14 0,3 20-2,-1 0 0,1 0 1,-1 0-1,0 0 1,1 0-1,-1 0 1,0 0-1,0 1 1,0-1-1,0 0 1,0 1-1,-1-1 1,1 0-1,0 1 1,-1 0-1,1-1 1,-1 1-1,0 0 1,1 0-1,-1 0 1,0 0-1,0 0 1,0 0-1,1 0 1,-1 0-1,0 1 1,0-1-1,0 1 1,0 0-1,0-1 1,0 1-1,0 0 1,0 0-1,-1 0 1,1 1-1,0-1 1,0 0-1,0 1 1,1-1-1,-1 1 1,0 0-1,0 0 1,0 0-1,-3 1 1,-3 3-3,0 0 0,0 0 0,0 1 0,1 0 1,0 0-1,0 1 0,0 0 0,1 0 0,0 1 0,0-1 1,1 1-1,-6 12 0,3-4 8,2 0 1,0 0-1,0 0 0,2 0 0,0 1 0,-2 19 1,6-30-3,0-1-1,0 1 1,1 0 0,-1-1 0,1 1 0,1 0 0,-1-1 0,1 1 0,0-1 0,0 0 0,0 1 0,1-1 0,0 0 0,5 6 0,-1-2 7,0 0 0,0 0 0,1-1 0,0-1 0,0 1 0,14 8-1,-17-13-5,0-1-1,0 1 0,0-1 0,1 0 0,-1-1 1,1 1-1,0-1 0,-1 0 0,1 0 0,0-1 1,0 0-1,0 0 0,-1 0 0,1-1 0,0 0 1,6-2-1,4-1 15,-1 0 0,0-1 1,0-1-1,23-13 0,-1-3 21,-1-2 0,-1-2-1,-1-1 1,34-35-1,-54 49-32,-9 8-7,0 1 0,0-1 0,-1 0-1,1 0 1,-1 0 0,6-10 0,6-8-55,-15 22 49,0 0 0,0 0 1,0 0-1,0 0 1,0 0-1,0 0 0,0 0 1,0 0-1,1 0 0,-1 1 1,0-1-1,1 1 1,-1-1-1,0 1 0,1-1 1,1 1-1,40-6-188,-58 7 197,1 1-1,0 0 1,0 1-1,-25 9 0,23-7-1,8-2-2,-1 1 0,1 0-1,0 1 1,0 0-1,1 0 1,-1 0-1,1 1 1,0 0-1,1 1 1,-1 0-1,1 0 1,1 0-1,-1 1 1,1-1-1,0 1 1,1 0 0,0 1-1,1-1 1,-1 1-1,1 0 1,1 0-1,0 0 1,0 0-1,0 10 1,3-12-8,0 0 0,0 0-1,0 0 1,1 0 0,0-1 0,0 1 0,1 0 0,0-1 0,0 0-1,5 7 1,0-1 1,0 0 0,0-1-1,21 20 1,-25-27 5,0-1 1,0 0 0,0 0-1,1 0 1,-1 0 0,1-1-1,-1 1 1,1-1 0,0 0-1,0-1 1,0 1-1,0-1 1,10 1 0,-7-2-1,-1 0 1,0 0 0,0-1-1,0 0 1,1 0-1,-1-1 1,0 0 0,0 0-1,7-4 1,1-1 2,-1-1 1,0-1-1,0 0 0,-1-1 1,0 0-1,-1-1 0,0-1 1,11-13-1,11-12 34,-20 22-7,19-24-1,-26 26 33,-7 11-48,1 1 1,-1-1 0,1 1 0,0-1 0,-1 1-1,1-1 1,0 1 0,0 0 0,0-1 0,0 1 0,0 0-1,2-2 1,-5 2 74,5-1-7,-3 2-79,0 0 0,0 0 0,0 0 0,0 0 0,0 1 0,0-1 1,0 0-1,0 0 0,0 0 0,0 0 0,0 0 0,0 0 0,0 0 0,0 0 0,0 0 0,0 1 0,0-1 1,0 0-1,0 0 0,1 0 0,-1 0 0,0 0 0,0 0 0,0 0 0,0 0 0,0 0 0,0 0 0,0 0 1,0 0-1,0 0 0,0 0 0,0 1 0,0-1 0,1 0 0,-1 0 0,0 0 0,0 0 0,0 0 0,0 0 0,0 0 1,0 0-1,0 0 0,0-1 9,0 1 0,-1-1 0,1 1 0,0-1 0,-1 1-1,1-1 1,0 0 0,0 1 0,-1-1 0,1 1 0,0-1 0,0 0 0,0 1 0,0-1 0,0 0 0,0 1 0,0-1 0,0 1 0,0-1 0,0 0 0,0 1 0,1-1-1,-1 1 1,0-1 0,0 0 0,1 1 0,-1-1 0,0 1 0,0-1 0,1 1 0,-1-1 0,1 1 0,0-1 0,4-6-10,0 1 1,-1-1-1,0 0 1,0-1-1,0 1 1,-1-1 0,0 1-1,0-1 1,-1 0-1,1-10 1,8-19-2,70-240-80,-67 211 64,-2-1 1,4-86-1,-14 96 0,-2 0 0,-2 0 0,-3 0-1,-12-56 1,17 113 16,-11-39-34,10 37 29,1 1-1,-1 0 1,0-1 0,1 1 0,-1 0-1,0 0 1,0-1 0,1 1 0,-1 0-1,0 0 1,0 0 0,-1 0 0,1 0-1,0 0 1,0 0 0,0 0 0,-1 1 0,1-1-1,0 0 1,-1 1 0,1-1 0,0 1-1,-1-1 1,-1 1 0,2 0-1,0 1 1,0 0-1,0-1 1,0 1-1,0 0 1,0 0-1,0 0 1,0 0 0,0 0-1,0 0 1,1 0-1,-1 0 1,0 0-1,1 0 1,-1 0-1,1 0 1,-1 0-1,1 1 1,0-1-1,-1 0 1,1 2-1,-1 0-4,-12 37-43,2 2 0,-5 43 0,-5 88-51,7-47 95,7-68 29,3 0 0,2 1-1,3 0 1,16 110 0,1-59 43,15 83 80,-29-178-101,0 0 0,11 23 0,-13-33-14,1 0 0,-1 1 0,1-1 0,1 0 0,-1-1 0,0 1 0,1-1 0,0 1 0,8 5 0,-11-9-22,-1-1 1,1 0-1,0 1 1,0-1-1,0 0 1,0 1 0,0-1-1,0 0 1,0 0-1,0 0 1,0 0-1,0 0 1,0 0-1,0 0 1,0 0-1,0-1 1,0 1-1,0 0 1,2-1 0,16-10 36,-17 10-39,23-16 34,-2-2 0,0 0 0,-1-1 0,25-29 0,-31 27-8,0 0 1,-1-1 0,-1 0-1,15-35 1,-26 49-9,1 0 0,-2-1 0,1 1 0,-1-1 0,-1 1 0,0-1 0,0-16 0,-1 21-3,0 0 0,0 1 1,-1-1-1,1 0 1,-1 0-1,0 0 0,-1 0 1,1 1-1,-1-1 1,0 1-1,0-1 0,0 1 1,-1 0-1,0 0 1,0 0-1,-4-5 0,5 7 10,0 0-1,1 0 0,-1 0 0,1 0 1,-1-1-1,1 1 0,-1-3 1,-9-12 136,11 17-164,0-1 0,0 1 0,0 0 0,0 0 0,0 0 0,0-1 0,0 1 0,0 0 0,0 0 0,0-1 0,0 1 0,0 0 0,0 0 0,0 0-1,0-1 1,0 1 0,0 0 0,0 0 0,0-1 0,0 1 0,0 0 0,1 0 0,-1 0 0,0 0 0,0-1 0,0 1 0,0 0 0,0 0 0,1 0-1,-1 0 1,0-1 0,0 1 0,0 0 0,1 0 0,-1 0 0,0 0 0,0 0 0,0 0 0,1 0 0,-1 0 0,0 0 0,0 0 0,1 0 0,-1 0 0,0 0-1,11-4-68,-7 5 62,-1-1 0,0 1 0,0-1 0,0 1 0,0 0 0,0 0 0,0 1 0,-1-1-1,1 0 1,0 1 0,-1 0 0,1 0 0,-1 0 0,1 0 0,-1 0 0,0 0 0,0 0 0,0 1 0,0-1 0,3 6 0,3 5-1,-1 1 0,10 27 0,-13-32 2,8 21-5,14 59 1,-24-78 26,1-1 0,0 1-1,0 0 1,1-1 0,0 0 0,1 0-1,0 0 1,6 9 0,-9-17-9,0-1 0,-1 0 0,1 1 0,0-1 0,0 0 1,0 0-1,0 0 0,0 0 0,0 0 0,0-1 0,0 1 0,1-1 0,-1 1 1,0-1-1,0 0 0,0 0 0,1 0 0,-1 0 0,0 0 0,0 0 0,0 0 1,0-1-1,1 1 0,-1-1 0,3-1 0,3-2 5,0 1 1,0-1-1,0 0 1,-1 0-1,9-8 1,13-13 2,-1-1-1,-1-1 1,27-37 0,-50 59-22,-2 2-5,1 0-1,-1 0 1,1 0-1,-1-1 1,0 1-1,0-1 1,-1 1-1,1-1 1,-1 0-1,0 0 1,0 0-1,1-6 1,0 5-76,-1 1-14,-4 8 42,-6 17 28,1 1 0,1-1 0,-6 31 0,13-49 33,-1 1 0,1 0 0,0-1 1,0 1-1,0-1 0,0 1 0,1 0 0,-1-1 0,1 1 0,0-1 0,0 1 0,0-1 1,1 0-1,-1 1 0,1-1 0,0 0 0,0 0 0,0 0 0,3 3 0,-1-2 4,-1 0 0,1 0 0,0-1 0,0 0 0,0 0 0,1 0 1,-1 0-1,1-1 0,-1 0 0,1 0 0,0 0 0,0 0 0,5 0 0,-7-1-4,1-1 0,-1 1 0,0-1 1,0 0-1,0 0 0,1 0 0,-1-1 1,0 1-1,0-1 0,0 1 0,1-1 1,-1 0-1,0-1 0,0 1 0,-1 0 1,1-1-1,0 0 0,5-3 0,-5 2-7,0-1 0,1 1 0,-1 0-1,0-1 1,-1 0 0,1 0 0,-1 0 0,0 0-1,0 0 1,0-1 0,0 1 0,1-6-1,-2 5-1,0 0 1,0 0-1,-1 0 0,1 1 0,-1-1 0,0 0 0,-1 0 0,1 0 0,-1 0 0,0 0 0,-3-8 0,3 10 7,0 0 0,-1 0 0,1 0 0,-1 0 0,0 0 0,0 0 0,0 1-1,0-1 1,-1 1 0,1-1 0,-1 1 0,1 0 0,-1 0 0,0 0 0,0 0-1,0 1 1,0-1 0,-4-1 0,1 1 4,0-1 1,0 1-1,0 0 0,-1 0 0,1 0 1,-1 1-1,0 0 0,1 1 0,-1-1 1,0 1-1,1 1 0,-1-1 1,0 1-1,-6 2 0,12-3 2,1 0 0,-1 0 0,0 1 0,1-1 0,-1 0 1,0 0-1,1 0 0,-1 0 0,0 0 0,1 0 0,-1 0 0,0 0 0,1 0 0,-1-1 0,0 1 0,1 0 0,-1 0 0,1-1 0,-2 1 1,3-3 61,7 2-63,2 0-27,-1 1 1,19-5 0,-21 3 12,1 1-1,0-1 1,-1 2-1,1-1 1,12 2 0,84 18-91,-96-18 99,0 0 1,0 1-1,-1 0 1,1 1-1,-1 0 1,1 0-1,-1 1 1,0-1-1,0 1 1,0 1-1,-1 0 1,1 0-1,-1 0 1,0 0-1,-1 1 1,1 0 0,5 9-1,-7-10 35,-1 1 1,0-1-1,0 1 0,-1 0 0,1 0 1,-1 0-1,-1 0 0,1 1 1,-1-1-1,0 0 0,0 1 0,-1-1 1,0 1-1,0-1 0,0 1 0,-1-1 1,0 0-1,0 1 0,-1-1 1,0 0-1,-5 11 0,5-12 8,1-1 26,0-1 1,-1 1 0,1-1-1,-1 0 1,0 0 0,0 0 0,0 0-1,0 0 1,0 0 0,-5 4-1,6-7-53,1 0 0,0 0 0,-1 0-1,1 0 1,0 0 0,-1-1-1,1 1 1,0 0 0,-1 0-1,1 0 1,0 0 0,-1-1 0,1 1-1,0 0 1,0 0 0,-1-1-1,1 1 1,0 0 0,0 0 0,0-1-1,-1 1 1,1 0 0,0-1-1,0 1 1,0 0 0,0-1-1,0 1 1,0 0 0,-1-1 0,1 1-1,0 0 1,0-1 0,0 1-1,0-1 1,0 1 0,0 0 0,0-1-1,1 1 1,-1 0 0,0-1-1,2-17 77,4-8-24,16-40 1,-18 57-75,0 1 0,0-1 0,1 1 0,0 0 0,0 1 0,0-1 0,1 1 0,11-10 0,-11 12 3,-3 2-14,0 0 1,1 0 0,-1 1-1,1-1 1,5-2 0,-8 4 13,0 1-1,0 0 1,0 0 0,-1-1 0,1 1 0,0 0 0,0 0 0,0 0-1,0 0 1,-1 0 0,1 0 0,0 0 0,0 0 0,0 0-1,-1 0 1,1 1 0,0-1 0,0 0 0,0 1 0,-1-1 0,1 0-1,0 1 1,0-1 0,-1 1 0,1-1 0,0 1 0,-1-1-1,1 1 1,-1 0 0,1-1 0,-1 1 0,1 0 0,-1-1 0,1 3-1,8 10 35,-2 0-1,0 1 0,9 25 1,-14-30 12,1 1 1,1-1 0,0 0 0,0 0 0,1 0-1,0-1 1,1 1 0,-1-1 0,2-1-1,-1 1 1,1-1 0,14 12 0,-20-19-37,1 1 1,-1 0 0,1-1 0,-1 1-1,1-1 1,0 1 0,-1-1 0,1 0 0,0 0-1,-1 0 1,1 0 0,0 0 0,-1 0-1,1 0 1,0 0 0,-1-1 0,1 1-1,-1-1 1,1 1 0,0-1 0,-1 1-1,1-1 1,-1 0 0,1 0 0,-1 0-1,0 0 1,1 0 0,-1 0 0,0 0-1,2-3 1,4-3 41,0-1-1,0 0 1,8-15 0,-13 21-47,9-15-1,-2-1 0,1 0 0,-2 0 0,0-1 0,-2 1 0,0-2 0,-1 1 0,0-1 0,1-26 0,-1-6 0,-5 52 0,0 0 0,0 0 0,0 0 0,0 0 0,0-1 0,0 1 0,0 0 0,0 0 0,0 0 0,0 0 0,1 0 0,-1-1 0,0 1 0,0 0 0,0 0 0,0 0 0,0 0 0,0 0 0,0 0 0,0 0 0,1-1 0,-1 1 0,0 0 0,0 0 0,0 0 0,0 0 0,0 0 0,0 0 0,1 0 0,-1 0 0,0 0 0,0 0 0,0 0 0,0 0 0,1 0 0,-1 0 0,0 0 0,0 0 0,0 0 0,0 0 0,0 0 0,1 0 0,-1 0 0,0 0 0,0 0 0,0 0 0,0 0 0,0 0 0,1 0 0,-1 0 0,0 1 0,0-1 0,0 0 0,0 0 0,0 0 0,0 0 0,0 0 0,1 0 0,-1 0 0,0 1 0,0-1 0,0 0 0,0 0 0,0 0 0,0 0 0,0 0 0,0 1 0,0-1 0,0 0 0,9 10 0,5 14 0,0 0 0,-2 1 0,-1 1 0,-1-1 0,-1 2 0,-1-1 0,-1 1 0,6 54 0,-13-79 0,0 0 0,0 0 0,0 0 0,0 0 0,0 0 0,0 0 0,-1 0 0,1 0 0,-1 0 0,1 0 0,-1 0 0,0 0 0,0-1 0,0 1 0,0 0 0,0-1 0,-1 3 0,1-3 0,0-1 0,0 1 0,-1 0 0,1-1 0,0 1 0,0 0 0,0-1 0,-1 0 0,1 1 0,0-1 0,-1 0 0,1 0 0,0 1 0,-1-1 0,1 0 0,0 0 0,-1 0 0,1-1 0,0 1 0,-1 0 0,1 0 0,0-1 0,-1 1 0,-1-2 0,-14-5 0,1-1 0,-1 0 0,-27-20 0,95 26 0,21 6 0,-38-2 0,0 0 0,0-3 0,52-6 0,-50 3 0,-26 3 0,1 0 0,19-5 0,-29 5-12,0 1 0,1-1 0,-1 1 0,0-1 0,0 0-1,0 1 1,1-1 0,-1 0 0,0 0 0,0 0 0,0 0 0,-1 0 0,1 0 0,0 0 0,0 0-1,0 0 1,-1 0 0,1 0 0,-1-1 0,2 0 0,-2 1-5,0 0 0,0 0 0,0 0 1,0 0-1,0 0 0,0 0 0,0 0 0,0 0 0,0 0 1,-1 0-1,1 0 0,0 0 0,0 0 0,-1 0 0,1 1 1,-1-1-1,1 0 0,-1 0 0,1 0 0,-1 1 0,0-1 1,1 0-1,-1 0 0,0 1 0,1-1 0,-1 1 0,0-1 1,0 1-1,0-1 0,-1 0 0,-15-6-461,1 1 0,-1 1 0,-1 1 0,1 0 0,-23-2 0,21 4-2363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4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8432,'0'0'5132,"15"-3"-4656,197-28 1078,-13 21-175,24-2 1063,-220 12-2289,1 0-1,-1-1 0,1 1 0,-1-1 0,0 0 0,6-2 1,-8 2-215,-1 1 0,1-1 0,-1 1 0,1-1 1,0 1-1,-1-1 0,0 1 0,1-1 0,-1 1 1,1-1-1,-1 0 0,0 1 0,1-1 0,-1 0 1,0 1-1,0-1 0,0 0 0,1 0 0,-1 1 1,0-1-1,0 0 0,0 1 0,0-1 0,0 0 1,0 0-1,0 1 0,-1-1 0,1 0 0,0 1 1,0-1-1,0 0 0,-1 1 0,0-2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45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97 852 8840,'0'0'9111,"-8"10"-8735,0-2-287,-4 4 126,1 1 1,1-1-1,0 2 0,-11 20 1,17-23-30,1 0 1,0 0-1,1 0 0,0 0 1,1 0-1,0 1 1,1-1-1,0 1 1,1-1-1,2 16 0,-2-23-120,1 1-1,-1-1 0,0 1 1,1-1-1,0 0 0,0 0 0,1 0 1,-1 0-1,1 0 0,2 4 1,-3-6-27,0 0 0,0 0 0,0 0 0,1 0 0,-1 0 0,0 0 0,1 0 0,-1-1 0,1 1 0,0-1 1,-1 0-1,1 0 0,0 0 0,0 0 0,0 0 0,4 0 0,2-1 12,0-1 0,-1 0 0,1 0 0,0-1 0,-1 0 0,1 0 0,-1-1 0,0 0 0,1 0 0,-2-1 0,1 0 0,0-1 0,-1 0 0,0 0 0,13-11-1,-1-3 56,-1-1-1,0 0 1,28-44-1,-17 13 519,-29 51-604,0 0-1,1 0 1,-1 0-1,0 0 1,1 0-1,-1 0 1,0 0 0,1-1-1,-1 1 1,0 0-1,1 0 1,-1 0-1,0 0 1,1 1-1,-1-1 1,0 0-1,1 0 1,-1 0 0,0 0-1,0 0 1,1 0-1,-1 0 1,0 0-1,1 1 1,-1-1-1,0 0 1,0 0-1,1 0 1,-1 1-1,0-1 1,0 0 0,0 0-1,1 1 1,-1-1-1,12 12 104,1 8 8,-7-10-60,0-1 0,1 0 0,0-1-1,0 1 1,10 7 0,-15-14-48,1 0 0,-1-1 0,1 1 0,0 0 0,-1-1 1,1 0-1,0 0 0,0 0 0,0 0 0,0 0 0,0 0 0,0-1 0,0 0 0,1 1 0,-1-1 0,0 0 0,0-1 0,0 1 0,0 0 0,0-1 0,0 0 0,0 0 0,4-1 0,-1-1 12,0 1-1,-1-1 1,1-1 0,-1 1-1,0-1 1,0 0-1,0 0 1,0-1 0,-1 1-1,0-1 1,0 0 0,0 0-1,0-1 1,-1 1-1,0-1 1,0 1 0,0-1-1,-1 0 1,0 0-1,0 0 1,0-1 0,-1 1-1,0 0 1,0-1 0,-1-9-1,0 14-8,0 0-1,0 0 1,0 1-1,-1-1 1,1 0 0,-1 0-1,1 1 1,-1-1-1,0 0 1,1 1 0,-1-1-1,0 1 1,0-1-1,0 1 1,0-1-1,0 1 1,-1 0 0,1-1-1,0 1 1,-1 0-1,1 0 1,0 0-1,-1 0 1,0 0 0,1 0-1,-3 0 1,9-1 644,15 1-534,26 1-133,24 8 130,111 29 1,-165-34-105,-13-3-12,0 0 0,0 0 0,0 1 0,-1-1 1,1 1-1,0 0 0,0 0 0,0 0 0,-1 0 1,1 0-1,0 1 0,-1-1 0,1 1 0,-1 0 1,4 2-1,-6-2-5,0-1 0,0 0 0,0 1 0,0-1 0,0 0 1,0 0-1,0 1 0,0-1 0,0 0 0,-1 1 0,1-1 0,0 0 1,-1 0-1,0 2 0,-1 4 34,-5 19 64,-1-1-1,-15 36 1,22-58-95,-1 1-1,1-1 1,0 1-1,0 0 1,0-1-1,0 1 1,0 0-1,1 0 1,0-1-1,0 1 1,0 0-1,0 0 1,1 0-1,-1-1 1,1 1-1,0 0 1,0-1-1,0 1 1,1 0-1,-1-1 1,1 0-1,0 1 1,0-1-1,0 0 1,0 0 0,1 0-1,-1 0 1,1 0-1,0-1 1,0 1-1,0-1 1,0 0-1,0 0 1,0 0-1,8 3 1,-7-4-5,1 0 1,-1 0-1,1 0 1,-1-1 0,1 0-1,-1 0 1,1 0-1,-1 0 1,1-1-1,-1 0 1,1 0-1,6-2 1,0-1 9,0 0 0,-1-1 0,19-10 0,-11 2-10,-1 0-1,0-1 0,-1 0 1,0-2-1,-1 0 1,19-27-1,68-118-87,-63 91 43,-4-1-1,-2-3 0,-4 0 1,-4-2-1,32-150 1,-49 181 14,8-47-19,-14 80 29,-2 0 1,1-1-1,-1 1 1,-1 0-1,-3-15 1,-1 18-71,-1 14 50,-6 22 27,8-18-7,-20 49-22,3 2 0,2 1 0,-15 82 0,20-48-113,-6 152 0,20-212 67,0 0 0,3 0-1,0 0 1,11 39 0,-14-73 72,0 1 0,1-1 0,-1 0 0,0 1-1,1-1 1,-1 0 0,1 0 0,0 0 0,-1 1 0,1-1 0,0 0-1,0 0 1,0 0 0,0 0 0,0 0 0,0 0 0,2 1-1,-2-2 4,0 1 0,0-1-1,0 0 1,0 0-1,0 0 1,0 1-1,0-1 1,0 0 0,0 0-1,1-1 1,-1 1-1,0 0 1,0 0-1,0 0 1,0-1-1,0 1 1,2-1 0,3-3-8,1-1 1,0 1-1,-1-1 1,0 0-1,6-7 1,-2 3 1,20-19-16,-2-2-1,0-1 1,-2-1 0,-1-1-1,-2-1 1,-2-2-1,0 0 1,17-47-1,-15 26-1,-4-1 0,-2-1 0,-2 0 0,12-119 0,-23 143 45,-3 0 0,-5-68 1,4 102-14,0 0 0,0 1 0,0-1 0,0 0 0,-1 0 0,1 0 0,0 1 0,0-1 0,-1 0 0,1 1 0,0-1 0,-1 0 0,1 0 0,-1 1 0,1-1 0,-1 1 0,1-1 1,-2 0-1,2 1-1,-1 0 0,1 0 0,0 0 1,-1 0-1,1 0 0,0 0 1,-1 0-1,1 0 0,0 0 1,-1 0-1,1 0 0,0 0 0,-1 0 1,1 0-1,0 1 0,0-1 1,-1 0-1,1 0 0,0 0 1,-1 1-1,1-1 0,0 0 0,0 0 1,-1 1-1,1-1 0,0 0 1,0 0-1,0 1 0,0-1 0,-1 0 1,1 1-1,0-1 0,0 0 1,0 1-1,0-1 0,0 0 1,0 1-1,0-1 0,-15 45 31,3 0 0,1 1 0,3 0 0,-3 52 0,3 190 88,8-238-87,5 89 106,-4-118-92,2 0 0,1 0 1,1 0-1,9 27 1,-1 0 108,-11-38-77,1 0 0,0-1 0,6 16 0,-7-19 62,-5-8-214,-7-11-342,-7-22-472,9 19-2662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2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13360,'0'0'2249,"14"-5"-1586,30-7-237,2 1 0,0 2 0,56-3 1,-28 8 249,0 3 0,0 3 0,132 22 0,-200-23-614,-1 1 0,1 0 1,-1 0-1,1 0 0,-1 0 1,7 5-1,5 4-2605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4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17887,'0'0'568,"65"-27"-264,-29 10 0,-10 3-192,-10 9-8,-5 5-448,-4 5 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5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1582 10248,'0'0'3001,"10"-3"-2485,-3 0-407,2 2 72,-1-2 0,0 1 0,0-1 0,0-1 0,0 1 0,-1-1 0,14-10 0,-11 5 75,0-1-1,0-1 1,-1 0-1,-1 0 1,0 0-1,-1-1 1,0 0-1,6-15 1,4-16 506,14-51-1,-13 36-153,-3 5 282,-2-1 0,8-76 0,-21 127-731,0 0-1,1 0 0,-1 0 1,1 0-1,0 0 1,0 0-1,2-4 0,-3 7-130,0 0 1,0 0-1,0 0 0,0 0 0,1 0 0,-1-1 0,0 1 0,0 0 1,0 0-1,0 0 0,0 0 0,1 0 0,-1 0 0,0 0 0,0 0 0,0 0 1,0 0-1,1 0 0,-1 0 0,0 0 0,0 0 0,0 0 0,0 0 1,1 0-1,-1 0 0,0 0 0,0 0 0,0 0 0,0 0 0,1 0 1,-1 0-1,0 0 0,0 0 0,0 0 0,0 0 0,1 0 0,-1 0 1,0 1-1,0-1 0,10 14 417,11 27-181,-2 0 0,-1 1 1,21 81-1,-19-8 87,-18-100-268,-1 1 0,-1 0-1,0 0 1,-1 0 0,-4 19 0,5-33-67,0 0 0,-1-1 0,1 1 0,-1 0 0,0-1 0,0 1 0,1 0 0,-1-1 0,0 1 0,0-1 0,0 0 0,0 1 0,-1-1 0,1 0 0,0 1 0,-1-1 0,1 0 0,0 0 0,-3 1 0,1-1 4,0 0 0,1 0-1,-1 0 1,0-1-1,0 1 1,0-1 0,1 1-1,-1-1 1,0 0 0,0 0-1,-3-1 1,-4-1 18,0 0 0,0-1 0,0 0 1,0-1-1,-14-6 0,17 6-47,-1 0-1,1 0 0,0 0 1,0-1-1,1 0 0,-1 0 1,1 0-1,1-1 0,-1 0 1,1-1-1,0 1 0,-5-9 1,9 15 2,1-1 0,0 1-1,-1 0 1,1-1 0,0 1 0,0 0 0,-1-1 0,1 1 0,0 0-1,0-1 1,0 1 0,-1-1 0,1 1 0,0 0 0,0-1 0,0 1-1,0-1 1,0 1 0,0-1 0,0 1 0,0 0 0,0-1 0,0 1-1,0-1 1,0 1 0,0-1 0,1 1 0,-1 0 0,0-1-1,0 1 1,0-1 0,1 1 0,-1 0 0,0-1 0,0 1 0,1 0-1,-1-1 1,0 1 0,1 0 0,-1 0 0,0-1 0,1 1 0,-1 0-1,0 0 1,1-1 0,-1 1 0,0 0 0,1 0 0,-1 0 0,1 0-1,-1 0 1,1-1 0,4 0-14,0-1 1,0 0-1,0 1 0,0 0 0,0 0 0,0 1 1,0-1-1,0 1 0,0 0 0,9 2 0,4-2-19,62 2-68,104-5-87,-168 1 177,0-1 0,0-1 0,-1 0 0,1-1 0,-1 0 0,0-1 0,0-1 0,-1-1-1,0 0 1,0 0 0,-1-2 0,0 1 0,-1-2 0,0 0 0,19-23 0,-24 26 17,-1 0 0,0-1 0,-1 0 0,0 0 0,0-1 0,-1 1 0,0-1 1,-1 0-1,4-15 0,-6 21 9,0-1 0,-1 1 0,1 0 0,-1-1 0,0 1 0,0-1 0,-1 1 0,1 0 0,-1-1 0,0 1 0,0 0 0,0-1 0,-1 1 0,1 0 0,-1 0 0,0 0 0,0 0 0,-1 1 0,1-1 0,-1 0 0,1 1 0,-1 0 0,-1 0 0,-5-5 0,8 7-1,0 0 0,0 0 0,-1 1 1,1-1-1,-1 0 0,1 1 0,-1-1 1,1 1-1,-1 0 0,1-1 0,-1 1 1,1 0-1,-1 0 0,1 0 0,-1 0 1,1 0-1,-1 0 0,-1 1 1,-1 0 0,1 0 0,0 0 1,-1 1-1,1-1 0,0 1 1,0 0-1,-5 4 1,0 0 7,1 1 1,-1 1-1,1-1 1,-10 16-1,11-13-1,-1 1 0,1 0-1,1 1 1,0-1 0,0 1-1,2 0 1,-1 1 0,-2 20-1,5-24-13,0 0 1,1 0-1,0-1 0,0 1 0,1 0 1,0 0-1,1-1 0,-1 1 1,2 0-1,0-1 0,0 0 0,0 0 1,7 11-1,-9-16-2,1 0 0,0-1 0,0 1 1,0-1-1,0 1 0,1-1 0,-1 0 0,0 0 0,1 0 1,0 0-1,0-1 0,-1 1 0,1-1 0,0 1 0,6 1 1,-4-2-2,0 0-1,0-1 1,0 1 0,0-1 0,0 0 0,0 0 0,0-1 0,0 0 0,6-1 0,3-2-3,0-1 0,0 0 0,-1-1 1,1-1-1,23-15 0,-30 17 6,-1 0 7,1 1 0,-1 0 0,1 0 0,0 0-1,0 1 1,9-3 0,-15 6-6,0 0 0,1-1 0,-1 1 1,1 0-1,-1 0 0,1 0 0,-1 0 0,1 0 0,-1 1 1,1-1-1,-1 0 0,1 1 0,-1-1 0,0 1 0,1-1 1,1 2-1,-2-1-1,1 0 1,-1 0 0,1 1-1,-1-1 1,0 1-1,0-1 1,1 1 0,-1 0-1,0-1 1,0 1 0,-1 0-1,1 0 1,0 0 0,0 0-1,0 2 1,3 17 14,1 0 0,-2 0 1,-1 0-1,-1 39 0,-13 86 15,6-98-18,-2 19 72,-3-1 0,-2-1 0,-24 69 0,29-122 133,3-12-27,0-10-63,-4-24-47,1-2-1,2 1 0,1-1 1,2 0-1,1 0 0,6-68 1,8 9 136,31-129-1,-35 191-144,1 0 0,2 0 0,1 2 0,25-50 0,-34 76-49,1 0-1,0-1 1,0 2-1,0-1 1,0 0-1,1 1 0,0 0 1,0 0-1,0 0 1,0 1-1,0-1 1,1 1-1,0 1 0,-1-1 1,12-3-1,-7 4 2,-1 0-1,0 0 1,1 1 0,0 0-1,-1 1 1,1 0-1,0 1 1,-1 0-1,13 2 1,-14-1-2,-1 0 0,0 1 0,1 0 0,-1 0 0,0 1 0,0 0 0,-1 0 0,1 0 1,-1 1-1,0 0 0,0 0 0,6 8 0,-8-9 6,-1 0-1,1 0 1,-1 1 0,0-1 0,-1 1 0,1 0 0,-1-1 0,0 1-1,0 0 1,-1 1 0,1-1 0,-1 0 0,0 0 0,-1 0 0,1 1-1,-1-1 1,0 1 0,-1 7 0,-1-7 8,0 0 0,0-1 0,0 1-1,0-1 1,-1 0 0,0 0 0,0 0 0,-1 0 0,1 0-1,-1-1 1,0 1 0,0-1 0,0 0 0,-9 5 0,1 0 15,-1 0 0,-1-1 1,1-1-1,-19 8 1,19-11-36,1-1 0,0 0 0,-1-1 1,1 0-1,-1-1 0,0-1 0,-16 0 1,13 0-43,12 2-80,5-2-84,1-2 162,0 1 0,1 0-1,-1 0 1,1 0 0,-1 0 0,1 0 0,0 0 0,-1 1 0,1-1 0,0 1 0,3 0 0,12-3-43,19-6-16,254-55-588,-235 51 448,0-2 0,94-40 0,-129 45 168,8-2-148,61-18 0,-57 26 123,-49 9 138,0 3-23,0 1-1,-27 21 0,5-3 18,11-10-8,11-8 7,1 1 0,0 1 0,0 0 0,-21 23 0,15-11 116,2 0 0,-29 46 1,42-58-91,0-1 1,1 1 0,1 0-1,0 0 1,0 0 0,1 1-1,1-1 1,0 1-1,0 0 1,0 13 0,2-25-67,0 1 0,0-1 0,0 1 1,0-1-1,0 0 0,0 1 0,1-1 0,-1 1 1,0-1-1,0 0 0,0 1 0,0-1 0,0 1 1,1-1-1,-1 0 0,0 1 0,0-1 0,1 0 1,-1 1-1,0-1 0,0 0 0,1 0 0,-1 1 1,0-1-1,1 0 0,-1 0 0,0 1 0,1-1 1,-1 0-1,1 0 0,15-1 93,-11-1-91,0 1 0,-1-1 0,0-1 0,1 1 0,5-5 0,4-5 4,-1-1 1,-1 0-1,0 0 0,0-1 1,-2-1-1,0 0 0,11-22 1,47-122 135,-50 113-116,-14 33-21,-3 11-8,-1-1 0,1 0 0,0 1-1,0-1 1,0 0 0,1 1 0,1-4 0,-2 26 212,-1-6-180,0 0 0,1-1 0,1 1 0,0 0 0,1-1 0,0 0 0,1 0 0,1 0 0,10 22 0,-11-30-21,0 0-1,0 0 1,1-1-1,0 1 1,0-1 0,0 0-1,1-1 1,-1 1-1,1-1 1,0 0 0,0 0-1,0-1 1,0 0-1,0 0 1,1 0-1,-1-1 1,9 1 0,-5-2-15,0-1 0,-1 0 0,1-1 0,-1 0 0,1 0 0,-1-1 1,0-1-1,0 1 0,0-1 0,-1-1 0,0 0 0,1 0 0,12-11 1,3-6-17,0-1 0,34-43 0,-56 63 16,18-23-7,-1 0-1,-1 0 1,-1-2-1,16-37 1,-32 63 15,0 0 0,0 0 0,-1 0-1,1 0 1,-1 0 0,1-1 0,-1 1 0,0 0 0,0 0-1,0 0 1,0 0 0,0 0 0,-1-1 0,1 1 0,-1 0-1,1 0 1,-1 0 0,-1-4 0,0 3 6,0 0 1,0 0-1,-1 0 0,1 0 1,-1 0-1,1 0 0,-1 1 0,0-1 1,-6-3-1,8 25-14,16 20 0,-2-8 0,11 58 0,-16-54 0,2 0 0,27 62 0,-35-93-5,0-1 0,1 1 0,-1-1 0,1 1 0,0-1-1,0 0 1,0 0 0,1-1 0,-1 1 0,1 0 0,-1-1 0,1 0 0,0 0 0,0 0 0,-1-1-1,2 1 1,-1-1 0,0 0 0,0 0 0,6 1 0,1-1-12,0 0-1,0-1 1,1 0 0,-1-1 0,0 0-1,18-5 1,-5-1 6,1-1-1,-2-1 1,1-1-1,42-26 1,82-66-343,-105 67 136,22-14-370,-55 41 285,-13 9 157,-22 15 105,-22 21 97,3 1 0,1 3 0,-63 79 0,97-110-27,1 2 1,-6 11-1,11-19-12,1 1 1,0-1 0,0 1-1,1-1 1,-1 1 0,1 0-1,0 0 1,1-1 0,-1 7-1,1-10-10,0-1 0,0 1 0,0 0 0,0 0 0,0 0 0,0 0-1,0-1 1,0 1 0,1 0 0,-1 0 0,0 0 0,0-1 0,1 1 0,-1 0-1,1 0 1,-1-1 0,1 1 0,-1 0 0,1-1 0,-1 1 0,1-1 0,0 1-1,-1-1 1,1 1 0,0-1 0,-1 1 0,1-1 0,0 1 0,0-1-1,-1 0 1,1 0 0,0 1 0,0-1 0,0 0 0,0 0 0,-1 0 0,1 0-1,0 0 1,1 0 0,1 0-1,0 0-1,1-1 0,-1 1 1,0-1-1,0 0 1,0 0-1,0 0 1,0-1-1,5-1 1,3-5 0,0 1 0,-1-1 0,0-1 1,18-18-1,31-47-46,-46 58 29,-3 1-20,-1 0 1,0 0 0,-1-1-1,-1 0 1,0-1 0,-1 0 0,-1 0-1,-1 0 1,0 0 0,2-26-1,-7 28-68,-6 22 132,-7 27 96,12-31-136,-4 11 42,1 1-1,1 0 0,0 0 0,1 1 1,0-1-1,1 1 0,0 20 0,2-32-23,0 1 0,1-1-1,-1 0 1,1 1-1,0-1 1,0 0 0,0 0-1,0 0 1,1 0-1,0 0 1,0 0 0,0 0-1,0 0 1,0-1-1,1 1 1,0-1 0,-1 0-1,1 1 1,1-1-1,-1-1 1,0 1 0,1 0-1,-1-1 1,1 0-1,0 1 1,0-2 0,0 1-1,0 0 1,0-1-1,0 0 1,6 1 0,-4-1-3,1 0 0,0-1 0,-1 0 0,1 0 0,0-1 0,-1 1 0,1-2 0,-1 1 0,1-1 0,-1 0 0,0 0 0,0-1 0,8-3 0,8-7-11,-1 0 0,23-19 1,-8 3-43,-2-2 1,-2-2 0,0-1 0,-2-1 0,-2-2 0,30-51-1,-31 41-27,-3-2 1,-1-1-1,18-60 0,36-160-312,-73 255 359,27-119-339,16-164 0,-45 283 330,0 10 22,-2 1 0,1 0 0,0-1 1,-1 1-1,0-1 0,0 1 0,0-1 0,0 1 1,-1 0-1,0-1 0,0 1 0,0 0 0,-2-6 0,2 10 14,1 0-1,-1 0 1,1 0 0,0-1-1,-1 1 1,1 0-1,-1 0 1,1 0-1,-1 0 1,1 0-1,-1 0 1,1 0-1,-1 0 1,1 0 0,-1 0-1,1 0 1,0 0-1,-1 0 1,1 1-1,-1-1 1,1 0-1,-1 0 1,1 0-1,0 1 1,-1-1 0,1 0-1,-1 0 1,1 1-1,0-1 1,-1 0-1,1 1 1,0-1-1,0 1 1,-1-1-1,1 1 1,-17 17 62,-3 17-7,1 1-1,1 0 0,-20 64 0,37-98-54,-28 85 71,-25 131 0,0 95 54,47-266-77,2 0 1,3 0-1,1 0 0,2 0 0,2 0 0,3 0 0,1-1 0,22 73 0,-26-107 18,2-1 0,-1 1 0,2-1-1,12 20 1,-15-26-25,1 0-1,0-1 1,0 1-1,0-1 0,0 0 1,1 0-1,-1 0 1,1-1-1,0 0 0,0 0 1,1 0-1,6 3 1,-3-3-19,0-1 1,0 0-1,1 0 0,-1 0 1,1-1-1,-1-1 1,1 1-1,-1-2 1,1 1-1,0-1 1,-1-1-1,0 0 0,1 0 1,11-5-1,-1-1 37,1-2-1,-1-1 1,-1 0-1,36-28 1,-26 20-61,-13 8 0,0 0 0,14-13 0,-27 22 0,-1-1 0,1 0 0,-1 1 0,1-1 0,-1 0 0,0 0 0,0 0 0,0 0 0,0 0 0,-1-1 0,1 1 0,-1-1 0,0 1 0,0-1 0,0 1 0,0-6 0,-1 4 0,-1 1 0,0 0 0,0 0 0,0 0 0,0 0 0,-1 0 0,1 1 0,-1-1 0,0 0 0,0 1 0,-1-1 0,1 1 0,-1 0 0,1-1 0,-1 1 0,0 1 0,0-1 0,-1 0 0,1 1 0,0-1 0,-5-1 0,7 4 0,-1-1 0,1 1 0,0 0 0,-1-1 0,1 1 0,-1 0 0,1 0 0,-1 0 0,1 0 0,0 0 0,-1 1 0,1-1 0,-1 0 0,1 1 0,0-1 0,-1 1 0,1-1 0,0 1 0,-1 0 0,1-1 0,0 1 0,0 0 0,0 0 0,0 0 0,-1 0 0,0 2 0,-4 3 0,1-1 0,0 2 0,-7 8 0,9-10 0,1-1 0,-1 1 0,1 0 0,-1 0 0,2 0 0,-1 0 0,0 1 0,1-1 0,0 0 0,0 1 0,1-1 0,-1 1 0,1 6 0,1-5 0,0 1 0,1-1 0,0 0 0,0 0 0,0 0 0,1 0 0,0 0 0,0-1 0,4 7 0,2-1 0,0 0 0,0 0 0,1-1 0,0 0 0,1-1 0,0 0 0,1-1 0,0 0 0,16 8 0,70 33 0,-85-45 0,-1-1 0,1 0 0,0-1 0,0 0 0,0-1 0,17 1 0,-12-2 0,-8 0 0,-1 0 0,1-1 0,0 0 0,-1-1 0,1 0 0,0 0 0,-1-1 0,0 0 0,1-1 0,11-5 0,-11 3 0,6-5 0,-16 10 0,1-1 0,-1 0 0,0 1 0,1-1 0,-1 0 0,0 1 0,0-1 0,0 0 0,1 0 0,-1 0 0,0 1 0,0-1 0,0 0 0,0 0 0,0 1 0,-1-1 0,1 0 0,0 0 0,0 0 0,0 1 0,-1-1 0,1 0 0,0 1 0,-1-2 0,-1-1 0,0 0 0,0 0 0,-1 0 0,1 0 0,-1 0 0,1 0 0,-1 1 0,0-1 0,0 1 0,0 0 0,0 0 0,-1 0 0,1 0 0,0 0 0,-7-1 0,-2-1 0,0 0 0,0 1 0,-20-3 0,-14 1 937,6 1-2010,20 1-2886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5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10040,'0'0'4238,"12"4"-3670,29 8 17,1-2-1,62 8 0,41-6 490,55 6 355,60 4 465,-74-8 117,-166-11-1544,-12-2-157,-1 0 0,1-1 1,0 1-1,8-2 0,-15 1-242,-1 0-1,1 0 1,-1-1 0,1 1 0,-1 0 0,0 0 0,1-1 0,-1 1 0,1 0 0,-1 0 0,0-1 0,1 1 0,-1 0 0,0-1 0,1 1 0,-1-1 0,0 1 0,0 0 0,1-1 0,0-2-264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1:5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31 132 13672,'0'0'11506,"9"-2"-11011,-2 1-390,-4 1-56,0-1 1,1 1-1,-1-1 1,0 0-1,0 0 0,0 0 1,0-1-1,0 1 1,0-1-1,0 1 0,0-1 1,0 0-1,-1 0 1,1 0-1,-1-1 0,5-4 1,52-70 2198,-58 77-2201,-1-1 0,0 1 1,1 0-1,-1-1 0,0 1 1,0 0-1,1-1 0,-1 1 1,0 0-1,0-1 0,0 1 1,1-1-1,-1 1 0,0 0 1,0-1-1,0 1 0,0-1 1,0 1-1,0-1 0,0 1 1,0 0-1,0-1 0,0 1 1,0-1-1,0 1 0,0 0 1,0-1-1,-1 1 0,1-1 1,0 1-1,0 0 0,0-1 1,0 1-1,-1-1 0,1 1 1,0 0-1,-1-1 0,1 1 1,0 0-1,0 0 1,-1-1-1,1 1 0,-1 0 1,1 0-1,0-1 0,-1 1 1,1 0-1,0 0 0,-1 0 1,0-1-1,-28-2 235,21 3-168,-70-1 80,37 2-4078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51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274 439 9848,'0'0'5449,"-7"15"-5154,-20 42-48,-58 112 689,-24 21 467,100-174-1099,2-1-1,-10 27 1,7-29 691,8-13-353,4-10-233,23-47-115,-15 38-211,-2 0 0,7-20 0,37-107 387,-43 126-378,1 0 0,1 1 0,0 0 0,1 1 1,16-17-1,-11 18 39,0 0 1,2 2 0,0 0-1,0 1 1,2 1 0,0 1-1,31-13 1,-48 23-94,1 0-1,0 0 1,0 1-1,0 0 1,0 0-1,0 0 1,0 0 0,1 1-1,-1 0 1,0 0-1,0 0 1,10 3 0,-12-3-18,-1 1 1,1 0 0,0 0 0,0 1 0,-1-1-1,1 1 1,-1-1 0,1 1 0,-1 0 0,0-1-1,0 1 1,0 1 0,0-1 0,0 0 0,0 0-1,0 1 1,-1-1 0,1 1 0,-1-1 0,0 1-1,0 0 1,0 0 0,2 5 0,-1 2 20,-1 0 1,0 0-1,0 1 1,-1-1-1,0 1 1,-2 13-1,1-18-13,0 0 1,0 1-1,-1-1 0,1 0 0,-2 0 0,1 0 0,0 0 0,-1 0 1,0 0-1,-1-1 0,-6 9 0,7-11 10,-1 1-1,-1-1 1,1 1 0,0-1 0,-1-1 0,1 1-1,-1 0 1,0-1 0,-7 2 0,8-2-14,1-1-1,-1-1 1,0 1 0,1 0 0,-1-1 0,0 0-1,1 0 1,-1 0 0,0 0 0,1 0-1,-1-1 1,0 0 0,1 0 0,-6-1 0,7 0-17,-1 0 0,1 0 1,-1 0-1,1 0 1,0-1-1,0 1 1,0 0-1,0-1 1,0 0-1,0 1 1,1-1-1,-1 0 1,1 0-1,-1-4 1,2 7-17,1-1 1,0 1-1,0 0 1,0-1 0,0 1-1,0 0 1,0 0 0,0-1-1,0 1 1,0 0-1,0 0 1,0 0 0,0 0-1,0 0 1,0 1 0,0-1-1,2 1 1,25 6-55,-12-3 37,-1 0-1,1-1 0,23 1 1,-16-4-4,-1-1 0,1 0 0,-1-2 1,43-11-1,-50 10 17,1-2 1,-1 0-1,0-1 1,-1 0-1,1-1 0,-2-1 1,21-15-1,2-8-16,-1 0 0,-2-2 0,-1-2 1,32-46-1,-44 51 17,-1 0 1,-1-1-1,-2-1 1,-1-1-1,20-68 1,-35 102 11,2-5 10,-1 0-1,0 0 1,0 0 0,0 0-1,-1 0 1,1 0 0,-2-8-1,1 12-5,0 1 0,0-1 0,0 1 0,-1-1-1,1 1 1,0-1 0,0 1 0,-1-1 0,1 1 0,0-1-1,-1 1 1,1-1 0,-1 1 0,1 0 0,-1-1 0,1 1-1,0 0 1,-1-1 0,1 1 0,-1 0 0,0 0 0,1-1-1,-1 1 1,1 0 0,-1 0 0,1 0 0,-1 0 0,1 0-1,-1 0 1,0 0 0,1 0 0,-1 0 0,1 0 0,-1 0-1,1 0 1,-1 0 0,1 0 0,-1 0 0,0 1 0,1-1-1,-1 0 1,-24 12 59,12-3-52,1 0 0,0 2 0,1-1 0,0 1 1,1 1-1,0 0 0,0 0 0,2 1 0,-14 26 0,4-3 32,3 1 0,-19 64 0,29-84-17,1 1 0,1 0 0,0 0 0,1 0 0,1 1 0,2 21 0,0-30-12,0-1 1,1 1-1,0 0 1,0-1-1,1 0 1,0 1 0,0-1-1,1-1 1,1 1-1,-1 0 1,2-1-1,-1 0 1,8 9 0,-10-14-8,0-1 0,1 1 0,-1-1 1,1 0-1,0 0 0,-1 0 1,1 0-1,0 0 0,0-1 1,0 0-1,1 0 0,-1 0 1,0 0-1,9 0 0,6 0 20,-1-2 0,20-2 0,-25 2-12,2-1-2,1 0 0,-1-1 0,-1-1 0,25-9 0,55-31 23,-8 3-10,-67 32 4,-1 0 1,30-22 0,-45 30-15,-19 2 320,-15 7-234,10 1-34,1 0-1,1 2 1,0 0-1,0 2 1,1 0-1,1 0 1,-21 22-1,22-20 22,10-10-14,1 0 1,-1 0 0,1 1 0,0 0-1,-7 12 1,11-17-62,1 0 0,-1 0 0,1 1 0,-1-1-1,1 0 1,0 1 0,-1-1 0,1 0 0,0 1 0,0-1-1,0 1 1,0-1 0,0 0 0,0 1 0,1-1 0,-1 1 0,0-1-1,1 0 1,-1 1 0,1-1 0,-1 0 0,1 0 0,-1 1 0,1-1-1,0 0 1,0 0 0,0 0 0,0 0 0,0 0 0,0 0-1,0 0 1,0 0 0,0 0 0,0-1 0,0 1 0,1 0 0,1 0-1,1 2-4,1-1 0,-1 0-1,0-1 1,1 1 0,0-1-1,-1 1 1,1-1-1,0-1 1,0 1 0,-1-1-1,1 0 1,0 0-1,0 0 1,0-1 0,-1 1-1,1-1 1,0 0-1,-1-1 1,1 1 0,7-4-1,5-4-15,0-1-1,0 0 1,27-23 0,-12 9-18,-30 23 25,12-9-5,0 0-1,16-16 1,-30 26 8,0 1-1,0-1 1,0 0-1,0 0 1,0 0 0,0 0-1,0 0 1,0 0-1,0 0 1,0 0-1,0 0 1,0 0-1,0 1 1,0-1 0,0 0-1,0 0 1,0 0-1,1 0 1,-1 0-1,0 0 1,0 0 0,0 0-1,0 0 1,0 0-1,0 0 1,0 0-1,0 0 1,0 0-1,1 0 1,-1 0 0,0 0-1,0 0 1,0 0-1,0 0 1,0 0-1,0 0 1,0 0 0,0 0-1,0 0 1,1 0-1,-1 0 1,0 0-1,0 0 1,0 0 0,0 0-1,0 0 1,0 0-1,0 0 1,0 0-1,0 0 1,0 0-1,0-1 1,1 1 0,-1 0-1,0 0 1,0 0-1,0 0 1,0 0-1,0 0 1,-2 11 53,1-6-34,1 5-19,2-1 0,-1 1 1,2-1-1,-1 0 0,1 1 0,1-1 0,-1 0 1,1-1-1,1 1 0,0-1 0,0 1 0,10 10 0,-13-17-3,0 0 0,0 0 0,0 0 0,1 0-1,-1 0 1,1-1 0,-1 1 0,1-1 0,0 0 0,-1 1-1,1-1 1,0-1 0,0 1 0,0 0 0,0-1-1,0 1 1,-1-1 0,1 0 0,0 0 0,0 0-1,0 0 1,0 0 0,0-1 0,0 0 0,0 1-1,0-1 1,0 0 0,-1 0 0,1-1 0,0 1 0,4-4-1,6-3 22,-1-1 0,0-1 0,0 0 0,17-21 0,-22 24-17,9-11 27,-2 0 0,0 0 0,-1-1 0,-1-1-1,-1 0 1,11-26 0,15-21 104,-6 13 118,-31 53-246,0 1 0,1-1-1,-1 1 1,0-1 0,0 1 0,0-1-1,1 1 1,-1 0 0,0-1 0,1 1-1,-1-1 1,1 1 0,-1-1 0,0 1-1,1 0 1,-1-1 0,1 1 0,-1 0-1,1 0 1,-1-1 0,1 1 0,0 0-1,0 0-3,-1 0 0,0 0-1,1 0 1,-1 1-1,1-1 1,-1 0-1,0 0 1,1 1-1,-1-1 1,0 0 0,1 1-1,-1-1 1,0 0-1,1 1 1,-1-1-1,0 1 1,0-1-1,0 0 1,1 1-1,-1-1 1,0 1 0,9 34-12,-7-26 19,1 10-24,-1 0-1,-1 1 0,-1-1 1,-1 0-1,0 1 0,-1-1 1,-1 0-1,-1 0 0,-1-1 1,-10 28-1,14-45 11,1 1 0,-1 0 0,1 0 0,-1 0 0,0-1 0,0 1 0,0 0 0,0-1-1,0 1 1,0-1 0,-1 1 0,1-1 0,0 0 0,-1 1 0,1-1 0,-1 0 0,1 0 0,-1 0 0,0 0 0,1 0 0,-1-1 0,0 1-1,0 0 1,1-1 0,-1 1 0,0-1 0,0 0 0,0 0 0,0 1 0,0-1 0,-2-1 0,-4 0-26,1-1-1,-1 0 1,1-1 0,-1 0 0,1 0 0,-9-5 0,-17-8-188,24 14 63,7 4 17,17 3-11,42 0 38,-25-1 60,0-2 1,42-2-1,-48-3 54,-1-1 1,0-1-1,0-1 0,-1-2 0,0 0 0,0-1 1,-1-2-1,0 0 0,36-25 0,-17 10 60,-30 20-34,0-1 0,-1 0 1,0-1-1,14-12 0,-19 14 7,0 1 0,1 0-1,13-7 1,5-4 151,-14 5-15,-11 9-143,1 1 1,0 0-1,0 0 1,0 0-1,0 0 0,0 0 1,0 0-1,0 0 0,0 1 1,0-1-1,0 0 1,1 0-1,-1 1 0,0-1 1,1 1-1,-1-1 1,0 1-1,1 0 0,-1-1 1,2 1-1,-2 0-15,-1 1 1,0-1-1,1 0 0,-1 1 0,1-1 0,-1 0 1,0 1-1,1-1 0,-1 0 0,0 1 1,0-1-1,1 1 0,-1-1 0,0 1 0,0-1 1,0 1-1,0-1 0,0 1 0,1-1 1,-1 1-1,0-1 0,0 1 0,0-1 0,0 1 1,0-1-1,-1 1 0,1 15 69,-8 31 148,-17 52 0,13-55-59,10-39-153,-1 15 227,7-16-97,6-6-33,7-7-86,0-2 1,0 0-1,-2 0 1,1-2-1,20-21 0,-24 23-11,15-15 15,-11 9 1,24-18 0,-34 31-27,0-1 1,1 2-1,-1-1 0,1 1 1,0 0-1,0 0 0,0 0 0,9-1 1,-13 3-8,-1 1 1,1-1-1,-1 1 1,1-1 0,0 1-1,-1 0 1,1 0-1,0 0 1,-1 0-1,1 1 1,4 0 0,-6 0 1,0 0 1,1 0 0,-1 0 0,0 1 0,0-1-1,0 0 1,0 1 0,0-1 0,0 0 0,0 1-1,-1-1 1,1 1 0,-1-1 0,1 1 0,-1 0-1,1-1 1,-1 1 0,0-1 0,1 1 0,-1 2-1,1 9 64,0 0-1,0 0 0,-2 0 0,1 0 1,-2-1-1,-3 21 0,4-33-64,1 0-1,0 0 0,0 1 1,0-1-1,0 0 0,0 0 1,-1 0-1,1 1 0,0-1 1,0 0-1,0 0 0,0 1 1,0-1-1,0 0 1,0 0-1,0 0 0,0 1 1,0-1-1,0 0 0,0 0 1,0 1-1,0-1 0,0 0 1,0 0-1,0 1 0,0-1 1,1 0-1,-1 0 0,0 0 1,0 1-1,0-1 0,0 0 1,0 0-1,0 0 0,1 0 1,-1 1-1,0-1 0,0 0 1,0 0-1,1 0 1,-1 0-1,0 0 0,0 1 1,0-1-1,1 0 0,-1 0 1,0 0-1,0 0 0,0 0 1,1 0-1,-1 0 0,0 0 1,0 0-1,1 0 0,-1 0 1,13-6 21,7-9-23,29-27 0,-37 29 0,2 1 0,0 1 0,0 0 0,0 1 0,27-14 0,-41 24 0,1-1 0,0 1 0,0-1 0,-1 1 0,1 0 0,0-1 0,0 1 0,0 0 0,0 0 0,-1-1 0,1 1 0,0 0 0,0 0 0,0 0 0,0 0 0,0 0 0,-1 0 0,1 0 0,0 1 0,0-1 0,0 0 0,0 0 0,-1 1 0,1-1 0,0 0 0,0 1 0,0-1 0,-1 1 0,1-1 0,0 1 0,-1-1 0,1 1 0,0 0 0,-1-1 0,2 2 0,-1 2 0,0 0 0,1-1 0,-1 1 0,0 0 0,-1 0 0,1 7 0,0-3 0,6 46 0,10 67 0,-17-119 0,0 0 0,1 0 0,0 1 0,-1-1 0,1 0 0,0 0 0,0 0 0,0 0 0,0 0 0,1 0 0,-1 0 0,1-1 0,-1 1 0,1 0 0,-1-1 0,1 1 0,0-1 0,0 1 0,0-1 0,2 1 0,-1 0 0,1-1 0,-1 0 0,1-1 0,-1 1 0,1 0 0,0-1 0,-1 0 0,1 0 0,-1 0 0,1 0 0,6-2 0,5-2 0,0 0 0,0-1 0,0-1 0,24-13 0,150-100 0,-63 37 0,-118 77 0,-6 5 0,-1 0 0,0-1 0,0 1 0,0-1 0,0 1 0,1-1 0,-1 0 0,0 0 0,0 1 0,0-1 0,0-1 0,-24 13 0,-2 9 0,0 1 0,2 0 0,0 2 0,-25 35 0,6-9 0,19-25 0,-16 19 0,36-39 0,0 0 0,0 0 0,1 0 0,-1 1 0,1-1 0,0 1 0,1 0 0,-3 8 0,4-12 0,-1 0 0,1-1 0,0 1 0,0 0 0,-1 0 0,1-1 0,0 1 0,0 0 0,0 0 0,0 0 0,0 0 0,0-1 0,0 1 0,1 0 0,-1 0 0,0 0 0,0-1 0,1 1 0,-1 0 0,0 0 0,1-1 0,-1 1 0,1 0 0,-1-1 0,1 1 0,-1 0 0,1-1 0,-1 1 0,1-1 0,-1 1 0,1-1 0,0 1 0,0-1 0,-1 0 0,1 1 0,0-1 0,-1 0 0,1 1 0,0-1 0,0 0 0,0 0 0,-1 0 0,1 0 0,0 1 0,0-1 0,0 0 0,0-1 0,-1 1 0,2 0 0,4-1 0,1 0 0,-1-1 0,0 1 0,-1-1 0,11-5 0,5-4 0,-1-2 0,-1 0 0,1-2 0,-2 0 0,31-32 0,-13 12 0,-32 31 0,0 1 0,1-1 0,0 1 0,-1 1 0,11-6 0,-3 3 0,-9 3 0,0 1 0,-4 2 0,0 1 0,1-1 0,-1 1 0,0-1 0,0 1 0,1 0 0,-1-1 0,1 1 0,-1 0 0,1-1 0,0 3 0,0 9 0,0 0 0,1-1 0,1 1 0,0-1 0,5 19 0,-5-24 0,0 0 0,1 0 0,0-1 0,0 1 0,0-1 0,1 0 0,-1 0 0,2 0 0,-1-1 0,0 1 0,9 7 0,-11-12 0,1 1 0,-1-1 0,0 0 0,0 1 0,0-1 0,1 0 0,-1 0 0,1 0 0,-1-1 0,0 1 0,1-1 0,-1 1 0,1-1 0,0 0 0,-1 0 0,1 0 0,-1 0 0,1 0 0,-1-1 0,1 1 0,-1-1 0,1 0 0,-1 0 0,0 1 0,1-1 0,-1-1 0,0 1 0,0 0 0,1-1 0,-1 1 0,3-4 0,2-2 0,0 0 0,-1 0 0,0 0 0,0-1 0,0 0 0,-1 0 0,5-11 0,-3 1 375,10-29 0,-7 9-4257,-9 34 2515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5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125 113 9040,'0'0'7982,"-11"13"-7483,0 0-355,-1 1 58,0 1 0,1 0 0,-17 31 0,26-41-164,-5 7 202,1 0 0,0 1 0,1 0 0,1 0 0,-5 21 0,9-31-174,-1-1 0,1 1 0,0 0 0,0 0 0,0 0 0,1-1 0,-1 1 0,1 0 1,-1 0-1,1-1 0,0 1 0,0 0 0,0-1 0,2 4 0,-1-4-14,0 1 1,0-1 0,0 0-1,1 0 1,-1 0 0,0 0 0,1-1-1,-1 1 1,1-1 0,0 1 0,-1-1-1,1 0 1,0 0 0,0 0 0,0 0-1,4 0 1,1 0 11,0-1 0,0 1-1,0-1 1,0-1 0,0 0 0,0 0 0,0 0-1,-1-1 1,1 0 0,0-1 0,-1 1 0,1-1 0,11-8-1,8-5 134,0-1-1,26-24 1,-38 29-101,7-5 54,78-68 924,-100 85-942,2-1 198,-2 4-76,-2 4-172,1-1-35,0 1-1,0 0 0,0-1 0,1 1 1,0 0-1,1 0 0,-1 0 1,1-1-1,0 1 0,1 0 1,0-1-1,0 1 0,0-1 1,1 0-1,0 0 0,0 0 1,1 0-1,-1 0 0,1-1 1,0 1-1,1-1 0,8 8 1,-10-11-30,0 0 1,0 0 0,0-1-1,1 1 1,-1-1 0,0 1-1,1-1 1,-1 0 0,1 0-1,0-1 1,-1 1 0,1-1-1,0 0 1,-1 0 0,1 0-1,0 0 1,-1 0 0,6-2 0,0 0 2,-1 0 0,0 0 0,0-1 0,0 0 0,-1 0 0,1-1 0,7-4 0,-6 1 42,0 0 0,0-1 0,-1 0 0,0 0 1,0-1-1,-1 0 0,0 0 0,0-1 0,-1 0 1,-1 0-1,0 0 0,0-1 0,-1 1 1,5-21-1,-8 29-17,-1 0 1,0 0-1,0-1 1,0 1 0,-1 0-1,1 0 1,0 0-1,-2-4 1,1 4-5,1 1-1,-1-1 1,1 0 0,0 0 0,-1 0 0,1 0 0,0 0 0,0 0 0,1-4-1,24-10 303,-8 6-351,0 0-1,1 1 1,0 1-1,1 1 1,0 0-1,0 1 1,1 2-1,-1 0 1,1 1-1,0 0 1,0 2-1,0 0 1,31 4-1,-5 4-83,46 14 0,-91-21 94,-1 0-1,1 0 0,0 0 0,-1 0 0,1 0 0,-1 0 0,1 1 1,-1-1-1,1 0 0,0 0 0,-1 1 0,1-1 0,-1 0 1,0 1-1,1-1 0,-1 0 0,1 1 0,-1-1 0,1 1 0,-1-1 1,0 1-1,1-1 0,-1 1 0,0-1 0,0 1 0,1-1 0,-1 1 1,0 0-1,0-1 0,0 1 0,0-1 0,0 1 0,0 0 1,0-1-1,0 1 0,0-1 0,0 1 0,0 0 0,0-1 0,0 1 1,0-1-1,0 1 0,-1-1 0,1 1 0,0 0 0,0-1 0,-1 1 1,1-1-1,0 1 0,-1-1 0,0 1 0,-3 5 11,0-1 1,-1 1-1,-9 8 0,3-4 5,-6 7 42,0-1 0,-24 17 0,22-19 70,1 0 1,-25 28-1,42-41-113,-1 1 0,1-1 0,0 0-1,0 1 1,0-1 0,0 1 0,1-1 0,-1 1 0,0-1-1,1 1 1,-1-1 0,1 1 0,-1 0 0,1-1-1,0 1 1,-1 0 0,1 0 0,0 2 0,1-2-6,-1-1 0,1 1 1,-1-1-1,1 0 0,0 1 1,-1-1-1,1 0 0,0 0 1,0 0-1,0 1 0,0-1 1,0 0-1,0 0 0,0 0 1,0-1-1,0 1 0,3 1 0,0 0-9,0 0 0,0 0 0,0-1 0,0 1 0,0-1 0,0 0 0,1-1 0,-1 1 0,0-1 0,1 1 0,-1-1 0,0-1 0,7 0 0,0-2-22,0-1 1,0-1-1,0 0 0,-1 0 0,1-1 1,13-11-1,-7 6-11,0-1-7,-1 0 0,0-1 1,-1-1-1,0-1 0,21-28 1,-33 39 42,0 1 0,0 0 0,-1-1 0,0 1 0,0-1-1,0 0 1,0 0 0,0 0 0,-1 0 0,0 0 0,0 0 0,0 0 0,0 0 0,-1 0 0,1-1 0,-1 1 0,0 0 0,0 0 0,-1-1 0,0 1 0,1 0 0,-1 0 0,0 0-1,-3-7 1,2 10 6,1 0 0,0-1 0,0 1 0,0 0 0,-1 1-1,1-1 1,0 0 0,-1 0 0,1 1 0,-1-1 0,1 0 0,-1 1-1,1 0 1,-1-1 0,1 1 0,-1 0 0,0 0 0,1 0-1,-1 0 1,-2 0 0,-1 0 25,-1 0 1,1 1-1,0 0 0,0 0 1,-7 1-1,11 0-12,-1-1 0,0 0 0,1 0 0,-1 1 0,1-1 0,-1 1-1,1-1 1,0 1 0,-1 0 0,1-1 0,0 1 0,0 0 0,0 0 0,1 0 0,-1 0 0,-1 3 0,1 0 24,-1 1 1,1-1 0,0 1-1,-1 10 1,3-8 14,0 0-1,0 0 0,0 0 1,1 0-1,0 0 1,0-1-1,1 1 1,0-1-1,8 14 1,-8-17-34,1-1 1,-1 1 0,1-1 0,0 0-1,0 0 1,0-1 0,0 1 0,0-1-1,0 0 1,1 0 0,-1 0 0,1 0-1,-1-1 1,1 0 0,7 1 0,-2-3 22,1 0 0,-1-1 0,0 0 0,1 0 1,-1-1-1,0-1 0,-1 1 0,1-2 0,12-6 1,9-8 171,37-30 0,-9 6-216,-52 34-7,1 0 0,-6 10 0,-2 6 0,-3 9 0,0-1 0,-11 27 0,2-5 0,8-24 0,0-2 0,1 1 0,0-1 0,1 1 0,-1 12 0,2-23 0,1 1 0,0 0 0,0-1 0,0 1 0,0-1 0,0 1 0,0 0 0,1-1 0,-1 1 0,0-1 0,1 1 0,-1-1 0,1 1 0,0-1 0,-1 1 0,1-1 0,0 1 0,0-1 0,0 0 0,0 0 0,0 1 0,0-1 0,0 0 0,1 0 0,-1 0 0,0 0 0,0 0 0,1 0 0,-1-1 0,1 1 0,-1 0 0,1-1 0,-1 1 0,1-1 0,-1 0 0,1 1 0,2-1 0,-1 0 0,0 0 0,0-1 0,0 1 0,0-1 0,0 0 0,0 0 0,0 0 0,0 0 0,0 0 0,0-1 0,-1 0 0,1 1 0,0-1 0,-1 0 0,3-2 0,35-37 0,-33 34 0,7-10 0,-1-1 0,0 0 0,-2 0 0,0-1 0,17-40 0,-21 38 2,-6 15-7,1 1 0,0-1 1,1 1-1,4-9 1,-6 14-15,0 0 0,0 0 1,1 0-1,-1 0 0,0 1 0,1-1 1,-1 0-1,0 1 0,0-1 0,0 1 1,1-1-1,-1 1 0,0 0 1,0-1-1,0 1 0,0 0 0,0 0 1,2 1-1,13 8-13,2-1-2,1-2 0,1 0 1,-1-1-1,1-1 0,1 0 0,-1-2 1,0 0-1,30-1 0,-35-2 14,1-1 0,-1-1 0,0 0 0,0-1-1,0 0 1,-1-2 0,1 1 0,-1-2 0,0 0 0,0-1 0,-1 0-1,15-10 1,-26 15 14,0 0-1,0 0 1,0-1-1,0 1 0,0 0 1,-1-1-1,1 0 1,-1 1-1,1-1 0,-1 0 1,0 1-1,0-1 1,0 0-1,-1 0 0,2-5 1,-2 7 0,0 0-1,0 0 1,0 0 0,0 0 0,0 0 0,0 0 0,0 0-1,0 0 1,-1 0 0,1 0 0,0 0 0,-1 0 0,1 0-1,0 0 1,-1 0 0,1 0 0,-1 1 0,0-1 0,1 0-1,-1 0 1,0 0 0,1 1 0,-1-1 0,0 0 0,0 1-1,1-1 1,-1 1 0,0-1 0,0 1 0,0-1-1,0 1 1,0 0 0,0-1 0,0 1 0,0 0 0,0 0-1,0 0 1,0-1 0,0 1 0,0 0 0,0 0 0,0 1-1,0-1 1,0 0 0,0 0 0,0 0 0,0 1 0,-1 0-1,-16 2-23,0 2-1,0 1 0,-27 11 1,35-12 23,1 0 1,-1 0 0,1 1-1,0 0 1,0 1 0,0 0-1,-11 13 1,12-11 29,0 1 0,1 0-1,0 0 1,0 1 0,1-1 0,-6 17 0,10-24-3,1 0 0,0 0 0,1 1 0,-1-1 0,1 1-1,-1-1 1,1 0 0,0 1 0,0-1 0,0 0 0,1 1 0,-1-1 0,1 1 0,0-1 0,0 0 0,0 0 0,0 1 0,0-1 0,1 0 0,0 0 0,-1 0 0,1-1 0,0 1 0,1 0 0,-1-1 0,0 1 0,1-1 0,2 3 0,5 3 43,0-1-1,0 0 1,1 0 0,0-1 0,0 0 0,0-1 0,1 0 0,-1-1 0,1 0-1,0-1 1,1-1 0,14 2 0,-8-1-63,-13-2 0,1 0 0,-1 0 0,1-1 0,-1 0 0,1 0 0,-1-1 0,9-1 0,-6 1 0,0 0 0,-9 0 0,0 1 0,0 0 0,0-1 0,0 1 0,0-1 0,0 1 0,0 0 0,0-1 0,0 1 0,0-1 0,-1 1 0,1 0 0,0-1 0,0 1 0,0 0 0,0-1 0,-1 1 0,1 0 0,0-1 0,0 1 0,-1 0 0,1 0 0,0-1 0,-1 1 0,1 0 0,0 0 0,-1-1 0,1 1 0,-59-55-289,39 36-4417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5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11256,'0'0'6299,"14"10"-5773,4 2-351,4 2 100,-1 1 0,24 21 0,-20-11 12,0 1 0,-1 1 0,-2 1 0,0 1 0,-2 0 0,-2 2 0,0 1 0,-2 0 0,-2 1 0,-1 0 0,-1 1 0,-2 0 0,-2 1 0,5 40 0,-11-58-129,-2 0 1,0 0-1,-1 0 1,0-1-1,-2 1 1,0 0 0,-1-1-1,0 0 1,-1 0-1,-1 0 1,-12 23-1,12-30-60,1 0 0,-2 0-1,1 0 1,-1-1 0,0 0 0,-1 0-1,0 0 1,-10 7 0,11-11-38,0 1 1,0-1-1,-1-1 1,1 1-1,-1-1 1,0 0-1,1-1 1,-1 0-1,0 0 1,-1-1-1,-12 1 1,17-2-56,0 0-1,-1-1 1,1 1 0,0-1-1,0 0 1,0 0 0,0 0 0,0 0-1,-5-4 1,-6-3-3360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3:5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0 454 9240,'0'0'7650,"14"-2"-7249,188-26 710,-124 13-802,113-15 273,854-40 1380,-707 66-1219,-60 3 44,-221 0-585,-29 2 43,0-2 0,0-1 0,45-9 0,-63 8-163,-1 0 0,1-1 0,10-6 0,20-9 76,38-4 78,-61 17-184,1 2 1,21-4-1,-7 2-8,-27 5-35,1 0 0,-1 1 0,1 0 0,-1 0 0,12 2 0,-11-1-9,0 0 0,1-1-1,12 0 1,134-11-78,-126 9 76,0 2 0,0 1 1,30 5-1,42 2-1,-64-4 69,-30-2-51,-1-1 0,1 0 0,0-1 0,-1 1 1,1-1-1,0 0 0,0 0 0,-1-1 0,1 1 0,5-2 0,-3 0 25,0 1-1,0 1 1,0-1-1,-1 1 1,1 1 0,0-1-1,0 1 1,12 3-1,-18-4-34,1 1-1,-1-1 1,0 0-1,1 0 1,-1 0-1,1-1 1,-1 1-1,1 0 1,-1 0-1,1-1 1,1 0-1,7-2 544,-23-9-464,-6 1-78,0 0 0,-1 1 0,0 1 0,-28-8 1,3 0-10,-109-39 97,138 50-32,2-1 0,-16-9 0,17 9 308,-1 0 0,-17-7 0,30 14-226,-5-6 259,3 1 1858,12 7-2199,1 1 0,-1 0 0,13 5-1,9 3 1,214 49 280,-67-19-173,20 1 103,-113-26 56,-52-14 637,-42-1-960,0 0-1,0 1 0,1 0 1,-14 4-1,-4 2-7,-19 5 3,0 2 0,2 2 0,-61 32 0,6 9 0,-35 20 0,106-66 0,27-12 0,-1 0 0,1 0 0,0 0 0,0 0 0,0 0 0,-1 0 0,1 0 0,0 0 0,0 0 0,0 0 0,-1 0 0,1 0 0,0 0 0,0 0 0,0 0 0,0 0 0,-1-1 0,1 1 0,0 0 0,0 0 0,0 0 0,0 0 0,-1 0 0,1 0 0,0-1 0,0 1 0,0 0 0,0 0 0,0 0 0,0 0 0,0-1 0,0 1 0,-1 0 0,1 0 0,0 0 0,0 0 0,0-1 0,0 1 0,0 0 0,0 0 0,0 0 0,0-1 0,-3-7 0,-141-230 711,75 123-5357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3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172 232 7328,'0'0'5313,"-1"-10"-5166,-1 2-91,0-3 215,0 0 1,1 0-1,1-1 0,0-21 1,5 20 211,0 16 295,3 23-340,1 22-240,4 95 1,-9-75-79,8 251 464,-16-178 96,-2-208-338,4-108-161,2-144 90,1 267-149,-11-98-1,10 146-120,-1 1 13,1 0 0,0 0 0,0 0 1,-1 0-1,0 0 0,0 0 0,0 1 0,0-1 1,0 0-1,0 0 0,-1 1 0,-3-6 0,5 8-12,0 0 0,-1 0 0,1 0 0,-1 1 0,1-1 0,-1 0 0,1 0 0,-1 0 0,1 0 0,-1 1 0,1-1 0,0 0 0,-1 1 0,1-1 0,-1 0 0,1 1 0,0-1 0,-1 0 0,1 1 0,0-1 0,0 0 0,-1 1 0,1-1 0,0 2 0,-10 13 38,9-14-36,-18 33 30,2 1 0,1 1 0,-11 37 0,6-16 55,-28 65 267,45-114-318,-5 9 78,9-16-108,-1-1-1,1 1 1,0-1 0,0 0-1,0 1 1,0-1 0,-1 1-1,1-1 1,0 1 0,0-1-1,0 1 1,0-1 0,0 1-1,0-1 1,0 1 0,0-1-1,0 1 1,1-1 0,-1 0-1,0 1 1,0-1 0,0 1-1,0-1 1,1 1-1,-1-1 1,0 0 0,0 1-1,1 0 1,13-29 199,0 9-174,0-2 0,-2 1 0,-1-2 0,0 0 0,-2 0 1,9-29-1,-6 13 41,20-47 0,2-1 10,-29 67-62,-4 15-10,0-1-1,0 1 1,0 0-1,1 0 1,-1-1-1,1 1 1,0 0-1,0 1 1,4-6-1,-6 9-8,0 0-1,1-1 1,-1 1-1,0 0 1,1 0-1,-1 0 1,0-1-1,0 1 1,1 0-1,-1 0 1,0 0-1,1 0 1,-1 0-1,0 0 1,1 0-1,-1 0 1,0 0-1,1 0 1,-1 0-1,0 0 1,1 0-1,-1 0 1,0 0 0,1 0-1,-1 0 1,0 0-1,1 0 1,-1 0-1,0 1 1,1-1-1,-1 0 1,0 0-1,0 0 1,1 0-1,-1 1 1,0-1-1,0 0 1,1 0-1,-1 1 1,0-1-1,0 0 1,0 1-1,0-1 1,1 0-1,-1 0 1,0 1 0,0-1-1,0 1 1,8 18 47,-8-17-44,26 87 259,15 99-1,-31-153-94,-5-19 62,-5-16-227,0-1 1,1 1 0,-1 0 0,0 0-1,0 0 1,0 0 0,0-1-1,0 1 1,0 0 0,0 0 0,0 0-1,0 0 1,0 0 0,0-1-1,0 1 1,1 0 0,-1 0-1,0 0 1,0 0 0,0 0 0,0 0-1,0 0 1,1-1 0,-1 1-1,0 0 1,0 0 0,0 0 0,0 0-1,0 0 1,1 0 0,-1 0-1,0 0 1,0 0 0,0 0 0,0 0-1,1 0 1,-1 0 0,0 0-1,0 0 1,0 0 0,0 0 0,1 0-1,-1 0 1,0 0 0,0 0-1,0 1 1,0-1 0,1 0 0,-1 0-1,0 0 1,0 0 0,0 0-1,0 0 1,0 0 0,0 1 0,0-1-1,1 0 1,-1 0 0,0 0-1,0 0 1,0 0 0,0 1 0,0-1-1,0 0 1,6-14-1443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3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0 181 7832,'0'0'6369,"12"0"-6216,-6 0-139,25-1 230,59-9 0,142-19 359,-111 17-356,-61 9 91,117 7 0,-98 3 223,-68-5-410,-10-2-128,1 0-1,-1 1 1,0-1 0,0 0-1,1 0 1,-1 0-1,0 0 1,0 0-1,0 0 1,1 0-1,-1-1 1,0 1-1,0 0 1,1-1-1,-1 1 1,0-1-1,0 1 1,0-1-1,0 0 1,1 0-1,4 3 145,-6-2-161,0 0-1,0 1 0,0-1 0,0 0 0,0 0 0,0 0 0,0 0 0,1 0 0,-1 0 0,0 1 1,0-1-1,0 0 0,0 0 0,0 0 0,0 0 0,0 0 0,1 0 0,-1 0 0,0 0 1,0 0-1,0 1 0,0-1 0,0 0 0,1 0 0,-1 0 0,0 0 0,0 0 0,0 0 0,0 0 1,1 0-1,-1 0 0,0 0 0,0 0 0,0 0 0,0 0 0,0 0 0,1 0 0,-1-1 1,0 1-1,0 0 0,0 0 0,0 0 0,0 0 0,1 0 0,-1 0 0,0 0 0,0 0 0,0 0 1,0-1-1,0 1 0,0 0 0,0 0 0,1 0 0,-1 0 13,0-1-1,0 1 1,1 0-1,-1 0 1,0-1 0,0 1-1,0 0 1,0 0-1,1-1 1,-1 1-1,0 0 1,0 0-1,0-1 1,0 1 0,0 0-1,0-1 1,0 1-1,1 0 1,-1 0-1,0-1 1,0 1 0,0 0-1,0-1 1,0 1-1,-1 0 1,1-1-1,0 1 1,0 0 0,0 0-1,0-1 1,0 1-1,0 0 1,0-1-1,-1 1 1,1 0-1,0 0 1,0-1 0,0 1-1,0 0 1,-1 0-1,1 0 1,0-1-1,0 1 1,-1 0 0,1 0-1,0 0 1,-1 0-1,1-1 1,0 1-1,0 0 1,-1 0 0,1 0-1,-1 0 1,-5-4-34,-46-50 376,40 43-280,10 9-52,1 0 0,-1 0 0,0 1 0,0-1 0,0 0 0,-1 1 0,1 0 0,0-1 0,-4 0 0,6 2-22,0 0-1,0 0 1,-1 0-1,1-1 0,0 1 1,0 0-1,0 0 1,-1 0-1,1 0 0,0 0 1,0 0-1,0 0 0,0 0 1,-1-1-1,1 1 1,0 0-1,0 0 0,0 0 1,0 0-1,0-1 1,-1 1-1,1 0 0,0 0 1,0 0-1,0 0 1,0-1-1,0 1 0,0 0 1,0 0-1,0 0 1,0-1-1,0 1 0,0 0 1,0 0-1,0-1 0,0 1 1,0 0-1,0 0 1,0-1-1,7-8 170,15-5-51,-18 12-122,1 1-1,-1 0 1,1 0-1,-1 0 1,1 0 0,-1 1-1,1-1 1,0 1-1,-1 0 1,1 1-1,0-1 1,-1 1 0,1 0-1,-1 0 1,1 0-1,-1 1 1,0 0-1,0-1 1,1 1 0,-1 1-1,0-1 1,-1 1-1,1 0 1,0-1-1,-1 1 1,1 1 0,-1-1-1,0 1 1,0-1-1,-1 1 1,1 0-1,-1 0 1,1 0 0,-1 0-1,-1 0 1,1 1-1,0-1 1,-1 0 0,0 1-1,0-1 1,-1 1-1,1 0 1,-1 8-1,-1-7 16,0 1-1,0 0 0,-1 0 1,0-1-1,0 1 0,-1-1 1,0 1-1,0-1 0,0 0 1,-1 0-1,0 0 0,0-1 1,-1 0-1,1 1 0,-6 3 1,6-7-24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2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0 737 6520,'0'0'4848,"10"-6"-4012,24-18-118,-2 0 1,57-57 0,-69 60-454,-2 0 0,0-1 1,-2-1-1,0-1 0,18-39 1,-22 39-49,57-140 964,-62 144-927,-1 0 0,-1 0 0,-1 0 1,-1-1-1,-1 0 0,0-30 0,-2 47-125,0-1 1,0 1-1,-1 0 1,1 0-1,-1-1 0,0 1 1,0 0-1,0 0 1,-1 0-1,0 0 1,-3-7-1,4 11-109,1 0-1,0-1 1,0 1-1,-1 0 1,1 0-1,-1 0 1,1-1 0,0 1-1,-1 0 1,1 0-1,0 0 1,-1 0-1,1-1 1,-1 1-1,1 0 1,-1 0 0,1 0-1,0 0 1,-1 0-1,1 0 1,-1 0-1,1 0 1,0 1-1,-1-1 1,1 0 0,-1 0-1,1 0 1,0 0-1,-1 0 1,1 1-1,0-1 1,-1 0-1,0 1 1,-10 12 268,2 1-217,1 1 0,0 0 0,2 1 0,-1 0-1,2 0 1,0 0 0,-3 24 0,4-12 9,1 1 1,1 0-1,4 46 0,-1-60-50,0-1-1,2 1 0,-1-1 1,2 0-1,0 0 0,0 0 1,1-1-1,1 1 0,0-1 1,1 0-1,1-1 0,0 0 1,18 21-1,-23-30-17,0 1 0,1-2-1,0 1 1,-1 0 0,1-1 0,0 0 0,0 0 0,0 0 0,0 0-1,1-1 1,-1 1 0,1-1 0,-1 0 0,0-1 0,1 1-1,-1-1 1,1 0 0,0 0 0,-1 0 0,1 0 0,-1-1-1,1 0 1,-1 0 0,7-2 0,0-1 17,-1 0 1,0-1-1,0 0 1,-1 0-1,0-1 1,0 0-1,0-1 1,0 0-1,7-8 1,-1-2 39,-1 0 1,0-1 0,-1-1-1,-1 0 1,-1-1 0,-1 0-1,13-35 1,-13 24 51,-1-1 1,-1 1-1,-2-1 0,3-56 1,-8 78-63,0 1 1,-1-1-1,-1 1 1,1-1-1,-2 0 1,1 1-1,-1-1 1,-6-14 0,8 23-57,0 1-1,0 0 1,0 0 0,0 0 0,0 0 0,0 0 0,0 0 0,0 0 0,0 0 0,0 0 0,0-1 0,-1 1 0,1 0 0,0 0 0,0 0 0,0 0 0,0 0 0,0 0-1,0 0 1,0 0 0,0 0 0,-1 0 0,1 0 0,0 0 0,0 0 0,0 0 0,0 0 0,0 0 0,0 0 0,-1 0 0,1 0 0,0 0 0,0 0 0,0 0 0,0 0-1,0 0 1,0 0 0,0 0 0,-1 0 0,1 0 0,0 0 0,0 1 0,0-1 0,0 0 0,0 0 0,0 0 0,0 0 0,-7 8 56,-4 14-10,-3 18-12,3-1 0,1 2-1,-8 67 1,1 130 13,15-203-40,1-8 26,1 0 1,1 1-1,1-1 1,9 42-1,-11-68-33,0-1-1,0 0 1,0 0-1,0 0 0,0 1 1,1-1-1,-1 0 1,0 0-1,0 1 1,0-1-1,0 0 1,1 0-1,-1 0 1,0 0-1,0 1 1,1-1-1,-1 0 0,0 0 1,0 0-1,0 0 1,1 0-1,-1 0 1,0 0-1,0 0 1,1 1-1,-1-1 1,0 0-1,1 0 0,-1 0 1,0 0-1,0 0 1,1 0-1,-1-1 1,0 1-1,0 0 1,1 0-1,-1 0 1,0 0-1,0 0 0,1 0 1,-1 0-1,0 0 1,0-1-1,0 1 1,1 0-1,-1 0 1,0 0-1,0-1 1,0 1-1,1 0 1,-1 0-1,0-1 0,12-10 52,-1-2-21,33-36 153,61-90 1,-77 99-26,-27 39-158,-1 1 0,0 0 1,0 0-1,0 0 0,0 0 1,0-1-1,0 1 0,1 0 1,-1 0-1,0 0 0,0 0 1,0-1-1,0 1 0,1 0 0,-1 0 1,0 0-1,0 0 0,0 0 1,1 0-1,-1 0 0,0 0 1,0 0-1,0 0 0,1 0 1,-1-1-1,0 1 0,0 0 0,1 0 1,-1 1-1,0-1 0,0 0 1,0 0-1,1 0 0,-1 0 1,0 0-1,0 0 0,1 0 1,-1 0-1,0 0 0,0 0 1,0 1-1,0-1 0,1 0 0,-1 0 1,0 0-1,0 0 0,0 0 1,0 1-1,1-1 0,-1 0 1,0 0-1,0 0 0,0 1 1,0-1-1,0 0 0,0 1 0,4 13 45,-3-11-35,4 23 66,16 43 0,-17-58-63,0 0 0,1-1 0,1 1 0,0-1 1,0-1-1,13 16 0,-17-23-12,0 0 1,0 0-1,0 0 1,0-1-1,0 1 1,0-1-1,1 1 1,-1-1-1,1 0 1,-1 0-1,1 0 1,-1 0-1,1-1 1,0 1-1,-1-1 1,1 1-1,0-1 1,-1 0-1,1 0 1,0 0-1,0-1 1,-1 1-1,1 0 1,0-1-1,-1 0 1,1 0-1,-1 0 1,1 0-1,-1 0 1,4-2-1,1-1 7,-1 0 0,0 0 0,-1-1 0,1 0 0,-1 0-1,0 0 1,0-1 0,0 1 0,-1-1 0,6-9 0,-4 3 13,-1 1 1,0-1-1,-1 0 1,3-13 0,-5 19-6,-1 1 1,0-1-1,0 1 1,-1-1 0,1 1-1,-1-1 1,-1 1 0,1-1-1,-1 0 1,0 1 0,-3-10-1,4 15-15,0-1 1,0 1-1,0 0 1,0-1-1,0 1 0,-1-1 1,1 1-1,0-1 0,0 1 1,-1 0-1,1-1 0,0 1 1,-1-1-1,1 1 0,0 0 1,-1 0-1,1-1 0,0 1 1,-1 0-1,1-1 1,-1 1-1,1 0 0,0 0 1,-1 0-1,1 0 0,-1-1 1,1 1-1,-1 0 0,1 0 1,-1 0-1,1 0 0,-1 0 1,1 0-1,-1 0 0,1 0 1,-1 0-1,1 0 1,-1 1-1,1-1 0,0 0 1,-1 0-1,1 0 0,-1 0 1,1 1-1,-1-1 0,1 0 1,0 1-1,-1-1 0,1 0 1,0 1-1,-1-1 0,1 0 1,0 1-1,-1-1 0,1 0 1,0 1-1,-1 0 0,-17 27 94,16-24-75,0 0-16,0-1 0,0 0-1,1 1 1,-1 0 0,1-1-1,0 1 1,0 0 0,0-1-1,1 1 1,-1 0 0,1 0-1,0 0 1,0 0 0,0-1-1,1 1 1,0 0 0,-1 0-1,1 0 1,0-1 0,1 1-1,-1-1 1,1 1 0,-1-1-1,1 1 1,0-1 0,0 0-1,1 0 1,-1 0 0,1 0-1,4 5 1,2-1 2,-1 0 1,1 0-1,0 0 0,1-1 1,-1-1-1,1 0 0,0 0 1,1-1-1,16 5 0,-9-4 39,0-1-1,33 2 0,-46-5-70,-1-1 0,0 0 0,0 0 0,1 0 0,-1 0 0,0-1 0,0 0 0,1 0 0,-1 0 0,0 0 0,0-1 0,0 1 0,0-1 0,-1 0 0,1 0 0,0-1 0,-1 1 0,5-4-1,-8 5-17,1 0 0,-1 1-1,1-1 1,-1 0 0,0 1-1,1-1 1,-1 0-1,0 1 1,1-1 0,-1 0-1,0 0 1,0 1 0,0-1-1,0 0 1,0 0-1,0 1 1,0-1 0,0 0-1,0 0 1,0 1 0,0-1-1,-1 0 1,1 0-1,0 1 1,0-1 0,-1 0-1,1 1 1,-1-2 0,-4-4-3411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3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9536,'0'0'3528,"11"0"-3298,-2-1-178,8 1 213,-1 0 1,1 1 0,0 1 0,17 4-1,-31-5-185,1 0-1,-1-1 1,0 2-1,0-1 1,1 0-1,-1 1 1,0-1-1,0 1 1,-1 0-1,1 0 1,0 0-1,-1 1 1,1-1-1,-1 0 1,1 1-1,-1 0 1,0-1-1,0 1 1,-1 0-1,1 0 1,2 6-1,15 43 499,-14-35-236,14 29 0,-16-41-270,-1 0 1,2 0-1,-1 0 0,0-1 1,1 1-1,0-1 1,0 0-1,0 0 0,9 5 1,-8-5-151,6 3 423,1 1 0,21 9 0,-30-16-473,0 0 1,0 0 0,0 0 0,0 0-1,0 0 1,0-1 0,0 1-1,1-1 1,-1 0 0,0 0-1,0 0 1,0 0 0,0-1-1,0 1 1,0-1 0,0 0-1,5-2 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3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0 10752,'0'0'2400,"-66"67"-2000,15-33-176,-3 8 8,3 5-16,-1-7 0,10-10-8,9-8 8,9-4 16,2-5 8,8-3-88,4-4 16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3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8336,'0'0'6900,"-1"11"-6727,0-1-129,0-1 48,0 0 0,0 0 1,1 0-1,0 0 0,0 0 0,1 0 0,0 0 0,5 15 0,-5-22-59,0 0 0,0 0 0,0 0 1,0 0-1,1 0 0,-1 0 0,0 0 0,1 0 0,0 0 0,0-1 0,-1 1 0,1-1 0,0 1 0,0-1 1,0 0-1,0 1 0,1-1 0,-1 0 0,4 1 0,-3-2 0,1 1 1,-1-1-1,1 0 1,-1 0-1,1 0 1,-1 0-1,1-1 0,-1 1 1,1-1-1,-1 0 1,1 0-1,3-2 1,1-1 24,0 0 1,-1 0-1,0 0 1,1-1 0,-1 0-1,-1-1 1,1 0 0,-1 0-1,0 0 1,7-10-1,13-14 230,-26 30-285,0-1 0,1 1 0,-1 0 0,0 0 0,0-1 0,1 1 0,-1 0 0,0 0 0,0 0 0,1-1 1,-1 1-1,0 0 0,1 0 0,-1 0 0,0 0 0,0 0 0,1 0 0,-1-1 0,0 1 0,1 0 0,-1 0 0,0 0 0,1 0 0,-1 0 0,0 0 0,1 0 0,-1 1 0,0-1 0,1 0 0,-1 0 0,0 0 0,1 0 0,-1 0 0,0 0 0,1 1 0,-1-1 0,0 0 0,0 0 0,1 0 0,-1 1 0,0-1 0,0 0 0,1 0 0,-1 1 0,0-1 0,0 0 0,0 0 0,1 1 0,-1-1 0,0 0 0,0 1 0,0-1 0,0 0 0,0 1 0,7 19 97,-2 5-23,-1 1 0,0 36 0,-4-50-51,-1 1-1,0 0 0,-1-1 0,-1 0 0,0 1 1,-8 22-1,-2 7 113,12-34-85,-2 1 0,1-1 0,-6 12 0,4-10-14,-5 5 196,8-14-225,1-1 1,-1 0-1,1 1 0,-1-1 0,1 0 0,-1 0 0,1 0 0,-1 0 0,1 0 0,-1 0 0,0 0 0,1 0 0,-1 0 0,1 0 0,-1 0 0,1 0 0,-1 0 1,1 0-1,-1 0 0,0 0 0,1-1 0,-1 1 0,1 0 0,-1 0 0,1-1 0,0 1 0,-1 0 0,1-1 0,-1 1 0,1 0 0,-1-1 0,0-2 27,-1 0-1,1 1 0,0-1 1,0 0-1,0 0 0,1 0 1,-1 0-1,1 0 0,-1 0 1,1 0-1,1-5 0,-1 5-23,0-1-1,1 1 1,-1 0-1,1 0 1,0 0-1,0 0 0,0 0 1,0 0-1,1 0 1,-1 0-1,1 0 1,0 0-1,0 1 0,0-1 1,0 1-1,0-1 1,0 1-1,1 0 1,-1 0-1,1 0 0,5-3 1,1 1-1,2-1 1,-1 2-1,0-1 1,1 2-1,11-3 1,-12 3-3,22-2 44,0 0 0,1 3 1,-1 0-1,1 2 0,55 9 0,-81-8-31,1-1 0,-1 1 1,0 0-1,12 5 0,-2 2-2731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4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123 106 7736,'0'0'10033,"-12"3"-9913,8-2-107,-4 1 45,0 0 1,0 0 0,0 1 0,0 0 0,0 1 0,1 0 0,-1 0 0,1 0 0,0 1 0,0 0 0,-7 8 0,13-12-43,0-1 1,0 1 0,1 0-1,-1 0 1,0 0-1,1 0 1,-1 0 0,1 0-1,-1 0 1,1 0 0,0 0-1,-1 0 1,1 0-1,0 2 1,0-3 3,0 1 1,0-1-1,0 1 0,0-1 1,0 1-1,0-1 1,0 0-1,1 1 0,-1-1 1,0 1-1,0-1 0,0 0 1,1 1-1,-1-1 0,0 0 1,0 1-1,1-1 1,-1 0-1,0 1 0,1-1 1,-1 0-1,0 0 0,1 1 1,-1-1-1,1 0 0,0 1 7,0-1 0,0 0 0,0 0 0,1 0 0,-1 0 0,0 0-1,0 0 1,0 0 0,1 0 0,-1 0 0,0 0 0,0-1 0,0 1-1,0-1 1,0 1 0,0 0 0,0-1 0,1 0 0,-1 1 0,-1-1 0,1 0-1,0 1 1,0-1 0,0 0 0,0 0 0,1-1 0,8-8 111,10-13 96,-20 22-219,1 0 0,-1 0 0,1 0 0,-1 1 0,0-1 0,0 0 0,1 0 1,-1 0-1,0 0 0,0 0 0,0 0 0,0 0 0,0 0 0,0 0 0,0 0 0,-1 1 0,1-1 0,0 0 1,0 0-1,-1 0 0,1 0 0,-1 0 0,1 1 0,-1-1 0,1 0 0,-1 0 0,1 1 0,-1-1 1,1 0-1,-2 0 0,1 1 3,0 1 0,0-1 0,-1 0-1,1 1 1,0-1 0,0 1 0,0 0 0,0-1 0,0 1 0,0 0 0,0 0 0,0 0 0,1-1 0,-1 1 0,0 0 0,0 0 0,0 1 0,-20 24 102,19-23-101,1-2-12,0 0 0,0 0 0,0 0 0,1 0 0,-1 0 0,0 1 0,1-1 0,-1 0 0,1 0 0,-1 1 0,1-1 0,0 0 0,-1 2 0,1-2-4,0-1 1,0 1-1,1-1 1,-1 1-1,0 0 1,0-1-1,0 1 1,0-1-1,1 1 1,-1-1-1,0 1 1,0-1-1,1 1 1,-1-1-1,0 1 1,1-1-1,-1 0 1,0 1-1,1-1 1,-1 1-1,1-1 1,0 1-1,0-1 1,1 1 0,0 0 0,0-1 0,0 1 0,-1-1 0,1 0 0,0 0 1,0 1-1,0-1 0,0 0 0,-1 0 0,1-1 0,0 1 0,0 0 0,0-1 0,0 1 0,2-2 0,0 1 5,1-2 0,-1 1 0,0 0 0,1-1 0,-1 0 0,-1 0 0,1 0 1,0 0-1,-1-1 0,1 1 0,-1-1 0,0 0 0,0 0 0,-1 0 0,1 0 0,-1-1 0,0 1 0,0-1 0,2-7 0,-4 11-3,1 1 0,-1-1 0,0 0-1,0 0 1,0 1 0,0-1 0,0 0 0,0 0-1,0 1 1,0-1 0,0 0 0,0 0-1,0 1 1,0-1 0,-1 0 0,1 0-1,0 1 1,0-1 0,-1 0 0,1 1 0,-1-1-1,1 0 1,0 1 0,-1-1 0,1 1-1,-1-1 1,0 1 0,1-1 0,-1 1-1,1-1 1,-1 1 0,0-1 0,1 1 0,-1 0-1,0-1 1,0 1 0,1 0 0,-1 0-1,0-1 1,0 1 0,1 0 0,-1 0-1,0 0 1,0 0 0,1 0 0,-1 0 0,0 0-1,0 1 1,-3-1 12,1 0 0,-1 0 1,1 0-1,0 0 0,-1 1 0,1 0 0,0 0 0,0 0 1,0 0-1,-4 2 0,-22 21 77,27-22-85,0-1-1,1 1 1,-1 0 0,1-1 0,-1 1 0,1 0 0,0 0 0,-1 0 0,1 0 0,0 1 0,0-1-1,1 0 1,-2 4 0,2-5-7,1 0 1,-1-1-1,0 1 0,1 0 0,-1-1 0,0 1 0,1 0 0,-1-1 1,1 1-1,-1-1 0,1 1 0,0-1 0,-1 1 0,1-1 0,-1 1 0,1-1 1,0 1-1,-1-1 0,1 0 0,0 0 0,0 1 0,-1-1 0,1 0 1,0 0-1,0 0 0,-1 0 0,1 1 0,0-1 0,1-1 0,25 1 10,-20-3-4,0 0 1,0 0-1,-1-1 1,1 1-1,-1-2 1,1 1-1,-1-1 1,-1 0-1,1 0 1,-1 0-1,1-1 1,-2 0-1,1 0 1,-1 0-1,5-10 1,-9 17-4,-1 0 0,0 0 0,1 0 0,-1 0-1,0-1 1,0 1 0,1 0 0,-1 0 0,0-1 0,0 1 0,0-1 0,0 1 0,0-1 0,0 1 0,0-1-1,0 1 1,-1-1 0,1 0 0,0 0 0,0 0 0,0 0 0,0 1 0,0-1 0,0-1 0,0 1-1,-1 0 1,1 0 0,0 0 0,0-1 0,0 1 0,0 0 0,0-1 0,0 1 0,0-1 0,0 1 0,0-1-1,0 0 1,0 1 0,0-1 0,1 0 0,-1 1 0,0-1 0,0 0 0,1 0 0,-1 0 0,0 0-1,1 0 1,-1 0 0,1 0 0,-1 0 0,1 0 0,0 0 0,-1 0 0,1 0 0,0 0 0,0-1 0,0 1-1,0 0 1,0 0 0,0 0 0,0 0 0,0 0 0,0 0 0,0 0 0,1-1 0,-1 1 0,1 0-1,-1 0 1,1-1 0,-5 8 11,0 0 0,1 0 0,0 0 1,0 1-1,0 0 0,1-1 0,0 1 0,0 0 0,1 0 0,-1 11 0,2-13-11,0 0 0,1-1 0,-1 1 0,1 0 1,0 0-1,1 0 0,-1 0 0,1-1 0,0 1 0,0-1 0,1 1 0,-1-1 0,1 0 0,0 0 1,6 7-1,-6-7-6,-1-2 5,0 0 1,1 1-1,-1-1 1,0 0-1,1 0 1,-1 0-1,4 2 1,-5-4-4,-1 0 1,1 0-1,0 0 1,-1 0 0,1 0-1,0 0 1,-1 0-1,1 0 1,0 0 0,-1 0-1,1 0 1,0 0-1,-1-1 1,1 1 0,0 0-1,-1 0 1,1-1-1,-1 1 1,1 0 0,-1-1-1,1 1 1,0-1-1,-1 1 1,0 0 0,1-1-1,-1 1 1,1-1-1,-1 0 1,1 1 0,-1-1-1,0 1 1,0-1-1,1 0 1,-1 1 0,0-1-1,0 1 1,0-1-1,1 0 1,-1 1 0,0-2-1,2-5 12,-1 0-1,0 0 0,0 1 1,0-1-1,-1 0 0,0 0 1,0 0-1,0 0 0,-3-9 1,-2-9 42,-9-26 1,12 45-44,1 1 10,-1 0 0,0-1 0,0 1 0,-1 0-1,0 0 1,0 1 0,-4-6 0,6 8-11,0 1-1,0-1 1,-1 1 0,1 0 0,-1-1-1,1 1 1,-1 0 0,0 0 0,1 0-1,-1 0 1,0 0 0,0 1 0,0-1-1,1 0 1,-1 1 0,0 0-1,0-1 1,0 1 0,0 0 0,0 0-1,0 0 1,0 0 0,0 0 0,-3 1-1,2 0 1,-1 1 0,1-1 0,-1 1 1,1 0-1,0 0 0,0 0 0,0 0 0,0 1 0,0-1 0,1 1 0,-1 0 0,1-1 0,0 1 0,0 0 0,-3 6 0,1-3-8,0 0 0,1 1 1,1 0-1,-1-1 0,1 1 0,0 0 0,-1 9 0,2-13-7,1-1 1,0 1-1,0 0 1,0 0-1,0 0 1,0-1-1,0 1 1,1 0-1,0 0 1,-1-1-1,1 1 1,0 0-1,0-1 1,1 1-1,-1-1 1,0 1-1,1-1 1,-1 0-1,1 0 1,4 4 0,-4-4 1,0-1 0,0 0 1,-1 0-1,1 0 0,0 0 1,1-1-1,-1 1 1,0-1-1,0 1 0,0-1 1,0 1-1,0-1 1,1 0-1,-1 0 0,0 0 1,0-1-1,0 1 0,0 0 1,1-1-1,-1 1 1,0-1-1,0 0 0,0 0 1,0 0-1,0 0 0,0 0 1,2-1-1,21-18-131,-13 8-2848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4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54 7432,'0'0'4508,"-11"1"-4320,-80 10 590,62-11-60,25 0-572,-1 0-1,0 0 1,0 0 0,0 0-1,0 1 1,-8 2 0,8-1 10,0 0 1,0 1 0,0 0 0,0 0 0,1 0-1,-1 0 1,-6 7 0,-15 11 235,24-19-356,-1 0-1,1 1 0,-1-1 1,1 1-1,0 0 1,0 0-1,0 0 0,0 0 1,1 0-1,-1 0 1,-1 6-1,-9 38 225,9-30-149,2 1 0,0-1-1,2 28 1,1-19 58,7 31 0,-7-47-130,0 0 0,1 0 1,1-1-1,-1 1 1,1-1-1,7 12 0,-1-3 50,-9-16-79,0 0 0,0 0 0,0 0 0,0 0 0,0 0 0,1 0 0,-1 0 0,0 0 0,1 0 0,0 0 0,-1-1 0,1 1 0,0-1 0,0 1 0,0-1 0,0 0 0,0 0 0,0 0-1,4 2 1,10 2 25,-11-3-14,1 0-1,-1-1 1,1 1 0,0-1-1,-1 0 1,1 0 0,0-1-1,0 0 1,7 0 0,10-4 17,0 0 0,-1-2 0,0 0 1,0-2-1,39-19 0,-41 18-38,20-13 44,-38 20-37,0 0 1,1 0-1,-1 0 0,0 0 1,0-1-1,-1 1 0,1 0 1,0-1-1,-1 1 0,0-1 1,1 1-1,-1-1 0,1-4 1,1-11 19,0-1 0,-1 0 1,-1 0-1,-1 0 0,-1 0 0,0 0 1,-2 1-1,-8-34 0,6 33 33,-2 0 0,0 0-1,-15-27 1,17 36 4,0 1 1,-1 1-1,0-1 1,-1 1-1,1 0 1,-1 0-1,-1 1 0,-12-10 1,15 14-22,0 0 0,0 1 0,0 0 0,0 0 0,0 0 0,0 0 0,-1 1 0,1 0 0,-1 0 1,1 0-1,-9 1 0,11 0-39,1 0 1,-1 0-1,0 0 0,1 1 1,-1-1-1,1 1 1,-1 0-1,1-1 1,-1 1-1,1 0 0,-1 1 1,1-1-1,0 0 1,0 1-1,-1-1 0,1 1 1,0 0-1,0-1 1,1 1-1,-1 0 1,0 0-1,1 0 0,-1 1 1,1-1-1,-2 4 1,-3 8-2615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4:45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7936,'0'0'9247,"10"5"-9088,31 15-11,-37-18-122,-1-1 0,0 0-1,1-1 1,-1 1 0,1 0-1,-1-1 1,1 0 0,0 0-1,-1 0 1,1 0 0,-1-1 0,1 1-1,-1-1 1,6-2 0,11 0 100,-11 2-66,6 1 82,1-1 0,-1-1 0,0 0 1,18-5-1,-28 5-26,0 1 1,1 1-1,-1-1 0,0 1 1,8 0-1,-4 0 68,-8 0 130,-8 19-148,4-12-155,0-1 0,-1 1-1,0-1 1,0 0 0,0 0-1,-1 0 1,0 0 0,0-1-1,0 0 1,-1 0 0,0-1-1,-8 6 1,-26 25 37,33-28-33,2-1-1,1-1-1,-1 0 1,0-1-1,0 1 0,-1-1 1,1 0-1,-1 0 1,0-1-1,-10 6 0,12-8-6,1 1 0,0 0 0,0 0 0,-1 0-1,2 1 1,-1-1 0,-3 3 0,-9 8 78,8-11-101,7-2 15,0 0 0,0 0 1,0 0-1,0 0 0,0 0 0,0 0 1,0 0-1,0 1 0,0-1 0,1 0 1,-1 0-1,0 0 0,0 0 0,0 0 1,0 0-1,0 1 0,0-1 1,0 0-1,0 0 0,0 0 0,0 0 1,0 0-1,-1 0 0,1 0 0,0 1 1,0-1-1,0 0 0,0 0 0,0 0 1,0 0-1,0 0 0,0 0 0,0 0 1,0 1-1,0-1 0,0 0 0,-1 0 1,1 0-1,0 0 0,0 0 0,0 0 1,0 0-1,0 0 0,0 0 0,-1 0 1,3 1-10,-4-1 4,2 0 7,0 0-1,0 0 1,0 0 0,0 0 0,0 0 0,-1 0 0,1 0-1,0 0 1,0 0 0,0 0 0,0 0 0,0 0 0,0 0-1,-1 0 1,1 0 0,0 0 0,0 1 0,0-1 0,0 0-1,0 0 1,0 0 0,-1 0 0,1 0 0,0 0 0,0 0-1,0 0 1,0 1 0,0-1 0,0 0 0,0 0 0,0 0-1,0 0 1,0 0 0,0 1 0,0-1 0,0 0 0,0 0-1,0 0 1,0 0 0,0 0 0,0 1 0,0-1 0,0 0-1,0 0 1,0 0 0,0 0 0,0 0 0,0 1 0,0-1 0,0 0-1,0 0 1,0 0 0,0 0 0,0 0 0,0 0 0,1 0-1,-1 1 1,0-1 0,0 0 0,0 0 0,9 6 25,4-7-1,-1 0 1,0-1-1,0-1 0,18-5 0,-17 4-2,0 1-1,0 0 1,22-2-1,50-1 141,-56 4-201,-16 2-605,0-1-1,0 0 0,15-5 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259 225 10248,'0'0'9231,"-10"-6"-8956,3 1-201,4 3-54,1 0 0,0 0 0,-1 1 0,1-1-1,-1 0 1,1 1 0,-1 0 0,0 0 0,0 0 0,0 0 0,1 0 0,-1 0 0,0 1 0,0-1 0,0 1 0,0 0 0,0 0-1,0 0 1,0 0 0,0 0 0,0 1 0,-5 1 0,-6 4 118,0 0 0,0 1 0,1 1 1,-1 0-1,2 1 0,-21 18 0,27-22-78,1 0 0,0 0-1,0 1 1,1 0 0,0 0 0,-1 0 0,2 0 0,-1 1-1,1-1 1,0 1 0,1 0 0,-1 0 0,1 0 0,1 0-1,-1 0 1,0 12 0,2-15-21,1 0 0,0 1-1,-1-1 1,1 0 0,1 0 0,-1 0-1,1-1 1,-1 1 0,1 0 0,0 0 0,0-1-1,1 1 1,-1-1 0,1 0 0,0 0 0,3 4-1,-3-5-2,-1 0-1,1 1 1,0-1 0,-1 0-1,1 0 1,0-1-1,0 1 1,0-1-1,1 1 1,-1-1 0,0 0-1,0 0 1,1-1-1,-1 1 1,1-1-1,-1 1 1,0-1-1,1 0 1,4-1 0,-4 0 0,-1 0 0,0-1 0,0 1 1,0-1-1,0 0 0,0 0 1,-1 0-1,1 0 0,-1-1 0,5-4 1,21-28 274,-23 28-233,-1 0-1,0-1 1,-1 1 0,1-1-1,-2 0 1,1 0-1,-1 0 1,0 0 0,0-1-1,0-12 1,-2 1 170,0 0 0,-1 1 0,-5-27 0,5 25 348,1 20-591,0 1 1,0 0 0,0 0-1,0 0 1,0 0-1,0 0 1,0 0-1,0 0 1,0 0-1,0-1 1,0 1-1,0 0 1,1 0-1,-1 0 1,0 0-1,0 0 1,0 0 0,0 0-1,0 0 1,0 0-1,0 0 1,1 0-1,-1 0 1,0 0-1,0 0 1,0 0-1,0 0 1,0 0-1,0 0 1,1 0-1,-1 0 1,0 0 0,0 0-1,0 0 1,0 0-1,0 0 1,0 0-1,0 0 1,1 0-1,-1 0 1,0 0-1,0 0 1,0 0-1,0 0 1,0 1-1,0-1 1,0 0 0,0 0-1,1 0 1,-1 0-1,0 0 1,0 0-1,0 0 1,0 0-1,0 1 1,0-1-1,0 0 1,0 0-1,0 0 1,0 0-1,0 0 1,20 34 206,-11-17-197,-3-8 31,0 1 1,1-1-1,0 0 0,1-1 0,-1 0 0,2 0 0,-1 0 1,1-1-1,0-1 0,14 9 0,-20-14-12,-1 0-1,1 0 1,0 0-1,0-1 1,-1 1-1,1-1 1,0 1-1,0-1 1,0 0-1,0 0 1,0-1-1,0 1 1,-1 0-1,1-1 1,0 0-1,0 0 1,0 1-1,-1-2 1,5-1-1,3-3 91,-1 0-1,0-1 0,15-13 0,-1 0 117,47-44 654,-70 64-879,1-1 0,-1 1 0,0 0 0,1-1 0,-1 1 0,0 0 0,1-1-1,-1 1 1,1 0 0,-1 0 0,1-1 0,-1 1 0,0 0 0,1 0 0,-1 0 0,1 0-1,-1-1 1,1 1 0,-1 0 0,1 0 0,-1 0 0,1 0 0,-1 0 0,1 0-1,-1 0 1,1 0 0,-1 1 0,2-1 0,1 14 273,-1-5-297,-2-1 57,1 0 0,-1-1-1,-2 14 1,2-14 16,-1 0 0,1 0 1,0 0-1,0 0 0,2 9 0,-1-15-54,0-1 0,-1 0 1,1 1-1,-1-1 0,1 0 0,0 0 0,0 0 0,-1 0 0,1 1 1,0-1-1,-1 0 0,1 0 0,0 0 0,-1-1 0,1 1 1,0 0-1,-1 0 0,1 0 0,0 0 0,-1-1 0,1 1 0,0 0 1,-1 0-1,1-1 0,0 0 0,20-8 86,21-16 191,54-22-1,-95 47-283,-1 0 0,1 0 1,-1-1-1,1 1 0,0 0 0,-1 0 0,1 0 0,-1 0 0,1 0 0,0 0 0,-1 0 0,1 0 0,0 0 0,-1 1 0,1-1 0,-1 0 0,1 0 0,-1 0 0,1 1 1,0-1-1,-1 0 0,1 1 0,-1-1 0,1 0 0,-1 1 0,1 0 0,12 19 122,0 23 38,-12-34-163,1-1 0,0 1 0,0-1 0,1 1 0,5 10 0,-7-17 0,1 0 0,-1 1 0,1-1 0,-1 0 0,1 0 0,-1-1 0,1 1 0,0 0 0,0 0 0,0-1 0,0 1 0,0-1 0,1 0 0,-1 0 0,0 0 0,0 0 0,1 0 0,-1 0 0,1 0 0,-1-1 0,1 1 0,4-1 0,2 0 0,0 0 0,1-1 0,-1 0 0,0-1 0,0 1 0,0-2 0,13-5 0,59-31 0,-47 22 0,-14 8 0,18-10 0,-56 36 0,0 1 0,1 0 0,1 2 0,-18 26 0,30-41 0,1 1 0,-1-1 0,1 1 0,0-1 0,1 1 0,-1 0 0,1 0 0,0 0 0,1 1 0,-2 9 0,3-15 0,0 0 0,0 0 0,0 0 0,0 0 0,1-1 0,-1 1 0,0 0 0,1 0 0,-1 0 0,0 0 0,1-1 0,-1 1 0,1 0 0,-1 0 0,1-1 0,0 1 0,-1 0 0,1-1 0,0 1 0,-1-1 0,1 1 0,0-1 0,0 1 0,0-1 0,-1 1 0,1-1 0,0 0 0,0 1 0,0-1 0,0 0 0,0 0 0,0 0 0,0 0 0,-1 0 0,1 0 0,0 0 0,2 0 0,2 0 0,0 0 0,0-1 0,-1 0 0,1 0 0,8-3 0,-1-1 0,1-1 0,-1 0 0,0-1 0,-1-1 0,0 0 0,0 0 0,10-12 0,65-72 0,-78 80 0,1 1 0,-2-2 0,0 1 0,0-1 0,-1 0 0,-1 0 0,0-1 0,4-15 0,-4 7 0,-1 0 0,-1 0 0,-1 0 0,-1-35 0,-2 47 0,0-1 0,0 1 0,-2 0 0,-5-18 0,8 28 0,0-1 0,0 1 0,0-1 0,-1 1 0,1-1 0,0 1 0,0-1 0,0 1 0,-1-1 0,1 1 0,0 0 0,-1-1 0,1 1 0,0-1 0,-1 1 0,1 0 0,-1-1 0,1 1 0,-1 0 0,1 0 0,0-1 0,-1 1 0,1 0 0,-1 0 0,1 0 0,-1-1 0,1 1 0,-1 0 0,0 0 0,0 0 0,0 1 0,0-1 0,0 0 0,0 1 0,0-1 0,0 1 0,0-1 0,0 1 0,0-1 0,0 1 0,0 0 0,1-1 0,-2 2 0,-19 26 0,16-13 0,1-1 0,0 0 0,1 1 0,0 0 0,1 0 0,1 0 0,0 26 0,2-31 112,0 0 0,0 0-1,1 0 1,0 0 0,1 0 0,0 0 0,0-1 0,8 15-1,-9-20-376,1 1 1,-1-1-1,1 1 0,0-1 0,0 0 0,0 0 1,1 0-1,0 0 0,-1-1 0,1 1 0,1-1 1,-1 0-1,0 0 0,1-1 0,-1 1 0,1-1 0,0 0 1,6 2-1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0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35 153 8136,'0'0'3161,"2"-10"-2557,7-96 1503,-9 97-1599,0 8-341,0-1 1,1 0-1,-1 0 0,0 0 0,0 0 0,-1 0 0,1 1 0,0-1 0,-1 0 0,1 0 0,-1 0 0,1 1 0,-2-3 0,1 3 352,-4 40 2844,-13 202-1293,3-27-351,13-191-1184,2 0 1,4 44 0,-4-53-232,1-5 585,5-21-173,-3 3-597,2-7 143,0 0 0,14-24 0,-16 34-212,0 1-1,1 0 0,0 1 0,0-1 0,0 0 1,0 1-1,1 0 0,-1 0 0,1 1 0,10-7 0,-5 5 53,1-1 0,0 2 0,-1 0 0,18-5 0,-24 8-77,0 0 1,0 1 0,0-1-1,0 1 1,0 0 0,0 0-1,0 0 1,0 0 0,0 1-1,0 0 1,0 0 0,-1 0-1,1 0 1,0 0-1,0 1 1,5 3 0,-7-4-21,0 0 0,0 0 1,-1 0-1,1 0 0,0 1 0,0-1 1,-1 1-1,1-1 0,-1 1 1,1 0-1,-1 0 0,0-1 0,1 1 1,-1 0-1,0 0 0,0 0 0,-1 0 1,1 1-1,0-1 0,-1 0 1,1 0-1,-1 0 0,0 0 0,1 3 1,-1-1-3,1 0 0,-1 0 0,0-1 0,0 1-1,0 0 1,-1 0 0,1-1 0,-1 1 0,0 0 0,0-1 0,0 1 0,-1-1 0,1 1 0,-1-1 0,0 1 0,0-1 0,0 0 0,0 0 0,0 0 0,-1 0 0,1-1 0,-1 1 0,0-1-1,0 1 1,0-1 0,-3 2 0,1-1-2,0-1 0,0 0 0,1-1 0,-1 1 0,-1-1 0,1 0 0,0 0 0,0 0 0,0-1 0,0 0 0,0 0 0,-1 0 0,1-1 0,0 0 0,0 1 0,0-2 0,0 1 0,-7-3 0,0-2 55,0 1 0,1-2 0,-14-9 0,67 2 159,195-67-263,-219 75 47,-1-1 1,1-1-1,-1 0 0,-1-2 0,0 1 0,27-23 1,15-10 108,-54 42-101,-5 9-4,-5 17-4,3-14 5,2-3 14,0 0 0,0 0 0,1-1-1,1 13 1,0-18-9,-1 0-1,1 1 1,-1-1-1,1 0 1,0 0-1,0 0 1,1 0-1,-1 0 1,0 0-1,1-1 1,0 1-1,0 0 1,0-1-1,0 1 1,2 2-1,-2-4 3,0-1-1,-1 1 0,1 0 0,0-1 1,0 1-1,-1-1 0,1 0 0,0 0 1,0 1-1,-1-1 0,1 0 0,0 0 1,0-1-1,0 1 0,-1 0 0,1-1 1,0 1-1,0-1 0,-1 1 0,1-1 1,0 0-1,1-1 0,39-22 182,-39 22-166,2-1-8,12-9 89,0 1 1,1 1-1,29-12 1,-47 21-104,1 1 0,-1 0 0,1 0 0,0-1 0,-1 1 0,1 0 0,-1 0 0,1 0 0,0 0 0,-1 0 0,1 0 0,0 0 0,-1 0 1,1 0-1,0 0 0,-1 0 0,1 0 0,0 1 0,-1-1 0,1 0 0,-1 0 0,1 1 0,-1-1 0,1 0 0,0 1 0,-1-1 0,1 1 0,-1-1 0,0 0 1,2 2-1,-1 0 4,0 0 0,0-1 0,-1 1 0,1 0 0,0 0 0,-1 0 1,1 0-1,-1 0 0,0 1 0,0 1 0,1 8 31,-2-1 1,-2 20-1,-3 3-15,-2 0 1,-17 48-1,-34 66 29,47-121-51,5-8-2,-2 3 0,0-1 0,-1 0 0,-1 0 0,-19 25 0,30-45 0,-1 0 0,0 0 0,1-1 0,-1 1 0,1 0 0,-1-1 0,0 1 0,1-1 0,-1 1 0,0-1 0,0 1 0,1-1 0,-1 1 0,0-1 0,0 1 0,0-1 0,0 0 0,0 0 0,0 0 0,1 1 0,-1-1 0,0 0 0,0 0 0,0 0 0,0 0 0,0 0 0,0 0 0,0-1 0,-1 1 0,0-1 0,0-1 0,0 1 0,0 0 0,1-1 0,-1 1 0,0-1 0,1 1 0,0-1 0,-1 0 0,1 0 0,0 1 0,-2-3 0,0-3 0,-1 0 0,1 0 0,1 0 0,-1 0 0,1 0 0,-3-15 0,5 14 0,-1-1 0,2 1 0,-1 0 0,1 0 0,0-1 0,3-11 0,-2 16 0,-1 0 0,1 0 0,0 0 0,0 1 0,1-1 0,-1 1 0,1-1 0,0 1 0,-1 0 0,1 0 0,1 0 0,-1 0 0,7-4 0,12-6 0,1 2 0,0 0 0,0 2 0,1 0 0,47-9 0,16-7 0,-70 19 903,-9 1-5333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9040,'0'0'8802,"14"-6"-8381,-14 6-412,17-8 254,0 0-1,-1-2 1,0 1 0,26-23 0,23-33 985,-52 52-998,-2-1-1,1-1 1,-2 0-1,0 0 1,-1-1-1,0-1 1,8-25-1,13-21 539,-28 59-731,0 0 0,0 1-1,0-1 1,-1 0 0,0 0 0,0 0-1,0 0 1,0 0 0,-1 0 0,1 0 0,-1-8-1,-1 5 54,-1-1-1,0 1 0,0-1 1,-1 1-1,-4-9 0,6 15-102,0-1 0,-1 1 0,1-1-1,0 1 1,-1 0 0,1-1 0,-1 1-1,0 0 1,1 0 0,-1 0 0,0 0 0,0 1-1,1-1 1,-1 0 0,0 1 0,0-1-1,0 1 1,0 0 0,0-1 0,0 1 0,0 0-1,0 0 1,0 0 0,-3 1 0,2-1-9,-1 1 1,0-1-1,1 1 0,-1-1 1,0 1-1,1 0 1,-1 1-1,1-1 1,-1 0-1,1 1 1,0 0-1,-6 4 1,-13 13-55,19-17 47,-1 0 1,1 1-1,0-1 0,0 1 1,0 0-1,1 0 0,-1 0 1,1 0-1,0 0 0,-1 0 0,2 1 1,-1-1-1,0 1 0,1-1 1,-3 8-1,2-3-7,0 1 1,1 0-1,0 0 0,1 0 1,0 0-1,0 0 0,0 0 1,2 0-1,-1-1 1,4 14-1,18 68 9,21 65 237,-34-123-13,-1 1 0,-2 0 1,4 37-1,-9-55-110,-1 0 1,-1 0-1,0 0 0,-1-1 1,-1 1-1,0 0 0,-7 23 1,7-29-39,-1-1 1,-1 1-1,1-1 1,-1 0-1,-1 0 1,1 0-1,-1-1 1,-1 0-1,1 0 1,-1 0-1,-1 0 1,1-1-1,-14 10 1,17-15-48,1 0-1,-1-1 1,1 1 0,-1 0-1,0-1 1,1 1 0,-1-1-1,0 0 1,1 0 0,-1 0-1,0 0 1,0-1 0,1 1 0,-1-1-1,-3 0 1,4 0-8,1 1 0,-1-1-1,0 1 1,0-1 0,1 1 0,-1-1 0,0 0-1,0 0 1,1 0 0,-1 0 0,1 0 0,-1 0-1,1 0 1,0-1 0,-1 1 0,1 0-1,0-1 1,0 1 0,0-1 0,0 1 0,-1-3-1,-1-7 95,3 10-97,0 0 1,-1 0 0,1 1 0,0-1-1,0 0 1,0 0 0,0 0-1,0 0 1,0 0 0,0 0-1,0 1 1,0-1 0,0 0-1,0 0 1,1 0 0,-1 0-1,0 0 1,1 1 0,-1-1 0,0 0-1,1 0 1,-1 1 0,1-1-1,-1 0 1,1 1 0,0-1-1,-1 0 1,1 1 0,0-1-1,-1 1 1,2-1 0,10-13 52,-11 11-49,1 1 0,0-1 0,0 1 0,0 0 0,0-1 0,0 1 1,1 0-1,-1 0 0,1 0 0,-1 1 0,1-1 0,0 1 0,-1-1 0,1 1 0,6-2 0,9 2 30,-14 1-34,0 0 1,-1-1-1,1 1 1,0 1-1,0-1 1,0 1-1,0-1 1,5 3-1,6 2 40,0 0 0,1 0 1,0-1-1,0-1 0,0-1 0,1-1 0,-1 0 0,0 0 0,1-2 1,27-4-1,-22-1 155,-1-1 0,0-1 1,0-1-1,29-17 0,-13 6-24,-26 14-111,0-1-1,17-14 0,15-9 87,-39 28-139,0 1 0,0-1-1,1 1 1,-1 0 0,0 0 0,1 1 0,-1-1 0,0 1-1,1 0 1,-1 1 0,0-1 0,1 0 0,6 3-1,0 0 17,-1-2 62,-17-11 4,2 5-88,0 1 1,0 0-1,0 0 0,0 1 1,-1-1-1,0 1 1,1 0-1,-1 0 0,0 1 1,-7-2-1,10 3-15,0 1 0,0-1 0,0 1-1,1-1 1,-1 1 0,0 0 0,0 0 0,0 0-1,0 1 1,0-1 0,0 1 0,0 0 0,0-1 0,0 1-1,0 1 1,0-1 0,1 0 0,-1 1 0,1-1-1,-1 1 1,1 0 0,-1 0 0,-3 3 0,1 1-14,1-1 1,-1 0 0,1 1-1,0 0 1,0 0 0,1 1-1,0-1 1,-4 9 0,7-12 3,-1 0 1,0 0-1,1 0 1,0 0 0,0 0-1,0 0 1,0 0-1,0 0 1,1 1 0,-1-1-1,1 0 1,0 0 0,0-1-1,0 1 1,0 0-1,0 0 1,1 0 0,-1-1-1,1 1 1,0-1-1,0 1 1,2 2 0,-3-4 8,-1 0 1,1-1 0,0 1-1,0 0 1,0 0 0,0-1-1,0 1 1,0 0 0,0-1-1,0 1 1,0-1 0,0 1-1,0-1 1,1 0 0,-1 1-1,0-1 1,0 0 0,0 0-1,0 0 1,1 0 0,-1 0-1,0 0 1,2 0 0,0-1 3,0 0 0,0 0 0,0 0 0,0-1 0,-1 1 0,1-1 0,0 1 0,-1-1 0,3-2 0,4-4 23,-1 0 1,-1 0-1,1-1 0,6-10 0,46-82 490,-53 93-406,-2 21-91,-2-3-40,1 1 1,1 0-1,0-1 0,0 0 1,1 0-1,0 0 1,0-1-1,1 0 1,1 0-1,11 10 1,-14-14 15,0-1 1,0 0-1,1 0 1,0 0-1,0-1 1,0 1-1,0-2 1,0 1-1,1-1 1,-1 0-1,1 0 1,0 0-1,0-1 1,-1 0-1,1-1 1,0 1-1,0-1 1,8-2-1,-5 1 37,0 0 0,0-1 0,0-1-1,0 1 1,0-2 0,0 1-1,-1-2 1,0 1 0,0-1-1,0 0 1,-1-1 0,1 0 0,-1 0-1,12-14 1,-18 17 8,0 0 0,0 0 1,0-1-1,-1 1 0,1-1 0,-1 1 1,0-1-1,0 1 0,-1-1 0,1 0 1,-1 1-1,1-1 0,-1 0 0,-1-7 1,1 9-37,0 2-1,0-1 0,1 0 0,-1 0 0,0 1 0,0-1 0,1 0 0,-1 1 0,1-1 0,-1 0 0,0 1 0,1-1 0,-1 1 0,1-1 0,0 0 0,-1 1 0,1-1 0,-1 1 0,1 0 0,0-1 0,-1 1 0,1-1 0,0 1 0,0 0 0,-1 0 0,1-1 0,0 1 0,0 0 0,-1 0 0,1 0 0,0 0 0,0 0 0,0 0 0,31 0 0,-25 0 0,-4 0-1,1 1 0,-1-1 0,0 1 0,1 0 0,-1 0 0,0 0 0,1 0 0,-1 0 0,0 1 0,0-1 0,0 1 0,0 0 0,-1 0 0,1 0 0,0 0 0,-1 1 0,1-1 0,3 6 0,3 4-5,-1 1-1,0 1 1,7 13-1,1 5 7,-14-29 1,0-1 0,-1 1 0,1-1 1,0 0-1,0 0 0,0 1 0,1-1 0,-1 0 1,0-1-1,1 1 0,-1 0 0,1-1 0,0 0 1,-1 1-1,1-1 0,0 0 0,0 0 0,0 0 1,0-1-1,0 1 0,4-1 0,-1 0 1,0 0 0,0-1-1,0 1 1,0-1 0,-1-1 0,1 1-1,0-1 1,-1 0 0,1-1-1,5-2 1,6-4-2,0-1 0,0 0 0,-1-1 0,20-19 0,-29 23 0,7-6 0,0 1 0,26-18 0,-37 28 0,0 0 0,1 0 0,-1 0 0,0 0 0,1 0 0,0 1 0,-1 0 0,1 0 0,0 0 0,0 0 0,0 1 0,0-1 0,-1 1 0,1 0 0,0 0 0,0 0 0,0 1 0,0 0 0,4 0 0,-6 0 0,0 0 0,1 0 0,-1 0 0,0 0 0,0 1 0,0-1 0,0 1 0,0-1 0,0 1 0,0-1 0,0 1 0,-1 0 0,1 0 0,-1 0 0,1 0 0,-1 0 0,0 1 0,0-1 0,0 0 0,0 0 0,0 1 0,1 2 0,-2 0 0,1 0 0,-1-1 0,0 1 0,0 0 0,0 0 0,-1 0 0,0 0 0,0 0 0,0-1 0,-2 6 0,0 20 0,3-22 0,1-8 0,-1 0 0,0 0 0,0 0 0,0 0 0,1 1 0,-1-1 0,0 0 0,0 0 0,0 0 0,1 0 0,-1 0 0,0 0 0,0 0 0,1 0 0,-1 0 0,0 0 0,0 0 0,0 0 0,1 0 0,-1 0 0,0 0 0,0 0 0,1 0 0,-1 0 0,0 0 0,0 0 0,1 0 0,-1 0 0,0 0 0,0 0 0,0 0 0,1-1 0,-1 1 0,0 0 0,0 0 0,0 0 0,0 0 0,1 0 0,-1-1 0,0 1 0,10-7 0,107-114 0,-114 118 0,2-1 0,-1 1 0,0 0 0,1 1 0,-1-1 0,1 0 0,0 1 0,6-2 0,-10 4 0,0 0 0,0-1 0,0 1 0,0 0 0,0 0 0,0 0 0,0-1 0,0 1 0,1 1 0,-1-1 0,0 0 0,0 0 0,0 0 0,0 0 0,0 1 0,0-1 0,0 0 0,0 1 0,0-1 0,0 1 0,0 0 0,0-1 0,0 1 0,-1-1 0,1 1 0,0 0 0,0 0 0,-1 0 0,1-1 0,0 1 0,-1 0 0,1 0 0,-1 0 0,1 0 0,-1 0 0,1 0 0,-1 0 0,0 0 0,1 0 0,-1 0 0,0 0 0,0 0 0,0 1 0,0-1 0,0 0 0,0 1 0,0 82 0,0-83 0,0-1 0,0 0 0,0 1 0,0-1 0,0 0 0,0 1 0,1-1 0,-1 0 0,0 1 0,0-1 0,0 0 0,0 0 0,1 1 0,-1-1 0,0 0 0,0 0 0,0 1 0,1-1 0,-1 0 0,0 0 0,0 1 0,1-1 0,-1 0 0,0 0 0,1 0 0,-1 0 0,0 0 0,0 1 0,1-1 0,-1 0 0,0 0 0,1 0 0,-1 0 0,0 0 0,1 0 0,-1 0 0,0 0 0,1 0 0,-1 0 0,0 0 0,1 0 0,-1 0 0,0-1 0,1 1 0,-1 0 0,0 0 0,0 0 0,1 0 0,-1 0 0,0-1 0,1 1 0,-1 0 0,0 0 0,1-1 0,16-10 0,54-56 0,-48 44 0,1 0 0,2 1 0,35-23 0,-60 44 0,1 0 0,0 0 0,-1 0 0,1 0 0,0 0 0,0 1 0,0-1 0,0 1 0,0-1 0,0 1 0,0 0 0,0-1 0,0 1 0,0 0 0,0 1 0,2-1 0,-3 0 0,0 1 0,0-1 0,0 1 0,0-1 0,-1 1 0,1-1 0,0 1 0,0 0 0,-1-1 0,1 1 0,0 0 0,-1 0 0,1-1 0,-1 1 0,1 0 0,-1 0 0,1 0 0,-1 0 0,0 0 0,1-1 0,-1 1 0,0 0 0,0 0 0,1 0 0,-1 0 0,0 0 0,0 0 0,0 0 0,0 0 0,-1 0 0,1 0 0,0 2 0,-7 41 0,3-23 0,-2 32 0,6-47 0,0 1 0,0-1 0,1 0 0,0 1 0,0-1 0,1 0 0,-1 0 0,1 0 0,4 8 0,-5-13 0,0 0 0,-1 0 0,1 0 0,0 0 0,0 0 0,0-1 0,0 1 0,1 0 0,-1-1 0,0 1 0,0-1 0,0 1 0,0-1 0,1 1 0,-1-1 0,0 0 0,0 0 0,1 1 0,-1-1 0,0 0 0,0 0 0,1 0 0,-1-1 0,0 1 0,1 0 0,-1 0 0,2-1 0,39-12 0,-36 11 0,20-10 0,-1 0 0,-1-2 0,0-1 0,-1 0 0,29-27 0,-7 7 0,-42 32 0,-21 35 0,14-26 0,1-1 0,0 1 0,0 0 0,0-1 0,1 1 0,-1 0 0,2 1 0,-1-1 0,1 0 0,-1 12 0,1-14 0,1-1 0,0 1 0,0 0 0,0-1 0,1 1 0,-1-1 0,1 1 0,0-1 0,0 1 0,0-1 0,1 0 0,-1 1 0,1-1 0,-1 0 0,1 0 0,0 0 0,1 0 0,-1-1 0,0 1 0,1 0 0,4 3 0,-6-5 0,1-1 0,0 1 0,0 0 0,-1-1 0,1 1 0,0-1 0,0 0 0,-1 1 0,1-1 0,0 0 0,0 0 0,0 0 0,0-1 0,-1 1 0,1 0 0,0-1 0,0 1 0,0-1 0,-1 1 0,1-1 0,0 0 0,-1 0 0,1 0 0,-1 0 0,1 0 0,-1 0 0,2-2 0,6-4 0,0 0 0,15-18 0,-23 23 0,1 0 0,0 0 0,0 0 0,-1-1 0,1 1 0,-1 0 0,1-1 0,-1 1 0,0-1 0,0 0 0,0 1 0,-1-1 0,1 0 0,0 1 0,-1-1 0,0 0 0,0 0 0,0 1 0,0-1 0,0 0 0,0 0 0,-1 0 0,0 1 0,1-1 0,-1 0 0,0 1 0,0-1 0,0 1 0,-1-1 0,1 1 0,0-1 0,-1 1 0,0 0 0,1 0 0,-1 0 0,0 0 0,0 0 0,-1 0 0,-2-2 0,1 2 0,1-1 0,-1 1 0,1 1 0,-1-1 0,0 0 0,-5-1 0,8 3 0,0 0 0,0-1 0,0 1 0,0 0 0,0 0 0,0 0 0,0-1 0,0 1 0,0 0 0,0 0 0,0 1 0,0-1 0,0 0 0,0 0 0,0 0 0,0 1 0,0-1 0,0 0 0,0 1 0,0-1 0,0 1 0,0-1 0,0 1 0,1 0 0,-1-1 0,0 1 0,0 0 0,1-1 0,-1 1 0,-1 2 0,2-3 0,0 1 0,0 0 0,0 0 0,0 0 0,0-1 0,0 1 0,1 0 0,-1 0 0,0-1 0,0 1 0,1 0 0,-1 0 0,0-1 0,1 1 0,-1 0 0,1-1 0,-1 1 0,0 0 0,1-1 0,0 1 0,-1-1 0,1 1 0,-1-1 0,1 1 0,0-1 0,0 1 0,23 15 0,-21-15 0,1 1 0,1 0 0,0 0 0,0-1 0,0 0 0,1 0 0,-1 0 0,0 0 0,0-1 0,0 0 0,1 0 0,-1-1 0,0 1 0,0-1 0,6-2 0,-2 1 0,1 0 0,-1-1 0,0 0 0,0-1 0,0 0 0,-1-1 0,9-5 0,-12 7 0,0-2 0,0 1 0,-1 0 0,1-1 0,-1 0 0,0 0 0,0 0 0,-1-1 0,1 1 0,-1-1 0,0 0 0,3-9 0,-6 14 0,1 0 0,0 0 0,0 0 0,0 0 0,0 0 0,1 1 0,-1-1 0,0 0 0,0 0 0,0 1 0,1-1 0,-1 1 0,0-1 0,1 1 0,-1 0 0,0-1 0,1 1 0,-1 0 0,3 0 0,30-1 0,-28 1 0,-1 1 0,1 0 0,-1 0 0,0 1 0,1 0 0,-1-1 0,0 2 0,0-1 0,0 1 0,0 0 0,6 4 0,-9-5 0,1 0 0,-1 1 0,0-1 0,1 0 0,-1 1 0,0 0 0,0-1 0,-1 1 0,1 0 0,-1 0 0,1 0 0,-1 0 0,0 0 0,0 0 0,0 0 0,-1 1 0,1-1 0,-1 0 0,0 0 0,0 5 0,-2 26 0,0-20 0,1 0 0,1 0 0,0 0 0,3 21 0,-2-30 0,0-1 0,1 1 0,-1-1 0,1 1 0,0-1 0,0 0 0,0 0 0,1 1 0,0-2 0,-1 1 0,2 0 0,-1 0 0,0-1 0,1 0 0,-1 0 0,1 0 0,6 4 0,-1-2 0,0-1 0,0 0 0,1-1 0,0 0 0,0 0 0,0-1 0,0 0 0,0-1 0,0 0 0,0-1 0,0 0 0,0 0 0,0-1 0,0 0 0,0-1 0,0 0 0,0-1 0,11-4 0,4-9 852,-14 5-5648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10848,'0'0'11285,"13"-2"-11057,-8 1-220,204-20 1408,-198 20-1209,0 1 1,-1 0 0,1 1-1,-1 0 1,1 1 0,-1 0-1,0 1 1,19 7 0,-25-8-292,2 1 413,-2-2-3503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2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10848,'0'0'1576,"93"-55"-1152,-19 31-88,17 0 0,16 4-104,0 8 0,5 4 120,-3 4 8,-10 4-160,0 4 8,1 4-136,-5-2 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9744,'0'0'6312,"12"-3"-5746,8-5-223,1 0-1,-1 0 0,-1-2 1,24-15-1,-16 4 199,-1 0 0,-1-2 0,-1-1 0,-1-1 0,-1-1 0,-1 0 0,28-49 0,-44 66-196,0-1-1,-1 1 1,0-1 0,0 0 0,-1 0-1,-1-1 1,0 1 0,0-1-1,-1 1 1,0-20 0,-2 21 336,2 4-8,12 1-515,-5 2-87,5-1 21,0 0 1,22-2-1,-32 5-82,-1-1 1,1 1 0,-1 0-1,0 0 1,1 0-1,-1 1 1,1-1 0,-1 0-1,0 1 1,1 0-1,-1-1 1,0 1 0,0 0-1,1 0 1,-1 0 0,0 1-1,0-1 1,0 0-1,0 1 1,-1 0 0,1-1-1,2 4 1,-3-3-1,0 0-1,-1 0 1,1 0 0,0 0 0,-1 0-1,0 0 1,1 0 0,-1 1 0,0-1-1,0 0 1,0 0 0,0 1 0,-1 2-1,-8 31 43,7-31-43,-20 54 45,16-47-24,1 0 0,0 0 0,1 1 0,0 0 0,1 0 0,1 0 0,-2 16-1,5-27-17,-1 0-1,0 1 0,0-1 0,1 0 0,-1 1 0,1-1 0,0 0 0,0 0 0,0 1 1,0-1-1,0 0 0,0 0 0,0 0 0,1 0 0,-1-1 0,1 1 0,0 0 0,-1-1 1,1 1-1,0-1 0,0 1 0,0-1 0,0 0 0,0 0 0,0 0 0,0 0 0,0 0 1,1 0-1,-1 0 0,0-1 0,4 1 0,4 1 31,0-1 0,-1 0 0,1-1-1,0 0 1,19-2 0,23-8 152,93-30 0,-109 29-114,-5-1 65,-1-1 0,0-2 0,-1 0 0,0-2 0,46-37-1,-75 54-136,0 0 0,0-1-1,0 1 1,0 0-1,1-1 1,-1 1-1,0 0 1,0-1 0,0 1-1,0 0 1,0-1-1,0 1 1,0 0-1,0-1 1,0 1 0,0 0-1,0-1 1,0 1-1,0 0 1,0-1-1,0 1 1,0 0-1,0-1 1,-1 1 0,1 0-1,0-1 1,0 1-1,0 0 1,-1 0-1,1-1 1,0 1 0,0 0-1,0 0 1,-1-1-1,1 1 1,0 0-1,-1 0 1,1 0 0,0-1-1,0 1 1,-1 0-1,1 0 1,0 0-1,-1 0 1,1 0 0,0 0-1,-1 0 1,1 0-1,0-1 1,-1 1-1,1 0 1,0 1 0,-1-1-1,1 0 1,0 0-1,-1 0 1,1 0-1,0 0 1,-1 0 0,1 0-1,-1 1 1,-93 39 320,79-34-279,0 1 0,0 0 0,0 1 0,1 1 0,0 0 0,0 1-1,1 1 1,1 0 0,0 0 0,-14 19 0,23-25-31,1-1-1,0 1 0,0 0 0,0 0 0,1 1 1,-1-1-1,1 0 0,1 0 0,-1 1 1,1-1-1,0 0 0,0 1 0,0-1 1,1 0-1,0 0 0,0 1 0,0-1 0,1 0 1,0 0-1,0 0 0,0 0 0,0 0 1,1-1-1,5 8 0,-7-12-17,0 1 0,0 0 0,0 0 0,1 0 0,-1-1 0,0 1 0,0-1 0,1 1 0,-1-1 0,1 0 0,-1 1 0,0-1 0,1 0 0,-1 0 0,1 0 0,-1 0 0,0 0 0,1 0 0,-1 0 0,1 0 0,-1-1 0,0 1 0,1-1 0,-1 1 0,2-1 0,34-20 0,-32 17 0,5-2 0,-1-2 0,0 1 0,0-1 0,-1-1 0,0 1 0,-1-1 0,0-1 0,9-14 0,-4 2 0,-1 0 0,16-47 0,-27 68 0,0 0 0,1 0 0,-1 0 0,0 0 0,0 0 0,0 0 0,0 0 0,0 0 0,0 0 0,0 0 0,0 0 0,0 0 0,0 0 0,-1-2 0,-2 3 0,-1 8 0,1 3 0,0 0 0,1 0 0,0 1 0,0-1 0,1 0 0,1 1 0,0-1 0,3 21 0,-2-28 0,1 1 0,-1-1 0,1 0 0,0 0 0,0 0 0,1 0 0,-1 0 0,1 0 0,0 0 0,0-1 0,0 1 0,1-1 0,-1 0 0,1 0 0,0 0 0,-1-1 0,1 1 0,0-1 0,1 0 0,-1 0 0,0-1 0,1 1 0,-1-1 0,1 0 0,-1 0 0,1 0 0,7 0 0,3-2 0,0 0 0,0-1 0,0-1 0,19-6 0,59-23 0,-67 22 0,57-21 0,90-48 0,-145 65 0,-10 5 0,-1 0 0,19-14 0,-122 70 0,-6 13 0,78-49 0,0 0 0,1 1 0,0 0 0,-12 16 0,22-24 0,0 0 0,1 1 0,0-1 0,0 0 0,0 1 0,0-1 0,1 1 0,0 0 0,0-1 0,0 1 0,0 0 0,1 0 0,0 5 0,0-8 0,0 0 0,0 0 0,0-1 0,0 1 0,1 0 0,-1 0 0,0-1 0,1 1 0,0 0 0,-1-1 0,1 1 0,0 0 0,0-1 0,0 1 0,0-1 0,0 1 0,0-1 0,1 0 0,-1 0 0,0 1 0,1-1 0,-1 0 0,0 0 0,1 0 0,0 0 0,-1 0 0,1-1 0,-1 1 0,1 0 0,0-1 0,0 1 0,-1-1 0,1 0 0,0 0 0,0 1 0,3-1 0,2-1 0,0 0 0,0 0 0,1-1 0,-1 1 0,0-2 0,0 1 0,-1-1 0,13-6 0,50-35 0,-63 40 0,20-14 0,-1-2 0,-1 0 0,0-1 0,-2-1 0,0-2 0,-2 0 0,-1-1 0,28-48 0,-16 14 0,-3-2 0,-2-2 0,-3 0 0,19-85 0,-41 144 0,0 1 0,0-1 0,0 1 0,-1-1 0,1 1 0,-1-1 0,0 0 0,0 1 0,0-1 0,-1 1 0,1-1 0,-1 0 0,0 1 0,0-1 0,-2-5 0,2 9 0,1-1 0,-1 1 0,1 0 0,0-1 0,-1 1 0,1 0 0,-1 0 0,1 0 0,-1-1 0,1 1 0,-1 0 0,1 0 0,-1 0 0,1 0 0,-1 0 0,1 0 0,-1 0 0,1 0 0,-1 0 0,1 0 0,-1 0 0,1 0 0,-1 1 0,1-1 0,-1 0 0,1 0 0,-1 0 0,1 1 0,0-1 0,-1 0 0,1 0 0,-1 1 0,1-1 0,0 0 0,-1 1 0,0 0 0,-14 14 0,3 2 0,0 0 0,1 1 0,-15 32 0,-21 64 0,35-83 0,-3 9 0,-17 74 0,29-96 0,0 0 0,1 0 0,0 0 0,2 0 0,0 0 0,5 35 0,-5-50 0,1 0 0,0 0 0,-1 0 0,1 0 0,0 0 0,1 0 0,-1-1 0,1 1 0,-1 0 0,1-1 0,0 1 0,0-1 0,0 1 0,0-1 0,0 0 0,0 0 0,1 0 0,2 2 0,-1-2 0,-1-1 0,1 1 0,-1-1 0,1 0 0,0 0 0,0-1 0,-1 1 0,1-1 0,0 0 0,0 0 0,-1 0 0,8-1 0,3-2 0,-1 0 0,0-1 0,0-1 0,0 0 0,-1 0 0,21-14 0,-11 6 0,-1-2 0,24-21 0,-25 22 0,-13 15 0,-7 12 0,-1-5 0,0 1 0,1-1 0,0 0 0,0 0 0,1 0 0,0 1 0,0-1 0,5 15 0,-5-20 0,0-1 0,0 1 0,0-1 0,0 1 0,0-1 0,0 1 0,1-1 0,-1 0 0,1 1 0,-1-1 0,1 0 0,0 0 0,0 0 0,0-1 0,0 1 0,0 0 0,1-1 0,-1 1 0,0-1 0,1 0 0,-1 0 0,1 0 0,-1 0 0,1 0 0,0-1 0,-1 1 0,1-1 0,0 1 0,-1-1 0,1 0 0,3 0 0,3-2 0,-1 1 0,1-1 0,-1-1 0,1 0 0,-1 0 0,15-8 0,43-33 0,-46 30 0,-4 1 0,0 0 0,22-27 0,-10 12 0,-31 86 0,3-53 0,0 0 0,1-1 0,-1 1 0,1 0 0,0-1 0,0 1 0,1-1 0,-1 1 0,1-1 0,0 1 0,0-1 0,1 0 0,-1 0 0,1 0 0,0 0 0,0-1 0,0 1 0,4 3 0,-5-6 0,-1-1 0,1 1 0,0-1 0,0 1 0,0-1 0,-1 1 0,1-1 0,0 0 0,0 0 0,0 0 0,0 0 0,0 0 0,-1 0 0,1-1 0,0 1 0,0-1 0,0 1 0,-1-1 0,3 0 0,36-19 0,-32 16 0,-2 1 0,10-5 0,0-1 0,25-19 0,-41 27 0,1 1 0,0-1 0,-1 1 0,1-1 0,0 1 0,-1-1 0,1 1 0,0 0 0,0-1 0,-1 1 0,1 0 0,0 0 0,0 0 0,-1-1 0,1 1 0,0 0 0,0 0 0,0 0 0,0 0 0,-1 0 0,1 0 0,0 1 0,0-1 0,0 0 0,-1 0 0,1 1 0,0-1 0,0 0 0,0 1 0,16 16 0,-9-8 0,7 2 0,-14-10 0,1 1 0,-1-1 0,1 1 0,0-1 0,0 0 0,0 0 0,-1 1 0,1-1 0,0-1 0,1 1 0,-1 0 0,0 0 0,0-1 0,0 1 0,0-1 0,0 0 0,1 0 0,-1 1 0,0-1 0,0-1 0,1 1 0,-1 0 0,0 0 0,4-2 0,10-3 0,-3 1 0,0 0 0,0-1 0,0 0 0,-1-1 0,0 0 0,0-1 0,14-12 0,55-58 0,-77 73 0,0-1 0,0 1 0,-1-1 0,5-8 0,-6 8 0,1 1 0,-1 0 0,1 0 0,0 0 0,0 1 0,0-1 0,6-4 0,-5 6 0,-2 1 0,-1 0 0,1 0 0,-1 0 0,0-1 0,1 1 0,-1 0 0,0 0 0,0-1 0,0 1 0,1 0 0,-1-1 0,-1 1 0,2-3 0,-2 4 0,1 0 0,-1 0 0,0 0 0,0 0 0,0 0 0,0 0 0,1 0 0,-1 0 0,0 0 0,0 0 0,0 0 0,1 0 0,-1 0 0,0 0 0,0 0 0,0 0 0,0 0 0,1 0 0,-1 0 0,0 0 0,0 0 0,0 0 0,0 0 0,1 1 0,-1-1 0,0 0 0,0 0 0,0 0 0,0 0 0,0 0 0,0 1 0,0-1 0,1 0 0,-1 0 0,0 0 0,0 0 0,0 1 0,0-1 0,0 0 0,0 0 0,0 0 0,0 0 0,0 1 0,-1 17 0,0 0 0,-1 0 0,-5 22 0,4-30 0,0 0 0,0 0 0,-1 0 0,0 0 0,0-1 0,-12 18 0,15-25 0,-1-1 0,1 1 0,0-1 0,0 1 0,-1-1 0,1 0 0,-1 0 0,1 1 0,-1-1 0,1 0 0,-1 0 0,0 0 0,1-1 0,-1 1 0,0 0 0,0-1 0,0 1 0,0-1 0,1 0 0,-1 1 0,-3-1 0,1-1 0,-1 1 0,1-1 0,-1-1 0,1 1 0,-1-1 0,-7-3 0,-8-3 0,71 34 0,-35-19 0,1-2 0,0-1 0,-1 0 0,2-1 0,-1 0 0,0-2 0,0 0 0,20-1 0,-26-3 1004,-6 1-3665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16384,'0'0'4647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9440,'0'0'6358,"13"-5"-5730,-2 2-482,7-3 268,1-1 1,-1-1-1,32-18 0,-45 23-276,0 0 0,0-1 0,0 1 1,-1-1-1,1 0 0,-1 0 0,0-1 0,-1 1 1,1-1-1,-1 0 0,0 0 0,0 0 0,0 0 1,-1-1-1,1 1 0,-1-1 0,-1 1 0,1-1 0,0-6 1,-2 10-100,0 1 0,0-1 0,0 1 0,0 0 0,0-1 0,0 1 0,-1 0 0,1-1 0,0 1 0,-1 0 0,1-1 0,-1 1 0,0 0 0,1 0 0,-1 0 0,0 0 0,0-1 0,0 1 0,0 0 0,0 0 0,0 0 0,0 1 0,0-1 0,0 0 0,0 0 0,0 1 0,0-1 0,-1 0 0,1 1 0,0-1 1,-1 1-1,1 0 0,-2-1 0,0 0 3,-1 1 0,1-1 0,-1 1 0,1 0 0,-1 0 0,1 0 0,-1 0 0,0 1 0,1-1 0,-1 1 1,-3 1-1,0 2-2,0-1 0,0 1 0,0 0 0,1 1 0,0-1 0,0 1 0,0 0 0,1 1 0,0-1 0,0 1 0,0 0 0,-5 10 0,6-11-30,1 1 1,1-1-1,-1 1 0,1 0 1,-1 0-1,2 0 1,-1 0-1,1 0 0,0 0 1,0 0-1,1 1 1,-1-1-1,1 0 0,1 0 1,1 10-1,-1-11 9,1 0-1,-1 0 0,2 0 0,-1-1 1,0 1-1,1 0 0,0-1 0,0 0 1,0 0-1,0 0 0,1 0 0,-1 0 1,1-1-1,0 1 0,0-1 1,1 0-1,-1 0 0,1-1 0,-1 1 1,1-1-1,0 0 0,0 0 0,0-1 1,0 1-1,0-1 0,0 0 0,7 0 1,-1 0 39,1-1 0,-1 1 0,1-2 0,-1 0 0,1 0 1,-1-1-1,0 0 0,0-1 0,0-1 0,0 0 0,13-6 1,-4-1 43,0-1 1,-1 0-1,-1-2 1,0 0 0,-1-1-1,-1-1 1,0 0-1,21-30 1,-20 22-27,-2-1 0,-1-1 0,0 0 0,-2-1-1,-2-1 1,10-34 0,7-73 177,-19 85-71,18-58 1,-22 94-132,-1 6-2,0 1 1,0-1 0,-1-1 0,-1 1-1,1 0 1,-1 0 0,0 0 0,-1-1 0,0 1-1,-2-10 1,-1 8 157,-1 11-107,-6 17-70,7-10-30,-21 50-21,-116 295-148,47-94 31,-69 240-331,143-440 633,30-99 26,2 1-1,21-45 0,-17 48-106,2 0-1,2 1 0,48-62 1,-16 35 13,60-54-1,-58 62-52,-2-2 0,-3-2 0,-3-2 0,-2-3 0,-3-1-1,-2-2 1,37-88 0,-70 139-34,-4 9-15,0 0 1,0 0-1,-1-1 1,0 1-1,0 0 1,0-1-1,-1 1 1,0-1-1,-1 1 1,1-9-1,-1 14 3,0 1 0,0 0 0,0 0 0,0-1 0,0 1 0,0 0 0,0 0 0,0-1 0,0 1 0,0 0 0,-1 0 0,1-1 0,0 1 0,0 0 0,0 0-1,0 0 1,0-1 0,0 1 0,-1 0 0,1 0 0,0 0 0,0 0 0,0-1 0,-1 1 0,1 0 0,0 0 0,0 0 0,0 0 0,-1 0 0,1 0 0,0-1 0,0 1 0,-1 0 0,1 0 0,0 0 0,0 0 0,-1 0 0,1 0 0,0 0-1,-1 0 1,-11 7-74,-11 16-54,-39 67-161,-78 149 0,49-75 104,47-92 122,-72 139-76,1 28 19,106-221 149,6-12 17,1-1 0,-1 1 0,1 0 0,-2 8 0,1-6 303,11-16-165,43-43 160,2 2 1,107-75-1,-73 69-189,54-37 41,-116 74-167,-1-2 1,0-1-1,27-32 1,-47 49-15,0-1 0,0 1 0,0-1 0,-1 0 1,0 0-1,0 0 0,0-1 0,3-10 0,-6 16-12,0-1-1,0 1 0,0 0 1,0-1-1,0 1 1,0-1-1,-1 1 1,1-1-1,0 1 1,0-1-1,0 1 0,0 0 1,-1-1-1,1 1 1,0-1-1,0 1 1,-1 0-1,1-1 1,0 1-1,-1 0 0,1-1 1,0 1-1,-1 0 1,1-1-1,-1 1 1,1 0-1,0 0 1,-1 0-1,1-1 0,-1 1 1,1 0-1,-1 0 1,1 0-1,-1 0 1,1 0-1,0 0 1,-1 0-1,1 0 0,-1 0 1,1 0-1,-1 0 1,0 0-1,-25 1-28,24 0 29,-7 0-17,-1 1 1,1 1 0,-1-1 0,1 2-1,0-1 1,0 1 0,-12 8-1,16-9 5,1-1 0,0 1 0,0 0 0,0 0 0,1 0 0,-1 0 0,1 1 0,0-1 0,0 1 0,0 0 0,0 0 0,0 0 0,1 1 0,0-1 0,0 1 0,-2 6 0,4-9 10,-1 0 1,1 0-1,0-1 0,1 1 1,-1 0-1,0 0 1,0-1-1,1 1 0,-1 0 1,1-1-1,-1 1 0,1 0 1,0-1-1,0 1 0,0-1 1,0 1-1,0-1 0,0 0 1,0 1-1,0-1 0,0 0 1,1 0-1,-1 0 0,1 0 1,-1 0-1,2 1 0,2 1 5,0 0 0,0-1 0,0 1-1,1-1 1,-1-1 0,9 3 0,2-2 25,0 0 1,0-1 0,0-1-1,0 0 1,0-2-1,23-3 1,95-30 245,-27 5-32,-65 20-121,-21 5 1,0 0-1,0 1 1,32-2 0,-53 6-118,1 0 1,-1 0-1,1 0 0,-1 0 1,0 0-1,1 0 1,-1 0-1,0 1 0,1-1 1,-1 0-1,1 0 1,-1 0-1,0 0 0,1 0 1,-1 0-1,0 1 1,1-1-1,-1 0 0,0 0 1,1 1-1,-1-1 1,0 0-1,1 1 0,-1-1 1,0 0-1,0 0 1,0 1-1,1-1 1,-1 1-1,0-1 0,0 1 1,-2 14 59,-18 21-40,14-27-9,1 1 10,1 0 1,0 0 0,0 0-1,-3 21 1,7-31-23,0 1 0,0 0 0,0 0 0,0-1 0,0 1 1,0 0-1,0 0 0,0-1 0,0 1 0,0 0 0,0 0 0,1-1 1,-1 1-1,0 0 0,0-1 0,1 1 0,-1 0 0,1-1 0,-1 1 0,1 0 1,-1-1-1,1 1 0,-1-1 0,1 1 0,-1-1 0,1 1 0,0-1 1,-1 1-1,1-1 0,0 0 0,-1 1 0,1-1 0,0 0 0,-1 0 1,1 1-1,0-1 0,0 0 0,-1 0 0,1 0 0,0 0 0,0 0 0,1 0 1,3 0 15,1 0 0,-1-1 0,1 1 0,9-3 0,1-2 40,-1 0 0,1-1 0,-1 0-1,0-1 1,25-17 0,64-55 250,-93 70-275,20-18 66,-2-1 0,-2 0 0,0-3 0,22-33 0,81-140 325,-123 193-399,33-60 161,-58 93-177,-18 27 1,14-11-38,1 1 0,2 1 0,-26 82 1,-20 135-126,52-203 139,5-26-30,5-21 6,1-1-1,0 1 1,0-1-1,1 1 1,-1 12-1,-1-5-431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16184,'0'0'2791,"85"8"-2055,-25 2 0,7-2-256,1-2 16,5 6-120,-3 0 16,-9 0-184,-7 2 8,-14-2-168,-11-3 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141 619 9536,'0'0'9569,"7"-11"-9233,113-208 1576,-107 188-1544,0-1 1,8-35-1,-11 31 252,23-50 0,-28 73-380,-1-1 1,0 1-1,3-18 0,-1 4 268,-56 156 356,8 21-861,-13 40 60,-14 39 109,33-106 118,34-115-228,-1 1 0,0-1 1,-1 0-1,0 0 0,0 0 0,-1 0 0,1-1 0,-2 0 0,1 0 0,-1 0 0,-8 7 0,11-13-20,1 0-1,-1 0 0,0 0 0,0 0 0,1-1 0,-1 1 1,0-1-1,0 1 0,0-1 0,0 0 0,0 0 0,0 0 0,0-1 1,0 1-1,1-1 0,-1 0 0,0 1 0,0-1 0,0-1 1,1 1-1,-5-2 0,6 1-25,0 0 0,1 0 0,-1 1 0,0-1 0,1 0 0,-1 0 0,1 0 0,-1 0 0,1 0 0,0 1 0,0-1 0,0 0 0,0 0 0,0 0 0,1 0 0,-1 0 0,0 0 0,1 0 0,1-3 0,10-20 74,-10 21-82,0-1 1,0 1-1,0-1 0,1 1 1,0 0-1,0 0 0,0 0 1,0 0-1,8-6 0,19-17 41,-20 17-38,1 0 1,0 1 0,1 0 0,0 1-1,0 0 1,1 1 0,22-10 0,-4 6-3,57-32 0,-27 13-34,-27 13 27,-1-2-1,-1-1 1,40-32 0,-36 30-9,-31 19 8,0 0-1,0 0 1,0 0 0,0 0 0,0-1 0,-1 1-1,1-1 1,-1-1 0,0 1 0,0-1 0,4-6-1,-56 115-208,46-97 203,-1 1-4,1 0 1,0-1-1,-2 17 0,4-20 8,0-1 1,0 1-1,1-1 0,-1 0 1,1 1-1,0-1 0,0 1 1,0-1-1,0 0 0,1 0 1,-1 0-1,3 4 0,-3-5 5,0 0 0,0 0 0,1-1 0,-1 1-1,1 0 1,-1 0 0,1 0 0,0-1 0,-1 1 0,1-1 0,0 0 0,0 1-1,0-1 1,0 0 0,0 0 0,1 0 0,-1 0 0,0-1 0,3 1 0,-1 0 16,0-1 0,-1 0 0,1-1 0,0 1 1,0-1-1,0 0 0,-1 0 0,1 0 0,0 0 1,-1-1-1,5-1 0,5-4 52,-1 0 1,0 0-1,-1-1 0,1-1 0,15-14 0,9-6 198,-27 23-185,0-1 1,-1 0 0,1 0-1,7-10 1,-15 16-81,-1 1-1,0-1 1,1 1 0,-1 0 0,1-1 0,-1 1-1,0 0 1,1-1 0,-1 1 0,1 0 0,-1 0-1,1 0 1,-1-1 0,1 1 0,-1 0 0,1 0-1,-1 0 1,1 0 0,-1 0 0,1 0 0,-1 0-1,1 0 1,-1 0 0,1 0 0,-1 0 0,1 0 0,-1 0-1,1 1 1,-1-1 0,1 0 0,-1 0 0,1 0-1,-1 1 1,1-1 0,-1 0 0,1 1 0,-1-1-1,0 0 1,1 1 0,-1-1 0,1 0 0,-1 1-1,0-1 1,0 1 0,1-1 0,-1 1 0,0-1-1,0 1 1,1 0 0,11 25 123,-6-3-12,-3-16-65,-1 0-1,0 0 0,0 1 0,0 14 1,2-2 138,-4-20-180,0 0 1,0 1-1,0-1 0,0 0 1,0 0-1,0 1 1,0-1-1,0 0 1,0 1-1,0-1 0,0 0 1,0 0-1,0 1 1,1-1-1,-1 0 1,0 0-1,0 1 0,0-1 1,1 0-1,-1 0 1,0 1-1,0-1 1,0 0-1,1 0 0,-1 0 1,0 0-1,0 0 1,1 1-1,-1-1 1,0 0-1,1 0 0,-1 0 1,0 0-1,0 0 1,1 0-1,-1 0 1,0 0-1,1 0 0,-1 0 1,0 0-1,1 0 1,-1 0-1,0 0 1,0 0-1,1 0 0,71-55 511,-60 45-470,1 1-1,15-9 1,22-16 80,-44 30-103,0 0-1,0 0 1,1 1 0,-1-1-1,1 2 1,9-4 0,-15 6-22,0 0 0,0 0 0,0 0 0,0 0 0,0 0 0,0 1-1,0-1 1,0 0 0,0 0 0,0 1 0,-1-1 0,1 1 0,0-1 0,0 1 0,0-1 0,-1 1 0,1 0 0,0-1 0,0 1 0,-1 0 0,1-1 0,-1 1 0,1 0 0,-1 0 0,1 0 0,-1-1 0,1 1 0,-1 0 0,0 0 0,1 0 0,-1 0 0,0 0 0,0 0 0,0 1 0,8 35 25,-7-26-11,1 1 0,0 0 0,1 0 0,0-1 0,6 13 0,-8-23-18,-1 0 0,1 1 0,0-1 0,0 0 0,0 0 0,0 0 0,0 0-1,0 0 1,0 0 0,0-1 0,1 1 0,-1 0 0,0 0 0,1-1 0,-1 1 0,0-1 0,1 1-1,-1-1 1,0 0 0,1 1 0,-1-1 0,1 0 0,-1 0 0,1 0 0,-1 0 0,0 0-1,1 0 1,-1-1 0,1 1 0,-1 0 0,0-1 0,1 1 0,1-1 0,6-3 5,1 1 0,-1-1 0,13-8 0,-5 1-6,0-1 0,-1 0 0,23-24 0,3-2 0,-30 31 0,-15 17 0,-2 5 0,-10 23 0,10-28 0,1 0 0,-5 20 0,8-27 0,1 1 0,-1-1 0,1 0 0,0 1 0,0-1 0,0 1 0,0-1 0,1 0 0,-1 1 0,1-1 0,0 0 0,0 0 0,3 6 0,-4-8 0,1 0 0,-1 0 0,1-1 0,-1 1 0,1 0 0,0 0 0,-1 0 0,1-1 0,0 1 0,0 0 0,-1-1 0,1 1 0,0-1 0,0 1 0,0-1 0,0 1 0,0-1 0,0 0 0,0 1 0,0-1 0,0 0 0,0 0 0,1 1 0,0-1 0,1-1 0,-1 1 0,1 0 0,0-1 0,-1 1 0,1-1 0,-1 0 0,5-1 0,2-3 0,0 0 0,0-1 0,11-8 0,5-7 0,-2-1 0,0-1 0,-1-1 0,-2-1 0,0-1 0,28-51 0,-22 28 0,-2-1 0,-2-2 0,16-58 0,-32 93 0,5-17 0,-2 0 0,10-68 0,-19 101 0,1 0 0,-1-1 0,0 1 0,0-1 0,0 1 0,0 0 0,0-1 0,0 1 0,0-1 0,0 1 0,-1 0 0,1-1 0,0 1 0,-1 0 0,1-1 0,-1 1 0,0 0 0,1-1 0,-1 1 0,-1-2 0,1 3 0,0 0 0,0 0 0,0 0 0,0 0 0,0 0 0,1 0 0,-1 0 0,0 0 0,0 0 0,0 0 0,0 0 0,0 1 0,1-1 0,-1 0 0,0 1 0,0-1 0,1 1 0,-1-1 0,0 0 0,0 1 0,1 0 0,-1-1 0,0 2 0,-6 4 0,1 0 0,0 1 0,0 0 0,-9 14 0,1 6 0,1-1 0,2 2 0,-10 31 0,-16 89 0,32-127 0,1 1 0,1 1 0,1-1 0,1 0 0,1 0 0,1 1 0,7 41 0,-7-59 0,1 1 0,-1-1 0,1 0 0,1 0 0,-1 0 0,1-1 0,0 1 0,0 0 0,0-1 0,7 8 0,-7-10 0,0 1 0,-1-1 0,1 0 0,0 0 0,0 0 0,0-1 0,0 1 0,0-1 0,0 1 0,0-1 0,1 0 0,-1 0 0,1-1 0,-1 1 0,0-1 0,1 0 0,-1 1 0,4-2 0,10-2 0,0 0 0,0-1 0,-1-1 0,1-1 0,-2 0 0,1-1 0,-1-1 0,0-1 0,0 0 0,-1 0 0,0-2 0,-1 0 0,17-17 0,-10 11 0,-17 15 0,0-1 0,0 1 0,0-1 0,0 1 0,0-1 0,-1 0 0,1 0 0,-1 0 0,0-1 0,3-4 0,-5 7 0,1 1 0,-1-1 0,0 1 0,0 0 0,0-1 0,0 1 0,0-1 0,0 1 0,0-1 0,0 1 0,0 0 0,0-1 0,0 1 0,0-1 0,0 1 0,0-1 0,0 1 0,0 0 0,0-1 0,-1 1 0,1-1 0,0 1 0,0 0 0,-1-1 0,1 1 0,0 0 0,0-1 0,-1 1 0,1 0 0,0-1 0,-1 1 0,1 0 0,0 0 0,-1-1 0,1 1 0,-1 0 0,1 0 0,0 0 0,-1-1 0,1 1 0,-1 0 0,1 0 0,0 0 0,-1 0 0,1 0 0,-1 0 0,1 0 0,-1 0 0,1 0 0,-1 0 0,1 0 0,0 0 0,-1 1 0,1-1 0,-1 0 0,-29 7 0,27-6 0,-1 1 0,-1-1 0,1 1 0,-1 0 0,1 0 0,-1 0 0,1 0 0,0 1 0,0 0 0,1 0 0,-1 0 0,0 0 0,1 1 0,0-1 0,0 1 0,0 0 0,0 0 0,1 0 0,-1 0 0,1 1 0,0-1 0,0 0 0,1 1 0,-1 0 0,1-1 0,0 1 0,-1 9 0,3-11 0,0 1 0,0-1 0,0 1 0,0-1 0,0 1 0,1-1 0,0 0 0,-1 0 0,1 0 0,0 0 0,1 0 0,-1 0 0,0 0 0,1-1 0,0 1 0,-1-1 0,1 0 0,6 4 0,-2-1 0,1 0 0,0-1 0,0 0 0,0 0 0,0 0 0,14 2 0,-15-4 0,1-1 0,-1 0 0,1-1 0,12 0 0,-18 0 0,0 0 0,0-1 0,0 1 0,0 0 0,0-1 0,0 1 0,0-1 0,0 0 0,0 1 0,0-1 0,0 0 0,0 0 0,0-1 0,-1 1 0,1 0 0,0 0 0,-1-1 0,1 1 0,-1-1 0,0 0 0,2-1 0,-4 1-146,0 0 0,0 0-1,0 0 1,-1 0 0,1 1 0,-1-1 0,1 0 0,-4-2-1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15176,'0'0'1606,"11"-1"-1075,15-2-238,280-23 2746,-232 32-1758,-63-3-3305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14464,'0'0'6391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13864,'0'0'4599,"97"-22"-4367,-49 20 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1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8840,'0'0'12457,"16"8"-12141,-2 0-219,-7-3-48,0-1 1,0 0-1,0-1 1,1 0-1,-1 0 1,1-1 0,0 1-1,-1-2 1,1 1-1,0-1 1,13 0 0,40-1 535,82 2 1418,-140-2-1888,1 0 1,0 0 0,0 0 0,-1-1 0,1 0-1,0 0 1,-1 0 0,1 0 0,-1 0 0,1-1-1,4-2 1,35-26-203,-19 12-3165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136 852 21863,'0'0'1063,"5"-11"-859,17-34 8,-21 41-170,0 1 0,0 0 0,0 0 0,0-1 0,-1 1 1,1-1-1,-1 1 0,0 0 0,0-1 0,0 1 0,-1-1 0,1 1 0,-1 0 0,0-1 1,0 1-1,0 0 0,0-1 0,-3-3 0,4 5-13,-1 1 1,1 0-1,-1-1 0,0 1 0,0 0 1,0-1-1,0 1 0,0 0 1,0 0-1,0 0 0,0 0 1,0 0-1,0 0 0,0 0 0,-1 0 1,1 1-1,0-1 0,-1 0 1,1 1-1,-1-1 0,-1 1 1,1-1-4,-1 1 0,0 0 0,1 0 0,-1 0 0,1 1 1,-1-1-1,1 0 0,-1 1 0,1 0 0,-1 0 0,-3 1 1,-2 2 3,1 0 0,0 1 0,-1 0 1,1 0-1,1 1 0,-10 9 1,12-11-16,0 1 1,0 0 0,0 0 0,1 0 0,0 1-1,0-1 1,0 1 0,0-1 0,1 1 0,0 0 0,0 0-1,-1 10 1,3-11 5,0 0-1,0 0 0,0 0 1,1 0-1,-1 0 0,1 0 1,0 0-1,1 0 1,-1-1-1,1 1 0,0 0 1,0-1-1,1 1 0,-1-1 1,1 0-1,3 5 1,-3-5 8,0-1 0,0 1 0,0-1 0,1 0 0,-1 0 0,1 0 1,0 0-1,0-1 0,-1 0 0,2 1 0,-1-1 0,0-1 0,0 1 1,1-1-1,-1 1 0,1-1 0,-1 0 0,1-1 0,-1 1 0,1-1 1,-1 0-1,1 0 0,0 0 0,-1-1 0,1 0 0,-1 0 0,1 0 1,-1 0-1,0-1 0,7-2 0,7-5 56,-1 0 0,0-1 0,-1-1 0,0-1 0,24-22 0,-15 10 3,-1-1 0,-1-1-1,-2-1 1,-1-1 0,17-30 0,-7 4 93,44-110 0,-65 140-113,-1-1 0,-1 0 1,-1 0-1,-2-1 0,0 1 0,-1-1 0,-2 0 0,-1 0 0,-5-48 0,4 71-47,-6-29 154,7 31-171,-1 1 1,1-1-1,0 1 0,0-1 0,0 1 0,0-1 1,0 1-1,-1-1 0,1 1 0,0-1 0,-1 1 1,1-1-1,0 1 0,-1-1 0,1 1 1,0-1-1,-1 1 0,1 0 0,-1-1 0,1 1 1,-1 0-1,1-1 0,0 1 0,-1 0 0,0 0 1,1 0-1,-1-1 0,1 1 0,-1 0 1,1 0-1,-1 0 0,1 0 0,-1 0 0,1 0 1,-1 0-1,0 0 0,1 0 0,-1 0 0,1 0 1,-1 0-1,1 0 0,-1 1 0,1-1 1,-2 0-1,-10 9-14,0 0-1,1 1 1,0 0 0,0 1 0,1 0 0,1 1 0,0 0 0,0 0-1,1 1 1,1 0 0,0 0 0,-10 28 0,12-27-7,1 1-1,0-1 1,1 1 0,0 0 0,1 0 0,1 0 0,0 0 0,1 0 0,1 0 0,0 0-1,1 0 1,8 28 0,-3-23-22,0 0-1,1-1 1,13 22-1,-17-34 31,1 0 1,0-1-1,0 1 0,1-1 0,-1 0 1,1 0-1,1-1 0,-1 0 1,1 0-1,0 0 0,8 3 0,-2-1 11,-1-1-1,2-1 0,-1 0 1,1 0-1,-1-1 0,1-1 1,0-1-1,0 0 0,1 0 1,-1-2-1,0 0 0,17-2 1,-21 1 16,0 0 1,-1-1 0,1-1-1,-1 0 1,1 0 0,-1-1-1,16-8 1,-20 8-4,1 1 0,-1-1 0,0 0-1,0 0 1,-1-1 0,1 1 0,-1-1 0,0 0 0,0 0 0,0-1 0,-1 1-1,0-1 1,3-5 0,-6 9-4,1 1 0,-1 0-1,1-1 1,-1 1 0,0-1 0,0 1-1,0-1 1,0 1 0,0-1 0,0 1-1,0-1 1,0 1 0,0 0 0,-1-1-1,1 1 1,-1-1 0,1 1 0,-1 0-1,1-1 1,-1 1 0,0 0 0,0 0-1,0-1 1,0 1 0,0 0 0,0 0-1,0 0 1,0 0 0,0 0 0,-2-1-1,2 1-1,-1 0-1,0 0 1,0 0-1,0 0 0,0 0 1,0 0-1,0 1 1,0-1-1,0 1 0,-1-1 1,1 1-1,0 0 1,0 0-1,0 0 0,-1 0 1,1 0-1,0 0 1,0 1-1,-3 0 0,-1 1 1,1 0-1,0 0 1,0 1-1,0 0 0,0 0 1,0 0-1,0 0 0,-5 6 1,9-7-10,0-1 0,0 0 1,0 1-1,0-1 0,0 1 0,0 0 1,1-1-1,-1 1 0,0 0 0,1-1 1,0 1-1,-1 0 0,1-1 0,0 1 1,0 0-1,0 0 0,0-1 0,0 1 1,0 0-1,1 0 0,-1-1 0,0 1 1,1 0-1,-1-1 0,1 1 0,0 0 1,0-1-1,0 1 0,0-1 0,0 1 1,0-1-1,1 2 0,1 2 5,0-1-1,1 0 0,0 1 1,-1-1-1,1-1 1,1 1-1,-1 0 1,1-1-1,-1 0 1,1 0-1,0 0 0,0-1 1,9 4-1,-6-4 6,1-1 1,-1 0-1,1 0 0,0 0 0,-1-1 0,1 0 0,0-1 1,9-2-1,4 1 31,-1-1 0,0-2 0,-1 0 1,1-1-1,35-16 0,-21 6 18,47-15 0,-26 11-5,-48 16-47,-1 2 22,-1-1 1,1 1-1,0 0 1,13-2-1,1 1 75,-13 1-2,-10 2 86,-7 1-175,0 1-1,-1 1 1,1 0 0,0 0 0,0 0-1,1 1 1,-1 1 0,-12 8-1,9-6-5,7-4 0,0 0 0,0 0 0,1 1 0,-1-1 0,1 1 0,0 1 0,0-1-1,0 0 1,0 1 0,-2 5 0,5-8-3,0 0-1,0-1 0,0 1 0,0 0 1,0 0-1,1 0 0,-1 0 1,1 0-1,0 0 0,-1 0 0,1 0 1,0 0-1,0 0 0,0 0 1,0 0-1,1 0 0,-1 0 0,0 0 1,1 0-1,0 0 0,-1 0 1,1-1-1,0 1 0,0 0 0,0 0 1,0-1-1,0 1 0,0 0 1,1-1-1,-1 1 0,3 1 0,-1-1 1,-1 0 0,1 0-1,0 0 1,0 0-1,0-1 1,0 1-1,0-1 1,0 0-1,1 0 1,-1 0-1,0 0 1,1-1 0,-1 1-1,0-1 1,1 0-1,-1 0 1,0 0-1,1 0 1,-1-1-1,5-1 1,6-1 26,-1-2-1,1 1 1,19-12 0,-16 9-6,-2-1 3,0-1 0,-1 0 0,0-1 0,0-1 0,-1 0 0,0 0 0,-1-2 0,-1 1 0,0-1 0,14-23 0,5-11 62,42-96 0,-29 38 116,37-141 0,-76 218-182,-4 28-23,0 0 0,0-1 0,0 1 0,0 0 0,0 0 0,0 0 0,0 0 1,0 0-1,0-1 0,0 1 0,0 0 0,0 0 0,-1 0 0,1 0 0,0 0 0,0-1 0,0 1 0,0 0 0,0 0 1,0 0-1,0 0 0,0 0 0,-1 0 0,1 0 0,0 0 0,0 0 0,0-1 0,0 1 0,0 0 0,-1 0 0,1 0 0,0 0 1,0 0-1,0 0 0,0 0 0,-1 0 0,1 0 0,0 0 0,0 0 0,0 0 0,0 0 0,0 0 0,-1 0 0,1 0 0,0 1 1,0-1-1,-14 12-56,3 3 16,0-1 0,1 1 0,1 1 0,-8 20 1,-24 70-122,29-65 66,-14 75 1,23-94 62,1-1 0,0 1 1,2-1-1,1 1 1,4 30-1,-3-43 27,0-1 1,0 0-1,1 0 1,0 0-1,0 0 1,1 0-1,0-1 1,9 15-1,-11-20 8,-1 0 0,1-1 0,0 1 0,0 0 0,-1 0 0,1-1 0,1 1 0,-1-1 0,0 1 0,0-1 0,0 0 1,1 0-1,-1 0 0,0 0 0,1-1 0,-1 1 0,1 0 0,-1-1 0,1 0 0,-1 0 0,1 0 0,-1 0 0,1 0 0,-1 0 0,1 0 0,-1-1 0,1 0 0,-1 1 0,1-1 0,-1 0 0,0 0 0,4-2 0,8-4 17,0-1 0,-1 0 0,-1 0 0,1-1 0,-1-1 0,-1 0 0,0-1 0,0 0 0,16-23 0,-14 18 37,-10 14-33,-1-1 1,0 1-1,1-1 1,-1 1-1,0-1 1,-1 0-1,1 0 1,0 0-1,-1 0 1,2-5-1,-15 40 139,12-22-145,0 1 0,1-1 0,0 0 0,1 1 0,0-1 0,1 0 0,0 0 0,0-1 0,7 14 0,-8-19-17,0 0-1,1 0 1,0-1-1,0 1 1,0 0 0,0-1-1,1 0 1,-1 0-1,1 0 1,0 0 0,-1-1-1,1 1 1,1-1 0,-1 0-1,0 0 1,1 0-1,-1-1 1,0 1 0,1-1-1,0-1 1,-1 1-1,9 0 1,-1-2 35,1 0 1,-1 0-1,1-1 0,-1-1 0,0-1 1,0 1-1,0-2 0,0 1 0,-1-2 1,14-8-1,-16 9 38,-8 3-48,1 1-1,0 0 0,0 0 1,-1 0-1,1 0 1,0 0-1,0 1 0,0-1 1,0 0-1,0 1 1,0 0-1,0-1 0,2 1 1,-8 16-16,-7 8-9,7-14 0,0 0 0,0-1 0,0 1 0,-2 15 0,6-22 0,-1-1 0,1 1 0,0 0 0,0-1 0,0 1 0,0-1 0,1 1 0,-1-1 0,1 1 0,-1-1 0,1 1 0,0-1 0,0 1 0,0-1 0,0 0 0,1 0 0,-1 1 0,0-1 0,1 0 0,0 0 0,-1 0 0,1-1 0,3 3 0,-4-2 0,1-1 0,-1 0 0,1 0 0,-1 0 0,1-1 0,0 1 0,0 0 0,-1 0 0,1-1 0,0 1 0,0-1 0,-1 0 0,1 0 0,0 1 0,0-1 0,0 0 0,0-1 0,0 1 0,-1 0 0,4-1 0,-1-1 0,0 1 0,0-1 0,-1 0 0,0 0 0,1 0 0,-1 0 0,0 0 0,0-1 0,5-4 0,-3 1 0,0 0 0,0 0 0,0 0 0,-1-1 0,1 0 0,-2 0 0,1 0 0,-1 0 0,3-12 0,-4 12 0,0 0 0,-1-1 0,0 1 0,-1-1 0,-1-13 0,1 19 0,0-1 0,-1 1 0,0 0 0,1-1 0,-1 1 0,0 0 0,0 0 0,0-1 0,-1 1 0,1 0 0,0 0 0,-1 0 0,1 1 0,-1-1 0,0 0 0,0 0 0,0 1 0,1-1 0,-2 1 0,1 0 0,-3-2 0,-7-2 0,12 5 0,0 0 0,0 0 0,0 0 0,0-1 0,-1 1 0,1 0 0,0 0 0,0 0 0,0 0 0,0 0 0,0 0 0,-1 0 0,1-1 0,0 1 0,0 0 0,0 0 0,-1 0 0,1 0 0,0 0 0,0 0 0,0 0 0,-1 0 0,1 0 0,0 0 0,0 0 0,0 0 0,0 0 0,-1 0 0,1 0 0,0 0 0,0 0 0,0 1 0,-1-1 0,1 0 0,0 0 0,0 0 0,0 0 0,0 0 0,0 0 0,-1 0 0,1 1 0,0-1 0,0 0 0,0 0 0,0 0 0,0 0 0,0 1 0,-1-1 0,1 0 0,0 0 0,0 0 0,0 0 0,0 1 0,0-1 0,0 0 0,1 1 0,-1 0 0,1-1 0,-1 1 0,1-1 0,0 1 0,-1-1 0,1 1 0,0-1 0,-1 1 0,1-1 0,0 1 0,0-1 0,-1 0 0,1 0 0,0 1 0,0-1 0,0 0 0,-1 0 0,1 0 0,0 0 0,1 0 0,22 1 0,-20-1 0,32-1 0,-23-1 0,-1 2 0,1-1 0,-1 2 0,1 0 0,-1 0 0,1 1 0,23 7 0,-34-8 0,1 0 0,-1 1 0,0-1 0,1 1 0,-1-1 0,0 1 0,0 0 0,0 0 0,0 0 0,-1 0 0,1 0 0,0 0 0,-1 0 0,0 1 0,1-1 0,-1 0 0,0 1 0,1 3 0,-1-2 0,0 0 0,-1 1 0,1 0 0,-1-1 0,0 1 0,0-1 0,0 1 0,-1-1 0,-1 8 0,-1 12 0,6-18 0,8-12 0,4-8 0,12-10 0,44-31 0,-69 53 0,0 1 0,0-1 0,0 1 0,0 0 0,1 0 0,-1 0 0,0 0 0,1 0 0,-1 0 0,0 1 0,1-1 0,-1 1 0,5-1 0,-5 2 0,0 0 0,0-1 0,0 1 0,-1 0 0,1 0 0,0 0 0,-1 1 0,1-1 0,-1 0 0,0 0 0,1 1 0,-1-1 0,0 1 0,0-1 0,0 1 0,0 0 0,2 2 0,2 6 0,2 1 0,0 0 0,1 0 0,0 0 0,12 12 0,-17-20 0,0-1 0,0 1 0,1-1 0,-1 0 0,0 0 0,1 0 0,-1 0 0,1-1 0,0 1 0,-1-1 0,1 0 0,0 0 0,0 0 0,0-1 0,0 1 0,0-1 0,0 0 0,0 0 0,5-1 0,2-2 0,0 0 0,0 0 0,0-1 0,0 0 0,-1-1 0,0-1 0,0 1 0,0-1 0,-1-1 0,11-8 0,12-14 0,37-42 0,-66 68 0,11-13 0,17-27 0,7-9 0,-38 52 0,1-1 0,-1 1 0,1-1 0,-1 1 0,0-1 0,1 1 0,-1-1 0,1 1 0,-1-1 0,1 1 0,0-1 0,-1 1 0,1 0 0,-1-1 0,1 1 0,0 0 0,-1 0 0,1-1 0,0 1 0,0 0 0,2 10 0,-10 25 0,5-30 0,0 5 0,-48 171 0,28-141 0,21-39 0,0-1 0,0 0 0,1 1 0,-1-1 0,0 0 0,1 0 0,-1 0 0,0 0 0,0 0 0,1 0 0,-1 0 0,0 0 0,1 0 0,-1 0 0,0 0 0,0-1 0,1 1 0,-1 0 0,0 0 0,1-1 0,-1 1 0,-1-1 0,-16-7 0,15 7 0,1-1 0,0 1 0,-1-1 0,1 1 0,0-1 0,0 0 0,0 0 0,-3-4 0,4 5 0,4 4 0,1-1 0,0 1 0,-1-1 0,1 0 0,0 0 0,0 0 0,0 0 0,0-1 0,0 1 0,1-1 0,-1 0 0,8 0 0,15 6 0,3 5 0,15 6 0,-42-17 0,0 0 0,0 0 0,1-1 0,-1 0 0,0 1 0,0-1 0,0 0 0,0-1 0,0 1 0,0 0 0,0-1 0,6-1 0,-7 1 1003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3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345 134 5720,'0'0'5582,"-15"0"-5027,9 0-494,-8-1 95,-1 2-1,1 0 1,-1 0 0,1 2-1,0-1 1,-18 7 0,12-1 112,0 1 0,1 1 0,1 1 0,0 0 0,0 1 1,1 1-1,-22 22 0,36-32-183,-1 0 0,1 0 1,0 1-1,0-1 0,1 1 1,-1 0-1,1 0 0,0 0 0,0 0 1,0 1-1,0-1 0,1 0 1,0 1-1,0-1 0,0 1 1,0 0-1,1-1 0,-1 1 0,1-1 1,1 1-1,-1 0 0,2 8 1,0-8-20,0 0 1,0 0-1,0-1 1,0 1-1,1 0 1,0-1 0,0 1-1,0-1 1,0 0-1,1 0 1,0 0-1,0-1 1,0 1 0,0-1-1,0 0 1,1 0-1,-1 0 1,1-1 0,7 3-1,-2-1 16,1-1-1,-1 0 1,1-1-1,0 0 1,0 0 0,-1-1-1,1-1 1,0 0-1,0 0 1,0-1 0,0-1-1,0 0 1,-1 0-1,1-1 1,-1 0 0,0-1-1,1 0 1,-2-1-1,1 0 1,0 0 0,-1-1-1,0-1 1,-1 1-1,15-15 1,-18 16-29,-1 0 0,0 0-1,0 0 1,0 0 0,-1-1 0,0 0 0,0 1-1,-1-1 1,1 0 0,-1 0 0,0-1 0,-1 1-1,0 0 1,0-1 0,1-11 0,-2 13-2,0 0 1,-1 1 0,1-1-1,-1 0 1,0 0-1,0 0 1,0 0 0,-1 1-1,0-1 1,0 0-1,0 1 1,0 0 0,-1-1-1,1 1 1,-1 0-1,0 1 1,-1-1 0,1 0-1,-1 1 1,1-1-1,-6-2 1,3 2 29,0 1 0,-1 0 0,1 0 0,-1 1 0,-9-3 0,-14-5 325,21 7-252,4 0 160,8 3-1,18-4-118,75-31 2,-57 19-145,0 2 1,1 1-1,1 3 0,60-9 1,-91 18-47,0 0 45,1 0-1,-1 1 1,0 0-1,1 0 0,14 3 1,-22-2-29,-1 0 1,1 0-1,0 0 1,0 1 0,0-1-1,0 0 1,-1 1 0,1 0-1,-1 0 1,1 0-1,-1 0 1,0 0 0,0 0-1,0 0 1,0 1 0,0-1-1,0 1 1,-1 0-1,1-1 1,-1 1 0,0 0-1,2 5 1,0 8 41,0-1 1,-1 1 0,0-1-1,-1 1 1,-1 0-1,-1-1 1,0 1-1,-6 24 1,4-18 42,0 0 0,2 1 0,1 27 0,0-46-83,0 0 0,1 0 0,-1 0 0,1 0 0,0-1 0,0 1 0,1 0 0,-1-1 0,1 1 0,-1-1 0,1 1-1,0-1 1,0 0 0,1 0 0,-1 0 0,1 0 0,0 0 0,-1 0 0,1-1 0,0 1 0,1-1 0,-1 0 0,0 0 0,1 0 0,3 1 0,-1-1-4,0-1 0,0 1 1,0-1-1,1-1 1,-1 1-1,0-1 1,0-1-1,1 1 1,-1-1-1,0 0 1,0 0-1,0 0 1,1-1-1,10-5 0,3-2 22,-1-2 0,0 0 0,0-1 0,-1 0 0,0-2 0,-2 0 0,1-1 0,15-20 0,-9 9 31,-2-1 0,-1-2 1,-1 0-1,22-48 0,-28 44 81,-11 28-49,-4 9 55,0 5-148,1 1-1,0-1 1,0 0 0,1 0-1,0 1 1,1-1 0,0 0-1,2 10 1,1 6 16,-3-12-10,2 0 0,-1 0 0,2 0 0,8 21 0,-9-27-11,0-1 0,0 1 0,1-1 0,0 0 0,0 0 0,0-1 0,1 1 0,-1-1 0,2 0 0,7 7 0,-9-10-3,0 0 1,0 0-1,0 0 0,1-1 1,-1 0-1,0 1 0,1-2 1,-1 1-1,1 0 0,-1-1 1,1 0-1,-1 0 0,1 0 1,-1-1-1,1 1 0,-1-1 1,1 0-1,-1-1 0,6-1 0,10-5 3,-1-1 0,33-20 0,-41 23-3,11-6-7,6-4 24,0-1 0,-1-1 0,41-36 0,75-79 334,-133 121-170,-20 18-103,-22 19-63,28-22-18,-10 7 1,0 1 1,1 1-1,1 1 0,0-1 1,-16 23-1,26-31-10,0 0 1,0 0-1,0 1 0,1-1 1,0 0-1,-2 8 1,2-7-2,0-1 0,0 1 1,-1-1-1,1 0 1,-1 1-1,-4 5 1,2 0 15,-1 0 0,1 1 1,0-1-1,1 1 0,1-1 1,0 1-1,0 0 0,1 0 1,0 17-1,1-25-7,0 1-1,1 0 1,-1-1-1,1 1 1,0-1-1,1 1 1,-1-1-1,0 1 0,1-1 1,0 0-1,0 0 1,0 0-1,0 0 1,0 0-1,1 0 1,3 3-1,-1-1 4,0-1 0,1 1 0,0-1 0,0 0 0,0-1 0,0 0 0,9 4 0,-13-6-1,1-1 0,-1 1-1,1-1 1,-1 0 0,0 1 0,1-1 0,-1 0 0,1-1 0,-1 1 0,1 0 0,-1-1-1,1 1 1,-1-1 0,0 0 0,1 0 0,-1 0 0,0 0 0,0 0 0,1 0 0,-1 0-1,0-1 1,0 1 0,0-1 0,2-2 0,4-4 9,-1 0-1,-1-1 1,12-17-1,-9 11-1,-1-1-1,0 0 1,-1 0 0,-1 0-1,-1-1 1,0 0-1,-2 0 1,4-23 0,-6 26 8,0-1 1,-1 0 0,0 1-1,-1-1 1,-1 0 0,0 1-1,-1-1 1,-1 1 0,0 0-1,-7-16 1,10 30-14,1-1-1,0 1 1,0-1-1,0 0 1,-1 1-1,1-1 1,0 1 0,-1-1-1,1 1 1,0-1-1,-1 1 1,1-1-1,-1 1 1,1-1-1,-1 1 1,1-1 0,-1 1-1,1 0 1,-1-1-1,1 1 1,-1 0-1,0 0 1,1-1 0,-1 1-1,1 0 1,-1 0-1,0 0 1,1 0-1,-1 0 1,1 0-1,-1 0 1,0 0 0,1 0-1,-1 0 1,0 0-1,1 0 1,-1 0-1,1 0 1,-2 1-1,1 0 1,-1 0-1,1 0 0,0-1 0,0 1 0,0 0 0,0 0 0,0 1 0,0-1 0,0 0 0,0 0 0,1 0 0,-1 1 0,0-1 0,1 0 0,-2 3 0,-12 57-20,-13 110 0,11 68-86,1-11 4,12-198 90,-19 151-78,16-150 59,0-1 0,-3 0 0,-20 51 0,28-77 25,-1-1 0,1 1 0,-1-1 1,-1 1-1,1-1 0,0 0 0,-1 0 0,1 0 1,-1 0-1,0 0 0,0-1 0,-4 3 0,6-4 3,-1 0 1,0-1-1,0 1 0,0-1 0,1 1 0,-1-1 0,0 0 0,0 1 0,0-1 0,0 0 0,0 0 0,0 0 0,0-1 0,0 1 0,0 0 0,0-1 0,1 1 1,-1-1-1,0 0 0,0 0 0,0 0 0,1 0 0,-1 0 0,0 0 0,1 0 0,-2-2 0,-2-1 4,0 0-1,1 0 1,0-1-1,0 0 1,0 0 0,1 0-1,0 0 1,0-1-1,0 1 1,-2-8 0,-3-9 21,-7-31 0,13 44-18,-6-19 30,2 0 0,1-1 0,1 0 0,1 0 0,2 1 0,1-1 0,4-39 0,0 53-12,0 0-1,1 0 1,1 0-1,0 0 1,1 1-1,0 0 1,17-23-1,73-86-18,-74 96-9,-15 17 2,6-8-3,24-21 1,-32 34 0,0 0 1,0 0-1,1 1 1,-1 0-1,1 0 1,0 1-1,0-1 1,8-1-1,152-41-47,-161 46 47,-1-2-1,0 1 1,0 0 0,0-1 0,0 0-1,-1 0 1,1-1 0,0 1 0,-1-1 0,0 0-1,1 0 1,-1-1 0,0 1 0,-1-1-1,1 0 1,4-6 0,1-4-3,-1 0 0,-1 0 0,0-1 0,-1 0 0,5-16 0,15-80-22,-24 80 42,-2 26-9,-1 0 1,2 1-1,-1-1 0,0 0 0,3-8 0,-1 12 26,-1 7 3,-2 11 3,-3 8-38,2-1 0,0 1 0,2 0 0,1-1 1,0 1-1,2 0 0,7 27 0,-8-42-10,1 0 0,1-1 0,-1 1 0,2-1 0,-1 0 0,1 0 0,1 0 0,9 13 0,-14-21 11,1 0 0,-1-1 0,0 1 0,0 0 0,0 0 0,1-1 0,-1 1 0,0-1 0,1 1 0,-1-1 0,0 1 0,1-1 0,-1 0 0,1 0 0,-1 0 0,0 0 0,1 0 0,-1 0 0,1 0 0,-1 0 0,0-1 0,1 1 0,-1 0 0,1-1 0,-1 1 0,0-1 0,0 1 0,1-1 0,-1 0 0,0 0 0,0 0 0,2-1 0,4-4 17,0-1 0,-1 1 0,0-1-1,6-9 1,-3 5-5,9-11 29,-1-1 1,0 0-1,-2-2 0,21-43 0,-25 46 15,-5 19 8,-1 13-26,-4 1-23,-1-1-1,-1 1 0,1-1 0,-5 20 0,1-6 13,-4 23 98,8-47-121,1 0 0,-1 0 0,1 0-1,0 0 1,-1 0 0,1 0 0,-1 0 0,1 0 0,-1-1 0,1 1-1,0 0 1,-1 0 0,1-1 0,-1 1 0,1 0 0,-1 0 0,1-1-1,-1 1 1,1-1 0,-1 1 0,1 0 0,-1-1 0,1 0 0,15-12 4,-2 0-2,-9 8 2,0 0-1,0 0 0,1 0 1,9-6-1,-14 11-5,0-1 0,0 1 0,0-1 1,0 1-1,0-1 0,1 1 0,-1-1 0,0 1 0,0 0 0,0 0 1,0 0-1,1-1 0,-1 1 0,0 0 0,0 1 0,0-1 0,1 0 1,-1 0-1,0 0 0,0 1 0,0-1 0,0 1 0,0-1 0,0 1 1,0-1-1,0 1 0,0-1 0,0 1 0,0 0 0,0 0 0,0-1 1,1 3-1,48 67 94,-22-29-62,-17-27-22,0-1-1,0-1 0,19 17 0,-28-28-10,17 19-24,-18-19-7,0 0 1,0 0-1,-1 0 0,1 0 1,0 0-1,-1 0 0,1 0 1,0 0-1,-1 1 0,1-1 1,-1 0-1,0 0 0,1 0 0,-1 1 1,0-1-1,0 0 0,0 0 1,0 2-1,0-3-8,0 0-1,-1 0 1,1 0-1,0 0 1,-1 0 0,1-1-1,0 1 1,-1 0-1,1 0 1,0 0 0,-1 0-1,1-1 1,0 1-1,-1 0 1,1 0 0,0-1-1,0 1 1,-1 0-1,1-1 1,0 1 0,0 0-1,0-1 1,-1 1-1,1 0 1,0-1 0,0 1-1,0 0 1,0-1-1,0 0 1,-12-19-4228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0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13464,'0'0'2736,"81"27"-1961,-9-23-7,23-8-88,10-4 16,4-4-120,0-5 8,-9 5-120,-3 0 8,-8 6-216,-19-4-8,-11 2-56,-9-4-8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4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1057 9648,'0'0'8670,"12"-8"-8410,-7 5-227,2-1 10,0 0 0,-1 0-1,1-1 1,-1 0-1,0 0 1,0-1-1,-1 0 1,0 0-1,0 0 1,0 0 0,6-12-1,88-162 889,29-60 347,-113 205-941,18-70-1,-1 3 379,-20 64-46,14-77-1,-15 62-271,-9 40-194,1 1 0,-2-1 0,1-13 0,-1 36-214,1-1 1,0 1-1,1-1 1,0 1 0,0-1-1,7 12 1,3 11-5,17 65-38,-4 2 1,23 177-1,-40-168 0,-9-103 60,1-1 0,-1 1 0,0-1 0,-1 1 0,1-1-1,-1 0 1,0 1 0,0-1 0,0 0 0,-1 0 0,1 1 0,-1-1 0,0 0 0,0 0 0,-5 6 0,5-8 8,-1 0 0,1 0 0,0 0 0,-1 0 0,0 0 0,1 0 1,-1-1-1,0 0 0,0 1 0,0-1 0,0 0 0,0 0 0,0-1 0,0 1 1,0-1-1,0 1 0,0-1 0,0 0 0,-1 0 0,1-1 0,0 1 0,-5-2 1,-1 1 22,0 0 1,1-1-1,-1 0 1,1-1-1,-1 0 1,1 0-1,0-1 1,-11-6-1,-7-1 39,23 11-61,0-1-1,0 0 0,0 0 0,0 0 0,0 0 0,0-1 0,1 1 0,-1-1 0,1 0 0,-4-2 0,4 3 4,-1-1 1,0 0-1,0 1 1,1-1-1,-1 1 0,0 0 1,0 0-1,-5-1 1,-6-2 28,2 3-7,17 3-72,0 0 1,-1 0-1,1 0 1,0 1 0,-1-1-1,1 1 1,4 4-1,16 9-34,-18-12 56,31 16-39,53 21 0,-79-36 60,0-1 0,1-1 0,-1 0-1,1-1 1,0 0 0,0-1 0,-1 0-1,1-1 1,13-1 0,-9-2 24,-1 1 1,0-2-1,0 0 1,0-1-1,-1 0 1,1-1-1,-1-1 0,16-10 1,-4 2 36,-20 11-48,0 0 0,0 0 0,0 0 1,-1-1-1,1 0 0,5-6 0,-4 2 22,0 0 0,0 0 0,-1 0 0,-1-1 0,0 0 0,8-19 1,-11 23-20,-2 0 0,1 0 0,-1 0 0,0 0 0,0 0 1,0 0-1,-1 0 0,0 0 0,-1-1 0,1 1 0,-1 0 1,0 0-1,0 0 0,-4-8 0,5 12-20,-1 0 1,0 0-1,0 0 0,0 0 0,-1 0 1,1 0-1,0 0 0,-1 1 0,1-1 1,-1 0-1,1 1 0,-1-1 0,0 1 1,0 0-1,0-1 0,0 1 0,0 0 1,0 0-1,0 0 0,0 1 0,0-1 0,0 0 1,-1 1-1,1-1 0,0 1 0,0 0 1,-1 0-1,1 0 0,0 0 0,0 0 1,-1 0-1,1 1 0,0-1 0,0 1 1,0-1-1,-1 1 0,1 0 0,0 0 1,0 0-1,0 0 0,0 0 0,0 1 1,-2 1-1,1 0-19,1 0 0,-1 1 0,1-1 0,0 1 0,0-1 0,0 1 0,0-1-1,1 1 1,-1 0 0,1 0 0,0 0 0,0 0 0,0 0 0,1 0 0,0 0 0,-1 0 0,1 0 0,1 1 0,-1-1 0,2 6 0,0-2-4,1 0 1,0-1-1,1 1 1,-1-1-1,2 0 1,-1 0-1,1 0 1,0-1-1,9 10 0,-7-8-3,1 0-1,0 0 1,1-1-1,0 0 1,0 0-1,15 7 1,-20-12 18,-1 0 0,1-1 0,-1 1 0,1-1 0,0 0 0,0 0 1,0-1-1,0 1 0,0-1 0,0 1 0,0-1 0,-1-1 0,1 1 1,0 0-1,0-1 0,0 0 0,0 0 0,0 0 0,-1-1 0,1 1 1,0-1-1,3-1 0,19-15 103,0 0-1,0-2 1,-2 0-1,0-2 1,39-48 0,-62 68-96,0 1 3,0 0 0,-1 0 0,1 0 0,0 0 0,0 0 0,0 0 0,0 0 0,0 0 0,0 0 0,0 0 0,0 0 0,0 1-1,1-1 1,-1 0 0,0 1 0,0-1 0,1 1 0,-1 0 0,0-1 0,1 1 0,-1 0 0,2-1 0,-2 3-5,-1 0 1,1 0-1,-1 0 0,1 0 1,-1 0-1,0 0 0,0 0 1,0 0-1,0 0 0,0 0 1,0 0-1,-1 2 1,1 0-2,-36 356-80,28-297 71,-8 134-74,14-158 196,2-35 27,0-23-21,0 19-123,4-103 310,4 0 0,34-158 0,-32 217-191,21-62 0,-24 92-103,0 0 0,1 1 0,0 0 0,16-18 0,-14 17-14,-9 13-6,0 0 0,-1 0 0,1 0 0,0 0 0,0 0 0,0 0 0,1 0 0,-1 0 0,0 0 0,0 1 1,0-1-1,1 0 0,-1 1 0,0-1 0,1 1 0,-1-1 0,0 1 0,1 0 0,-1 0 0,1-1 0,-1 1 0,0 0 0,2 0 0,0 1-2,0 0-1,0 0 1,0-1-1,-1 2 0,1-1 1,0 0-1,-1 0 1,1 1-1,-1-1 0,5 5 1,1 1-24,1 2 0,-1-1 0,-1 1 1,11 17-1,-14-19 8,0 0 1,0 0-1,-1 0 1,-1 0-1,1 1 1,2 12-1,-4-17 19,-1 0-1,1 0 0,-1-1 1,0 1-1,0 0 1,0 0-1,0 0 1,0 0-1,-1 0 0,1-1 1,-1 1-1,0 0 1,0 0-1,0-1 1,0 1-1,0-1 0,0 1 1,-1-1-1,1 1 1,-1-1-1,-3 4 0,1-3 10,0-1-1,0 0 0,0 0 0,0-1 0,0 1 0,0-1 0,0 0 0,0 0 0,-7 1 0,-39 1 46,10 2-28,35-4 0,0 0 0,-1-1-1,1 1 1,-1-1 0,-7-1 0,21 3-22,1 0-1,-1 0 1,0-1 0,1 0 0,-1 0 0,17-2-1,50-10 4,-64 8 9,0 0 1,-1-1-1,0 0 0,0 0 0,0-1 1,0 0-1,-1-1 0,1 0 0,11-11 1,6-7 68,35-41-1,-58 61-78,26-21 163,-12 11-108,-17 14-52,0-1 0,1 0 0,-1 1 0,1 0 0,-1-1-1,1 1 1,-1 0 0,1 0 0,0-1 0,-1 1 0,1 0 0,-1 1 0,1-1 0,-1 0 0,1 0 0,-1 1 0,1-1 0,1 1 0,34 14 24,-26-11-11,29 20-3,-35-20-14,-1-1-1,1 0 1,0 0 0,0 0-1,0 0 1,0-1-1,1 0 1,-1 0-1,1 0 1,-1-1 0,8 2-1,-12-3-1,-1-1 1,0 1-1,0 0 0,0 0 0,1 0 1,-1 0-1,0 0 0,0 0 0,0 0 0,1 0 1,-1 0-1,0 0 0,0 0 0,0-1 1,0 1-1,1 0 0,-1 0 0,0 0 1,0 0-1,0 0 0,0-1 0,0 1 1,0 0-1,0 0 0,1 0 0,-1-1 1,0 1-1,0 0 0,0 0 0,0 0 0,0-1 1,0 1-1,0 0 0,0 0 0,0 0 1,0-1-1,0 1 0,0 0 0,0 0 1,0-1-1,-4-13 22,-9-11 18,10 21-28,0 1 0,1 0 0,-1 0 0,0 0 0,-1 0 0,1 1 0,0-1-1,-1 1 1,0 0 0,1 0 0,-1 0 0,0 0 0,0 1 0,0 0 0,0-1 0,0 1 0,-5 0 0,6 1-10,0 0 0,1 0 0,-1 1 0,1-1 0,-1 1 0,0-1 0,1 1-1,-1 0 1,1 0 0,-1 0 0,1 0 0,0 1 0,-1-1 0,1 0 0,0 1 0,0 0 0,0 0 0,0-1 0,0 1 0,1 0 0,-1 0 0,0 1 0,1-1 0,0 0 0,-1 1 0,1-1 0,0 0 0,-1 4 0,-1 0-14,1 1 0,0 0 0,0 0 0,0 0 0,1 0 0,0 0 0,0 1 0,0-1 0,2 8 0,-1-10 0,1 0-1,0 0 1,0 0 0,1-1-1,-1 1 1,1-1 0,0 1-1,1-1 1,-1 1-1,1-1 1,-1 0 0,1 0-1,1-1 1,3 6 0,-6-8 7,1 0 0,-1 0 1,0 0-1,0 0 1,0 0-1,1 0 0,-1 0 1,1 0-1,-1-1 0,0 1 1,1 0-1,-1-1 0,1 1 1,0-1-1,-1 0 1,1 1-1,-1-1 0,3 0 1,-2 0 4,0-1 0,0 1 0,0-1 1,0 0-1,0 0 0,0 0 1,0 0-1,0 0 0,-1 0 0,1 0 1,0 0-1,0-1 0,-1 1 0,3-3 1,1-2 10,-1 0 1,1 0 0,-1-1-1,0 1 1,-1-1 0,1 0 0,2-9-1,0-1 54,-1 0-1,3-19 0,-6-18 286,-2 54-349,0 0 1,0 0 0,0 0 0,0 0-1,0 0 1,0 0 0,0 0 0,0 0-1,0 0 1,0 0 0,-1 1-1,1-1 1,0 0 0,0 0 0,0 0-1,0 0 1,0 0 0,0 0 0,0 0-1,0 0 1,0 0 0,0 0-1,-1 0 1,1 0 0,0 0 0,0 0-1,0 0 1,0 0 0,0 0 0,0 0-1,0 0 1,0 0 0,0 0-1,-1 0 1,1 0 0,0 0 0,0 0-1,0 0 1,0 0 0,0 0 0,0 0-1,0 0 1,0 0 0,0 0-1,0 0 1,-1 0 0,1 0 0,0 0-1,0-1 1,0 1 0,0 0 0,0 0-1,0 0 1,0 0 0,-4 12-15,4-3-8,1 1-1,0 0 1,1 0-1,0-1 1,0 1-1,1-1 1,0 0-1,9 18 1,-8-20 3,0-1 1,0 1 0,1-1-1,-1 0 1,1 0 0,1 0 0,-1-1-1,1 0 1,0 0 0,0 0-1,0-1 1,8 4 0,-11-7 16,1 0-1,-1 0 1,1 0 0,-1 0 0,1 0 0,0-1 0,-1 0 0,1 0 0,0 0-1,0 0 1,-1-1 0,1 1 0,-1-1 0,1 0 0,0 0 0,-1 0-1,1-1 1,-1 1 0,0-1 0,0 0 0,1 0 0,-1 0 0,3-3-1,8-5 43,-2-1 0,1-1 0,18-22 0,-22 22 0,-1-1-1,0 0 1,13-28 0,-1 0 78,-15 27-58,-4 13-52,-1 0 1,0 0-1,0 0 1,1 0 0,-1-1-1,1 1 1,-1 0 0,1 0-1,-1 0 1,1 1 0,0-1-1,0 0 1,-1 0 0,1 0-1,0 0 1,0 1 0,0-1-1,0 0 1,1 0 0,8-5 15,0 0 0,1 1 0,-1 0 0,20-5 0,-26 9-19,0 0-1,0 1 1,0-1 0,0 1-1,0 0 1,0 1-1,1-1 1,-1 0-1,0 1 1,0 0-1,-1 0 1,1 0-1,0 1 1,0-1-1,0 1 1,-1 0 0,6 3-1,-5-2-9,0 1 0,0-1 0,-1 0 0,1 1 0,-1 0 0,0 0 0,0 0 0,0 0-1,0 0 1,3 9 0,0 3-36,9 31 1,3 7 4,-17-51 33,0-1-1,0 0 0,1 1 1,0-1-1,-1 0 0,1 0 1,0 0-1,0 0 0,0 0 1,0-1-1,0 1 0,1-1 0,-1 1 1,0-1-1,1 0 0,-1 0 1,1 0-1,-1 0 0,1 0 1,-1-1-1,1 1 0,0-1 1,-1 1-1,1-1 0,0 0 1,0 0-1,-1 0 0,1-1 0,3 0 1,9-1-28,0-1 0,0-1-1,27-11 1,-30 11 38,27-13 55,-1-1-1,0-1 1,57-41 0,-80 48-2,-13 9-54,0 1-1,1 0 1,0 0 0,-1 0-1,1 1 1,6-4 0,2 0-52,-23 13 7,-12 12 51,-49 43 16,62-53-24,1 1 0,1 0 0,0 0 0,-12 20 0,19-28-5,1 1 1,-1-1-1,1 0 1,0 1-1,0 0 1,0-1-1,0 1 0,1 0 1,-1-1-1,1 1 1,0 0-1,0-1 1,0 1-1,1 0 1,-1 0-1,1-1 1,0 1-1,0-1 1,2 5-1,-3-8 2,1 1 0,-1 0-1,1-1 1,0 1 0,-1-1 0,1 1 0,0-1-1,-1 1 1,1-1 0,0 1 0,-1-1-1,1 0 1,0 1 0,0-1 0,0 0 0,-1 0-1,1 0 1,0 0 0,0 0 0,0 1 0,-1-1-1,1 0 1,0-1 0,0 1 0,0 0-1,-1 0 1,1 0 0,0 0 0,0-1 0,0 1-1,-1 0 1,2-1 0,28-14 102,-27 13-90,4-3 22,-1 0-1,1 0 0,-1-1 0,0 0 0,-1 0 0,0 0 0,0-1 0,0 1 1,0-1-1,-1 0 0,5-12 0,3-11 203,14-47 1,-24 70-203,0-5 95,-6 13-47,3 1-78,0-1 0,0 1 0,0 0-1,0 0 1,0 0 0,0 0 0,1 0-1,-1 0 1,0 0 0,1 3 0,0 2-6,0 0 0,1-1 0,0 1 1,0 0-1,0-1 0,1 1 0,0-1 1,1 1-1,-1-1 0,7 10 1,-4-7-11,0-1 1,1 0 0,0 0 0,0-1 0,0 0-1,1 0 1,8 6 0,-12-10 10,0-1 0,1 0 1,-1 0-1,0 0 0,1 0 0,-1-1 0,1 0 1,-1 1-1,1-1 0,0 0 0,0-1 1,-1 1-1,1-1 0,0 0 0,0 0 0,5 0 1,-3-1-3,0-1 0,0 1 0,-1-1 1,1 0-1,0 0 0,-1-1 0,0 0 1,0 0-1,8-6 0,3-4 12,-2 0 0,0-1 0,0-1 0,-2 0 0,15-22 0,-10 10 10,0-1 0,-2-1 0,-1 0 0,11-33 0,-6 2 23,12-70 0,-21 80-44,-3-1 0,1-96 0,-21 177 0,-22 248-178,32-215 123,3-1 0,11 93 0,-5-120 47,2-1 0,1 0 0,20 46 0,-24-64-15,-4-10 30,1 0-1,0 0 0,0 0 0,5 8 1,-7-13-4,1 0 1,-1-1 0,1 1 0,-1 0 0,1 0 0,0-1 0,-1 1 0,1 0 0,0-1 0,-1 1 0,1 0 0,0-1-1,0 1 1,0-1 0,-1 1 0,1-1 0,0 0 0,0 1 0,0-1 0,0 0 0,0 0 0,0 1 0,0-1 0,0 0-1,0 0 1,0 0 0,0 0 0,0 0 0,0 0 0,0-1 0,-1 1 0,1 0 0,0 0 0,2-1 0,11-6 11,-1-1 0,1 0 0,-1-1 0,-1 0 0,0-1 0,0 0 0,15-17 0,-10 7 12,0-1 1,-2 0-1,22-38 0,-28 34-27,-8 21 0,0 0 0,1 0 0,-1 1 0,1-1 0,4-6 0,-3 4 0,-2 6 0,-3 15 0,2 7 0,1 0 0,2 0 0,0 0 0,1 0 0,1-1 0,14 39 0,-19-58 0,1 0 0,0 0 0,0 0 0,0 0 0,0 0 0,1 0 0,-1 0 0,1 0 0,-1-1 0,1 1 0,-1 0 0,1-1 0,0 0 0,0 1 0,-1-1 0,1 0 0,0 0 0,0 0 0,0 0 0,3 1 0,-2-2 0,1 1 0,-1-1 0,0 0 0,1 0 0,-1 0 0,1 0 0,-1-1 0,1 1 0,-1-1 0,0 0 0,6-2 0,6-4 0,0 0 0,-1-1 0,0-1 0,16-13 0,-27 20 0,23-22 0,-22 19 0,1 0 0,-1 1 0,1 0 0,0 0 0,0 1 0,0-1 0,1 1 0,7-4 0,-10 6 0,-3 1 0,0 0 0,0 0 0,0 1 0,0-1 0,0 0 0,0 0 0,0 0 0,0 0 0,0 0 0,0 0 0,0 0 0,0 0 0,0 1 0,0-1 0,0 0 0,0 0 0,0 0 0,0 0 0,0 0 0,0 0 0,0 0 0,0 0 0,1 0 0,-1 1 0,0-1 0,0 0 0,0 0 0,0 0 0,0 0 0,0 0 0,0 0 0,0 0 0,0 0 0,0 0 0,0 0 0,0 0 0,1 0 0,-1 0 0,0 0 0,0 0 0,0 1 0,0-1 0,0 0 0,0 0 0,0 0 0,0 0 0,1 0 0,-1 0 0,0 0 0,0 0 0,0 0 0,0-1 0,0 1 0,0 0 0,0 0 0,0 0 0,1 0 0,-1 0 0,0 0 0,0 0 0,0 0 0,-1 11 0,2-1 0,0 0 0,0-1 0,1 1 0,0-1 0,0 1 0,1-1 0,0 0 0,1 0 0,0 0 0,1-1 0,10 16 0,-14-22 0,0-1 0,0 0 0,0 1 0,0-1 0,0 0 0,0 0 0,0 0 0,0 0 0,0 0 0,1 0 0,-1-1 0,1 1 0,-1 0 0,0-1 0,1 1 0,-1-1 0,1 1 0,-1-1 0,1 0 0,-1 1 0,1-1 0,-1 0 0,4 0 0,-3-1 0,0 0 0,0 1 0,0-1 0,0 0 0,0 0 0,0 0 0,0-1 0,0 1 0,0 0 0,0-1 0,-1 1 0,1-1 0,-1 0 0,3-2 0,-1-1 0,1 1 0,-1-1 0,-1 0 0,1 0 0,-1 0 0,0 0 0,0-1 0,0 1 0,-1-1 0,1 1 0,-1-1 0,0-9 0,-1 12 0,-1 0 0,0 0 0,1 0 0,-1-1 0,0 1 0,-1 0 0,1 0 0,0 1 0,-1-1 0,0 0 0,1 0 0,-1 1 0,0-1 0,0 1 0,-1 0 0,1-1 0,-1 1 0,1 0 0,-1 0 0,-4-2 0,1 1 0,1 0 0,-1 1 0,0 0 0,0 0 0,0 0 0,0 1 0,-1-1 0,1 2 0,-12-1 0,18 1 0,-1 0 0,0 0 0,0 0 0,1 0 0,-1 0 0,0 0 0,0 0 0,1 1 0,-1-1 0,0 0 0,1 0 0,-1 1 0,0-1 0,1 1 0,-1-1 0,0 0 0,1 1 0,-1-1 0,0 2 0,2 2 0,9-2 0,18-4 0,-1-1 0,1-2 0,-1 0 0,34-13 0,-3 3 0,-54 13 0,1 1 0,0 1 0,0-1 0,0 1 0,0-1 0,0 1 0,0 1 0,0-1 0,0 1 0,0 0 0,0 0 0,6 2 0,-8-2 0,-1 0 0,0 1 0,0-1 0,0 0 0,0 0 0,0 1 0,0 0 0,-1-1 0,1 1 0,0 0 0,-1 0 0,1 0 0,-1 0 0,0 0 0,1 0 0,-1 0 0,0 0 0,0 0 0,-1 1 0,1-1 0,0 0 0,-1 1 0,1-1 0,-1 1 0,0-1 0,0 4 0,0 3 0,-1-1 0,0 1 0,-1-1 0,-3 11 0,3-7 0,1-1 0,-1 4 0,9-24 0,0-1 0,1 1 0,0 0 0,1 0 0,10-7 0,3-5 0,-10 8 0,-8 8 0,1 0 0,-1 1 0,1 0 0,-1 0 0,1 0 0,0 0 0,1 0 0,5-2 0,-10 6 0,1 0 0,-1 0 0,0 0 0,1 0 0,-1 1 0,0-1 0,0 0 0,1 1 0,-1-1 0,0 0 0,0 1 0,1 0 0,-1-1 0,0 1 0,0 0 0,0-1 0,0 1 0,0 0 0,0 0 0,0 0 0,0 0 0,1 2 0,18 25 0,-11-13 0,-5-8 0,0 0 0,0 0 0,1 0 0,7 7 0,-10-12 0,0 0 0,0 0 0,0-1 0,0 1 0,1-1 0,-1 1 0,1-1 0,-1 0 0,1 0 0,-1 0 0,1 0 0,0 0 0,-1-1 0,1 1 0,0-1 0,5 0 0,11-3 996,-2 0-5999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14464,'0'0'5711,"-6"64"-5087,6-47-224,0-3 16,4-2-120,-2-2 8,-2 0-80,0-4 0,0 0-216,-2-4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13968,'0'0'2489,"10"0"-1841,444 33 2813,-257-13-2273,-117-21-3685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5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102 496 9536,'0'0'9329,"-13"-1"-8919,-37 0-12,48 1-368,1 1 0,-1-1 0,1 1-1,-1-1 1,0 1 0,1 0 0,-1-1 0,1 1 0,0 0 0,-1 0 0,1 0 0,0 0 0,-1 0 0,1 1 0,0-1 0,0 0-1,0 1 1,0-1 0,0 0 0,0 1 0,1-1 0,-1 1 0,0-1 0,0 3 0,-1 2 104,1 0 1,0-1 0,0 1-1,-1 11 1,2-13-73,0 1 0,0 0 0,1 0 0,0 0 0,-1-1 0,2 1 0,-1 0 0,0-1 0,1 1 0,0-1 0,0 1 0,1-1 0,-1 0 0,1 0 0,0 0 0,0 0 0,0 0 0,0-1 0,1 0 0,-1 1 0,1-1 0,0 0 0,0-1 0,0 1 0,0-1 0,0 0 0,1 0 0,-1 0 0,1 0 0,0-1 0,7 2 0,-10-3-30,0 1 0,0-1 0,0 0 0,0 1 0,1-1 0,-1 0 0,0 0 0,0-1 0,0 1 0,0 0 0,0-1 0,0 1 0,0-1 0,0 0 0,0 1 0,0-1 0,0 0 0,0 0 0,3-3 0,-3 2 8,1-1 0,-1 0 0,1 0 0,-1 1 0,0-2 0,0 1 0,-1 0 0,1 0-1,0 0 1,1-7 0,0-2 69,0 0-1,-1-1 0,-1 1 0,1-1 0,-2-19 0,0 24-17,-1 1-1,0 0 1,0-1 0,-1 1 0,1 0-1,-6-13 1,5 16-10,0 0-1,-1 0 1,1 0-1,-1 0 1,0 1 0,0-1-1,0 1 1,0 0-1,0 0 1,-1 0-1,1 0 1,-6-3 0,2 1 193,8 1-124,15 2-77,-3 1-69,-2-2 1,-1 0-1,-1-1 1,1 0 0,0-1-1,-1 0 1,0-1 0,0 1 0,-1-2-1,0 1 1,0-1 0,0 0 0,-1-1-1,0 0 1,11-17 0,0-4 58,-2 0 0,-2-2-1,15-41 1,-14 33 141,26-50-1,-36 80-159,2-1 327,-6 11-358,0 0-1,0-1 1,0 1 0,-1 0 0,1-1 0,0 1-1,-1 0 1,1 0 0,0 0 0,-1 0-1,1 0 1,-1 0 0,0 0 0,1-1 0,-1 1-1,1 2 1,7 20 33,0 0 0,-1 1 0,3 27-1,7 80 17,-15-112-52,10 144-42,-14 255 1,0-384 17,-1 1-1,-1-1 1,-2 1 0,-12 36-1,16-67 16,1 1 0,0-1 0,-1 0 0,0 0 0,0 0 0,0 0 0,-1-1 0,0 1 0,1-1 0,-1 1 0,-4 3 0,6-6 7,-1 0 1,0-1-1,1 1 0,-1 0 1,0-1-1,1 1 0,-1 0 1,0-1-1,0 0 1,0 0-1,1 1 0,-1-1 1,0 0-1,0 0 0,0-1 1,0 1-1,1 0 1,-1-1-1,0 1 0,0-1 1,1 1-1,-1-1 1,0 0-1,1 0 0,-1 1 1,1-1-1,-1 0 0,-2-3 1,0 2 13,0-1-1,-1 0 1,1 0 0,0-1 0,0 1-1,1-1 1,-1 0 0,1 0 0,0 0 0,0 0-1,0-1 1,1 1 0,-1-1 0,1 1-1,0-1 1,1 0 0,-1 0 0,1 0 0,0 0-1,0 0 1,0 0 0,1-1 0,0 1-1,0 0 1,0 0 0,0 0 0,1 0 0,0-1-1,0 1 1,1 0 0,-1 0 0,1 1-1,0-1 1,0 0 0,1 1 0,-1-1 0,1 1-1,5-6 1,-2 2 16,1 0-1,0 1 1,0 0-1,1 1 1,0 0-1,0 0 1,0 0 0,1 1-1,11-5 1,10-2 272,48-14 1,8-3-4200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10656,'0'0'7326,"12"-10"-6909,93-63 855,-94 64-874,0 1 0,0-2 0,16-18 0,-23 23-201,0 1 1,0-1-1,-1-1 0,0 1 1,0 0-1,0-1 0,-1 0 1,0 0-1,0 1 1,3-13-1,0-19 1304,-5 37-1409,0-5 107,0-1 475,-4 8-368,-1 7-296,0 0 1,1 1 0,0-1-1,1 1 1,0 0-1,1-1 1,-1 1-1,2 0 1,0 1-1,0-1 1,1 0 0,0 11-1,1-18-8,-1 1 0,1-1-1,-1 0 1,1 1 0,0-1 0,0 0-1,0 0 1,1 0 0,-1 0 0,1 0-1,0 0 1,0 0 0,0 0 0,0 0-1,0-1 1,1 1 0,-1-1-1,1 0 1,-1 0 0,5 3 0,-3-3 10,1 0 0,-1 0 0,1 0 1,0-1-1,-1 1 0,1-1 0,0 0 1,0 0-1,0-1 0,0 0 0,0 0 1,0 0-1,6-1 0,-2 0 11,-1-1-1,0 0 0,0 0 1,0-1-1,0 0 1,-1-1-1,1 1 0,-1-1 1,11-8-1,-3 0 70,-1-1 0,0 0 0,13-17 0,-24 26-59,-2 4-10,-1-1-1,1 1 1,0-1-1,-1 0 0,1 1 1,-1-1-1,0 0 1,1 1-1,-1-1 1,1 0-1,-1 1 0,0-1 1,0 0-1,1 0 1,-1 0-1,0 1 0,0-1 1,0 0-1,0 0 1,0-1-1,-7 27 237,6-21-250,0 0 1,1 0-1,-1 0 1,1 0 0,0 0-1,0 0 1,0 0-1,0 1 1,1-1-1,0 0 1,-1 0-1,2 0 1,-1 0 0,0 0-1,1-1 1,0 1-1,-1 0 1,2-1-1,-1 1 1,0-1-1,1 1 1,-1-1 0,1 0-1,0 0 1,0-1-1,0 1 1,1 0-1,-1-1 1,8 4-1,-9-5 2,1 0-1,-1-1 1,0 1-1,1-1 1,-1 0-1,1 0 0,0 0 1,-1 0-1,1 0 1,-1 0-1,1-1 1,-1 1-1,0-1 0,1 1 1,4-3-1,-6 2 1,0 1 0,1-1 0,-1 1-1,0-1 1,1 0 0,-1 0 0,0 0 0,0 0-1,1 0 1,-1 0 0,0 0 0,0 0 0,0 0-1,-1 0 1,1-1 0,0 1 0,0 0 0,-1-1 0,1 1-1,0-1 1,-1 1 0,1 0 0,-1-1 0,0 1-1,0-1 1,1 1 0,-1-3 0,-1-2 14,0 0 1,0 0-1,-1 1 1,0-1-1,0 1 1,0-1-1,0 1 1,-1 0-1,0 0 1,0 0-1,0 0 1,-5-5 0,-5-3 133,1 1 1,-24-18 0,25 22-33,-1 1 161,13 7-152,13 0-72,65-5 18,-55 3-11,0 0 1,0 2-1,36 3 0,-42 0-4,-12-3-16,0 1-1,0 0 1,0 0 0,0 0-1,0 1 1,-1 0 0,1 0-1,0 0 1,-1 1-1,0 0 1,7 4 0,-9-5 0,-1 0 1,0 0 0,1 0-1,-1 0 1,0 1 0,0-1-1,0 1 1,-1-1 0,1 1-1,-1-1 1,1 1 0,-1 0-1,0 0 1,0 0 0,0 0-1,0 0 1,0 0 0,-1 0-1,0 0 1,1 0 0,-1 0-1,0 0 1,-1 6 0,1-8 65,0-1-113,0 0 0,0 0 0,0 1 0,0-1 0,0 0 1,0 0-1,1 0 0,-1 1 0,0-1 0,0 0 0,0 0 0,0 0 0,0 1 0,0-1 0,0 0 1,0 0-1,0 0 0,0 1 0,0-1 0,0 0 0,0 0 0,0 0 0,0 1 0,-1-1 0,1 0 0,0 0 1,0 0-1,0 1 0,0-1 0,0 0 0,0 0 0,0 0 0,-1 1 0,1-1 0,0 0 1,0 0 0,0 0 0,0 0 0,0 0 0,0 0 0,0 0 0,1 0 0,-1 0 0,0 0 0,0 0 0,0 0 0,0 0 0,0 0 0,0 0 0,0 0 0,0 0-1,0 1 1,0-1 0,0 0 0,0 0 0,0 0 0,1 0 0,-1 0 0,0 0 0,0 0 0,45-27-5,-33 16 0,-1-1 0,2 1 0,-1 0 0,1 1 0,1 0 0,20-10 0,-34 19 0,1 1 0,0-1 0,0 1 0,0 0 0,0-1 0,0 1 0,0 0 0,0 0 0,0 0 0,0 0 0,0 0 0,0 0 0,0 0 0,0 0 0,0 0 0,0 0 0,0 0 0,0 1 0,0-1 0,0 0 0,-1 1 0,1-1 0,0 1 0,0-1 0,0 1 0,0-1 0,-1 1 0,1 0 0,0-1 0,0 1 0,-1 0 0,1-1 0,-1 1 0,1 0 0,0 0 0,-1 0 0,0 0 0,1 1 0,2 4 0,-1 1 0,0 0 0,0 0 0,1 11 0,1 0 0,-2-9 0,1-1 0,0 0 0,0 1 0,6 10 0,-8-18 0,0 1 0,-1-1 0,1 0 0,0 1 0,0-1 0,0 0 0,0 0 0,0 0 0,0 0 0,0 0 0,0 0 0,1 0 0,-1-1 0,0 1 0,0 0 0,1 0 0,-1-1 0,0 1 0,1-1 0,-1 0 0,1 1 0,-1-1 0,1 0 0,-1 0 0,1 0 0,-1 0 0,1 0 0,-1 0 0,0 0 0,1 0 0,-1 0 0,1-1 0,2 0 0,9-7 0,0 0 0,-1 0 0,0-1 0,0-1 0,-1 0 0,12-14 0,1 0 0,-1-3 0,-20 23 0,-1 0 0,1 0 0,0 0 0,1 0 0,-1 1 0,1-1 0,-1 1 0,1 0 0,0 0 0,0 0 0,0 0 0,1 1 0,5-3 0,-9 5 0,1 0 0,-1 0 0,0 0 0,0 1 0,0-1 0,1 0 0,-1 0 0,0 1 0,0-1 0,0 1 0,0-1 0,0 1 0,0-1 0,0 1 0,0 0 0,0 0 0,0-1 0,0 1 0,0 0 0,-1 0 0,1 0 0,0 0 0,0 0 0,-1 0 0,1 0 0,-1 0 0,1 0 0,-1 0 0,1 0 0,-1 1 0,0 0 0,11 42 0,-10-35 0,1 17 0,-2-25 0,0 0 0,0 0 0,0 1 0,0-1 0,0 0 0,-1 0 0,1 0 0,0 0 0,-1 1 0,1-1 0,0 0 0,-1 0 0,1 0 0,-1 0 0,0 0 0,1 0 0,-1 0 0,-1 1 0,-2-3 0,1 0 0,0 0 0,0 0 0,-1-1 0,1 1 0,-5-5 0,0 2 0,-8 0 0,11 4 0,11 5 0,-4-4 0,72 40 0,-63-36 0,-1 0 0,1-1 0,0 0 0,0-1 0,18 3 0,-12-6 725,-11 0-5811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6:5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15976,'0'0'1367,"-68"-18"-967,55 8 192,7 4 0,2 0-224,10 0 0,4 1-104,9 5 0,11 7-120,2-3 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119 678 9440,'0'0'9209,"-8"14"-8865,1-4-304,-44 76 650,42-68-412,1-1 0,0 1-1,-9 34 1,14-40-98,1 0 1,0 1-1,0-1 0,1 1 0,1-1 1,0 1-1,1-1 0,2 14 1,-3-24-152,1-1 0,-1 1 0,1-1 0,0 1 1,-1-1-1,1 1 0,0-1 0,0 0 0,0 1 0,0-1 1,0 0-1,0 0 0,0 0 0,0 0 0,1 0 0,-1 0 1,0 0-1,1 0 0,-1 0 0,1 0 0,-1-1 1,1 1-1,-1-1 0,1 1 0,-1-1 0,1 1 0,0-1 1,-1 0-1,1 0 0,-1 0 0,1 0 0,0 0 0,-1 0 1,1 0-1,-1-1 0,1 1 0,0-1 0,-1 1 1,2-1-1,5-2 49,0 0 0,-1-1 0,1 1 0,-1-1 0,0-1 0,8-5 0,-1-4 66,0 0 1,0-1-1,-2 0 0,0-1 1,0-1-1,16-33 0,1 1 419,-29 48-533,1 1-1,-1-1 0,1 0 0,-1 0 1,1 1-1,-1-1 0,0 0 1,1 0-1,-1 1 0,0-1 1,0 0-1,0 0 0,0 0 1,0 0-1,0 1 0,0-1 1,0 0-1,0 0 0,0 0 1,0 0-1,-3 1 367,1 8-244,1-2-129,1-1 0,0 1 0,0-1 0,0 0 0,1 1 0,0-1 0,0 0 0,0 0 0,1 1 0,0-1 0,0 0 0,0 0 0,0-1 0,1 1 0,4 6 0,-4-8-15,0 0 0,0 0 0,0 0 0,1 0 1,-1 0-1,0-1 0,1 0 0,0 0 1,0 0-1,0 0 0,-1 0 0,2-1 0,-1 0 1,0 0-1,0 0 0,0 0 0,0 0 0,1-1 1,-1 0-1,5 0 0,0-1 26,0 0-1,0 0 0,0 0 1,0-1-1,-1-1 0,1 0 1,0 0-1,-1 0 1,0-1-1,0 0 0,0-1 1,0 0-1,11-10 0,-11 8 35,0-1 0,-1 0-1,0-1 1,0 1-1,-1-1 1,0-1 0,-1 1-1,0-1 1,0 0 0,-1 0-1,3-12 1,-1-12 460,-6 34-482,2-4 37,-2 4-83,0 0 1,0 0 0,0 0-1,0 0 1,0 0-1,0-1 1,0 1 0,0 0-1,0 0 1,0 0-1,0 0 1,0 0-1,0 0 1,0 0 0,0-1-1,0 1 1,0 0-1,0 0 1,0 0 0,0 0-1,0 0 1,0 0-1,0 0 1,0 0 0,0-1-1,0 1 1,0 0-1,1 0 1,-1 0 0,0 0-1,0 0 1,0 0-1,0 0 1,0 0-1,0 0 1,0 0 0,0 0-1,1 0 1,-1 0-1,0 0 1,0 0 0,0 0-1,0 0 1,0 0-1,0 0 1,0 0 0,1 0-1,-1 0 1,0 0-1,0 0 1,0 0 0,0 0-1,0 0 1,0 0-1,0 0 1,1 0-1,-1 0 1,0 0 0,0 0-1,0 0 1,0 0-1,0 0 1,0 0 0,0 1-1,0-1 1,4 0 12,0 0 0,0 0 0,1 0 0,-1 0 1,0-1-1,0 0 0,-1 1 0,8-4 0,2 1 19,15-2 44,0-2-1,0-1 0,-1-1 1,0-1-1,34-18 0,-24 16-11,-33 12-46,0-1 0,1 0 0,-1 0-1,0-1 1,0 1 0,0-1-1,0 0 1,0 0 0,-1 0-1,5-3 1,3-3 409,-9 7-393,-1 0 0,1 0 0,0 0 0,0-1 1,0 1-1,-1 0 0,1-1 0,-1 0 1,1 1-1,-1-1 0,2-3 0,-3 5-31,1 0 0,-1-1 0,0 1 0,1 0 0,-1 0 0,0 0 0,1 0 0,-1 0 0,0 0 0,1 0 0,-1 0 0,0 0 0,1 0-1,-1 0 1,0 0 0,1 0 0,-1 1 0,0-1 0,1 0 0,-1 0 0,0 0 0,0 0 0,1 0 0,-1 1 0,0-1 0,1 0 0,-1 0 0,0 1-1,0-1 1,0 0 0,1 0 0,-1 1 0,0-1 0,0 0 0,0 0 0,0 1 0,1-1 0,-1 0 0,0 1 0,0-1 0,0 0 0,0 1 0,0-1-1,0 0 1,0 1 0,0-1 0,0 0 0,0 1 0,0-1 0,0 0 0,0 1 0,0-1 0,0 0 0,-1 1 0,-35 94-103,29-76 98,4-11 1,0 1 0,0 0 0,0 0 1,1 0-1,-1 16 0,-1 11 114,4-36-97,0 29-169,0-20 170,-1-8-12,1 0 0,0 0 0,0 0 0,0 0 0,0 0 0,0 0-1,0 0 1,0 0 0,0 0 0,0 0 0,0 0 0,0 0 0,1 0 0,-1 0 0,0 0 0,1 0 0,-1 0 0,1 0 0,-1 0 0,1 0 0,-1 0 0,1-1-1,0 1 1,-1 0 0,1 0 0,0-1 0,0 1 0,1 0 0,1 1-16,0 0 0,1-1 0,0 1 0,-1-1-1,1 0 1,0 0 0,0 0 0,0-1 0,0 1 0,-1-1 0,7 0 0,-9 0 107,27 0-250,-20-1 160,-1 0-1,1 0 0,-1 0 0,1-1 1,-1 0-1,0-1 0,1 0 1,-1 0-1,-1 0 0,1-1 0,0 0 1,-1 0-1,0-1 0,10-8 0,5-9-21,0 0 0,24-33 0,-40 48 28,42-60 103,58-111 0,-97 163-100,26-48 69,28-75-1,-22 43-90,-64 130-135,1 14 89,3 0 0,1 1 0,-16 77 0,30-108 37,-9 35-66,-8 63 0,19-92 35,1 0-1,2 0 1,0 1 0,7 47 0,-6-70 39,-1 0 0,1 1 1,0-1-1,0 0 1,1-1-1,-1 1 0,0 0 1,1 0-1,0 0 0,0-1 1,0 1-1,0-1 1,0 1-1,3 1 0,-4-3 7,1 0 0,-1 0 0,1 0-1,-1 0 1,1 0 0,-1-1 0,1 1-1,0-1 1,-1 1 0,1-1 0,0 1-1,-1-1 1,1 0 0,0 0 0,-1 0-1,1 0 1,0 0 0,-1 0 0,1-1-1,0 1 1,-1 0 0,1-1 0,0 1-1,-1-1 1,1 0 0,-1 0 0,3-1-1,7-6 10,0 0 0,0-1 0,-1 0 0,-1 0-1,1-1 1,-2-1 0,12-16 0,46-87 53,-51 87-55,55-100 37,43-83 40,-78 140-17,24-76-1,-22 36 31,-36 99-39,-8 16-48,-9 16-16,-4 15 12,2 0 0,1 1 0,2 1 0,2 1 1,1 0-1,2 1 0,-8 70 0,6 22 363,6 136 0,6-228-248,5-25-1707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17487,'0'0'4312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252 134 8744,'0'0'8465,"-4"-11"-8065,2 6-378,-1-3 140,0 0 0,0-1-1,-1 1 1,0 0 0,0 1-1,-1-1 1,0 1 0,0 0 0,-1 0-1,-9-10 1,11 14-81,1 1-1,-1-1 1,0 1 0,0 0-1,0 0 1,0 0 0,0 0-1,-1 1 1,1 0 0,0 0-1,-1 0 1,1 0 0,-1 1-1,1-1 1,-1 1 0,1 0-1,-1 1 1,1-1 0,0 1-1,-1 0 1,1 0 0,-1 0-1,1 1 1,0-1 0,0 1-1,0 0 1,0 0 0,0 1-1,0-1 1,1 1 0,-1 0-1,1 0 1,-4 3 0,2 1-17,0-1 0,0 1 0,1 0 0,0 0 0,0 1 0,0-1 0,1 1 0,1 0 0,-1 0 0,1 0 0,0 0 0,1 0 0,0 0 0,0 1 0,1-1 0,0 0 0,1 1 0,0-1 0,0 0 0,4 14 0,-4-17-20,0 1 0,1-1 0,0 0 0,0-1 0,0 1 0,0 0 0,1 0 0,0-1 0,0 0 0,0 1 0,0-1 0,1-1 0,0 1 1,-1 0-1,2-1 0,-1 0 0,0 0 0,0 0 0,1 0 0,8 3 0,2 0 73,0-1 0,0 0 0,1-1 0,-1 0 0,1-2 0,0 0 0,0 0 0,1-2 0,-1 0 0,25-3 0,-19 0-19,-1-1-1,1-1 1,-1-1-1,0 0 0,0-2 1,-1-1-1,24-13 1,8-5 190,-28 16-131,21-15-1,-41 23-132,-1 0 1,1 1-1,0 0 1,0 0 0,0 0-1,0 0 1,0 1-1,1-1 1,7 0-1,-12 2-17,0 0-1,0 0 1,0 0-1,0 0 1,0 0-1,0-1 1,-1 1-1,1 0 1,0 0 0,0 0-1,0 0 1,0 0-1,0 0 1,0 0-1,0 0 1,0 0-1,0 0 1,0 0-1,0 0 1,0 0-1,0 0 1,0 0-1,0 0 1,0-1 0,0 1-1,0 0 1,0 0-1,0 0 1,0 0-1,0 0 1,0 0-1,0 0 1,0 0-1,0 0 1,0 0-1,0 0 1,0 0-1,0 0 1,0 0 0,0 0-1,1 0 1,-1-1-1,0 1 1,0 0-1,0 0 1,0 0-1,0 0 1,0 0-1,-11 0 155,-1 6-79,-1 0-1,1 2 0,0-1 0,0 1 1,1 1-1,-16 16 0,2-3 128,23-20-182,-1 0 1,1 1 0,0-1-1,1 1 1,-1-1 0,0 1-1,1 0 1,-1 0-1,1 0 1,0 0 0,0 0-1,0 0 1,0 0 0,1 0-1,-1 0 1,1 0-1,0 5 1,0-6-19,0-1 1,0 0-1,0 0 0,0 1 1,0-1-1,1 0 0,-1 0 1,0 0-1,1 0 0,-1 1 1,1-1-1,-1 0 0,1 0 1,0 0-1,-1 0 0,1 0 1,0 0-1,0 0 0,0 0 1,-1-1-1,1 1 0,0 0 1,0 0-1,0-1 0,0 1 1,1-1-1,-1 1 0,0-1 1,0 1-1,0-1 0,0 0 1,1 1-1,-1-1 0,0 0 1,0 0-1,0 0 0,1 0 1,-1 0-1,0 0 0,0 0 1,0 0-1,1-1 0,-1 1 1,0 0-1,2-1 0,1-1 12,1 0-1,-1 0 0,0 0 0,0 0 0,0-1 0,0 0 0,0 0 1,0 0-1,-1 0 0,0 0 0,1-1 0,-1 1 0,0-1 0,-1 0 1,1 0-1,-1 0 0,0 0 0,3-8 0,-1 2 50,0 0 0,-1 0 0,0 0-1,0-1 1,-2 1 0,1-1 0,-1-13 0,-1 24 99,0 13-30,1-5-137,0 0-1,0-1 1,1 1 0,-1 0 0,2-1 0,-1 0-1,1 1 1,0-1 0,1 0 0,-1 0 0,2-1 0,-1 1-1,1-1 1,-1 0 0,2 0 0,-1-1 0,1 1 0,0-1-1,0 0 1,0-1 0,0 1 0,11 4 0,-11-6 24,0 0 1,1 0 0,-1 0-1,1 0 1,0-1 0,0-1 0,0 1-1,0-1 1,0 0 0,0 0-1,0-1 1,0 0 0,0-1-1,1 1 1,-1-1 0,0 0-1,0-1 1,0 0 0,-1 0 0,1-1-1,0 1 1,-1-1 0,1-1-1,9-7 1,43-43 552,-13 10 95,-38 33-642,-2 1-32,-7 20-5,-2 2 5,0 0 0,1 0 0,0 16 0,0-8 0,1-14 0,1 1 0,0-1 0,1 0 0,0 1 0,0-1 0,0 0 0,0 0 0,1 0 0,4 10 0,-5-14 0,0 0 0,-1-1 0,1 1 0,0 0 0,0-1 0,0 1 0,0-1 0,0 1 0,1-1 0,-1 1 0,0-1 0,1 0 0,-1 0 0,1 0 0,-1 0 0,1 0 0,0 0 0,-1 0 0,1 0 0,0-1 0,0 1 0,-1-1 0,1 1 0,0-1 0,0 0 0,0 1 0,0-1 0,0 0 0,-1 0 0,1 0 0,0-1 0,0 1 0,0 0 0,0-1 0,-1 1 0,3-2 0,2 0 0,0-1 0,0 0 0,0-1 0,0 1 0,-1-1 0,1 0 0,-1-1 0,7-7 0,-1-1 0,-1 0 0,11-18 0,-19 28 0,-1 1 0,1 0 0,-1-1 0,1 1 0,0 0 0,0 0 0,3-3 0,3 5 0,-2 12 0,-6-11 0,3 10 0,0 0 0,1 0 0,0-1 0,11 20 0,-14-28 0,0 0 0,0 0 0,0-1 0,1 1 0,-1 0 0,0-1 0,1 0 0,-1 1 0,1-1 0,-1 0 0,1 1 0,0-1 0,0 0 0,0 0 0,-1-1 0,1 1 0,0 0 0,0-1 0,0 1 0,0-1 0,0 1 0,0-1 0,0 0 0,0 0 0,0 0 0,0 0 0,0 0 0,0 0 0,0-1 0,0 1 0,0-1 0,0 1 0,0-1 0,0 0 0,3-2 0,4-2 0,1 0 0,-2-1 0,1-1 0,-1 0 0,0 0 0,11-12 0,38-54 0,-25 29 0,-5 6 0,-17 24 0,-1 1 0,16-17 0,-25 30 0,1-1 0,-1 1 0,0-1 0,1 1 0,-1 0 0,1-1 0,-1 1 0,0-1 0,1 1 0,-1 0 0,1-1 0,-1 1 0,1 0 0,0 0 0,-1-1 0,1 1 0,-1 0 0,1 0 0,-1 0 0,1 0 0,0 0 0,-1 0 0,1-1 0,-1 1 0,1 1 0,0-1 0,-1 0 0,1 0 0,-1 0 0,1 0 0,-1 0 0,1 1 0,0-1 0,-1 0 0,1 0 0,-1 1 0,1-1 0,-1 0 0,1 1 0,-1-1 0,1 0 0,-1 1 0,0-1 0,1 1 0,-1-1 0,0 1 0,1-1 0,-1 1 0,0-1 0,1 1 0,-1-1 0,0 1 0,0 0 0,0 0 0,3 6 0,-1-1 0,0 1 0,1 12 0,-1-12 0,5 36 0,4 71 0,-11-91 0,-1-1 0,0 0 0,-1 1 0,-2-1 0,-7 26 0,11-48 0,0 1 0,0-1 0,0 1 0,0-1 0,-1 1 0,1-1 0,0 1 0,0-1 0,-1 1 0,1-1 0,0 1 0,-1-1 0,1 1 0,0-1 0,-1 0 0,1 1 0,-1-1 0,1 0 0,-1 1 0,1-1 0,-1 0 0,1 1 0,-1-1 0,1 0 0,-1 0 0,1 0 0,-1 1 0,1-1 0,-1 0 0,1 0 0,-1 0 0,1 0 0,-1 0 0,0 0 0,1 0 0,-1 0 0,1 0 0,-1 0 0,1-1 0,-1 1 0,1 0 0,-1 0 0,1 0 0,-1-1 0,1 1 0,-1 0 0,1-1 0,-1 1 0,1 0 0,-1-1 0,1 1 0,0-1 0,-1 1 0,1 0 0,-1-2 0,-25-28 0,22 26 0,-36-49 0,41 53 0,-1 0 0,0 0 0,1-1 0,-1 1 0,0 0 0,1 0 0,-1 0 0,0 0 0,1 0 0,-1 0 0,0 0 0,1 0 0,-1-1 0,1 1 0,-1 0 0,0 1 0,1-1 0,-1 0 0,0 0 0,1 0 0,-1 0 0,0 0 0,1 0 0,-1 0 0,0 0 0,1 1 0,-1-1 0,0 0 0,1 0 0,-1 0 0,1 1 0,16 5 0,2 1 0,4 3 0,1-1 0,31 6 0,-48-13 0,0-1 0,0 0 0,0-1 0,0 1 0,0-1 0,0-1 0,0 1 0,0-1 0,0 0 0,-1-1 0,1 0 0,0 0 0,7-3 0,-5 0 0,0 1 0,-1-1 0,0 0 0,0-1 0,0 0 0,-1 0 0,0-1 0,0 0 0,-1 0 0,0 0 0,0-1 0,0 0 0,-1 0 0,0-1 0,-1 1 0,0-1 0,3-9 0,0-5 0,-3 12 0,0 0 0,-1 1 0,0-2 0,-1 1 0,-1 0 0,1-20 0,-1 30 0,-1 1 0,0-1 0,0 0 0,-1 0 0,1 0 0,0 0 0,0 0 0,0 1 0,0-1 0,-1 0 0,1 0 0,0 0 0,-1 1 0,1-1 0,-1 0 0,1 1 0,-1-1 0,0-1 0,0 2 0,1 0 0,0 0 0,-1 0 0,1 0 0,-1 0 0,1 0 0,0 0 0,-1 0 0,1 0 0,0 0 0,-1 0 0,1 1 0,-1-1 0,1 0 0,0 0 0,-1 0 0,1 0 0,0 1 0,-1-1 0,1 0 0,0 0 0,-1 1 0,1-1 0,0 0 0,0 0 0,-1 1 0,-1 2 0,-1 0 0,1 0 0,0 0 0,0 0 0,0 1 0,-1 5 0,1-5 0,1 0 0,0 1 0,0-1 0,1 0 0,-1 1 0,1-1 0,0 1 0,0-1 0,1 1 0,-1-1 0,1 1 0,0-1 0,0 0 0,2 6 0,0-3 0,1-1 0,-1 0 0,1 1 0,0-1 0,1-1 0,-1 1 0,1 0 0,6 5 0,1-2 0,-1 1 0,1-2 0,1 0 0,0 0 0,0-1 0,0-1 0,1 0 0,16 4 0,-25-9 109,0 0 1,0 0-1,1 0 0,-1-1 0,1 0 1,-1 0-1,0-1 0,6 0 1,-8 0-438,1 1 0,-1-1 0,0 0 0,0 0 0,0 0 0,-1 0 0,1-1 1,0 1-1,0-1 0,-1 0 0,1 1 0,-1-1 0,1 0 0,2-3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30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77 15272,'0'0'1983,"-61"-59"-1503,55 49-8,2 4-272,2 4 0,-2 2-136,2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3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33 9744,'0'0'7505,"-11"-2"-7097,0 0-342,-3-1 165,1 1 1,-1 1-1,0 0 0,0 1 0,-16 1 0,22 0-45,-1 1 1,0 1-1,1-1 0,-1 1 0,1 1 1,0 0-1,-13 8 0,16-9-109,1 0 0,-1 1 0,1-1 0,0 1 0,0 0 1,1 1-1,-1-1 0,1 1 0,0-1 0,0 1 0,0 0 0,1 0 0,-3 8 0,3-7-11,1-1-1,-1 0 0,1 1 1,0 0-1,1-1 0,-1 1 0,1-1 1,1 1-1,-1 0 0,3 10 1,-3-13-31,1 0 1,1 0 0,-1-1 0,0 1 0,1 0 0,-1 0-1,1-1 1,0 1 0,0-1 0,0 0 0,0 1 0,0-1-1,1 0 1,-1 0 0,1 0 0,-1-1 0,1 1 0,0 0-1,-1-1 1,1 0 0,5 2 0,-3-2 7,-1 0 1,0 0-1,1-1 1,-1 1-1,1-1 1,-1 0-1,1-1 1,0 1-1,-1-1 1,0 1-1,1-1 0,-1-1 1,1 1-1,-1-1 1,0 1-1,0-1 1,0-1-1,0 1 1,0 0-1,-1-1 1,1 0-1,-1 0 0,6-5 1,0-1 107,0-1 0,-1 0 0,0-1 0,-1 0 0,0 0 0,10-23 0,-13 27-35,-1-1 0,-1 1 0,0-1 0,0 1 0,0-1 1,-1 0-1,0 0 0,0 0 0,-1 1 0,0-1 0,-2-13 0,-2 10 445,1 12-203,4 20-85,3-7-192,1 1 1,1 0-1,0-1 0,1 0 0,1-1 0,0 1 1,1-1-1,0-1 0,1 0 0,19 18 1,-24-25-25,1 0 1,0-1 0,0 0 0,0 0 0,1 0 0,0-1 0,-1 0 0,1 0 0,0-1 0,12 3-1,-13-4-10,0 0-1,0-1 1,0 0-1,0 0 0,0-1 1,-1 0-1,1 0 0,0 0 1,0-1-1,-1 1 0,1-1 1,-1-1-1,0 1 0,1-1 1,4-3-1,29-27 217,-14 12-182,-2-1-787,-19 18-2524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3 450 8640,'0'0'9234,"-1"-13"-8763,0-2-298,0 0 0,1 0 0,1 0 0,0 0 1,1 0-1,1 0 0,6-21 0,7-8 578,3 1 1,1 1-1,49-75 0,-65 110-623,1 1 1,0 0-1,0 1 0,7-6 0,-10 9-79,-1 1-1,1-1 1,0 1-1,1 0 1,-1 0 0,0-1-1,0 1 1,0 1-1,1-1 1,-1 0-1,0 1 1,1-1 0,-1 1-1,1 0 1,-1-1-1,4 2 1,-5-1-28,0 0-1,0 1 1,0-1-1,0 0 1,0 1 0,0-1-1,0 1 1,0 0 0,0-1-1,-1 1 1,1 0-1,0-1 1,0 1 0,-1 0-1,1 0 1,0 0 0,-1-1-1,1 1 1,-1 0-1,1 0 1,0 2 0,7 24 205,-7-21-183,3 14 74,0 2 0,-2-1 0,0 0 0,-2 0 1,0 1-1,-1-1 0,-2 0 0,0 0 0,-1 0 1,-9 28-1,-6 11 582,18-57-492,4-3-1,2-3-154,2 0-10,-2-1 1,1 0-1,0-1 0,-1 1 1,0-1-1,0 0 0,0 0 1,4-6-1,5-5 46,177-165 916,-190 180-986,0 0 0,0 0 0,0 0 0,0 0 0,0 0 0,0 1-1,1-1 1,-1 0 0,0 1 0,0-1 0,1 1 0,-1-1 0,0 1 0,1 0 0,-1-1 0,0 1-1,1 0 1,-1 0 0,3 0 0,-3 1-4,0-1-1,0 1 0,0-1 1,0 1-1,0-1 0,0 1 1,0 0-1,-1-1 0,1 1 1,0 0-1,0 0 0,-1 0 1,1 0-1,-1 0 0,1-1 1,-1 1-1,1 0 0,-1 0 1,1 2-1,1 5 29,0 0 1,0 1-1,-1-1 0,0 15 0,-1-22-42,0-1 1,10 114 244,-8-103-188,0-1 0,1 0 0,0 1 1,0-1-1,1 0 0,0-1 0,1 1 0,9 14 0,-12-23-48,-1 1 0,1-1 0,-1 0 0,0-1-1,1 1 1,-1 0 0,1 0 0,0-1 0,-1 1 0,1-1 0,0 1-1,-1-1 1,1 1 0,0-1 0,-1 0 0,1 0 0,0 0 0,0 0-1,-1 0 1,1-1 0,0 1 0,-1 0 0,1-1 0,0 1 0,-1-1 0,1 0-1,-1 1 1,3-3 0,6-1 14,-1-1 0,0 0 0,12-9 0,-11 5 24,1 0 0,-1 0 0,0-1-1,-1 0 1,0-1 0,-1 0 0,0 0 0,-1-1-1,0 0 1,-1 0 0,6-15 0,-11 22-4,0-1 1,0 1-1,-1-1 1,1 1 0,-1-1-1,0 0 1,-1 1-1,1-1 1,-1 1 0,0-1-1,-1 1 1,-2-9-1,4 14-37,-1-1 0,1 1 0,0-1-1,0 1 1,0-1 0,-1 1 0,1-1 0,0 1-1,0 0 1,-1-1 0,1 1 0,-1-1-1,1 1 1,0 0 0,-1-1 0,1 1 0,0 0-1,-1 0 1,1-1 0,-1 1 0,1 0-1,-1 0 1,1 0 0,-1-1 0,1 1 0,-1 0-1,1 0 1,-1 0 0,1 0 0,-1 0-1,1 0 1,-1 0 0,1 0 0,-1 0 0,1 0-1,-1 0 1,1 1 0,-1-1 0,1 0-1,-1 0 1,1 0 0,-1 1 0,1-1 0,0 0-1,-1 1 1,1-1 0,-1 0 0,1 1-1,0-1 1,-1 0 0,1 1 0,0-1 0,-1 1-1,-22 26 139,19-22-130,1 0-12,0 0 1,1 1 0,-1-1 0,1 0 0,0 1 0,1-1-1,-1 1 1,1 0 0,0-1 0,1 1 0,-1 0 0,1 8-1,0-5 1,0-1 1,1 1-1,0-1 0,1 1 0,-1-1 0,2 1 0,5 14 0,-7-20-1,1 0 0,-1 0 0,1 0 1,0 0-1,-1 0 0,1 0 0,1-1 0,-1 1 0,0-1 0,1 1 1,-1-1-1,1 0 0,0 0 0,-1 0 0,1 0 0,0-1 0,0 1 1,0-1-1,1 0 0,-1 0 0,0 0 0,0 0 0,1-1 0,-1 1 1,0-1-1,1 0 0,-1 1 0,1-2 0,-1 1 0,4-1 0,0-1 6,1 0 0,-1-1-1,1 0 1,-1 0 0,0-1 0,0 1-1,-1-2 1,1 1 0,-1-1-1,0 0 1,11-11 0,15-20 28,0-1 0,-3-1 1,28-49-1,-55 84-36,0 0 0,1-1 0,-1 1 0,0 0 0,1 0 0,0 1 0,0-1 0,5-4 0,-8 10 0,0-1 0,1 1 0,-1-1 0,-1 1 0,1-1 0,0 1 0,-1-1 0,0 4 0,0 0 0,-4 25 0,0 38 0,5-55 0,0-1 0,1 1 0,1-1 0,0 0 0,6 22 0,-8-35 0,0 1 0,0 0 0,0 0 0,1 0 0,-1 0 0,0-1 0,0 1 0,1 0 0,-1 0 0,1-1 0,-1 1 0,1 0 0,-1-1 0,1 1 0,-1 0 0,1-1 0,-1 1 0,1-1 0,0 1 0,-1 0 0,1-1 0,0 0 0,-1 1 0,1-1 0,0 1 0,0-1 0,0 0 0,-1 0 0,1 1 0,0-1 0,0 0 0,0 0 0,0 0 0,-1 0 0,1 0 0,0 0 0,1 0 0,0-1 0,0 0 0,0-1 0,0 1 0,0 0 0,0-1 0,0 1 0,0-1 0,0 1 0,-1-1 0,1 0 0,-1 0 0,3-2 0,12-20 0,-1 0 0,22-47 0,-37 71 0,0 0 0,0-1 0,0 1 0,0 0 0,0 0 0,0-1 0,0 1 0,0 0 0,0 0 0,1-1 0,-1 1 0,0 0 0,0 0 0,0-1 0,0 1 0,1 0 0,-1 0 0,0 0 0,0 0 0,0-1 0,1 1 0,-1 0 0,0 0 0,0 0 0,1 0 0,-1 0 0,0-1 0,0 1 0,1 0 0,-1 0 0,0 0 0,0 0 0,1 0 0,-1 0 0,0 0 0,0 0 0,1 0 0,-1 0 0,0 0 0,1 0 0,-1 0 0,0 0 0,1 1 0,8 12 0,7 31 0,-14-36 0,1 1 0,1 0 0,0 0 0,0 0 0,10 15 0,-13-23 0,-1 0 0,1 0 0,0 0 0,-1 0 0,1 0 0,0 0 0,0 0 0,0 0 0,0 0 0,0 0 0,0-1 0,0 1 0,0 0 0,0-1 0,0 1 0,1 0 0,-1-1 0,0 0 0,0 1 0,0-1 0,1 0 0,-1 1 0,0-1 0,1 0 0,-1 0 0,0 0 0,0 0 0,1 0 0,-1-1 0,0 1 0,0 0 0,1-1 0,-1 1 0,0 0 0,0-1 0,0 0 0,1 1 0,-1-1 0,0 0 0,0 1 0,0-1 0,0 0 0,0 0 0,0 0 0,-1 0 0,1 0 0,0 0 0,1-1 0,7-11 0,-1-1 0,0 1 0,-1-1 0,-1 0 0,0-1 0,4-18 0,-1 9 0,11-26 0,-19 47 0,0 1 0,1-1 0,-1 1 0,0-1 0,1 1 0,0 0 0,-1-1 0,1 1 0,0 0 0,0 0 0,0 0 0,1 0 0,-1 1 0,0-1 0,1 1 0,-1-1 0,1 1 0,-1 0 0,1 0 0,0 0 0,-1 0 0,1 0 0,0 1 0,0-1 0,-1 1 0,1-1 0,0 1 0,0 0 0,0 1 0,4-1 0,20 3 0,33 6 0,-41-4 0,1-2 0,0-1 0,38 0 0,-38-5 960,-9 1-1729,0 1-3357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4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9144,'0'0'9097,"12"4"-8499,0-1-399,0 1-1,-1-2 1,1 0-1,0 0 0,0-1 1,0-1-1,0 0 0,14-2 1,-16 0 10,0 0 0,0-1 1,0 0-1,0-1 0,-1 0 1,1 0-1,-1-1 0,-1 0 1,1-1-1,-1 0 0,8-7 1,-12 10-119,-1 0 1,0 0-1,0-1 1,0 1-1,0-1 1,-1 0-1,1 0 1,-1 0-1,0 0 1,0 0-1,-1 0 1,1 0-1,-1-1 1,0 1-1,0-1 1,0 1-1,-1-1 1,0 1-1,0-1 1,0 1-1,0-1 1,0 1-1,-1-1 1,0 1-1,0-1 1,-4-8-1,4 9-8,-1 0-1,0 0 1,0 0 0,-1 0-1,1 0 1,-1 0-1,0 0 1,0 1-1,0 0 1,-1-1 0,1 1-1,-1 1 1,-6-5-1,8 6-43,0-1-1,-1 1 1,1 0-1,-1 1 0,1-1 1,-1 0-1,1 1 1,-1-1-1,0 1 0,1 0 1,-1 0-1,0 0 1,1 0-1,-1 1 0,1-1 1,-1 1-1,0-1 1,1 1-1,-1 0 0,1 0 1,0 0-1,-1 0 1,1 0-1,0 1 0,-3 1 1,-1 1-14,1 1 1,-1 0 0,1 0-1,0 0 1,0 1-1,0 0 1,1 0 0,0 0-1,0 0 1,1 1-1,-1-1 1,1 1 0,1 0-1,-1 0 1,1 0-1,1 0 1,-1 1 0,1-1-1,0 0 1,1 1-1,0-1 1,0 0-1,0 1 1,1-1 0,0 0-1,1 1 1,0-1-1,0 0 1,0 0 0,1 0-1,0-1 1,0 1-1,1-1 1,0 1 0,0-1-1,0 0 1,1 0-1,0-1 1,0 0 0,11 10-1,-9-11 52,0 1 1,0-1-1,1 0 0,-1-1 0,1 1 1,0-1-1,14 3 0,3-2 573,31 2 0,-18-3 215,-23 0-496,-14-2-324,1 0 0,0-1 0,0 1 0,0-1 0,0 0 0,0 0 0,0 1-1,0-1 1,0 0 0,0-1 0,0 1 0,-1 0 0,1-1 0,0 1 0,0-1 0,3-1 0,-1 1-41,-1-1 0,1 1 0,-1 0 1,1 0-1,0 0 0,6 0 0,17-6-1,-17 2-3,0-1 0,0-1 0,17-14 0,3-3 0,-13 11 0,0-2 0,0 0 0,21-26 0,37-55 0,-39 42 0,-2-1 0,45-104 0,-68 135 0,-1 0 0,0-1 0,-2-1 0,-1 1 0,-1-1 0,-2 0 0,3-40 0,-6 64 0,-1-1 0,-1 1 0,1 0 0,0 0 0,0 0 0,-1 0 0,1 0 0,-1 0 0,0 0 0,1 0 0,-1 1 0,-2-4 0,3 4 0,-1 0 0,1 1 0,-1-1 0,0 1 0,1-1 0,-1 1 0,0-1 0,0 1 0,1-1 0,-1 1 0,0-1 0,0 1 0,0 0 0,0-1 0,1 1 0,-1 0 0,0 0 0,0 0 0,0 0 0,-1 0 0,-1 0 0,-1 1 0,1 0 0,0 0 0,0 0 0,0 0 0,0 0 0,0 1 0,1-1 0,-1 1 0,0 0 0,1 0 0,-1 0 0,-3 4 0,-2 3 0,0 0 0,1 0 0,0 1 0,1-1 0,0 1 0,1 1 0,0-1 0,0 1 0,1 0 0,1 0 0,0 0 0,-3 18 0,2 9 0,2 1 0,2 54 0,1-81 0,-1 10 0,2 1 0,0-1 0,2-1 0,0 1 0,2 0 0,0-1 0,1 0 0,16 31 0,-14-40-4,0-1 0,1 0 1,0 0-1,1-1 0,0-1 0,1 0 0,19 12 1,-30-20 2,3 1 2,0 0 0,0 0-1,1 0 1,-1-1-1,1 0 1,-1 0-1,1 0 1,-1 0 0,1-1-1,0 1 1,-1-1-1,1 0 1,0-1 0,-1 1-1,1-1 1,-1 0-1,1 0 1,-1 0 0,1-1-1,6-3 1,6-3 3,0 0 1,-1-1-1,27-20 1,-35 23-5,-1-1 0,0 1 0,0-1 0,0 0 0,-1-1 0,10-15 0,-13 18 0,0-1 0,0 0 0,-1 1 0,1-1 0,-1 0 0,-1 0 0,1 0 0,-1 0 0,0-1 0,0 1 0,-1-12 0,0 17 0,0-1 0,0 1 0,0-1 0,0 1 0,0 0 0,0-1 0,-1 1 0,1 0 0,-1-1 0,1 1 0,-1 0 0,1-1 0,-1 1 0,0 0 0,0 0 0,1 0 0,-1 0 0,-2-2 0,2 3 0,0-1 0,1 1 0,-1 0 0,0 0 0,0 0 0,1-1 0,-1 1 0,0 0 0,0 0 0,1 0 0,-1 0 0,0 1 0,0-1 0,1 0 0,-1 0 0,0 0 0,0 1 0,1-1 0,-1 0 0,0 1 0,1-1 0,-1 0 0,-1 2 0,-1 0 0,1 0 0,-1 1 0,0-1 0,1 1 0,0-1 0,-1 1 0,1 0 0,0 0 0,0 0 0,1 0 0,-1 1 0,-1 5 0,2-2 0,0-1 0,0 1 0,1 0 0,0 0 0,0 0 0,1 0 0,0 0 0,0 0 0,0 0 0,1 0 0,0-1 0,1 1 0,-1-1 0,1 0 0,1 1 0,-1-1 0,6 7 0,-6-9 0,1 1 0,-1-1 0,1 1 0,0-1 0,0 0 0,1-1 0,-1 1 0,1-1 0,0 0 0,0 0 0,0 0 0,0-1 0,0 1 0,1-1 0,-1-1 0,1 1 0,-1-1 0,1 0 0,0 0 0,10 0 0,0-3 0,0 0 0,0-2 0,0 1 0,0-2 0,-1 0 0,1-1 0,14-8 0,100-63 0,-94 54 0,58-28 0,-94 51 0,0 0 0,0 0 0,0 1 0,0-1 0,0 0 0,0 0 0,0 0 0,0 0 0,0 0 0,0 0 0,0 0 0,0 0 0,0 0 0,0 0 0,0 0 0,0 0 0,0 0 0,0 0 0,0 0 0,0 0 0,0 1 0,0-1 0,0 0 0,0 0 0,0 0 0,0 0 0,0 0 0,0 0 0,0 0 0,0 0 0,0 0 0,0 0 0,0 0 0,0 0 0,0 0 0,1 0 0,-1 0 0,0 0 0,0 0 0,0 0 0,0 0 0,0 0 0,0 0 0,0 0 0,-7 10 0,-11 12 0,-79 97 0,92-112 0,0 0 0,1 0 0,-8 14 0,11-19 0,0 0 0,0 0 0,0 0 0,1-1 0,-1 1 0,1 0 0,-1 0 0,1 0 0,0 0 0,0 0 0,0 0 0,0 0 0,0 0 0,0 0 0,0 0 0,1 0 0,-1 0 0,1 0 0,0 0 0,-1-1 0,1 1 0,2 3 0,-2-4 0,-1-1 0,1 1 0,0 0 0,0-1 0,0 1 0,0-1 0,0 1 0,0-1 0,0 1 0,0-1 0,0 0 0,0 1 0,0-1 0,0 0 0,0 0 0,0 0 0,1 0 0,-1 0 0,0 0 0,0 0 0,0 0 0,0 0 0,2-1 0,28-9 0,-25 8 0,11-6 0,1 0 0,-1-1 0,0-1 0,-1-1 0,0 0 0,-1-1 0,20-20 0,4-8 0,43-59 0,-50 51 0,-1 0 0,-4-2 0,25-59 0,-27 56 0,13-45 0,-15 36 0,-15 35 0,-7 26 0,-1-1 0,0 1 0,0-1 0,1 1 0,-1-1 0,0 1 0,0-1 0,0 1 0,-1-1 0,1 1 0,0 0 0,0-1 0,-1 1 0,1-1 0,-2-2 0,2 4 0,0 0 0,0 0 0,-1 0 0,1-1 0,0 1 0,0 0 0,0 0 0,0 0 0,-1 0 0,1 0 0,0 0 0,0-1 0,-1 1 0,1 0 0,0 0 0,0 0 0,0 0 0,-1 0 0,1 0 0,0 0 0,0 0 0,-1 0 0,1 0 0,0 0 0,0 0 0,-1 0 0,1 0 0,0 0 0,0 0 0,0 1 0,-1-1 0,1 0 0,0 0 0,0 0 0,-1 0 0,1 0 0,0 0 0,0 1 0,0-1 0,0 0 0,-1 0 0,-7 10 0,6-7 0,-17 26 0,2 1 0,1 0 0,2 1 0,0 1 0,2 0 0,-12 56 0,14-46 0,3-1 0,1 1 0,3 0 0,1 1 0,1-1 0,3 1 0,2-1 0,9 44 0,-13-84 0,2 5 0,-1 1 0,1-1 0,0 0 0,1 1 0,5 9 0,-8-17 1,0 0-1,0 0 1,0 0-1,1 0 1,-1 0 0,0 0-1,0 0 1,0 0-1,0 0 1,0 0 0,1 0-1,-1 0 1,0 0 0,0 0-1,0 0 1,0 0-1,0 0 1,1 0 0,-1 0-1,0 0 1,0-1-1,0 1 1,0 0 0,0 0-1,0 0 1,0 0-1,1 0 1,-1 0 0,0 0-1,0 0 1,0-1-1,0 1 1,0 0 0,0 0-1,0 0 1,0 0 0,0 0-1,0-1 1,0 1-1,0 0 1,0 0 0,0 0-1,0 0 1,0 0-1,0-1 1,0 1 0,0 0-1,0 0 1,0 0-1,0-1 1,3-10-156,-5-11-951,0 11-3289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15680,'0'0'4606,"10"-4"-4210,-2 0-296,1 0 1,-1 1-1,1 0 0,0 0 1,0 1-1,0 0 0,0 1 0,11-1 1,-20 2-99,167-11 2046,-149 8-1645,0 0 0,0-2 1,0 0-1,0-1 0,-1 0 0,0-2 0,17-9 1,-3 0 369,-19 10-4182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4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13768,'0'0'4447,"10"-4"-4045,9-3-188,0-1 1,-1-1-1,0-1 1,-1-1-1,22-17 0,50-65 1049,-52 50-604,17-13 1283,-50 52-1152,-6 5 59,-6 11 80,5-4-778,1 0 1,0 0-1,0 0 0,1 0 1,0 0-1,1 1 0,0-1 0,1 11 1,-1 11 95,-4 16 72,2-33-186,1 0-1,0 1 1,0-1-1,2 1 1,0-1 0,4 24-1,-4-35-106,0 0 0,-1 0 0,1 0-1,0 0 1,0 0 0,0 0 0,0 0 0,0 0-1,0-1 1,1 1 0,-1 0 0,1-1 0,-1 1-1,1-1 1,0 0 0,-1 1 0,1-1 0,0 0 0,0 0-1,0 0 1,0 0 0,0 0 0,0-1 0,0 1-1,0-1 1,0 1 0,0-1 0,0 0 0,0 0-1,1 0 1,-1 0 0,0 0 0,0 0 0,0 0 0,4-2-1,6-1 71,0-1-1,0-1 1,0 0-1,20-11 1,-28 13-68,12-6 81,-2 0 0,1-1 0,-2-1 0,20-19 0,43-55 622,-48 52-334,-26 31-366,-1 0-1,1 0 1,0 0 0,-1 1-1,1-1 1,0 1 0,0-1-1,0 1 1,0-1 0,1 1-1,-1 0 1,0 0 0,0 0-1,5-1 1,-6 4-31,-1 0 0,0 0 0,1-1 0,-1 1 0,0 0 0,0 0 0,-1 0 0,1 0 0,0 0 0,0 0 0,-1 0 0,1-1 0,-2 3 0,1 1 0,-2 13 0,-3 18 0,-3 62 0,9-97 0,-1 0 0,1 0 0,0 1 0,0-1 0,1 0 0,-1 0 0,0 0 0,0 1 0,1-1 0,-1 0 0,0 0 0,1 0 0,-1 0 0,1 1 0,0-1 0,-1 0 0,1 0 0,0 0 0,-1 0 0,1-1 0,0 1 0,0 0 0,0 0 0,0 0 0,1 0 0,0-1 0,-1 0 0,0 0 0,0 0 0,0 0 0,0 0 0,0 0 0,0 0 0,0-1 0,0 1 0,0 0 0,0-1 0,0 1 0,0-1 0,0 1 0,0-1 0,0 0 0,0 1 0,0-1 0,0 0 0,-1 0 0,1 1 0,0-1 0,-1 0 0,1 0 0,0 0 0,-1 0 0,1 0 0,-1 0 0,1 0 0,-1-1 0,16-36 993,-10 16-3707,-4 18 414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19695,'0'0'-286,"12"7"-410,34 14-85,60 20 0,-103-40 728,1 0-1,-1 1 1,0-1-1,1 0 0,-1 1 1,0 0-1,0 0 1,0 0-1,0 0 0,0 0 1,-1 1-1,1-1 1,2 4-1,-4-4 65,0 0 0,0 1 0,0-1 0,0 0 0,0 0 0,-1 1 0,1-1 0,-1 0 0,1 1 0,-1-1 0,0 0 0,0 1 0,0-1 1,0 1-1,-1-1 0,1 0 0,-1 1 0,1-1 0,-1 0 0,-1 3 0,-7 17 210,-1-1 0,-13 22-1,-17 34 619,37-69-625,0 1 0,0 0 1,0 0-1,1 0 1,1 0-1,-1 0 0,1 10 1,1-16-113,0 0 1,0 0 0,1 0 0,-1 0 0,1 0-1,-1-1 1,1 1 0,0 0 0,0 0-1,0-1 1,0 1 0,1 0 0,-1-1-1,1 1 1,0-1 0,0 0 0,-1 1-1,4 1 1,-1-1 29,-1 0-1,1-1 0,0 0 1,0 0-1,0 0 0,1 0 1,-1 0-1,0-1 0,1 0 1,7 2-1,1-2 113,1 0 0,0-1 1,0 0-1,-1-1 0,1-1 0,23-5 0,-17 2 57,0-2-1,0 0 1,26-13-1,-11-5-3288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0 742 9536,'0'0'7891,"13"-1"-7464,-5 0-338,-2 1-40,-1 0 1,1 0 0,-1-1 0,1 0-1,-1 0 1,1-1 0,-1 1 0,0-1 0,0 0-1,0-1 1,0 1 0,0-1 0,7-5-1,15-18 320,-1-1-1,0-2 1,-3 0 0,33-52-1,88-166 2061,-133 229-1896,15-39-1,-18 39 233,0 0 0,14-23 0,-22 41-748,0 0 0,0 1-1,0-1 1,0 0 0,0 0 0,0 0 0,0 0-1,0 0 1,0 0 0,0 0 0,0 0-1,0 0 1,0 0 0,0 0 0,0 0-1,0 1 1,0-1 0,0 0 0,0 0 0,1 0-1,-1 0 1,0 0 0,0 0 0,0 0-1,0 0 1,0 0 0,0 0 0,0 0-1,0 0 1,0 0 0,0 0 0,0 0 0,0 0-1,0 0 1,0 1 0,0-1 0,0 0-1,1 0 1,-1 0 0,0 0 0,0 0-1,0 0 1,0 0 0,0 0 0,0 0-1,0 0 1,0 0 0,0 0 0,0 0 0,0 0-1,0 0 1,1 0 0,-1 0 0,0-1-1,0 1 1,0 0 0,0 0 0,0 0-1,0 0 1,0 0 0,0 0 0,0 14 303,-2 25-332,1-34 104,-8 97 32,-5 0 0,-4-2 0,-5 0 0,-4-1 0,-56 134 0,81-229-120,-3 10 32,-1 0 1,-1 0-1,0-1 1,-1 1-1,-1-2 1,0 1 0,-13 14-1,20-26-24,0 0-1,1 1 1,-1-1 0,0 0-1,1 0 1,-1 0 0,0 0-1,0 0 1,0-1 0,0 1-1,0-1 1,0 1 0,0-1-1,0 1 1,0-1 0,0 0-1,0 0 1,0 0 0,-1 0-1,1-1 1,0 1 0,0-1-1,0 1 1,0-1 0,0 1-1,1-1 1,-1 0 0,0 0-1,0 0 1,0 0 0,1 0-1,-1-1 1,0 1 0,1 0-1,-3-4 1,-3-2 78,0-1 0,1 1 1,0-2-1,0 1 0,-9-19 0,15 26-82,-1 0-1,1-1 1,0 1-1,0 0 1,0-1-1,0 1 1,0-1-1,0 1 0,0 0 1,1-1-1,-1 1 1,0 0-1,1-1 1,-1 1-1,1 0 1,-1 0-1,1-1 0,0 1 1,0 0-1,-1 0 1,1 0-1,0 0 1,0 0-1,0 0 1,0 0-1,0 0 0,0 0 1,1 0-1,1 0 1,42-27 69,-36 24-58,23-12 53,57-19-1,-62 26-12,-1-1-1,0-1 0,0-1 1,26-18-1,-26 11 108,-1-1-1,-1-1 1,40-44 0,-52 52-44,0 0 0,-1-1-1,-1-1 1,0 1 0,-1-2 0,12-26 0,-3-2 477,-12 31-422,-1 109-177,-4-84 0,1-1 0,0 0 0,1 0 0,0 0 0,1 0 0,9 18 0,-10-24 0,0 0 0,1 0 0,0-1 0,0 0 0,0 0 0,1 0 0,-1 0 0,1 0 0,0-1 0,0 0 0,0 0 0,0 0 0,1-1 0,-1 0 0,1 0 0,0 0 0,6 1 0,-6-2 0,1 0 0,-1 0 0,0-1 0,1 1 0,-1-2 0,0 1 0,1 0 0,-1-1 0,0-1 0,1 1 0,-1-1 0,0 0 0,0 0 0,0-1 0,10-5 0,-7 2 0,9-6 0,-1 0 0,24-22 0,-38 31 0,1-1 0,-1 0 0,1 1 0,-1-1 0,0-1 0,0 1 0,-1 0 0,0-1 0,1 1 0,-1-1 0,-1 0 0,1 1 0,-1-1 0,0 0 0,0 0 0,1-6 0,-2 10 0,0 0 0,0-1 0,0 1 0,0 0 0,-1 0 0,1 0 0,0 0 0,0 0 0,0 0 0,-1 0 0,1 0 0,-1 0 0,1 0 0,-1 0 0,1 0 0,-1 0 0,0 0 0,1 0 0,-1 1 0,0-1 0,0 0 0,1 0 0,-1 1 0,0-1 0,0 0 0,0 1 0,0-1 0,0 1 0,0-1 0,0 1 0,0 0 0,0-1 0,0 1 0,0 0 0,0 0 0,0 0 0,-2 0 0,1 0 0,0 0 0,-1 0 0,1 0 0,0 1 0,0-1 0,0 1 0,-1 0 0,1-1 0,0 1 0,0 0 0,0 0 0,0 0 0,0 1 0,0-1 0,0 0 0,-3 4 0,2-1 0,0 1 0,0 0 0,0 0 0,1 0 0,-1 0 0,1 0 0,0 0 0,1 1 0,-3 10 0,2-5 0,1-1 0,0 1 0,1 0 0,1 13 0,-1-18 0,1 0 0,0-1 0,0 1 0,0-1 0,1 1 0,0-1 0,0 1 0,0-1 0,1 0 0,0 0 0,0 0 0,0-1 0,1 1 0,-1-1 0,1 0 0,0 1 0,0-2 0,1 1 0,-1 0 0,10 4 0,-8-5 0,0 0 0,0-1 0,0 1 0,0-2 0,1 1 0,-1-1 0,1 0 0,-1 0 0,1 0 0,-1-1 0,1 0 0,-1-1 0,1 1 0,-1-1 0,1-1 0,-1 1 0,13-5 0,-2-2 0,0 0 0,0-1 0,0-1 0,-2-1 0,1 0 0,-1-1 0,-1-1 0,0 0 0,16-19 0,-2-4 0,-1-1 0,39-70 0,-37 52 0,-4-2 0,-1 0 0,-3-2 0,25-119 0,-42 162 0,-2 10 0,-1 1 0,1-1 0,-1 0 0,-1 1 0,1-1 0,-1 0 0,0 0 0,-1-8 0,1 14 0,0-1 0,0 1 0,0 0 0,0 0 0,0 0 0,0-1 0,0 1 0,0 0 0,-1 0 0,1 0 0,0 0 0,0-1 0,0 1 0,0 0 0,0 0 0,0 0 0,-1 0 0,1 0 0,0-1 0,0 1 0,0 0 0,0 0 0,-1 0 0,1 0 0,0 0 0,0 0 0,0 0 0,-1 0 0,1 0 0,0 0 0,0 0 0,0 0 0,-1 0 0,1 0 0,0 0 0,0 0 0,0 0 0,-1 0 0,1 0 0,0 0 0,0 0 0,-10 8 0,-4 12 0,-3 9 0,1 1 0,1 1 0,2 0 0,1 1 0,1 1 0,2 0 0,1 0 0,-3 38 0,11-70 0,-5 123 0,6-107 0,0 1 0,1-1 0,1 0 0,1 0 0,6 18 0,-9-31 0,1-1 0,-1 1 0,1 0 0,0-1 0,0 1 0,0-1 0,1 0 0,-1 0 0,1 0 0,-1 0 0,1 0 0,0-1 0,0 1 0,1-1 0,-1 0 0,4 3 0,-1-3 0,-1 0 0,1 0 0,-1 0 0,1-1 0,0 0 0,-1 0 0,1 0 0,0-1 0,0 0 0,6-1 0,3 0 0,0-2 0,0 0 0,-1-1 0,1 0 0,-1-1 0,0-1 0,21-11 0,120-72 0,-137 81 0,-15 7 0,0 0 0,-1 0 0,1 0 0,-1-1 0,1 1 0,-1-1 0,5-2 0,-24 32 0,3-12 0,-5 5 0,0 1 0,2 0 0,-30 50 0,46-70 0,0 1 0,0-1 0,0 1 0,0 0 0,0-1 0,0 1 0,0 0 0,1 0 0,-1 4 0,1-6 0,1 0 0,-1-1 0,0 1 0,0 0 0,1-1 0,-1 1 0,0 0 0,1-1 0,-1 1 0,1 0 0,-1-1 0,1 1 0,-1-1 0,1 1 0,-1-1 0,1 1 0,0-1 0,-1 1 0,1-1 0,0 1 0,-1-1 0,1 0 0,0 0 0,-1 1 0,1-1 0,0 0 0,0 0 0,-1 0 0,1 0 0,0 0 0,0 0 0,-1 0 0,1 0 0,0 0 0,0 0 0,-1 0 0,1 0 0,1-1 0,3 0 0,0 0 0,0 0 0,-1-1 0,1 1 0,0-1 0,-1 0 0,1-1 0,-1 1 0,0-1 0,0 0 0,0 0 0,0 0 0,0-1 0,0 1 0,-1-1 0,6-8 0,5-7 0,-2-1 0,14-27 0,-20 36 0,15-30 0,-2 0 0,-2-1 0,-2-1 0,-2-1 0,12-69 0,-23 104 0,-2-1 0,1 1 0,-1-1 0,-1 1 0,0 0 0,0-1 0,-4-12 0,5 21 0,-1 0 0,1 1 0,0-1 0,0 0 0,-1 1 0,1-1 0,0 0 0,-1 1 0,1-1 0,0 1 0,-1-1 0,1 0 0,-1 1 0,1-1 0,-1 1 0,1 0 0,-1-1 0,1 1 0,-1-1 0,0 1 0,1 0 0,-1-1 0,0 1 0,1 0 0,-1 0 0,0 0 0,1-1 0,-1 1 0,0 0 0,0 0 0,1 0 0,-1 0 0,0 0 0,1 0 0,-1 0 0,0 0 0,1 1 0,-1-1 0,0 0 0,0 0 0,1 1 0,-1-1 0,1 0 0,-1 1 0,0-1 0,1 0 0,-1 1 0,0 0 0,-2 1 0,0 0 0,0 0 0,0 1 0,0-1 0,0 1 0,1 0 0,0 0 0,-4 5 0,3-2 0,0 1 0,0 0 0,1 0 0,0 0 0,0 0 0,1 0 0,-1 12 0,1 53 0,2-55 0,0 1 0,1 0 0,1 0 0,1 0 0,0 0 0,2-1 0,0 1 0,0-1 0,2-1 0,0 1 0,1-1 0,1-1 0,0 0 0,1 0 0,0-1 0,21 20 0,-31-34 2,7 8 247,-1-2 0,2 1 0,9 5 0,-17-11-449,1 0 1,-1 0-1,1 0 0,0 0 1,-1 0-1,1 0 0,0-1 0,0 1 1,0-1-1,-1 0 0,1 1 1,0-1-1,0 0 0,0 0 1,0 0-1,0 0 0,0 0 0,-1-1 1,1 1-1,0-1 0,0 1 1,0-1-1,-1 1 0,3-2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20183,'0'0'1976,"6"-58"-1712,6 46 0,0 2-40,5 4 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9440,'0'0'6025,"9"-13"-5540,83-139 878,-41 60-505,31-64 386,-71 130-1070,68-165 1209,-59 135-497,19-85-1,-31 105 96,-2 1-1,2-62 1,-8 97-957,0 0 1,0 0-1,0-1 1,0 1-1,0 0 1,1 0-1,-1 0 1,0-1 0,0 1-1,0 0 1,0 0-1,0 0 1,0-1-1,0 1 1,0 0 0,0 0-1,0-1 1,0 1-1,-1 0 1,1 0-1,0 0 1,0-1 0,0 1-1,0 0 1,0 0-1,0 0 1,0 0-1,-1-1 1,1 1-1,0 0 1,0 0 0,0 0-1,0 0 1,0-1-1,-1 1 1,1 0-1,0 0 1,0 0 0,0 0-1,-1 0 1,1 0-1,0 0 1,-8 8 431,-6 18-201,-9 23-71,3 0-1,2 2 0,-12 53 0,22-64-94,1 0 0,2 0 0,1 0 0,4 72 0,2-92-30,1 0 1,0-1-1,2 1 1,13 37-1,-17-55-45,1 1-1,-1-1 1,0 0-1,1 1 1,0-1-1,0 0 1,-1 0-1,1 0 1,0 0-1,1-1 1,-1 1-1,0-1 1,0 1-1,1-1 1,-1 1-1,1-1 1,-1 0-1,1 0 1,-1-1-1,1 1 1,0 0-1,-1-1 1,1 0-1,0 1 1,0-1-1,-1 0 1,1 0-1,3-1 1,2 0 25,1 0 0,-1-1 0,0 0 0,1 0 0,-1 0 0,0-1 0,14-8 0,-7 2 102,0 0 0,-1-1 0,0 0 0,0-2 0,-1 1 0,-1-2 0,0 0 0,-1 0-1,11-16 1,-19 22 209,-6 7-138,-8 10-4,5-2-170,1 1 0,-1 0 0,1 0 0,1 0 0,0 1 0,0-1 0,1 1 0,0 0 0,-2 18 0,4-23-36,0 0 1,1 0-1,0 0 0,0 0 1,1 0-1,-1 0 1,1 0-1,0 0 1,0 0-1,1 0 0,-1 0 1,1 0-1,0-1 1,1 1-1,-1-1 1,1 0-1,0 1 1,0-1-1,0 0 0,0-1 1,1 1-1,4 3 1,-3-3 39,1 0 1,0-1 0,0 0-1,0 0 1,13 5-1,-18-8-27,1 1 0,0-1 0,0 1-1,0-1 1,0 0 0,0 0 0,0 0-1,0 0 1,0 0 0,0 0 0,3-2-1,-4 2-10,0 0-1,0-1 0,0 0 1,0 1-1,0-1 1,0 1-1,-1-1 0,1 0 1,0 0-1,0 1 0,-1-1 1,1 0-1,-1 0 0,1 0 1,-1 0-1,1 0 0,-1 0 1,1 0-1,-1 0 1,0 0-1,1 0 0,-1 0 1,0-1-1,1-3-3,-1 0 0,0 0 0,-1 0 0,1 1 0,-1-1 0,0 0 0,0 0 0,0 1 0,-1-1 0,-3-7 0,-1 0 0,0 0 0,-12-17 0,-33-34 0,51 63 0,0-1 0,0 1 0,-1 0 0,1-1 0,0 1 0,0 0 0,0-1 0,0 1 0,0 0 0,0-1 0,0 1 0,0 0 0,1-1 0,-1 1 0,0 0 0,0 0 0,0-1 0,0 1 0,0 0 0,0-1 0,1 1 0,-1 0 0,0 0 0,0-1 0,0 1 0,1 0 0,-1 0 0,0-1 0,0 1 0,1 0 0,-1 0 0,0 0 0,0 0 0,1-1 0,-1 1 0,0 0 0,1 0 0,-1 0 0,0 0 0,1 0 0,-1 0 0,0 0 0,1 0 0,-1 0 0,0 0 0,1 0 0,-1 0 0,1 0 0,1 0 0,23-5 0,1 1 0,0 1 0,27 1 0,7 0 0,93-5 0,-162 3 749,3 2-5821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7:5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15976,'0'0'2391,"11"-8"-1679,6-2-448,0 0 0,1 0 0,0 2 0,29-10 0,-13 8 45,-1 3 0,1 0-1,0 3 1,1 0-1,-1 2 1,44 4-1,-58-1-128,53 4 1299,102 20 1,-140-19-936,-21-5-3777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3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11760,'0'0'1432,"74"-16"-952,23 10-392,12 6 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36 13248,'0'0'5701,"-13"-1"-5217,0 0-341,6 0-77,1 0 1,0 1-1,-1-1 0,1 2 0,-1-1 1,1 1-1,0 0 0,-1 0 0,1 0 0,-10 5 1,-22 10 760,-46 26 0,68-33-620,1 2 1,0-1 0,0 2-1,1 0 1,-15 17 0,18-16-4,0-2 78,0 1 0,-15 25-1,23-33-196,1 0-1,0 1 1,0-1-1,0 0 1,1 1-1,0-1 1,0 1-1,0 0 1,0-1-1,0 1 1,1 0-1,0-1 1,0 1-1,1 6 1,0-10-61,-1 0 0,0 0 0,1 0 1,-1-1-1,1 1 0,0 0 0,-1 0 0,1 0 0,-1-1 1,1 1-1,0 0 0,0 0 0,0-1 0,-1 1 0,1-1 1,0 1-1,0-1 0,0 1 0,0-1 0,0 0 0,0 1 0,0-1 1,0 0-1,0 0 0,0 1 0,0-1 0,0 0 0,0 0 1,0 0-1,0 0 0,0 0 0,0-1 0,0 1 0,1-1 1,36-8 295,-38 9-319,16-6 77,0-1 0,-1-1 0,0 0 0,-1-1 0,0 0 0,-1-2 1,1 1-1,17-20 0,-4 0 418,0-1-1,30-48 1,-50 63 67,-7 16-545,0 0-1,0 0 0,0 0 0,0-1 0,1 1 0,-1 0 0,0 0 1,0 0-1,0 0 0,0-1 0,0 1 0,0 0 0,0 0 0,0-1 1,1 1-1,-1 0 0,0 0 0,0 0 0,0-1 0,0 1 1,0 0-1,0 0 0,0 0 0,0-1 0,-1 1 0,1 0 0,0 0 1,0-1-1,0 1 0,0 0 0,0 0 0,0 0 0,0-1 0,0 1 1,-1 0-1,1 0 0,0 0 0,0 0 0,0-1 0,0 1 0,0 0 1,-1 0-1,1 0 0,0 0 0,0 0 0,0 0 0,-1 0 1,1-1-1,0 1 0,0 0 0,0 0 0,-1 0 0,1 0 0,-1 1 9,0 0 0,1-1 0,-1 1 0,0 0 0,1 0 0,-1 0 0,0 0 0,1 0 0,-1 0 0,1 0 0,0 0 0,-1 0 0,1 0 0,0 0 0,-1 0 0,1 0 0,0 1 0,-3 24 91,3-21-76,-1 10 7,0-1 1,1 1 0,1-1-1,1 0 1,0 1 0,0-1-1,2 0 1,6 20 0,-7-27-12,-1 0 0,1 0 0,1-1 1,-1 1-1,1-1 0,0 0 0,0 0 1,1 0-1,0 0 0,0-1 0,1 0 0,-1 0 1,1 0-1,0-1 0,0 0 0,1 0 1,-1 0-1,10 3 0,-12-6-21,-1 0 1,1-1-1,-1 0 1,1 0-1,-1 0 0,1 0 1,-1 0-1,0-1 0,1 1 1,-1-1-1,1 0 1,-1 0-1,0 0 0,0-1 1,1 1-1,-1-1 0,3-2 1,8-5 84,0 0-1,16-16 1,-16 14-78,8-8-23,-1 0 0,0-2 0,-1 0 0,27-39 0,-43 56 0,-4 13 0,-7 22 0,5-25 0,-44 153 0,-12 43 0,44-144 0,-34 150 0,32-116 0,20-109 0,2 1 0,10-22 0,-3 5 0,69-193 0,-2 31 0,-12 37 0,-23 50 0,-24 74 0,-3 7 0,-15 20 0,0 0 0,1 0 0,0 1 0,1-1 0,-1 1 0,9-8 0,-13 14 0,0 0 0,0-1 0,1 1 0,-1 0 0,0 0 0,1 0 0,-1 0 0,1 0 0,-1 0 0,0 0 0,1 0 0,-1 0 0,0 0 0,1 0 0,-1 0 0,0 0 0,1 0 0,-1 0 0,0 0 0,1 0 0,-1 1 0,0-1 0,1 0 0,-1 0 0,0 0 0,1 0 0,-1 1 0,0-1 0,0 0 0,1 0 0,-1 1 0,0-1 0,0 0 0,0 1 0,1-1 0,-1 0 0,0 0 0,0 1 0,0-1 0,0 0 0,0 1 0,1-1 0,-1 1 0,8 17 0,-8-18 0,3 9 0,0 0 0,-1 0 0,0 0 0,-1 1 0,0-1 0,0 0 0,-1 1 0,0-1 0,0 0 0,-1 1 0,-1-1 0,0 0 0,0 0 0,-4 12 0,3-16 0,1-1 0,-1 1 0,1-1 0,-1 0 0,-1 0 0,1 0 0,-1 0 0,1-1 0,-1 1 0,0-1 0,0 0 0,0 0 0,-1-1 0,-5 4 0,3-4 0,-1 1 0,0-1 0,0 0 0,-1 0 0,1-1 0,0 0 0,-15-1 0,23 0 0,1 0 0,-1 1 0,0-1 0,0 0 0,0 0 0,0 0 0,0 0 0,0 0 0,0 0 0,1 0 0,-1 0 0,0 0 0,0 0 0,0 1 0,0-1 0,0 0 0,0 0 0,0 0 0,0 0 0,0 0 0,0 0 0,0 1 0,0-1 0,0 0 0,0 0 0,0 0 0,0 0 0,0 0 0,0 0 0,0 1 0,0-1 0,0 0 0,0 0 0,0 0 0,0 0 0,0 0 0,0 1 0,0-1 0,0 0 0,0 0 0,0 0 0,0 0 0,0 0 0,0 0 0,0 0 0,0 1 0,-1-1 0,1 0 0,0 0 0,0 0 0,0 0 0,0 0 0,0 0 0,0 0 0,0 0 0,-1 0 0,1 0 0,0 0 0,0 0 0,16 6 0,81-12 0,-59 3 0,50 1 0,-85 2 0,-1 0 0,1 0 0,-1 1 0,0-1 0,1 1 0,-1-1 0,1 1 0,-1 0 0,0 0 0,0 0 0,1 0 0,-1 1 0,0-1 0,0 0 0,0 1 0,0 0 0,-1-1 0,1 1 0,2 2 0,-2 0 0,0-1 0,0 1 0,-1 0 0,1 0 0,-1-1 0,0 1 0,0 0 0,0 0 0,0 0 0,0 8 0,-1 4 0,-1 1 0,-1 0 0,0-1 0,-8 28 0,-98 265 0,66-199 0,17-41 0,105-259 0,64-158 0,-79 194 0,-47 109 0,-5 11 0,20-36 0,-31 66 0,0 0 0,0 0 0,1 1 0,-1-1 0,1 1 0,0-1 0,0 1 0,0 0 0,0 0 0,1 1 0,4-4 0,-7 5 0,1 1 0,-1-1 0,0 1 0,0 0 0,0-1 0,0 1 0,0 0 0,1 0 0,-1 0 0,0 0 0,0 0 0,0 0 0,1 0 0,-1 1 0,0-1 0,0 0 0,2 1 0,-1 0 0,0 1 0,0-1 0,0 0 0,0 1 0,0 0 0,0-1 0,0 1 0,0 0 0,-1 0 0,3 4 0,1 1 0,-1 1 0,0-1 0,-1 1 0,0 0 0,0 0 0,0 1 0,-1-1 0,-1 0 0,1 1 0,-2 0 0,1-1 0,-1 1 0,0-1 0,-1 1 0,0 0 0,0-1 0,-1 0 0,-5 17 0,6-22 0,0 0 0,0-1 0,-1 1 0,1 0 0,-1-1 0,0 1 0,0-1 0,1 0 0,-2 1 0,1-1 0,0 0 0,0 0 0,-1 0 0,1-1 0,-1 1 0,1 0 0,-1-1 0,0 0 0,0 0 0,0 0 0,0 0 0,0 0 0,1 0 0,-7 0 0,4-1 0,1 0 0,-1 0 0,0 0 0,0-1 0,0 0 0,1 0 0,-1 0 0,0 0 0,1-1 0,-1 0 0,1 0 0,-1 0 0,1 0 0,-6-5 0,8 4 0,7 3 0,8 4 0,1 1 0,1 0 0,0 0 0,0-2 0,0 0 0,0 0 0,0-2 0,1 0 0,-1 0 0,0-2 0,1 0 0,-1 0 0,0-2 0,0 0 0,0 0 0,0-1 0,0-1 0,-1-1 0,22-11 0,-13 4 0,0-2 0,23-18 0,-36 25 0,-1 0 0,-1-1 0,0 0 0,0 0 0,-1-1 0,0 0 0,7-12 0,-10 13 0,19-40 0,-22 47 0,-1 0 0,1 0 0,0-1 0,-1 1 0,1 0 0,-1 0 0,0 0 0,0-1 0,0 1 0,0 0 0,0 0 0,0-1 0,-1 1 0,1 0 0,-1 0 0,1 0 0,-1-1 0,0 1 0,-2-3 0,3 4 0,-1 1 0,1-1 0,-1 0 0,1 1 0,-1-1 0,0 0 0,1 1 0,-1-1 0,0 1 0,1-1 0,-1 1 0,0 0 0,0-1 0,0 1 0,1 0 0,-1-1 0,0 1 0,0 0 0,0 0 0,0 0 0,1 0 0,-1 0 0,0 0 0,0 0 0,-1 0 0,0 1 0,0-1 0,0 1 0,0 0 0,0 0 0,0 0 0,0 0 0,0 0 0,1 0 0,-1 1 0,-2 1 0,-1 3 0,0-1 0,0 1 0,1 0 0,0 0 0,-4 7 0,5-6 0,1 0 0,0-1 0,0 1 0,1 0 0,0 0 0,0 0 0,0 0 0,1 0 0,0 0 0,1 0 0,-1 0 0,1 0 0,1 0 0,1 7 0,0-5 0,0 1 0,0-1 0,1 0 0,0-1 0,1 1 0,0-1 0,0 1 0,0-1 0,12 11 0,-16-17 0,1-1 0,0 1 0,0-1 0,0 1 0,0-1 0,0 0 0,0 0 0,0 0 0,0 0 0,1 0 0,-1 0 0,0-1 0,1 1 0,-1-1 0,0 1 0,5-1 0,-2 0 0,-1-1 0,0 1 0,1-1 0,-1 0 0,0-1 0,0 1 0,0-1 0,7-3 0,1-2 0,-1-1 0,0 0 0,0 0 0,-1-1 0,9-11 0,80-94 0,-98 112 0,0 1 0,0 0 0,0 0 0,0 0 0,0 0 0,0 0 0,0 0 0,1 0 0,-1 1 0,0-1 0,1 0 0,-1 0 0,0 1 0,1-1 0,-1 1 0,1 0 0,-1-1 0,1 1 0,-1 0 0,0 0 0,1 0 0,-1 0 0,3 0 0,-3 1 0,1-1 0,0 1 0,-1 0 0,1 0 0,-1 0 0,1 0 0,-1 0 0,0 0 0,1 0 0,-1 1 0,0-1 0,0 1 0,0-1 0,0 0 0,0 1 0,0 0 0,0-1 0,1 4 0,3 5 0,-4-8 0,1 0 0,-1 0 0,0 0 0,0 1 0,0-1 0,0 1 0,0 4 0,-1-5 0,-2-7 0,0 3 0,0 0 0,1 0 0,-1 0 0,0 0 0,0 0 0,0 1 0,0-1 0,0 1 0,-1-1 0,1 1 0,0 0 0,-1 0 0,1 0 0,-1 0 0,1 0 0,-1 1 0,0-1 0,1 1 0,-1 0 0,1 0 0,-1 0 0,0 0 0,1 0 0,-1 0 0,1 1 0,-1-1 0,0 1 0,1 0 0,-1-1 0,1 1 0,0 0 0,-1 1 0,1-1 0,0 0 0,0 1 0,-1-1 0,-1 3 0,-2 0 0,0 1 0,0 0 0,1 0 0,0 0 0,0 1 0,0 0 0,0 0 0,1 0 0,0 1 0,0-1 0,-3 10 0,5-13 0,1 0 0,0-1 0,0 1 0,1 0 0,-1 0 0,0 0 0,1 0 0,0 1 0,0-1 0,0 0 0,0 0 0,0 0 0,1 0 0,-1 0 0,1 0 0,0 0 0,0 0 0,0 0 0,0 0 0,0-1 0,1 1 0,-1 0 0,1-1 0,0 1 0,0-1 0,0 1 0,0-1 0,0 0 0,0 0 0,3 2 0,-2-2 0,-1 0 0,0-1 0,1 1 0,-1-1 0,1 1 0,-1-1 0,1 0 0,0 0 0,-1 0 0,1 0 0,0 0 0,3 0 0,-4-1 0,1-1 0,-1 1 0,0-1 0,1 1 0,-1-1 0,0 0 0,0 0 0,1 0 0,-1 0 0,0 0 0,0-1 0,0 1 0,0-1 0,0 1 0,1-3 0,4-2 0,-1-1 0,0 0 0,0 0 0,0-1 0,-1 0 0,6-13 0,22-55 0,-25 56 0,-7 26 0,0 0 0,1 0 0,0 0 0,4 8 0,1 5 0,-6-12 0,0-1 0,1 1 0,0-1 0,1 0 0,-1 0 0,1 0 0,0 0 0,0-1 0,1 1 0,0-1 0,0 0 0,0 0 0,1 0 0,-1 0 0,10 6 0,-12-10 0,0 1 0,1-1 0,-1 0 0,0 0 0,1-1 0,-1 1 0,1 0 0,-1-1 0,1 0 0,-1 1 0,1-1 0,-1 0 0,1 0 0,-1 0 0,1-1 0,0 1 0,-1-1 0,0 1 0,1-1 0,-1 0 0,1 0 0,-1 0 0,0 0 0,1 0 0,-1-1 0,2-1 0,8-5 0,-1-1 0,0 0 0,14-17 0,-15 16 0,3-2 0,-1-1 0,0-1 0,-2 0 0,1 0 0,-2-1 0,0 0 0,12-26 0,-21 39 0,0 1 0,1 0 0,-1-1 0,1 1 0,0 0 0,-1 0 0,1 0 0,0-1 0,0 1 0,-1 0 0,1 0 0,0 0 0,0 0 0,0 0 0,0 1 0,1-1 0,-1 0 0,0 0 0,0 1 0,0-1 0,3 0 0,-3 1 0,0 0 0,0 0 0,1 0 0,-1 0 0,0 1 0,0-1 0,0 0 0,0 1 0,0-1 0,0 1 0,0-1 0,0 1 0,0-1 0,0 1 0,0 0 0,0-1 0,0 1 0,0 0 0,0 0 0,-1 0 0,1 0 0,0 0 0,-1 0 0,1 0 0,0 2 0,1 0 0,0 0 0,-1 1 0,0-1 0,0 1 0,0 0 0,0-1 0,0 1 0,-1 0 0,1-1 0,-1 8 0,-7 40 0,4-27 0,-2 9 0,-4 42 0,9-69 0,0-1 0,0 1 0,1 0 0,0-1 0,0 1 0,0 0 0,0-1 0,1 1 0,0-1 0,3 6 0,-3-7 0,0-1 0,0 0 0,0-1 0,1 1 0,-1 0 0,1-1 0,-1 1 0,1-1 0,0 0 0,0 0 0,0 0 0,0 0 0,1 0 0,-1-1 0,0 1 0,1-1 0,-1 0 0,1 0 0,-1 0 0,1-1 0,0 1 0,-1-1 0,1 0 0,0 0 0,4-1 0,8-1 0,0-1 0,0 0 0,0-1 0,20-9 0,-6 3 0,48-18 0,-72 23 850,-2-1-5635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0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13768,'0'0'9579,"-2"11"-8783,-10 35 20,7-24 1645,11-27 938,2-3-3306,0-2 456,0 0 1,13-20-1,-11 13-350,-9 10-870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3.984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0 14272,'0'0'808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4.20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13168,'0'0'1480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4.405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12160,'0'0'1008,"97"67"-840,-18-51 16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4.626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12960,'0'0'1352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4.839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53 13056,'0'0'776,"93"-52"-512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5.025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13168,'0'0'1144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5.196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9536,'0'0'880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5.481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11256,'0'0'504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3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5920,'0'0'5314,"5"10"-4612,0 2-537,-1 0 1,0-1 0,-1 1-1,0 1 1,-1-1 0,0 0-1,0 23 1,-5 57 956,-28 173 0,-49 89 1924,78-346-3163,-6 28 1750,8-36-1610,0 0-1,0 0 0,0 0 1,0 0-1,0 0 1,0 0-1,0 0 0,0 0 1,0 0-1,0 0 1,1 0-1,-1 0 0,0 0 1,0 0-1,0 0 1,0 0-1,0 0 1,0 0-1,0 0 0,0 0 1,0 0-1,0 0 1,0 0-1,0 0 0,0 0 1,0 1-1,1-1 1,-1 0-1,0 0 0,0 0 1,0 0-1,0 0 1,0 0-1,0 0 0,0 0 1,0 0-1,0 0 1,0 0-1,0 0 1,0 1-1,0-1 0,0 0 1,0 0-1,0 0 1,0 0-1,0 0 0,0 0 1,0 0-1,10-19 439,31-72 127,54-107 303,-95 197-883,30-46 336,-29 46-319,0-1 0,0 0 1,1 0-1,-1 1 0,1-1 0,-1 1 1,1-1-1,0 1 0,-1 0 0,1 0 1,0 0-1,0 0 0,0 0 0,0 0 1,0 0-1,0 0 0,0 1 1,0-1-1,0 1 0,0 0 0,4-1 1,-5 2-8,0 0 0,0 0 1,0 0-1,0 0 1,0 0-1,0 0 0,-1 0 1,1 0-1,0 0 0,0 0 1,-1 0-1,1 0 1,-1 0-1,1 1 0,-1-1 1,0 0-1,1 0 1,-1 3-1,0-4-10,8 35 90,-3 0 1,0 0-1,-2 41 1,0-19 12,-1-19-14,-2-22 0,0 0 0,2-1 0,0 0 0,4 18 0,-5-30-64,0 0 1,1-1-1,-1 0 1,0 1-1,1-1 1,0 0 0,-1 0-1,1 1 1,2 1-1,10 13 152,-13-16-164,0 1 0,0-1 1,1 0-1,-1 0 1,0 0-1,1 0 1,-1 0-1,1 0 1,-1-1-1,1 1 1,-1 0-1,1-1 1,0 1-1,-1-1 1,1 0-1,0 1 1,-1-1-1,1 0 1,3 0-1,40-2 287,-31 1-192,-4 0-20,0-1 1,0 0 0,0 0-1,0-1 1,16-7 0,4-1 196,-18 3-125,-12 8-160,0-1 0,0 1 0,0 0 0,0 0 0,0-1 0,0 1 0,0 0 0,0 0-1,1-1 1,-1 1 0,0 0 0,0 0 0,0 0 0,1 0 0,-1-1 0,0 1 0,0 0-1,0 0 1,1 0 0,-1 0 0,0 0 0,0 0 0,1-1 0,-1 1 0,0 0 0,0 0-1,1 0 1,-1 0 0,0 0 0,0 0 0,1 0 0,-1 0 0,0 0 0,0 0 0,1 0-1,-1 0 1,0 0 0,0 1 0,1-1 0,-1 0 0,0 0 0,0 0 0,0 0-1,1 0 1,-1 0 0,0 1 0,0-1 0,0 0 0,1 0 0,26-12 128,-10-1-119,-1-1 0,-1 0 0,0-1 0,0-1 0,-2-1 0,0 0 0,-1 0 0,17-33 0,-25 40-15,1 1-1,-1-1 0,-1 1 1,0-1-1,0 0 1,-1 0-1,0-1 0,-1 1 1,0 0-1,-1-1 1,0 1-1,0-1 0,-1 1 1,0 0-1,-1 0 1,-1 0-1,1-1 0,-1 2 1,-8-17-1,10 24-1,0 0 0,0 0 0,0 1 0,0-1 0,0 0 0,-1 1 0,1-1 0,-1 1 0,1 0 0,-1-1 0,1 1 0,-1 0 0,0 0 0,1 0 0,-1 0 0,0 0 0,0 0 0,0 1 0,0-1 0,-3 0 0,1 0 0,0 1 0,1 1 0,-1-1 0,0 0 0,1 1 0,-1-1 0,1 1 0,-1 0 0,1 1 0,-7 2 0,-1 1 0,1 2 0,0-1 0,0 1 0,1 1 0,-1-1 0,-8 11 0,9-8-2,0 1 0,0-1 0,1 1 0,1 1 0,0-1 0,0 1-1,1 1 1,1-1 0,0 1 0,0 0 0,2 0 0,-1 0 0,2 1 0,0-1 0,0 1 0,1 0-1,1-1 1,1 1 0,0 0 0,0-1 0,1 1 0,1-1 0,0 0 0,1 0 0,8 18-1,-7-19-2,1-1-1,0 0 1,1 0-1,0-1 0,1 0 1,0 0-1,1-1 0,0 0 1,15 11-1,-18-16 5,-1 0 0,1 0-1,0-1 1,1 0 0,-1 0 0,0-1 0,1 0 0,0 0-1,-1 0 1,1-1 0,0 0 0,0 0 0,0-1 0,0 1-1,0-2 1,0 1 0,0-1 0,-1 0 0,8-2-1,1-2 8,-1 0-1,0-1 0,0-1 1,-1 0-1,0-1 0,0 0 1,-1-1-1,0-1 0,0 1 0,17-21 1,-9 8 17,-2-2 1,0 0-1,-2-1 1,20-39-1,-20 19 25,-10 24-25,-6 19-19,0 1 0,0-1 0,0 1 0,0-1 0,0 1 0,-1-1 0,1 1 0,-1-1 0,1 1 0,-1-1 0,0 0 0,-4-13 57,5 14-49,0 1-9,1 1-1,-1-1 1,0 0 0,1 0-1,-1 0 1,0 0-1,1 1 1,-1-1-1,0 0 1,0 0-1,1 0 1,-1 1-1,0-1 1,0 0-1,1 1 1,-1-1-1,0 0 1,0 0-1,0 1 1,0-1-1,1 0 1,-1 1-1,0-1 1,0 0-1,0 1 1,0-1-1,0 0 1,0 1-1,0-1 1,0 1-1,0-1 1,0 0-1,0 1 1,-1 15 34,0-12-25,2 12 6,1 0 0,0 1-1,0-1 1,2 0 0,0 0 0,1-1-1,10 23 1,-2-3 7,-11-28-19,0-1 0,1 0 1,0 0-1,0 0 0,0 0 1,1-1-1,0 1 0,0-1 1,5 6-1,-6-9-2,1 1 0,-1-1 0,1 1 1,-1-1-1,1 0 0,0 0 0,0-1 0,0 1 0,0-1 0,0 0 0,0 0 1,0 0-1,0 0 0,0-1 0,8 0 0,-1 0 6,-1-1 1,1-1-1,-1 1 0,1-2 0,-1 1 0,0-2 1,0 1-1,0-1 0,0-1 0,-1 0 0,11-7 1,-3 0 33,0-1 0,-1-1 0,0 0 0,22-28 0,-32 34-23,0 0 1,0-1 0,-1 1-1,0-1 1,0-1-1,-1 1 1,-1-1 0,0 1-1,0-1 1,0 0-1,-1 0 1,-1 0 0,0-1-1,0-9 1,-1 16-14,-1 1 0,1 0 0,-1-1 0,1 1 0,-1 0 0,0 0 0,-1-1 0,1 1 0,0 0 0,-1 0 0,0 0 0,1 0 0,-1 1 0,0-1 0,-3-3 0,3 5-2,1-1-1,-1 1 1,0 0-1,0-1 1,0 1-1,0 0 1,1 0-1,-1 0 1,-1 0-1,1 1 1,0-1-1,0 1 0,0-1 1,0 1-1,0-1 1,-1 1-1,1 0 1,0 0-1,0 0 1,0 1-1,0-1 1,-1 0-1,-3 2 1,-2 1 0,0 0 1,0 1-1,0 0 0,0 1 1,1-1-1,0 2 1,0-1-1,0 1 1,0 0-1,1 0 1,0 0-1,0 1 0,1 0 1,-5 9-1,7-12-4,1 1-1,-1-1 0,1 0 0,0 1 1,1 0-1,-1-1 0,1 1 0,0 0 1,0 0-1,1 0 0,-1 0 0,1 0 1,0-1-1,1 1 0,-1 0 1,1 0-1,0 0 0,0 0 0,0-1 1,1 1-1,-1 0 0,1-1 0,0 1 1,1-1-1,-1 0 0,1 0 0,3 5 1,0-1 19,0-1 1,1 0-1,0 0 1,0 0-1,0-1 1,1 0-1,0 0 1,0-1-1,0 0 1,1 0-1,0-1 1,0 0-1,0-1 1,0 0-1,0 0 1,17 2-1,29 2 948,-52 5-467,-3-11-455,0 1 0,0-1 1,0 0-1,0 1 1,0-1-1,0 0 1,1 1-1,-1-1 1,0 0-1,1 1 1,-1-1-1,2 2 1,7 2-48,-4-1 0,1 0 0,-1-1 0,1 0 0,0 0 0,0 0 0,0-1 0,0 0 0,1 0 0,9 1 0,-16-5-36,0 0 0,1-1 1,-1 1-1,0 0 0,-1 0 0,1 0 0,0 0 0,-1 0 1,1 0-1,-1-1 0,-1-2 0,2 4-23,-6-19-4219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25.773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13560,'0'0'0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2.28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1 6632,'0'0'0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2.49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 11952,'0'0'184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2.73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12664,'0'0'136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2.934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61 1 13168,'0'0'432,"-61"14"-248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3.13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0 0 11760,'0'0'400,"77"13"-176,-21-13 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3.29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21 1 10344,'0'0'856,"-20"58"-552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3.492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 11552,'0'0'688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3.666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0 11656,'0'0'648,"60"25"-456,1-23-8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3.865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48 1 11856,'0'0'784,"-30"70"0,16-40 16,10-11 0,16-25-432,4-21 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4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0 631 7528,'0'0'7020,"16"-11"-6496,-12 8-479,23-15 257,-1-2 1,35-35 0,-9 3 206,-9 10 37,41-52 0,-82 92-527,100-137 908,-84 113-687,-2-2-1,-1 1 1,16-42-1,-10 25 376,-47 86 31,20-32-610,-100 222 571,100-218-523,2 1 0,-1 0 0,2 0 0,-3 24 0,5-34-47,1 0-1,0 0 1,0 0 0,0 1 0,1-1 0,-1 0 0,1 0-1,0 0 1,1-1 0,-1 1 0,1 0 0,0 0-1,0-1 1,1 1 0,-1-1 0,1 0 0,6 8 0,-7-10-21,0-1 1,0 1-1,1-1 1,-1 0-1,0 1 1,1-1-1,-1 0 1,0 0-1,1-1 1,-1 1-1,1 0 0,-1-1 1,1 1-1,0-1 1,-1 0-1,1 0 1,-1 0-1,1 0 1,-1-1-1,1 1 1,-1-1-1,1 1 1,-1-1-1,4-1 1,6-3 38,1-1 0,-1 0 0,16-10 1,-19 11-21,45-31 222,-1-2 0,-3-3 1,49-48-1,-87 77-154,-10 9-65,0 0 0,1 0 1,0 0-1,-1 1 1,1-1-1,0 1 1,0 0-1,0 0 1,1 0-1,-1 0 0,6-2 1,-8 4-31,-1 0-1,0 1 1,1-1-1,-1 0 1,0 0 0,0 0-1,1 0 1,-1 1-1,0-1 1,0 0 0,0 0-1,1 0 1,-1 1-1,0-1 1,0 0 0,0 0-1,1 1 1,-1-1 0,0 0-1,0 0 1,0 1-1,0-1 1,0 0 0,0 1-1,0-1 1,0 0-1,0 0 1,0 1 0,0-1-1,0 0 1,0 1-1,0-1 1,0 0 0,0 1-1,0-1 1,0 0 0,0 0-1,0 1 1,-1-1-1,-2 19 49,2-16-28,-39 135 335,40-136-360,-1 0 9,1-1 0,-1 0 0,1 1 1,0-1-1,0 0 0,0 1 1,0-1-1,0 0 0,0 1 0,0-1 1,1 3-1,-1-4-7,1 0-1,0 1 1,0-1 0,0 0 0,-1 0-1,1 0 1,0 0 0,0 0 0,0 0-1,-1 0 1,1 0 0,0-1 0,0 1-1,0 0 1,-1 0 0,1-1 0,0 1-1,0 0 1,-1-1 0,1 1 0,0-1-1,-1 1 1,1-1 0,-1 1 0,1-1-1,0 0 1,66-45 116,36-22 20,-66 46-59,-19 11 14,1 0 0,24-10 0,-42 21-88,0 0-1,0-1 1,0 1-1,0 0 1,0 0-1,0 0 1,0-1-1,0 1 1,0 0-1,0 0 1,0 1-1,0-1 1,0 0-1,0 0 1,0 0-1,0 1 1,0-1-1,0 0 1,0 1-1,0-1 1,0 1-1,0-1 1,0 1-1,-1 0 1,1-1-1,0 1 1,0 0-1,-1 0 1,2 1-1,1 3 7,0 0-1,0 0 1,0 0 0,2 8-1,1 0 6,38 66 42,-27-52-49,-2 1 1,15 34 0,-28-55 27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1987 6824,'0'0'9141,"12"-5"-8664,-1 1-331,-5 2-82,-1 1 0,1-1-1,-1 0 1,0-1-1,0 0 1,0 1 0,0-2-1,0 1 1,-1 0 0,0-1-1,1 0 1,4-6-1,15-20 474,0-2 0,-2-1 0,-2-1 0,-1-1 0,24-61-1,-33 68-115,-1 0 0,-1-1-1,-2 1 1,-1-2-1,-2 1 1,0 0 0,-2-1-1,-4-40 1,-1 19 457,-3 1-1,-25-95 1,-15-31 142,-41-95 273,81 253-1207,-2 1 0,0 0 0,-1 1-1,0 0 1,-14-15 0,-66-68 245,72 83-237,14 13-64,1 0 1,-1 0-1,1 0 0,0 0 1,0-1-1,-3-3 0,1 0 34,0 1-1,0 0 0,-1 1 1,0-1-1,0 1 0,-1 0 0,1 0 1,-15-6-1,-4-5 174,-23-3 39,30 6-234,6 5-3,-1 0 0,0 0 1,-17-7-1,-71-27 369,92 38-317,0 1 0,1-1 1,-1-1-1,1 1 0,-12-10 1,-10-2-91,35 16-1,-4 0 0,0 0 0,1 0 0,-1 0 0,0 0 0,0 0 0,0 0 0,0 1 0,0-1 0,0 0 0,0 0 0,0 1 0,0-1 0,2 1 0,2 3 0,0 0 0,1-1 0,0 1 0,0-1 0,9 3 0,-9-4 0,0 0 0,0 1 0,0 0 0,-1 0 0,10 7 0,-4-1 0,0 1 0,-1 0 0,0 1 0,-1 1 0,0-1 0,-1 1 0,0 1 0,-1 0 0,0 0 0,-1 0 0,6 18 0,1 7 0,-8-25 0,0-1 0,-2 1 0,4 15 0,-4 46 0,-4-66 0,-3-13 0,-1-11 0,-34-94 0,24 72 0,-18-72 0,26 83 0,-16-42 0,7 25 0,10 26 0,-2 0 0,-12-22 0,4-13 0,15 51 0,-1-1 0,1 0 0,-1-1 0,1 1 0,0-1 0,-1 1 0,2-1 0,-2-6 0,21 26 0,19 22 0,2-2 0,1-1 0,2-2 0,71 40 0,-84-55 0,0-1 0,1-1 0,43 14 0,-72-29 0,0 0 0,0 0 0,0 0 0,-1 0 0,1 0 0,0 0 0,-1 0 0,1 1 0,-1-1 0,1 1 0,-1-1 0,0 1 0,0-1 0,2 4 0,-21 2 0,10-5 0,1 1 0,-1-1 0,0 0 0,0-1 0,0 0 0,1 0 0,-1-1 0,-9 0 0,-31 3 0,41-2 0,-1-1 0,1 0 0,-1 0 0,1 0 0,0-1 0,-1 0 0,1-1 0,0 1 0,0-1 0,0-1 0,-7-3 0,-9-5 0,-40-27 0,6 4 0,51 31 0,-30-17 0,33 18 0,1 1 0,0-1 0,-1 0 0,1 1 0,0-1 0,0 0 0,0 0 0,0 0 0,1-1 0,-1 1 0,-2-4 0,4 5 0,0 0 0,0 1 0,0-1 0,0 1 0,0-1 0,0 1 0,0-1 0,0 0 0,0 1 0,0-1 0,0 1 0,0-1 0,1 1 0,-1-1 0,0 1 0,0-1 0,1 1 0,-1-1 0,0 1 0,1-1 0,-1 1 0,0-1 0,1 1 0,-1-1 0,1 1 0,-1 0 0,1-1 0,-1 1 0,1 0 0,-1-1 0,1 1 0,-1 0 0,1 0 0,-1-1 0,1 1 0,-1 0 0,2 0 0,24-3 0,59 20 0,-53-9 0,58 6 0,122 11 291,-140-15-4577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34.04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89 0 11256,'0'0'752,"-64"30"-368,39-20 16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44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7936,'0'0'13091,"1"11"-12783,18 160 1171,72 365 1248,-78-465-2259,-3 1 0,-3 0 1,-2 96-1,-8-122-111,-1 0 0,-14 55 1,9-19 131,7-72-344,1 0-1,0 0 1,2 16-1,-1-7 37,-3 6-105,2-22-37,4-14-18,-1 6-20,13-67 33,9-128-1,-13 97-8,21-443 252,-31 526-273,-1-45 37,-2 1 0,-3 0-1,-15-70 1,16 110-25,-6-23 8,8 35-30,0 0-1,1 0 0,0-18 1,0-5-16,-2 27 15,-1 10 6,-12 22 35,-3 3 54,-16 32 1,-13 28 149,-71 96 0,84-141 140,83-144 224,21-39-373,-59 121-173,17-28 95,-25 44-124,1 1-1,0-1 1,0 0-1,0 1 1,0 0 0,0 0-1,1 0 1,6-5 0,-7 7-26,-1 0 0,0 1 0,1-1-1,-1 0 1,1 1 0,-1-1 0,1 1 0,0 0 0,-1 0 0,1 0 0,-1 0 0,1 0 0,-1 1 0,1-1 0,-1 1 0,1 0 0,-1-1 0,1 1 0,-1 0 0,0 1 0,1-1 0,2 2-1,6 5 1,1 0 0,-2 1 0,11 9 0,-2-1-1,31 19 0,-33-25 0,-1 1 0,21 19 0,-37-31 0,1 1 0,-1-1 0,0 1 0,0 0 0,1-1 0,-1 1 0,0 0 0,0-1 0,0 1 0,0 0 0,0-1 0,0 1 0,0 0 0,0-1 0,0 1 0,0 0 0,0-1 0,0 1 0,0 0 0,-1-1 0,1 1 0,0 0 0,0-1 0,-1 1 0,1 0 0,-1-1 0,1 1 0,0-1 0,-1 1 0,1-1 0,-1 1 0,1-1 0,-1 1 0,1-1 0,-1 0 0,0 1 0,1-1 0,-2 1 0,-28 18 0,25-15 0,-25 11 0,0-1 0,-55 17 0,29-11 0,56-20 14,0 0 0,0 0 0,0 0 0,-1 0-1,1 0 1,0 0 0,0 0 0,0 0 0,-1 0 0,1 0 0,0 0 0,0 0 0,0 0 0,-1 0-1,1 0 1,0 0 0,0 1 0,0-1 0,-1 0 0,1 0 0,0 0 0,0 0 0,0 0-1,0 1 1,0-1 0,0 0 0,-1 0 0,1 0 0,0 0 0,0 1 0,0-1 0,0 0 0,0 0-1,0 0 1,0 1 0,0-1 0,0 0 0,0 0 0,0 0 0,0 1 0,0-1 0,0 0-1,0 0 1,0 0 0,0 1 0,0-1 0,0 0 0,0 0 0,0 0 0,0 1 0,0-1-1,0 0 1,1 0 0,-1 0 0,0 0 0,0 1 0,0-1 0,0 0 0,0 0 0,1 0 0,-1 0-1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4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11256,'0'0'7818,"14"-8"-7109,-3 1-544,-6 2-81,1 1 1,1 0 0,-1 1 0,0-1 0,1 1 0,0 1 0,-1-1 0,1 1 0,0 0 0,0 1 0,1 0 0,-1 0 0,12 0 0,51 7 1199,75 16-1,-46-5 244,-53-9 249,-38-12-1180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4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10248,'0'0'10497,"12"1"-10041,51 1 52,170 1 1166,-177-6-1199,0 3 0,0 3 1,0 2-1,0 2 0,80 22 0,-86-10 452,-34-9-4451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8:5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230 119 8536,'0'0'12310,"-3"-10"-11990,-9-29-9,12 38-250,-1-1 0,1 1 1,-1-1-1,1 1 1,-1 0-1,1-1 1,-1 1-1,0 0 0,0 0 1,0-1-1,0 1 1,0 0-1,0 0 0,0 0 1,0 0-1,0 0 1,0 1-1,0-1 0,-1 0 1,1 0-1,0 1 1,-2-1-1,-10-8 403,12 7-359,-1-1 0,0 1 0,-1 0 0,1 0 0,0 0 0,-5-3 0,-1 0 188,5-1 89,-1-1-14,2 11-21,-20 9 581,14-3-829,2 2-1,-1-1 1,1 1 0,1 0 0,0 0 0,-4 20-1,6-24-60,-11 41 256,3 1-1,1 0 1,-3 58 0,3 193 3366,-2-219-2966,11-65-662,0-16-29,1 1-1,0 0 1,0-1 0,0 1-1,0 0 1,0-1-1,0 1 1,0 0 0,0 0-1,1-1 1,-1 1 0,1 0-1,-1-1 1,1 1-1,0-1 1,-1 1 0,1-1-1,0 1 1,0-1 0,0 0-1,0 1 1,0-1-1,3 2 1,-2-1-3,0-1 0,0 0 0,0 1 0,0-1 0,1 0 0,-1 0 0,1 0 0,-1-1 0,0 1 0,1 0 0,-1-1 0,1 0 0,0 0 0,-1 1 0,1-1 0,-1-1 0,5 1 0,50-12 0,-33 6 0,-23 6 0,218-31 0,-204 31 0,-1 0 0,0 1 0,22 5 0,-20-3 0,1 0 0,16-1 0,-24 1 0,-8-2 0,0 0 0,0-1 0,0 0 0,0 1 0,-1-1 0,1 0 0,0 1 0,0-1 0,0 0 0,0 0 0,0 0 0,0 1 0,0-1 0,0 0 0,0-1 0,0 1 0,0 0 0,0 0 0,0 0 0,0 0 0,0-1 0,6-6 879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49:0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97 8640,'0'0'17822,"11"-6"-17453,0-2-249,-7 5-81,-1 0-1,1 1 1,0-1 0,1 1-1,-1 0 1,0 0-1,1 1 1,-1-1-1,1 1 1,-1 0 0,1 0-1,0 0 1,-1 1-1,7 0 1,50-4 663,-48 2-471,1 1 0,0 1 0,0 0 0,0 0 0,0 1-1,0 1 1,20 5 0,-24-4-52,-9-3-136,0 0 0,0 1 0,0-1 0,0 0 0,0 1 1,0-1-1,0 1 0,0-1 0,0 1 0,0-1 0,0 1 0,0 0 1,0 0-1,0 0 103,-31-16 694,-154-33 43,161 43-855,15 3-28,0 1 0,0 0 0,0 0 0,-12 1 0,17 0 0,1 0 0,0 1 0,0-1 0,0 0 0,0 1 0,0-1 0,0 1 0,0-1 0,0 1 0,0 0 0,0 0 0,0 0 0,1 0 0,-1 0 0,0 1 0,1-1 0,-1 0 0,1 1 0,-1-1 0,1 1 0,-3 2 0,4-3 23,0-1-1,0 0 1,0 0-1,0 1 1,0-1 0,0 0-1,0 0 1,0 0-1,0 1 1,0-1 0,0 0-1,0 0 1,0 1 0,0-1-1,0 0 1,0 0-1,0 1 1,0-1 0,0 0-1,0 0 1,0 1-1,0-1 1,0 0 0,0 0-1,0 0 1,0 1-1,1-1 1,-1 0 0,0 0-1,0 0 1,0 1-1,0-1 1,1 0 0,-1 0-1,0 0 1,0 0 0,0 0-1,1 1 1,-1-1-1,0 0 1,0 0 0,1 0-1,-1 0 1,0 0-1,10 2-5108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0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1056 9144,'0'0'9175,"10"-7"-8832,-3 3-291,-1-1 0,0 1-1,0-1 1,-1 0 0,0 0-1,1 0 1,-2-1 0,1 0 0,-1 0-1,0 0 1,0-1 0,0 1-1,4-13 1,3-14 164,16-42 638,-4-1-1,16-87 0,6-130 984,-43 280-1721,6-40 433,3 0-1,25-79 1,-36 131-545,1 0 1,-1 0 0,0-1 0,1 1 0,-1 0 0,1 0 0,-1 0 0,1 0 0,-1 0 0,1 0 0,0 0 0,-1 0 0,1 1 0,0-1 0,0 0-1,0 0 1,0 1 0,0-1 0,0 0 0,0 1 0,0-1 0,0 1 0,0-1 0,0 1 0,0-1 0,0 1 0,0 0 0,0 0 0,0 0 0,1-1-1,-1 1 1,0 0 0,0 0 0,0 1 0,0-1 0,0 0 0,1 0 0,-1 0 0,0 1 0,0-1 0,0 1 0,2 0 0,1 2-9,0-1 1,0 1-1,0 0 1,0 0 0,0 1-1,-1-1 1,1 1-1,4 7 1,3 6-9,-1 0-1,-1 1 1,0 1 0,6 22-1,21 82-52,32 217 64,-65-318 43,-1 0 0,-2 43 0,-1-55-24,0 1 0,-1-1 0,0 0 0,0 0 0,-1 0 0,0 0 0,-1-1 0,-7 15 0,10-22-9,0 0 1,-1 0-1,1 1 1,-1-1-1,1 0 0,-1 0 1,0 0-1,0-1 1,0 1-1,0 0 0,0-1 1,0 1-1,0-1 1,0 0-1,-1 0 0,1 0 1,0 0-1,-1 0 1,1 0-1,-1-1 0,1 1 1,-1-1-1,0 1 1,1-1-1,-1 0 0,-3-1 1,-1 0 29,-1-1 1,1 0-1,0-1 0,0 0 1,0 0-1,1-1 1,-13-7-1,5 1 55,0 0 0,1-1 0,0 0 0,1-1 0,0-1 0,-13-18-1,20 27-50,-4-3 82,9 7-123,0 0 1,-1 0 0,1 0-1,0 0 1,0-1-1,0 1 1,0 0 0,0 0-1,0 0 1,0 0 0,0-1-1,0 1 1,0 0-1,0 0 1,0 0 0,0-1-1,0 1 1,0 0 0,0 0-1,0 0 1,0 0-1,0-1 1,0 1 0,0 0-1,0 0 1,0 0 0,0-1-1,0 1 1,0 0-1,0 0 1,0 0 0,1 0-1,-1 0 1,0-1 0,0 1-1,0 0 1,0 0 0,0 0-1,0 0 1,1 0-1,-1 0 1,0 0 0,0-1-1,0 1 1,1 0 0,-1 0-1,0 0 1,3 0-4,1 1-1,-1-1 1,0 1 0,0 0 0,0 0-1,0 0 1,0 0 0,0 0 0,0 1-1,0 0 1,4 3 0,5 1-4,-5-3-2,14 7-20,0 0 0,0 1-1,38 28 1,-50-32 27,1 0 0,0-1 0,0 0 0,0 0 0,1-1 0,0 0 0,0-1 0,1-1 0,-1 1 0,1-2 0,-1 0 0,1 0 0,0-1 1,0 0-1,0-1 0,0-1 0,0 0 0,-1 0 0,1-1 0,0-1 0,-1 0 0,1 0 0,-1-1 0,0-1 0,13-6 0,-6 2 33,-1-1 1,1-1-1,24-21 0,-34 25-13,0 0 1,-1 0 0,0-1-1,-1 0 1,0 0-1,0 0 1,-1-1 0,0 0-1,5-11 1,-6 12 8,-1 1 0,0-1 0,0-1 0,-1 1 0,0 0 0,0-1-1,-1 1 1,0-1 0,0 1 0,-1-1 0,-1 0 0,1 1 0,-4-16 0,4 21-15,-1 0 0,0 0 1,0 1-1,0-1 0,0 0 0,0 0 0,0 1 0,-1-1 0,0 1 0,1-1 1,-1 1-1,0 0 0,0-1 0,0 1 0,0 0 0,-1 0 0,1 0 1,-1 1-1,1-1 0,-1 1 0,1-1 0,-1 1 0,0 0 0,0 0 0,1 0 1,-1 0-1,0 1 0,0-1 0,-4 0 0,3 1-11,-1-1 1,0 1-1,0 0 0,0 0 1,0 0-1,1 1 0,-1 0 1,0 0-1,0 0 0,1 0 1,-1 1-1,1 0 0,-1 0 1,1 0-1,0 0 0,-1 1 1,1-1-1,-7 8 1,8-8-3,0 1 0,0 0 1,1 0-1,-1 0 0,1 0 1,0 1-1,0-1 0,0 1 1,0-1-1,0 1 0,1 0 1,-1 0-1,1-1 1,0 1-1,1 0 0,-1 0 1,0 0-1,1 0 0,0 0 1,0 0-1,0 0 0,1 0 1,0 5-1,3 3 5,0-1-1,1 0 1,0 0-1,0-1 1,1 1-1,1-1 1,-1 0-1,10 9 1,-3-5 1,0 0-1,0-1 1,1-1-1,24 16 1,-33-24 5,1-1-1,0 0 1,0 0 0,0-1 0,0 0 0,0 0-1,1 0 1,-1-1 0,0 0 0,1 0 0,-1 0-1,11-1 1,-6-1 19,-1-1 0,0 0-1,0 0 1,1-1 0,-2 0 0,1 0-1,11-7 1,5-4 70,0-2-1,-1-1 1,-1-1 0,32-29-1,-46 37-66,1-1 11,1 1-1,0 0 0,1 0 0,0 1 1,15-7-1,-24 14-38,-1 1 0,1-1 0,0 1 0,0 0 0,0 0 0,0 0 0,0 1 0,0-1-1,0 1 1,0 0 0,0 0 0,0 1 0,0-1 0,0 1 0,0 0 0,0 0 0,0 0 0,0 0 0,0 1 0,-1-1 0,1 1 0,-1 0 0,1 0-1,5 5 1,6 4 31,-5-4 60,-24-10 8,-2-2-73,-3-2 36,1 1 0,-1 1 0,-39-6 0,54 11-56,0-1-1,-1 1 1,1 0 0,0 0 0,-1 1 0,1-1 0,0 1 0,0 0-1,0 0 1,0 0 0,-1 1 0,1 0 0,1-1 0,-1 1 0,0 1-1,0-1 1,1 0 0,0 1 0,-1 0 0,1 0 0,0 0-1,0 0 1,0 0 0,-3 5 0,4-3-12,0-1 1,1 1-1,-1-1 1,1 1-1,0 0 0,0-1 1,0 1-1,1 0 1,0 0-1,-1 0 1,2 0-1,-1-1 0,2 7 1,0 2-18,0 0 0,2-1-1,7 21 1,-8-24 11,1 0-1,0 0 0,1-1 0,0 0 0,0 0 1,0 0-1,1 0 0,0-1 0,1 0 1,0 0-1,0-1 0,0 0 0,1 0 1,-1-1-1,2 0 0,-1 0 0,0 0 0,1-2 1,0 1-1,0-1 0,0 0 0,0-1 1,18 3-1,-14-4 4,0-1 0,0-1 0,0 0 0,-1 0 1,1-2-1,0 1 0,-1-2 0,1 1 0,-1-2 0,0 0 0,-1 0 1,1-1-1,-1 0 0,11-9 0,15-13 115,-1-1 0,49-54 0,-67 66-29,-15 14-66,1 0-3,-1-1 1,0 1-1,0 0 1,0-1-1,4-6 1,-10 19-7,0 1 0,0-1 0,1 1 0,0 0 1,1 0-1,0 0 0,1 0 0,0 0 0,1-1 0,-1 1 1,2 0-1,0 0 0,0 0 0,0-1 0,9 19 0,-7-19-8,1 0-1,0 0 1,1 0-1,0-1 1,11 12-1,-14-16 3,1 0 0,1 0 0,-1-1 0,0 1 0,1-1 0,0 0 1,0 0-1,0-1 0,0 1 0,0-1 0,9 2 0,-12-3-1,0-1 0,0 1 0,-1-1 1,1 0-1,0 0 0,0 0 0,0 0 1,0 0-1,-1 0 0,1 0 0,0-1 0,0 1 1,-1-1-1,1 1 0,0-1 0,0 0 1,-1 1-1,1-1 0,-1 0 0,4-2 0,-4 1 3,1 0-1,-1 0 0,1 0 0,-1 0 0,1-1 0,-1 1 0,0 0 0,0-1 0,0 1 0,-1-1 1,1 1-1,0-1 0,-1-2 0,1-6 25,0 0 1,-1 0-1,-1-1 1,0 1-1,-3-15 1,3 18 2,-1 0 1,0 0 0,-1 0-1,0 1 1,0-1 0,0 0-1,-1 1 1,0 0-1,-1 0 1,1 0 0,-1 1-1,-1-1 1,1 1 0,-10-8-1,4 5 28,7 6-41,0-1 0,0 1 1,0 1-1,0-1 0,-1 0 1,1 1-1,-1 0 0,1 0 0,-9-2 1,4 1 22,8 2-36,0 0 0,0 1-1,0-1 1,0 1 0,0 0 0,0-1 0,0 1 0,0 0 0,-1-1 0,1 1 0,0 0 0,0 0 0,0 0 0,0 0-1,-1 0 1,1 0 0,0 0 0,0 1 0,0-1 0,0 0 0,0 1 0,0-1 0,0 1 0,-2 0 0,1 1-1,-10 13-36,15-10 5,11-3 19,9-3-2,1-2-1,0-1 1,-1 0-1,41-15 1,-35 10 15,0 2 0,40-6 0,-42 9 25,-16 2 4,-1 1 0,1 0 0,-1 1 0,15 0-1,-22 1-27,1-1 0,-1 1 0,0 0-1,0 0 1,0 0 0,1 1 0,-1-1 0,-1 1-1,1-1 1,0 1 0,0 0 0,0 0-1,-1 0 1,1 1 0,-1-1 0,0 0-1,0 1 1,2 3 0,1 0-6,0 1 0,-1-1 0,0 1 0,-1 1 0,1-1 0,-1 0 0,-1 1 0,1 0 0,-1-1 0,-1 1 0,2 9 0,-3-17 0,0 1 0,0-1 0,0 0 0,0 1 0,0-1 0,1 0 0,-1 1 0,0-1 0,0 0 0,0 1 0,0-1 0,1 0 0,-1 0 0,0 1 0,0-1 0,1 0 0,-1 0 0,0 1 0,1-1 0,-1 0 0,0 0 0,0 0 0,1 0 0,-1 0 0,0 1 0,1-1 0,-1 0 0,1 0 0,-1 0 0,0 0 0,1 0 0,-1 0 0,0 0 0,1 0 0,-1 0 0,0 0 0,1 0 0,-1 0 0,0 0 0,1-1 0,-1 1 0,0 0 0,1 0 0,-1 0 0,0 0 0,1-1 0,-1 1 0,0 0 0,0 0 0,1 0 0,-1-1 0,25-13 0,-21 11 0,39-24 0,48-41 0,-86 64 0,0 0 0,1 1 0,-1 0 0,1 0 0,0 1 0,8-3 0,-14 5 0,1 0 0,-1 0 0,1 0 0,-1 0 0,1 0 0,0 1 0,-1-1 0,1 0 0,-1 1 0,1-1 0,-1 0 0,1 1 0,-1-1 0,0 0 0,1 1 0,-1-1 0,1 1 0,-1-1 0,0 1 0,1-1 0,-1 1 0,0-1 0,1 1 0,-1-1 0,0 1 0,0-1 0,0 1 0,0 0 0,0-1 0,1 1 0,-1-1 0,0 1 0,0 0 0,0-1 0,-1 2 0,4 24 0,-4 14 0,0-19 0,1 0 0,1 1 0,5 29 0,-6-49 0,0-1 0,0 1 0,1-1 0,-1 1 0,1-1 0,-1 1 0,1-1 0,0 1 0,0-1 0,0 0 0,-1 1 0,1-1 0,0 0 0,0 0 0,1 1 0,-1-1 0,0 0 0,0 0 0,1 0 0,-1-1 0,0 1 0,1 0 0,-1 0 0,1-1 0,-1 1 0,1-1 0,-1 1 0,1-1 0,-1 0 0,1 1 0,-1-1 0,1 0 0,0 0 0,-1 0 0,1 0 0,-1-1 0,1 1 0,-1 0 0,1-1 0,1 0 0,9-2 0,-1-1 0,0-1 0,-1 1 0,16-11 0,-10 7 0,271-147 0,-223 116 0,-64 38 0,0 1 0,0 0 0,0 0 0,0 0 0,0 0 0,0 0 0,0 0 0,0 0 0,0 0 0,0 0 0,0 0 0,0 0 0,0 0 0,0-1 0,0 1 0,0 0 0,0 0 0,0 0 0,1 0 0,-1 0 0,0 0 0,0 0 0,0 0 0,0 0 0,0 0 0,0 0 0,0 0 0,0 0 0,0 0 0,0 0 0,0 0 0,1 0 0,-1 0 0,0 0 0,0 0 0,0 0 0,0 0 0,0 0 0,0 0 0,0 0 0,0 0 0,0 0 0,0 0 0,0 0 0,1 0 0,-1 0 0,0 0 0,0 0 0,0 0 0,0 0 0,0 0 0,0 1 0,0-1 0,0 0 0,0 0 0,0 0 0,0 0 0,0 0 0,0 0 0,0 0 0,0 0 0,0 0 0,0 0 0,0 0 0,0 1 0,0-1 0,0 0 0,0 0 0,0 0 0,-4 8 0,-11 8 0,-14 17 0,1 0 0,-38 63 0,43-61 0,21-31 0,0 0 0,-1 0 0,1 0 0,1 1 0,-1-1 0,1 1 0,0 0 0,-2 7 0,3-12 0,0 1 0,0 0 0,0 0 0,0 0 0,0-1 0,0 1 0,0 0 0,1 0 0,-1 0 0,0-1 0,0 1 0,1 0 0,-1 0 0,0-1 0,1 1 0,-1 0 0,1-1 0,-1 1 0,1 0 0,-1-1 0,2 2 0,-1-2 0,0 1 0,0-1 0,1 1 0,-1-1 0,0 0 0,0 0 0,1 0 0,-1 0 0,0 0 0,1 0 0,-1 0 0,0 0 0,0 0 0,1-1 0,-1 1 0,0 0 0,0-1 0,0 1 0,2-2 0,9-3 0,0-1 0,-1-1 0,0 0 0,0-1 0,11-9 0,47-49 0,-44 38 0,-2-1 0,-2 0 0,0-2 0,-2 0 0,-2-2 0,-1 0 0,-1 0 0,-1-1 0,11-51 0,-12 32 0,-3 1 0,-3-1 0,-1-1 0,-3 1 0,-8-99 0,5 146 0,-1-1 0,0 1 0,0 0 0,-1 0 0,0 0 0,-5-11 0,7 16 0,0 0 0,-1 0 0,1 0 0,-1 0 0,0 0 0,1 1 0,-1-1 0,0 0 0,0 0 0,1 0 0,-1 1 0,0-1 0,0 0 0,0 1 0,0-1 0,0 1 0,0-1 0,0 1 0,0-1 0,0 1 0,0 0 0,0 0 0,0-1 0,0 1 0,0 0 0,0 0 0,0 0 0,-1 0 0,1 0 0,0 0 0,0 0 0,0 1 0,0-1 0,0 0 0,0 1 0,0-1 0,0 1 0,0-1 0,0 1 0,0-1 0,0 1 0,0 0 0,1-1 0,-1 1 0,-1 1 0,-5 4 0,1 0 0,1 0 0,-1 1 0,1 0 0,0 0 0,0 0 0,1 1 0,0-1 0,1 1 0,-1 0 0,2 0 0,-1 1 0,-2 13 0,1 3 0,0 1 0,2-1 0,1 33 0,3-28 0,1-1 0,2 0 0,1 0 0,2 0 0,0 0 0,2-1 0,1-1 0,1 0 0,2 0 0,0-1 0,2-1 0,0-1 0,2 0 0,26 27 0,-37-44 124,1 1 0,0-2 0,0 1 1,0-1-1,1 0 0,17 8 0,-20-11-735,0-1-1,0 0 0,-1-1 1,1 1-1,0-1 0,0-1 1,10 1-1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8640,'0'0'14753,"4"11"-14556,-1-1-148,0 0 0,0 1 0,-1-1 1,0 1-1,-1-1 0,0 1 0,-1 14 0,-14 105 654,-33 140 0,36-203-447,-10 38 425,20-100-545,0 1 1,1-1 0,-1 0-1,1 11 1,0-6 365,-1-3-211,1-1 964,11-5-656,108-12-114,131-6 918,-196 27-188,-53-11-1215,-1 0-1,0 0 1,1 0 0,-1 0-1,0 1 1,0-1 0,0 0-1,0 0 1,1 0-1,-1 0 1,-1 0 0,1 0-1,0 0 1,0 0 0,0 0-1,0 0 1,-1-1 0,0 1-5,-5-26-473,2 11-4517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14272,'0'0'5474,"6"-11"-4991,17-31 25,-21 40-431,0-1 0,0 1 1,0 0-1,1 0 0,-1 0 1,1 1-1,-1-1 0,1 0 1,0 1-1,0 0 0,0 0 0,-1 0 1,1 0-1,0 0 0,0 0 1,0 1-1,6-1 0,3-1 181,9-1 651,41-2 1,-20 2 54,-33 3-645,1 0 1,-1 0-1,10 2 1,-11-1 82,0 0-1,0 0 1,0-1 0,13-1-1,-9 0 250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12552,'0'0'9607,"12"-4"-9083,19-6 24,0 1-1,1 2 0,51-5 1,-52 10-69,-9 1 55,1 0 1,-1 2-1,0 0 1,27 6-1,-9 1 1202,-39-8-1524,-1-15-200,0 8-4021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0 6424,'0'0'6298,"-3"12"-5163,0 5-838,-2-1 1,1 0-1,-2 0 1,0-1-1,-1 1 1,0-1-1,-2-1 1,-10 16-1,-7 1 301,-2-1 0,-1-1-1,-2-1 1,-1-2 0,0-1-1,-52 29 1,83-53-568,0-1-1,0 1 1,0-1-1,0 1 1,0-1-1,1 1 1,-1-1-1,0 0 1,0 1 0,0-1-1,0 0 1,0 0-1,-1 0 1,1 0-1,0 0 1,0 0 0,0 0-1,-1 0 1,2 0-17,0-1 0,-1 1 0,1-1 0,0 1 0,0 0 0,-1-1 0,1 1 0,0-1 1,0 1-1,0-1 0,0 1 0,0-1 0,0 1 0,0-1 0,0 1 0,0-1 0,0 1 0,0 0 1,0-1-1,0 1 0,0-1 0,0 1 0,0-1 0,0 1 0,1-1 0,-1 0 0,20-37 185,4 2-2860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12760,'0'0'4722,"15"-3"-4218,82-14 1097,0 4 0,115 0 0,-73 7 2027,-66 1-1407,-67 5-2068,1 0-1,0-1 1,0 0 0,0 0 0,-1-1-1,1 0 1,-1 0 0,10-4 0,6-13-3985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1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9648,'0'0'12542,"11"-4"-12134,2-1-158,0 1 1,1 1-1,0 0 1,0 1-1,21-1 1,4 9 2074,-39-6-2112,9 0 209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2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1222 14368,'0'0'2719,"12"-13"-2145,174-196 878,-140 149-902,-4-1 1,-2-2 0,52-113-1,57-213 1834,-129 333-1983,-10 30 69,-1-1 1,-1 0 0,5-28 0,-34 142 881,-148 645-504,125-593-677,-82 177 1,58-174 141,68-141-309,0-1-1,0 0 0,0 0 1,0 1-1,0-1 0,0 0 1,0 0-1,0 1 1,0-1-1,0 0 0,0 0 1,0 0-1,-1 1 1,1-1-1,0 0 0,0 0 1,0 0-1,0 1 0,0-1 1,-1 0-1,1 0 1,0 0-1,0 0 0,0 1 1,0-1-1,-1 0 1,1 0-1,0 0 0,0 0 1,-1 0-1,1 0 0,0 0 1,0 0-1,0 0 1,-1 1-1,1-1 0,0 0 1,0 0-1,-1 0 1,-2-11 101,1-17 13,3 15-89,0 0-1,0-1 1,1 1 0,1 0 0,0 1 0,0-1-1,2 1 1,0-1 0,0 1 0,9-14 0,1 2 34,2 0 1,1 1 0,34-34 0,-6 8 58,-22 22-57,2 0 0,1 2-1,33-25 1,-19 19 25,-1-2 0,-2-1 0,-2-3 0,41-51-1,-65 75 12,25-21-1,4-4 137,-28 27-125,-12 10-39,1 1 1,-1-1-1,0 0 1,0 0-1,0 0 1,0 0-1,0 1 0,0-1 1,0 0-1,0-1 1,0 1-1,-1 0 1,1 0-1,0 0 1,-1 0-1,1-1 1,-1 1-1,1 0 0,-1-1 1,1-1-1,-14 19-6,6-1-67,1 0 0,0 0 0,0 1 0,2-1 0,0 1 0,1 0 0,0 1 0,2-1 0,-1 30 0,3-38 0,-1 1 0,1 0 0,0 0 0,1-1 0,3 11 0,-5-16 0,1 0 0,0-1 0,0 1 0,0-1 0,1 1 0,-1-1 0,0 0 0,1 0 0,0 1 0,-1-1 0,1 0 0,0 0 0,0 0 0,0-1 0,0 1 0,1 0 0,-1-1 0,0 0 0,1 1 0,-1-1 0,4 1 0,4 0 0,0-1 0,1 0 0,-1 0 0,0-1 0,1-1 0,-1 0 0,0 0 0,1-1 0,-1 0 0,0-1 0,0 0 0,0 0 0,-1-1 0,13-7 0,-6 2 0,-1 0 0,0-1 0,-1 0 0,0-1 0,-1-1 0,0 0 0,18-24 0,-23 26 0,-2 0 0,1-1 0,9-21 0,-13 25 0,-1 1 0,0-1 0,0 0 0,0 1 0,-1-1 0,0 0 0,0 0 0,-1-10 0,0 16 0,0 0 0,0-1 0,0 1 0,0 0 0,0 0 0,0 0 0,0 0 0,0 0 0,-1-1 0,1 1 0,-1 0 0,1 0 0,0 0 0,-1 0 0,0 0 0,1 0 0,-1 0 0,0 0 0,1 1 0,-1-1 0,0 0 0,0 0 0,0 0 0,0 1 0,0-1 0,0 0 0,0 1 0,0-1 0,0 1 0,0 0 0,0-1 0,0 1 0,0 0 0,0-1 0,0 1 0,0 0 0,0 0 0,-1 0 0,1 0 0,0 0 0,0 0 0,0 0 0,0 0 0,0 1 0,0-1 0,-1 0 0,1 1 0,0-1 0,0 1 0,-2 0 0,-1 2 0,-1-1 0,0 1 0,1 0 0,0 0 0,-1 0 0,1 0 0,0 1 0,1 0 0,-1 0 0,-3 4 0,4-3 0,1 1 0,-1-1 0,1 1 0,0-1 0,1 1 0,-1 0 0,1 0 0,0 0 0,1 0 0,-1 0 0,1 0 0,0-1 0,1 1 0,0 0 0,-1 0 0,2 0 0,-1 0 0,1-1 0,0 1 0,0 0 0,0-1 0,1 0 0,0 1 0,4 4 0,-4-5 0,-1-1 0,1 0 0,0-1 0,0 1 0,1-1 0,-1 1 0,1-1 0,0 0 0,0 0 0,0 0 0,0-1 0,0 0 0,1 1 0,-1-1 0,1-1 0,-1 1 0,1-1 0,0 0 0,0 0 0,-1 0 0,1-1 0,0 1 0,0-1 0,0 0 0,0-1 0,0 1 0,-1-1 0,1 0 0,9-3 0,3-4 0,0 0 0,-1-1 0,0-1 0,0-1 0,-1 0 0,-1-1 0,0 0 0,0-1 0,-2-1 0,1 0 0,16-27 0,8-16 0,52-112 0,-83 157 0,-3 4 0,88-199 0,-81 180 0,-1 0 0,-2-1 0,-1 0 0,-1 0 0,2-54 0,-6 77 0,-2 0 0,1 0 0,0 1 0,-1-1 0,0 0 0,0 0 0,-3-7 0,4 11 0,0 1 0,-1-1 0,1 1 0,0-1 0,-1 0 0,1 1 0,-1-1 0,1 1 0,-1-1 0,1 1 0,-1 0 0,1-1 0,-1 1 0,1-1 0,-1 1 0,0 0 0,1 0 0,-1-1 0,1 1 0,-1 0 0,0 0 0,1 0 0,-2-1 0,0 2 0,1-1 0,-1 0 0,1 1 0,-1-1 0,1 1 0,-1-1 0,1 1 0,-1 0 0,1-1 0,0 1 0,-1 0 0,1 0 0,0 0 0,-2 2 0,-8 8 0,0 1 0,1 0 0,1 1 0,0 0 0,0 0 0,2 1 0,-1 0 0,-8 25 0,-1 9 0,-13 67 0,21-71 0,1-1 0,-1 59 0,8-75 0,2-1 0,0 1 0,2-1 0,1 0 0,8 29 0,-11-49 0,1 0 0,0-1 0,0 1 0,1 0 0,0-1 0,0 0 0,0 0 0,0 0 0,1 0 0,0 0 0,0 0 0,7 5 0,-8-8 0,1 1 0,0-1 0,0 0 0,0 0 0,0 0 0,0-1 0,1 1 0,-1-1 0,0 0 0,1 0 0,-1 0 0,1-1 0,-1 0 0,1 0 0,-1 0 0,1 0 0,5-1 0,7-3 0,1 0 0,0-1 0,-1-1 0,0-1 0,-1 0 0,32-19 0,88-71 0,-96 67 0,-22 21 0,-13 10 0,-8 10 0,-34 47 0,21-36 0,1 1 0,1 1 0,1 1 0,2-1 0,-11 32 0,21-54 0,1 1 0,-1 0 0,1 0 0,-1 0 0,1 0 0,0 0 0,0 0 0,1 0 0,-1-1 0,0 1 0,2 4 0,-2-6 0,0 0 0,1-1 0,-1 1 0,0-1 0,1 1 0,-1-1 0,0 1 0,1-1 0,-1 1 0,1-1 0,-1 0 0,0 1 0,1-1 0,-1 1 0,1-1 0,-1 0 0,1 1 0,0-1 0,-1 0 0,1 0 0,0 1 0,1-1 0,-1 0 0,0 0 0,1 0 0,-1-1 0,0 1 0,0 0 0,1 0 0,-1-1 0,0 1 0,0-1 0,0 1 0,1-1 0,-1 0 0,1 0 0,7-6 0,0 1 0,-1-1 0,-1 0 0,1-1 0,-1 0 0,0 0 0,-1 0 0,8-13 0,38-81 0,-46 89 0,17-39 0,-2-1 0,-3-2 0,17-84 0,-27 97 0,-3 1 0,-1-1 0,-2 0 0,-2 0 0,-8-65 0,8 103 0,-1 0 0,0 0 0,0 0 0,0 1 0,-1-1 0,1 0 0,-3-3 0,3 6 0,1 1 0,0-1 0,-1 1 0,1-1 0,0 0 0,-1 1 0,1-1 0,-1 1 0,1 0 0,-1-1 0,0 1 0,1-1 0,-1 1 0,1 0 0,-1-1 0,0 1 0,1 0 0,-1-1 0,0 1 0,1 0 0,-1 0 0,0 0 0,1 0 0,-1 0 0,0 0 0,0 0 0,1 0 0,-1 0 0,0 0 0,1 0 0,-1 0 0,0 0 0,1 1 0,-1-1 0,0 0 0,1 1 0,-1-1 0,1 0 0,-1 1 0,0-1 0,1 0 0,-1 1 0,1-1 0,-1 1 0,1-1 0,-1 1 0,0 1 0,-3 3 0,1 0 0,-1 0 0,1 1 0,0-1 0,0 1 0,0 0 0,1 0 0,0 0 0,0 0 0,1 0 0,-1 1 0,0 10 0,1 6 0,0 1 0,2 24 0,3-11 0,1 0 0,1-1 0,3 1 0,20 56 0,-8-40 0,2-1 0,40 65 0,-46-92 993,-17-24-1348,1 1 1,0-1-1,0 1 1,0-1-1,1 0 1,-1 0-1,0 0 1,0 0-1,1 0 1,-1 0-1,0 0 0,1 0 1,2 1-1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2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18295,'0'0'4408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24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1 508 7832,'0'0'11254,"2"-10"-10677,8-36 799,29-77-1,-27 96-955,60-127 2252,-66 144-2382,0 0 0,0 1 0,1 0 0,1 0 1,-1 1-1,2 0 0,-1 0 0,1 1 0,11-8 0,-18 15-212,-1-1-1,1 0 1,0 1-1,-1-1 1,1 1-1,0 0 1,-1-1-1,1 1 1,0 0-1,0 0 1,-1 0-1,1 0 0,0 0 1,0 1-1,-1-1 1,1 1-1,0-1 1,-1 1-1,1-1 1,0 1-1,-1 0 1,1 0-1,-1 0 1,1 0-1,-1 0 1,0 0-1,1 0 1,-1 0-1,2 2 1,1 2 12,0-1 1,0 1-1,-1 0 0,0 0 1,0 0-1,0 0 1,2 7-1,1 4 53,-1 0 0,-1 0 1,0 1-1,2 22 0,-3 69 445,0-105-588,2-7 0,7-9 0,34-47 0,23-27 0,-49 65 0,1 1 0,1 0 0,1 2 0,43-29 0,-65 47 0,0 0 0,0 0 0,0 0 0,1 1 0,-1-1 0,0 1 0,0-1 0,0 1 0,0-1 0,1 1 0,-1-1 0,0 1 0,0 0 0,1 0 0,-1 0 0,0 0 0,1 0 0,-1 0 0,0 0 0,0 0 0,1 0 0,-1 1 0,0-1 0,0 0 0,1 1 0,-1-1 0,0 1 0,0-1 0,0 1 0,0 0 0,0 0 0,0-1 0,0 1 0,0 0 0,0 0 0,0 0 0,0 0 0,0 0 0,-1 0 0,1 0 0,0 0 0,-1 0 0,1 1 0,-1-1 0,1 0 0,-1 0 0,0 0 0,1 2 0,2 8 0,-1 0 0,0 0 0,-1 0 0,0 16 0,-1-20 0,-2 146 0,-1-38 0,3-114 0,0-1 0,0 1 0,-1-1 0,1 1 0,0-1 0,0 1 0,0-1 0,0 1 0,1-1 0,-1 1 0,0-1 0,0 1 0,0-1 0,0 1 0,0-1 0,1 0 0,-1 1 0,0-1 0,0 1 0,1-1 0,-1 1 0,0-1 0,1 0 0,-1 1 0,0-1 0,1 1 0,10-7 0,15-28 0,-19 25 0,86-136 0,-13 17 0,-80 128 0,1-1 0,-1 1 0,0-1 0,0 1 0,1 0 0,-1-1 0,0 1 0,0-1 0,1 1 0,-1 0 0,1-1 0,-1 1 0,0 0 0,1-1 0,-1 1 0,1 0 0,-1 0 0,1-1 0,-1 1 0,0 0 0,1 0 0,-1 0 0,1 0 0,-1 0 0,1-1 0,-1 1 0,1 0 0,-1 0 0,1 0 0,0 1 0,0-1 0,0 1 0,-1-1 0,1 1 0,0 0 0,-1-1 0,1 1 0,-1 0 0,1 0 0,-1 0 0,1-1 0,-1 1 0,1 0 0,-1 0 0,0 0 0,1 1 0,7 42 0,-8-37 0,8 77 0,-6-52 0,2 0 0,13 59 0,-16-89 0,-1 0 0,1 1 0,0-1 0,0 0 0,0 0 0,0 0 0,0 0 0,1 0 0,-1 0 0,1 0 0,-1 0 0,1 0 0,0-1 0,0 1 0,-1-1 0,1 1 0,0-1 0,4 2 0,-3-2 0,0 0 0,0 0 0,1 0 0,-1-1 0,1 1 0,-1-1 0,0 0 0,1 0 0,-1 0 0,1-1 0,5 0 0,1-2 0,1 0 0,-1-1 0,1 0 0,-1 0 0,0-1 0,18-13 0,111-92 0,14-9 0,-136 108 0,0 0 0,1 1 0,36-14 0,-51 23 0,0 1 0,0-1 0,1 1 0,-1 0 0,0 0 0,0 1 0,0-1 0,0 0 0,0 1 0,0 0 0,0 0 0,0 0 0,0 0 0,0 0 0,-1 1 0,5 1 0,1 2 0,-1 0 0,1 1 0,-1 0 0,7 6 0,-1-3 0,-12-8 0,1 0 0,0 0 0,-1 0 0,1 0 0,-1 0 0,1 0 0,-1 1 0,1-1 0,-1 1 0,0-1 0,2 3 0,-5-6 0,-1-1 0,1 1 0,-1 0 0,0 0 0,1 0 0,-1 0 0,0 1 0,0-1 0,0 1 0,0 0 0,-6-2 0,4 1 0,-5-1 0,1 0 0,-1 0 0,0 1 0,0 0 0,0 1 0,0 0 0,0 1 0,0 0 0,0 0 0,0 1 0,0 1 0,1 0 0,-1 0 0,-15 5 0,19-4 0,-1 0 0,1 0 0,0 0 0,0 1 0,0-1 0,0 2 0,0-1 0,1 0 0,0 1 0,0 0 0,0 1 0,1-1 0,-1 1 0,2-1 0,-1 1 0,0 1 0,1-1 0,0 0 0,1 1 0,-1-1 0,-1 12 0,2-11 0,1 0 0,1 1 0,0-1 0,0 0 0,0 0 0,1 1 0,0-1 0,0 0 0,0 0 0,1 0 0,1 0 0,-1 0 0,1-1 0,6 11 0,-8-13 0,2-1 0,-1 0 0,0 0 0,0 0 0,1 0 0,0 0 0,-1-1 0,1 1 0,0-1 0,0 0 0,1 0 0,-1 0 0,0 0 0,1 0 0,-1-1 0,1 0 0,-1 0 0,1 0 0,0 0 0,0 0 0,-1 0 0,1-1 0,0 0 0,0 0 0,0 0 0,-1 0 0,1-1 0,7-1 0,-6 0 0,-1 0 0,1 0 0,0-1 0,-1 1 0,1-1 0,-1 0 0,0 0 0,0-1 0,0 1 0,-1-1 0,1 0 0,-1 0 0,0 0 0,5-8 0,1-4 0,0 0 0,12-32 0,-10 13 0,0 1 0,-3-2 0,0 1 0,3-56 0,-11 87 0,0-1 0,1 1 0,-2-1 0,1 0 0,0 1 0,-1-1 0,0 0 0,-3-7 0,4 12 0,0-1 0,0 1 0,0 0 0,0 0 0,0 0 0,0 0 0,0 0 0,0-1 0,0 1 0,0 0 0,0 0 0,0 0 0,0 0 0,0 0 0,-1 0 0,1-1 0,0 1 0,0 0 0,0 0 0,0 0 0,0 0 0,0 0 0,0 0 0,-1 0 0,1 0 0,0 0 0,0 0 0,0 0 0,0 0 0,0-1 0,-1 1 0,1 0 0,0 0 0,0 0 0,0 0 0,0 0 0,0 0 0,-1 0 0,1 0 0,0 0 0,0 1 0,0-1 0,0 0 0,0 0 0,-1 0 0,1 0 0,0 0 0,0 0 0,-5 9 0,0 10 0,4-3 0,0 1 0,0 0 0,2-1 0,0 1 0,1 0 0,0-1 0,2 0 0,0 1 0,0-1 0,2-1 0,0 1 0,0-1 0,2 0 0,0 0 0,12 15 0,-19-28 0,0 0 0,0-1 0,0 1 0,0-1 0,1 0 0,-1 1 0,0-1 0,1 0 0,-1 0 0,1 0 0,0 0 0,-1 0 0,1 0 0,0 0 0,0 0 0,-1-1 0,1 1 0,0-1 0,0 1 0,0-1 0,0 0 0,0 0 0,0 0 0,-1 0 0,1 0 0,0 0 0,0 0 0,0-1 0,0 1 0,0-1 0,-1 1 0,1-1 0,0 0 0,0 0 0,-1 0 0,1 0 0,0 0 0,-1 0 0,1 0 0,1-2 0,7-5 0,-1-1 0,0-1 0,0 0 0,12-18 0,-15 20 0,79-126 0,-85 134 0,0 0 0,0 0 0,0 0 0,0-1 0,0 1 0,0 0 0,0 0 0,0 0 0,0 0 0,0 0 0,0 0 0,1 0 0,-1 0 0,0 0 0,0 0 0,0 0 0,0 0 0,0 0 0,0 0 0,0 0 0,0 0 0,0 0 0,0 0 0,1 0 0,-1 0 0,0 0 0,0 0 0,0 0 0,0 0 0,0 0 0,0 0 0,0 0 0,0 0 0,0 0 0,0 0 0,0 1 0,1-1 0,-1 0 0,0 0 0,0 0 0,0 0 0,0 0 0,0 0 0,0 0 0,0 0 0,0 0 0,0 0 0,0 0 0,0 0 0,0 1 0,0-1 0,0 0 0,0 0 0,0 0 0,0 0 0,0 0 0,0 0 0,0 0 0,0 0 0,3 12 0,2 23 0,-4-21 0,5 28 0,25 139 0,-30-175 0,1 1 0,0-1 0,0 1 0,1-1 0,0 0 0,0 0 0,0 0 0,1 0 0,0 0 0,0-1 0,5 6 0,-7-10 0,0 0 0,-1 0 0,1 0 0,0-1 0,-1 1 0,1 0 0,0-1 0,0 1 0,0-1 0,0 0 0,0 1 0,-1-1 0,1 0 0,0 0 0,0 0 0,0-1 0,0 1 0,0 0 0,0-1 0,-1 1 0,1-1 0,0 0 0,0 1 0,-1-1 0,1 0 0,0 0 0,-1 0 0,3-2 0,5-3 0,-2 0 0,1-1 0,0 1 0,6-9 0,9-14 0,-1 0 0,-1-1 0,-1-1 0,29-65 0,-48 94 0,0 0 0,1-1 0,-1 1 0,1 0 0,-1 0 0,1 0 0,-1 0 0,4-3 0,-4 5 0,-1 0 0,0-1 0,0 1 0,1 0 0,-1 0 0,0 0 0,1 0 0,-1-1 0,0 1 0,1 0 0,-1 0 0,0 0 0,1 0 0,-1 0 0,0 0 0,1 0 0,-1 0 0,0 0 0,1 0 0,-1 0 0,0 0 0,1 0 0,-1 0 0,1 1 0,0-1 0,-1 1 0,1-1 0,-1 1 0,1-1 0,-1 1 0,0-1 0,1 1 0,-1 0 0,1-1 0,-1 1 0,0 0 0,0 0 0,0-1 0,1 1 0,-1 0 0,0-1 0,0 2 0,2 18 0,0 0 0,-2 0 0,-3 35 0,-14 63 0,8-67 0,-12 65 0,-5-1 0,-49 137 0,30-142 0,37-93 0,-1-1 0,0 0 0,-1-1 0,-18 21 0,26-34 0,0 0 0,0 0 0,0 0 0,0 0 0,0-1 0,-1 1 0,1-1 0,0 1 0,-1-1 0,1 0 0,-1 0 0,1 0 0,-1 0 0,0-1 0,1 1 0,-1-1 0,0 1 0,1-1 0,-1 0 0,0 0 0,0 0 0,1 0 0,-1-1 0,0 1 0,1-1 0,-1 0 0,0 0 0,-2-1 0,0 0 0,1 0 0,0-1 0,-1 0 0,1 0 0,0 0 0,0 0 0,1 0 0,-1-1 0,1 0 0,0 0 0,0 0 0,0 0 0,0 0 0,-3-7 0,-1-6 0,0 0 0,1-1 0,1 1 0,1-1 0,0 0 0,2 0 0,0 0 0,0 0 0,3-25 0,0 32 0,0 0 0,1-1 0,0 1 0,1 0 0,0 0 0,1 0 0,0 1 0,1-1 0,0 1 0,0 0 0,1 1 0,1-1 0,0 1 0,0 0 0,0 1 0,12-10 0,-4 5 0,2 1 0,0 1 0,0 1 0,0 0 0,2 1 0,29-10 0,-22 11 0,1 1 0,0 0 0,1 3 0,34-3 0,-37 7 0,-1 1 0,0 1 0,1 1 0,40 12 0,-59-15-3935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2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1 966 10344,'0'0'8810,"13"5"-8373,1 1-294,-8-2-81,1-2 0,-1 1 0,0-1 0,1 0 0,0 0 0,-1-1 0,1 0 0,0 0 1,0 0-1,9-1 0,-4 0 149,0-1 0,0 0 0,0-1 0,-1-1 0,1 1 0,18-9 0,-27 10-142,0 0 1,0 0-1,0-1 0,0 0 0,0 1 0,-1-1 1,1 0-1,-1-1 0,1 1 0,-1 0 0,0-1 0,0 1 1,0-1-1,0 0 0,0 1 0,-1-1 0,1 0 1,-1 0-1,0 0 0,0 0 0,0 0 0,0 0 1,0-1-1,-1 1 0,0 0 0,1 0 0,-1-1 1,0 1-1,-1-6 0,0 2 42,-1 0 0,0 1-1,0-1 1,-1 0 0,1 0 0,-1 1-1,-1 0 1,1-1 0,-1 1 0,0 1 0,-1-1-1,1 0 1,-9-6 0,11 9-58,0 1-1,-1 0 1,1 1 0,-1-1-1,1 0 1,-1 1 0,1-1-1,-1 1 1,0 0 0,0 0-1,0 0 1,0 0 0,0 0-1,0 1 1,0 0 0,0-1-1,0 1 1,0 0 0,0 0-1,0 1 1,0-1 0,0 1-1,0-1 1,0 1 0,0 0-1,1 0 1,-1 0 0,0 0-1,0 1 1,1-1 0,-1 1-1,1 0 1,-1 0 0,-3 3-1,-3 4 70,1 1 0,-1 0 0,2 0-1,-1 0 1,2 1 0,-1 0-1,-8 24 1,8-18 20,1 1 1,0 0-1,2 1 0,-4 30 1,6-34-6,1-1 0,1 1 1,0-1-1,4 25 0,-3-35-83,0 0 0,0 1-1,1-1 1,-1 0-1,1 0 1,-1 0 0,1 0-1,1 0 1,-1-1-1,0 1 1,1-1 0,0 1-1,0-1 1,0 0-1,0 0 1,1 0 0,-1 0-1,1-1 1,5 4-1,-2-3-8,0-1 0,-1 0 0,1 0 0,1 0 0,-1-1 0,0 1 0,0-2-1,1 1 1,-1-1 0,0 0 0,0-1 0,1 0 0,-1 0 0,0-1 0,0 1-1,0-1 1,0-1 0,0 0 0,-1 0 0,9-4 0,12-9 200,-1-1 1,-1-1-1,33-31 1,-40 34-220,169-164-26,-127 119 0,-44 47 0,-16 13 0,1 0 0,-1 0 0,0 0 0,0 0 0,0 0 0,1 0 0,-1 0 0,0 0 0,0 0 0,0 0 0,1 0 0,-1 0 0,0 0 0,0 0 0,1 0 0,-1 0 0,0 0 0,0 0 0,0 0 0,1 0 0,-1 0 0,0 0 0,0 0 0,0 0 0,1 1 0,-1-1 0,0 0 0,0 0 0,0 0 0,0 0 0,1 1 0,-1-1 0,0 0 0,0 0 0,0 0 0,0 1 0,0-1 0,0 0 0,1 4 0,-1 0 0,0-1 0,0 1 0,0 0 0,0-1 0,-2 7 0,1 2 0,-25 175 0,23-179 0,1 6 0,2-14 0,0 1 0,0-1 0,1 0 0,-1 0 0,0 1 0,0-1 0,0 0 0,1 0 0,-1 0 0,0 0 0,0 1 0,1-1 0,-1 0 0,0 0 0,0 0 0,1 0 0,-1 0 0,0 0 0,0 0 0,1 0 0,-1 0 0,0 0 0,1 0 0,-1 0 0,0 0 0,0 0 0,1 0 0,-1 0 0,0 0 0,1 0 0,-1 0 0,0 0 0,0 0 0,1-1 0,-1 1 0,0 0 0,0 0 0,0 0 0,1 0 0,-1-1 0,0 1 0,0 0 0,0 0 0,1 0 0,-1-1 0,0 1 0,0-1 0,11-7 0,0-1 0,-1 0 0,-1-1 0,1 0 0,-2 0 0,11-16 0,-1 2 0,-9 12 0,12-14 0,0 0 0,43-39 0,-64 65 0,0 0 0,1 0 0,-1-1 0,0 1 0,0 0 0,0 0 0,0 0 0,0 0 0,1 0 0,-1 0 0,0 0 0,0-1 0,0 1 0,1 0 0,-1 0 0,0 0 0,0 0 0,0 0 0,0 0 0,1 0 0,-1 0 0,0 0 0,0 0 0,0 0 0,1 0 0,-1 0 0,0 0 0,0 0 0,0 0 0,1 1 0,-1-1 0,0 0 0,0 0 0,0 0 0,0 0 0,1 0 0,-1 0 0,0 0 0,0 1 0,4 8 0,-3 15 0,-3 53 0,-1-46 0,3-1 0,0 1 0,8 51 0,-8-80 0,0 0 0,1 0 0,-1 0 0,1 0 0,-1 0 0,1 0 0,0 0 0,0-1 0,0 1 0,0 0 0,0 0 0,0-1 0,0 1 0,1 0 0,-1-1 0,0 1 0,1-1 0,-1 0 0,1 0 0,0 1 0,1 0 0,0-2 0,-1 1 0,0-1 0,0 1 0,0-1 0,1 0 0,-1 0 0,0 0 0,1 0 0,-1 0 0,0-1 0,0 1 0,0-1 0,1 1 0,-1-1 0,3-2 0,7-3 0,0 0 0,-1-1 0,0-1 0,18-16 0,241-217 0,-269 240 0,30-23 0,-29 22 0,0 0 0,1 1 0,0-1 0,-1 1 0,1 0 0,-1 0 0,1 0 0,0 0 0,0 0 0,4 0 0,-7 1 0,1 0 0,-1-1 0,1 1 0,-1 0 0,1 0 0,-1-1 0,1 1 0,-1 0 0,1-1 0,-1 1 0,1 0 0,-1-1 0,1 1 0,-1-1 0,0 1 0,1 0 0,-1-1 0,0 1 0,1-1 0,-1 0 0,0 1 0,0-1 0,0 1 0,1-1 0,-1 1 0,0-1 0,0 0 0,4-21 0,-3 15 0,89-517 0,-82 478 0,6-56 0,-12 88 0,-2-1 0,0 0 0,-1 0 0,-4-25 0,5 40 0,0-1 0,0 0 0,0 1 0,0-1 0,0 0 0,0 0 0,-1 1 0,1-1 0,0 0 0,0 1 0,-1-1 0,1 0 0,0 1 0,-1-1 0,1 1 0,-1-1 0,1 0 0,-1 1 0,1-1 0,-1 1 0,1-1 0,-1 1 0,0-1 0,0 1 0,1 0 0,-1 1 0,0-1 0,1 0 0,-1 1 0,1-1 0,-1 0 0,1 1 0,-1-1 0,1 1 0,-1-1 0,1 1 0,0-1 0,-1 1 0,1-1 0,-1 1 0,1-1 0,0 1 0,0-1 0,-1 2 0,-16 42 0,15-37 0,-33 119 0,-28 192 0,45-216 0,-31 246 0,44-302 0,-3 41 0,29-137 0,-6 6 0,23-63 0,-32 91 0,2 0 0,0 1 0,1 0 0,13-19 0,-9 22 0,-6 11 0,-6 3 0,0 0 0,0-1 0,0 1 0,0 0 0,-1 0 0,1 0 0,-1 0 0,1 0 0,-1 0 0,0 0 0,1 3 0,3 34 0,0-8 0,7 32 0,-9-55 0,0-1 0,0 1 0,1-1 0,0 1 0,0-1 0,1 0 0,0 0 0,0-1 0,8 10 0,-9-14 0,1 1 0,-1 0 0,0-1 0,1 0 0,0 0 0,-1 0 0,1-1 0,0 1 0,0-1 0,0 0 0,0 0 0,0 0 0,1 0 0,-1-1 0,0 1 0,0-1 0,0 0 0,0-1 0,1 1 0,-1-1 0,0 0 0,5-1 0,6-2 0,1-1 0,-1-1 0,1 0 0,19-12 0,12-10 0,-2-3 0,-1-1 0,-1-2 0,-2-2 0,48-54 0,-72 65 0,-17 25 0,0 0 0,0-1 0,0 1 0,1 0 0,-1-1 0,0 1 0,0-1 0,0 1 0,0 0 0,0-1 0,0 1 0,0 0 0,0-1 0,0 1 0,0-1 0,0 1 0,0 0 0,0-1 0,-1 1 0,1 0 0,0-1 0,0 1 0,0 0 0,0-1 0,-1 1 0,1-1 0,-1 1 0,0 0 0,0-1 0,1 1 0,-1 0 0,0 0 0,0 0 0,0 0 0,0 0 0,0 0 0,1 0 0,-1 0 0,0 0 0,0 0 0,0 0 0,0 0 0,1 1 0,-2-1 0,-10 4 0,1 1 0,-1 0 0,2 0 0,-1 1 0,0 1 0,1-1 0,0 2 0,-13 12 0,7-5 0,0 2 0,1-1 0,-22 34 0,31-39 0,-1 1 0,1-1 0,1 1 0,0 1 0,1-1 0,0 1 0,1-1 0,-3 21 0,5-28 0,1 0 0,-1 1 0,1-1 0,0 0 0,1 0 0,-1 0 0,1 1 0,0-1 0,0 0 0,1 0 0,-1 0 0,1 0 0,0-1 0,1 1 0,-1 0 0,1-1 0,0 0 0,0 1 0,0-1 0,1 0 0,-1-1 0,1 1 0,0-1 0,4 4 0,-5-6 0,-1 0 0,0 1 0,0-1 0,0 0 0,1-1 0,-1 1 0,0 0 0,1-1 0,-1 1 0,1-1 0,-1 0 0,1 0 0,-1 0 0,0 0 0,1 0 0,-1 0 0,4-2 0,-1 1 0,-1-1 0,1 1 0,-1-2 0,0 1 0,1 0 0,-1-1 0,0 1 0,5-6 0,0-1 0,0-1 0,0 1 0,-1-1 0,-1-1 0,0 1 0,7-14 0,0-5 0,0-2 0,-2 0 0,-1 0 0,-2-1 0,-1-1 0,5-41 0,-15 57 0,-4 29 0,-6 27 0,8-22 0,1 0 0,1 1 0,0 25 0,3-34 0,-1 0 0,1 0 0,0 0 0,1 0 0,0 0 0,1-1 0,0 1 0,7 14 0,-9-21 0,0-1 0,0 1 0,0-1 0,0 1 0,1-1 0,-1 0 0,0 1 0,1-1 0,-1 0 0,1 0 0,0 0 0,-1 0 0,1-1 0,0 1 0,-1 0 0,1-1 0,0 1 0,0-1 0,0 1 0,-1-1 0,1 0 0,0 0 0,0 0 0,0 0 0,0 0 0,0 0 0,0 0 0,-1-1 0,1 1 0,0-1 0,0 1 0,0-1 0,-1 0 0,3-1 0,6-2 0,0-1 0,-1 0 0,1-1 0,9-8 0,3-4 0,32-34 0,-32 30 0,27-23 0,-48 44 0,0 0 0,0 1 0,0-1 0,0 0 0,0 0 0,0 1 0,0-1 0,1 0 0,-1 1 0,0-1 0,0 1 0,1 0 0,-1-1 0,0 1 0,0 0 0,1 0 0,-1 0 0,0 0 0,1 0 0,-1 0 0,3 0 0,-3 1 0,0 0 0,0-1 0,0 1 0,0 0 0,0 0 0,0 0 0,0 0 0,-1-1 0,1 1 0,0 1 0,-1-1 0,1 0 0,0 0 0,-1 0 0,1 0 0,-1 0 0,0 0 0,1 2 0,1 6 0,-1 1 0,0-1 0,0 1 0,-1 14 0,-6 126 0,6-149 0,0-1 0,0 0 0,0 1 0,0-1 0,0 0 0,-1 1 0,1-1 0,0 1 0,0-1 0,0 0 0,0 1 0,0-1 0,1 0 0,-1 1 0,0-1 0,0 0 0,0 1 0,0-1 0,0 0 0,0 1 0,1-1 0,-1 0 0,0 1 0,0-1 0,0 0 0,1 1 0,-1-1 0,0 0 0,0 0 0,1 1 0,-1-1 0,0 0 0,1 0 0,-1 0 0,0 1 0,1-1 0,-1 0 0,0 0 0,1 0 0,-1 0 0,0 0 0,1 0 0,0 0 0,0 0 0,1-1 0,0 0 0,-1 0 0,1 0 0,-1 0 0,1 0 0,-1 0 0,1 0 0,1-3 0,32-37 0,-34 39 0,7-8 0,25-34 0,2 1 0,58-56 0,-93 99 0,1-1 0,-1 1 0,1-1 0,-1 1 0,1-1 0,-1 1 0,1-1 0,0 1 0,-1-1 0,1 1 0,0 0 0,-1-1 0,1 1 0,0 0 0,-1 0 0,1-1 0,0 1 0,0 0 0,-1 0 0,1 0 0,0 0 0,0 0 0,1 0 0,-2 1 0,1-1 0,-1 1 0,1-1 0,-1 1 0,1-1 0,-1 1 0,0 0 0,1-1 0,-1 1 0,0-1 0,1 1 0,-1 0 0,0-1 0,0 1 0,0 0 0,0 0 0,1-1 0,-1 1 0,0 1 0,-4 43 0,3-39 0,-8 53 0,4-26 0,-3 59 0,8-92 0,0 1 0,0-1 0,0 1 0,0-1 0,0 1 0,0-1 0,0 1 0,0-1 0,0 1 0,1-1 0,-1 1 0,0-1 0,0 0 0,0 1 0,1-1 0,-1 1 0,0-1 0,0 0 0,1 1 0,-1-1 0,0 0 0,1 1 0,-1-1 0,1 0 0,-1 1 0,0-1 0,1 0 0,-1 0 0,1 0 0,-1 1 0,1-1 0,-1 0 0,1 0 0,21-2 0,19-17 0,68-47 0,-72 42 0,0 1 0,2 2 0,0 1 0,64-21 0,-80 35 0,-4-1 0,1 2 0,28-3 0,-23 0 0,-51 20 0,7-2 0,0 0 0,1 1 0,0 1 0,1 1 0,-28 26 0,32-28 0,7-6 0,2-1 0,-1 1 0,0 0 0,1 0 0,0 1 0,0-1 0,1 1 0,-1 0 0,1 0 0,1 0 0,-1 0 0,1 0 0,0 1 0,-2 9 0,4-12 0,0 0 0,0-1 0,0 1 0,0 0 0,1 0 0,-1 0 0,1 0 0,0-1 0,0 1 0,0 0 0,1-1 0,-1 1 0,1-1 0,0 1 0,0-1 0,0 0 0,0 0 0,1 0 0,0 0 0,-1 0 0,1-1 0,0 1 0,0-1 0,0 1 0,0-1 0,5 2 0,1 0 0,0 0 0,0 0 0,0-1 0,1 0 0,-1-1 0,1 0 0,0 0 0,-1-1 0,1-1 0,0 1 0,0-2 0,15-1 0,0-2 0,-1-1 0,0-1 0,44-17 0,129-64 0,-175 76 0,-1-2 0,-1 0 0,0-2 0,-1 0 0,-1-1 0,31-34 0,-49 50 0,7-8 0,0 0 0,-1 0 0,0-1 0,-1 0 0,7-14 0,-12 23 0,1-1 0,-1 0 0,0 1 0,1-1 0,-1 0 0,0 0 0,0 1 0,0-1 0,0 0 0,0 1 0,0-1 0,0 0 0,0 0 0,0 1 0,0-1 0,0 0 0,0 0 0,0 1 0,-1-1 0,1 0 0,0 1 0,0-1 0,-1 0 0,1 1 0,-1-1 0,1 1 0,-1-1 0,1 0 0,0 1 0,-1-1 0,0 1 0,1-1 0,-1 1 0,1 0 0,-1-1 0,0 1 0,1 0 0,-1-1 0,0 1 0,1 0 0,-1 0 0,0-1 0,1 1 0,-1 0 0,0 0 0,0 0 0,1 0 0,-1 0 0,0 0 0,0 0 0,1 0 0,-1 0 0,-1 1 0,-3-1 0,0 1 0,1 0 0,-1 0 0,0 0 0,0 1 0,-6 2 0,3 0 0,0 1 0,0 0 0,0 0 0,1 0 0,0 1 0,0 0 0,-7 9 0,12-12 0,0-1 0,0 1 0,0-1 0,1 1 0,-1 0 0,1-1 0,0 1 0,0 0 0,0 0 0,0 0 0,0 0 0,1 0 0,0 0 0,-1 0 0,1 1 0,0-1 0,0 0 0,1 0 0,-1 0 0,1 0 0,-1 0 0,1 0 0,0 0 0,0 0 0,2 4 0,2 0 0,-1 0 0,1 0 0,0 0 0,0-1 0,1 0 0,0 0 0,0 0 0,0-1 0,1 0 0,0 0 0,0 0 0,0-1 0,0 0 0,1-1 0,0 1 0,-1-2 0,1 1 0,9 1 0,-3-1 0,0 0 0,0-1 0,0-1 0,0 0 0,0-1 0,0 0 0,0-1 0,0-1 0,0 0 0,14-5 0,-23 5 106,0 0 0,1 0 1,-1 0-1,-1-1 0,1 0 0,0 0 1,7-6-1,10-16-4891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0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1341 9240,'0'0'8943,"6"-11"-8556,123-176 925,-67 103-816,45-63 326,143-219 1264,-166 207-1202,-69 127-313,-2-1 1,0-1-1,7-36 0,-20 64 11,-4 8-165,-6 13 13,-16 37-18,1 2 0,4 1 0,2 0 0,-21 99 0,7 18 201,30-145-459,1-1 0,1 1 1,2-1-1,5 45 0,-4-61-68,0 0 0,1 0 0,0 0-1,1 0 1,8 16 0,-11-23-58,0-1 1,1 1 0,0-1-1,-1 1 1,1-1-1,0 0 1,0 1 0,0-1-1,1 0 1,-1 0-1,0-1 1,1 1 0,-1 0-1,1-1 1,0 0-1,-1 1 1,1-1 0,0 0-1,0 0 1,0-1-1,0 1 1,0-1 0,-1 1-1,7-1 1,0-1-17,0-1-1,-1 1 1,1-2 0,-1 1 0,1-1 0,-1 0 0,0-1 0,0 0 0,-1 0 0,1-1-1,8-7 1,7-7 17,40-43 0,-48 47-28,18-22-1,-2 0 0,46-74 0,33-94 0,-77 135 0,-5-1 0,-2-1 0,26-119 0,-49 181 0,-1 0 0,0-1 0,-1 1 0,0-1 0,-1 1 0,0-1 0,0 1 0,-1-1 0,-3-13 0,3 24 0,1-1 0,0 0 0,0 1 0,0-1 0,0 1 0,0-1 0,-1 1 0,1-1 0,0 1 0,-1-1 0,1 1 0,0-1 0,-1 1 0,1-1 0,-1 1 0,1-1 0,0 1 0,-1 0 0,1-1 0,-1 1 0,1 0 0,-1 0 0,1-1 0,-1 1 0,0 0 0,1 0 0,-1 0 0,1-1 0,-1 1 0,1 0 0,-1 0 0,0 0 0,1 0 0,-1 0 0,1 0 0,-1 0 0,0 0 0,1 0 0,-1 1 0,1-1 0,-1 0 0,1 0 0,-1 1 0,1-1 0,-1 0 0,0 0 0,1 1 0,0-1 0,-1 0 0,1 1 0,-1-1 0,0 1 0,-2 3 0,-1-1 0,1 1 0,-1-1 0,1 1 0,-3 5 0,-18 32 0,1 1 0,3 0 0,2 1 0,-15 51 0,-109 447 0,130-485 0,3-15 0,-5 48 0,6-35 0,9-52 0,2-5 0,4-7 0,39-84 0,37-64 0,-82 156 0,1 0 0,-1 1 0,0-1 0,0 0 0,1 1 0,-1-1 0,1 1 0,-1 0 0,1-1 0,0 1 0,0 0 0,2-1 0,-3 1 0,-1 1 0,0 0 0,1 0 0,-1 0 0,1 0 0,-1 0 0,1 0 0,-1 0 0,1 0 0,-1 0 0,0 0 0,1 0 0,-1 0 0,1 1 0,-1-1 0,1 0 0,-1 0 0,0 0 0,1 0 0,-1 1 0,1-1 0,-1 0 0,1 1 0,6 15 0,8 84 0,16 65 0,-30-161 0,0-1 0,0 1 0,0 0 0,1 0 0,0-1 0,0 1 0,0-1 0,0 1 0,0-1 0,1 0 0,-1 0 0,1 0 0,0 0 0,0 0 0,0-1 0,6 4 0,-7-5 0,1 1 0,0-1 0,0-1 0,-1 1 0,1 0 0,0-1 0,0 0 0,0 1 0,0-1 0,0 0 0,0-1 0,0 1 0,-1 0 0,1-1 0,0 0 0,0 1 0,0-1 0,-1 0 0,1 0 0,0-1 0,-1 1 0,1-1 0,4-3 0,3-2 0,0-2 0,0 1 0,-1-1 0,-1-1 0,1 0 0,-1 0 0,-1-1 0,12-21 0,-10 15 0,-1-1 0,-1 0 0,-1 0 0,0-1 0,4-25 0,-10 42 0,1 1 0,-1-1 0,0 0 0,0 0 0,1 1 0,-1-1 0,0 0 0,-1 0 0,1 0 0,0 1 0,0-1 0,-1 0 0,1 0 0,-1 1 0,0-1 0,0-2 0,0 4 0,1 0 0,0 0 0,-1 0 0,1-1 0,0 1 0,0 0 0,-1 0 0,1 0 0,0 0 0,-1-1 0,1 1 0,0 0 0,-1 0 0,1 0 0,0 0 0,-1 0 0,1 0 0,0 0 0,-1 0 0,1 0 0,0 0 0,-1 0 0,1 0 0,0 0 0,-1 1 0,1-1 0,-1 0 0,-13 12 0,11-8 0,0-1 0,1 0 0,-1 1 0,1 0 0,0-1 0,0 1 0,0 0 0,1 0 0,-1 0 0,1 1 0,0-1 0,0 0 0,0 0 0,1 1 0,0-1 0,0 5 0,0-4 0,1 1 0,0-1 0,1 0 0,-1 0 0,1 0 0,0 0 0,1 0 0,-1 0 0,1-1 0,0 1 0,5 5 0,2 2 0,0-1 0,2-1 0,-1 0 0,1 0 0,1-1 0,0-1 0,0 0 0,14 6 0,58 21 0,-76-32 0,1 0 0,0-1 0,-1 0 0,1 0 0,0-1 0,0 0 0,11-2 0,-19 1 65,-1 0 1,0 0-1,1 0 0,-1-1 1,1 1-1,-1 0 1,0-1-1,1 0 0,-1 1 1,0-1-1,0 0 0,2-1 1,2-9-4851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17183,'0'0'2440,"14"-1"-1589,192-6 643,114-7-126,-8-20 73,-12-6 1007,-281 39-2217,-4 1-597,-6-2-2793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1097 9536,'0'0'9590,"15"-15"-9115,-1 1-349,15-16 278,36-49 0,-5-7 624,-4-2 0,81-178 0,-102 178-270,27-112 1,-23 65 322,-37 128-979,1 0 61,0-1 0,-1 1 0,0-1-1,-1 0 1,1 0 0,-2 0 0,1 1 0,-1-11-1,0 17-139,0 1-1,0 0 0,0-1 0,0 1 0,0 0 0,0-1 1,0 1-1,0 0 0,0-1 0,-1 1 0,1 0 0,0-1 0,0 1 1,0 0-1,0-1 0,0 1 0,-1 0 0,1 0 0,0-1 0,0 1 1,0 0-1,-1 0 0,1-1 0,0 1 0,-1 0 0,1 0 0,0 0 1,0 0-1,-1-1 0,1 1 0,0 0 0,-1 0 0,1 0 0,0 0 1,-1 0-1,1 0 0,0 0 0,-1 0 0,1 0 0,0 0 0,-1 0 1,1 0-1,0 0 0,-1 0 0,1 0 0,0 0 0,-1 0 0,1 0 1,0 1-1,0-1 0,-1 0 0,1 0 0,0 0 0,-1 1 1,1-1-1,0 0 0,0 0 0,-1 0 0,1 1 0,0-1 0,0 1 0,-15 20 360,-5 26 15,-24 84-1,-3 58-21,32-124-258,-71 332 420,-4 18-67,63-302-339,-37 149 398,61-254-473,3-4-38,-1-1-1,0 0 1,0 1 0,0-1-1,0 0 1,0 1 0,-1-1-1,0 0 1,1 0 0,-1 0-1,-3 3 1,4-6-18,1-1 0,-1 1 0,1-1 0,-1 1 0,1-1 0,-1 0 0,1 1 0,0-1 0,-1 1 0,1-1 0,0 0 0,0 1 0,-1-1 0,1 0 0,0 1 0,0-1 0,0 0 0,0 1 0,0-1 0,0-1 0,-4-20 0,3-4 0,1 0 0,1 0 0,2 0 0,0 0 0,2 0 0,0 0 0,2 1 0,1 0 0,19-41 0,5 1 0,2 1 0,56-76 0,-49 83 0,2 2 0,88-86 0,-87 95 0,24-20 0,-55 54 0,-2 1 0,0-2 0,12-15 0,-2 1 0,-5 1 0,-22 39 0,0 0 0,0 0 0,2 1 0,-6 21 0,3-1 0,-5 42 0,11-66 0,-1 32 0,2-40 0,0 0 0,0 1 0,1-1 0,-1 0 0,1 0 0,-1 1 0,1-1 0,0 0 0,0 0 0,0 0 0,0 0 0,0 0 0,0 0 0,3 2 0,-4-3 0,1-1 0,0 1 0,0-1 0,0 1 0,0-1 0,0 0 0,0 1 0,0-1 0,0 0 0,0 0 0,0 0 0,0 0 0,0 0 0,0 0 0,0 0 0,0 0 0,0 0 0,0 0 0,0-1 0,0 1 0,0 0 0,0-1 0,0 1 0,1-1 0,26-15 0,-24 13 0,10-6 0,0-1 0,-1-1 0,0 0 0,21-25 0,37-58 0,-48 61 0,-12 5 0,-11 28 0,0 1 0,0-1 0,0 0 0,0 0 0,0 0 0,0 0 0,0 0 0,0 0 0,0 0 0,0 0 0,1 0 0,-1 0 0,0 0 0,0 1 0,0-1 0,0 0 0,0 0 0,0 0 0,0 0 0,0 0 0,0 0 0,1 0 0,-1 0 0,0 0 0,0 0 0,0 0 0,0 0 0,0 0 0,0 0 0,0 0 0,0 0 0,1 0 0,-1 0 0,0 0 0,0 0 0,0 0 0,0 0 0,0-1 0,0 1 0,0 0 0,0 0 0,0 0 0,0 0 0,1 0 0,-1 0 0,0 0 0,0 0 0,0 0 0,0 0 0,0 0 0,0 0 0,0-1 0,0 1 0,0 0 0,0 0 0,0 0 0,0 0 0,0 0 0,0 0 0,0 0 0,0 0 0,0-1 0,0 1 0,0 0 0,0 0 0,0 0 0,0 0 0,1 7 0,-1-7 0,1 2 0,-1 1 0,0-1 0,1 0 0,0 1 0,-1-1 0,1 0 0,0 0 0,0 0 0,0 1 0,2 1 0,6 16 0,2 42 0,-6-35 0,12 42 0,-4-41 0,-12-27 0,-1 1 0,1-1 0,0 0 0,-1 0 0,1 0 0,0 0 0,0 0 0,-1 0 0,1 0 0,0-1 0,0 1 0,0 0 0,0 0 0,0-1 0,0 1 0,0-1 0,1 1 0,-1-1 0,0 1 0,0-1 0,0 0 0,2 1 0,9-4 0,-1 0 0,1-1 0,-1 0 0,0-1 0,-1-1 0,1 1 0,-1-2 0,11-7 0,-7 2 0,0-1 0,-1 0 0,-1 0 0,18-25 0,0 0 0,-16 22 0,17-28 0,-26 34 0,10-16 0,-14 25 0,0 0 0,-1 0 0,1 0 0,0 0 0,0 1 0,0-1 0,0 0 0,0 0 0,0 0 0,0 1 0,0-1 0,0 0 0,0 1 0,0-1 0,0 1 0,0-1 0,0 1 0,2 0 0,-2 0 0,-1 0 0,1 0 0,0 0 0,-1 1 0,1-1 0,-1 0 0,1 1 0,-1-1 0,1 0 0,0 1 0,-1-1 0,0 1 0,1-1 0,-1 1 0,1-1 0,-1 1 0,0-1 0,1 1 0,-1-1 0,0 1 0,1 0 0,-1-1 0,0 2 0,6 17 0,-4-14 0,3 18 0,-1 0 0,-2 0 0,0 0 0,-1 1 0,-1-1 0,-1 1 0,-1-1 0,-1 0 0,-9 32 0,12-54 0,0 0 0,-1 0 0,1-1 0,0 1 0,0 0 0,-1-1 0,1 1 0,0 0 0,-1-1 0,1 1 0,0-1 0,-1 1 0,1-1 0,-1 1 0,1-1 0,-1 1 0,1-1 0,-1 1 0,0-1 0,1 1 0,-1-1 0,0 0 0,1 0 0,-1 1 0,0-1 0,0 0 0,-1 0 0,0 0 0,1 0 0,-1 0 0,0 0 0,1 0 0,-1-1 0,0 1 0,1-1 0,-1 1 0,1-1 0,-3-1 0,-6-4 0,1 0 0,-17-15 0,19 15 0,-13-13 0,19 18 0,0 0 0,0 0 0,1 0 0,-1 1 0,0-1 0,0 0 0,1 0 0,-1 0 0,1 0 0,-1 0 0,1 0 0,-1 0 0,1-1 0,0 1 0,-1 0 0,1 0 0,0 0 0,0 0 0,0 0 0,0-1 0,0 0 0,32 1 0,1-1 0,-1-1 0,1-1 0,38-11 0,-53 10 0,-1-1 0,0 0 0,0-2 0,0 0 0,-1 0 0,-1-2 0,21-16 0,-20 13 0,-1 0 0,-1-2 0,0 0 0,-1 0 0,-1-1 0,-1-1 0,0 0 0,-1-1 0,0 0 0,8-24 0,-7 9 0,-1-1 0,-2 0 0,-1 0 0,-2 0 0,1-40 0,-5 59 0,-1 1 0,-1 0 0,-1-1 0,0 1 0,-6-22 0,8 35 0,0 1 0,0 0 0,0 0 0,0-1 0,0 1 0,0 0 0,0-1 0,0 1 0,0 0 0,0 0 0,0-1 0,0 1 0,0 0 0,-1 0 0,1 0 0,0-1 0,0 1 0,0 0 0,0 0 0,-1 0 0,1-1 0,0 1 0,0 0 0,-1 0 0,1 0 0,0 0 0,0-1 0,-1 1 0,1 0 0,0 0 0,0 0 0,-1 0 0,1 0 0,-7 7 0,-2 14 0,3 1 0,1-1 0,1 1 0,-2 41 0,6 68 0,1-99 0,8 121 0,0-31 0,3-26 0,-12-96 0,0 0 0,-1 0 0,1 0 0,0 0 0,0 1 0,0-1 0,0 0 0,0 0 0,0 0 0,0 0 0,0 0 0,0 0 0,0 1 0,0-1 0,0 0 0,0 0 0,0 0 0,0 0 0,0 0 0,0 1 0,0-1 0,0 0 0,0 0 0,0 0 0,1 0 0,-1 0 0,0 0 0,0 1 0,0-1 0,0 0 0,0 0 0,0 0 0,0 0 0,0 0 0,0 0 0,1 0 0,-1 0 0,0 0 0,0 0 0,0 1 0,0-1 0,0 0 0,1 0 0,-1 0 0,0 0 0,0 0 0,0 0 0,0 0 0,0 0 0,0 0 0,1 0 0,-1 0 0,0 0 0,8-8 0,4-14 0,-7-7 445,-4 19-4911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16479,'0'0'3288,"15"-6"-2688,47-18 521,126-30 0,-137 46-436,0 2 1,0 2 0,54 4-1,-104 0-659,30 3 648,-29-3-614,-1 0-1,0 0 1,0 0-1,0 0 1,1 0-1,-1 1 1,0-1 0,0 1-1,0-1 1,0 1-1,0-1 1,0 1-1,0 0 1,0-1-1,0 1 1,0 0-1,0 0 1,0 0-1,1 1 1,-2-1-131,0-1-1,0 1 1,0-1-1,0 1 1,-1-1 0,1 1-1,0-1 1,0 1 0,0-1-1,-1 1 1,1-1 0,0 1-1,-1-1 1,1 1 0,0-1-1,-1 0 1,1 1 0,-1-1-1,1 0 1,-1 1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0 896 6928,'0'0'3221,"15"-13"-2458,15-14-275,-1-1 0,36-45 0,-8-10 767,57-109 0,-49 78-333,-1-10 575,-54 111 240,-10 14-1710,-1-1 0,0 1-1,1 0 1,-1-1 0,0 1 0,1 0 0,-1-1 0,1 1-1,-1 0 1,1-1 0,-1 1 0,1 0 0,0 0-1,-1 0 1,1 0 0,0-1 0,0 1 0,0 0-1,-1 1 1,-1 6 90,-61 135 709,-10 31-233,66-155-492,2 0 1,0 0 0,2 0 0,0 1-1,1-1 1,1 1 0,2 27-1,-1-42-61,0 0 0,1 0 0,0 0-1,0 0 1,0-1 0,1 1 0,-1 0-1,1-1 1,3 6 0,-4-8-21,1 0 0,0 0 0,0 0 1,0-1-1,0 1 0,0 0 0,0-1 0,0 1 1,0-1-1,1 0 0,-1 0 0,0 0 0,1 0 1,-1 0-1,1 0 0,-1-1 0,1 1 0,-1-1 0,4 0 1,1 1 8,0-1 0,-1 0 0,1-1 0,0 0 1,0 0-1,0 0 0,-1-1 0,1 0 0,-1 0 1,1-1-1,-1 1 0,9-7 0,6-4 47,-1-1 0,22-19 0,-22 15-6,8-4 40,-2-1 1,-1-1 0,-1-1 0,-1-2 0,-1 0 0,-1-1-1,30-58 1,-16 14 270,33-99 0,-50 120-232,-7 25 42,-2-1-1,-1 0 0,8-47 1,-12 57 348,-4 44-319,-4 22-137,-3-1 1,-1 0-1,-19 62 0,-11 16 76,20-58 37,-4-1 0,-2-2 0,-35 68-1,55-126-233,-8 16 481,12-20-176,11-13-160,34-42 37,-27 29-70,35-34-1,-26 36 1,43-28 0,-34 25-18,-35 23-50,0 0-1,0 1 0,0-1 0,0 0 0,0 1 0,0-1 0,1 0 0,-1 1 0,0 0 0,0-1 0,0 1 1,1 0-1,-1-1 0,0 1 0,0 0 0,1 0 0,-1 0 0,0 0 0,0 0 0,1 0 0,-1 1 0,0-1 1,0 0-1,1 1 0,-1-1 0,0 0 0,0 1 0,0 0 0,0-1 0,0 1 0,0 0 0,0-1 0,0 1 0,0 0 1,0 0-1,0 0 0,0 0 0,0 0 0,-1 0 0,1 0 0,1 2 0,2 5 5,-1-1 0,0 1 0,0 0 0,3 17 0,-4-17-11,3 9 3,0 4 29,10 27 0,-13-43-23,0-1-1,0 1 1,0-1-1,1 1 1,-1-1-1,1 0 1,0 0-1,1 0 0,-1 0 1,1-1-1,5 5 1,-3-3 9,0-1 1,1 0-1,-1-1 0,1 0 1,9 4-1,-13-7-11,0 1 1,-1-1-1,1 0 0,0 1 0,0-1 1,0 0-1,0-1 0,0 1 1,0-1-1,0 1 0,-1-1 0,1 0 1,0 0-1,0 0 0,-1 0 0,4-3 1,3-1 2,-1-1 1,0 0-1,0 0 1,-1-1-1,0 0 1,0-1-1,0 0 1,7-11-1,-7 8 15,0-1 0,0 0 0,-1 0-1,0-1 1,6-21 0,-11 30-2,-1 0-1,1 1 1,0-1-1,-1 0 1,0 0 0,0 0-1,0 0 1,0 0-1,-1 1 1,0-5-1,0 6-10,1 1 0,-1 0 0,1 0 0,-1 0-1,1 0 1,-1 0 0,0 0 0,1 0 0,-1 0 0,0 0-1,0 0 1,0 0 0,0 1 0,0-1 0,0 0 0,0 1-1,0-1 1,0 0 0,0 1 0,0-1 0,0 1 0,0 0-1,-1-1 1,1 1 0,0 0 0,0 0 0,0 0-1,-1 0 1,1 0 0,0 0 0,0 0 0,-1 0 0,1 0-1,0 0 1,-2 1 0,-2 1-1,0-1 0,0 1 0,1 0 0,-1 0 0,0 1 1,1-1-1,0 1 0,-1 0 0,1 0 0,0 0 0,1 1 0,-1 0 0,1-1 0,-1 1 0,1 0 0,0 1 0,1-1 0,-1 0 1,1 1-1,0 0 0,0-1 0,-2 8 0,1-5-16,1 1 0,0 0 0,1 0 0,0 0 0,0 0 0,1 0 0,0 0 0,0 0 0,1 0 0,0 0 0,0 0 0,1 0 0,4 13 0,-4-14-5,1-1 1,0 1-1,0-1 1,0 0 0,1 0-1,0 0 1,0-1-1,7 7 1,-9-10 12,1 0-1,0 0 1,0 0 0,0 0-1,1-1 1,-1 0-1,0 1 1,0-1 0,1 0-1,-1-1 1,1 1 0,-1-1-1,1 1 1,-1-1 0,1 0-1,-1 0 1,1-1-1,5 0 1,6-2 13,-1 0 1,0-1-1,0 0 1,0-1-1,20-11 1,64-42 78,-42 23-50,-9 4 25,-29 18 20,26-14 0,-43 27-87,-1 0 0,1-1 1,-1 1-1,1 0 0,-1-1 1,1 1-1,-1 0 1,1 0-1,-1 0 0,1 0 1,-1-1-1,1 1 0,0 0 1,-1 0-1,1 0 0,-1 0 1,1 0-1,-1 0 0,1 1 1,0-1-1,-1 0 0,1 0 1,-1 0-1,1 0 0,-1 1 1,1-1-1,-1 0 0,1 0 1,0 1-1,0 0 1,-1 0 1,1 0-1,-1 0 0,1 1 0,-1-1 0,0 0 1,1 0-1,-1 0 0,0 0 0,0 0 0,0 1 1,0-1-1,0 2 0,-8 44 33,7-43-33,-5 26 26,3-15 18,0 0 0,-1 0 0,-1-1 0,0 0 0,-8 15 0,13-20 145,0-9-187,0 0 0,0 0 0,0 1 0,0-1 0,0 0 0,1 0 1,-1 0-1,0 0 0,0 0 0,0 0 0,0 0 0,0 0 0,0 0 1,0 0-1,1 0 0,-1 0 0,0 0 0,0 0 0,0 0 0,0 0 0,0 0 1,0 0-1,0 0 0,0 0 0,1 0 0,-1 0 0,0 0 0,0 0 1,0 0-1,0 0 0,0 0 0,0 0 0,0-1 0,0 1 0,1 0 1,-1 0-1,0 0 0,0 0 0,0 0 0,0 0 0,0 0 0,0 0 1,0 0-1,0 0 0,0-1 0,0 1 0,0 0 0,0 0 0,0 0 1,0 0-1,0 0 0,0 0 0,0 0 0,0-1 0,0 1 0,0 0 1,0 0-1,0 0 0,0 0 0,0 0 0,0 0 0,0 0 0,0 0 1,0-1-1,0 1 4,1-1 0,-1 0 1,0 0-1,1 1 1,-1-1-1,0 0 0,1 1 1,-1-1-1,1 1 0,0-1 1,-1 0-1,1 1 1,-1-1-1,1 1 0,0 0 1,-1-1-1,1 1 0,0-1 1,-1 1-1,2 0 0,6-5 42,57-45 175,-13 8-78,-37 32-116,-7 3-7,0 1-1,1 0 1,0 0 0,0 1-1,0 0 1,1 1 0,-1 0 0,1 1-1,20-5 1,-28 8-24,-1 0 0,1 0 0,-1 1 0,1-1 0,-1 1 0,0-1 0,1 1 0,-1 0 0,0-1 0,0 1 0,1 0 0,-1 0 0,0 0 0,0 0 0,0 0 0,0 0 0,0 0 0,0 0 0,0 1 0,-1-1 0,1 0 0,0 0 0,-1 1 0,1-1 0,0 3 0,13 38 0,-9-24 0,0 0 0,1 0 0,1 0 0,1 0 0,16 25 0,-22-41 0,0 1 0,0-1 0,0 0 0,0 0 0,0 0 0,1 0 0,-1 0 0,1-1 0,-1 1 0,1 0 0,0-1 0,-1 0 0,1 0 0,0 0 0,0 0 0,0 0 0,0-1 0,0 1 0,0-1 0,0 0 0,0 0 0,0 0 0,0 0 0,0-1 0,0 1 0,4-2 0,7-1 0,0 0 0,0-1 0,26-12 0,-15 5 507,43-27 1,-61 34-1016,1-2 1,-1 1 0,0-1-1,-1 0 1,1-1-1,-1 1 1,-1-1-1,1 0 1,4-8-1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16384,'0'0'2311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65 11352,'0'0'5715,"1"-11"-4920,4-43 1406,-6 65-209,-13 102 91,-29 111 0,-48 106 70,36-143-540,34-141-53,20-45-1547,1-1 0,0 0 0,0 1 0,0-1 0,0 1 0,0-1 1,0 1-1,0-1 0,0 0 0,0 1 0,0-1 0,1 1 0,-1-1 0,0 1 0,0-1 0,0 0 0,0 1 0,1-1 0,-1 0 0,0 1 0,0-1 1,1 0-1,-1 1 0,0-1 0,1 0 0,-1 1 0,0-1 0,1 0 0,-1 0 0,0 1 0,1-1 0,-1 0 0,1 0 0,-1 0 0,0 0 0,1 1 1,-1-1-1,1 0 0,-1 0 0,0 0 0,1 0 0,-1 0 0,1 0 0,-1 0 0,1 0 0,-1 0 0,0 0 0,1-1 0,0 1 0,27-4 536,-26 4-539,103-23-10,84-14 0,-130 30 0,98 2 0,-157 5 33,1 0 0,0 0 1,0-1-1,-1 1 0,1 0 0,0 0 0,0 0 1,-1-1-1,1 1 0,0 0 0,-1 0 0,1-1 1,0 1-1,-1-1 0,1 1 0,-1-1 1,1 1-1,-1-1 0,1 1 0,-1-1 0,1 1 1,-1-1-1,1 0 0,-1 1 0,1-2 0,0-10-4893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16575,'0'0'2968,"10"-10"-2350,65-51 301,-61 51-670,1 0 0,0 1 0,0 0 0,25-8 0,-24 12 12,0 1 0,1 0 0,-1 2 0,1 0 0,18 0 1,86 7 2419,-113-5-2399,37 0 2970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14168,'0'0'4751,"11"-7"-4119,-11 7-628,13-9 194,0 1 1,0 1-1,0 0 1,1 1-1,25-8 1,-5 6 323,0 2 1,0 2-1,63-1 1,103 21 2618,-193-16-2665,0 0 0,0 0-1,0-1 1,8-1 0,-20 2-1727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15776,'0'0'2157,"17"3"-1473,31 3-14,1-3-1,78-3 1,222-18 3129,-169 7-1207,-107 1-5079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14968,'0'0'5630,"9"-1"-4787,60-2 1077,-1 2 0,83 11 0,-137-9-1050,-1 0 1,1-1 0,26-3 0,-11-6-4345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3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120 955 14272,'0'0'4179,"15"-11"-3664,18-15-220,-1-1 0,-1-1 0,33-40 0,-24 11 251,-2-2 1,-3-2-1,-2-1 1,-3-2-1,35-109 1,-38 66 522,-8 26 471,-19 81-1490,0-1 0,0 1 0,1 0 0,-1-1 0,0 1 0,0-1 0,1 1 0,-1-1 0,0 1 0,0-1 0,0 1-1,0-1 1,0 1 0,0-1 0,0 1 0,0-1 0,0 1 0,0-1 0,0 1 0,0-1 0,0 1 0,0-1 0,0 1 0,0-1 0,-1 1 0,1-1 0,0 1 0,0-1 0,-1 1 0,1-1 0,-1 2 17,-1 0-1,1 0 1,0 0 0,0 1 0,1-1 0,-1 0-1,0 0 1,0 1 0,0-1 0,1 0 0,-2 3-1,-98 273 1027,20 6-620,-45 137-40,-105 184 378,223-584-740,6-16-31,1 0 1,-2 0-1,1 0 1,0 0-1,-1 0 0,1 0 1,-1-1-1,0 1 1,-1-1-1,1 1 1,0-1-1,-1 0 1,-3 3-1,6-26 563,7-8-571,1 1 1,1-1 0,1 2 0,2 0 0,14-26-1,6 0 33,50-65-1,-19 41-64,74-67 0,-86 92 0,8-9 0,258-286 0,-301 325 0,17-20 0,-26 33 0,-7 8 0,-7 18 0,-8 47 0,-9 97 0,21-134 0,2-18 0,1 0 0,1-1 0,0 1 0,0 0 0,0 0 0,1-1 0,1 1 0,0-1 0,0 0 0,1 0 0,9 17 0,-12-24 0,0 0 0,0 0 0,1 0 0,0 0 0,-1 0 0,1 0 0,0 0 0,0-1 0,0 1 0,0-1 0,0 1 0,0-1 0,0 0 0,0 0 0,1 0 0,-1 0 0,0 0 0,1 0 0,-1-1 0,1 1 0,-1-1 0,1 0 0,-1 0 0,1 0 0,-1 0 0,1 0 0,-1 0 0,1 0 0,-1-1 0,0 0 0,1 1 0,-1-1 0,1 0 0,1-1 0,8-4 0,0 0 0,-1 0 0,0-1 0,-1 0 0,12-10 0,11-10 0,-2-1 0,37-44 0,-58 60 0,0 0 0,-1-1 0,-1 0 0,0 0 0,-1-1 0,0 0 0,-1 0 0,0-1 0,5-24 0,-11 35 0,0 0 0,0 0 0,-1 0 0,1 0 0,-3-8 0,-4-2 0,7 14 0,0 0 0,-1 0 0,1-1 0,0 1 0,0 0 0,-1 0 0,1 0 0,0 0 0,-1 0 0,1-1 0,0 1 0,0 0 0,-1 0 0,1 0 0,0 0 0,-1 0 0,1 0 0,0 0 0,-1 0 0,1 0 0,0 0 0,-1 0 0,1 0 0,0 0 0,-1 0 0,1 1 0,0-1 0,0 0 0,-1 0 0,1 0 0,0 0 0,-1 0 0,1 1 0,0-1 0,0 0 0,-1 1 0,-7 6 0,0 1 0,1-1 0,0 2 0,0-1 0,1 1 0,0 0 0,1 0 0,0 1 0,0 0 0,1 0 0,0 0 0,1 0 0,0 1 0,0-1 0,1 1 0,0 11 0,1-14 0,1 1 0,0 0 0,1 0 0,0-1 0,0 1 0,1-1 0,0 1 0,1-1 0,-1 1 0,2-1 0,-1 0 0,1 0 0,0-1 0,1 1 0,0-1 0,0 0 0,0 0 0,1-1 0,0 1 0,8 5 0,-8-8 0,-1 0 0,1 0 0,0-1 0,0 0 0,0 0 0,1 0 0,-1-1 0,1 0 0,-1 0 0,1-1 0,0 0 0,0 0 0,-1 0 0,1-1 0,8-1 0,-6 1 0,1-1 0,-1-1 0,0 0 0,0 0 0,0-1 0,-1 0 0,1-1 0,-1 0 0,1 0 0,12-9 0,12-13 0,-1-1 0,-2-2 0,0 0 0,-2-2 0,-2-1 0,-1-2 0,-1 0 0,32-63 0,-24 30 0,-3-2 0,-2 0 0,33-146 0,-59 213 0,4-19 0,0 0 0,-1-1 0,-1 0 0,-1 0 0,-1 1 0,-3-34 0,2 54 0,0 0 0,0 0 0,0 0 0,0 0 0,0 0 0,-1 0 0,1 0 0,0 0 0,-1 1 0,1-1 0,0 0 0,-1 0 0,1 0 0,-1 0 0,1 0 0,-1 1 0,1-1 0,-1 0 0,0 0 0,0 1 0,1-1 0,-1 0 0,0 1 0,0-1 0,-1 0 0,1 1 0,0 0 0,-1 0 0,1 0 0,0 1 0,0-1 0,0 0 0,0 1 0,-1-1 0,1 0 0,0 1 0,0-1 0,0 1 0,0 0 0,0-1 0,0 1 0,0 0 0,-1 1 0,-5 5 0,1-1 0,0 1 0,0 1 0,-7 11 0,-5 13 0,2 0 0,1 1 0,1 0 0,2 1 0,-12 59 0,19-73 0,2 0 0,1 0 0,0 1 0,1-1 0,2 0 0,0 1 0,1-1 0,1 0 0,0 0 0,2 0 0,11 31 0,-12-43 0,0 1 0,0-1 0,1 0 0,0-1 0,0 1 0,1-1 0,0 0 0,0-1 0,1 1 0,0-1 0,0 0 0,0-1 0,1 0 0,0 0 0,0-1 0,0 0 0,11 4 0,-8-4 0,-1-2 0,1 1 0,0-1 0,0-1 0,-1 0 0,1-1 0,0 0 0,0 0 0,0-1 0,0-1 0,0 0 0,-1 0 0,1-1 0,12-5 0,0-2 0,0-1 0,-1-1 0,0-1 0,-1-1 0,-1 0 0,0-2 0,21-21 0,-40 35 0,1 1 0,-1 0 0,0 0 0,0 0 0,0 1 0,1-1 0,-1 0 0,0 0 0,1 1 0,-1-1 0,1 1 0,1-1 0,1 4 0,-9 10 0,-28 36 0,-53 90 0,78-125 0,1 1 0,1 0 0,1 0 0,0 0 0,1 0 0,0 1 0,-2 31 0,6-42 0,0 0 0,0 0 0,1 0 0,-1 1 0,1-1 0,0 0 0,0 0 0,3 5 0,-4-9 0,1 1 0,0-1 0,0 0 0,-1 0 0,1 0 0,0 0 0,0 1 0,0-1 0,0-1 0,0 1 0,0 0 0,0 0 0,0 0 0,1 0 0,-1-1 0,0 1 0,0-1 0,1 1 0,-1-1 0,0 1 0,1-1 0,-1 0 0,0 1 0,1-1 0,-1 0 0,1 0 0,-1 0 0,0 0 0,1-1 0,-1 1 0,0 0 0,1 0 0,-1-1 0,1 1 0,1-2 0,5-1 0,0-1 0,0 0 0,0 0 0,-1-1 0,1 0 0,-1-1 0,-1 1 0,1-1 0,9-11 0,-1 0 0,-2-1 0,21-33 0,-7 0 0,-2 0 0,24-72 0,24-112 0,-64 203 0,19-75 0,21-173 0,-49 244 0,1 36 0,-1-1 0,0 1 0,0 0 0,-1-1 0,1 1 0,0-1 0,0 1 0,0 0 0,0-1 0,0 1 0,0 0 0,0-1 0,-1 1 0,1-1 0,0 1 0,0 0 0,0-1 0,-1 1 0,1 0 0,0 0 0,0-1 0,-1 1 0,1 0 0,0 0 0,-1-1 0,0 1 0,0 1 0,0-1 0,0 1 0,1-1 0,-1 1 0,0-1 0,1 1 0,-1-1 0,0 1 0,1 0 0,-1 0 0,1-1 0,-1 1 0,1 0 0,-1 0 0,1-1 0,-1 3 0,-7 13 0,0 2 0,1-1 0,1 1 0,1 0 0,-4 25 0,-9 98 0,17-133 0,-12 273 0,8-115 0,5-76 120,0-61-4209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11856,'0'0'4396,"-12"0"-3847,-45 1 1337,-104 14 1,125-3-471,29-10-1653,1 1 1,-1-1-1,0-1 0,1 1 0,-13 0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14872,'0'0'4575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307 128 9344,'0'0'9090,"-8"-12"-8695,8 12-394,-5-9 102,-1 1-1,0-1 1,-1 1-1,0 0 0,0 1 1,-1-1-1,0 1 0,0 1 1,-16-10-1,11 10 100,-1 1 0,0 1 0,0 0 0,0 1 0,-1 0 0,1 1 0,-25 0 0,36 2-146,0 0-1,1 0 1,-1 1-1,0-1 1,0 1-1,0 0 1,0 0-1,1 0 1,-1 0-1,0 0 1,1 1-1,-1-1 1,1 1-1,-1 0 1,1 0-1,0-1 1,0 1-1,0 1 1,0-1-1,0 0 1,0 0-1,0 1 1,1-1-1,0 1 1,-1 0-1,1-1 1,0 1-1,0 0 1,-1 4-1,-1 5 94,1 0-1,0 1 1,0-1 0,1 1 0,2 18-1,0-18-40,0-1 1,1 0-1,1 1 0,0-1 0,1 0 0,0-1 0,1 1 1,0-1-1,1 0 0,0 0 0,0 0 0,1-1 0,1 0 0,12 12 1,3 2 110,1-2 1,1-1 0,2 0 0,35 20 0,-51-35-130,1 0 0,-1-1 1,1-1-1,1 1 0,-1-2 1,1 0-1,-1 0 1,1-1-1,0-1 0,0 0 1,0-1-1,0 0 1,0-1-1,0-1 0,-1 0 1,1 0-1,-1-1 0,1-1 1,-1 0-1,0-1 1,0 0-1,0-1 0,-1 0 1,0-1-1,0 0 1,-1-1-1,0 0 0,12-12 1,7-12 180,-2-2 1,0 0-1,-3-2 1,20-39-1,-41 70-237,-1 0 0,1 0 0,0 1 0,0-1 0,1 1 1,-1 0-1,8-7 0,-9 9-18,1 1 0,-1 0 1,0 0-1,0 0 0,1 0 0,-1 0 1,0 0-1,1 0 0,-1 1 1,1-1-1,-1 1 0,1 0 0,-1-1 1,1 1-1,-1 1 0,1-1 1,-1 0-1,1 0 0,-1 1 0,4 1 1,19 7 48,0 0 0,-1 2 0,-1 1 0,1 1 0,-2 2 1,25 18-1,-35-20 10,-6-5 37,-6-8-107,0 0 0,0 0 0,0 0 0,0 0 1,0 1-1,0-1 0,0 0 0,0 0 0,0 0 0,0 0 0,0 0 1,0 0-1,0 0 0,0 0 0,0 0 0,0 0 0,0 1 0,0-1 1,0 0-1,0 0 0,0 0 0,0 0 0,0 0 0,0 0 0,0 0 0,0 0 1,0 0-1,0 0 0,0 1 0,0-1 0,0 0 0,0 0 0,0 0 1,0 0-1,0 0 0,0 0 0,0 0 0,0 0 0,0 0 0,-1 0 1,1 0-1,0 0 0,0 0 0,0 0 0,0 1 0,0-1 0,0 0 0,0 0 1,0 0-1,0 0 0,0 0 0,-1 0 0,1 0 0,0 0 0,0 0 1,0 0-1,-25-21 316,-5 0-269,15 10-34,0 0 0,-1 1 0,-1 1 0,1 0 0,-36-12 0,49 20-18,0 0 0,0 1 0,0-1 0,0 1 0,0-1 0,0 1 0,0 0 0,-1 0 0,1 1 0,0-1 0,0 1 0,0-1 0,0 1 0,1 0 0,-1 0 0,0 0 0,0 1 0,0-1 0,1 1 0,-1-1 0,1 1 0,-1 0 0,1 0 0,0 0 0,0 0 0,0 0 0,0 1 0,0-1 0,0 1 0,0-1 0,1 1 0,0 0 0,-1 0 0,1-1 0,-1 5 0,-2 6 0,0 0 0,2 0 0,-1 1 0,2-1 0,0 1 0,0 20 0,2-25 0,-1-1 0,1 1 0,1-1 0,-1 1 0,1-1 0,1 0 0,-1 0 0,2 0 0,-1 0 0,1-1 0,6 11 0,-7-14 0,1 1 0,0-1 0,0 0 0,0 0 0,0 0 0,0-1 0,1 1 0,-1-1 0,1 0 0,0 0 0,0-1 0,0 0 0,1 0 0,-1 0 0,0 0 0,1-1 0,-1 0 0,8 1 0,-8-2 0,0 0 0,-1-1 0,1 0 0,-1 1 0,0-1 0,1-1 0,-1 1 0,0-1 0,0 0 0,1 0 0,-1 0 0,-1 0 0,1-1 0,0 1 0,-1-1 0,1 0 0,-1 0 0,0 0 0,0-1 0,4-4 0,4-6 0,-1-1 0,0-1 0,13-27 0,-9 13 0,-2-1 0,14-50 0,-23 60 0,3 33 0,6 41 0,27 73 0,-37-120 0,0 0 0,1-1 0,0 1 0,0-1 0,1 0 0,-1 0 0,1 0 0,0-1 0,0 1 0,1-1 0,4 4 0,-6-6 0,-1-1 0,0 0 0,0 1 0,1-1 0,-1 0 0,1 0 0,-1-1 0,1 1 0,0 0 0,-1-1 0,1 0 0,0 1 0,-1-1 0,1 0 0,0 0 0,-1-1 0,1 1 0,0-1 0,-1 1 0,1-1 0,-1 0 0,1 0 0,-1 0 0,1 0 0,-1 0 0,4-3 0,6-4 0,-1-1 0,0-1 0,-1 0 0,0 0 0,0-1 0,-1 0 0,8-14 0,49-89 0,-38 58 0,-25 64 0,-1 1 0,0-1 0,0 1 0,1 13 0,-2-8 0,1 0 0,0 0 0,1 0 0,0 0 0,1-1 0,1 1 0,1-1 0,-1 0 0,2-1 0,9 16 0,-15-27 0,0 0 0,0 0 0,0 0 0,0 0 0,0 0 0,0 0 0,0 0 0,0-1 0,1 1 0,-1 0 0,0-1 0,0 1 0,1-1 0,-1 1 0,0-1 0,1 1 0,-1-1 0,0 0 0,1 0 0,-1 0 0,2 0 0,0 0 0,0-1 0,-1 1 0,1-1 0,0 0 0,-1 0 0,1 0 0,-1 0 0,1-1 0,4-2 0,2-3 0,-1 0 0,0-1 0,0 0 0,8-10 0,1-6 0,-14 18 0,1 1 0,-1 0 0,1 0 0,0 0 0,0 0 0,9-6 0,-12 11 0,0 0 0,0 0 0,0 0 0,0 0 0,0 0 0,0 0 0,0 0 0,0 1 0,0-1 0,0 0 0,0 1 0,0-1 0,0 1 0,0-1 0,0 1 0,0 0 0,0-1 0,-1 1 0,1 0 0,0-1 0,0 1 0,-1 0 0,2 1 0,23 26 0,-22-24 0,1 0 0,0 1 0,-1-1 0,2 0 0,-1-1 0,0 1 0,1-1 0,6 4 0,-7-5 0,-1-1 0,0 0 0,1 0 0,-1 0 0,1-1 0,-1 1 0,1-1 0,0 0 0,-1 0 0,1 0 0,-1 0 0,1 0 0,3-2 0,-2 1 0,0-1 0,-1 0 0,1 0 0,-1 0 0,0 0 0,0-1 0,0 1 0,0-1 0,0 0 0,-1-1 0,1 1 0,3-5 0,7-8 0,15-26 0,-27 39 0,17-29 0,25-58 0,-16 31 0,-28 59 0,0 0 0,0 0 0,0 0 0,0-1 0,0 1 0,0 0 0,0 0 0,0 0 0,1 0 0,-1-1 0,0 1 0,0 0 0,0 0 0,0 0 0,0 0 0,0 0 0,0-1 0,1 1 0,-1 0 0,0 0 0,0 0 0,0 0 0,0 0 0,1 0 0,-1 0 0,0 0 0,0 0 0,0-1 0,1 1 0,-1 0 0,0 0 0,0 0 0,0 0 0,0 0 0,1 0 0,-1 0 0,0 0 0,0 1 0,0-1 0,1 0 0,-1 0 0,0 0 0,0 0 0,0 0 0,0 0 0,1 0 0,-1 0 0,0 1 0,8 11 0,2 20 0,-4-3 0,-1 0 0,-1 0 0,-2 0 0,-1 0 0,-1 0 0,-2 1 0,-9 52 0,11-81 0,0 0 0,0 0 0,0 0 0,-1 0 0,1 0 0,0 0 0,-1 0 0,1 0 0,-1 0 0,1 0 0,-1 0 0,1 0 0,-1-1 0,0 1 0,1 0 0,-1 0 0,0 0 0,0-1 0,0 1 0,-1 0 0,1 0 0,0-1 0,0 0 0,0 0 0,0 0 0,0 0 0,0 0 0,0 0 0,1 0 0,-1 0 0,0-1 0,0 1 0,0 0 0,0 0 0,0-1 0,0 1 0,0-1 0,1 1 0,-2-1 0,-3-3 0,1 1 0,0 0 0,0-1 0,0 0 0,1 0 0,-6-8 0,5-3 0,4 15 0,0 0 0,0 0 0,0 0 0,-1 0 0,1-1 0,0 1 0,0 0 0,0 0 0,0 0 0,0-1 0,1 1 0,-1 0 0,0 0 0,0 0 0,0 0 0,0-1 0,0 1 0,0 0 0,0 0 0,0 0 0,0 0 0,0-1 0,0 1 0,1 0 0,-1 0 0,0 0 0,0 0 0,0 0 0,0-1 0,0 1 0,1 0 0,-1 0 0,0 0 0,0 0 0,0 0 0,0 0 0,1 0 0,-1 0 0,0 0 0,0 0 0,0 0 0,1 0 0,-1 0 0,0 0 0,0 0 0,0 0 0,1 0 0,-1 0 0,0 0 0,0 0 0,0 0 0,0 0 0,1 0 0,-1 0 0,0 0 0,0 0 0,0 0 0,0 1 0,1-1 0,-1 0 0,0 0 0,0 0 0,0 0 0,0 0 0,0 0 0,0 1 0,1-1 0,-1 0 0,11 8 0,1 0 0,0-1 0,1-1 0,-1 0 0,1 0 0,22 5 0,-28-9 0,0-1 0,-1 1 0,1-2 0,0 1 0,0-1 0,0 0 0,0 0 0,0-1 0,0 0 0,-1 0 0,1-1 0,0 0 0,-1 0 0,1 0 0,8-6 0,-2 2 0,-2-1 0,1-1 0,-1 0 0,0 0 0,-1-1 0,0-1 0,0 0 0,-1 0 0,-1 0 0,1-1 0,10-20 0,-4 7 0,-12 21 0,-1-1 0,1-1 0,0 1 0,-1 0 0,0 0 0,0-1 0,0 1 0,1-7 0,2-19 0,1 8 0,-4 19 0,-1 0 0,1 0 0,0 0 0,0 1 0,0-1 0,0 1 0,0 0 0,0-1 0,0 1 0,1 0 0,3-2 0,2-3 0,1 44 0,-1 19 0,-6-36 0,1 0 0,0 0 0,2 0 0,12 35 0,-16-53 0,-1-1 0,1 1 0,-1 0 0,1-1 0,0 1 0,0-1 0,0 1 0,0-1 0,0 0 0,0 1 0,0-1 0,1 0 0,-1 0 0,0 0 0,1 0 0,-1 0 0,1 0 0,-1 0 0,1 0 0,-1-1 0,1 1 0,0 0 0,-1-1 0,1 1 0,0-1 0,0 0 0,-1 0 0,1 0 0,3 0 0,-1-1 0,1 0 0,-1-1 0,0 1 0,0-1 0,0 0 0,0-1 0,0 1 0,0-1 0,0 1 0,5-6 0,8-9 0,-1 0 0,-1-1 0,14-22 0,13-14 0,14-23 0,-56 76 0,0 1 0,1-1 0,-1 1 0,1-1 0,-1 0 0,1 1 0,-1-1 0,1 1 0,-1-1 0,1 1 0,0 0 0,-1-1 0,1 1 0,0-1 0,-1 1 0,1 0 0,0 0 0,-1-1 0,1 1 0,0 0 0,-1 0 0,1 0 0,0 0 0,0 0 0,-1 0 0,1 0 0,1 0 0,-1 1 0,0-1 0,-1 1 0,1 0 0,0 0 0,0 0 0,-1-1 0,1 1 0,-1 0 0,1 0 0,-1 0 0,1 0 0,-1 0 0,0 0 0,1 0 0,-1 0 0,0 2 0,2 7 0,-1 0 0,0 18 0,-1-26 0,0 164 0,0-166 0,0 1 0,0-1 0,0 0 0,0 1 0,0-1 0,0 1 0,0-1 0,1 1 0,-1-1 0,0 0 0,0 1 0,0-1 0,0 1 0,0-1 0,1 0 0,-1 1 0,0-1 0,0 0 0,1 1 0,-1-1 0,0 0 0,1 1 0,-1-1 0,0 0 0,1 1 0,-1-1 0,0 0 0,1 0 0,-1 0 0,1 1 0,-1-1 0,0 0 0,1 0 0,-1 0 0,1 0 0,-1 0 0,1 0 0,-1 0 0,1 0 0,-1 0 0,0 0 0,1 0 0,-1 0 0,1 0 0,-1 0 0,1 0 0,-1 0 0,0-1 0,1 1 0,-1 0 0,0 0 0,1-1 0,-1 1 0,1 0 0,-1-1 0,24-14 0,-7 1 0,26-31 0,-27 28 0,24-22 0,-39 38 0,0 0 0,0 0 0,0 1 0,0-1 0,0 0 0,0 0 0,1 1 0,-1-1 0,0 1 0,0-1 0,0 1 0,1-1 0,-1 1 0,0 0 0,1 0 0,-1 0 0,0-1 0,0 1 0,3 1 0,-3-1 0,0 0 0,0 1 0,-1-1 0,1 1 0,0 0 0,0-1 0,0 1 0,0 0 0,-1-1 0,1 1 0,0 0 0,0 0 0,-1 0 0,1 0 0,-1-1 0,1 1 0,-1 0 0,1 2 0,2 6 0,-1 0 0,0 0 0,0 0 0,0 15 0,0-10 0,-2-13 0,1 8 0,0 1 0,1-1 0,0 0 0,1 0 0,3 9 0,-5-16 0,0 0 0,-1-1 0,1 1 0,0 0 0,0-1 0,0 1 0,0-1 0,1 0 0,-1 1 0,0-1 0,1 0 0,-1 0 0,1 1 0,-1-1 0,1 0 0,-1-1 0,1 1 0,0 0 0,-1 0 0,1-1 0,0 1 0,0-1 0,0 1 0,-1-1 0,1 0 0,0 0 0,0 0 0,0 0 0,0 0 0,0 0 0,-1 0 0,4-2 0,16-5 0,0 0 0,-1-2 0,0-1 0,-1 0 0,0-1 0,19-16 0,-33 23 0,40-28 0,56-55 0,-99 85 0,10-9 0,-10 9 0,-6 9 0,-5 4 0,-7 10 0,0 0 0,2 1 0,0 1 0,-13 30 0,27-51 0,-1-1 0,1 0 0,-1 1 0,1-1 0,-1 0 0,1 1 0,0-1 0,-1 1 0,1-1 0,0 1 0,0-1 0,0 1 0,0-1 0,1 1 0,-1-1 0,0 0 0,1 1 0,-1-1 0,0 1 0,1-1 0,0 0 0,-1 1 0,1-1 0,0 0 0,0 0 0,0 1 0,0-1 0,0 0 0,0 0 0,1 1 0,0-1 0,0 0 0,-1-1 0,1 1 0,0 0 0,0-1 0,-1 1 0,1-1 0,0 0 0,0 0 0,0 0 0,0 0 0,-1 0 0,1 0 0,0 0 0,0 0 0,0-1 0,0 1 0,-1-1 0,1 1 0,0-1 0,-1 0 0,1 0 0,0 0 0,1-1 0,17-11 0,-13 8 0,-1 0 0,1 1 0,0 0 0,0 0 0,0 1 0,12-4 0,-18 7 0,0 0 0,0 0 0,0 0 0,0 0 0,0 1 0,0-1 0,0 0 0,0 0 0,0 1 0,0-1 0,0 0 0,0 1 0,0-1 0,0 1 0,0-1 0,0 1 0,-1 0 0,1-1 0,0 1 0,0 0 0,-1 0 0,1 0 0,0-1 0,-1 1 0,1 0 0,-1 0 0,1 0 0,-1 0 0,0 0 0,1 1 0,11 34 0,-11-30 0,8 32 0,-2 0 0,-2 1 0,0 61 0,-6-32 0,-12 80 0,12-133 0,-1 0 0,-1 0 0,-1 0 0,0-1 0,0 0 0,-2 0 0,1 0 0,-2 0 0,0-1 0,-1 0 0,-11 15 0,17-26 0,0 0 0,0 0 0,0 0 0,0 0 0,0 0 0,0-1 0,0 1 0,-1-1 0,1 1 0,-1-1 0,1 0 0,-1 0 0,1 0 0,-1-1 0,1 1 0,-1 0 0,0-1 0,-2 0 0,0 0 0,1 0 0,0-1 0,-1 1 0,1-1 0,0 0 0,0-1 0,0 1 0,0-1 0,0 0 0,-5-3 0,-2-2 0,0-1 0,0 0 0,1-1 0,0 0 0,1-1 0,-12-14 0,15 16 0,1 0 0,0-1 0,0 1 0,0-1 0,1 0 0,0 0 0,1-1 0,0 1 0,1-1 0,0 0 0,0 0 0,0-10 0,2 15 0,0-1 0,0 0 0,1 1 0,0-1 0,0 1 0,0-1 0,0 1 0,1 0 0,0-1 0,0 1 0,0 0 0,1 0 0,0 0 0,0 0 0,0 1 0,0-1 0,1 1 0,0 0 0,0 0 0,0 0 0,0 1 0,9-6 0,-2 2 0,1 1 0,0 0 0,0 1 0,1 1 0,0 0 0,-1 0 0,26-3 0,-4 4 0,63 2 0,-88 2 143,-1-1-1,1 1 1,0 0 0,-1 1-1,0 0 1,16 6 0,-20-6-527,1 1-1,-1-1 1,1 1 0,-1 0 0,0 0 0,0 0 0,-1 1 0,1-1 0,0 1 0,-1 0 0,0 0 0,4 6-1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9744,'0'0'5458,"16"-2"-4790,428-46 1699,18 35-1037,-397 12-3635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146 355 17183,'0'0'528,"-71"-112"-8,29 35 216,16 10 0,20 23-112,6 26 16,2 10-352,8-4 0,2 2-200,0 4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9848,'0'0'9855,"10"4"-9256,-6-3-545,-1-1-16,-1 1-1,1 0 1,0 0 0,-1 0-1,1 0 1,-1 0 0,1 1-1,-1-1 1,1 1 0,-1-1-1,0 1 1,0 0 0,0 0-1,0 0 1,0 0 0,0 0-1,-1 0 1,1 1 0,-1-1-1,1 1 1,-1-1 0,0 1-1,0-1 1,0 1 0,0 0-1,0-1 1,-1 1 0,1 0-1,-1 4 1,0 47 605,-3 0 0,-2 0 0,-15 65-1,4-26 86,6-16-57,-13 71 1791,23-148-2384,0 1 1,0 0 0,-1 0-1,1-1 1,0 1-1,0 0 1,0 0 0,0 0-1,0-1 1,0 1 0,0 0-1,0 0 1,1 0-1,-1-1 1,0 1 0,0 0-1,1 0 1,0 1-1,-1-2-34,1 0-1,-1 1 0,1-1 0,-1 0 0,0 0 0,1 0 1,-1 1-1,1-1 0,-1 0 0,1 0 0,-1 0 0,1 0 1,-1 0-1,1 0 0,-1 0 0,1 0 0,-1 0 0,1 0 1,-1 0-1,1 0 0,-1 0 0,1-1 0,33-16 874,-22 10-784,9-2 178,27-9 1,2 1 54,-34 9-337,0 2-1,0 0 1,1 1 0,0 1 0,0 0-1,0 1 1,1 1 0,-1 1 0,1 0-1,17 3 1,122 9-29,-135-11 0,-22 0 0,1 0 0,-1 0 0,1 0 0,-1 0 0,1 0 0,0 0 0,-1 0 0,1 0 0,-1 0 0,1 0 0,-1 0 0,1 0 0,-1 0 0,1 0 0,-1-1 0,1 1 0,-1 0 0,1 0 0,-1-1 0,0 1 0,1 0 0,-1 0 0,1-1 0,-1 1 0,0-1 0,1 1 0,-1 0 0,0-1 0,1 1 0,-1-1 0,-5-15 979,2 6-1726,1 3-3536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18343,'0'0'1002,"9"-5"-721,15-9-25,0 2 0,0 1 0,1 1 1,1 1-1,-1 1 0,1 2 0,1 0 0,44-3 0,-22 8 2039,86 9 0,-124-7-1124,-7-1-1213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8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13168,'0'0'5014,"12"-5"-4373,25-8 245,0 2 0,63-12 0,-76 21-320,0 2 0,0 0 0,0 2 1,32 5-1,-6 0 787,-17-7 360,-33 0-1699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4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12664,'0'0'4826,"11"2"-4086,-7-1-679,159 24 2023,-58-20-789,0-5 0,0-4 0,148-26 0,-201 20-616,80-29 0,-65 11-3767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5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1052 11552,'0'0'2816,"17"-5"-1816,7-1-654,-1-1 0,1-2 1,-2 0-1,26-15 0,-10 0 87,-1-3 0,0 0 0,-3-3-1,0-1 1,-2-1 0,-1-2 0,29-42-1,-23 23 391,-2-2-1,-3-2 0,-2-1 0,31-84 1,-45 90 43,-2-1 1,10-84 0,-21 119-663,-3 16-182,2-6 155,-1 1 0,1-1 0,-2 0-1,1 0 1,-1-1 0,-1 1 0,0 0 0,-1-9 0,-1 15 699,-1 7-562,-2 14-254,5-16 31,-30 90 343,-30 113 31,14 27-108,42-212-307,1 0 0,1 0-1,1 0 1,1 0 0,1 0-1,1 0 1,1 0-1,5 28 1,-6-47-41,-1 0-1,1 0 1,0 0-1,-1 0 1,1 0 0,0 0-1,0 0 1,1 0 0,-1-1-1,0 1 1,0 0-1,1-1 1,-1 1 0,1-1-1,-1 0 1,1 1-1,0-1 1,0 0 0,-1 0-1,1 0 1,0 0-1,0 0 1,0-1 0,0 1-1,0 0 1,0-1 0,0 0-1,0 1 1,0-1-1,1 0 1,-1 0 0,0 0-1,0 0 1,0-1-1,0 1 1,0 0 0,0-1-1,4-1 1,7-2 48,0-1 1,-1-1 0,1 0-1,17-11 1,-28 16-58,163-107 0,-112 72 0,-8 0 0,-37 33 0,-8 9 0,-11 16 0,7-16 0,-2 9 0,-1 0 0,2 0 0,0 0 0,1 1 0,0-1 0,-1 21 0,5-29 0,-1-1 0,2 0 0,-1 0 0,1 0 0,-1 0 0,2 0 0,-1 1 0,4 7 0,-3-10 0,-1 0 0,1-1 0,0 0 0,0 1 0,1-1 0,-1 0 0,1 0 0,-1-1 0,1 1 0,0 0 0,0-1 0,0 0 0,1 1 0,5 2 0,-7-4 0,-1 0 0,1 0 0,0-1 0,0 1 0,0 0 0,0-1 0,0 1 0,-1-1 0,1 1 0,0-1 0,0 0 0,0 0 0,0 0 0,0 0 0,0 0 0,0 0 0,0-1 0,4 0 0,-4 0 0,-1 0 0,0 0 0,1 0 0,-1 0 0,0-1 0,1 1 0,-1 0 0,0-1 0,0 1 0,0 0 0,0-1 0,0 0 0,0 1 0,-1-1 0,1 1 0,0-1 0,0-2 0,0-3 0,1-1 0,-1 1 0,-1-1 0,1 0 0,-1 1 0,-1-1 0,1 0 0,-3-8 0,0 6 0,1 0 0,-2 0 0,0 0 0,0 1 0,0 0 0,-1 0 0,-1 0 0,0 0 0,-10-11 0,-7-6 0,-41-33 0,48 45 0,7 7 0,-3-4 0,15 9 0,11 1 0,-14 1 0,351 27 0,-226-7 0,-115-18 644,-2-1-605,-12-8-4733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5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17079,'0'0'824,"61"18"-88,-7-12 0,23-2 104,4-4-8,11-4-176,-3-2 8,-4 0-80,-9 0 8,3 4-64,-7 2 0,-11-4-88,-5-4 0,-7-5-168,-9 1 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5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81 9536,'0'0'8282,"-10"4"-7878,-13 6-15,0 0-1,0 1 1,2 2 0,-1 0-1,-19 16 1,22-12 46,2 1 0,0 0 0,1 1 0,-17 27 0,31-42-337,-1 1 0,1-1 0,0 0 0,0 1 0,0 0 0,1 0 0,-1-1 0,1 1 0,1 0 0,-1 0 0,1 0 0,-1 0 0,1 0 0,1 0 0,-1 0 0,1 0 0,0 0 1,0 0-1,3 7 0,-2-8-33,-1 0-1,1 0 1,1-1 0,-1 1 0,0-1 0,1 0 0,0 0 0,0 0 0,0 0 0,0 0 0,0 0-1,1-1 1,-1 0 0,1 1 0,-1-1 0,1-1 0,0 1 0,0 0 0,0-1 0,0 0 0,0 0-1,0 0 1,7 0 0,0 0 10,-1-1 1,1-1-1,-1 1 0,1-2 0,-1 1 1,0-2-1,0 1 0,0-1 0,0-1 1,0 0-1,-1 0 0,1-1 0,-1 0 1,10-8-1,9-8 214,0-2 1,42-47-1,-67 68-270,2-5 54,1 0 0,-1 0 0,0-1 0,-1 1 0,0-1 0,0 0 0,0-1 0,-1 1 1,0 0-1,1-11 0,-2 12 40,-1 1 0,0-1 0,0 1 0,-1-1 0,0 1 0,0-1 0,-1 0 0,1 1 0,-1-1 0,-1 1 0,1-1 0,-1 1 0,0 0 0,-5-8 0,6 12 24,-1 0 1,0 0 0,0 1-1,0-1 1,0 1 0,-1-1-1,1 1 1,0 0 0,-1 0-1,1 0 1,-4-1 0,1 12-102,1 0 0,0 1 0,1 0 1,0-1-1,1 1 0,0 1 0,0-1 1,1 15-1,-1 1-17,-11 132-19,8-64 0,-5-2 0,-26 112 0,19-151 0,-44 93 0,58-141 0,3-5 0,-2 4 0,0-1 0,-1 1 0,1 0 0,-1-1 0,-6 8 0,9-12 0,0 0 0,-1 0 0,1-1 0,0 1 0,-1 0 0,1 0 0,0 0 0,-1 0 0,1 0 0,0-1 0,-1 1 0,1 0 0,0 0 0,0-1 0,-1 1 0,1 0 0,0 0 0,0-1 0,-1 1 0,1 0 0,0-1 0,0 1 0,0 0 0,0-1 0,-1 1 0,1 0 0,0-1 0,0 1 0,0 0 0,0-1 0,0 1 0,0 0 0,0-1 0,0 0 0,-4-14 0,4 9 0,0 0 0,1-1 0,-1 1 0,1 0 0,1 0 0,-1 0 0,1 1 0,0-1 0,0 0 0,1 0 0,0 1 0,0 0 0,7-11 0,7-6 0,35-37 0,-29 35 0,131-126 0,-53 56 0,160-160 0,-241 235 0,9-9 0,-2-1 0,38-51 0,-63 77 0,1-1 0,-1-1 0,0 1 0,0 0 0,0 0 0,-1-1 0,0 1 0,0-1 0,0 1 0,0-1 0,0 0 0,-1 1 0,0-1 0,-1-5 0,1 7 0,1 7 0,-1-1 0,1 1 0,-1 0 0,0 0 0,0 0 0,0-1 0,0 1 0,-2 7 0,0 1 0,-2 28 0,-5 80 0,9-108 0,1 0 0,0 0 0,0-1 0,2 1 0,-1 0 0,1-1 0,8 21 0,-9-30 0,-1 0 0,0-1 0,0 1 0,0 0 0,1 0 0,-1-1 0,1 1 0,0-1 0,-1 1 0,1-1 0,0 0 0,0 1 0,0-1 0,0 0 0,0 0 0,0 0 0,0-1 0,0 1 0,0-1 0,0 1 0,0-1 0,1 1 0,-1-1 0,0 0 0,0 0 0,0 0 0,1 0 0,-1-1 0,0 1 0,0-1 0,2 0 0,6-1 0,-1-1 0,1-1 0,-1 1 0,0-1 0,13-9 0,40-25 0,-2-3 0,93-84 0,-110 88 0,-43 38 0,0-1 0,0 0 0,-1 0 0,1 0 0,0 1 0,0-1 0,0 0 0,0 0 0,0 0 0,0 1 0,0-1 0,0 0 0,0 0 0,0 0 0,0 1 0,0-1 0,0 0 0,0 0 0,0 1 0,0-1 0,0 0 0,0 0 0,0 0 0,1 1 0,-1-1 0,0 0 0,0 0 0,0 0 0,0 0 0,0 1 0,0-1 0,1 0 0,-1 0 0,0 0 0,0 0 0,0 0 0,0 0 0,1 1 0,-1-1 0,0 0 0,0 0 0,0 0 0,1 0 0,-1 0 0,0 0 0,0 0 0,0 0 0,1 0 0,-1 0 0,0 0 0,0 0 0,0 0 0,1 0 0,-1 0 0,0 0 0,0 0 0,1 0 0,-1 0 0,0 0 0,0 0 0,0 0 0,0-1 0,1 1 0,-1 0 0,0 0 0,-5 18 0,-3 1 0,1 1 0,0 0 0,-6 38 0,12-52 0,0 0 0,1 0 0,0 1 0,-1-1 0,2 0 0,-1 0 0,1 0 0,0 0 0,0 0 0,1 0 0,0 0 0,0 0 0,0-1 0,0 1 0,1-1 0,0 1 0,7 8 0,-9-13 0,0 0 0,0-1 0,1 1 0,-1 0 0,0 0 0,1-1 0,-1 1 0,1-1 0,-1 1 0,1-1 0,-1 1 0,1-1 0,-1 0 0,1 0 0,-1 0 0,1 0 0,-1 0 0,1 0 0,-1 0 0,1-1 0,-1 1 0,1 0 0,-1-1 0,0 1 0,1-1 0,-1 0 0,1 1 0,-1-1 0,2-2 0,4-1 0,0 0 0,0-1 0,-1 0 0,7-7 0,-9 7 0,1 0 0,-1 0 0,0 0 0,0 0 0,-1 0 0,0-1 0,0 0 0,0 0 0,-1 0 0,1 0 0,-2 0 0,1 0 0,-1-1 0,1 1 0,-2 0 0,1-1 0,-1 1 0,0-1 0,0 1 0,-1-1 0,0 1 0,0-1 0,0 1 0,-1 0 0,0 0 0,0 0 0,-1 0 0,1 0 0,-1 0 0,-1 0 0,1 1 0,-1 0 0,0-1 0,0 2 0,-8-8 0,12 12 0,-1-1 0,1 1 0,0 0 0,-1-1 0,1 1 0,-1-1 0,1 1 0,0-1 0,-1 1 0,1-1 0,0 1 0,-1-1 0,1 1 0,0-1 0,0 1 0,-1-1 0,1 1 0,0-1 0,0 0 0,0 1 0,0-1 0,0 1 0,0-1 0,0 0 0,0 1 0,0-1 0,0 0 0,1 0 0,-1 1 0,1-1 0,0 0 0,-1 1 0,1-1 0,0 1 0,-1-1 0,1 1 0,0 0 0,0-1 0,-1 1 0,1 0 0,0-1 0,0 1 0,0 0 0,1 0 0,39-2 0,-37 2 0,11 0 0,0 0 0,0 1 0,0 1 0,-1 0 0,1 2 0,25 8 0,-37-10 0,0 0 0,0 0 0,0 0 0,-1 1 0,1-1 0,-1 1 0,0 0 0,0 0 0,0 0 0,0 0 0,0 0 0,0 0 0,1 5 0,-2-4 0,1 0 0,1 0 0,-1 0 0,0 0 0,1 0 0,0-1 0,4 5 0,-5-7 0,-1 0 0,0 0 0,1 0 0,-1-1 0,1 1 0,0 0 0,-1-1 0,1 1 0,-1-1 0,1 0 0,0 0 0,-1 1 0,1-1 0,0 0 0,-1 0 0,1-1 0,0 1 0,-1 0 0,1-1 0,0 1 0,-1 0 0,1-1 0,-1 0 0,1 1 0,1-2 0,38-18 0,-1-1 0,50-36 0,-84 53 0,0 0 0,0-1 0,0 2 0,1-1 0,0 1 0,-1 0 0,1 0 0,0 1 0,14-3 0,-20 5 0,0 1 0,1-1 0,-1 0 0,0 1 0,0-1 0,0 1 0,0-1 0,0 1 0,0 0 0,0-1 0,0 1 0,0 0 0,0 0 0,-1 0 0,1 0 0,0 0 0,0-1 0,-1 1 0,1 1 0,-1-1 0,1 0 0,0 2 0,11 29 0,-10-25 0,6 22 0,-7-20 0,2 0 0,-1 0 0,1 0 0,0-1 0,1 0 0,0 1 0,8 12 0,-11-21 0,-1 1 0,1-1 0,-1 1 0,1-1 0,0 1 0,-1-1 0,1 1 0,-1-1 0,1 0 0,0 1 0,-1-1 0,1 0 0,0 0 0,-1 1 0,1-1 0,0 0 0,0 0 0,-1 0 0,1 0 0,0 0 0,0 0 0,-1 0 0,1 0 0,0 0 0,-1 0 0,1 0 0,0-1 0,0 1 0,-1 0 0,1-1 0,0 1 0,-1 0 0,1-1 0,-1 1 0,1 0 0,0-1 0,-1 1 0,1-2 0,24-25 0,-16 16 0,8-8 0,0-1 0,13-23 0,-3 6 0,-25 35 0,0 0 0,-1 0 0,2 0 0,-1 0 0,0 1 0,0-1 0,0 1 0,1 0 0,-1 0 0,1 0 0,-1 0 0,5-1 0,36-7 0,-8 3 0,124-45 0,-105 38 0,-46 13 433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0:5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9744,'0'0'7399,"-2"14"-6853,-3 13-130,2 0 0,-1 47 0,4-65-257,0-1 0,1 1 0,0 0-1,0-1 1,1 1 0,0 0 0,1-1 0,0 0-1,0 0 1,0 0 0,1 0 0,0 0 0,1-1 0,10 13-1,-14-19-145,0 0-1,0 0 0,0 0 0,0 0 0,0-1 1,0 1-1,1 0 0,-1-1 0,0 1 0,0-1 1,1 1-1,-1-1 0,2 0 0,4 1-2391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0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7 10448,'0'0'14781,"-10"-2"-14627,2 1-116,5 0-28,1 0 0,0 1 0,0-1 0,-1 1 0,1 0 0,0-1 0,-1 1 0,1 0 0,-1 1 0,1-1 0,0 0 0,-1 1 0,1-1 0,0 1 0,0 0 0,-1 0 0,1 0 0,0 0 0,0 0 0,0 0 0,0 0 0,0 1 0,0-1 0,1 1 0,-4 3 0,-38 47 151,3 1 0,3 3 0,2 1 0,-37 81 1,58-106-77,1 2-1,1-1 1,3 1 0,0 1 0,2 0 0,2 0 0,1 0-1,2 1 1,4 68 0,1-87-2,0 0 0,1-1 1,0 0-1,2 0 0,-1 0 0,2-1 0,0 0 0,1 0 0,1-1 0,0 0 1,1 0-1,0-1 0,1 0 0,0-1 0,1 0 0,1-1 0,0 0 0,0-1 1,1-1-1,0 0 0,1-1 0,0 0 0,0-1 0,1-1 0,23 6 0,-7-2 245,-19-5 236,0-1-1,1-1 1,-1 0-1,28 2 1,-42-5-550,0 0 0,1-1-1,-1 1 1,0-1 0,1 1 0,-1 0 0,1-1 0,-1 1 0,1-1 0,-1 0 0,1 1 0,-1-1 0,1 1 0,-1-1 0,1 0 0,0 1 0,-1-1-1,1 0 1,0 1 0,0-1 0,0 0 0,-1 1 0,1-1 0,0 0 0,0 0 0,0 1 0,0-1 0,0 0 0,0-1 0,1-18-4383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7632,'0'0'10338,"2"14"-9539,-1 13-373,-1 0-1,0 0 1,-2 0 0,-9 43 0,-72 185 2291,67-213-2239,13-35-292,0 1 1,-1-1-1,-7 12 1,1-3 325,8 6 398,2-21-844,0 0 0,0 0 1,0 0-1,0-1 0,0 1 1,0 0-1,0 0 0,1 0 1,-1-1-1,0 1 0,0 0 1,1 0-1,-1-1 0,0 1 1,1 0-1,-1-1 0,1 1 1,-1 0-1,1-1 0,-1 1 1,1-1-1,-1 1 0,2 0 0,21-2 179,0-2 0,0 0 0,0-2 0,30-9 0,-30 7-102,1 1 1,0 1-1,39-3 1,5 1 265,-48 4-222,0 1 0,0 1-1,29 2 1,-37 2-26,-11-3-149,-1 0 0,1 1 0,0-1-1,0 0 1,0 0 0,-1 1 0,1-1-1,0 0 1,0 0 0,0 0 0,0 0-1,-1 0 1,1 0 0,0 0 0,0 0-1,0-1 1,-1 1 0,1 0 0,0 0 0,0-1-1,1 0 1,6-3 222,0 1-1000,-4-2-3366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0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0 964 15880,'0'0'2657,"1"15"-1977,12 179 897,-6-119-1124,23 191 1289,-29-258-1641,0 0 118,0 0 1,1 0-1,0 0 0,1 0 1,3 8-1,-1-29 470,-4-18-405,-2 0 1,-1 0-1,-6-32 0,1 6 45,0-12 90,-11-123 714,16 140-479,7-88-1,-3 127-532,0 1 0,0-1 1,2 1-1,-1 0 0,2 0 0,-1 0 0,9-12 0,-12 20-90,1 1 1,0-1-1,0 1 1,0 0-1,1 0 1,-1 0-1,1 0 1,0 0-1,0 0 1,0 1-1,0 0 1,0-1-1,0 1 1,1 0-1,-1 1 1,1-1-1,0 0 1,-1 1-1,1 0 1,0 0-1,0 0 1,-1 1-1,1-1 1,0 1-1,0 0 1,7 0-1,0 2 7,0 1-1,1 0 1,-2 1-1,1 0 1,0 1 0,-1 0-1,0 1 1,0 0-1,0 0 1,-1 1-1,0 0 1,-1 1 0,15 15-1,-15-13-1,0 0 1,0 1-1,-1-1 0,-1 2 0,0-1 1,0 0-1,-1 1 0,0 0 0,-1 0 1,-1 1-1,0-1 0,2 19 0,-5-24-21,0-1-1,0 1 1,-1-1-1,0 1 1,0-1-1,-1 1 1,1-1-1,-2 1 1,1-1-1,-1 0 0,1 0 1,-2 0-1,1-1 1,-1 1-1,1-1 1,-2 0-1,1 0 1,0 0-1,-10 7 1,8-7-2,0 0 0,0-1 0,-1 0 0,1 0-1,-1 0 1,0-1 0,0 0 0,0 0 0,0-1 0,-1 0 0,1 0 0,0-1 0,-1 0 0,0 0 0,1-1 0,-1 0 0,-8-1 0,-10-8-13,27 7 0,0 0 0,0 1 0,1-1 0,-1 0 0,1 0 0,-1 1 0,1-1 0,3-2 0,26-16 0,1 0 0,1 2 0,1 2 0,38-14 0,-70 29 0,182-64 0,-77 30 0,-93 30 0,3-2 0,0 1 0,0 1 0,1 1 0,0 0 0,29-2 0,-47 7 0,0-1 0,1 1 0,-1 0 0,0-1 0,1 1 0,-1-1 0,0 1 0,0 0 0,1-1 0,-1 1 0,0-1 0,0 1 0,0 0 0,0-1 0,0 1 0,0 0 0,0-1 0,0 1 0,0 0 0,-1-1 0,1 1 0,0 0 0,0-1 0,0 1 0,-1-1 0,1 1 0,-1 0 0,-7 22 0,-51 97 0,9-23 0,42-82 0,5-10 0,1 0 0,-1 0 0,1 0 0,0 0 0,0 1 0,0 5 0,1-10 0,1 0 0,0 0 0,0 0 0,0 0 0,1 0 0,-1 0 0,0 0 0,0 0 0,1 0 0,-1 0 0,0 0 0,1 0 0,-1 0 0,1 0 0,-1 0 0,1-1 0,-1 1 0,1 0 0,0 0 0,-1 0 0,1-1 0,0 1 0,0 0 0,0-1 0,-1 1 0,1-1 0,0 1 0,0-1 0,0 1 0,0-1 0,0 0 0,0 1 0,0-1 0,0 0 0,0 0 0,0 0 0,0 0 0,2 0 0,5 1 0,0 0 0,0 0 0,0-1 0,0-1 0,0 1 0,0-1 0,0 0 0,0-1 0,-1 0 0,1 0 0,0-1 0,-1 0 0,0 0 0,1-1 0,-1 0 0,-1 0 0,1-1 0,-1 1 0,10-10 0,-10 8 0,-1-1 0,1 0 0,-1 0 0,0 0 0,0-1 0,-1 1 0,0-1 0,0 0 0,-1-1 0,0 1 0,-1-1 0,0 1 0,0-1 0,-1 0 0,0 1 0,0-1 0,-1-14 0,-1 8 0,-1-1 0,0 1 0,-1 0 0,-9-28 0,10 37 0,-1 0 0,1 1 0,-1-1 0,0 1 0,0 0 0,-1 0 0,1 0 0,-1 0 0,0 0 0,-1 1 0,1 0 0,-1-1 0,1 2 0,-1-1 0,-7-3 0,11 6 0,1 1 0,0 0 0,-1 0 0,1-1 0,0 1 0,-1 0 0,1 0 0,0-1 0,-1 1 0,1 0 0,0 0 0,-1 0 0,1 0 0,0 0 0,-1 0 0,1 0 0,0 0 0,-1 0 0,1 0 0,-1 0 0,1 0 0,0 0 0,-1 0 0,1 0 0,-1 0 0,1 0 0,0 0 0,-1 0 0,1 0 0,0 1 0,-1-1 0,1 0 0,0 0 0,-1 0 0,1 1 0,0-1 0,0 0 0,-1 0 0,1 1 0,0-1 0,0 0 0,-1 1 0,1-1 0,0 0 0,0 1 0,0-1 0,-1 0 0,1 1 0,0-1 0,0 0 0,0 2 0,0-1 0,0 1 0,0-1 0,0 0 0,0 1 0,1-1 0,-1 1 0,0-1 0,1 1 0,-1-1 0,1 0 0,0 1 0,-1-1 0,2 2 0,4 3 0,-1 1 0,1-2 0,0 1 0,1-1 0,-1 0 0,1 0 0,0-1 0,0 0 0,1 0 0,-1 0 0,1-1 0,0 0 0,12 2 0,-10-2 0,0-2 0,0 1 0,0-1 0,1-1 0,-1 0 0,1 0 0,-1-1 0,0 0 0,0-1 0,17-4 0,-14 0 0,-1-1 0,0 0 0,0 0 0,-1-1 0,0 0 0,0-1 0,13-16 0,-7 6 0,-2 0 0,18-30 0,-17 24 0,21-25 0,-37 50 0,0 0 0,1-1 0,-1 1 0,0-1 0,1 1 0,-1-1 0,0 1 0,1 0 0,-1-1 0,1 1 0,-1 0 0,1-1 0,-1 1 0,1 0 0,-1 0 0,0-1 0,1 1 0,-1 0 0,1 0 0,0 0 0,-1 0 0,1 0 0,-1 0 0,1 0 0,-1 0 0,1 0 0,-1 0 0,1 0 0,-1 0 0,1 0 0,-1 0 0,2 1 0,-1 0 0,0 0 0,0 0 0,0 0 0,0 0 0,0 0 0,0 0 0,-1 0 0,1 1 0,0-1 0,-1 0 0,1 1 0,0 1 0,9 48 0,-9-48 0,2 38 0,-3 0 0,0 1 0,-3-1 0,-9 43 0,12-78 0,-1 0 0,0-1 0,0 1 0,-1-1 0,0 1 0,0-1 0,-3 7 0,4-11 0,1-1 0,-1 1 0,0 0 0,1 0 0,-1 0 0,0-1 0,1 1 0,-1 0 0,0-1 0,0 1 0,1-1 0,-1 1 0,0-1 0,0 1 0,0-1 0,0 0 0,0 1 0,0-1 0,-1 0 0,1 0 0,-1 0 0,0 0 0,1 0 0,-1-1 0,1 1 0,-1-1 0,1 1 0,-1-1 0,1 1 0,-1-1 0,1 0 0,0 0 0,-1 0 0,1 0 0,-2-2 0,-2 0 0,1 0 0,0-1 0,0 0 0,0 1 0,1-1 0,0-1 0,-1 1 0,1 0 0,1-1 0,-1 0 0,1 0 0,-1 1 0,1-1 0,1-1 0,-1 1 0,1 0 0,-2-10 0,3 4 0,0-11 0,0 21 0,0 1 0,1 0 0,-1-1 0,0 1 0,0 0 0,1-1 0,-1 1 0,0-1 0,1 1 0,-1 0 0,0 0 0,1-1 0,-1 1 0,1 0 0,-1 0 0,0-1 0,1 1 0,-1 0 0,1 0 0,-1 0 0,1 0 0,-1 0 0,1-1 0,-1 1 0,1 0 0,-1 0 0,0 0 0,1 0 0,-1 1 0,1-1 0,-1 0 0,1 0 0,-1 0 0,1 0 0,-1 0 0,1 1 0,-1-1 0,0 0 0,1 0 0,-1 0 0,1 1 0,32 13 0,0-1 0,0-2 0,1-1 0,1-2 0,50 6 0,-76-14 0,0 0 0,0-1 0,-1 0 0,1-1 0,0 1 0,0-2 0,-1 1 0,1-1 0,-1-1 0,0 1 0,0-1 0,0-1 0,0 1 0,-1-1 0,0-1 0,0 0 0,0 0 0,10-11 0,6-11 0,0-1 0,-2 0 0,21-41 0,-29 48 0,-18 80 0,4-42 0,2 0 0,3 27 0,-3-37 0,0-1 0,0 1 0,1 0 0,0-1 0,0 1 0,0-1 0,1 1 0,-1-1 0,1 0 0,6 8 0,-7-11 0,0 0 0,0 0 0,1 0 0,-1 0 0,0-1 0,1 1 0,-1-1 0,1 1 0,-1-1 0,1 0 0,0 0 0,-1 0 0,1 0 0,0 0 0,0-1 0,0 1 0,4-1 0,-2 0 0,0-1 0,0 1 0,0-1 0,0 0 0,-1-1 0,1 1 0,0-1 0,-1 0 0,7-3 0,5-5 0,-1 0 0,-1-1 0,0-1 0,19-18 0,-10 4 0,-1-1 0,-1-1 0,-1 0 0,-1-2 0,-2 0 0,-1-1 0,-1 0 0,-2-2 0,15-52 0,-10 12 0,-4 0 0,-2-1 0,2-105 0,-12 164 0,-2 1 0,1 0 0,-2-1 0,0 1 0,-1 0 0,-1-1 0,-5-17 0,8 32 0,0-1 0,0 1 0,0 0 0,0-1 0,-1 1 0,1 0 0,0 0 0,0-1 0,-1 1 0,1 0 0,0 0 0,0-1 0,-1 1 0,1 0 0,0 0 0,-1 0 0,1 0 0,0-1 0,0 1 0,-1 0 0,1 0 0,0 0 0,-1 0 0,1 0 0,-1 0 0,1 0 0,0 0 0,-1 0 0,1 0 0,0 0 0,-1 0 0,1 0 0,0 0 0,-1 0 0,1 0 0,0 1 0,-1-1 0,1 0 0,0 0 0,0 0 0,-1 0 0,1 1 0,0-1 0,-1 0 0,1 0 0,0 1 0,0-1 0,0 0 0,-1 0 0,1 1 0,0-1 0,0 0 0,-1 1 0,-11 18 0,3-2 0,1 1 0,1 0 0,1 1 0,0 0 0,1 0 0,-3 31 0,-2 121 0,9-152 0,1 45 0,3-1 0,2 0 0,3 0 0,3-1 0,32 102 0,-41-155 0,1 0 0,1 0 0,0-1 0,0 0 0,0 1 0,10 11 0,-12-18 0,-1-1 0,0 1 0,0-1 0,1 1 0,-1-1 0,1 0 0,0 0 0,-1 0 0,1 0 0,0 0 0,-1 0 0,1 0 0,0-1 0,0 1 0,0 0 0,0-1 0,0 0 0,0 1 0,-1-1 0,1 0 0,0 0 0,0 0 0,0 0 0,0 0 0,0-1 0,0 1 0,0-1 0,0 1 0,0-1 0,0 0 0,-1 1 0,1-1 0,0 0 0,0 0 0,-1 0 0,4-3 0,7-7 0,0 0 0,-1-1 0,0 0 0,0-1 0,14-24 0,3-3 0,50-71 0,-75 108 0,7-9 0,-10 12 0,0 0 0,1 0 0,-1 0 0,1 1 0,-1-1 0,1 0 0,-1 0 0,0 0 0,1 0 0,-1 1 0,0-1 0,1 0 0,-1 0 0,1 1 0,-1-1 0,0 0 0,0 1 0,1-1 0,-1 0 0,0 1 0,0-1 0,1 0 0,-1 1 0,0-1 0,0 1 0,0-1 0,1 0 0,-1 1 0,0-1 0,0 1 0,0-1 0,0 1 0,0-1 0,0 0 0,0 1 0,0-1 0,0 1 0,22 112 0,10 37 0,-31-149 0,-1 1 0,1 0 0,-1 0 0,1-1 0,0 1 0,0 0 0,0-1 0,0 1 0,0-1 0,0 1 0,0-1 0,0 0 0,1 1 0,-1-1 0,0 0 0,3 2 0,-2-2 0,-1-1 0,0 0 0,1 1 0,-1-1 0,0 0 0,1 0 0,-1 0 0,0 0 0,1 0 0,-1 0 0,0 0 0,1 0 0,-1 0 0,0-1 0,1 1 0,-1 0 0,2-2 0,3 0 0,-1-2 0,0 1 0,0 0 0,0-1 0,-1 0 0,1 0 0,-1 0 0,6-9 0,7-10 0,-1 0 0,-1-1 0,-1-1 0,11-29 0,-19 42 0,0 1 0,1 0 0,12-15 0,-15 21 0,-4 5 0,0 0 0,1-1 0,-1 1 0,0 0 0,0 0 0,0-1 0,0 1 0,1 0 0,-1 0 0,0 0 0,0 0 0,1 0 0,-1-1 0,0 1 0,0 0 0,1 0 0,-1 0 0,0 0 0,0 0 0,1 0 0,-1 0 0,0 0 0,0 0 0,1 0 0,-1 0 0,0 0 0,1 0 0,-1 0 0,0 0 0,0 0 0,1 0 0,-1 0 0,0 0 0,0 0 0,1 1 0,-1-1 0,0 0 0,0 0 0,1 0 0,-1 0 0,0 1 0,0-1 0,0 0 0,1 0 0,-1 0 0,0 1 0,0-1 0,0 0 0,0 0 0,0 1 0,0-1 0,1 0 0,-1 0 0,0 1 0,7 17 0,-5-14 0,4 17 0,0 0 0,5 31 0,-9-37 0,1 0 0,0 0 0,1 0 0,1 0 0,0-1 0,1 0 0,9 16 0,-15-29 0,1 0 0,-1 0 0,1-1 0,0 1 0,-1 0 0,1 0 0,0-1 0,-1 1 0,1 0 0,0-1 0,0 1 0,0 0 0,-1-1 0,1 1 0,0-1 0,0 0 0,0 1 0,0-1 0,0 0 0,0 1 0,0-1 0,0 0 0,0 0 0,0 0 0,0 0 0,0 0 0,0 0 0,0 0 0,0 0 0,0 0 0,0-1 0,0 1 0,0 0 0,0-1 0,0 1 0,-1 0 0,1-1 0,0 1 0,0-1 0,0 1 0,0-1 0,-1 0 0,1 1 0,0-1 0,-1 0 0,1 0 0,1-1 0,3-4 0,0-1 0,0 0 0,-1 0 0,6-11 0,3-11 0,10-34 0,-14 35 0,25-50 0,-34 77 0,1 0 0,-1 0 0,1 0 0,-1 0 0,1 1 0,-1-1 0,1 0 0,-1 0 0,1 1 0,-1-1 0,1 0 0,0 1 0,0-1 0,-1 1 0,1-1 0,0 1 0,0-1 0,0 1 0,-1-1 0,1 1 0,0 0 0,0-1 0,0 1 0,0 0 0,0 0 0,0 0 0,0 0 0,0 0 0,0 0 0,-1 0 0,1 0 0,0 0 0,0 0 0,0 0 0,0 1 0,0-1 0,1 1 0,3 2 0,0 0 0,0 0 0,-1 1 0,1 0 0,5 6 0,7 6 0,-5-6 0,1-1 0,0 0 0,0-1 0,27 12 0,-36-18 0,1-1 0,-1 0 0,1 0 0,0 0 0,0 0 0,-1-1 0,1 1 0,0-1 0,0-1 0,0 1 0,0 0 0,-1-1 0,1 0 0,0-1 0,-1 1 0,1-1 0,-1 1 0,1-1 0,-1-1 0,5-2 0,-6 3 0,1-1 0,-1 0 0,0 0 0,0 0 0,0-1 0,0 1 0,0-1 0,-1 1 0,0-1 0,1 0 0,-1 0 0,-1 0 0,3-6 0,1-6 0,-1 0 0,2-20 0,-6 35 0,0 1 0,1-1 0,-1 0 0,0 0 0,0 0 0,0 0 0,0 0 0,0 0 0,0 0 0,0 0 0,-1 0 0,1 0 0,0 0 0,0 0 0,-1 1 0,1-1 0,-1 0 0,1 0 0,-1 0 0,1 0 0,-1 1 0,0-2 0,0 2 0,1 0 0,-1 0 0,1 0 0,-1 0 0,1 0 0,-1 0 0,0 0 0,1 0 0,-1 0 0,1 0 0,-1 0 0,1 0 0,-1 0 0,1 0 0,-1 0 0,0 1 0,1-1 0,-1 0 0,1 0 0,-1 1 0,1-1 0,0 0 0,-1 1 0,1-1 0,-1 1 0,1-1 0,0 1 0,-1-1 0,1 0 0,0 1 0,-1-1 0,1 1 0,0-1 0,0 1 0,-1 0 0,-4 8 0,0 0 0,1 0 0,0 0 0,0 0 0,1 1 0,0-1 0,1 1 0,0 0 0,1 0 0,0 0 0,0-1 0,1 1 0,0 0 0,1 0 0,0 0 0,1 0 0,0 0 0,0 0 0,1-1 0,0 1 0,6 11 0,3 4 0,-6-9 0,1-1 0,1-1 0,0 1 0,20 25 0,-26-38 297,3 4-45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0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16983,'0'0'4016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0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13560,'0'0'1433,"12"-6"-601,28-10-311,1 1 1,1 1 0,0 3-1,1 2 1,0 1 0,0 2-1,1 3 1,48 1-1,-13 6 544,0 3 0,152 34 0,-201-30-512,-26-9-863,0 0 0,1 0 0,-1-1 0,1 1 0,-1-1 0,1 0 0,5 0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0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16072,'0'0'2831,"103"12"-2247,-43 0-296,-3 2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1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1017 9848,'0'0'9314,"11"-4"-8738,8-6-368,-1 0 1,0 0-1,0-2 1,-1 0-1,0-1 0,-2-1 1,1-1-1,-2 0 1,16-20-1,-2-6 213,-2-1-1,-2-2 1,28-68-1,-23 34 385,25-107 0,-45 141-263,-2 1 0,-2-1 0,-1-65 0,-33 216 1070,-53 464-632,-37 220 157,119-789-1118,-1 1-1,0-1 1,0 1 0,0-1-1,0 0 1,0 1 0,0-1-1,-1 0 1,1 0 0,-1 0-1,1 0 1,-3 3 0,3-5-11,1 0 1,0 0 0,-1 1 0,1-1-1,-1 0 1,1 0 0,-1 1-1,1-1 1,-1 0 0,1 0 0,0 0-1,-1 0 1,1 0 0,-1 0 0,1 0-1,-1 0 1,1 0 0,-1 0 0,1 0-1,-1 0 1,1 0 0,-1 0-1,1 0 1,-2-1 0,1 0 6,0 1-1,0-1 1,0 0 0,0 0-1,0 0 1,0 0 0,0 0 0,1-1-1,-1 1 1,0 0 0,0 0-1,1-1 1,-1-1 0,-6-14 57,1-1 1,0-1-1,2 1 1,0-1-1,1 0 1,1 0-1,1 0 1,0 0-1,2 0 1,2-21-1,-1 30-55,0 0-1,1 1 1,0-1 0,0 0 0,1 1-1,0-1 1,1 1 0,0 1-1,0-1 1,1 1 0,0-1-1,0 2 1,1-1 0,0 1 0,1 0-1,11-9 1,47-28-17,92-46 0,-99 59 0,-1-3 0,88-66 0,-144 98 0,23-18 0,-2 0 0,0-2 0,35-44 0,-53 60 0,0-1 0,-1 1 0,0-1 0,0 0 0,-1 0 0,0 0 0,0-1 0,-1 1 0,1-1 0,-2 1 0,1-1 0,-1 0 0,0 0 0,-1 0 0,0 1 0,0-1 0,-1 0 0,0 0 0,0 0 0,-5-14 0,5 19 0,0 1 0,0-1 0,0 1 0,0 0 0,0 0 0,-1-1 0,1 1 0,-1 0 0,0 0 0,1 1 0,-1-1 0,0 0 0,0 0 0,0 1 0,0-1 0,-1 1 0,1 0 0,0 0 0,-1 0 0,1 0 0,0 0 0,-1 0 0,1 1 0,-1-1 0,0 1 0,1-1 0,-1 1 0,1 0 0,-1 0 0,1 0 0,-1 1 0,0-1 0,1 1 0,-1-1 0,-2 2 0,-3 0 0,0 1 0,1 0 0,0 0 0,0 0 0,0 1 0,0 0 0,0 1 0,1-1 0,0 1 0,-9 9 0,5-4 0,1 2 0,0-1 0,1 1 0,1 0 0,0 1 0,0-1 0,-8 25 0,12-28 0,1 1 0,0-1 0,0 1 0,1-1 0,0 1 0,0-1 0,1 1 0,1 0 0,0-1 0,0 1 0,1-1 0,4 14 0,-4-16 0,0 0 0,1 0 0,0-1 0,0 1 0,1-1 0,0 1 0,0-1 0,1-1 0,-1 1 0,1-1 0,0 1 0,1-1 0,-1-1 0,1 1 0,0-1 0,0 0 0,0 0 0,1-1 0,0 0 0,-1 0 0,1 0 0,11 2 0,-2-2 0,1-1 0,0 0 0,0-1 0,0-1 0,0 0 0,-1-1 0,1-1 0,27-7 0,-28 5 0,1-1 0,-1 0 0,0-1 0,0 0 0,-1-2 0,1 0 0,24-18 0,-11 6 0,-18 13 0,0 0 0,-1-1 0,1 0 0,-2-1 0,1 0 0,15-20 0,-19 20 0,-1-1 0,0 0 0,0 0 0,-1 0 0,0 0 0,3-17 0,-6 23 0,0 0 0,0 0 0,-1 0 0,1 0 0,-1 0 0,0 0 0,0 0 0,-1 0 0,1 0 0,-1 0 0,0 0 0,0 0 0,0 0 0,-1 0 0,1 1 0,-1-1 0,0 0 0,0 1 0,0-1 0,-5-5 0,6 8 0,0 0 0,-1 0 0,1 1 0,0-1 0,-1 0 0,1 1 0,-1-1 0,1 0 0,-1 1 0,0 0 0,1-1 0,-1 1 0,1 0 0,-1 0 0,1 0 0,-1 0 0,0 0 0,1 0 0,-1 0 0,1 1 0,-1-1 0,0 0 0,1 1 0,-1 0 0,1-1 0,0 1 0,-1 0 0,1 0 0,-1-1 0,1 1 0,0 0 0,-2 2 0,-1 0 0,-1 1 0,1 0 0,0 0 0,0 0 0,0 0 0,1 1 0,-6 8 0,5-5 0,1 0 0,0 0 0,1 0 0,-1 0 0,2 0 0,-1 1 0,1-1 0,0 0 0,1 1 0,0-1 0,0 1 0,1-1 0,2 13 0,2 0 0,1 0 0,1 0 0,19 39 0,-25-56 0,1-1 0,0 1 0,0 0 0,1-1 0,-1 0 0,1 1 0,0-1 0,0 0 0,0-1 0,0 1 0,0 0 0,0-1 0,1 0 0,-1 1 0,1-1 0,0-1 0,6 3 0,-2-2 0,-1-1 0,0 0 0,0 0 0,1 0 0,-1-1 0,1-1 0,-1 1 0,0-1 0,10-2 0,4-4 0,-1 0 0,1-1 0,-1-1 0,-1 0 0,26-18 0,8-3 0,23-13 0,75-58 0,-135 89 0,-2-1 0,16-17 0,-17 17 0,0 0 0,27-20 0,-100 81 0,-64 67 0,78-66 0,41-43 0,0 0 0,1 1 0,-1-1 0,2 1 0,-1 0 0,-4 11 0,8-17 0,-1 0 0,1 0 0,0 0 0,0 1 0,-1-1 0,1 0 0,0 0 0,0 0 0,0 0 0,0 0 0,0 0 0,0 0 0,1 0 0,-1 0 0,0 1 0,0-1 0,1 0 0,-1 0 0,1 0 0,-1 0 0,1 0 0,-1 0 0,1-1 0,0 1 0,-1 0 0,1 0 0,0 0 0,0-1 0,-1 1 0,1 0 0,0 0 0,0-1 0,0 1 0,0-1 0,0 1 0,0-1 0,0 0 0,0 1 0,0-1 0,0 0 0,0 1 0,0-1 0,1 0 0,-1 0 0,2 0 0,1 0 0,1 0 0,0 0 0,0 0 0,-1-1 0,1 1 0,0-1 0,0 0 0,-1 0 0,7-3 0,2-4 0,0 0 0,0 0 0,-1-2 0,0 1 0,0-2 0,-1 0 0,0 0 0,-1-1 0,-1 0 0,9-13 0,0-4 0,-2 0 0,-1-1 0,19-50 0,-20 37 0,-1-1 0,-3 0 0,-1-1 0,-2 0 0,-2-1 0,-2 1 0,-2-1 0,-6-54 0,4 76 0,1 19 0,0 1 0,0 0 0,0-1 0,0 1 0,-1 0 0,1 0 0,-1-1 0,0 1 0,-1 0 0,1 0 0,-1 0 0,-2-5 0,4 9 0,-1-1 0,1 1 0,0 0 0,-1-1 0,1 1 0,0 0 0,-1-1 0,1 1 0,0 0 0,-1-1 0,1 1 0,-1 0 0,1 0 0,-1-1 0,1 1 0,-1 0 0,1 0 0,-1 0 0,1 0 0,-1 0 0,1 0 0,-1 0 0,1 0 0,-1 0 0,1 0 0,0 0 0,-1 0 0,1 0 0,-1 0 0,0 0 0,-12 13 0,-1 22 0,9-14 0,1 0 0,2 0 0,0 1 0,1 21 0,-1 4 0,-4 83 0,15 213 0,-7-328 0,0-1 0,1 1 0,0-1 0,1 1 0,1-1 0,0 0 0,1-1 0,0 1 0,1-1 0,11 15 0,-17-27 0,1 1 0,0-1 0,-1 0 0,1 0 0,0 1 0,0-1 0,0-1 0,0 1 0,0 0 0,0 0 0,0-1 0,0 1 0,0-1 0,1 1 0,-1-1 0,0 0 0,0 0 0,0 0 0,1 0 0,-1-1 0,0 1 0,4-2 0,3 0 0,1-1 0,-1 0 0,16-7 0,-7 0 0,1-1 0,-2 0 0,0-1 0,0-1 0,-1-1 0,0 0 0,-2-2 0,15-16 0,0-7 0,-1-1 0,31-59 0,-38 60 0,-2-1 0,-2-1 0,14-49 0,-26 72 0,5-12 0,-2 0 0,-1-1 0,-2 0 0,3-49 0,-10 76 0,-1 11 0,-5 11 0,-11 45 0,3 1 0,3 1 0,2 0 0,-2 87 0,11-4 0,4-126 0,0 0 0,1 1 0,1-1 0,12 34 0,-16-55 0,1 0 0,-1 0 0,0 0 0,1 0 0,-1 0 0,0 0 0,1 0 0,0 0 0,-1 0 0,1-1 0,-1 1 0,1 0 0,0 0 0,0-1 0,-1 1 0,1 0 0,0-1 0,0 1 0,0-1 0,0 1 0,0-1 0,0 1 0,-1-1 0,3 1 0,-2-1 0,1 0 0,-1-1 0,1 1 0,-1 0 0,1 0 0,-1-1 0,1 1 0,-1-1 0,0 1 0,1-1 0,-1 0 0,0 1 0,1-1 0,1-1 0,2-3 0,0 1 0,0-1 0,0 0 0,0 0 0,7-12 0,2-10 0,-1 0 0,-1-1 0,12-45 0,-4 14 0,-17 50 0,-1 5 0,-1-1 0,1 0 0,-1 1 0,0-1 0,0 0 0,-1 1 0,1-1 0,-1-5 0,0 10 0,0 0 0,0 0 0,0 0 0,0-1 0,0 1 0,0 0 0,1 0 0,-1 0 0,0-1 0,0 1 0,0 0 0,0 0 0,0 0 0,0 0 0,0 0 0,1-1 0,-1 1 0,0 0 0,0 0 0,0 0 0,0 0 0,1 0 0,-1 0 0,0 0 0,0 0 0,0 0 0,1 0 0,-1-1 0,0 1 0,0 0 0,0 0 0,1 0 0,-1 0 0,0 0 0,0 0 0,0 0 0,1 1 0,-1-1 0,0 0 0,15 3 0,13 10 0,-27-13 0,21 10 0,1-2 0,0-1 0,1 0 0,-1-2 0,1 0 0,26 1 0,-11-4 0,1-1 0,-1-2 0,40-7 0,-55 6 0,-17 2 0,0-1 0,0 0 0,0 0 0,0-1 0,0 1 0,0-1 0,12-6 0,-16 3 0,-11 3 0,-15 4 0,1 8 0,-1 0 0,1 1 0,1 1 0,0 2 0,-37 29 0,51-36 0,0 0 0,1 0 0,-1 0 0,1 1 0,1-1 0,-1 2 0,-5 11 0,10-17 0,0-1 0,0 1 0,0 0 0,0 0 0,0 1 0,1-1 0,-1 0 0,1 0 0,0 0 0,0 0 0,0 6 0,1-7 0,-1 0 0,1 0 0,0 0 0,-1-1 0,1 1 0,0 0 0,0 0 0,0-1 0,1 1 0,-1-1 0,0 1 0,0-1 0,1 1 0,-1-1 0,1 0 0,0 0 0,-1 0 0,1 0 0,0 0 0,2 1 0,0 0 0,0-1 0,0 0 0,0 0 0,0 0 0,0-1 0,0 1 0,0-1 0,0 0 0,0 0 0,0-1 0,0 1 0,0-1 0,0 0 0,0 0 0,0 0 0,0 0 0,0-1 0,0 0 0,-1 0 0,1 0 0,-1 0 0,1 0 0,-1-1 0,4-3 0,8-8 0,0 0 0,-2 0 0,19-26 0,-29 37 0,18-27 0,-9 14 0,24-28 0,-35 43 0,-1 1 0,1-1 0,0 0 0,-1 0 0,1 1 0,0-1 0,0 0 0,-1 1 0,1-1 0,0 1 0,0-1 0,0 1 0,0-1 0,0 1 0,1-1 0,5 14 0,-3-3 0,0 2 0,2 0 0,0-1 0,0 1 0,1-1 0,0-1 0,14 16 0,-17-22 0,-1 0 0,1-1 0,1 1 0,-1-1 0,0 0 0,1 0 0,0-1 0,-1 1 0,1-1 0,0 0 0,0-1 0,1 1 0,-1-1 0,0 0 0,0 0 0,1 0 0,-1-1 0,10 0 0,-1-2 0,-1 0 0,1-1 0,0 0 0,-1-1 0,0 0 0,0-1 0,19-11 0,6-6 0,37-28 0,21-13 0,-73 50 0,-1 2 0,28-21 0,-86 62 0,1 2 0,-38 44 0,65-66 0,0 0 0,1 1 0,0 0 0,0 0 0,-5 14 0,10-21 0,0 1 0,0 0 0,0 0 0,1 1 0,0-1 0,0 0 0,0 0 0,1 1 0,-1-1 0,1 0 0,0 1 0,1-1 0,-1 0 0,4 11 0,-3-14 0,0 1 0,1-1 0,-1 0 0,1 1 0,0-1 0,0 0 0,-1 0 0,2 0 0,-1 0 0,0 0 0,0 0 0,0-1 0,1 1 0,-1-1 0,1 0 0,0 0 0,-1 0 0,1 0 0,0 0 0,-1 0 0,1-1 0,0 1 0,0-1 0,0 0 0,-1 1 0,1-1 0,3-1 0,9 0 0,-1 0 0,0-1 0,26-7 0,-16 1 0,1 0 0,-2-2 0,0 0 0,0-2 0,-1 0 0,23-18 0,-11 6 0,-2-3 0,57-59 0,-65 57 0,0-1 0,-2-1 0,-2-1 0,0-1 0,-2 0 0,-2-1 0,17-51 0,-9 7 0,-4-1 0,14-111 0,-30 170 0,-2 11 0,0 0 0,-1 0 0,0 0 0,-1 0 0,0 0 0,0 0 0,-3-16 0,3 24 0,0 1 0,0 0 0,0 0 0,0 0 0,0 0 0,0 0 0,0 0 0,0 0 0,0 0 0,0 0 0,0-1 0,0 1 0,0 0 0,-1 0 0,1 0 0,0 0 0,0 0 0,0 0 0,0 0 0,0 0 0,0 0 0,0 0 0,0 0 0,0 0 0,-1 0 0,1 0 0,0 0 0,0 0 0,0 0 0,0 0 0,0 0 0,0 0 0,0 0 0,-1 0 0,1 0 0,0 0 0,0 0 0,0 0 0,0 0 0,0 0 0,0 0 0,0 0 0,0 0 0,-1 0 0,1 0 0,0 0 0,0 0 0,0 0 0,0 0 0,0 0 0,0 1 0,0-1 0,0 0 0,0 0 0,0 0 0,0 0 0,0 0 0,-1 0 0,1 0 0,0 0 0,0 1 0,-7 11 0,-6 17 0,-14 55 0,-27 146 0,49-209 0,-72 483 0,68-444 0,5-37 0,1 0 0,-1 23 0,3-30 0,1-2 0,0-15 0,1 1 0,0 0 0,-1-1 0,1 1 0,0-1 0,-1 1 0,1-1 0,0 1 0,-1-1 0,1 0 0,-1 1 0,1-1 0,-1 0 0,0 1 0,1-1 0,-1 0 0,0 0 0,1 1 0,-1-2 0,56-100 0,45-71 0,-99 170 0,17-25 0,46-49 0,-59 71 0,0 0 0,1 0 0,-1 1 0,1-1 0,1 2 0,-1-1 0,1 1 0,-1 0 0,1 0 0,0 1 0,1 0 0,-1 1 0,9-2 0,-15 4 0,0-1 0,-1 1 0,1 0 0,0 0 0,-1 0 0,1 0 0,0 1 0,-1-1 0,1 0 0,0 1 0,-1-1 0,1 1 0,-1 0 0,1-1 0,-1 1 0,1 0 0,-1 0 0,0 0 0,1 0 0,-1 0 0,0 0 0,0 0 0,0 0 0,1 1 0,-1-1 0,-1 0 0,1 1 0,0-1 0,0 1 0,0-1 0,-1 1 0,1-1 0,0 4 0,0-2 0,-1 0 0,1 0 0,-1 0 0,0 1 0,0-1 0,0 0 0,0 1 0,0-1 0,-1 0 0,0 0 0,1 0 0,-1 0 0,0 1 0,-1-1 0,1 0 0,-3 4 0,-4 4 0,-2 0 0,1-1 0,-1 0 0,0 0 0,-1-1 0,0-1 0,-1 0 0,-17 10 0,23-15 0,0 1 0,0 0 0,1 0 0,0 0 0,0 1 0,0-1 0,0 1 0,-3 6 0,7-10 0,1 0 0,0-1 0,0 1 0,0 0 0,0-1 0,0 1 0,0 0 0,0-1 0,0 1 0,0 0 0,1-1 0,-1 1 0,0 0 0,0-1 0,0 1 0,1-1 0,-1 1 0,0 0 0,1-1 0,-1 1 0,1-1 0,-1 1 0,1-1 0,-1 1 0,1-1 0,-1 1 0,1-1 0,-1 0 0,1 1 0,-1-1 0,1 0 0,1 1 0,26 14 0,-18-10 0,210 127 0,-197-122 850,-8-11-5635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1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11656,'0'0'7729,"-9"11"-7031,2-2-520,3-4-88,-1 0 0,2 0 0,-1 1 0,0-1 0,1 1 0,0 0 0,1 0 1,-1 0-1,1 0 0,0 0 0,1 0 0,-1 1 0,0 8 0,1 15 364,2 1 1,1 0-1,1-1 0,2 1 1,1-1-1,18 54 0,84 171 1785,-73-182-1399,-3 1 0,25 88 1,-45-115-387,-2 0 1,-3 1-1,3 61 0,-9-83-269,-2 0 0,0 0 0,-2 0 0,-1 0 0,-1 0 0,-1-1 0,-15 41 0,19-60-185,-1 0 0,0 0 0,0 0 0,-1-1 0,1 1 0,-1-1 0,0 0 0,-1 0 0,1 0 0,-1 0 0,0-1 0,0 1 0,0-2 0,-1 1 0,0 0 0,-8 3 0,4-7 978,7-3-3422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4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1470 8240,'0'0'12417,"14"-11"-12192,-1 0-163,6-2 96,-1-2 1,-1 0-1,30-34 0,57-73 978,-89 103-842,-1-1 1,-1 0 0,-1-1 0,0-1 0,-2 0 0,9-25 0,-19 45-255,1-1 4,-1 1-1,1-1 1,0 1 0,-1 0-1,1 0 1,0-1 0,0 1-1,1 0 1,1-3 0,-2 4 21,-11-2 263,9 6-315,-1 0-1,1 0 0,-1 0 1,0 0-1,0 0 1,0 0-1,0 0 1,0-1-1,-3 4 0,-7 8 15,-6 10-6,13-18-12,-1 1 0,2 0-1,-1 0 1,-5 12 0,0 5 28,1-5-23,1 0 0,1 1 0,-7 27 0,13-41-6,0 0 0,0 0 1,1 1-1,0-1 0,0 0 0,0 0 0,1 0 0,0 1 0,0-1 0,1 0 0,-1 0 0,1 0 1,1-1-1,-1 1 0,6 10 0,-5-13 18,-1 0 1,1 0-1,-1 0 1,1 0-1,0 0 0,0 0 1,0-1-1,1 1 1,-1-1-1,1 0 0,-1 0 1,1 0-1,0-1 1,-1 1-1,1-1 1,0 0-1,0 0 0,0 0 1,0 0-1,0-1 1,0 0-1,0 0 1,0 0-1,0 0 0,1-1 1,3 0-1,0-2 29,1 0-1,-1-1 1,0 0-1,0-1 1,0 1 0,-1-1-1,1-1 1,-1 1-1,-1-1 1,1-1-1,9-11 1,0-4 81,0-1-1,17-37 1,-18 32 58,27-39-1,-30 45-97,-11 19-75,0 0 0,1 0 1,-1 0-1,1 0 0,0 0 0,0 0 1,0 0-1,3-3 0,-4 6-18,-1 0 1,0 0-1,0 0 1,0 0-1,0 0 0,1 0 1,-1 0-1,0 0 0,0 0 1,0-1-1,1 1 1,-1 0-1,0 0 0,0 0 1,0 0-1,1 0 0,-1 0 1,0 0-1,0 0 1,0 0-1,1 1 0,-1-1 1,0 0-1,0 0 0,0 0 1,1 0-1,-1 0 1,0 0-1,0 0 0,0 0 1,0 0-1,1 1 0,-1-1 1,0 0-1,0 0 1,0 0-1,0 0 0,1 1 1,3 10 25,-1 15-19,-3 2 34,-1 0 0,0-1 1,-12 54-1,-3-35 120,39-66 91,78-134-46,-75 127-159,-15 22-36,-11 6-14,1-1 1,-1 1-1,0 0 0,0-1 1,0 1-1,1-1 0,-1 1 1,0 0-1,0-1 0,0 1 1,0 0-1,0-1 0,0 1 1,0-1-1,0 1 0,-1 0 1,1-1-1,0 1 0,0-1 1,0 1-1,-1 0 0,1-1 1,-1 2-1,-4 14 82,1 0 1,0 1-1,1-1 0,1 1 1,0 0-1,2 28 0,0-43-68,0 0-1,1 0 1,-1 0-1,0 1 1,1-1-1,-1 0 1,1 0-1,0 0 1,0 0-1,0 0 1,0 0-1,0 0 1,0 0 0,1-1-1,-1 1 1,1 0-1,-1-1 1,1 1-1,-1-1 1,3 2-1,-2-2-1,1 0 0,0 0 0,0 0 1,-1 0-1,1 0 0,0-1 0,0 1 0,0-1 0,0 0 0,0 0 0,-1 0 0,1 0 0,4-1 0,6-2 12,1 0 0,-1-1 0,0-1-1,0 0 1,13-8 0,22-10 30,76-42 96,-50 25-101,-45 27-1,-25 12-35,-1 0 1,0 0-1,1 0 1,-1-1-1,0 1 0,0-1 1,0 0-1,6-4 0,-9 5 21,-7 3 11,0 0 0,0 0-1,0 1 1,0 0 0,1 0 0,-1 0 0,-8 7 0,13-9-38,-13 9 16,0 0 0,1 0-1,0 2 1,0 0 0,1 0-1,1 1 1,-19 24 0,30-35-21,0-1 0,0 1 1,0 0-1,0-1 1,0 1-1,0 0 0,1 0 1,-1 0-1,0 0 0,1-1 1,0 1-1,-1 0 0,1 0 1,0 0-1,0 0 0,0 0 1,0 0-1,0 0 1,1 0-1,-1 0 0,0 0 1,1 0-1,0 0 0,-1-1 1,1 1-1,0 0 0,0 0 1,0-1-1,0 1 1,0 0-1,0-1 0,1 1 1,-1-1-1,0 0 0,1 1 1,-1-1-1,1 0 0,0 0 1,-1 0-1,1 0 1,0 0-1,0 0 0,-1-1 1,1 1-1,0 0 0,0-1 1,0 1-1,0-1 0,0 0 1,0 0-1,0 0 0,0 0 1,0 0-1,0 0 1,0 0-1,0-1 0,-1 1 1,1-1-1,0 1 0,3-2 1,7-3 2,1-1 0,-1 0 0,0-1 0,-1 0 1,1 0-1,-2-2 0,1 1 0,-1-1 0,0-1 1,-1 0-1,0 0 0,9-13 0,5-13 11,-1 0 1,27-60-1,-26 41 26,-1-1 0,19-84 1,8-120 90,-46 238-118,-1 0 0,0 0 0,-2 0 0,-1 0 0,0-1-1,-2 1 1,0 1 0,-10-33 0,12 53-24,1 0 0,0 0 0,-1 0 0,1 0 0,0 0 0,-1 1 0,1-1 0,-1 0 0,1 0 0,-1 1 0,0-1 0,1 0 0,-1 1 0,-1-2 0,2 2 4,-1 0 0,1 0 0,-1 0 0,1 0 0,0 0 0,-1 0 1,1 0-1,0 0 0,-1 0 0,1 0 0,0 0 0,-1 0 0,1 0 0,0 0 0,-1 0 0,1 0 1,-1 0-1,1 0 0,0 1 0,0-1 0,-1 0 0,1 0 0,0 0 0,-1 1 0,1-1 1,-18 27-148,14-19 152,-14 27-50,1 0 0,2 1 0,2 0 0,2 1 0,-10 51 0,6 1-75,-4 104 0,18-166 111,1-1 0,2 1-1,0 0 1,2-1-1,0 1 1,2-1 0,1 0-1,1-1 1,18 39-1,-23-59 35,-1-1-1,1 1 0,1 0 0,-1-1 0,1 0 0,-1 1 0,1-1 1,0-1-1,1 1 0,-1-1 0,0 1 0,1-1 0,0-1 0,0 1 1,0-1-1,6 3 0,-3-3 25,1 0 0,-1 0 0,0-1 0,1 0 0,-1 0 0,1-1 0,0 0 0,-1-1 0,16-2 0,-13 0-14,0 0 0,-1-1 0,0-1 0,1 0 0,-1 0 0,-1 0-1,1-1 1,-1-1 0,0 0 0,-1 0 0,0-1 0,0 0 0,0 0 0,-1-1 0,0 0 0,-1 0 0,0 0 0,0-1 0,-1 0 0,0 0 0,-1-1 0,5-16 0,-9 25-30,1 0 0,-1 0 0,0-1 0,0 1 0,0 0 0,0 0 0,0-1 0,0 1 0,0 0 0,-1 0 0,1 0 0,-1-1 0,0 1 0,1 0 0,-1 0 0,0 0 0,0 0 0,-1 0 0,-1-3 0,2 4 0,-1 0 0,1 0 0,0 1 0,0-1 0,0 0 0,-1 1 0,1-1 0,0 1 0,-1-1 0,1 1 0,0 0 0,-1 0 0,1-1 0,-1 1 0,1 0 0,0 0 0,-1 0 0,1 1 0,-1-1 0,1 0 0,0 0 0,-1 1 0,1-1 0,0 1 0,-1-1 0,1 1 0,0 0 0,0-1 0,0 1 0,-1 0 0,1 0 0,-1 1 0,-1 0 0,0 1 0,0 0 0,0 0 0,0 0 0,1 0 0,-1 0 0,1 0 0,0 1 0,-1-1 0,2 1 0,-1-1 0,0 1 0,1 0 0,0 0 0,0 0 0,0 0 0,0 0 0,0 0 0,1 0 0,0 0 0,0 0 0,0 0 0,0 0 0,1 0 0,0 0 0,1 7 0,0-5 0,0 1 0,0-1 0,1 0 0,0 1 0,0-1 0,0 0 0,1-1 0,0 1 0,0-1 0,0 1 0,1-1 0,0-1 0,0 1 0,0-1 0,7 5 0,-8-6 0,0-1 0,0 0 0,0 1 0,0-2 0,1 1 0,-1-1 0,1 1 0,-1-1 0,1 0 0,-1-1 0,1 1 0,0-1 0,-1 0 0,1 0 0,-1 0 0,1-1 0,0 1 0,-1-1 0,1-1 0,-1 1 0,1 0 0,-1-1 0,0 0 0,0 0 0,0 0 0,0-1 0,0 1 0,0-1 0,-1 0 0,4-3 0,10-10 0,-2 0 0,0 0 0,-1-1 0,-1-1 0,-1-1 0,0 1 0,11-27 0,-20 35 0,-2 9 0,-1 0 0,0-1 0,0 1 0,1 0 0,-1 0 0,1-1 0,-1 1 0,1 0 0,0 0 0,-1 0 0,1 0 0,0 0 0,0 0 0,0 0 0,0 0 0,0 0 0,0 0 0,0 0 0,0 1 0,1-2 0,1 1 0,-1-1 0,0 0 0,0 0 0,1 0 0,-1 0 0,0 0 0,0 0 0,-1 0 0,1 0 0,1-4 0,17-30 0,-14 26 0,20-44 0,-2 0 0,-3-1 0,-2-2 0,-3 0 0,11-64 0,-19 74 0,4-14 0,-4 0 0,2-67 0,-27 180 0,-42 300 0,-18 79 0,-31-14 0,88-336 0,14-48 0,-3 0 0,0 0 0,-3-1 0,-17 38 0,28-69 0,1 0 0,-1 0 0,1 0 0,-1 0 0,0 0 0,1 0 0,-1 0 0,0 0 0,0 0 0,0 0 0,0 0 0,0 0 0,0-1 0,0 1 0,0 0 0,0-1 0,0 1 0,-1 0 0,-5-6 0,5-10 0,2 2 0,1 0 0,1 0 0,0 0 0,1 0 0,1 0 0,-1 1 0,2-1 0,0 1 0,1 0 0,0 1 0,0-1 0,10-11 0,11-12 0,1 1 0,42-38 0,-28 30 0,87-82 0,-102 95 0,11-10 0,-3 0 0,57-84 0,-70 88 0,-3 0 0,-1-1 0,-1-1 0,-3 0 0,17-65 0,-27 76 0,-4 25 0,0 0 0,0 0 0,0 0 0,0 0 0,0 0 0,0 0 0,0 0 0,0 0 0,-1 0 0,1 0 0,0 1 0,0-1 0,-1 0 0,1 0 0,-1 0 0,1 0 0,-1 1 0,1-1 0,-1 0 0,1 0 0,-1 1 0,0-1 0,1 0 0,-1 1 0,-1-1 0,1 1 0,1 0 0,-1 0 0,0 1 0,0-1 0,0 0 0,0 1 0,1-1 0,-1 1 0,0-1 0,0 1 0,1-1 0,-1 1 0,0-1 0,1 1 0,-1 0 0,0-1 0,1 1 0,-1 0 0,1 0 0,0-1 0,-1 1 0,1 0 0,-1 1 0,-10 21 0,6-7 0,1 0 0,1 0 0,0 0 0,1 0 0,1 1 0,1-1 0,0 1 0,3 19 0,-2-23 0,2 0 0,-1 0 0,2 0 0,-1-1 0,2 1 0,0-1 0,0 0 0,1 0 0,1 0 0,12 17 0,-17-28 0,-1 1 0,0-1 0,0 0 0,1 0 0,-1 0 0,0 0 0,1 0 0,-1 0 0,1 0 0,-1-1 0,1 1 0,0 0 0,-1-1 0,1 0 0,0 1 0,-1-1 0,1 0 0,0 0 0,-1 0 0,1 0 0,0 0 0,0 0 0,-1 0 0,1 0 0,0-1 0,-1 1 0,1-1 0,0 1 0,-1-1 0,1 0 0,-1 0 0,1 1 0,-1-1 0,1 0 0,1-3 0,6-3 0,0 0 0,0-1 0,-1 0 0,7-10 0,-11 14 0,22-29 0,29-45 0,-52 74 0,0-1 0,1 0 0,0 1 0,0 0 0,0 0 0,7-6 0,-10 10 0,-1 1 0,1-1 0,-1 0 0,1 0 0,-1 1 0,0-1 0,1 0 0,-1 1 0,1-1 0,-1 1 0,0-1 0,1 0 0,-1 1 0,0-1 0,0 1 0,1-1 0,-1 1 0,0-1 0,0 1 0,0-1 0,1 1 0,-1-1 0,0 1 0,0-1 0,0 1 0,0 0 0,4 19 0,-2 108 0,-3-67 0,1-61 0,0 0 0,0 0 0,-1 0 0,1 0 0,0 0 0,0 0 0,0 1 0,0-1 0,0 0 0,0 0 0,0 0 0,0 0 0,1 0 0,-1 0 0,0 1 0,0-1 0,0 0 0,0 0 0,0 0 0,0 0 0,0 0 0,0 0 0,0 1 0,0-1 0,0 0 0,0 0 0,0 0 0,1 0 0,-1 0 0,0 0 0,0 0 0,0 0 0,0 0 0,0 0 0,0 0 0,1 1 0,-1-1 0,0 0 0,0 0 0,0 0 0,0 0 0,0 0 0,0 0 0,1 0 0,-1 0 0,0 0 0,0 0 0,0 0 0,0 0 0,0 0 0,1-1 0,8-5 0,11-14 0,-20 20 0,41-50 0,43-70 0,-77 110 0,-6 7 0,1 1 0,0 0 0,0-1 0,0 1 0,0 0 0,0 0 0,4-3 0,-5 5 0,-1 0 0,0 0 0,1-1 0,-1 1 0,0 0 0,1 0 0,-1 0 0,0 0 0,1 0 0,-1 0 0,1 0 0,-1 0 0,0 0 0,1 0 0,-1 0 0,1 0 0,-1 0 0,0 0 0,1 0 0,-1 0 0,1 0 0,-1 0 0,1 1 0,-1-1 0,1 1 0,0 0 0,-1-1 0,1 1 0,-1 0 0,1-1 0,-1 1 0,1 0 0,-1 0 0,0 0 0,1-1 0,-1 1 0,0 0 0,1 0 0,-1 1 0,3 16 0,-1-1 0,-1 1 0,-1 33 0,-1-34 0,1 1 0,1 0 0,5 32 0,-4-43 0,-2-4 0,0-1 0,1 1 0,-1-1 0,1 1 0,0-1 0,0 0 0,0 1 0,0-1 0,2 3 0,-2-4 0,0-1 0,0 1 0,0-1 0,0 0 0,-1 1 0,1-1 0,0 0 0,0 0 0,0 0 0,0 0 0,0 0 0,0 0 0,0 0 0,0 0 0,-1 0 0,1 0 0,0 0 0,0 0 0,0-1 0,0 1 0,0 0 0,-1-1 0,1 1 0,0 0 0,0-1 0,0 1 0,-1-1 0,1 0 0,0 1 0,-1-1 0,1 1 0,0-2 0,9-6 0,0 0 0,-1-1 0,0 0 0,0-1 0,14-20 0,30-62 0,-21 36 0,-21 32 0,-10 49 0,-2-5 0,0 0 0,2 0 0,0 1 0,1-1 0,1-1 0,7 23 0,-10-40 0,1 0 0,-1 0 0,1 0 0,0 0 0,0 0 0,0 0 0,0-1 0,0 1 0,1 0 0,-1-1 0,0 1 0,1-1 0,-1 1 0,1-1 0,0 1 0,-1-1 0,1 0 0,0 0 0,0 0 0,0 0 0,-1 0 0,1-1 0,0 1 0,0 0 0,0-1 0,1 1 0,-1-1 0,0 0 0,0 0 0,0 0 0,0 0 0,0 0 0,0 0 0,0-1 0,0 1 0,0-1 0,0 1 0,0-1 0,3-1 0,7-3 0,0-1 0,0 0 0,0 0 0,19-15 0,-11 4 0,0 0 0,-1-1 0,-1-1 0,-1 0 0,0-1 0,22-38 0,-7 3 0,40-93 0,-35 48 0,-4-2 0,23-125 0,-39 154 0,-13 52 0,-1 0 0,-1 0 0,-2-33 0,0 35 0,-1 12 0,-3 10 0,-4 17 0,6-15 0,-25 71 0,2 2 0,-21 117 0,-6 168 0,48-317 0,1 0 0,6 83 0,2-97 0,2 0 0,0-1 0,14 36 0,-20-66 0,0 0 0,-1 0 0,1 0 0,0-1 0,0 1 0,-1 0 0,1 0 0,0-1 0,0 1 0,0 0 0,0-1 0,0 1 0,0-1 0,0 1 0,0-1 0,0 0 0,0 1 0,0-1 0,0 0 0,0 0 0,1 0 0,-1 0 0,1 0 0,35 0 0,-23 0 0,-11 0 0,-1 0 0,1 0 0,-1 0 0,1 0 0,-1-1 0,1 1 0,0-1 0,-1 1 0,0-1 0,1 0 0,-1 0 0,1 0 0,-1 0 0,0-1 0,4-2 0,8-5 0,1-2 0,-2 1 0,0-2 0,0 0 0,-1-1 0,0 0 0,-1 0 0,0-1 0,-2-1 0,1 0 0,-2 0 0,0-1 0,-1 0 0,0 0 0,7-31 0,-9 29 0,0 2 0,5-30 0,-9 42 0,-1 0 0,1 0 0,-1 0 0,0 0 0,0 0 0,-1 1 0,1-1 0,-1 0 0,0 0 0,0 0 0,0 1 0,0-1 0,-3-4 0,4 7 0,-1 1 0,1 0 0,0-1 0,-1 1 0,1 0 0,0 0 0,0-1 0,-1 1 0,1 0 0,-1 0 0,1 0 0,0-1 0,-1 1 0,1 0 0,0 0 0,-1 0 0,1 0 0,-1 0 0,1 0 0,0 0 0,-1 0 0,1 0 0,-1 0 0,1 0 0,-1 0 0,1 0 0,0 0 0,-1 0 0,1 0 0,0 0 0,-1 0 0,1 1 0,-1-1 0,1 0 0,0 0 0,-1 0 0,1 1 0,-1-1 0,-12 12 0,6-4 0,0 0 0,1 0 0,0 1 0,1 0 0,0 0 0,0 0 0,1 0 0,0 1 0,-4 20 0,6-25 0,1 1 0,0-1 0,1 1 0,0-1 0,0 1 0,0-1 0,0 1 0,1-1 0,0 1 0,0-1 0,0 1 0,1-1 0,0 0 0,0 1 0,0-1 0,1 0 0,-1-1 0,1 1 0,0 0 0,6 6 0,-4-7 0,-1 0 0,1-1 0,0 1 0,0-1 0,0 0 0,1-1 0,-1 1 0,1-1 0,-1 0 0,1 0 0,0-1 0,0 1 0,0-1 0,0-1 0,0 1 0,0-1 0,0 0 0,0 0 0,0-1 0,9-2 0,5-1 0,0 0 0,-1-2 0,0-1 0,33-15 0,-27 8 0,1-1 0,-2-2 0,0 0 0,-1-2 0,30-30 0,-33 25 0,0-2 0,-1 0 0,-2 0 0,-1-2 0,25-56 0,-24 41 0,-2 0 0,17-79 0,3-94 0,-33 202 0,2-14 0,0 4 0,0-1 0,-2 0 0,-1-1 0,-4-46 0,0 51 0,-8-29 0,11 50 0,0 0 0,0 0 0,0 0 0,0 0 0,1-1 0,-2 1 0,1 0 0,0 0 0,0 0 0,0 0 0,0 0 0,0-1 0,0 1 0,0 0 0,0 0 0,0 0 0,0 0 0,0 0 0,0 0 0,0 0 0,0-1 0,0 1 0,0 0 0,0 0 0,-1 0 0,1 0 0,0 0 0,0 0 0,0 0 0,0 0 0,0 0 0,0 0 0,0-1 0,-1 1 0,1 0 0,0 0 0,0 0 0,0 0 0,0 0 0,0 0 0,0 0 0,-1 0 0,1 0 0,0 0 0,0 0 0,0 0 0,0 0 0,0 0 0,-1 0 0,1 1 0,0-1 0,0 0 0,0 0 0,0 0 0,0 0 0,0 0 0,0 0 0,-1 0 0,1 0 0,0 0 0,0 0 0,0 0 0,0 1 0,0-1 0,0 0 0,0 0 0,0 0 0,0 0 0,-7 16 0,-3 25 0,10-40 0,-80 506 0,76-462 0,3-1 0,1 1 0,3-1 0,1 0 0,2 1 0,20 69 0,-20-77 0,4 16 0,-9-51 0,0 0 0,0 1 0,0-1 0,0 1 0,0-1 0,0 0 0,1 0 0,-1 0 0,1 0 0,-1 0 0,1 0 0,0 0 0,0 0 0,0 0 0,0-1 0,3 2 0,-4-2 0,1-1 0,0 0 0,-1 1 0,1-1 0,0 0 0,-1 0 0,1 0 0,0 0 0,-1 0 0,1-1 0,-1 1 0,1 0 0,0-1 0,-1 1 0,1-1 0,-1 0 0,2 0 0,26-16 0,-28 16 0,14-9 0,21-22 0,-8 7 0,-28 25 0,0 0 0,0 0 0,1-1 0,-1 1 0,0 0 0,0 0 0,0 0 0,1 0 0,-1 0 0,0-1 0,0 1 0,0 0 0,1 0 0,-1 0 0,0 0 0,0 0 0,1 0 0,-1 0 0,0 0 0,0 0 0,1 0 0,-1 0 0,0 0 0,0 0 0,1 0 0,-1 0 0,0 0 0,0 0 0,1 0 0,-1 0 0,0 0 0,0 0 0,1 0 0,-1 1 0,0-1 0,0 0 0,1 0 0,-1 0 0,4 13 0,-3 16 0,-1-28 0,-4 50 0,2-31 0,0-1 0,2 0 0,0 0 0,1 0 0,6 35 0,-6-53 0,-1 0 0,1 0 0,-1 0 0,1 0 0,-1 0 0,1 0 0,-1 0 0,1 0 0,0-1 0,0 1 0,-1 0 0,1 0 0,0-1 0,0 1 0,0-1 0,0 1 0,0-1 0,0 1 0,0-1 0,0 1 0,0-1 0,0 0 0,0 0 0,0 1 0,0-1 0,0 0 0,0 0 0,0 0 0,0 0 0,0 0 0,0 0 0,0-1 0,0 1 0,0 0 0,0 0 0,0-1 0,2 0 0,6-2 0,-1 0 0,1-1 0,10-5 0,-14 6 0,44-27 0,-31 19 0,29-15 0,-47 26 0,1-1 0,-1 1 0,0 0 0,1 0 0,-1 0 0,0-1 0,1 1 0,-1 0 0,0 0 0,1 0 0,-1 0 0,0 0 0,1 0 0,-1 0 0,0 0 0,1 0 0,-1 0 0,1 0 0,-1 0 0,0 0 0,1 0 0,-1 0 0,0 0 0,1 0 0,-1 0 0,0 0 0,1 1 0,-1-1 0,0 0 0,1 0 0,-1 0 0,0 1 0,1-1 0,-1 0 0,0 0 0,0 1 0,1-1 0,-1 1 0,0 0 0,0 0 0,0 0 0,1 1 0,-1-1 0,-1 0 0,1 0 0,0 1 0,0-1 0,0 0 0,-1 0 0,1 0 0,-1 1 0,0 1 0,-18 35 0,-2 0 0,-35 46 0,25-37 0,-264 376 0,205-316 0,51-63 0,36-40 0,0-1 0,0 0 0,0 0 0,0 0 0,0-1 0,-7 5 0,10-7 0,0 0 0,-1 0 0,1-1 0,0 1 0,0 0 0,0 0 0,0 0 0,-1 0 0,1 0 0,0 0 0,0-1 0,0 1 0,0 0 0,0 0 0,0 0 0,-1 0 0,1-1 0,0 1 0,0 0 0,0 0 0,0 0 0,0-1 0,0 1 0,0 0 0,0 0 0,0 0 0,0-1 0,0 1 0,0 0 0,0 0 0,0 0 0,0-1 0,0 1 0,0 0 0,0 0 0,0 0 0,0 0 0,0-1 0,1 1 0,-1 0 0,0 0 0,2-11 0,0 4 0,1 1 0,0-1 0,0 1 0,1 0 0,0 0 0,0 0 0,0 1 0,1-1 0,9-8 0,6-4 0,26-17 0,-45 34 0,140-93 0,-106 72 0,-33 20 66,1 0 1,-1 1-1,1-1 1,-1 0-1,0-1 0,0 1 1,0 0-1,0-1 1,0 1-1,-1-1 0,1 1 1,1-5-1,2-18-4925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4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13672,'0'0'1136,"6"-11"-788,1-1-284,1 0 1,0 0-1,0 1 1,1 0-1,1 0 1,0 1-1,19-15 1,4 4 328,2 0 1,0 2-1,1 2 1,1 1-1,1 2 1,0 2-1,1 1 1,0 2 0,0 1-1,60-2 1,-77 9 151,1 1 1,-1 1-1,0 2 1,43 9 0,-64-12-522,0 0 0,0 0 0,0 1 0,0-1 0,0 0 0,0 1 0,0-1 0,-1 1 0,1-1 0,0 1 0,0-1 0,0 1 0,-1 0 0,1-1 0,1 2 0,-1 5-2888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4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13360,'0'0'8095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4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10656,'0'0'4153,"6"-11"-3300,9-16 844,25-35 1,-2 15 1164,-27 35-2278,0 0-1,-1-1 1,0 0-1,-2-1 1,1 0-1,-2 0 1,10-22-1,-9 11 560,-5 17-4420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13864,'0'0'2931,"15"-5"-2445,-4 1-385,106-27 943,-50 17-140,-11 1 373,0 3 0,105-6 0,-69 22 1180,-92-6-2422,0 0 1,0 0-1,1 0 1,-1 0-1,0 0 0,0 0 1,0 0-1,1 0 1,-1 0-1,0 0 0,0 0 1,1 0-1,-1 0 1,0 0-1,0 0 1,1 0-1,-1 0 0,0 0 1,0 0-1,1 0 1,-1 0-1,0 0 0,0 1 1,0-1-1,1 0 1,-1 0-1,0 0 1,0 0-1,0 1 0,0-1 1,1 0-1,-1 0 1,0 0-1,0 1 0,0-1 1,0 0-1,0 0 1,0 0-1,0 1 1,1-1-1,-1 0 0,-1 1-111,1-1-1,0 0 0,0 0 0,0 0 0,0 0 0,0 0 1,-1 0-1,1 0 0,0 0 0,0 0 0,0 0 0,-1 0 0,1 0 1,0 0-1,0 0 0,0 0 0,0 0 0,-1 0 0,1 0 1,0 0-1,0 0 0,0 0 0,0 0 0,-1 0 0,1 0 1,0 0-1,0-1 0,0 1 0,0 0 0,0 0 0,-1 0 0,1 0 1,0 0-1,0 0 0,0-1 0,0 1 0,0 0 0,0 0 1,0 0-1,0 0 0,0-1 0,-1 1 0,1 0 0,0 0 1,0 0-1,0 0 0,0-1 0,0 1 0,0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55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263 123 7736,'0'0'4960,"7"-11"-4767,21-33 3,-18 21 263,-8 15-121,1-10 482,-3 17-706,0 0-1,0-1 1,0 1-1,0 0 1,0-1-1,0 1 1,0 0-1,1-1 1,-1 1 0,0 0-1,1-1 1,1-1-1,-8 19 3721,-3 26-3401,2-9-231,-30 97 739,-89 205 0,62-162-166,36-92-120,26-68-402,2-12-213,0 0 1,0 0-1,0 0 0,0-1 0,0 1 1,0 0-1,-1 0 0,1 0 0,0-1 1,0 1-1,-1 0 0,1 0 0,0 0 1,-1-1-1,1 1 0,-1 0 1,1-1-1,-1 1 0,1 0 0,-1-1 1,0 2-1,-27 25 469,28-27-517,0 0 0,0 0 0,0-1 0,0 1 0,-1 0 0,1 0 0,0 0 0,0 0 0,0 0 0,0 0 0,0 0 0,-1 0 0,1 0 0,0-1 1,0 1-1,0 0 0,0 0 0,0 0 0,0 0 0,0 0 0,-1-1 0,1 1 0,0 0 0,0 0 0,0 0 0,0 0 0,0-1 0,0 1 0,0 0 0,0 0 0,0 0 0,0-1 0,0 1 0,0 0 0,0 0 0,0 0 0,0 0 0,0-1 0,0 1 0,0 0 0,1 0 0,-1-4-3203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55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1 165 10040,'0'0'5414,"6"-12"-4938,-3 4-392,-1 2-28,0 1-1,0 0 1,1-1-1,0 1 1,0 0-1,0 0 1,1 1-1,-1-1 1,1 1-1,0 0 1,1 0-1,-1 0 1,1 0-1,-1 1 1,10-6-1,14-3 304,1 1 0,1 2 1,-1 1-1,52-8 0,-28 10 807,99 1 0,-138 7-805,0-1 0,0 2-1,0 0 1,0 0 0,-1 2 0,0-1 0,0 2-1,0 0 1,21 13 0,-33-18-323,-1-1-1,1 0 1,0 0 0,-1 1 0,1-1-1,0 0 1,-1 0 0,1 0-1,0 0 1,-1 0 0,1 1 0,0-1-1,-1-1 1,1 1 0,0 0 0,0 0-1,-1 0 1,1 0 0,0 0-1,-1-1 1,1 1 0,1-1 0,3-2-3219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57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1 13968,'0'0'3999,"-2"16"-3715,-5 23-123,-1 0 0,-2-1 0,-23 58 0,-109 200 924,-41 96 1294,141-275-773,38-103-967,4-14-624,0 1 1,0-1-1,0 0 0,0 0 1,0 0-1,0 0 0,0 0 1,0 0-1,0 0 0,0 1 1,0-1-1,0 0 0,0 0 1,0 0-1,0 0 0,0 0 1,0 0-1,0 0 0,0 1 1,0-1-1,0 0 0,0 0 1,1 0-1,-1 0 0,0 0 1,0 0-1,0 0 0,0 0 1,0 0-1,0 0 0,0 0 1,0 1-1,1-1 0,-1 0 1,0 0-1,0 0 0,0 0 1,0 0-1,0 0 0,0 0 1,1 0-1,-1 0 0,0 0 1,0 0-1,0 0 0,0 0 1,0-1-1,2 1 31,0-1 0,0-1 0,0 1 0,-1 0 0,1 0 0,0-1 0,-1 1 0,1-1 0,-1 1 0,2-3 0,73-100 405,-47 61-266,2 2 0,1 1 0,48-44 0,-73 77-152,2-1 40,1 0-1,-1 0 1,20-11-1,-28 21-56,0 1 0,-1-1 0,1 1 0,-1-1 0,0 1 0,0 0 0,0-1 0,0 4 0,-5 33 60,-9 42-1,8-52-2,1 1-1,1-1 1,0 46 0,4-71-60,1 0 1,0 0-1,-1 0 0,1-1 1,1 1-1,-1 0 1,0-1-1,1 1 0,0 0 1,0-1-1,0 0 1,0 0-1,1 1 0,-1-1 1,1 0-1,0-1 1,0 1-1,0 0 1,0-1-1,0 0 0,0 0 1,1 0-1,-1 0 1,7 2-1,-2-1 10,0 0 0,0-1 1,0 1-1,1-2 0,-1 0 0,0 0 1,1 0-1,-1-1 0,1 0 0,13-2 0,-7-1 15,0 0 0,-1-1 0,1 0 0,-1-1 0,0-1-1,-1 0 1,1-1 0,-1-1 0,-1 0 0,1 0-1,-1-1 1,-1-1 0,18-19 0,-14 12 21,1-2 68,24-36 0,-36 50-101,-1 0 0,0 0 0,-1-1 0,1 0 1,-1 1-1,0-1 0,0 0 0,-1 0 0,0 0 1,0 0-1,0 0 0,-1-9 0,0 14-18,0 0-1,0 0 1,0 0 0,0 0-1,0 0 1,-1 0 0,1 0 0,0 0-1,-1 0 1,1 0 0,-1 0-1,1 0 1,-1 0 0,1 0-1,-1 0 1,1 0 0,-1 0-1,0 1 1,0-1 0,1 0-1,-1 0 1,0 1 0,0-1-1,-1 0 1,0 0-1,1 1 0,-1 0 1,1 0-1,-1 0 0,1-1 0,-1 1 0,1 1 0,-1-1 0,0 0 1,1 0-1,-1 1 0,1-1 0,-1 0 0,-1 2 0,-6 2 11,0 1 1,1 0-1,-16 11 0,23-15-17,-17 12 7,2 1 0,0 1 0,0 1 0,-18 23 0,27-30-6,1 0 1,0 0-1,0 1 1,1 0-1,0 0 1,1 1-1,0-1 1,1 1-1,0 0 1,-2 16-1,5-23 1,0-1 1,-1 0-1,2 1 0,-1-1 0,0 0 1,1 1-1,-1-1 0,1 0 0,0 0 1,0 1-1,1-1 0,-1 0 0,1 0 1,-1 0-1,1 0 0,0-1 0,0 1 1,0 0-1,0-1 0,1 1 1,-1-1-1,1 0 0,-1 0 0,1 0 1,0 0-1,4 2 0,-2-2 5,0 0 0,0 0 0,0 0 0,0 0 0,1-1 0,-1 0 0,1 0 0,-1 0 0,0-1 0,1 0 0,0 0 0,-1 0 0,1-1 0,-1 0 0,8-2 0,6-3 57,-1-1 0,-1-1 1,0-1-1,0-1 0,0 0 0,-1-1 1,-1 0-1,19-19 0,10-14 319,46-59 1,-78 89-258,-11 12-94,0 1 1,0-1 0,0 1 0,1-1-1,-1 1 1,0 0 0,1 0-1,-1-1 1,1 1 0,-1 0 0,1 0-1,-1 1 1,1-1 0,0 0 0,-1 0-1,3 0 1,-9 30 283,1-9-314,-1 0 0,0 0 0,-10 21 0,5-14-4,1 3 1,7-20 0,-1-1 0,-1 1 0,-7 16 0,7-12 0,13-18 0,17-20 0,14-25 0,2 3 0,2 1 0,74-58 0,-117 102 0,0 0 0,0 0 0,0 1 0,0-1 0,0 0 0,0 1 0,0-1 0,0 1 0,0-1 0,0 1 0,0 0 0,0-1 0,0 1 0,0 0 0,0 0 0,0 0 0,1 0 0,-1 0 0,0 0 0,2 0 0,-3 1 0,1-1 0,0 0 0,-1 1 0,1 0 0,-1-1 0,1 1 0,0-1 0,-1 1 0,1 0 0,-1-1 0,0 1 0,1 0 0,-1 0 0,0-1 0,1 1 0,-1 0 0,0 0 0,0 0 0,1-1 0,-1 1 0,0 1 0,0 7 0,0 1 0,0-1 0,-3 18 0,1-15 0,-6 61 0,-5 84 0,13-150 172,0 0-1,1 1 1,-1-1-1,5 12 1,-5-17-709,1 1 1,0-1-1,1 1 0,-1-1 1,0 1-1,1-1 0,-1 0 1,4 4-1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1:57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0 15072,'0'0'5510,"-5"15"-5023,0 1-339,0 2 72,-1-1 1,0 0 0,-15 27-1,8-24 67,-1 0 1,-1-1-1,0-1 0,-1 0 0,-1-1 0,-1-1 0,-1 0 0,0-2 0,-1 0 0,0-1 0,-25 12 1,26-15-210,-9 5 378,10-8-3566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02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1334 10448,'0'0'2437,"13"-3"-1601,1 0-576,-4 1-102,-1 0 0,0 0-1,-1-1 1,1 0 0,0-1 0,-1 0-1,0 0 1,8-6 0,12-11 450,-1-1 0,-1-2 0,-1-1 0,-1-1 0,28-40 0,-22 28 45,-10 15-148,-11 14-14,-2-1 0,12-15-1,-15 20 83,-3 11-273,-4 12-10,-19 80 199,-127 466 1235,98-376-1194,22-72 52,24-81-36,5-35-534,0 0 0,0-1 1,0 1-1,0 0 1,0 0-1,0 0 1,0 0-1,0 0 1,0 0-1,0 0 1,0 0-1,0 0 1,-1 0-1,1 0 0,0 0 1,0 0-1,0 0 1,0 0-1,0 0 1,0 0-1,0 0 1,0 0-1,0 0 1,0 0-1,0 0 1,0 0-1,0 0 0,0 0 1,0 1-1,0-1 1,0 0-1,-1 0 1,1 0-1,0 0 1,3-12 140,114-282 778,-29 59-401,47-104-6,-126 312-471,1 0 0,2 1 0,1 0 0,0 1 0,2 0 0,1 1 0,25-29 0,-40 52-51,0 0-1,0-1 0,0 1 1,0 0-1,1 0 1,-1 0-1,0 0 1,0 0-1,1 0 1,-1 0-1,0 0 1,1 0-1,-1 1 0,1-1 1,-1 0-1,1 1 1,0 0-1,-1-1 1,1 1-1,-1 0 1,1 0-1,0 0 1,-1 0-1,1 0 0,-1 0 1,1 0-1,0 0 1,-1 1-1,1-1 1,-1 1-1,1-1 1,2 2-1,-1 0-2,-1 0-1,0 1 1,1-1-1,-1 0 1,0 1 0,0 0-1,-1-1 1,1 1-1,0 0 1,-1 0-1,0 0 1,1 0 0,-1 0-1,0 0 1,0 5-1,2 13 2,0 0 0,-2 0 0,-1 0-1,0 0 1,-6 35 0,-1-14 0,-24 74 0,26-102 0,0 1 0,-2-1-1,1 0 1,-16 21 0,18-29 0,1-1 1,-1 0-1,0-1 0,0 1 1,-1-1-1,1 1 0,-1-2 1,0 1-1,0 0 0,0-1 1,-1 0-1,1 0 0,-1 0 1,-7 2-1,11-5 5,0 0 1,0 1-1,0-1 0,0 0 1,-1 0-1,1 0 0,0-1 1,0 1-1,0 0 0,0-1 1,0 0-1,0 1 0,0-1 0,1 0 1,-1 0-1,0 0 0,0 0 1,1 0-1,-1 0 0,0-1 1,1 1-1,-1 0 0,1-1 1,-1 1-1,1-1 0,0 0 1,0 1-1,0-1 0,0 0 0,0 0 1,0 0-1,-1-3 0,1 1 9,0 1 0,0-1-1,0 1 1,0-1 0,0 0-1,1 0 1,0 1 0,-1-1-1,1 0 1,1 0 0,-1 1-1,1-1 1,-1 0 0,1 1-1,0-1 1,0 1 0,2-5-1,0 3 0,1 1-1,-1 0 1,1-1-1,-1 1 0,1 1 1,0-1-1,1 1 0,-1-1 1,1 1-1,6-3 0,7-3 20,29-10 0,-20 9-18,32-12 9,45-19 23,-91 35-35,0-1 1,-1-1-1,1 0 0,-1 0 1,15-15-1,24-29 62,-3-3-1,-1-2 1,-4-1-1,56-99 1,-73 107-43,-2-1-1,25-80 1,15-107 39,-45 164 27,-13 56-73,0 0 0,-2-1 0,0 0 0,-2 0 0,0 0 1,-1-34-1,0 52-23,-1 0 0,0 0 1,0 0-1,-1 0 1,1 0-1,0 0 0,0 0 1,0 0-1,-1 0 0,1 0 1,0 0-1,-1 0 1,1 0-1,-1 0 0,0 0 1,1 0-1,-1 0 0,1 0 1,-1 1-1,-1-2 0,1 2-1,1 0-1,-1 0 1,0-1-1,0 1 1,1 0-1,-1 0 1,0 0-1,1 1 1,-1-1-1,0 0 1,1 0-1,-1 0 1,0 0-1,1 1 1,-1-1-1,0 0 1,1 1-1,-1-1 1,0 1-1,1-1 0,-1 0 1,0 2-1,-6 4-17,1 1-1,0 0 0,-9 11 0,11-11 20,-24 34-33,3 1 0,1 1-1,-31 80 1,28-62 26,-2 10 17,3 2 1,4 0-1,2 1 0,4 1 0,3 0 1,-3 84-1,15-132 36,2 1 0,1-1 0,1 1 0,14 52-1,-17-79-35,0 0-1,0-1 0,0 1 0,1-1 0,-1 1 0,0 0 0,0-1 1,1 1-1,-1-1 0,1 1 0,-1-1 0,0 1 0,1-1 0,-1 1 1,1-1-1,-1 0 0,1 1 0,0-1 0,-1 0 0,1 1 0,-1-1 1,1 0-1,-1 0 0,1 1 0,1-1 0,19-2 169,-14 0-100,0 0-1,-1-1 1,13-7 0,29-16 194,-31 17-177,-1 0 0,0 0-1,16-14 1,-24 17-90,1 0 1,1 1 0,-1 0-1,1 1 1,17-6 0,17-8-3,-34 14-3,0 1 0,1 0 0,-1 0 0,1 1 0,16 0 0,-6-1 0,-13 3 0,-1 0 0,1 0 0,-1 1 0,0 0 0,1 0 0,-1 1 0,0 0 0,9 4 0,-8-3 0,1-1 0,-1 0 0,1 0 0,-1 0 0,10 0 0,-17-2 0,0 0 0,0 0 0,0 0 0,0 0 0,0 0 0,0 0 0,0 0 0,0 0 0,0 0 0,0 0 0,0-1 0,0 1 0,0 0 0,0-1 0,0 1 0,0-1 0,0 1 0,0-1 0,0 1 0,0-1 0,0 1 0,-1-1 0,1 0 0,0 0 0,-1 1 0,1-1 0,0 0 0,-1 0 0,1 0 0,-1 0 0,1 0 0,-1 0 0,0 0 0,1 0 0,-1 0 0,0 0 0,0 0 0,1 0 0,-1 0 0,0 0 0,0 0 0,0 0 0,0 0 0,0 0 0,-1 0 0,1 0 0,0 0 0,0 0 0,-1 0 0,0-2 0,-1-1 0,0-1 0,0 0 0,0 1 0,0 0 0,-1-1 0,0 1 0,0 0 0,0 0 0,-6-5 0,5 7 0,0-1 0,0 1 0,0-1 0,0 1 0,-1 1 0,1-1 0,-1 1 0,1-1 0,-1 1 0,0 0 0,0 1 0,1-1 0,-1 1 0,0 0 0,0 0 0,1 1 0,-1-1 0,0 1 0,1 0 0,-1 0 0,-8 4 0,0 0 0,0 0 0,1 1 0,0 1 0,0 0 0,0 0 0,-14 13 0,6-3 0,1 1 0,-34 39 0,47-48 0,0-1 0,0 1 0,1-1 0,0 2 0,1-1 0,-1 0 0,2 1 0,0 0 0,0 0 0,-3 17 0,6-24 0,0 0 0,0 0 0,0 1 0,0-1 0,1 0 0,-1 0 0,1 0 0,-1 0 0,1 1 0,0-1 0,1 0 0,-1 0 0,0-1 0,1 1 0,0 0 0,0 0 0,4 4 0,-5-5 0,1-1 0,0 1 0,0-1 0,-1 0 0,1 1 0,0-1 0,0 0 0,0 0 0,1-1 0,-1 1 0,0 0 0,0-1 0,0 1 0,1-1 0,-1 0 0,0 1 0,0-1 0,1 0 0,-1-1 0,0 1 0,0 0 0,1-1 0,-1 1 0,0-1 0,0 1 0,3-2 0,6-4 0,-1 1 0,0-1 0,0-1 0,-1 0 0,1 0 0,-1-1 0,-1 0 0,0 0 0,0-1 0,8-12 0,8-14 0,28-54 0,-51 87 0,10-18 0,-4 10 0,-1-1 0,-1 0 0,9-24 0,-20 53 0,2-10 0,1 1 0,1 0 0,-1 1 0,1-1 0,1 0 0,0 1 0,0 15 0,2-11 0,2-1 0,-1 0 0,2 0 0,0 1 0,0-2 0,1 1 0,1-1 0,0 1 0,0-1 0,1-1 0,16 20 0,-21-28 0,1-1 0,-1 0 0,1 1 0,-1-1 0,1 0 0,0 0 0,0 0 0,0-1 0,0 1 0,0-1 0,0 1 0,1-1 0,-1 0 0,0 0 0,1-1 0,-1 1 0,5-1 0,-4 0 0,1 0 0,-1-1 0,0 0 0,1 0 0,-1 0 0,0-1 0,0 1 0,1-1 0,-1 0 0,-1 0 0,8-5 0,4-5 0,0-1 0,-1-1 0,0 0 0,20-28 0,-27 33 0,10-15 0,-1-1 0,21-43 0,13-22 0,-45 84 0,-1-1 0,0 0 0,1 1 0,0 0 0,10-10 0,-13 14 0,-1 1 0,1 0 0,0 0 0,0 0 0,-1 0 0,1 0 0,0 0 0,0 0 0,0 1 0,0-1 0,0 0 0,0 1 0,0 0 0,0 0 0,0-1 0,1 1 0,-1 0 0,0 1 0,0-1 0,0 0 0,0 1 0,0-1 0,3 2 0,3 1 0,-1 1 0,1 0 0,-1 1 0,0-1 0,0 1 0,-1 1 0,0-1 0,1 1 0,-2 0 0,1 1 0,-1-1 0,0 1 0,0 0 0,-1 1 0,0-1 0,-1 1 0,5 11 0,0 5 0,-1 1 0,-1-1 0,-1 1 0,3 41 0,-7-59 0,-1 1 0,0-1 0,0 1 0,-1-1 0,0 1 0,-1-1 0,1 1 0,-5 9 0,6-15 0,-1 0 0,0 0 0,0 0 0,0 0 0,0 0 0,0 0 0,-1 0 0,1-1 0,-1 1 0,1-1 0,-1 1 0,1-1 0,-1 1 0,0-1 0,1 0 0,-1 0 0,0 0 0,0 0 0,0 0 0,0 0 0,0 0 0,0-1 0,0 1 0,-1-1 0,1 0 0,0 1 0,0-1 0,0 0 0,0 0 0,0 0 0,-1-1 0,-3 0 0,-34-6 0,24 5 0,0 0 0,1-2 0,-1 0 0,-26-10 0,42 13 0,-3 1 0,1-1 0,0 0 0,0-1 0,-1 1 0,1 0 0,0-1 0,0 1 0,0-1 0,1 0 0,-1 1 0,0-1 0,1 0 0,-4-4 0,4 2 0,1 3 0,0 1 0,-1-1 0,1 0 0,0 0 0,0 0 0,-1 1 0,1-1 0,0 0 0,0 0 0,0 0 0,0 0 0,0 1 0,0-1 0,0 0 0,1 0 0,-1 0 0,0 1 0,0-1 0,1 0 0,0-1 0,-1 0 0,1 1 0,-1 1 0,0-1 0,0 1 0,0-1 0,0 1 0,0 0 0,1-1 0,-1 1 0,0-1 0,0 1 0,1 0 0,-1-1 0,0 1 0,1 0 0,-1-1 0,0 1 0,1 0 0,-1 0 0,0-1 0,1 1 0,-1 0 0,1 0 0,-1 0 0,1-1 0,-1 1 0,0 0 0,1 0 0,-1 0 0,1 0 0,0 0 0,14 7 0,20 26 0,-24-22 0,1-2 0,0-1 0,1 0 0,0-1 0,1-1 0,0 0 0,0-1 0,21 6 0,-33-11 0,4 1 0,-1 0 0,1 0 0,-1-1 0,1 1 0,-1-2 0,1 1 0,0-1 0,-1 1 0,1-1 0,-1-1 0,0 1 0,1-1 0,-1 0 0,0 0 0,0-1 0,0 1 0,0-1 0,0 0 0,5-6 0,5-2 0,-1-2 0,0 1 0,-1-2 0,17-23 0,75-118 0,-86 126 0,-14 22 0,0 1 0,0 0 0,1-1 0,0 2 0,0-1 0,8-5 0,-13 11 0,-1-1 0,0 1 0,1 0 0,-1 0 0,1 0 0,-1 0 0,0 0 0,1 0 0,-1 0 0,0 0 0,1 0 0,-1 0 0,0 0 0,1 0 0,-1 0 0,1 0 0,-1 0 0,0 0 0,1 0 0,-1 0 0,0 0 0,1 1 0,-1-1 0,0 0 0,1 0 0,-1 0 0,0 1 0,0-1 0,1 0 0,-1 0 0,1 1 0,6 14 0,-1 18 0,-6-32 0,0 17 0,0-1 0,-1 1 0,-1-1 0,-5 20 0,2-1 0,-4-1 0,6-27 0,1 0 0,0-1 0,1 1 0,-1 9 0,5-14 0,2-7 0,6-10 0,14-24 0,58-81 0,-78 112 0,-2 3 0,0 0 0,0 1 0,0-1 0,0 1 0,0-1 0,1 1 0,0 0 0,-1 1 0,9-6 0,-11 8 0,-1 0 0,0 0 0,1 0 0,-1 0 0,1 1 0,-1-1 0,0 0 0,1 0 0,-1 0 0,0 0 0,1 1 0,-1-1 0,0 0 0,0 0 0,1 0 0,-1 1 0,0-1 0,1 0 0,-1 1 0,0-1 0,0 0 0,0 0 0,1 1 0,-1-1 0,0 0 0,0 1 0,0-1 0,0 1 0,0-1 0,0 0 0,0 1 0,0-1 0,0 0 0,1 1 0,-2-1 0,1 0 0,0 1 0,0-1 0,0 1 0,0-1 0,0 1 0,-1 23 0,1-18 0,-6 41 0,-1 14 0,7-61 0,0 1 0,0-1 0,0 1 0,0-1 0,0 0 0,0 1 0,0-1 0,0 1 0,0-1 0,0 1 0,0-1 0,0 0 0,0 1 0,0-1 0,1 1 0,-1-1 0,0 0 0,0 1 0,0-1 0,1 0 0,-1 1 0,0-1 0,0 0 0,1 1 0,-1-1 0,0 0 0,1 1 0,-1-1 0,0 0 0,1 0 0,-1 1 0,0-1 0,1 0 0,-1 0 0,1 0 0,-1 0 0,0 0 0,1 1 0,-1-1 0,1 0 0,-1 0 0,1 0 0,-1 0 0,0 0 0,1 0 0,-1 0 0,1-1 0,-1 1 0,1 0 0,-1 0 0,0 0 0,1 0 0,-1 0 0,0-1 0,1 1 0,-1 0 0,1 0 0,-1-1 0,0 1 0,1-1 0,26-19 0,-25 18 0,83-77 0,-34 31 0,70-53 0,-108 91 0,-7 6 0,0-1 0,0 1 0,0 0 0,0 0 0,12-4 0,-17 8 0,0-1 0,0 1 0,0 0 0,0 0 0,-1 0 0,1-1 0,0 1 0,0 0 0,0 1 0,0-1 0,0 0 0,0 0 0,0 0 0,0 0 0,0 1 0,-1-1 0,1 0 0,0 1 0,0-1 0,1 1 0,-1 1 0,0-1 0,0 0 0,0 0 0,0 1 0,0-1 0,0 1 0,-1-1 0,1 1 0,0-1 0,-1 1 0,1 0 0,-1-1 0,0 1 0,0-1 0,1 4 0,-1 12 0,0 1 0,-1 0 0,-5 28 0,1-4 0,-2 10 0,3-21 0,-1 37 0,5-68 0,0 1 0,0 0 0,0-1 0,0 1 0,0 0 0,0 0 0,0-1 0,0 1 0,1 0 0,-1-1 0,0 1 0,0 0 0,1-1 0,-1 1 0,0 0 0,1-1 0,-1 1 0,1-1 0,-1 1 0,1-1 0,-1 1 0,1-1 0,-1 1 0,1-1 0,-1 1 0,1-1 0,0 0 0,0 1 0,1 0 0,0-1 0,0 0 0,0 0 0,0 0 0,-1 0 0,1 0 0,0 0 0,0 0 0,0 0 0,0-1 0,1 0 0,6-2 0,0 0 0,-1-1 0,12-6 0,126-85 0,-100 62 0,1 2 0,1 2 0,1 2 0,62-24 0,-107 50 0,-1 1 0,0-1 0,0 1 0,0-1 0,0 1 0,1 0 0,-1 0 0,0 0 0,0 1 0,5 0 0,-7-1 0,-1 1 0,1-1 0,0 0 0,0 0 0,-1 0 0,1 1 0,0-1 0,-1 0 0,1 1 0,-1-1 0,1 0 0,0 1 0,-1-1 0,1 1 0,-1-1 0,1 1 0,-1-1 0,0 1 0,1 0 0,-1-1 0,1 1 0,-1-1 0,0 1 0,1 0 0,-1-1 0,0 1 0,0 0 0,0 0 0,0-1 0,1 1 0,-1 0 0,0-1 0,0 1 0,0 0 0,0-1 0,-1 1 0,1 0 0,0 0 0,0-1 0,0 1 0,-1 0 0,1-1 0,0 1 0,0 0 0,-1-1 0,1 1 0,-1-1 0,1 1 0,-1 0 0,1-1 0,-1 1 0,-2 3 0,0 0 0,-1-1 0,1 1 0,-1-1 0,0 0 0,0 0 0,0 0 0,0 0 0,0-1 0,-6 3 0,-52 18 0,23-10 0,36-12 0,-14 6 0,1 0 0,-29 18 0,41-23 0,1 1 0,-1-1 0,1 1 0,-1 0 0,1 0 0,0 1 0,0-1 0,0 1 0,1-1 0,-1 1 0,1 0 0,0 0 0,0 0 0,0 0 0,1 0 0,-3 8 0,4-10 0,-1-1 0,1 0 0,0 0 0,0 0 0,0 0 0,0 0 0,0 0 0,0 1 0,0-1 0,0 0 0,0 0 0,1 0 0,-1 0 0,0 0 0,1 0 0,-1 0 0,1 0 0,-1 0 0,1 0 0,-1 0 0,1 0 0,0 0 0,-1 0 0,1 0 0,0 0 0,0-1 0,0 1 0,0 0 0,0-1 0,0 1 0,0-1 0,0 1 0,1 0 0,0 0 0,1-1 0,-1 0 0,0 1 0,0-1 0,0 0 0,0 0 0,1 0 0,-1 0 0,0-1 0,0 1 0,0-1 0,0 1 0,1-1 0,-1 0 0,3-2 0,18-12 0,-2-1 0,0-1 0,0-1 0,-2-1 0,26-33 0,-37 41 0,0 1 0,8-17 0,7-11 0,-14 20 0,-10 19 0,0 1 0,0-1 0,0 0 0,0 1 0,1-1 0,-1 1 0,1-1 0,-1 1 0,1-1 0,-1 1 0,1-1 0,0 1 0,0-1 0,0 1 0,0 1 0,-1 2 0,0 2 0,0-1 0,0 1 0,0-1 0,1 0 0,0 1 0,0-1 0,1 1 0,0-1 0,0 1 0,0-1 0,1 0 0,0 0 0,0 0 0,1 0 0,0 0 0,0 0 0,0 0 0,0-1 0,1 0 0,0 0 0,0 0 0,1 0 0,9 8 0,-3-4 0,0 0 0,0-1 0,1 0 0,0-1 0,1 0 0,0-1 0,0-1 0,0 0 0,0-1 0,1 0 0,0-1 0,0 0 0,0-1 0,0-1 0,0 0 0,0-1 0,0 0 0,1-2 0,-1 1 0,0-2 0,-1 0 0,1 0 0,0-1 0,17-8 0,54-33 850,-37 13-5635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05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0 534 10752,'0'0'9214,"10"-7"-8789,14-10-223,0 2 224,-2-2 1,0 0 0,30-31-1,11-24 420,36-48 536,-79 95-911,-12 16-102,-1-1-1,12-18 0,-17 24-224,-1 1 1,1 0-1,-1-1 1,0 1-1,0 0 0,0-1 1,-1 1-1,1-1 1,-1 1-1,0-1 0,0 0 1,0 1-1,-1-8 0,1 11-123,0 0-1,0 0 1,0-1-1,0 1 0,0 0 1,0 0-1,0-1 1,0 1-1,0 0 0,0 0 1,0-1-1,0 1 1,0 0-1,-1 0 0,1-1 1,0 1-1,0 0 1,0 0-1,0 0 0,0-1 1,-1 1-1,1 0 1,0 0-1,0 0 0,0 0 1,0-1-1,-1 1 1,1 0-1,0 0 0,0 0 1,-1 0-1,1 0 1,0 0-1,0 0 0,-1-1 1,1 1-1,0 0 1,-8 8 552,-3 16-335,8-12-206,0 0-1,0 0 0,1 0 1,1 0-1,0 1 1,1-1-1,0 0 1,3 15-1,-3-22-23,1-1 0,0 1 1,1-1-1,-1 0 0,1 1 0,0-1 0,0 0 0,0 0 0,0 0 1,1 0-1,0-1 0,-1 1 0,1-1 0,1 0 0,-1 1 0,0-2 1,1 1-1,0 0 0,-1-1 0,1 1 0,0-1 0,0 0 0,1 0 0,-1-1 1,5 2-1,0 0 22,0 0 1,0 0-1,1-1 1,-1 0 0,1-1-1,-1 0 1,1-1-1,-1 0 1,1 0 0,0-1-1,-1 0 1,1-1-1,-1 0 1,18-7-1,0-1 99,-17 7-69,0 0 0,0-1-1,-1 0 1,1-1 0,-1 0 0,-1-1 0,1 0-1,13-12 1,1-6 137,-1-2-1,-1-1 1,-1 0 0,-2-2-1,22-44 1,-34 61-139,-3 8-37,-1 0 0,1 0 0,-1-1 1,0 1-1,-1-1 0,1 0 0,-1 1 0,1-7 0,1 14-21,-1 7 0,-4 41 0,-2-1 0,-15 68 0,18-111 0,0-1 0,-1 1 0,0 0 0,0-1 0,0 1 0,-1-1 0,0 0 0,0 0 0,0 0 0,-5 6 0,7-11 0,0-1 0,1 1 0,-1-1 0,0 0 0,0 1 0,0-1 0,1 0 0,-1 1 0,0-1 0,0 0 0,0 0 0,1 0 0,-1 0 0,0 0 0,0 0 0,0 0 0,0 0 0,1 0 0,-1 0 0,0 0 0,0-1 0,0 1 0,1 0 0,-1-1 0,0 1 0,0 0 0,1-1 0,-1 1 0,0-1 0,1 1 0,-1-1 0,0 1 0,1-1 0,-1 0 0,1 1 0,-1-1 0,1 0 0,-1 1 0,0-2 0,-18-28 0,1-6 0,19 48 0,-1-10 0,0 0 0,1 0 0,-1 1 0,0-1 0,1 0 0,-1 0 0,1 0 0,0 0 0,1 4 0,2 0 0,1-1 0,-1 1 0,1-1 0,0 0 0,0 0 0,1 0 0,-1-1 0,1 1 0,0-2 0,0 1 0,1 0 0,-1-1 0,1-1 0,-1 1 0,1-1 0,0 0 0,0 0 0,14 1 0,-3-2 0,1 0 0,-1-1 0,1 0 0,-1-2 0,1 0 0,23-7 0,-19 3 132,1-2 0,-1-1 1,0 0-1,-1-2 0,0-1 0,22-15 1,-8 1-1879,-2-1 1,46-46-1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05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16479,'0'0'5600,"61"-20"-5288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1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1137 7232,'0'0'12943,"-8"10"-12528,-5 8-200,1 1 0,1 0 1,0 0-1,-13 37 0,15-27 219,1 0 0,1 1 0,-5 54 0,12-82-390,-1 0 0,1 0 0,0 0 0,0 0 0,0 0 0,1 0 0,-1 0 0,0-1 0,1 1 0,-1 0 0,1 0 0,-1 0 0,1 0 0,0-1 0,0 1 0,0 0 0,0-1 0,0 1 0,2 2 0,-2-3-7,1-1 0,-1 1 0,1 0 0,-1 0 0,1-1 0,-1 1 0,1-1 0,0 1 0,-1-1 0,1 1 0,0-1 0,-1 0 0,1 0 0,0 0 0,-1 0 0,1 0 0,2-1 0,4-1 53,0 0-1,0-1 1,-1 0-1,1 0 0,-1-1 1,0 1-1,13-10 0,-5 1 48,-1-1-1,0 0 0,0-1 1,13-19-1,44-68 405,-44 59-321,-14 24-62,-1 0 0,0-1 0,-2 0 0,10-25 0,-18 21 187,-6 17-131,-7 13 5,-1 6-138,0 1 0,0 1 0,2 0 0,0 1 0,-11 22 0,-31 89 335,50-121-372,0 1 0,1-1-1,0 0 1,0 1-1,0-1 1,1 1-1,0 0 1,0-1-1,1 1 1,0-1 0,0 1-1,0-1 1,1 0-1,0 1 1,0-1-1,1 0 1,-1 0-1,1-1 1,1 1 0,6 9-1,-10-14-34,1-1 0,0 1 0,0-1-1,0 1 1,0 0 0,0-1 0,0 1 0,-1-1 0,1 0 0,0 1-1,1-1 1,-1 0 0,0 0 0,0 1 0,0-1 0,0 0 0,0 0-1,0 0 1,0 0 0,0 0 0,0-1 0,2 1 0,26-9 113,-23 7-89,38-16 173,0-2 1,-2-2-1,0-2 0,52-39 1,-38 18 132,-39 30-160,2 1 1,31-20-1,-43 30-179,-5 3 0,0 0 0,0 0 0,0 0 0,0 0 0,0 0 0,0 0 0,0 0 0,0 1 0,1-1 0,1 0 0,-3 2 0,0-1 0,0 0 0,-1 1 0,1-1 0,0 1 0,0-1 0,-1 1 0,1 0 0,0-1 0,-1 1 0,1 0 0,0-1 0,-1 1 0,1 0 0,-1-1 0,1 1 0,-1 0 0,0 0 0,1 0 0,-1 0 0,0 0 0,1-1 0,-1 1 0,0 0 0,0 0 0,0 0 0,0 0 0,0 0 0,0 0 0,0 1 0,0 16 0,0 0 0,-1 0 0,-1 0 0,-1 0 0,-6 22 0,8-37 0,-11 32 0,10-28 0,-1 0 0,1 0 0,0-1 0,0 1 0,-1 13 0,3-20 0,0 0 0,0 0 0,0 0 0,0 0 0,0 1 0,0-1 0,0 0 0,0 0 0,0 0 0,0 0 0,0 0 0,0 0 0,1 0 0,-1 0 0,0 0 0,0 1 0,0-1 0,0 0 0,0 0 0,0 0 0,0 0 0,0 0 0,0 0 0,0 0 0,0 0 0,1 0 0,-1 0 0,0 0 0,0 0 0,0 0 0,0 0 0,0 0 0,0 0 0,0 0 0,0 0 0,1 0 0,-1 0 0,0 0 0,0 0 0,0 0 0,0 0 0,0 0 0,0 0 0,0 0 0,0 0 0,1 0 0,-1 0 0,0 0 0,0 0 0,0 0 0,0 0 0,0 0 0,0 0 0,10-6 0,7-10 0,32-35 0,15-18 0,90-74 0,-153 143 0,-1-1 0,1 0 0,0 0 0,0 1 0,0-1 0,0 0 0,0 1 0,0-1 0,0 1 0,0-1 0,0 1 0,0-1 0,0 1 0,0 0 0,1 0 0,-1 0 0,0-1 0,0 1 0,0 0 0,2 1 0,-2-1 0,0 1 0,-1-1 0,1 1 0,0-1 0,-1 1 0,1-1 0,-1 1 0,1-1 0,0 1 0,-1 0 0,0 0 0,1-1 0,-1 1 0,1 0 0,-1 0 0,0-1 0,1 1 0,-1 0 0,0 0 0,0 1 0,1 5 0,0 0 0,-1 0 0,0 0 0,-2 12 0,1-13 0,-3 17 0,1-1 0,2 1 0,0-1 0,1 1 0,1 0 0,1-1 0,5 24 0,-6-44 0,-1 0 0,0 0 0,1 0 0,0 0 0,-1 0 0,1 0 0,0 0 0,0 0 0,0 0 0,0-1 0,0 1 0,0 0 0,1-1 0,-1 1 0,1-1 0,-1 1 0,1-1 0,-1 0 0,1 1 0,0-1 0,0 0 0,0 0 0,2 1 0,-2-2 0,1 0 0,0 0 0,0 0 0,0 0 0,-1-1 0,1 1 0,0-1 0,0 0 0,-1 0 0,1 0 0,0 0 0,-1 0 0,1 0 0,-1-1 0,0 1 0,5-4 0,11-9 0,0 0 0,0-2 0,-2 0 0,29-35 0,48-83 0,-62 86 0,-12 16 0,-13 22 0,0 0 0,0 1 0,0 0 0,11-11 0,-17 19 0,1 1 0,-1 0 0,0-1 0,1 1 0,-1 0 0,0-1 0,1 1 0,-1 0 0,1 0 0,-1 0 0,1-1 0,-1 1 0,1 0 0,-1 0 0,0 0 0,1 0 0,-1 0 0,1 0 0,-1 0 0,1 0 0,-1 0 0,1 0 0,-1 0 0,1 0 0,-1 0 0,1 0 0,-1 0 0,1 1 0,-1-1 0,1 0 0,-1 0 0,0 1 0,1-1 0,-1 0 0,1 0 0,-1 1 0,0-1 0,1 0 0,-1 1 0,0-1 0,0 1 0,1-1 0,-1 0 0,0 1 0,0-1 0,1 1 0,-1-1 0,0 2 0,10 24 0,-9-24 0,4 19 0,-1 0 0,-1 1 0,-1-1 0,-1 1 0,-1 25 0,-3-5 0,-15 73 0,17-109 0,1-3 0,-1 0 0,0 0 0,1 0 0,-1 0 0,0 0 0,-1 0 0,1 0 0,-3 4 0,3-7 0,1 1 0,0-1 0,-1 0 0,1 0 0,-1 0 0,1 0 0,-1 0 0,1 0 0,-1 0 0,1 0 0,-1 0 0,1 0 0,-1-1 0,1 1 0,-1 0 0,1 0 0,0 0 0,-1-1 0,1 1 0,-1 0 0,1 0 0,0-1 0,-1 1 0,1 0 0,-1-1 0,1 1 0,0 0 0,-1-1 0,-9-10 0,9 9 0,-3-5 0,-1 0 0,0 0 0,-1 0 0,1 0 0,-1 1 0,0 0 0,-1 0 0,-8-6 0,10 9 0,3 2 0,3 4 0,5 7 0,-3-3 0,1-1 0,-1 0 0,1 0 0,0 0 0,0-1 0,1 1 0,0-1 0,7 6 0,-10-9 0,1 0 0,0 0 0,0-1 0,0 1 0,0-1 0,0 0 0,0 0 0,0 0 0,0 0 0,0 0 0,1-1 0,-1 0 0,0 1 0,0-1 0,1-1 0,-1 1 0,0 0 0,0-1 0,1 1 0,3-2 0,9-4 0,-1 0 0,0-1 0,0-1 0,0 0 0,-1-1 0,0 0 0,-1-1 0,0-1 0,-1 0 0,14-16 0,4-7 0,-2-2 0,36-58 0,110-227 0,-141 243 0,-2-1 0,25-107 0,-29 71 0,16-152 0,-41 251 0,-1 0 0,-1 0 0,-1 0 0,-4-28 0,5 44 0,0-1 0,0 1 0,0-1 0,0 1 0,0-1 0,0 1 0,0-1 0,0 1 0,0-1 0,0 1 0,0-1 0,-1 1 0,1-1 0,0 1 0,0-1 0,0 1 0,-1-1 0,1 1 0,0-1 0,-1 1 0,1 0 0,0-1 0,-1 1 0,1 0 0,-1-1 0,1 1 0,-1 0 0,1-1 0,-1 1 0,1 0 0,-1 0 0,1 0 0,-1-1 0,1 1 0,-1 0 0,1 0 0,-1 0 0,1 0 0,-1 0 0,1 0 0,-1 0 0,1 0 0,-1 0 0,1 0 0,-1 0 0,1 0 0,-1 1 0,1-1 0,-1 0 0,1 0 0,-1 1 0,1-1 0,-1 0 0,1 0 0,-1 1 0,1-1 0,-4 3 0,0 1 0,1-1 0,0 0 0,-1 1 0,-3 7 0,-6 9 0,1 2 0,0 0 0,-9 28 0,-22 76 0,28-78 0,-74 252 0,72-230 0,4 0 0,-5 97 0,17-149 0,-3 45 0,3 0 0,10 99 0,-8-152 0,1 0 0,0 0 0,1 0 0,0 0 0,1-1 0,7 15 0,-10-21 0,1-1 0,-1 1 0,1-1 0,0 1 0,0-1 0,0 0 0,0 0 0,0 1 0,1-2 0,-1 1 0,1 0 0,-1 0 0,1-1 0,0 1 0,-1-1 0,1 0 0,0 0 0,0 0 0,0 0 0,0-1 0,0 1 0,0-1 0,0 0 0,0 1 0,0-1 0,5-1 0,10-2 0,0-1 0,0 0 0,-1-2 0,0 0 0,1-1 0,16-9 0,5-6 0,50-36 0,8-21 0,-28 21 0,-67 56 0,-1 1 0,1 0 0,0-1 0,0 1 0,0 0 0,0 0 0,0 0 0,1 0 0,-1 1 0,0-1 0,0 0 0,0 1 0,1 0 0,-1-1 0,0 1 0,1 0 0,-1 0 0,0 1 0,1-1 0,-1 0 0,4 2 0,-2-1 0,-1 1 0,1 0 0,-1 0 0,1 0 0,-1 1 0,0-1 0,0 1 0,0-1 0,0 1 0,0 0 0,4 6 0,-2-2 0,0 0 0,-1 1 0,0 0 0,0 0 0,0 0 0,-1 0 0,0 1 0,-1-1 0,0 1 0,2 16 0,-13-44 0,5-3 0,2 7 0,-1-1 0,0 1 0,-1 0 0,-1 0 0,-10-20 0,15 34 0,-1-1 0,1 1 0,-1 0 0,1 0 0,-1 0 0,0 0 0,0 0 0,1 0 0,-1 0 0,0 0 0,0 1 0,0-1 0,0 0 0,0 0 0,0 1 0,0-1 0,0 0 0,0 1 0,-1 0 0,1-1 0,0 1 0,0-1 0,0 1 0,-3 0 0,2 0 0,0 1 0,0-1 0,1 1 0,-1-1 0,0 1 0,0 0 0,1 0 0,-1 0 0,0 0 0,1 0 0,-1 0 0,1 0 0,-1 1 0,-1 1 0,-4 6 0,-1 1 0,1-1 0,-10 21 0,11-18 0,-1-2 0,1 1 0,1 0 0,0 1 0,1-1 0,0 1 0,-3 15 0,5-17 0,0-4 0,1 0 0,0 0 0,1 1 0,-1 10 0,1-17 0,0 1 0,0 0 0,0-1 0,0 1 0,1 0 0,-1-1 0,0 1 0,0 0 0,1-1 0,-1 1 0,0 0 0,1-1 0,-1 1 0,0-1 0,1 1 0,-1-1 0,1 1 0,-1-1 0,1 1 0,0 0 0,0-1 0,0 0 0,0 1 0,0-1 0,0 0 0,0 0 0,0 0 0,0 0 0,0 0 0,0 0 0,0 0 0,0-1 0,0 1 0,0 0 0,0-1 0,0 1 0,0 0 0,0-1 0,1 0 0,4-4 0,0 1 0,-1-1 0,0 0 0,0 0 0,0 0 0,-1-1 0,0 0 0,7-11 0,1-1 0,61-90 0,-73 108 0,0 0 0,0 0 0,0 0 0,0 0 0,0 0 0,0 0 0,0 0 0,0 0 0,0 0 0,0 0 0,0 0 0,0 0 0,0 0 0,1 0 0,-1 0 0,0 0 0,0 0 0,0-1 0,0 1 0,0 0 0,0 0 0,0 0 0,0 0 0,0 0 0,0 0 0,0 0 0,0 0 0,1 0 0,-1 0 0,0 0 0,0 1 0,0-1 0,0 0 0,0 0 0,0 0 0,0 0 0,0 0 0,0 0 0,0 0 0,0 0 0,0 0 0,0 0 0,0 0 0,1 0 0,-1 0 0,0 0 0,0 0 0,0 0 0,0 0 0,0 0 0,0 0 0,0 1 0,0-1 0,0 0 0,0 0 0,0 0 0,0 0 0,0 0 0,0 0 0,0 0 0,0 0 0,0 0 0,0 0 0,0 1 0,2 8 0,-2 13 0,0 7 0,-1-6 0,4 37 0,-3-54 0,1 0 0,1-1 0,-1 1 0,1 0 0,-1-1 0,2 1 0,-1-1 0,1 0 0,-1 0 0,1 0 0,6 8 0,-7-12 0,0 1 0,0-1 0,-1 1 0,1-1 0,0 0 0,0 0 0,0 0 0,0 0 0,1 0 0,-1 0 0,0 0 0,0-1 0,1 1 0,-1-1 0,0 0 0,0 0 0,1 0 0,-1 0 0,0 0 0,1 0 0,-1 0 0,0-1 0,1 1 0,-1-1 0,0 0 0,4-1 0,5-3 0,0 0 0,-1-1 0,18-12 0,-25 17 0,20-17 0,-1 0 0,0-2 0,-1 0 0,-1-1 0,-1-1 0,29-45 0,-3-6 0,35-80 0,-32 52 0,-4-2 0,-5-2 0,37-156 0,-54 171 0,-22 90 0,0 0 0,0 0 0,1-1 0,-1 1 0,0 0 0,0-1 0,0 1 0,0 0 0,0-1 0,0 1 0,0 0 0,0 0 0,0-1 0,0 1 0,0 0 0,0-1 0,0 1 0,0 0 0,0-1 0,0 1 0,0 0 0,0-1 0,0 1 0,0 0 0,0-1 0,-1 1 0,1 0 0,0 0 0,0-1 0,0 1 0,-1 0 0,-6 7 0,-9 21 0,-25 74 0,4 2 0,-33 154 0,1 158 0,67-400 0,0 1 0,1 0 0,1 0 0,0-1 0,5 33 0,-5-49 0,0 1 0,1 0 0,-1 0 0,0 0 0,1 0 0,-1 0 0,0 0 0,1 0 0,-1 0 0,1-1 0,-1 1 0,1 0 0,0 0 0,-1-1 0,1 1 0,0 0 0,-1-1 0,1 1 0,0-1 0,0 1 0,0-1 0,-1 1 0,1-1 0,0 1 0,0-1 0,1 0 0,0 0 0,-1 0 0,1 0 0,0 0 0,0 0 0,-1 0 0,1-1 0,0 1 0,0-1 0,-1 0 0,1 1 0,-1-1 0,1 0 0,1-1 0,7-5 0,-1 0 0,0 0 0,11-12 0,-17 15 0,32-35 0,-2-1 0,32-49 0,-47 65 0,-20 29 0,0 1 0,1-1 0,-1 1 0,1-1 0,0 1 0,0 6 0,-1 6 0,0-10 0,-4 41 0,5-47 0,1 1 0,0-1 0,0 1 0,0-1 0,1 1 0,-1-1 0,1 1 0,-1-1 0,1 0 0,0 1 0,0-1 0,0 0 0,0 1 0,0-1 0,0 0 0,2 2 0,-2-3 0,0-1 0,0 0 0,0 1 0,0-1 0,0 0 0,0 0 0,0 1 0,0-1 0,0 0 0,0 0 0,0 0 0,0 0 0,0 0 0,0 0 0,0-1 0,0 1 0,0 0 0,0 0 0,0-1 0,2 0 0,20-10 0,-10 2 0,1-2 0,-2 1 0,1-2 0,-2 0 0,1 0 0,-2-1 0,15-22 0,10-10 0,177-241 0,-163 209 0,74-160 0,-107 198 0,-1-2 0,-1 0 0,-3 0 0,-1-1 0,6-68 0,-16 109 0,0-6 0,1 1 0,-1-1 0,-1 0 0,-1-8 0,2 15 0,0-1 0,0 0 0,0 0 0,0 1 0,0-1 0,0 0 0,0 0 0,-1 1 0,1-1 0,0 0 0,-1 0 0,1 1 0,-1-1 0,1 0 0,-1 1 0,1-1 0,-1 1 0,1-1 0,-1 1 0,1-1 0,-1 1 0,0-1 0,1 1 0,-1-1 0,0 1 0,1 0 0,-1-1 0,0 1 0,1 0 0,-1 0 0,0 0 0,0-1 0,0 1 0,1 0 0,-1 0 0,0 0 0,0 0 0,1 0 0,-1 0 0,0 1 0,0-1 0,1 0 0,-1 0 0,0 1 0,0-1 0,1 0 0,-2 1 0,-6 3 0,0 1 0,1 0 0,-1 0 0,1 0 0,0 1 0,-11 13 0,-36 47 0,38-44 0,-23 30 0,2 2 0,-46 94 0,63-108 0,3 2 0,1 0 0,2 0 0,-14 77 0,24-92 0,1 2 0,2-1 0,0 0 0,2 0 0,1 0 0,8 44 0,-5-53 0,0 0 0,1 0 0,1 0 0,1-1 0,1 0 0,0 0 0,1-1 0,1-1 0,0 1 0,16 15 0,-21-26 0,0 1 0,0-2 0,1 1 0,0-1 0,0 0 0,0 0 0,0 0 0,1-1 0,0-1 0,0 1 0,0-1 0,17 4 0,-17-6 0,-1 0 0,1-1 0,0 0 0,0 0 0,-1-1 0,1 1 0,0-2 0,-1 1 0,1-1 0,-1 0 0,1-1 0,-1 0 0,0 0 0,11-7 0,-6 2 0,1 0 0,-1-1 0,-1-1 0,0 0 0,0 0 0,-1-1 0,0-1 0,-1 0 0,0 0 0,13-26 0,-22 37 0,1 0 0,0-1 0,-1 1 0,1-1 0,-1 1 0,0-1 0,1 1 0,-1-1 0,0 1 0,0-1 0,0 1 0,0-1 0,0 1 0,0-1 0,-1-1 0,1 2 0,-1 1 0,1-1 0,0 1 0,-1-1 0,1 0 0,-1 1 0,1-1 0,-1 1 0,1-1 0,-1 1 0,1 0 0,-1-1 0,1 1 0,-1-1 0,0 1 0,1 0 0,-1 0 0,1-1 0,-1 1 0,0 0 0,0 0 0,0-1 0,-2 1 0,-1 0 0,1 0 0,0 1 0,0-1 0,0 0 0,0 1 0,0 0 0,0 0 0,0 0 0,0 0 0,1 0 0,-6 3 0,-9 8 0,-1 0 0,2 1 0,-20 20 0,29-26 0,0 0 0,0 1 0,1-1 0,0 2 0,1-1 0,0 1 0,0-1 0,1 2 0,-4 9 0,7-14 0,0-1 0,1 0 0,-1 1 0,1-1 0,0 1 0,0-1 0,1 1 0,0-1 0,-1 1 0,1-1 0,1 0 0,-1 1 0,1-1 0,-1 0 0,1 0 0,0 0 0,1 0 0,-1 0 0,1-1 0,0 1 0,-1-1 0,2 0 0,3 4 0,1 1 0,1-1 0,0 0 0,1 0 0,-1-1 0,1 0 0,1-1 0,-1 0 0,12 3 0,-13-5 142,0-1 0,1 0 0,-1-1 0,1 0 0,0 0 0,15-2 0,-19 1-556,0-1 0,0 0 0,0 0-1,0 0 1,-1-1 0,1 0 0,0 0 0,-1 0 0,1-1-1,-1 1 1,7-6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1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10656,'0'0'5775,"10"-4"-4972,15-4-465,-1 1 0,2 1 0,-1 0 0,27-1 0,118-3 794,-92 6-614,348 2 2051,-297 10-1805,12 1-205,-54-1-3140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4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22 12864,'0'0'15840,"-10"4"-15680,-31 12-4,36-14-104,0-1-1,0 0 1,1 0-1,-1 0 0,0-1 1,0 1-1,-7-1 1,10-1-25,-1 1 1,1 0 0,0 0-1,-1 1 1,1-1 0,-1 0 0,1 1-1,0-1 1,-1 1 0,1 0-1,0 0 1,0 0 0,-1 0-1,-2 2 1,4-2 12,-11 7 206,10-5-60,8-3 62,-1-2-121,-1 0 0,1 0 0,-1-1 0,0 1 0,0-1 1,5-4-1,-7 6-55,0 0 1,0-1 0,-1 1 0,1-1 0,0 0-1,-1 1 1,1-1 0,-1 0 0,0 0-1,0 0 1,1 0 0,-1 0 0,0 0 0,1-5-1,-4 1 409,0 1-1235,2-2-2833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11952,'0'0'2184,"13"-6"-1526,-4 1-514,3-1 31,0 0 1,1 1-1,0 1 0,-1 0 1,17-2-1,32-5 477,405-50 3819,-300 40-2345,-85 9-783,-62 15-736,-6-1 518,-19 16-626,-5 10-828,6-14-3033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7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1 8840,'0'0'12849,"-6"14"-12563,4-10-261,-9 22 155,-1-1 0,-19 29 1,-104 131 1135,134-184-1302,-30 41 353,28-38-269,1 0 0,0 0 0,0 0 0,1 0-1,-1 0 1,1 0 0,0 0 0,0 0 0,0 0 0,0 6 0,2-9-78,-1-1 0,1 1 0,-1-1 0,1 0 0,-1 1 0,1-1 0,0 0 0,-1 0 0,1 1 0,0-1 0,-1 0 0,1 0 0,0 0 1,-1 0-1,1 0 0,0 0 0,-1 0 0,1 0 0,0 0 0,-1 0 0,1 0 0,0 0 0,-1 0 0,1-1 0,1 1 0,24-6 39,-25 6-59,11-3-54,-2-1 0,1-1-1,15-7 1,-7 1-2635,-16 10 1989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8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0 12456,'0'0'5351,"-5"11"-4781,-117 238 2612,80-159-1833,38-82-1116,1 1 1,0 0-1,1 0 0,0 0 0,0 0 1,1 0-1,0 1 0,1 15 0,1-21-150,0-1 0,0 1 0,0-1 0,0 0 0,1 1-1,-1-1 1,1 0 0,2 4 0,4 3-3115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19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0 9040,'0'0'10325,"5"17"-9916,-2-9-350,1 3 8,-1-1-1,0 1 0,-1 0 0,0 0 1,-1 0-1,0 0 0,0 1 0,-1-1 1,-1 0-1,-2 11 0,-88 353 1712,-3 14 27,84-279-591,8-100-894,-1-1 42,6-14 759,9-32-741,-2 1 1,10-70-1,-17 90-300,53-473 1391,-54 452-1147,-2 0 0,-1 0 1,-9-45-1,10 80-283,0 0 1,-1 0-1,1 0 0,0 1 0,0-1 0,0 0 1,0 0-1,0 0 0,0 0 0,0 0 1,1 0-1,-1 0 0,1 1 0,-1-1 1,1 0-1,0 0 0,0 1 0,-1-1 1,1 0-1,2-1 0,-2 2-9,1 0 1,0 0-1,-1 1 0,1-1 0,0 1 1,-1-1-1,1 1 0,0 0 0,0-1 1,-1 1-1,1 0 0,0 0 0,0 0 1,-1 1-1,1-1 0,0 0 0,0 0 1,-1 1-1,1 0 0,0-1 0,-1 1 1,4 1-1,16 7-32,-1 0 0,0 1 0,0 1 0,-1 1 0,0 1 0,-1 1 0,-1 0 0,0 1 0,-1 1 0,0 1 0,-2 0 0,15 21 0,10 20 0,-2 1 0,44 96 0,-68-127 0,-2 0 0,-1 0 0,-2 1 0,-1 1 0,-1 0 0,-1-1 0,-2 1 0,0 41 0,-4-58 0,0-1 0,0 1 0,-2 0 0,1-1 0,-2 1 0,0-1 0,0 0 0,-1 0 0,-1 0 0,-13 21 0,10-21 0,0-1 0,-1 0 0,0 0 0,-1-1 0,0 0 0,-1-1 0,0-1 0,0 1 0,-17 7 0,6-4 0,-1-1 0,1-2 0,-2 0 0,1-1 0,-1-2 0,-1 0 0,1-2 0,-1-1 0,-31 1 0,48-4 0,-14 0 0,1-1 0,-33-5 0,50 5 0,1 1 0,-1-1 0,1-1 0,-1 1 0,1 0 0,-1-1 0,1 0 0,0 0 0,0-1 0,0 1 0,0-1 0,0 0 0,1 0 0,-1 0 0,1 0 0,0 0 0,0-1 0,-3-4 0,5 6 0,1 1 0,-1-1 0,1 1 0,0-1 0,0 1 0,0-1 0,0 1 0,0-1 0,0 1 0,0-1 0,0 1 0,0-1 0,1 1 0,-1-1 0,1 1 0,-1-1 0,1 1 0,0 0 0,-1-1 0,1 1 0,0 0 0,0-1 0,0 1 0,0 0 0,0 0 0,2-2 0,35-29 0,-32 28 0,30-21-3987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22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1190 10344,'0'0'4794,"10"0"-4075,-4 0-613,1 0 1,0-1-1,-1 0 1,1 0-1,0 0 1,-1 0-1,0-1 1,1 0-1,-1-1 0,0 0 1,0 0-1,7-4 1,7-8 219,-2 0 1,1-1-1,-2-1 1,19-23-1,57-85 1311,-51 68-748,-31 42-451,-1-1 0,13-25 0,-20 34-140,1-1 1,-1 0-1,-1 0 0,0 0 1,0 0-1,0-1 0,-1 1 1,0-9-1,-7-13 1870,6 29-1774,0-8 1520,5 7-1799,-1-1-1,1 1 1,0-1 0,1 1 0,-1 1 0,0-1-1,1 1 1,-1 0 0,7-1 0,-1 0-52,0 1 0,1 0 1,-1 0-1,1 1 0,-1 1 1,1 0-1,-1 0 0,0 2 1,0-1-1,1 1 0,-1 0 1,-1 1-1,17 9 0,-24-11-39,0 0 0,0 1 0,0 0-1,0 0 1,-1 0 0,1 0 0,-1 0-1,1 0 1,-1 1 0,0-1 0,-1 1-1,1-1 1,-1 1 0,1 0 0,-1-1-1,0 1 1,0 0 0,-1 0 0,1 0-1,-1 0 1,0 6 0,0 2 28,-1 1 0,0-1 1,-1 0-1,-1 0 0,-5 17 0,8-28-51,-7 24 2,-2 0 1,-1-1-1,-13 24 1,21-44-4,-1 0 0,1 1 0,1-1 0,-1 1 0,1-1 0,-1 1 0,1 0 0,0 0 0,1-1 0,-1 1 0,1 0 0,0 0 0,1 0 0,-1 0 0,1-1 0,0 1 0,0 0 0,2 6 0,-2-8 0,1 1 0,-1-1 0,1 0 0,0 0 0,0 0 0,0 0 0,0 0 0,0 0 0,0-1 0,1 1 0,0-1 0,-1 0 0,1 0 0,0 0 0,0 0 0,0 0 0,0 0 0,0-1 0,1 1 0,-1-1 0,0 0 0,1 0 0,-1-1 0,1 1 0,5 0 0,1-1 0,1 0 0,-1-1 0,0 0 0,0-1 0,1 0 0,-1 0 0,0-1 0,-1 0 0,1-1 0,0 0 0,14-10 0,3-4 0,-1-1 0,34-32 0,-44 38 0,10-12 0,-1-1 0,-1-1 0,28-41 0,48-98 0,-73 122 0,-65 138 0,17-41 0,11-25 0,-7 34 0,16-60 0,1 0 0,-1 0 0,1 0 0,0 0 0,-1 0 0,1 0 0,0 0 0,0 0 0,0 1 0,1-1 0,-1 0 0,0 0 0,1 0 0,-1 0 0,1 0 0,0-1 0,0 1 0,-1 0 0,1 0 0,1 0 0,-1-1 0,0 1 0,0 0 0,0-1 0,1 1 0,-1-1 0,1 1 0,0-1 0,-1 0 0,1 0 0,0 0 0,-1 0 0,4 1 0,-1 0 0,1 0 0,1 0 0,-1-1 0,0 0 0,0 0 0,0 0 0,1-1 0,-1 1 0,0-1 0,1 0 0,7-2 0,-5 0 0,1 0 0,0 0 0,-1-1 0,1 0 0,-1-1 0,0 0 0,0 0 0,-1 0 0,1-1 0,12-12 0,4-1 0,-1-1 0,-1-1 0,-1-1 0,-1-1 0,0 0 0,16-27 0,0-9 0,41-88 0,94-316 0,-163 442 0,-7 17 0,1 0 0,-1 0 0,1-1 0,-1 1 0,0 0 0,-1-1 0,1 1 0,0-1 0,-1 1 0,0-6 0,-1 9 0,1 1 0,-1-1 0,0 0 0,1 1 0,-1-1 0,0 1 0,1-1 0,-1 1 0,1-1 0,-1 1 0,1-1 0,-1 1 0,1-1 0,-1 1 0,1 0 0,0-1 0,-1 1 0,1 0 0,0-1 0,-1 3 0,-12 19 0,-44 107 0,-59 197 0,39-97 0,-4-12 0,-63 181 0,99-287 0,9-25 0,74-160 0,-9 21 0,-15 26 0,1 2 0,2 0 0,1 1 0,24-26 0,91-81 0,-91 91 0,-32 31 0,61-57 0,-4-2 0,82-108 0,-105 114 0,-3-3 0,42-88 0,-28 41 0,-28 61 0,-2 0 0,-2-2 0,20-71 0,-37 103 0,-4 18 0,-1 0 0,1-1 0,-1 1 0,0-1 0,0 1 0,-1-1 0,1 0 0,-1 1 0,0-7 0,0 10 0,0 0 0,0 0 0,0 0 0,0 0 0,0 0 0,0 0 0,0-1 0,0 1 0,0 0 0,0 0 0,0 0 0,0 0 0,0 0 0,0 0 0,-1 0 0,1 0 0,0 0 0,0 0 0,0 0 0,0 0 0,0 0 0,0-1 0,0 1 0,0 0 0,-1 0 0,1 0 0,0 0 0,0 0 0,0 0 0,0 0 0,0 0 0,0 0 0,0 0 0,-1 0 0,1 0 0,0 0 0,0 1 0,0-1 0,0 0 0,0 0 0,0 0 0,0 0 0,0 0 0,0 0 0,-1 0 0,1 0 0,0 0 0,0 0 0,0 0 0,0 0 0,0 1 0,-9 6 0,-7 12 0,-1 6 0,0 0 0,1 1 0,2 1 0,-16 38 0,10-9 0,-19 75 0,30-84 0,3 0 0,-1 73 0,5-74 0,2-14 0,1 1 0,11 58 0,-10-81 0,0 0 0,1-1 0,1 1 0,0 0 0,0-1 0,0 0 0,1 0 0,1 0 0,0-1 0,0 0 0,0 0 0,15 14 0,-11-13 0,1-1 0,-1 0 0,1-1 0,1 0 0,-1 0 0,1-2 0,1 1 0,-1-1 0,19 4 0,-29-8 46,0-1-1,1 1 1,-1-1-1,0 0 1,0 0-1,1 0 1,-1 0-1,0 0 1,1 0-1,-1-1 1,0 1 0,0-1-1,0 0 1,1 1-1,-1-1 1,0 0-1,0 0 1,3-3-1,-3 3-487,0-1-1,0 0 0,0 1 0,-1-1 0,1 0 0,-1 0 0,1 0 0,-1 0 0,0 0 0,2-4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22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15576,'0'0'5119,"14"-8"-4463,42-27-6,-53 34-588,0 0 0,0 0 1,0 0-1,0 0 1,1 0-1,-1 1 0,0-1 1,0 1-1,0 0 0,0 0 1,1 0-1,-1 0 1,0 1-1,0-1 0,0 1 1,6 2-1,4 0 170,15 4 275,-1 1 1,-1 1 0,45 22 0,-11-4 333,-55-25-631,1 0 1,0 0 0,0 0 0,0 0 0,0-1 0,8 1-1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2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24 16783,'0'0'2688,"-71"-14"-1704,57 10-232,2 2 16,6-2-384,2 4 184,14 4-400,10 4-112,10-2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34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710 850 9648,'0'0'7119,"-1"13"-6607,-7 41-14,7-52-451,0 1 1,0-1-1,0 1 0,-1-1 1,1 0-1,0 1 1,-1-1-1,0 0 1,1 0-1,-1 0 0,0 0 1,0 0-1,0 0 1,-1-1-1,1 1 1,0-1-1,0 1 0,-1-1 1,1 0-1,-1 0 1,1 0-1,-1 0 0,0-1 1,1 1-1,-6 0 1,-1 1 68,-2 2-5,-1-1 1,0-1-1,0 0 0,1 0 1,-1-1-1,0-1 0,0 0 1,0-1-1,0 0 0,0-1 1,0 0-1,1-1 0,-1 0 1,1 0-1,-1-2 0,1 1 1,1-1-1,-1-1 0,1 0 1,0-1-1,-16-13 0,10 5 154,1-1 0,0-1 0,1 0 0,-21-36 0,-34-80 1061,63 120-1109,1 0 0,1 0 1,0 0-1,1-1 0,0 1 0,1-1 1,0 0-1,1-24 0,2 31-124,-1 0-1,1 0 0,0 1 1,0-1-1,1 0 1,0 0-1,0 1 0,1-1 1,0 1-1,0 0 0,0-1 1,1 2-1,0-1 1,0 0-1,0 1 0,1 0 1,0 0-1,10-9 0,-12 12-56,0 1-1,1-1 0,-1 1 0,1 0 0,-1 0 0,1 0 0,-1 0 1,1 0-1,0 1 0,-1 0 0,1 0 0,0 0 0,-1 0 0,1 0 1,-1 1-1,1 0 0,0-1 0,-1 1 0,7 3 0,1 0 26,-1 1-1,-1 0 1,1 0-1,-1 0 0,14 12 1,-13-10-29,0 1 1,0 1 0,-1-1-1,0 2 1,0-1-1,-1 1 1,-1 0 0,0 1-1,0 0 1,-1 0 0,0 0-1,4 15 1,0 6 23,-2 0-1,-2 1 1,-1 0 0,-1 0 0,-1 38 0,-15 167 261,2-153-99,-29 107 1,30-161-130,-2 1 0,-1-1 0,-1-1 1,-2 0-1,-29 45 0,33-59-37,-1 0 0,-1 0 0,0-2 1,-24 22-1,28-28-15,-1-1 0,0 0 0,-1 0 1,1-1-1,-1 0 0,0-1 0,-1 0 0,-16 4 1,21-7-13,0-1 1,0-1-1,0 1 1,-1-1 0,1 0-1,0-1 1,0 0-1,0 0 1,-1 0 0,1-1-1,-7-2 1,9 2-12,0 0 1,0 0-1,1 0 1,-1-1 0,0 0-1,1 0 1,0 0-1,0 0 1,0 0-1,0-1 1,0 0-1,1 0 1,-1 0 0,1 0-1,-4-8 1,6 8-12,-1 0 0,1 1 0,1-1 0,-1 0 0,0 0 1,1 0-1,0 0 0,0 0 0,0 0 0,1 0 0,-1 0 0,1 1 1,0-1-1,0 0 0,0 0 0,1 1 0,2-7 0,1 0-3,0 0 0,1 1 0,0-1 0,15-16 0,-9 14 6,0 0 0,0 1 0,2 0 0,-1 1 0,1 1 0,26-14 0,-29 18-4,-1 0 1,1 1-1,0 0 0,0 1 1,1 1-1,-1-1 0,1 2 1,-1 0-1,1 0 0,20 2 1,-27-1-2,-1 1 0,0 0 1,1 0-1,-1 1 0,0-1 0,0 1 1,0 0-1,0 0 0,0 0 0,-1 1 1,1-1-1,-1 1 0,1 0 1,-1 0-1,0 0 0,0 1 0,5 6 1,1 4 29,-1 1 0,0 0 0,8 23 1,7 12 93,-14-31-99,-5-11-7,1 1 0,-1-1 1,1 0-1,7 7 0,-9-12-15,-1 0 0,1-1 0,0 1 0,0-1-1,1 0 1,-1 1 0,0-2 0,1 1 0,-1 0 0,1-1-1,0 1 1,-1-1 0,7 1 0,-2-1-4,0-1 0,0 1 0,0-1 0,0-1 0,1 1 0,-1-2 0,0 1 0,0-1 0,10-3 0,7-5 0,36-17 0,-41 15 0,-1 0 0,0-1 0,-1-1 0,18-18 0,18-14 0,-44 39 0,-7 5 0,0 0 0,0 0 0,0 0 0,0-1 0,-1 1 0,1-1 0,2-4 0,4 1 0,-9 6 0,1 0 0,-1 0 0,1 0 0,-1 0 0,1-1 0,-1 1 0,1 0 0,-1-1 0,1 1 0,-1 0 0,1-1 0,-1 1 0,0 0 0,1-1 0,-1 1 0,1-1 0,-1 1 0,0-1 0,0 1 0,1-1 0,-1 1 0,0-1 0,0 1 0,1-1 0,-1 1 0,0-2 0,0 1 0,0 1 0,1-1 0,-1 1 0,0-1 0,0 1 0,1-1 0,-1 1 0,0-1 0,1 0 0,-1 1 0,0 0 0,1-1 0,-1 1 0,1-1 0,-1 1 0,1 0 0,-1-1 0,1 1 0,-1 0 0,1-1 0,0 1 0,-1 0 0,1 0 0,-1-1 0,1 1 0,0 0 0,-1 0 0,1 0 0,-1 0 0,1 0 0,0 0 0,-1 0 0,1 0 0,0 0 0,0 1 0,9-3 0,-10 1 0,0 1 0,0 0 0,1 0 0,-1-1 0,0 1 0,0 0 0,0 0 0,0-1 0,0 1 0,0 0 0,0 0 0,0-1 0,0 1 0,0 0 0,0 0 0,0-1 0,0 1 0,0 0 0,0 0 0,0-1 0,0 1 0,0 0 0,0 0 0,0-1 0,0 1 0,0 0 0,0 0 0,0-1 0,-1 1 0,1 0 0,0 0 0,0 0 0,0-1 0,0 1 0,-1 0 0,1 0 0,0-1 0,-1 1 0,1-1 0,0 1 0,0 0 0,-1-1 0,1 1 0,0-1 0,0 1 0,0-1 0,0 1 0,0-1 0,-1 1 0,1-1 0,0 1 0,0 0 0,0-1 0,0 1 0,0-1 0,1 1 0,-1-1 0,0 1 0,0-1 0,0 1 0,0-1 0,0 1 0,1-1 0,-1 1 0,0 0 0,0-1 0,1 1 0,-1 0 0,0-1 0,1 0 0,14-8 0,-10 7 0,39-31 0,-19 16 0,-3-1 0,-16 13 0,0-1 0,0 1 0,1 0 0,0 1 0,0 0 0,0 0 0,0 0 0,1 1 0,-1 0 0,11-2 0,-17 4 0,-1 1 0,1 0 0,-1 0 0,1 0 0,-1 0 0,1 0 0,-1 0 0,1 0 0,-1 0 0,1 1 0,-1-1 0,1 0 0,-1 0 0,1 0 0,-1 0 0,0 1 0,1-1 0,-1 0 0,1 0 0,-1 1 0,0-1 0,1 0 0,-1 1 0,1-1 0,-1 0 0,0 1 0,0-1 0,1 1 0,-1-1 0,0 0 0,1 2 0,1 19 0,-13 26 0,10-43 0,-17 50 0,-3-1 0,-30 57 0,21-47 0,22-46 0,9-22 0,13-28 0,8-14 0,2 2 0,2 1 0,2 1 0,43-50 0,-11 34 0,-23 24 0,-34 32 0,-1 1 0,1-1 0,0 1 0,0 0 0,1 0 0,-1 0 0,0 0 0,5-1 0,-8 3 0,1 0 0,-1-1 0,1 1 0,-1 0 0,1 0 0,-1 0 0,1 0 0,0 0 0,-1 0 0,1 0 0,-1 0 0,1 0 0,-1 0 0,1 0 0,-1 0 0,1 1 0,0-1 0,-1 0 0,1 0 0,-1 1 0,1-1 0,0 1 0,-1 0 0,1-1 0,-1 1 0,1 0 0,-1 0 0,1 0 0,-1 0 0,0 0 0,1 0 0,-1 0 0,0 0 0,0 0 0,0 0 0,0 0 0,0 0 0,0 0 0,0 0 0,0 2 0,-3 16 0,0 1 0,-1-1 0,-11 28 0,9-30 0,1 0 0,1 0 0,0 0 0,1 0 0,0 22 0,2-16 0,0-18 0,1-1 0,-1 1 0,1-1 0,0 1 0,1-1 0,-1 1 0,1-1 0,0 1 0,0-1 0,0 1 0,1-1 0,-1 0 0,1 0 0,3 6 0,0-3 0,-3-2 0,1-1 0,0 0 0,0 0 0,0-1 0,7 8 0,-8-10 0,0 0 0,-1 0 0,1-1 0,0 1 0,-1 0 0,1-1 0,0 1 0,0-1 0,0 1 0,0-1 0,0 0 0,-1 1 0,1-1 0,0 0 0,0 0 0,0-1 0,0 1 0,0 0 0,2-2 0,8-1 0,-1-1 0,0-1 0,0 0 0,0-1 0,0 0 0,-1 0 0,0-1 0,-1 0 0,0-1 0,14-14 0,5-10 0,40-57 0,-66 86 0,119-180 0,-44 66 0,-58 89 0,-18 28 0,-1 0 0,0 0 0,0 0 0,0 0 0,0 0 0,1 0 0,-1 0 0,0 0 0,0 0 0,0 0 0,1 0 0,-1 0 0,0 0 0,0 0 0,0 0 0,0 0 0,1 0 0,-1 0 0,0 0 0,0 0 0,0 0 0,0 0 0,0 0 0,1 0 0,-1 1 0,0-1 0,0 0 0,0 0 0,0 0 0,0 0 0,0 0 0,1 0 0,-1 1 0,0-1 0,0 0 0,0 0 0,0 0 0,0 0 0,0 1 0,0-1 0,0 0 0,0 0 0,0 0 0,0 0 0,0 1 0,0-1 0,3 10 0,-3-10 0,4 16 0,-1 0 0,-1 0 0,0 0 0,-2 24 0,-8 66 0,3-44 0,3-37 0,0 4 0,-5 30 0,6-52 0,0 0 0,-1 0 0,0-1 0,0 1 0,-1 0 0,0-1 0,0 1 0,-1-1 0,-6 10 0,9-15 0,0-1 0,0 1 0,1-1 0,-1 1 0,0-1 0,0 1 0,0-1 0,0 1 0,1-1 0,-1 0 0,0 0 0,0 1 0,0-1 0,0 0 0,0 0 0,0 0 0,0 0 0,0 0 0,0 0 0,0 0 0,0 0 0,1-1 0,-1 1 0,0 0 0,0 0 0,0-1 0,0 1 0,0-1 0,0 1 0,1-1 0,-1 1 0,0-1 0,0 1 0,0-2 0,-28-24 0,26 22 0,-5-5 0,1-2 0,-1 1 0,-6-15 0,7 13 0,0 0 0,-12-14 0,13 20 0,5 5 0,1 1 0,-1-1 0,0 1 0,1-1 0,-1 0 0,1 1 0,-1-1 0,1 0 0,-1 0 0,1 1 0,-1-1 0,1 0 0,0 0 0,-1 0 0,1 1 0,0-1 0,0 0 0,0 0 0,0 0 0,-1-1 0,1 2 0,0 1 0,0-1 0,0 0 0,0 0 0,0 0 0,0 1 0,-1-1 0,1 0 0,0 0 0,0 0 0,0 0 0,-1 1 0,1-1 0,0 0 0,0 0 0,0 0 0,-1 0 0,1 0 0,0 0 0,0 0 0,-1 0 0,1 1 0,0-1 0,0 0 0,0 0 0,-1 0 0,1 0 0,0 0 0,0 0 0,-1 0 0,1-1 0,0 1 0,0 0 0,-1 0 0,1 0 0,0 0 0,0 0 0,-1 0 0,1 0 0,0 0 0,0-1 0,0 1 0,-1 0 0,1 0 0,0 0 0,0 0 0,0-1 0,0 1 0,-1 0 0,1 2 0,0 25 0,1-1 0,6 38 0,-6-57 0,1 1 0,0-1 0,0 1 0,1-1 0,0 0 0,0 0 0,1 0 0,0 0 0,0 0 0,0-1 0,1 0 0,10 11 0,-3-5 0,-11-10 0,0-1 0,1 1 0,-1-1 0,0 1 0,1-1 0,-1 1 0,1-1 0,-1 0 0,1 0 0,0 1 0,-1-1 0,1 0 0,0-1 0,0 1 0,0 0 0,0 0 0,0-1 0,0 1 0,0-1 0,0 0 0,0 0 0,0 0 0,0 0 0,0 0 0,0 0 0,3-1 0,2-1 0,0 0 0,0-1 0,0 0 0,-1 0 0,1 0 0,-1-1 0,0 0 0,0 0 0,0-1 0,0 0 0,7-9 0,171-202 0,-142 157 0,-3-2 0,50-102 0,14-82 0,-45 99 0,-12 29 0,-6-2 0,34-161 0,-59 220 0,-9 41 0,-1-1 0,0 0 0,-2 0 0,1-25 0,-4 45 0,0 0 0,0 0 0,0 0 0,1 0 0,-1-1 0,0 1 0,0 0 0,0 0 0,0 0 0,0 0 0,0 0 0,0 0 0,0 0 0,0 0 0,0 0 0,0-1 0,0 1 0,-1 0 0,1 0 0,0 0 0,0 0 0,0 0 0,0 0 0,0 0 0,0 0 0,0 0 0,0 0 0,0-1 0,0 1 0,0 0 0,0 0 0,0 0 0,0 0 0,0 0 0,-1 0 0,1 0 0,0 0 0,0 0 0,0 0 0,0 0 0,0 0 0,0 0 0,0 0 0,0 0 0,0 0 0,0 0 0,-1 0 0,1 0 0,0 0 0,0 0 0,0 0 0,0 0 0,0 0 0,0 0 0,0 0 0,0 0 0,0 0 0,-1 0 0,1 0 0,0 0 0,0 0 0,0 0 0,-7 7 0,-7 12 0,-41 73 0,-81 186 0,17 30 0,96-237 0,4 1 0,-14 104 0,27-130 0,-1 4 0,0 57 0,3-29 0,1-53 0,2-1 0,3 48 0,0-17 0,-3-47 0,1 1 0,0 0 0,1 0 0,0 0 0,0-1 0,0 1 0,1 0 0,1-1 0,-1 0 0,2 1 0,6 13 0,-8-20 0,-1 1 0,1-1 0,0 0 0,-1 0 0,1 0 0,0 0 0,0 0 0,1 0 0,-1 0 0,0-1 0,1 1 0,-1-1 0,1 0 0,-1 1 0,1-1 0,-1 0 0,6 1 0,-4-2 0,1 0 0,-1 0 0,0 0 0,1-1 0,-1 0 0,1 1 0,-1-1 0,0-1 0,1 1 0,6-4 0,3-1 0,0-2 0,-1 1 0,0-2 0,21-17 0,43-46 0,-29 26 0,-18 15 0,-1-1 0,-2-2 0,25-38 0,-40 54 0,-11 16 0,0 0 0,0 1 0,0-1 0,1 1 0,-1-1 0,0 1 0,1-1 0,-1 1 0,1 0 0,-1 0 0,1 0 0,0 0 0,-1 0 0,1 0 0,0 0 0,0 0 0,0 1 0,0-1 0,0 1 0,-1-1 0,1 1 0,0 0 0,4 0 0,-3 0 0,0 1 0,0 0 0,0 0 0,-1 0 0,1 1 0,0-1 0,-1 1 0,1-1 0,-1 1 0,0 0 0,1 0 0,-1 0 0,0 0 0,0 0 0,2 3 0,12 13 0,-11-13 0,-1 0 0,1 0 0,-1 1 0,0-1 0,0 1 0,5 10 0,-15-29 0,1 1 0,-2-1 0,0 1 0,-11-15 0,15 23 0,0 1 0,0-1 0,-1 0 0,0 1 0,1 0 0,-1 0 0,0 0 0,-6-2 0,8 3 0,-1 1 0,1 1 0,-1-1 0,1 0 0,0 1 0,-1-1 0,0 1 0,1 0 0,-1-1 0,1 1 0,-1 1 0,1-1 0,-1 0 0,1 1 0,-1-1 0,1 1 0,-4 1 0,-6 3 0,0 1 0,0 1 0,0 0 0,1 0 0,1 1 0,-1 1 0,1 0 0,1 0 0,-1 1 0,2 0 0,-1 1 0,1-1 0,1 2 0,0-1 0,1 1 0,0 0 0,1 0 0,0 1 0,1 0 0,0 0 0,1 0 0,1 0 0,0 0 0,0 0 0,1 1 0,2 18 0,-1-29 0,0-1 0,1 1 0,-1-1 0,1 1 0,0-1 0,-1 1 0,1-1 0,0 1 0,0-1 0,1 0 0,-1 0 0,0 1 0,1-1 0,-1 0 0,1 0 0,0 0 0,2 1 0,-3-2 0,1 0 0,-1 0 0,1-1 0,0 1 0,-1-1 0,1 1 0,0-1 0,-1 1 0,1-1 0,0 0 0,-1 0 0,1 0 0,0 0 0,-1 0 0,1 0 0,0-1 0,0 1 0,-1-1 0,1 1 0,-1-1 0,1 1 0,0-1 0,-1 0 0,1 0 0,-1 0 0,2-1 0,12-9 0,-1-1 0,0 0 0,-1 0 0,-1-2 0,0 0 0,0 0 0,11-20 0,0 1 0,-17 23 0,0 1 0,-1-1 0,0-1 0,5-16 0,7-14 0,-21 52 0,0-1 0,0 1 0,1 0 0,1 1 0,0-1 0,0 0 0,0 20 0,2-25 0,0 1 0,0-1 0,1 0 0,0 1 0,0-1 0,0 0 0,0 0 0,1 0 0,0 0 0,1 0 0,-1 0 0,1-1 0,0 1 0,1-1 0,-1 0 0,8 9 0,-9-13 0,0 1 0,0-1 0,1 0 0,-1 0 0,0 0 0,1 0 0,-1 0 0,0 0 0,1-1 0,-1 1 0,1-1 0,-1 0 0,1 1 0,-1-1 0,1 0 0,-1-1 0,1 1 0,-1 0 0,1-1 0,-1 1 0,1-1 0,-1 0 0,0 0 0,1 0 0,-1 0 0,0 0 0,0-1 0,3-1 0,8-6 0,0 0 0,0-1 0,14-15 0,-17 17 0,33-30 0,-25 24 0,-1-1 0,0-1 0,21-26 0,-24 25 0,-10 13 0,0-1 0,0 0 0,-1 0 0,1 0 0,2-6 0,-2-15 0,34-65 0,-4-3 0,22-97 0,-19 53 0,44-221 0,-79 351 0,-1 0 0,-1 0 0,0-1 0,-1-10 0,-2 18 0,-2 6 0,-5 10 0,-15 36 0,-26 79 0,32-77 0,-23 73 0,-39 217 0,69-283 0,2 0 0,3 1 0,3-1 0,6 98 0,8-95 0,-9-58 0,0-1 0,0 1 0,1 0 0,-1-1 0,1 1 0,1-1 0,-1 0 0,0 1 0,1-1 0,6 6 0,-8-8 0,1-1 0,0-1 0,-1 1 0,1 0 0,0 0 0,0 0 0,-1-1 0,1 1 0,0-1 0,0 0 0,0 1 0,0-1 0,0 0 0,0 0 0,0 0 0,0 0 0,-1-1 0,1 1 0,0 0 0,0-1 0,0 1 0,0-1 0,-1 0 0,3-1 0,2 0 0,0-1 0,0-1 0,-1 1 0,1-1 0,7-6 0,-4 0 0,0 0 0,0 0 0,-1-1 0,0 0 0,12-24 0,-5 5 0,12-40 0,-25 66 0,0-2 0,0 1 0,0 0 0,-1 0 0,0 0 0,0-1 0,-1 1 0,1-1 0,-1 1 0,0-1 0,-1 1 0,1 0 0,-1-1 0,0 1 0,-1 0 0,1-1 0,-1 1 0,0 0 0,0 0 0,-3-5 0,3 6 0,32 22 0,-23-14 0,-1 0 0,1-1 0,0-1 0,1 1 0,-1-1 0,0 0 0,1-1 0,-1 1 0,1-1 0,-1-1 0,1 0 0,13-1 0,4-1 0,-1-2 0,40-10 0,-36 5 0,0-2 0,0 0 0,31-20 0,-48 25 0,-3 2 0,0 0 0,0 0 0,-1-1 0,0-1 0,13-10 0,-10 9 0,-2 5 0,-26 46 0,9-21 0,-2-1 0,-1 0 0,-18 27 0,20-32 0,2 0 0,0 0 0,-7 24 0,10-27 0,4-11 0,0 0 0,0 0 0,1 0 0,0 0 0,-1 0 0,1 0 0,0 0 0,0 1 0,1-1 0,-1 0 0,1 0 0,-1 0 0,1 0 0,0 0 0,2 4 0,-2-6 0,-1 0 0,1 1 0,0-1 0,-1 0 0,1 0 0,0 0 0,0 0 0,0 0 0,0 0 0,0 0 0,0 0 0,0 0 0,0 0 0,0 0 0,1-1 0,-1 1 0,0-1 0,0 1 0,1-1 0,-1 1 0,0-1 0,1 1 0,-1-1 0,0 0 0,1 0 0,-1 0 0,0 0 0,1 0 0,-1 0 0,1 0 0,-1 0 0,0-1 0,1 1 0,-1 0 0,2-2 0,21-9 0,0-1 0,-1-2 0,39-29 0,-40 27 0,0-3 0,-1 0 0,-1-1 0,0-1 0,29-42 0,-36 47 0,30-43 0,46-87 0,25-73 0,-52 95 0,-26 55 0,-3-1 0,-3-2 0,-3 0 0,18-82 0,-31 102 0,-10 40 0,0 0 0,-1 0 0,0-1 0,-1 1 0,-1-1 0,0 1 0,-1-23 0,0 35 0,0 0 0,0-1 0,0 1 0,0 0 0,0-1 0,0 1 0,0 0 0,0-1 0,0 1 0,0 0 0,0 0 0,-1-1 0,1 1 0,0 0 0,0-1 0,0 1 0,-1 0 0,1 0 0,0-1 0,0 1 0,0 0 0,-1 0 0,1-1 0,0 1 0,-1 0 0,1 0 0,0 0 0,0 0 0,-1 0 0,1-1 0,0 1 0,-1 0 0,1 0 0,0 0 0,-1 0 0,1 0 0,0 0 0,-1 0 0,1 0 0,0 0 0,-1 0 0,1 0 0,0 0 0,-1 0 0,1 1 0,0-1 0,-1 0 0,1 0 0,0 0 0,0 0 0,-1 1 0,1-1 0,0 0 0,-1 0 0,1 0 0,0 1 0,0-1 0,0 0 0,-1 0 0,1 1 0,0-1 0,-19 20 0,17-17 0,-33 38 0,2 3 0,2 1 0,-33 63 0,23-25 0,-36 102 0,54-112 0,3 1 0,3 1 0,3 1 0,4 0 0,3 0 0,6 153 0,2-208 0,1 0 0,5 26 0,-5-40 0,0 0 0,0-1 0,0 1 0,1-1 0,0 1 0,0-1 0,1 0 0,-1 0 0,1-1 0,8 9 0,-10-12 0,-1-1 0,1 0 0,0 0 0,0 0 0,0 0 0,-1-1 0,1 1 0,0 0 0,0-1 0,0 1 0,0-1 0,1 0 0,-1 0 0,0 0 0,0 0 0,0 0 0,0 0 0,0 0 0,0-1 0,0 1 0,4-2 0,6-2 0,0 0 0,17-9 0,-14 6 0,24-13 0,0-1 0,43-32 0,-67 43 0,-7 4 0,0-2 0,0 1 0,-1-1 0,0 0 0,0-1 0,-1 1 0,0-1 0,0-1 0,-1 1 0,-1-1 0,1 0 0,2-10 0,-7 19 0,1 1 0,-1-1 0,0 1 0,0-1 0,0 1 0,0-1 0,1 1 0,-1 0 0,0-1 0,0 1 0,0-1 0,0 1 0,0-1 0,0 1 0,0-1 0,0 1 0,0-1 0,-1 1 0,1-1 0,0 1 0,0-1 0,0 1 0,0 0 0,-1-1 0,1 1 0,0-1 0,0 1 0,-1-1 0,0 1 0,1 0 0,-1 0 0,1 0 0,-1 0 0,1 0 0,0 0 0,-1 0 0,1 1 0,-1-1 0,1 0 0,-1 0 0,1 0 0,0 1 0,-1-1 0,1 0 0,0 0 0,-1 1 0,1-1 0,-1 0 0,1 1 0,0-1 0,0 0 0,-1 1 0,1-1 0,0 0 0,0 1 0,-1-1 0,1 1 0,0 0 0,-29 47 0,16-28 0,1 0 0,1 1 0,0 0 0,2 1 0,-8 27 0,16-46 0,0 0 0,0 0 0,1 0 0,0 0 0,-1 0 0,1 0 0,0 0 0,1 0 0,-1 0 0,0 0 0,1 0 0,0 0 0,-1 0 0,1-1 0,1 1 0,-1 0 0,0 0 0,0-1 0,1 1 0,0-1 0,0 1 0,-1-1 0,1 1 0,0-1 0,1 0 0,-1 0 0,0 0 0,1-1 0,-1 1 0,1 0 0,-1-1 0,1 1 0,3 0 0,17-2 0,-21 0 0,1-1 0,0 1 0,-1 0 0,1 0 0,-1 0 0,1 0 0,0 1 0,4 0 0,-2 0 0,0 1 0,1-1 0,-1-1 0,1 1 0,-1-1 0,0 0 0,1 0 0,-1 0 0,1-1 0,-1 0 0,0 0 0,1-1 0,9-3 0,3-3 0,-1 0 0,25-18 0,-21 14 0,-17 9 0,1-1 0,-1 0 0,0 1 0,1-2 0,3-5 0,-4 6 0,0-1 0,1 0 0,-1 1 0,7-5 0,-4 4 0,0-1 0,0 0 0,8-10 0,-9 9 0,1 0 0,-1 1 0,12-8 0,-12 9 0,0 0 0,0-1 0,-1 0 0,8-8 0,-4-2 0,-9 16 0,1-1 0,-1 0 0,1 0 0,-1 0 0,1 0 0,-1 1 0,1-1 0,-1 0 0,0 0 0,0 0 0,1 0 0,-1 0 0,0 0 0,0 0 0,0 0 0,0 0 0,0-1 0,0 1 0,0 1 0,-1-1 0,1 0 0,0 1 0,0-1 0,0 1 0,0-1 0,1 0 0,-1 1 0,0-1 0,0 0 0,0 1 0,0-1 0,1 0 0,-1 1 0,0-1 0,1 1 0,-1-1 0,0 1 0,1-1 0,-1 1 0,1-1 0,-1 1 0,1-1 0,-1 1 0,1 0 0,-1-1 0,1 1 0,-1-1 0,1 1 0,-1 0 0,2-1 0,3 0 0,-3 1 0,-1-1 0,1 1 0,-1 0 0,1-1 0,-1 1 0,1-1 0,-1 0 0,1 0 0,-1 1 0,1-1 0,-1 0 0,3-2 0,-4 1 0,1 1 0,0-1 0,-1 0 0,1 1 0,0-1 0,0 1 0,0 0 0,0-1 0,1 1 0,2-3 0,7-10 0,57-119 0,-47 69 0,-11 33 0,14-65 0,-17 62 0,2 1 0,15-40 0,-8 27 0,-2 0 0,-2-1 0,9-71 0,-16 85 0,3-21 0,1-98 0,-10 149 0,0 5 0,0-1 0,0 0 0,0 1 0,0-1 0,0 0 0,0 1 0,1-1 0,-1 1 0,0-1 0,0 3 0,1-3 0,-28 52 0,-4 12 0,-9 27 0,21-49 0,1 1 0,-12 48 0,4 0 0,-20 97 0,22-26 0,21-123 0,2-1 0,3 47 0,-1-78 0,1 0 0,1-1 0,-1 1 0,1-1 0,1 1 0,-1-1 0,1 0 0,1 0 0,7 13 0,-10-18 0,1 0 0,-1 0 0,1 0 0,0 0 0,0 0 0,0 0 0,0 0 0,0 0 0,0-1 0,0 1 0,1-1 0,-1 1 0,1-1 0,-1 0 0,1 0 0,-1 0 0,1 0 0,0-1 0,-1 1 0,1-1 0,0 0 0,0 1 0,-1-1 0,1-1 0,0 1 0,-1 0 0,1 0 0,0-1 0,4-1 0,23-8 0,-8 4 0,-1-1 0,0-2 0,0 0 0,35-21 0,-32 15 0,-2-2 0,0 0 0,-1-1 0,0-1 0,-2-1 0,28-36 0,-15 7 0,-38 102 0,-14 44 0,18-87 0,1-1 0,0 0 0,0 1 0,1 11 0,0-17 0,0 0 0,0 0 0,1 0 0,0 0 0,0 0 0,0-1 0,0 1 0,0 0 0,1 0 0,0-1 0,0 1 0,3 4 0,-4-7 0,0 0 0,1 0 0,-1 0 0,0 0 0,1 0 0,-1-1 0,0 1 0,1 0 0,-1-1 0,1 1 0,-1-1 0,1 0 0,-1 1 0,1-1 0,0 0 0,-1 0 0,1 0 0,-1 0 0,1 0 0,-1 0 0,1-1 0,0 1 0,-1 0 0,1-1 0,-1 1 0,0-1 0,1 0 0,-1 1 0,1-1 0,1-1 0,7-4 0,0-1 0,-1 1 0,10-10 0,-9 8 0,14-14 0,-1 0 0,-1-2 0,23-30 0,-24 27 0,-20 26 0,-1 0 0,1 0 0,-1 0 0,1 1 0,0-1 0,0 0 0,-1 0 0,1 0 0,0 1 0,0-1 0,0 0 0,0 1 0,0-1 0,0 1 0,0-1 0,0 1 0,0-1 0,0 1 0,0 0 0,2-1 0,-3 1 0,1 1 0,-1 0 0,1-1 0,-1 1 0,0-1 0,1 1 0,-1 0 0,0-1 0,1 1 0,-1 0 0,0-1 0,0 1 0,1 0 0,-1-1 0,0 1 0,0 0 0,0 0 0,0-1 0,0 1 0,0 0 0,0-1 0,-1 2 0,-8 55 0,9-55 0,-44 168 0,-77 194 0,116-348 0,-35 83 0,32-84 0,1 0 0,-2 0 0,0-1 0,-13 16 0,19-27 0,1-1 0,0 0 0,-1 1 0,1-1 0,-1 0 0,0 0 0,0-1 0,0 1 0,0-1 0,0 1 0,0-1 0,0 0 0,0 0 0,-1 0 0,1-1 0,0 1 0,0-1 0,-1 1 0,1-1 0,-1 0 0,1-1 0,0 1 0,-1 0 0,1-1 0,0 0 0,0 0 0,-6-2 0,-2-2 0,0-1 0,0 1 0,1-2 0,0 1 0,0-2 0,-13-12 0,19 16 0,0 1 0,0-1 0,1 0 0,-1 0 0,1-1 0,0 1 0,1 0 0,-1-1 0,1 0 0,0 0 0,0 0 0,0 0 0,-1-10 0,2 12 0,1-1 0,0 0 0,0 0 0,1 1 0,-1-1 0,1 0 0,0 0 0,0 1 0,0-1 0,0 1 0,0-1 0,1 1 0,0-1 0,0 1 0,0 0 0,0 0 0,0 0 0,1 0 0,-1 0 0,5-3 0,22-19 0,0 2 0,2 1 0,0 1 0,2 2 0,51-23 0,183-57 0,-235 87 0,0 0 0,49-28 0,-62 27 850,-9 5-5635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35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0 197 11760,'0'0'6721,"17"-9"-6023,-7 2-559,11-6 191,1 1 1,0 1 0,36-13 0,72-13 2064,198-29 0,-287 59-1671,0 2-1,0 1 0,0 3 0,0 1 1,1 2-1,-1 1 0,63 15 1,-74-9 272,-29-9-959,1 1-1,0-1 0,-1 1 1,1 0-1,-1-1 0,0 1 1,1 0-1,-1 0 0,1 0 0,-1 0 1,0 0-1,0 0 0,0 0 1,2 3-1,-3-4-1,0 1-1,0-1 1,0 0-1,0 1 1,0-1-1,0 1 1,0-1-1,0 0 1,0 1-1,0-1 1,0 0-1,0 1 1,0-1-1,0 0 1,-1 1-1,1-1 1,0 0-1,0 1 1,0-1-1,-1 0 1,1 1 0,0-1-1,0 0 1,-1 1-1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36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10448,'0'0'19719,"10"5"-19471,34 15 32,-44-20-252,1 0 0,0 0-1,0 1 1,-1-1 0,1 0 0,0 0 0,-1 0-1,1 0 1,0 0 0,-1 0 0,1 0-1,0 0 1,0 0 0,-1 0 0,1 0 0,0-1-1,-1 1 1,1 0 0,0 0 0,-1-1 0,1 1-1,0-1 1,-1 1 0,1 0 0,-1-1-1,1 1 1,-1-1 0,1 1 0,-1-1 0,1 1-1,-1-1 1,0 0 0,1 1 0,-1-1 0,0 1-1,1-1 1,-1 0 0,0 1 0,0-1-1,1 0 1,-1 0 0,0 1 0,0-1 0,0 0-1,0 1 1,0-1 0,0 0 0,0 0-1,0 1 1,-1-1 0,1 0 0,0 1 0,0-1-1,0 0 1,-1 0 0,1-1 373,-20 13-294,8-1 186,1 0-1,-14 15 1,-1 6-5235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37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0 149 22279,'0'0'52,"10"-2"-69,116-24 80,290-51 1331,77 48 1327,-336 25-1511,-79-3-943,-53 4-3370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9944,'0'0'5098,"17"-13"-4030,1-3-740,-8 7-139,1 1 0,-1-1 0,1 2 0,1-1 0,-1 2 0,1 0-1,0 0 1,17-5 0,-12 6 265,0 2-1,0-1 1,0 2 0,0 1-1,1 0 1,-1 1 0,25 3-1,-41-3-408,0 0 0,0 1-1,0-1 1,-1 1 0,1-1-1,0 1 1,0-1 0,-1 1-1,1 0 1,0-1 0,-1 1-1,1 0 1,-1-1 0,1 1-1,-1 0 1,1 0 0,-1 0-1,1 0 1,-1-1 0,0 1-1,0 0 1,1 0 0,-1 0 0,0 0-1,0 0 1,0 0 0,0 1-1,1 26 400,-12 53 263,-2 17 102,13-86-502,0 0 0,0 0 0,1 1 0,0-1 0,7 23 1,-8-34-258,1 1 0,-1 0 0,1-1 0,-1 1 0,1 0 0,0-1 0,0 1 0,0-1 0,0 1 0,0-1 0,0 0 0,0 1 0,0-1 0,3 2 0,24 6 364,-26-8-404,0-1-32,1 1 0,-1-1 1,1 0-1,-1 1 0,1-1 0,-1 0 0,1 0 0,-1-1 0,0 1 0,1 0 1,-1-1-1,5-1 0,6-7-3944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38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1 9440,'0'0'12743,"-9"4"-12317,-29 16-4,36-20-354,1 1 1,0-1-1,0 1 0,0-1 0,0 1 0,0-1 0,1 1 0,-1 0 0,0 0 1,0-1-1,0 1 0,1 0 0,-1 0 0,0 0 0,1 0 0,-1 0 0,1 0 0,-1 0 1,1 0-1,-1 0 0,1 0 0,-1 2 0,-2 6 359,-1-5-237,1 1 1,1-1-1,-1 1 1,1 0-1,-3 7 1,4-10-116,0-1-1,1 1 1,0 0 0,-1 0-1,1-1 1,0 1 0,0 0-1,0 0 1,0 0 0,0-1 0,0 1-1,0 0 1,0 0 0,1-1-1,-1 1 1,1 0 0,0-1-1,-1 1 1,1 0 0,1 1-1,-2-3-35,1 1 0,-1-1-1,1 0 1,-1 1-1,1-1 1,-1 0-1,1 1 1,-1-1 0,1 0-1,-1 0 1,1 1-1,0-1 1,-1 0-1,1 0 1,-1 0 0,1 0-1,0 0 1,-1 0-1,1 0 1,0 0-1,-1 0 1,1 0-1,-1 0 1,1 0 0,-1 0-1,1-1 1,0 1-1,-1 0 1,1 0-1,-1-1 1,1 1 0,-1 0-1,1-1 1,-1 1-1,1-1 1,-1 1-1,1 0 1,-1-1 0,0 1-1,1-1 1,-1 1-1,1-2 1,0 1 75,1-1 1,-1 1 0,0-1-1,0 0 1,0 1-1,0-1 1,0 0-1,0 0 1,0 0 0,0 0-1,0-2 1,-1 2-68,0 1 1,0-1 0,0 1 0,0-1 0,0 1-1,0-1 1,0 1 0,-1-1 0,1 1-1,0-1 1,-1 1 0,1-1 0,-1 1-1,0 0 1,1-1 0,-1 1 0,0 0 0,0-1-1,0 1 1,0 0 0,0 0 0,-2-1-1,1 1 3,1 0-1,-1 1 1,0 0-1,0-1 1,0 1-1,0 0 1,0 0-1,0 0 1,0 0-1,0 1 1,0-1-1,0 0 1,0 1-1,1-1 1,-1 1-1,0 0 1,-3 1-1,-5 3-49,0 1 0,0-1 0,1 2 0,-1 0 0,1 0 0,1 0 0,0 1 0,0 0 0,0 1 0,1 0 0,0 0 0,1 1 0,0-1 0,-8 18 0,6 10 0,10-34 0,2-8 0,2-7 0,4-9-3936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40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10952,'0'0'8514,"3"-10"-7755,13-31-63,-6 20 1509,-9 20-2161,-1 1 1,0 0-1,0 0 1,0 0-1,0-1 0,0 1 1,1 0-1,-1 0 1,0 0-1,0 0 1,0 0-1,1-1 1,-1 1-1,0 0 1,0 0-1,1 0 1,-1 0-1,0 0 0,0 0 1,0 0-1,1 0 1,-1 0-1,0 0 1,0 0-1,1 0 1,-1 0-1,0 0 1,0 0-1,1 0 1,-1 0-1,0 0 0,0 0 1,0 0-1,1 0 1,-1 0-1,0 0 1,1 1-1,0 1 132,0 0-1,1 0 1,-1 0-1,0 1 1,0-1-1,0 0 1,-1 1-1,2 3 1,-2-3-165,5 12 406,1 0 0,12 22 0,-1 1-34,17 37 351,-13-28-204,18 58 0,-34-90-390,1 0-1,1-1 1,0 1 0,1-1 0,12 16-1,-13-18-65,-2-4 75,-5-8-324,1 0 1,-1-1-1,1 1 0,-1 0 1,0 0-1,1 0 0,-1 0 1,0-1-1,1 1 0,-1 0 1,0 0-1,1-1 0,-1 1 1,0 0-1,1 0 0,-1-1 1,0 1-1,0 0 0,1-1 1,-1 1-1,0-1 1,0 1-1,0 0 0,1-1 1,-1 0-1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2:4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14872,'0'0'3178,"-1"13"-2426,-14 128 1088,5-71-165,0 98-1,10-153-1251,1 1 0,1-1-1,3 17 1,-4-28-375,0-1 1,0 1-1,1 0 0,-1-1 0,1 1 0,0-1 0,4 6 0,-5-8-164,0 0 0,0 0 0,0 1 0,0-1 0,1 0 0,-1 0 0,0-1 0,1 1 0,-1 0 0,0 0 0,1-1 0,-1 1-1,1-1 1,-1 1 0,1-1 0,0 0 0,-1 1 0,1-1 0,1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615 116 9536,'0'0'6632,"-9"-4"-6261,3 2-306,-7-4 156,0-1 0,0 0 0,-15-11-1,8 5 436,-26-14-1,25 15-332,12 8-140,-1 1 1,1 0-1,-1 0 0,0 1 1,0 0-1,0 1 0,0 0 1,0 0-1,0 1 1,-19 2-1,23-1-85,0 0-1,0 1 1,0 0-1,0 0 1,0 0-1,0 0 1,0 1-1,0 0 1,1 0-1,0 1 1,0 0-1,0 0 1,-8 7-1,-12 13 243,13-14-195,1 1 1,-13 16-1,5-1 122,1 0-1,1 1 0,-22 48 1,22-43-111,11-21-95,1 1 0,0-1-1,0 1 1,-3 15 0,1 4 36,2 0 1,1 0 0,1 0 0,2 0 0,2 35-1,1-51-61,-1-1-1,2 1 0,0-1 1,1 1-1,1-1 0,0 0 0,0 0 1,2-1-1,0 0 0,0 0 0,1 0 1,19 21-1,-21-27-12,1 0 0,1 0 0,-1-1 0,1 0 0,0-1 0,0 0 0,1 0 0,-1 0 1,15 4-1,-10-5 10,1 0 1,1-1-1,-1 0 1,0-2-1,28 1 1,19-3 118,90-13 0,-136 11-125,-1 0 0,0-2 0,0 0-1,0 0 1,15-10 0,-26 14-6,-1-1 0,1 0 0,-1 0-1,0 0 1,0-1 0,0 1 0,0 0 0,0-1-1,0 0 1,0 1 0,-1-1 0,0 0 0,1 0-1,-1 0 1,0 0 0,0 0 0,0 0 0,-1 0 0,1 0-1,-1 0 1,0 0 0,0 0 0,0 0 0,0 0-1,0-1 1,-1 1 0,1 0 0,-1 0 0,-2-5-1,0-1 30,0 0 0,-1 0 1,0 0-1,0 0 0,-1 1 0,0 0 0,0 0 0,-11-11 0,1 4 11,-1 0 0,0 1 0,0 1 0,-2 1 0,1 0 0,-2 1 0,1 1 1,-1 1-1,-1 1 0,-25-8 0,31 11-32,10 4-53,0 0 1,1-1 0,-1 2-1,0-1 1,0 0-1,-7 0 1,10 1-28,8 3-139,13 2 195,0-2 1,0 1 0,0-2-1,21-1 1,0 2 34,182 7 345,-197-8-300,50 1 371,-68-4-357,0 1 0,-1-2 0,1 1 0,0-1-1,0 0 1,-1 0 0,11-6 0,-16 7-141,0-1 0,-1 0 0,1 1 0,-1-1 0,1 0 0,-1 0 0,0 0 0,0 0-1,0 0 1,0 0 0,0 0 0,0-1 0,-1 1 0,2-5 0,1-3-3867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3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1 859 9848,'0'0'6128,"14"-7"-5669,0 0-330,-3 3-31,0-1 0,-1-1 0,1 0 0,-2 0-1,1-1 1,12-11 0,-5 1 148,-2-1 0,0-1 0,-1 0 0,-1 0 0,-1-2 0,-1 0 0,0 0 0,-2-1 0,0 0 0,-2 0 0,0-1 0,-2 0 0,3-25 0,-8 43-78,0 0 1,0 0 0,-1 0-1,0 0 1,0 0-1,0 1 1,0-1 0,-1 0-1,0 0 1,0 1-1,0-1 1,-6-7 0,5 7 1349,12 10-984,12 18-274,-8-7-146,-8-10-77,-1-1 1,1 1-1,-1 0 0,0 0 1,-1 0-1,1 1 0,-1-1 0,-1 1 1,1-1-1,2 11 0,-1 7 113,4 43 1,1 4 98,-7-63-209,1 0 0,0 1 0,0-1-1,6 8 1,6 20 121,-14-33-143,1 0 0,-1 0 0,1 0 0,-1 0 0,1 0-1,0 0 1,0-1 0,0 1 0,0 0 0,1-1 0,-1 0 0,1 0 0,-1 0 0,1 0-1,0 0 1,-1 0 0,1-1 0,0 1 0,0-1 0,1 0 0,-1 0 0,0 0-1,0 0 1,0-1 0,1 1 0,-1-1 0,0 0 0,1 0 0,5 0 0,0-1 18,-1 0 0,1-1 1,-1 0-1,0 0 0,1-1 1,-1 0-1,0 0 0,0 0 1,-1-1-1,13-9 0,-7 3 6,-1 0 0,0-1 0,0-1-1,-1 0 1,13-19 0,39-72 220,-59 97-243,-2 1-2,0 0 0,1 0-1,0 1 1,0-1 0,0 1 0,1-1-1,-1 1 1,1 0 0,0 0 0,0 1-1,0-1 1,1 1 0,0 0 0,-1 0-1,1 1 1,0-1 0,10-2-1,-11 5-16,1 1 0,-1 0-1,1 0 1,0 1 0,-1-1-1,0 1 1,1 0 0,-1 0-1,5 3 1,-2-1-19,9 3-35,-11-5 30,0 0 1,-1 1 0,1-1-1,0 1 1,7 6-1,-11-9 33,-3-6 19,0 0 0,0 0-1,0 0 1,-1 0-1,1 0 1,-1 0-1,-1 1 1,1-1-1,-1 1 1,-6-7-1,5 6-4,0 0 0,0 1 0,0-1 0,-1 1 0,0 0 0,0 0 1,0 1-1,-1 0 0,-10-5 0,14 7-19,0 1 1,-1 0 0,1 0-1,0 1 1,-1-1 0,1 1-1,-1-1 1,1 1 0,-1 0-1,1 0 1,-1 1 0,1-1-1,0 1 1,-1 0 0,1 0-1,-1 0 1,1 0 0,0 0-1,0 1 1,0-1 0,0 1-1,0 0 1,-3 3 0,-1 0-10,1 1 1,0 0-1,1 0 0,0 1 1,0-1-1,0 1 1,1 0-1,0 1 1,0-1-1,1 1 0,0-1 1,0 1-1,1 0 1,-1 0-1,2 0 1,0 1-1,-1 14 0,1-14-14,1-1 0,1 0 0,-1 1 0,1-1-1,1 0 1,0 0 0,0 0 0,0 0 0,1 0-1,0 0 1,1-1 0,-1 1 0,1-1 0,1 0-1,0 0 1,0 0 0,11 10 0,-15-15 19,1 0 0,0-1 0,0 0 0,0 1 0,0-1 0,0 0 0,0 0 0,0 0 0,0 0 0,0-1-1,0 1 1,0-1 0,0 1 0,1-1 0,-1 0 0,0 1 0,0-1 0,1 0 0,-1 0 0,0-1 0,0 1 0,1-1 0,-1 1 0,0-1 0,0 1 0,0-1 0,0 0 0,0 0 0,0 0 0,0 0 0,0-1 0,0 1 0,0 0 0,0-1 0,-1 1 0,1-1 0,2-3 0,2-2 27,0-1 0,0 0 1,-1 0-1,0-1 0,0 1 1,-1-1-1,5-14 0,6-18 47,-5 12 99,10-39 0,-22 83-129,0 0-1,1 0 1,1 20 0,1-20-45,1 0-1,1 0 1,0 0 0,1 0 0,1-1 0,6 15-1,-10-25 12,1 0-1,0-1 0,0 1 0,1-1 1,-1 0-1,1 0 0,-1 1 0,1-2 1,0 1-1,0 0 0,1-1 0,-1 1 1,0-1-1,1 0 0,0 0 0,-1 0 1,1-1-1,0 1 0,0-1 0,0 0 1,0 0-1,0 0 0,0-1 0,0 1 1,0-1-1,0 0 0,7-1 0,5-2 23,0 0-1,-1-1 0,0-1 1,0-1-1,0 0 0,22-13 1,11-5 52,-17 9 30,-1-2-1,51-39 0,24-14 155,-85 60-186,-16 11-21,-8 8-21,-33 39 40,12-18-80,2 2 1,0 1-1,-20 42 0,41-70-2,0 0-1,0 1 0,0-1 1,1 0-1,0 1 0,0-1 1,0 1-1,1-1 0,0 1 0,0-1 1,0 1-1,1-1 0,0 1 1,0-1-1,3 10 0,-3-12 4,0 0-1,1-1 0,-1 1 1,1-1-1,-1 1 1,1-1-1,0 1 0,0-1 1,0 0-1,0 0 1,1 0-1,-1 0 0,1 0 1,-1-1-1,1 1 1,-1-1-1,1 1 0,0-1 1,0 0-1,-1 0 1,1 0-1,0-1 1,0 1-1,0-1 0,0 1 1,0-1-1,0 0 1,0 0-1,0-1 0,4 0 1,-1 0 3,-1 0 1,0 0-1,-1-1 1,1 0-1,0 0 1,0 0-1,-1-1 1,1 0-1,-1 0 1,0 0-1,0 0 1,0 0-1,0-1 1,-1 0-1,6-7 1,2-4 6,-1-1 1,0 1 0,8-22-1,-1-2 23,-2 0 0,-2-1-1,-1-1 1,-2 0-1,-2-1 1,2-44-1,-4-3 89,-13-164-1,7 242-119,-1 0 1,0 1-1,-1-1 1,0 0-1,-1 1 1,0 0-1,-7-15 1,10 24-5,0 0 0,-1 1 0,1-1 1,0 1-1,-1-1 0,1 1 0,0-1 1,-1 1-1,1 0 0,-1-1 0,1 1 1,-1-1-1,1 1 0,-1 0 0,1-1 1,-1 1-1,1 0 0,-1 0 0,1-1 1,-1 1-1,0 0 0,1 0 0,-1 0 1,1 0-1,-1 0 0,0 0 0,1 0 1,-1 0-1,1 0 0,-1 0 0,0 0 1,1 0-1,-1 0 0,1 1 0,-1-1 1,1 0-1,-1 0 0,0 1 0,1-1 1,-1 0-1,1 1 0,-1-1 0,1 0 1,0 1-1,-1-1 0,0 1 0,-2 2-5,0 1 0,0-1-1,1 0 1,-1 1-1,-2 5 1,-1 1-11,2 1 0,0 0 0,0 0 0,1 0 0,0 0-1,1 0 1,-2 19 0,3 84-89,1-90 94,2 18-12,1 0 0,15 73 0,-14-97 44,1 1-1,1-1 1,1 0-1,0 0 1,2-1-1,0 0 1,0 0-1,17 20 1,-23-33 2,1 0 1,0 0 0,1-1-1,-1 1 1,1-1-1,-1 0 1,1 0-1,0 0 1,0-1 0,0 1-1,0-1 1,1-1-1,-1 1 1,0-1 0,8 1-1,-2 0-791,0-2-1,1 0 1,-1 0-1,1-1 1,20-4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3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9240,'0'0'8297,"-10"9"-7891,-30 31-12,37-36-331,1 0-1,-1 0 1,1 0 0,-1 0 0,1 1-1,1-1 1,-1 1 0,1 0 0,-1 0-1,1-1 1,0 1 0,1 0 0,-1 0 0,1 0-1,1 8 1,-1-8-6,3 48 398,2-1-1,17 68 1,-16-90-276,47 187 1202,-17-120-129,-30-74-508,-6-17-32,-3-15-191,-40-158 427,18 49-559,-6-20 90,1 26 60,29 107-516,0-1 0,0 0 1,0 1-1,1-1 0,0 1 0,0-1 1,0 0-1,1 1 0,-1-1 0,3-6 1,-2 9-22,0 0 1,1-1 0,-1 1-1,1 0 1,-1 0 0,1 1-1,0-1 1,0 0 0,0 0-1,1 1 1,-1 0 0,0-1-1,1 1 1,0 0 0,0 0-1,-1 0 1,7-2 0,4-2-24,0 1 0,0 1-1,1 0 1,0 1 0,-1 0 0,1 1 0,0 1 0,23 0 0,-28 2 12,0-1 1,1 1 0,-1 1-1,0 0 1,0 0 0,0 0-1,-1 1 1,1 1 0,0 0 0,-1 0-1,0 0 1,0 1 0,0 0-1,7 8 1,-12-11 12,0 1 0,0 0 0,0 1 0,0-1 1,-1 0-1,0 1 0,0 0 0,0-1 0,0 1 0,0 0 0,-1 0 0,0 0 0,0 0 0,1 7 0,-1-5 8,-1 0 0,0 0 0,-1 0 0,1 1 0,-1-1 0,-1 0-1,1-1 1,-1 1 0,-2 6 0,-6 9 64,-1-1-1,-1 0 1,0-1-1,-19 22 1,22-30-21,-7 10 261,-22 21 0,37-42-310,1 1-1,0-1 0,0 0 0,-1 0 0,1 0 0,0 0 0,0 1 0,0-1 0,0 0 0,0 0 0,-1 0 0,1 1 1,0-1-1,0 0 0,0 0 0,0 1 0,0-1 0,0 0 0,0 0 0,0 1 0,0-1 0,0 0 0,0 0 1,0 1-1,0-1 0,0 0 0,0 0 0,0 1 0,0-1 0,0 0 0,0 0 0,0 1 0,0-1 0,0 0 1,0 0-1,0 0 0,1 1 0,-1-1 0,0 0 0,0 0 0,0 0 0,0 1 0,1-1 0,-1 0 0,0 0 0,0 0 1,0 0-1,1 0 0,-1 1 0,0-1 0,0 0 0,1 0 0,-1 0 0,0 0 0,1 0 0,16 4 43,-16-4-43,4 1 3,166 30 144,-152-26-142,0 1 0,0 1 0,-1 0 1,0 1-1,-1 1 0,32 22 1,-44-28-9,0 2 1,-1-1-1,1 0 1,-1 1-1,0 0 1,0 0-1,0 0 1,-1 1 0,0-1-1,0 1 1,3 7-1,-5-10 5,0 0 0,0 0 0,-1 0 1,1 0-1,-1 1 0,0-1 0,1 0 0,-2 0 0,1 0 0,0 0 0,0 0 0,-1 0 1,0 0-1,0 0 0,0 0 0,0 0 0,0 0 0,0 0 0,-1-1 0,1 1 0,-1 0 0,0-1 1,0 1-1,-4 3 0,-4 2 17,0 0 1,0 0-1,-1-1 1,0 0 0,0-1-1,-1-1 1,1 0-1,-1 0 1,0-1 0,-1-1-1,-12 3 1,-18 1 92,-81 4 0,-57 1 234,167-11-359,1 0 1,-1-1-1,0 0 1,-15-3 0,-4-7-4767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410 690 10248,'0'0'5177,"-13"-3"-4802,-38-5-11,43 7-254,1 1 0,0 0 1,-1 1-1,1 0 1,-1 0-1,1 0 0,0 1 1,0 0-1,0 1 1,-11 5-1,1-1 99,1-2-77,1 1-1,1 1 0,-1 0 0,1 1 0,1 1 0,-1 0 1,2 0-1,-1 2 0,1-1 0,1 2 0,0 0 0,0 0 0,1 1 1,1 0-1,0 0 0,1 1 0,0 0 0,-7 23 0,13-33-99,1 0 0,0 0 0,0 0 0,0 0 0,0 0 0,1 0 0,0 0 0,-1 1 0,2-1 0,-1 0 0,0 0 0,1 0 0,0 0 0,0 0 0,0 0 0,0 0 0,1 0 0,0 0 0,0 0 0,2 3 0,-1-3 2,0-1-1,0 1 0,0-1 1,1 0-1,-1 0 0,1 0 1,0-1-1,0 1 0,0-1 1,0 0-1,0 0 0,0 0 1,1-1-1,-1 1 0,0-1 1,1 0-1,8 0 0,-5 0 8,0-1 0,0 1-1,0-2 1,0 1 0,0-1-1,0-1 1,0 0 0,-1 0-1,1 0 1,0-1 0,-1 0-1,0 0 1,0-1-1,0 0 1,0 0 0,0-1-1,-1 1 1,0-2 0,0 1-1,0-1 1,-1 1 0,1-2-1,-1 1 1,4-7 0,3-7 33,-1-1 1,-1 1-1,-1-2 0,0 1 1,-2-1-1,0-1 1,3-23-1,1-12 104,-2 0 0,-2-1 0,-4-115 0,-4 161-151,-12-167 273,7 135-112,-22-87 0,27 123-157,1 8-26,0 0 0,0-1 0,0 1 0,0 0 0,0 0 0,0 0-1,0 0 1,-1 0 0,1 0 0,0 0 0,-1 0 0,1 0 0,-1 0 0,1 0 0,-1 0 0,1 0 0,-1 0 0,0 0 0,1 0 0,-1 0-1,0 0 1,0 1 0,-1-2 0,1 3-5,0 0 1,0 0-1,1 1 0,-1-1 0,0 1 0,1-1 0,0 1 0,-1-1 1,1 1-1,0-1 0,0 1 0,0-1 0,0 1 0,0-1 0,0 2 0,-1 5-7,-4 36-16,-5 86-26,10-106 47,-1 97 78,20 149 1,-15-246-26,1 0 1,1 0-1,1-1 1,1 0 0,1 0-1,17 30 1,-24-48-22,1-1 0,1 1 0,-1 0 0,1-1 1,-1 0-1,1 0 0,0 0 0,1 0 0,-1-1 0,1 1 0,0-1 1,-1 0-1,1-1 0,0 1 0,1-1 0,-1 0 0,0 0 0,1-1 1,-1 1-1,1-1 0,-1 0 0,1-1 0,11 0 0,-7 0 32,0-2 0,-1 1 0,1-1-1,0-1 1,-1 1 0,0-2 0,0 1 0,0-1-1,0-1 1,0 0 0,-1 0 0,15-12 0,-14 10-14,-1-1 0,0 0 0,-1-1 0,0 1 0,0-1 0,-1-1 0,0 1 1,-1-1-1,1 0 0,-2-1 0,0 1 0,0-1 0,-1 1 0,0-1 1,-1 0-1,0 0 0,-1-1 0,0-14 0,0-82 601,1 110-658,0 0 0,0 0 0,0 0 0,0 0-1,0-1 1,1 1 0,-1-1 0,1 1 0,-1-1-1,5 1 1,3 3-6,-2 0 11,-1-1 0,0 1 0,0 1 0,0-1 0,0 1-1,-1 0 1,0 1 0,0-1 0,-1 1 0,0 0-1,0 1 1,-1-1 0,0 1 0,0 0 0,0 0-1,-1 0 1,-1 1 0,1-1 0,-1 1 0,1 11-1,2 35 13,-4-38 21,0 0 0,1 0 0,1 0 0,0 0-1,1-1 1,9 23 0,-11-35-9,0 0 1,1 1 0,-1-1-1,1-1 1,-1 1 0,1 0-1,0-1 1,1 1 0,-1-1-1,1 0 1,6 5 0,-7-7-11,-1 0 0,1 0 0,-1 0 0,1-1 0,0 1 0,-1-1 1,1 0-1,-1 1 0,1-1 0,0 0 0,-1 0 0,1-1 0,0 1 0,-1-1 1,1 1-1,0-1 0,-1 0 0,1 0 0,-1 0 0,0 0 0,4-2 0,3-2 15,-2 0 0,1-1-1,-1 0 1,1 0-1,-2-1 1,1 1-1,-1-2 1,10-13-1,3-8 65,15-35-1,-8 17 49,-2 1 56,-27 53-185,0 0-1,1 1 1,0-1-1,0 0 0,1 1 1,0-1-1,0 1 1,1 11-1,0-12 2,0 0 0,0 0 0,1-1 0,0 1 0,0 0-1,0-1 1,1 1 0,0-1 0,0 1 0,1-1 0,6 11 0,-8-15-11,0-1 1,0 0 0,0 0-1,0 0 1,0 0 0,1 0 0,-1 0-1,0 0 1,1 0 0,-1 0-1,0-1 1,1 1 0,-1 0-1,1-1 1,-1 1 0,1-1-1,0 0 1,-1 0 0,4 1-1,-2-2-1,0 1 0,0 0 0,1-1 0,-1 0 0,0 0 0,0 0 0,0 0 0,0 0 0,4-3 0,5-4 0,0-1 1,0 0 0,15-16-1,-20 19 15,26-26 43,-2 0 0,-1-2 1,-2-1-1,-1-2 0,-2 0 0,-2-2 0,27-60 0,-34 53 11,-2-1 0,-2 0 0,9-76 0,-17 88-8,2-53-1,-7 72-25,-1 12-14,0 9 5,-13 66-77,3 1-1,-4 97 1,3-23-35,-3 28 22,-19 128-44,31-280 93,0 2 10,-13 44-1,14-60 21,-1 0-1,0 0 0,0 0 0,-1 0 0,0 0 0,0-1 0,0 0 0,-10 9 0,10-11 14,0-1 0,0 0-1,0 0 1,-1-1 0,-7 5 0,12-8-19,0 1 1,0 0-1,0-1 0,0 1 1,0-1-1,0 1 1,0-1-1,0 0 1,0 0-1,0 1 1,-1-1-1,1 0 1,0 0-1,0 0 0,0 0 1,0 0-1,0 0 1,0 0-1,0 0 1,0-1-1,-1 1 1,1 0-1,0-1 0,0 1 1,0-1-1,0 1 1,0-1-1,0 1 1,1-1-1,-1 0 1,0 1-1,0-1 1,0 0-1,0 0 0,1 1 1,-1-1-1,0 0 1,1 0-1,-1-2 1,1 1-1,0-1 0,1 1 0,0 0 0,-1-1 0,1 1 0,0 0 1,0 0-1,0-1 0,1 1 0,-1 0 0,3-3 0,22-28 26,1 2 0,37-33-1,17-19 22,188-281 151,-223 296-165,-25 39-19,-2-1 0,0-1 0,-3-1 0,0 0 0,-2-1 0,13-48 0,-16 36 26,15-71 45,-23 98-71,-1-1 0,-1 0-1,0 1 1,-3-24 0,2 42-20,0 0 0,0 0 0,0 0 0,0 0 1,0 0-1,0 0 0,0 0 0,0 0 0,0-1 0,0 1 1,0 0-1,0 0 0,0 0 0,0 0 0,0 0 0,0 0 1,0 0-1,0 0 0,0 0 0,0 0 0,0-1 0,0 1 1,0 0-1,0 0 0,0 0 0,-1 0 0,1 0 0,0 0 1,0 0-1,0 0 0,0 0 0,0 0 0,0 0 0,0 0 1,0 0-1,0 0 0,0 0 0,-1-1 0,1 1 0,0 0 1,0 0-1,0 0 0,0 0 0,0 0 0,0 0 0,0 0 1,0 0-1,0 0 0,-1 0 0,1 0 0,0 0 0,0 1 1,0-1-1,0 0 0,0 0 0,0 0 0,0 0 0,0 0 1,0 0-1,0 0 0,-1 0 0,1 0 0,0 0 0,0 0 1,0 0-1,0 0 0,0 1 0,-7 9 9,-6 15 12,-2 13 13,3 1 0,1 0 0,-10 70 0,0 125 207,23-121-46,1-30 0,-7 51 496,2-98-8003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13864,'0'0'1726,"16"-7"-1134,-12 5-550,22-10 342,0 0 0,54-14-1,-9 9 474,1 4-1,0 2 0,113-2 1,-174 13-700,-9 0-100,0-1-1,0 1 1,0 0-1,0 0 1,0 0-1,0 0 1,0 0-1,0 0 1,0 0 0,0 1-1,0-1 1,0 1-1,0 0 1,0 0-1,0-1 1,3 3-1,-5-2-163,0-1 0,0 0 0,0 1-1,0-1 1,0 0 0,0 1-1,0-1 1,0 0 0,-1 1 0,1-1-1,0 0 1,0 1 0,0-1-1,0 0 1,-1 0 0,1 1 0,0-1-1,0 0 1,-1 0 0,1 1 0,0-1-1,-1 0 1,1 1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13264,'0'0'2784,"86"-14"-2848,-49 20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0 513 9240,'0'0'6393,"10"-12"-5916,-3 3-426,11-12 306,-1-1 1,0-1 0,-2 0 0,20-42 0,40-173 2266,-48 160-1032,-27 69-1145,1 0 56,-1 9-488,0-1-1,0 1 1,0 0 0,0 0 0,0 0-1,0 0 1,0 0 0,0 0 0,0-1 0,0 1-1,0 0 1,1 0 0,-1 0 0,0 0 0,0 0-1,0 0 1,0 0 0,0 0 0,0-1 0,0 1-1,0 0 1,1 0 0,-1 0 0,0 0 0,0 0-1,0 0 1,0 0 0,0 0 0,1 0 0,-1 0-1,0 0 1,0 0 0,0 0 0,0 0 0,0 0-1,1 0 1,-1 0 0,0 0 0,0 0-1,0 0 1,0 0 0,0 0 0,0 0 0,1 0-1,-1 0 1,0 1 0,0-1 0,0 0 0,-6 27 559,2-3-479,1-1-1,1 0 0,1 1 0,1-1 1,1 1-1,1-1 0,1 1 0,1-1 1,11 35-1,-9-42-29,0 0 1,1 0-1,1 0 1,12 17 0,-17-29-30,0 0-1,0 0 1,0 0 0,0 0 0,1-1 0,0 1 0,-1-1 0,1 0 0,1 0 0,-1 0 0,0 0 0,1-1 0,-1 0 0,1 0 0,0 0 0,0-1 0,-1 1 0,11 1 0,-3-3 68,1 1 1,-1-1-1,0-1 1,0 0-1,0-1 1,18-5 0,-23 4-62,0 1 0,-1-1 0,1-1 1,-1 1-1,0-1 0,0 0 1,0-1-1,-1 1 0,0-1 0,0 0 1,0 0-1,7-11 0,2-7 43,0-1-1,-2 0 0,-1-1 1,-1 0-1,12-46 0,22-52 215,-43 120-275,1-1 0,0 0 0,0 1 0,0 0 0,0-1-1,1 1 1,-1 0 0,6-5 0,-8 9-21,1-1 0,0 1-1,-1-1 1,1 1 0,0-1-1,-1 1 1,1-1 0,-1 1 0,1 0-1,-1-1 1,1 1 0,-1 0-1,0-1 1,1 1 0,-1 0-1,0-1 1,0 1 0,1 0 0,-1 0-1,0-1 1,0 1 0,0 0-1,0 1 1,1 1 2,8 36 2,-2 0 1,-1 0 0,-2 1-1,-2 0 1,-1-1 0,-2 1-1,-8 46 1,9-84-9,-8 41-44,7-40 41,0-1 1,0 1-1,0 0 1,0-1-1,0 1 1,0-1-1,-1 1 0,1-1 1,-1 0-1,0 1 1,1-1-1,-5 4 1,5-7 8,-1 1 0,1 0 0,0-1 0,0 1 0,-1-1 0,1 1 0,0-1 0,0 0 0,0 1 0,0-1 0,0 0 0,0 0 0,0 0 0,-1-1 0,-4-6 12,0 1 0,1-1-1,0 0 1,1 0 0,0 0-1,0-1 1,0 0-1,-3-15 1,7 23-16,0 0-1,0 1 1,0-1-1,0 0 1,0 0 0,0 0-1,0 0 1,1 0-1,-1 0 1,0 0 0,1 0-1,-1 0 1,0 0-1,1 0 1,-1 0 0,1 1-1,-1-1 1,1 0-1,0 0 1,-1 1 0,1-1-1,0 0 1,-1 1-1,1-1 1,0 0 0,0 1-1,0-1 1,0 1-1,0 0 1,-1-1 0,1 1-1,0 0 1,0-1-1,0 1 1,0 0 0,0 0-1,0 0 1,0 0-1,0 0 1,0 0 0,0 0-1,0 0 1,2 1-1,6-1-12,-1 2 0,1-1 0,14 5 1,-16-4 12,211 52-43,-207-53 175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631 0 12552,'0'0'929,"-12"8"-593,-181 119 1349,62-37-679,-125 96 2304,219-158-1575,37-28-1700,0 0 0,0 0-1,0 0 1,1 0 0,-1 0 0,0 0 0,0 0 0,0 0 0,0 1 0,0-1 0,0 0 0,0 0 0,0 0 0,0 0 0,0 0 0,0 0 0,1 0 0,-1 1 0,0-1-1,0 0 1,0 0 0,0 0 0,0 0 0,0 0 0,0 0 0,0 1 0,0-1 0,0 0 0,0 0 0,0 0 0,0 0 0,0 0 0,0 0 0,0 1 0,0-1-1,-1 0 1,1 0 0,0 0 0,0 0 0,0 0 0,0 0 0,0 0 0,0 1 0,0-1 0,0 0 0,0 0 0,0 0 0,-1 0 0,1 0 0,0 0 0,0 0-1,0 0 1,0 0 0,0 0 0,0 0 0,0 0 0,-1 0 0,1 0 0,0 0 0,11 1 643,1-5-468,1-1-1,-1 1 0,0-2 1,20-11-1,-14 7-100,4-3-133,28-22 0,-26 15-2981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15176,'0'0'3231,"74"-24"-3303,-40 36 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172 685 17799,'0'0'63,"-11"9"-22,-6 5 42,1 1 0,0 0 0,0 2 0,2 0 0,0 0 0,-16 28-1,23-31 23,1 1 0,0-1-1,1 2 1,-4 18 0,8-28-53,0 0 1,0 0 0,0 1-1,1-1 1,0 0-1,0 1 1,0-1 0,1 0-1,0 0 1,0 0 0,1 0-1,-1 0 1,5 10-1,-4-14-17,0 1 0,0 0 0,0-1 0,1 0 0,-1 1 0,0-1 0,1 0 0,0 0 0,-1 0 0,1-1 0,0 1 0,0-1 0,0 1 0,0-1 0,0 0 0,0 0 0,0 0-1,1-1 1,-1 1 0,0-1 0,0 1 0,1-1 0,-1 0 0,0-1 0,0 1 0,1 0 0,4-3 0,3 1 59,-1-1-1,1 0 1,-1 0 0,0-1-1,0-1 1,-1 0 0,12-7-1,-8 2 52,0-1-1,0-1 0,-1 0 1,0 0-1,-1-1 0,0-1 1,-2 0-1,1 0 0,-2-1 1,0 0-1,0-1 1,-2 1-1,0-1 0,-1-1 1,0 1-1,-1-1 0,-1 0 1,1-26-1,-6 30 239,-3 18-53,-4 25-135,8-14-177,0 0 0,1 1 0,0-1 0,2 0 0,3 22 0,-3-29-9,0 0-1,0-1 1,1 0 0,0 1 0,0-1 0,1 0 0,0-1 0,1 1 0,-1-1 0,1 0 0,12 13 0,-14-18 0,1 1 1,-1-1-1,1 0 1,-1 0-1,1 0 1,0 0-1,0-1 1,0 1 0,0-1-1,0 0 1,0 0-1,0-1 1,0 1-1,0-1 1,0 0-1,1 0 1,-1-1 0,0 1-1,0-1 1,0 0-1,0 0 1,0 0-1,0 0 1,0-1-1,6-3 1,1 0 15,0-1 1,-1 0-1,0-1 1,0 0-1,0-1 1,-1 0-1,12-13 1,44-66 115,-36 46-80,0-1 31,-2-2-1,-2-1 0,38-92 1,-55 112-34,0 0 0,-2 0 0,0-1 1,-2 1-1,-1-1 0,-1 0 1,-1 0-1,-1 0 0,-1-1 0,-2 1 1,-1 1-1,0-1 0,-2 1 1,-1-1-1,-1 2 0,-1-1 1,-22-40-1,31 64-56,-1 0 1,1 1-1,-1-1 1,1 0-1,-1 0 1,0 0-1,1 1 1,-1-1-1,0 0 1,1 1-1,-1-1 1,0 1-1,0-1 1,1 1-1,-1-1 1,0 1-1,0 0 1,0-1-1,0 1 1,0 0-1,0-1 1,0 1-1,0 0 1,1 0-1,-1 0 1,0 0-1,0 0 1,0 0-1,0 0 1,0 0-1,0 1 1,0-1-1,0 0 1,0 1-1,0-1 1,1 0-1,-1 1 1,0-1-1,0 1 1,0-1-1,1 1 0,-1-1 1,0 1-1,0 0 1,1-1-1,-1 1 1,1 0-1,-2 1 1,-3 4-13,0 0 0,0 0 0,1 0 0,-7 12 0,1 2-25,2 0 1,0 0-1,1 1 1,1 0-1,1 0 1,-5 41 0,3 136-289,8-156 271,0 6-5,3 1-1,2-1 1,13 54 0,-14-86 108,0 0 1,1 0 0,14 25 0,0 0 155,-14-29-82,0 1-1,1-1 1,0 0-1,15 18 1,-17-24-47,0-1 0,1 0 0,-1 0 0,1 0-1,0-1 1,0 0 0,0 0 0,1 0 0,-1-1 0,12 4 0,-12-5-29,1 0 0,-1-1 0,1 1 0,0-1-1,0-1 1,0 0 0,0 1 0,0-2 0,-1 1 0,1-1-1,0 0 1,0-1 0,7-2 0,-4 0-6,-1 0 0,1-1-1,-1 0 1,0 0 0,0-1 0,-1 0-1,15-14 1,-6 3 2,-2-1-1,0 0 1,-1-1-1,-1 0 1,-1-1 0,-1-1-1,10-24 1,-7 9 30,-4 11 55,21-40-1,-31 65-128,0 0 0,0-1-1,0 1 1,0 0-1,0 0 1,1-1 0,-1 1-1,0 0 1,0 0 0,0 0-1,1-1 1,-1 1-1,0 0 1,0 0 0,1 0-1,-1 0 1,0-1-1,0 1 1,1 0 0,-1 0-1,0 0 1,0 0 0,1 0-1,-1 0 1,0 0-1,0 0 1,1 0 0,-1 0-1,0 0 1,1 0-1,-1 0 1,0 0 0,0 0-1,1 0 1,-1 0 0,0 0-1,0 1 1,1-1-1,-1 0 1,0 0 0,0 0-1,1 0 1,-1 0-1,0 1 1,0-1 0,0 0-1,1 0 1,-1 0 0,0 1-1,0-1 1,0 0-1,0 0 1,0 1 0,1-1-1,-1 0 1,0 0-1,0 1 1,0-1 0,0 0-1,0 1 1,0-1 0,0 0-1,0 0 1,0 1-1,6 18-36,-2 6 25,0 1-1,-2 0 1,-1 0-1,-1 0 0,-1 0 1,-10 51-1,11-73 15,-1 0-1,0 0 0,0 0 1,0 0-1,-1 0 1,0 0-1,1-1 1,-1 1-1,0 0 0,-1-1 1,1 0-1,-1 0 1,1 1-1,-1-1 1,0-1-1,-6 6 0,4-5 3,0-1-1,0 1 0,0-1 0,-1 0 0,1-1 0,0 1 0,-1-1 0,1 0 0,-1 0 1,0-1-1,-8 1 0,-5-1 25,14 1-12,-1-1 0,1 0 0,0 0 0,-1 0 0,1-1 0,-1 0 0,-6-2 0,4 2 60,6 4-39,3-3-36,-1 1 0,0 0-1,1 0 1,-1-1-1,1 1 1,-1-1 0,1 1-1,0 0 1,-1-1-1,1 1 1,-1-1 0,1 1-1,0-1 1,0 1 0,-1-1-1,2 1 1,10 3-9,-1-1 0,1 0 0,0 0 1,0-1-1,1-1 0,-1 0 0,18-1 1,-3-1-8,0-2 1,35-7-1,-44 6 11,0-2 0,-1 0 0,0 0 0,0-2 0,0 0 1,20-14-1,-11 4 30,0-2 1,41-41 0,-50 38 38,-17 19 1,-11 17-39,6-7-25,-1 1-1,2 1 1,-1-1 0,1 1-1,0-1 1,0 1 0,1 0-1,0 1 1,1-1 0,0 0-1,0 1 1,0 0 0,1-1-1,0 13 1,2-18 4,0 1 1,0-1-1,0 0 0,0 1 1,1-1-1,0 0 0,-1 0 1,1 0-1,0 0 0,0 0 1,5 5-1,-1-1 25,0-1 0,1 0 0,12 8 0,-18-13-13,1 1 1,0-1-1,0 0 0,0 0 0,-1 0 0,1-1 1,0 1-1,0 0 0,0-1 0,0 0 0,0 1 1,1-1-1,-1 0 0,0 0 0,0 0 1,0 0-1,0 0 0,0 0 0,0-1 0,0 1 1,0-1-1,0 0 0,0 1 0,0-1 1,0 0-1,3-2 0,-3 1 7,0 0 0,0 1 1,0-1-1,0 0 0,-1 0 0,1 0 0,-1 0 1,1-1-1,-1 1 0,0 0 0,0-1 0,0 1 1,0-1-1,0 1 0,-1-1 0,1 1 1,-1-1-1,1 1 0,-1-1 0,0-4 0,-3-16 80,0 0-1,-1 0 1,-2 0-1,0 1 1,-2 0-1,-18-41 1,-2 24-106,28 39 0,0 0 0,0-1 0,1 1 0,-1-1 0,0 1 0,0 0 0,0-1 0,0 1 0,1-1 0,-1 1 0,0 0 0,0-1 0,1 1 0,-1 0 0,0-1 0,0 1 0,1 0 0,-1 0 0,0-1 0,1 1 0,-1 0 0,1 0 0,-1 0 0,0-1 0,1 1 0,-1 0 0,1 0 0,-1 0 0,0 0 0,1 0 0,-1 0 0,1 0 0,-1 0 0,0 0 0,2 0 0,17-4 0,-19 4 0,223-27 0,-125 15-8,-122 15-1477,9-1-2659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83 9040,'0'0'4754,"-10"-4"-4351,-42-14 905,-95-20 0,53 17 272,93 20-1547,-1 1 1,1 0 0,0 0-1,0 0 1,0 0-1,0 0 1,-1 0 0,1 0-1,0 1 1,0-1-1,0 0 1,0 1 0,0-1-1,0 1 1,0-1-1,0 1 1,0-1 0,0 1-1,0 0 1,0 0-1,0-1 1,0 1 0,0 0-1,0 0 1,1 0-1,-1 0 1,0 0 0,1 0-1,-1 0 1,1 0 0,-1 0-1,1 0 1,0 0-1,-1 0 1,1 1 0,0-1-1,0 0 1,-1 0-1,1 0 1,0 2 0,0 4-373,0 0 1,1 0 0,-1 0-1,4 11 1,-4-16-210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63 8432,'0'0'7072,"-12"-10"-6714,-42-29 26,50 37-339,0 0-1,0 0 1,0 0 0,0 1-1,0 0 1,-1 0-1,1 0 1,0 0-1,-1 1 1,1 0 0,-1 0-1,1 0 1,-7 1-1,-3 0 93,-2 0-12,0 1-1,0 1 1,1 0-1,-1 1 1,1 1-1,-1 0 0,1 1 1,1 1-1,-1 0 1,1 1-1,1 0 0,-1 2 1,2-1-1,-1 2 1,-13 13-1,18-15-26,-1-1 1,1 2-1,1-1 1,0 1-1,0 0 0,1 1 1,0 0-1,1-1 1,1 2-1,-1-1 1,2 1-1,-1-1 0,2 1 1,-1 0-1,2 0 1,-1 0-1,2 0 0,0 0 1,0 1-1,4 20 1,-3-28-46,0-1 1,0 1-1,1-1 0,-1 0 1,1 0-1,0 0 1,0 0-1,0 0 1,1 0-1,-1 0 1,1-1-1,0 1 0,0-1 1,0 0-1,0 1 1,1-2-1,-1 1 1,1 0-1,0-1 0,0 0 1,0 1-1,0-2 1,5 3-1,-1-2 9,-1-1-1,0 1 1,1-2 0,0 1-1,-1-1 1,1 0 0,-1 0-1,1-1 1,-1 0-1,1-1 1,-1 1 0,1-1-1,6-4 1,-1 1 24,0-2 0,-1 1 0,0-2 0,-1 1 1,1-2-1,-1 1 0,-1-2 0,0 1 0,17-22 0,-4 2 194,-2-2 0,26-48 0,-40 66-167,0 0 79,0 1 0,-1-1 0,0-1 0,-1 1-1,6-23 1,-5 71 236,2 0-1,13 36 1,-17-62-384,-1 0 1,2 0 0,-1 0-1,1 0 1,1-1-1,-1 1 1,1-1-1,1-1 1,14 14-1,-16-16 0,1-1 0,0-1 0,-1 1-1,1-1 1,0 0 0,1 0 0,-1-1-1,0 1 1,1-1 0,0-1-1,-1 0 1,1 1 0,0-2 0,-1 1-1,13-2 1,12-2 72,0-1-1,1-2 1,-2-2-1,1 0 1,52-24-1,-74 29-158,0-1 0,0 1 0,0 1 0,0 0 0,13-1-1,5 1-3939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1 589 9240,'0'0'4992,"11"-3"-4480,12-4-294,73-24 531,-79 26-617,-1-2 0,-1 0 0,30-18 1,-26 11 18,0-1 0,-1 0 0,0-2 0,16-20 0,-25 27-60,-1-2-1,-1 1 0,0-1 0,0 0 1,-1-1-1,-1 0 0,0 0 0,5-20 0,-6 11 46,0 0 0,-2 0 0,-1 0 0,0 0 0,-2 0 0,0 0 0,-6-29 0,6 48-105,1-1 0,-1 1 0,0-1-1,0 1 1,0 0 0,-1-1-1,1 1 1,-1 0 0,0 0 0,0 0-1,0 0 1,0 0 0,0 0-1,-1 1 1,0-1 0,1 1-1,-1 0 1,0 0 0,0-1 0,0 2-1,0-1 1,0 0 0,0 1-1,-1-1 1,1 1 0,-1 0 0,1 0-1,-1 1 1,-5-2 0,8 3-23,-1-1 1,1 1 0,0-1-1,-1 1 1,1-1 0,0 1-1,0 0 1,0-1 0,0 1-1,-1 0 1,1 0-1,0 0 1,0 0 0,0 0-1,1 0 1,-1 0 0,0 0-1,0 0 1,1 1 0,-1-1-1,0 0 1,0 3 0,-11 32 126,6-11-65,2 1-1,1 0 0,-1 34 0,9 79 224,-2-97-179,18 209 1213,-13-180-420,-4 127-1,-5-180-736,-1-1 0,-1 1 0,-6 25 0,6-34-89,1-1 1,-2-1 0,1 1 0,-1 0 0,0-1-1,0 0 1,-1 0 0,0 0 0,-8 8 0,12-14-59,0 0 0,-1 0 0,1 0 0,0 0 1,-1 0-1,1-1 0,0 1 0,-1-1 0,1 1 1,-1-1-1,1 1 0,-1-1 0,1 0 1,-1 1-1,1-1 0,-1 0 0,1 0 0,-1 0 1,1-1-1,-1 1 0,1 0 0,-1 0 0,1-1 1,-3 0-1,1-1 27,0 1 0,0 0 0,0-1 0,0 1-1,1-1 1,-1 0 0,0 0 0,1 0 0,0 0 0,-4-5 0,-3-2 121,8 8-156,0 1-1,0-1 1,1 0 0,-1 0 0,0 1-1,0-1 1,1 0 0,-1 0 0,0 0 0,1 0-1,-1 0 1,1 0 0,-1 0 0,1 0-1,0 0 1,0 0 0,-1 0 0,1 0 0,0 0-1,0-1 1,0 0 0,-1-15 135,1 13-129,0 0 0,0 0 0,0-1 0,0 1 0,0 0 0,1 0 0,0 0-1,0 0 1,0 0 0,0 0 0,3-4 0,-3 4-16,1 0-1,0 0 0,0 0 1,0 0-1,1 1 1,-1-1-1,1 1 1,0-1-1,0 1 1,0 0-1,0 0 0,0 0 1,1 1-1,6-5 1,17-8-15,-20 10-8,1 1 0,0 0-1,15-6 1,4 4-29,0 2 0,0 0-1,0 2 1,0 1 0,42 4-1,-54-3 43,3 2-23,-1 1 1,1 1-1,-1 0 0,0 2 1,0-1-1,19 11 1,-3 0-58,-25-11 87,1-1 0,0 0 0,0 0 0,10 2 0,7 1 17,-18-4 21,1 0 1,0-1-1,0 0 1,17 0-1,-22-2-25,-1 0-1,1 0 1,-1-1-1,1 0 1,-1 0-1,1 0 1,-1 0-1,1 0 1,-1-1-1,0 0 1,0 1-1,0-1 1,0 0-1,0 0 1,0-1-1,3-3 1,3-4 22,-1 0 1,-1 0-1,0-1 0,0 0 1,-1-1-1,5-13 1,7-11 68,-8 13-42,-8 17-29,1-1 0,0 1 0,0 0 0,8-12 0,-10 17-33,0 0-1,0 0 0,0-1 1,0 1-1,1 0 1,-1 0-1,0 0 0,1 0 1,-1 0-1,1 1 1,-1-1-1,1 0 0,-1 1 1,1-1-1,-1 1 1,1 0-1,0-1 1,-1 1-1,1 0 0,0 0 1,-1 0-1,1 0 1,0 0-1,-1 0 0,4 1 1,24 7 31,58 22 0,-68-27-2,-18-3-30,-1 0-1,0 0 0,0 0 0,0 0 1,1 0-1,-1 0 0,0 0 1,0 0-1,1 0 0,-1 0 1,0 0-1,0 0 0,1 0 1,-1 0-1,0 0 0,0 0 1,0 0-1,1 0 0,-1 0 1,0-1-1,0 1 0,1 0 0,-1 0 1,0 0-1,0 0 0,0 0 1,0-1-1,1 1 0,-1 0 1,0 0-1,0 0 0,0-1 1,0 1-1,0 0 0,0 0 1,0-1-1,1 1 0,-1 0 1,0 0-1,0 0 0,0-1 0,0 1 1,0 0-1,0 0 0,0-1 1,0 1-1,0 0 0,0 0 1,0-1-1,0 1 0,0 0 1,-1 0-1,1 0 0,0-1 1,0 1-1,0 0 0,0 0 1,0-1-1,0 1 0,-1 0 0,1 0 1,0-1-1,-4-4 12,0 0-1,0 1 0,0-1 1,-1 1-1,0-1 1,1 2-1,-1-1 0,-1 0 1,1 1-1,-1 0 1,1 0-1,-1 0 0,0 1 1,0 0-1,0 0 1,0 1-1,-10-2 0,12 2-16,0 1-1,0 0 1,0 0-1,0 0 1,0 0-1,0 1 1,0 0-1,0-1 1,1 1-1,-1 1 1,0-1-1,0 1 1,1-1-1,-1 1 1,1 0-1,0 0 0,-1 0 1,1 1-1,0-1 1,0 1-1,0 0 1,1 0-1,-1 0 1,1 0-1,0 0 1,-1 0-1,1 1 1,1-1-1,-3 6 1,1-2-13,0 0 1,1-1 0,0 1 0,0 0 0,0 0-1,1 1 1,1-1 0,-1 0 0,1 0-1,0 0 1,0 1 0,1-1 0,0 0 0,1 0-1,2 10 1,-1-10 20,0 0-1,0-1 1,0 1-1,1-1 1,0 1 0,1-1-1,8 10 1,-11-15 3,-1 0-1,0 0 1,1 0 0,-1 0-1,1 0 1,-1 0 0,1 0 0,-1-1-1,1 1 1,0 0 0,-1-1-1,1 0 1,0 1 0,0-1 0,-1 0-1,3 0 1,-2 0 1,0 0 0,0-1 0,1 1 0,-1-1 1,0 0-1,0 0 0,-1 0 0,1 0 0,0 0 0,0 0 0,0-1 0,-1 1 0,1 0 0,0-1 1,-1 1-1,3-4 0,6-9 37,-1 0 1,-1-1-1,0-1 1,0 1-1,-2-1 1,6-17-1,-1 3 79,-9 23-57,1 1 0,-1 0 0,-1-1 0,1 0 0,0-11 0,1 27-49,0-1-1,0 0 0,1 0 0,8 12 1,-2-3-23,-1 1-21,1 0 0,1-1-1,1-1 1,1 0 0,0 0-1,1-1 1,22 19 0,-29-29 21,-1-1 1,1 1 0,0-1 0,0 0-1,0-1 1,1 0 0,0 0-1,-1 0 1,12 1 0,-13-3 12,0-1-1,0 1 1,0-1 0,0-1 0,0 1 0,0-1 0,0 0-1,0 0 1,-1-1 0,1 0 0,0 0 0,-1 0-1,1-1 1,4-3 0,-3 2 23,0-1-1,-1 0 0,0 0 1,0-1-1,0 1 0,-1-1 1,0-1-1,0 1 1,0-1-1,-1 0 0,0 0 1,0 0-1,-1 0 0,0-1 1,0 0-1,-1 1 1,0-1-1,0 0 0,-1 0 1,0 0-1,0 0 0,-1 0 1,0 0-1,-1-1 1,1 1-1,-1 0 0,-1 0 1,0 0-1,0 1 0,-4-11 1,5 17-27,1 0 0,-1 0 0,1 0 0,0 0 0,0 0 0,-1 0 0,1 0 0,0-1 0,0 1 0,0 0 0,0 0 0,0 0 0,0 0 0,1 0 0,-1 0 0,0 0 0,0 0 0,1 0 0,-1 0 0,1 0 0,-1 0 0,1 0 0,-1 0 0,1 0 0,0 0 0,-1 0 0,1 0 0,0 1 0,0-1 0,0 0 0,-1 0 0,1 1 0,0-1 0,0 1 0,0-1 0,0 1 0,2-1 0,5-3 13,0 1 1,1-1-1,14-2 0,-14 4-13,63-8 24,-70 10-30,1 0 1,-1 0-1,0 0 1,0 0-1,1 0 0,-1 0 1,0 1-1,0-1 1,0 1-1,1-1 0,-1 1 1,0 0-1,0 0 0,0 0 1,0 0-1,0 1 1,0-1-1,-1 0 0,1 1 1,0-1-1,-1 1 1,1 0-1,-1-1 0,1 1 1,1 3-1,3 4-11,-1 0 1,0 0-1,-1 0 1,4 11-1,-2-4 33,1 0 1,14 25-1,-17-35-13,0 0 0,0-1 1,1 1-1,0-1 0,0 0 0,0 0 0,0-1 1,1 0-1,7 5 0,-11-8-2,0 0 0,-1-1-1,1 1 1,0-1 0,-1 0 0,1 1-1,0-1 1,-1 0 0,1 0 0,0 0 0,0 0-1,-1-1 1,1 1 0,0 0 0,-1-1-1,1 1 1,0-1 0,-1 1 0,1-1-1,-1 0 1,3-1 0,29-23 86,-31 24-82,44-40 194,-22 18-112,2 1 0,40-27 0,-56 43-78,1 1 0,-1-1 0,18-5 0,-26 10-11,0 0 1,1 1 0,0-1-1,-1 0 1,1 1-1,-1 0 1,1-1 0,0 1-1,-1 0 1,1 0-1,0 1 1,-1-1 0,1 0-1,0 1 1,-1 0-1,1 0 1,-1-1 0,1 1-1,-1 1 1,0-1-1,3 2 1,-3-1 1,0 1 0,0-1 0,0 1-1,0-1 1,-1 1 0,1 0 0,-1 0 0,1 0-1,-1 0 1,0 0 0,0 4 0,7 38 49,-7-38-46,0 69 301,1-74-213,4-8-33,4-9 10,-1-3-20,0 0 1,1 1-1,1 0 0,0 1 0,1 0 0,1 1 0,1 0 0,16-13 0,-29 27-50,-1 0 0,1 0 0,0 1 0,0-1 0,0 0 0,0 1 0,0-1 0,-1 1 0,1-1 0,0 1 0,0-1 0,0 1 0,0 0 0,1-1 0,-1 1 0,0 0 0,0 0 0,0 0-1,0 0 1,0 0 0,0 0 0,0 0 0,0 0 0,0 0 0,0 0 0,0 1 0,0-1 0,0 0 0,0 1 0,0-1 0,0 1 0,0-1 0,0 1 0,0 0 0,0-1 0,0 1 0,0 0 0,-1-1 0,1 1-1,0 0 1,-1 0 0,1 0 0,0 0 0,-1 0 0,1 0 0,-1 0 0,1 0 0,-1 0 0,0 0 0,1 0 0,-1 1 0,3 9-17,0 0 0,-1 0 0,2 23 0,-3-23 2,6 51-24,-6-62 40,-1 1 1,0-1-1,1 0 1,-1 0-1,1 1 1,-1-1 0,0 0-1,1 0 1,-1 0-1,1 0 1,-1 0-1,1 1 1,-1-1-1,0 0 1,1 0-1,-1 0 1,1 0 0,-1 0-1,1 0 1,-1 0-1,0-1 1,1 1-1,-1 0 1,1 0-1,-1 0 1,0 0 0,1 0-1,-1-1 1,1 1-1,-1 0 1,0 0-1,1-1 1,-1 1-1,0 0 1,1-1-1,-1 1 1,0 0 0,0-1-1,1 0 1,15-13 68,-5 0-6,17-29 1,-21 30-25,1 0-1,1 1 1,17-20-1,-19 25-19,-5 4-19,0 1 1,0 0-1,0 0 1,0 0-1,1 0 0,-1 0 1,4-2-1,-6 4-2,1 0 1,-1 0-1,0 0 0,1 0 0,-1-1 1,1 1-1,-1 0 0,0 0 0,1 0 0,-1 0 1,0 0-1,1 0 0,-1 0 0,0 1 1,1-1-1,-1 0 0,0 0 0,1 0 0,-1 0 1,0 0-1,1 0 0,-1 1 0,0-1 0,1 0 1,-1 0-1,0 1 0,7 15 17,-3 18-56,-3-26 19,0 1 0,0-1 1,0 1-1,1-1 0,1 0 1,-1 0-1,1 0 0,1 0 1,7 14-1,-8-18 28,1-1-1,-1 1 1,0-1 0,1 0-1,0 0 1,0 0-1,0-1 1,0 1 0,0-1-1,0 0 1,1 0-1,-1-1 1,1 1 0,-1-1-1,1 0 1,0 0 0,9 0-1,-6 0 13,0-1 0,0-1-1,1 1 1,-1-1 0,0-1 0,0 1-1,0-1 1,-1-1 0,13-5 0,11-8 22,-2-3 0,0 0 0,41-37 0,-52 41-22,-1 4 30,-10 8-35,-7 3-15,0 0-1,1 0 1,-1 0 0,0 0 0,0 0 0,0 0-1,0 0 1,0 0 0,0 0 0,0 0 0,0 0-1,0 0 1,0 0 0,0 0 0,0 0 0,0 0-1,0 0 1,1 0 0,-1 0 0,0 0-1,0 0 1,0 0 0,0 0 0,0 0 0,0 1-1,0-1 1,0 0 0,0 0 0,0 0 0,0 0-1,0 0 1,0 0 0,0 0 0,0 0 0,0 0-1,0 0 1,0 0 0,0 0 0,0 0 0,0 1-1,0-1 1,0 0 0,0 0 0,0 0 0,0 0-1,0 0 1,0 0 0,0 0 0,0 0-1,0 0 1,0 0 0,0 0 0,0 0 0,0 0-1,0 1 1,0-1 0,0 0 0,0 0 0,0 0-1,-1 0 1,1 0 0,0 0 0,0 0 0,0 0-1,0 0 1,0 0 0,0 0 0,0 0 0,0 0-1,-8 13-3,2 1-1,-1-1 1,2 1-1,0 0 1,1 1-1,-4 17 1,7-24-4,-1 1 1,2-1 0,-1 1 0,1-1 0,0 1-1,1-1 1,0 1 0,0-1 0,1 0 0,0 1-1,0-1 1,5 10 0,-6-16 6,0 0 0,0 0 1,0 0-1,0 0 0,0-1 0,0 1 0,1 0 0,-1-1 1,1 1-1,-1-1 0,1 1 0,-1-1 0,1 0 1,0 1-1,0-1 0,0 0 0,0 0 0,0 0 0,3 0 1,-3 0 4,0-2 1,0 1 0,-1 0 0,1 0 0,0-1-1,0 1 1,-1 0 0,1-1 0,0 0 0,-1 1-1,1-1 1,-1 0 0,1 0 0,-1 0 0,1 0-1,-1 0 1,1 0 0,-1-1 0,0 1-1,0 0 1,0-1 0,0 1 0,1-2 0,2-2 3,-1 0-1,0 0 1,-1 0 0,1 0 0,-1 0 0,0-1 0,0 1 0,-1-1 0,1 1 0,-1-1-1,0-10 1,-1 6 2,0 0 1,-1 0-1,0 0 0,-1 0 0,0 0 0,-3-9 0,4 16-10,0 1 0,-1-1 0,1 1 0,0 0 0,-1-1 0,1 1 0,-1 0 0,0 0 0,0 0 0,0 0 0,0 0 0,0 0 0,0 1 0,0-1 0,-1 1 0,1-1 0,0 1 0,-1 0 0,1 0 0,-1 0 0,0 0 0,1 0 0,-1 1 0,-4-1 0,-23-10 0,22 8 0,23 3 0,42-7 0,-24 4 0,1-2 0,-1-1 0,0-1 0,-1-2 0,43-18 0,20-12 0,-65 27 0,-29 11 0,0 1 0,0 0 0,0 0 0,0-1 0,0 1 0,0 0 0,1 0 0,-1 0 0,0 0 0,0 0 0,0 1 0,0-1 0,0 0 0,0 0 0,0 1 0,0-1 0,0 0 0,0 1 0,0-1 0,0 1 0,0 0 0,0-1 0,-1 1 0,1 0 0,0-1 0,0 1 0,0 1 0,20 24 0,-16-13 0,-1-1 0,-1 1 0,0 0 0,0 0 0,-2 1 0,1-1 0,-2 0 0,0 15 0,3 35 0,-2-49 0,1 4 0,0 0 0,9 30 0,-10-44 0,1 1 0,-1-1 0,1 0 0,0 0 0,0 0 0,0 0 0,1 0 0,-1-1 0,1 1 0,0-1 0,0 1 0,0-1 0,1 0 0,-1 0 0,1-1 0,5 4 0,1-2 51,-1 0 0,1-1 1,0 0-1,0 0 0,1-2 0,-1 1 1,0-1-1,0 0 0,1-1 0,-1-1 1,0 1-1,1-2 0,-1 1 0,0-1 1,0-1-1,12-4 0,-13 3-541,1 1-1,-1-2 1,0 1-1,-1-2 1,1 1 0,-1-1-1,0 0 1,0 0-1,12-14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5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364 937 9536,'0'0'6120,"10"-14"-5731,-5 7-331,9-12 117,0 0 1,-2-1-1,17-37 1,64-191 1308,-76 202-1092,-3 1 0,16-82 1,-25 96-211,-1-1 1,-2 1 0,-1-1 0,-1 0-1,-6-33 1,6 61-168,-6-21 307,6 25-314,-1-1 0,1 1-1,0 0 1,-1-1 0,1 1 0,0 0 0,-1-1-1,1 1 1,0 0 0,-1-1 0,1 1-1,0 0 1,-1 0 0,1 0 0,-1-1 0,1 1-1,-1 0 1,1 0 0,0 0 0,-1 0-1,1 0 1,-1 0 0,1 0 0,-1 0 0,1 0-1,-1 0 1,1 0 0,-1 0 0,1 0-1,0 0 1,-1 0 0,1 1 0,-1-1 0,1 0-1,-1 0 1,1 0 0,0 1 0,-1-1-1,1 0 1,0 0 0,-1 1 0,1-1 0,0 0-1,-1 1 1,1-1 0,-1 1 0,-6 7 14,-1 1 0,2-1 0,-1 1 0,1 1 0,0-1 0,1 1 0,-4 10 0,-5 7-1,-12 28 43,-39 116 0,41-98-39,-130 392 217,132-409-142,-51 93 1,2-6 128,46-93-113,16-34-11,1 1 0,0 0 0,1 1 1,-5 20-1,12-37-79,0 0 1,0-1 0,0 1 0,-1 0-1,1 0 1,0-1 0,-1 1 0,1 0-1,-1-1 1,1 1 0,0-1 0,-1 1-1,1 0 1,-1-1 0,0 1 0,1-1-1,-2 1 1,0-2 346,5-8-189,9-12-112,1 0 0,1 1-1,1 1 1,0 0 0,2 1-1,0 1 1,1 0 0,38-26 0,126-87 226,-46 8-68,-70 59-130,-36 31-48,-1 0 1,-2-2-1,40-64 1,-21 28 7,-37 56-54,-1 0 0,8-19 1,12-21-10,-27 50 36,-5 13-26,-3 10-7,1 1 0,1 0 0,1 0 0,1 0 0,0 0 0,2 1 0,0-1 0,4 39 0,-1-41-2,0-5 6,0-1 0,6 24-1,-6-32 4,0 0 0,-1 0-1,1 0 1,1 0 0,-1 0-1,1 0 1,-1-1 0,1 1-1,0-1 1,0 0 0,8 6 0,-8-6 14,1-1 0,0 1 0,0-1 0,0 0 0,0 0 0,0-1 0,0 1 0,0-1 0,1 1 0,-1-1 0,0-1 0,1 1 0,-1-1 0,1 1 0,-1-1 0,1-1 0,-1 1 0,1-1 0,-1 1 0,0-1 0,1-1 0,-1 1 0,0 0 0,0-1 0,6-3 0,15-7 49,0-1-1,-1-1 1,-1-1 0,-1-1-1,0-1 1,-1-1 0,0-1-1,20-25 1,35-44 151,-70 81-212,0 2 0,0-1 0,0 0 0,1 1 1,0 1-1,0-1 0,0 1 0,1 0 0,8-3 0,-15 7-9,0 0 0,0 0 0,0 0 0,-1 0 0,1 0 0,0 1 0,0-1 0,-1 0 0,1 0 0,0 1 0,0-1 0,-1 0 0,1 1 0,0-1 0,-1 1 0,1-1 0,0 1 0,-1-1 0,1 1 1,-1 0-1,1-1 0,-1 1 0,1 0 0,-1-1 0,0 1 0,1 0 0,-1-1 0,0 1 0,1 0 0,-1 0 0,0-1 0,0 2 0,8 27 4,-8-28-4,1 11 24,0 0-1,0 0 0,-2 17 1,0-18 76,1 1 0,0 0 1,3 18-1,-3-30-97,0 1 0,0-1-1,0 0 1,0 0 0,1 0 0,-1 1 0,0-1 0,0 0-1,0 0 1,0 0 0,0 0 0,1 1 0,-1-1 0,0 0-1,0 0 1,0 0 0,1 0 0,-1 0 0,0 0 0,0 0 0,0 0-1,1 1 1,-1-1 0,0 0 0,0 0 0,0 0 0,1 0-1,-1 0 1,0 0 0,0 0 0,1 0 0,-1 0 0,0 0 0,0-1-1,0 1 1,1 0 0,-1 0 0,0 0 0,0 0 0,0 0-1,1 0 1,-1 0 0,0 0 0,0-1 0,0 1 0,0 0-1,1 0 1,-1 0 0,0 0 0,0-1 0,0 1 0,0 0 0,0-1-1,13-11 78,-10 9-61,13-15 99,25-35 1,-3 3-2,-13 15-53,-19 27-39,-1 0-1,1-1 1,1 2-1,-1-1 1,2 1-1,-1 0 1,16-11-1,-22 17-22,-1 1 0,1-1 0,0 1 0,0-1 0,-1 1 0,1-1 0,0 1 0,0-1 0,0 1-1,0 0 1,0 0 0,-1-1 0,1 1 0,0 0 0,0 0 0,0 0 0,0 0 0,0 0 0,0 0-1,0 0 1,0 0 0,0 0 0,0 1 0,0-1 0,-1 0 0,1 1 0,0-1 0,0 0 0,0 1-1,0-1 1,-1 1 0,1-1 0,0 1 0,0 0 0,-1-1 0,1 1 0,-1 0 0,1-1 0,0 1-1,-1 0 1,1 0 0,-1 0 0,0-1 0,1 1 0,-1 0 0,0 0 0,1 0 0,-1 0 0,0 2 0,2 5 13,-1 1 1,0 0 0,-1-1 0,-1 14-1,1-10 1,-1 16 34,0-11-19,2-1-1,2 21 0,-3-31-5,2-1-1,-1 0 1,0 0 0,1 1 0,0-1-1,0 0 1,1-1 0,0 1 0,-1 0-1,8 7 1,-9-10-13,0-1 1,1 0-1,-1 1 0,1-1 1,-1 0-1,1 0 1,0 0-1,-1 0 0,1 0 1,0-1-1,0 1 0,0 0 1,-1-1-1,1 1 0,0-1 1,0 0-1,0 0 0,3 0 1,0 0 10,0 0 0,0-1 0,-1 0 0,1 0 0,0 0 0,0-1 0,5-2 0,3-3 32,0 0 0,0-1 1,-1 0-1,13-11 0,-3-2 73,-1 0 0,-2-1 0,26-36 0,-33 42-50,-10 13-55,7-9 67,-7 10-52,-3 5-21,-2 5-13,1 0-1,0 0 1,0 0-1,1 0 1,-1 1-1,1 15 1,0 2-2,-2-10 1,1 0-34,1-1-1,0 27 0,1-39 26,0 1-1,1 0 1,-1-1 0,1 1-1,0-1 1,0 1 0,0-1-1,1 1 1,-1-1 0,1 0-1,0 1 1,0-1-1,0 0 1,0 0 0,0 0-1,5 4 1,-5-7 8,-1 1 0,1 0 0,0-1 0,0 1 0,0-1 0,-1 0 0,1 0 0,0 1 0,0-1 0,0 0 0,0-1 0,-1 1 0,1 0 0,0 0 0,0-1 0,0 1-1,-1-1 1,1 0 0,0 1 0,-1-1 0,1 0 0,2-2 0,36-23 53,-21 9-42,-1-1 0,0-1 0,-2-1 0,15-21-1,50-90 68,-56 79-46,-3 0 0,-1-1-1,-3-1 1,-2 0 0,9-61 0,-18 80-28,-1 3 32,0 1 0,1-50 0,-10 64-12,3 17-26,0 0 0,0 0 0,-1 0 0,1 0 0,0 0 0,0 0 1,-1 0-1,1 0 0,0 0 0,0 0 0,-1 0 0,1 0 0,0 0 0,0 0 1,0 0-1,-1 0 0,1 1 0,0-1 0,0 0 0,0 0 0,-1 0 0,1 0 1,0 0-1,0 1 0,0-1 0,0 0 0,-1 0 0,1 0 0,0 1 0,0-1 1,0 0-1,0 0 0,0 0 0,0 1 0,0-1 0,-15 32-37,3 9-92,1 0 1,-9 67-1,3 87-205,17-169 319,1 0 0,1 0 0,1 0 0,1 0 0,2-1 0,8 28 0,-8-38 32,-1 0 0,2-1 0,0 0 0,0 0 0,2-1 0,-1 0 0,2 0 0,0-1 0,15 16 0,-20-25 3,-1 1-1,0-1 0,1 0 0,0 0 1,-1-1-1,1 1 0,0-1 1,0 0-1,1-1 0,-1 1 0,0-1 1,0 0-1,1 0 0,-1-1 0,1 1 1,-1-1-1,1-1 0,-1 1 1,0-1-1,1 1 0,6-3 0,-1-1 22,-1 0-1,1-1 1,-1 0-1,0-1 0,0 0 1,-1 0-1,0-1 1,0 0-1,9-10 0,4-4 120,35-46-1,-49 55-108,0 0 0,0 0 1,-1 0-1,-1-1 0,0 0 0,5-19 1,-11 31-51,1-1 1,-1 1-1,1-1 1,-1 0 0,0 1-1,0-1 1,1 1-1,-1-1 1,0 0 0,-1 1-1,1-1 1,0 0-1,0 1 1,-1-1 0,1 1-1,-1-1 1,1 1-1,-2-3 1,1 4 0,1-1-1,-1 0 1,0 0-1,0 0 1,0 1-1,0-1 1,0 0-1,0 1 1,0-1-1,0 1 1,0-1-1,0 1 1,-1 0-1,1-1 1,0 1-1,0 0 1,0 0-1,0 0 1,-2 0-1,-2 0 3,-1 0-1,1 1 0,0 0 0,0 0 1,-1 1-1,1-1 0,0 1 0,1 0 1,-10 6-1,7-4-18,0 0-1,0 1 1,1 0 0,0 0 0,0 0-1,1 1 1,-1 0 0,1 0 0,-5 8-1,8-11 9,0 1-1,1 0 0,-1 0 0,1-1 0,0 1 0,0 0 1,0 0-1,0 0 0,1 0 0,-1 0 0,1 0 0,0 0 1,0 1-1,1-1 0,-1 0 0,1 0 0,0 0 0,0 0 1,3 7-1,-1-6 12,1 1 0,-1 0 1,1-1-1,0 1 0,0-1 1,1 0-1,0-1 0,-1 1 1,2-1-1,-1 0 0,0 0 1,1 0-1,0-1 0,6 3 1,2 1 45,0-1 1,1-1-1,0 0 1,30 5-1,-35-9-69,1-1 0,0 0 0,0 0 0,-1-1 0,1-1 0,0 0 1,-1 0-1,0-1 0,17-6 0,-16 1-1524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13464,'0'0'1049,"12"-2"-648,45-10 152,1 3-1,0 2 1,0 3-1,86 5 1,-98 10 613,-46-11-1182,0 0-1,0 0 0,0 0 1,0 0-1,0 0 0,0 0 1,0 0-1,0 0 0,0 0 1,0 1-1,0-1 0,0 0 1,0 0-1,0 0 1,0 0-1,0 0 0,0 0 1,0 0-1,0 0 0,0 0 1,0 0-1,0 0 0,0 1 1,0-1-1,0 0 0,0 0 1,0 0-1,0 0 0,0 0 1,0 0-1,0 0 0,0 0 1,0 0-1,0 0 0,0 0 1,0 0-1,0 0 0,0 1 1,0-1-1,0 0 0,0 0 1,0 0-1,0 0 0,0 0 1,1 0-1,-1 0 0,0 0 1,0 0-1,0 0 0,0 0 1,0 0-1,0 0 0,0 0 1,0 0-1,0 0 0,0 0 1,0 0-1,1 0 0,-1 0 1,0 0-1,0 0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5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12664,'0'0'2944,"73"-41"-2448,-47 31-280,2 4 7,-8 0-175,-7 4 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3:5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11656,'0'0'4096,"83"-34"-3888,-27 24 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9440,'0'0'6166,"7"-10"-5868,23-29-4,-29 38-266,0 0 0,-1-1-1,1 1 1,0 0 0,0 1-1,1-1 1,-1 0 0,0 0-1,0 0 1,0 1 0,0-1-1,1 0 1,-1 1 0,0 0-1,1-1 1,-1 1 0,0 0-1,1-1 1,-1 1 0,1 0 0,-1 0-1,0 0 1,1 0 0,-1 0-1,0 0 1,2 1 0,11 0 392,5-4-119,0 2-1,0 0 0,0 2 1,33 4-1,-25-2-26,35-1 1,4-6 218,0-3-1,95-22 1,-70 9-355,-60 14-2528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465 0 10848,'0'0'552,"-14"12"-290,-171 168 1541,39-1-361,127-152-1136,2 0-1,1 1 1,1 0 0,1 2 0,-11 35 0,22-55-162,0 0 0,0 1 0,1-1 0,1 1 0,0-1 0,0 1 0,1 0 0,1 0 0,0-1 1,3 16-1,-3-20-69,1-1 0,0 1 0,0 0 0,1-1 1,0 0-1,0 0 0,0 0 0,0 0 0,1 0 1,0 0-1,0-1 0,0 0 0,0 0 1,1 0-1,0 0 0,-1-1 0,2 0 0,-1 0 1,0 0-1,7 2 0,-2-1 0,0-2-1,0 1 1,0-1-1,1-1 1,-1 0-1,1 0 1,-1-1-1,1 0 1,-1-1-1,19-3 1,2-3-1424,54-19 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0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0 882 10448,'0'0'9921,"8"-14"-9592,8-19 139,22-61 0,-25 59-113,2 0 0,1 0 0,1 1 0,25-35 0,-39 64-316,0 0-1,1 0 1,-1 0 0,1 1 0,0 0 0,0 0 0,0 0 0,1 0 0,-1 0 0,1 1 0,0 0 0,0 0 0,0 1-1,0-1 1,1 1 0,-1 0 0,1 0 0,-1 1 0,1-1 0,6 1 0,-11 1-41,1 1 0,-1-1 1,0 1-1,0-1 0,0 1 0,0 0 1,0 0-1,0 0 0,0-1 0,0 1 1,0 0-1,0 0 0,0 0 1,-1 0-1,1 1 0,0-1 0,-1 0 1,1 0-1,-1 0 0,1 0 0,-1 1 1,1-1-1,-1 0 0,0 0 0,0 3 1,6 36-61,-6 28 3,3 31 67,-2-87 3,0-1 1,2 1 0,-1-1 0,1 0-1,1 0 1,6 14 0,-7-21-2,-1 0 1,1 0-1,0 0 0,0-1 1,0 1-1,0-1 0,1 0 0,-1 0 1,1 0-1,0-1 0,0 1 1,0-1-1,0 0 0,0 0 1,1 0-1,-1-1 0,1 0 1,-1 1-1,1-1 0,7 0 1,9 1 46,0-1 1,0-1 0,26-4 0,-32 3-33,3-1 20,0-1 0,0-1-1,0 0 1,-1-2 0,0 0 0,0 0-1,0-2 1,-1 0 0,22-15 0,7-9 207,72-66 1,-46 35-31,-61 56-164,-1-1 0,-1 0 0,1 0 0,-1-1 0,-1 0 0,1 0 0,9-19 0,-17 25 85,-6 6-90,-7 8-24,-35 30 9,32-29-26,0 1 0,2 1-1,0 0 1,0 0 0,1 1 0,-14 23-1,18-22 11,0 2 0,1-1 0,1 1 0,-8 26 0,14-38-4,-1-1 0,1 1 0,0-1-1,1 1 1,-1-1 0,1 1 0,0-1-1,0 1 1,1 0 0,0-1 0,0 1-1,0-1 1,0 0 0,1 1 0,0-1-1,0 0 1,1 0 0,-1 0 0,6 8-1,-7-12-5,1 1-1,0-1 0,-1 1 0,1-1 0,0 1 0,-1-1 1,1 0-1,0 0 0,0 0 0,0 0 0,0 0 0,0 0 1,0-1-1,0 1 0,1 0 0,-1-1 0,0 0 0,0 0 1,0 0-1,1 0 0,-1 0 0,0 0 0,0 0 0,0 0 1,0-1-1,1 0 0,-1 1 0,0-1 0,0 0 0,0 0 1,0 0-1,0 0 0,0 0 0,-1 0 0,1-1 0,1-1 1,6-3 22,-1-1 1,-1 0 0,0-1-1,0 1 1,0-2 0,7-10 0,-1-5 57,0-1 1,-2 0-1,-1-1 1,-1 0-1,-1 0 1,-1-1 0,-2 0-1,3-35 1,-11 25 305,-5 72-192,6-23-209,1 0 0,1 0 1,0 0-1,0 0 1,2 0-1,-1 0 0,1 0 1,1 0-1,0-1 0,1 1 1,6 11-1,-8-17-1,1-1 0,1 1 0,-1-1-1,1 0 1,0 0 0,0 0 0,1-1 0,-1 1 0,1-1 0,0 0 0,0 0-1,1-1 1,-1 1 0,1-1 0,-1-1 0,1 1 0,0-1 0,0 0 0,0 0-1,1-1 1,-1 1 0,13 0 0,2-2-10,0 0 0,1-2 1,-1 0-1,0-1 0,0-1 0,29-10 0,-2-3 36,70-34 0,-92 36 23,-1 0 0,34-28 0,29-18 185,-83 57-194,-9 3-14,-12 6-8,2 3-16,0 1 0,0 0 0,1 1 0,0 0 0,1 1 0,0 1 0,0 0 0,2 0 0,-1 1 0,1 0 0,1 1 0,1 0 0,0 1 0,1 0 0,-11 31 0,17-43-3,0 1-1,0 0 0,1-1 1,0 1-1,-1 0 1,1 0-1,0-1 1,1 1-1,-1 0 0,1 0 1,0-1-1,0 1 1,0-1-1,0 1 1,0-1-1,1 1 1,-1-1-1,1 0 0,3 5 1,-3-6 4,0-1 0,-1 1 0,1-1-1,0 1 1,0-1 0,0 0 0,0 1 0,0-1 0,0 0 0,0 0 0,0-1 0,1 1 0,-1 0-1,0-1 1,1 1 0,-1-1 0,0 0 0,1 0 0,-1 0 0,0 0 0,1 0 0,-1 0 0,0-1-1,1 1 1,-1-1 0,0 0 0,0 1 0,1-1 0,-1 0 0,3-2 0,7-4 9,0-1 1,-1 0-1,0 0 1,-1-1-1,0 0 1,0-1-1,-1 0 1,0-1-1,10-15 1,5-13 66,28-59-1,-33 57-26,-3 0-1,-1-2 0,-2 0 0,8-47 1,-10 18 82,5-127 1,-15 183-107,-1-1 1,-1 0-1,-1 0 1,-4-16-1,6 32-23,0 0 0,0 0 0,0 0 0,-1 1 0,1-1 0,0 0 0,0 1 0,-1-1-1,1 0 1,0 0 0,-1 1 0,1-1 0,-1 1 0,1-1 0,-1 0 0,1 1 0,-1-1 0,0 1-1,1-1 1,-2 0 0,1 1-3,1 0 0,-1 0 0,1 0 0,-1 0 0,0 0 0,1 0 0,-1 0 0,1 0 0,-1 1 0,1-1 0,-1 0 0,0 0 0,1 0 0,-1 1 0,1-1 0,-1 0 0,1 1 0,-1-1 0,1 0 0,-1 1 0,-2 2-11,0 1-1,0-1 1,1 0-1,-1 1 1,1-1 0,-3 6-1,-2 9-37,0 1-1,1-1 1,1 2-1,-4 25 1,-5 82-171,10-70 179,3 0 0,2 1-1,9 57 1,-8-93 93,2 0 0,0 0 0,1 0-1,2-1 1,0 0 0,1 0 0,12 21 0,-19-40-35,0 0 1,0 0 0,0-1 0,0 1-1,1 0 1,-1-1 0,1 1 0,-1-1-1,1 1 1,0-1 0,0 0-1,-1 1 1,1-1 0,0 0 0,0 0-1,0-1 1,0 1 0,0 0-1,1-1 1,-1 1 0,0-1 0,0 1-1,0-1 1,0 0 0,0 0-1,1 0 1,-1 0 0,0-1 0,0 1-1,0-1 1,0 1 0,0-1 0,0 0-1,1 1 1,-2-1 0,1 0-1,0 0 1,3-3 0,8-4 36,-2-1 1,1 0 0,-1-1-1,15-17 1,-20 21-24,17-21 140,-1-1 0,20-32 0,4-7 489,-48 74-631,0-1 0,0 1 0,1 0 1,0 0-1,0 1 0,0-1 0,1 12 0,4 71 139,-4-87-165,2 17 65,1 0 1,8 27 0,-11-44-56,1 1-1,0-1 1,0 1 0,0-1 0,1 0 0,-1 1-1,1-1 1,0 0 0,0 0 0,0 0 0,0 0 0,0-1-1,1 1 1,-1 0 0,1-1 0,0 0 0,0 0-1,0 0 1,0 0 0,0 0 0,4 1 0,-5-2-7,1-1 1,-1 0 0,1 0 0,-1 0-1,1-1 1,-1 1 0,0-1-1,1 1 1,-1-1 0,0 0 0,1 0-1,-1 0 1,0 0 0,0 0 0,0 0-1,0-1 1,0 1 0,2-2-1,33-33 44,-34 33-48,19-23 0,-1-1 0,-1-1 0,-1-1 0,17-36 0,-28 51 0,-19 53 0,9-22 0,1 0 0,0-1 0,4 29 0,-2-37 0,0 0 0,0 0 0,1 0 0,0 0 0,1-1 0,0 1 0,0-1 0,1 1 0,7 11 0,-10-18 0,0 0 0,0 0 0,1 0 0,-1 0 0,0-1 0,1 1 0,-1 0 0,1 0 0,-1-1 0,1 1 0,-1-1 0,1 1 0,-1-1 0,1 0 0,0 0 0,-1 0 0,1 0 0,-1 0 0,1 0 0,0 0 0,-1 0 0,1-1 0,-1 1 0,1 0 0,1-2 0,2 1 0,-1-1 0,1 1 0,-1-1 0,0 0 0,0-1 0,0 1 0,6-5 0,38-44 0,-17 16 0,-22 23 0,1 0 0,13-24 0,-15 23 0,-1 1 0,2 0 0,14-15 0,-15 12 0,-8 14 0,1 0 0,-1-1 0,1 1 0,-1 0 0,1 0 0,-1 0 0,1 0 0,0 0 0,-1 0 0,1 0 0,0 0 0,0 0 0,0 0 0,0 0 0,0 0 0,0 0 0,0 1 0,1-2 0,-1 2 0,-1 0 0,0 0 0,0 0 0,0 0 0,1 0 0,-1-1 0,0 1 0,0 0 0,0 0 0,0 0 0,0 0 0,1-1 0,-1 1 0,0 0 0,0 0 0,0 0 0,0-1 0,0 1 0,0 0 0,0 0 0,0 0 0,0-1 0,0 1 0,0 0 0,0 0 0,0-1 0,0 1 0,0 0 0,0 0 0,0-1 0,0 1 0,0 0 0,0 0 0,0 0 0,0-1 0,0 1 0,0 0 0,-1-1 0,1 1 0,0 0 0,0 0 0,0-1 0,0 1 0,0 0 0,0 0 0,0-1 0,0 1 0,0 0 0,0-1 0,0 1 0,0 0 0,0 0 0,0-1 0,0 1 0,1 0 0,-1 0 0,0-1 0,0 1 0,0 0 0,0 0 0,0-1 0,0 1 0,1 0 0,-1 0 0,0 0 0,0-1 0,0 1 0,1 0 0,-1 0 0,0 0 0,0 0 0,1 0 0,-1-1 0,0 1 0,1 1 0,-1 0 0,0-1 0,1 1 0,-1 0 0,0-1 0,0 1 0,0 0 0,0-1 0,1 1 0,-1 0 0,0 0 0,0-1 0,0 1 0,-1 0 0,1-1 0,0 1 0,0 0 0,0 0 0,0-1 0,-1 1 0,1 0 0,-1 0 0,-2 13 0,0 1 0,0-1 0,2 1 0,0 0 0,1 21 0,0-30 0,0 0 0,1 0 0,0-1 0,0 1 0,0 0 0,1 0 0,0-1 0,0 1 0,1-1 0,-1 0 0,1 1 0,0-1 0,0 0 0,1-1 0,0 1 0,6 6 0,-7-9 0,0 0 0,0-1 0,0 1 0,0-1 0,0 0 0,1 0 0,-1 0 0,0 0 0,1-1 0,-1 1 0,0-1 0,1 0 0,-1 0 0,0 0 0,1-1 0,-1 1 0,0-1 0,1 1 0,-1-1 0,0 0 0,0 0 0,6-4 0,8-2 0,-1-2 0,29-19 0,-36 21 0,19-13 0,-1 0 0,-2-3 0,0 0 0,-1-1 0,37-49 0,-60 71 0,6-8 0,0 1 0,0 0 0,1 0 0,0 1 0,0 0 0,16-12 0,-23 20 0,-1-1 0,1 1 0,0 0 0,-1 0 0,1-1 0,0 1 0,0 0 0,-1 0 0,1 0 0,0-1 0,0 1 0,0 0 0,-1 0 0,1 0 0,0 0 0,0 1 0,-1-1 0,1 0 0,0 0 0,0 0 0,-1 1 0,1-1 0,0 0 0,0 1 0,-1-1 0,1 0 0,0 2 0,0-1 0,0 0 0,0 1 0,0-1 0,0 0 0,-1 1 0,1-1 0,0 1 0,-1-1 0,0 1 0,1 0 0,-1-1 0,0 4 0,1 5 0,-1 0 0,-1 0 0,-2 12 0,3-20 0,-11 52 0,-2 0 0,-2 0 0,-32 73 0,43-120 0,1 1 0,-2-1 0,1 0 0,-1 0 0,-9 11 0,13-17 0,0 0 0,0 0 0,-1 0 0,1 1 0,0-1 0,-1-1 0,1 1 0,0 0 0,-1 0 0,1 0 0,-1-1 0,1 1 0,-1-1 0,0 1 0,-1-1 0,2 0 0,0 0 0,0 0 0,0-1 0,0 1 0,0 0 0,0-1 0,0 1 0,0-1 0,0 1 0,0-1 0,0 0 0,0 1 0,0-1 0,0 0 0,1 1 0,-1-1 0,0 0 0,1 0 0,-1 0 0,0 0 0,1 0 0,-1 0 0,1 0 0,-1 0 0,1-1 0,-3-3 0,1 0 0,0 0 0,0-1 0,1 1 0,0 0 0,0-1 0,0 1 0,1-1 0,-1 1 0,1 0 0,0-1 0,1 1 0,0-1 0,1-7 0,0 9 0,-1 0 0,1 0 0,0 0 0,0 0 0,0 0 0,0 1 0,1-1 0,-1 1 0,1 0 0,0 0 0,0 0 0,0 0 0,1 0 0,-1 0 0,1 1 0,-1 0 0,1 0 0,0 0 0,5-2 0,8-2 202,0 0 0,0 2 1,1 0-1,32-3 0,75 3-3985,-109 4 2471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16280,'0'0'3199,"78"-16"-3199,-51 16 0,-5 0-72,-8 4 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9144,'0'0'6464,"11"-2"-5867,54-9-4,298-63 1656,-181 38-1210,-109 25-3276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0 982 10752,'0'0'6425,"14"2"-6087,9 1-128,-1-1 0,1-1 0,-1-1 0,1-1-1,32-5 1,-45 3-101,1 0 0,-1 0 1,0-2-1,0 1 0,-1-1 0,1 0 0,-1-1 0,0 0 0,-1-1 1,13-11-1,-18 15-53,1-1 1,-1 1-1,0-1 1,0 1 0,0-1-1,-1 0 1,0 0-1,1 0 1,-1 0-1,0-1 1,-1 1 0,1 0-1,-1-1 1,0 1-1,0-1 1,0 0-1,-1 1 1,0-1-1,0 0 1,0 1 0,0-1-1,-1 0 1,1 1-1,-1-1 1,-1 1-1,-2-9 1,2 9-18,0 1 0,0 0 0,0-1 0,-1 1 0,1 0-1,-1 0 1,0 1 0,0-1 0,0 1 0,0-1 0,0 1 0,-1 0 0,1 0 0,-1 0 0,1 1-1,-1-1 1,0 1 0,0 0 0,1 0 0,-1 0 0,0 0 0,0 1 0,-6-1 0,4 1-10,1 0 0,-1 0 1,1 1-1,0 0 0,-1 0 1,1 0-1,0 0 0,0 1 1,-1 0-1,1 0 0,0 0 0,1 1 1,-1-1-1,0 1 0,1 0 1,-8 7-1,5-2-9,1-1 0,0 1 0,0 0 1,0 1-1,1-1 0,1 1 0,0 0 0,0 0 0,0 1 1,1-1-1,1 1 0,-1-1 0,0 14 0,2-16-10,1 1-1,0-1 1,1 0 0,-1 1-1,1-1 1,1 0 0,-1 0-1,1 0 1,0 0 0,1 0-1,0 0 1,0 0-1,0-1 1,1 0 0,0 1-1,0-1 1,1-1 0,9 10-1,-6-7 6,1-1 0,1-1 0,-1 0-1,1 0 1,0-1 0,0 0 0,1 0-1,-1-1 1,1-1 0,0 0 0,0 0-1,15 1 1,-4-2 16,0-1 0,0 0 1,0-2-1,0 0 0,32-7 0,-31 2 7,0-1 0,-1 0 0,1-2 0,-2-1 0,1 0 0,-1-2 0,-1 0 1,0-2-1,-1 0 0,28-26 0,9-17 170,89-114 0,-138 161-188,12-13 44,-1-1 0,-1-1 0,-1 0 0,-2-2 0,0 1 1,-2-2-1,14-44 0,-17 34 22,-1 1 0,-2-1 1,-2-1-1,-1 1 0,-2 0 0,-2-1 0,-1 1 1,-10-52-1,11 86-74,-8-27 126,9 31-134,-1-1-1,1 1 1,0-1 0,-1 1-1,1-1 1,0 1-1,-1-1 1,1 1 0,-1-1-1,1 1 1,0-1-1,-1 1 1,1 0 0,-1-1-1,1 1 1,-1 0-1,0 0 1,1-1 0,-1 1-1,1 0 1,-1 0-1,0 0 1,1-1 0,-1 1-1,1 0 1,-1 0-1,0 0 1,1 0 0,-1 0-1,1 0 1,-1 1-1,0-1 1,1 0 0,-1 0-1,1 0 1,-1 0-1,0 1 1,1-1 0,-1 0-1,1 1 1,-1-1-1,1 0 1,-1 1 0,1-1-1,-1 1 1,-9 9 7,2-1 0,-1 1 1,1 1-1,1-1 0,0 1 0,0 1 1,1-1-1,-6 16 0,2-5-1,-33 68-27,4 2 0,-32 115 0,-120 385-394,38-187 183,128-342 226,13-35 22,-8 32 1,20-59-12,0 0 0,-1 0 0,1 0 0,0 0 1,-1 0-1,1 0 0,-1 0 0,1 0 0,-1 0 0,1 0 1,-1 0-1,0 0 0,0 0 0,-1 1 0,1-2 69,1 0-60,0 0 0,-1-1 0,1 1 0,-1 0 0,1-1 0,0 1 0,-1 0 0,1-1 0,0 1 0,-1-1 0,1 1 0,0 0 0,-1-1 0,1 1 0,0-1 0,0 1 0,0-1 0,0 1 0,-1-2 0,1-20 236,5-39 1,-4 53-226,1 0-1,0-1 1,1 1 0,0 0 0,0 0 0,1 0 0,8-12 0,11-10 52,1 1 1,2 1 0,1 1 0,47-36 0,-25 22-10,-36 30-54,161-150 152,-50 36-133,42-42-13,-102 99-26,10-9-5,76-104 0,-120 138 7,-1-1 0,-2-1 0,40-94 0,11-86 0,-72 210-10,-5 13 6,0 1 0,1-1 0,-1 0 0,-1 0 0,1 0 0,0 0 0,0 0 0,-1 0 0,1 0 0,-1 0 0,0 0 0,1 0 0,-1 0 0,0 0 0,0 0 0,0 0 1,-1 0-1,1 0 0,0 0 0,-1 0 0,-1-3 0,0 5-8,0 1 1,0 0 0,0 0-1,1 0 1,-1 0 0,0 1-1,0-1 1,1 0 0,-1 1-1,1-1 1,-1 1 0,-2 3-1,3-4 6,-25 30-73,2 1 0,-36 63-1,45-71 52,-172 321-472,136-246 375,-33 67-62,-39 74-28,-34 47 55,88-175 224,45-77 346,13-57 3,12 16-381,1 0 1,0 0-1,1 0 1,-1 0-1,1 0 1,0 1-1,0-1 1,1 1-1,0 0 1,8-9-1,2-2-14,2 1-1,0 0 0,29-20 1,63-33-44,52-9 9,-84 44 37,110-63 187,-156 78-139,-2-2 1,0-1-1,-1-1 1,24-25-1,-29 25-11,-11 12-15,-1 0-1,1-1 1,-2-1 0,0 0-1,0 0 1,-1 0 0,-1-1-1,7-14 1,-9 16 5,6-19 86,-10 29-124,-1 0-1,0-1 1,1 1 0,-1 0 0,0 0-1,0-1 1,0 1 0,0 0 0,0-1-1,0 1 1,0 0 0,-1 0 0,1-1-1,0 1 1,-1 0 0,1 0 0,-1 0-1,1-1 1,-2 0 0,1 1-4,0 0 1,0 1 0,0-1-1,0 1 1,0-1 0,0 1-1,0-1 1,0 1 0,-1 0-1,1-1 1,0 1 0,0 0-1,0 0 1,0 0 0,-1 0-1,1 0 1,0 0 0,0 0-1,0 1 1,-1-1 0,1 0-1,0 1 1,-1 0 0,-26 11 31,21-8-35,1 1-1,-1 0 1,1 0 0,0 0-1,1 1 1,-1 0-1,1 0 1,0 0 0,0 1-1,1 0 1,0-1-1,0 2 1,1-1 0,-4 11-1,4-6 1,0 0 0,1 0-1,0 0 1,1 0 0,0 0 0,1 1 0,0-1-1,4 23 1,-3-30 8,-1 0 0,1 0-1,1-1 1,-1 1 0,1 0 0,-1-1-1,1 1 1,1-1 0,-1 1 0,0-1 0,1 0-1,0 0 1,0 0 0,0-1 0,1 1-1,-1-1 1,1 1 0,0-1 0,0 0-1,0-1 1,0 1 0,1-1 0,-1 1-1,1-2 1,-1 1 0,1 0 0,0-1-1,-1 0 1,1 0 0,5 1 0,10-3 43,0 0 0,-1-1 0,1 0 0,-1-2 0,1-1 1,26-10-1,109-52 332,-31-2-53,-56 30-100,-52 28-170,-14 9-48,1 0-1,-1 0 1,1 0 0,0 0 0,0 1-1,0 0 1,4-2 0,-7 3-13,0 0-1,0 0 1,0-1 0,1 1-1,-1 0 1,0 0-1,0 0 1,0 0 0,0 0-1,0 0 1,0 0 0,0 0-1,0 0 1,0 1 0,0-1-1,0 0 1,0 0-1,1 0 1,-1 0 0,0 0-1,0 0 1,0 0 0,0 0-1,0 0 1,0 0-1,0 0 1,0 0 0,0 0-1,0 0 1,0 0 0,0 0-1,0 0 1,0 0 0,0 0-1,0 1 1,0-1-1,0 0 1,0 0 0,0 0-1,1 0 1,-1 0 0,0 0-1,0 0 1,0 0-1,0 0 1,0 0 0,0 0-1,0 0 1,0 1 0,-1-1-1,1 0 1,0 0 0,0 0-1,0 0 1,0 0-1,0 0 1,0 0 0,0 0-1,0 0 1,0 0 0,0 0-1,-4 9 13,-9 7-2,-10 12 21,-77 99 52,98-123-81,0-1 0,0 1 1,0-1-1,1 1 0,-1 0 1,1-1-1,0 1 0,0 0 1,0 0-1,0 0 1,1 0-1,-1 0 0,1 0 1,0 0-1,0 0 0,2 6 1,-2-8-4,1 0 0,0 0 1,0 0-1,0 0 0,0 0 0,0 0 1,1 0-1,-1-1 0,0 1 1,1 0-1,-1-1 0,1 1 1,0-1-1,0 1 0,-1-1 1,1 0-1,0 0 0,0 0 1,0 0-1,0 0 0,1 0 1,-1-1-1,0 1 0,0-1 1,0 1-1,0-1 0,1 0 0,-1 0 1,0 0-1,4 0 0,1-1 6,1 1 0,-1-1 0,1-1 0,-1 1 0,0-1 0,0 0 0,0-1 0,0 0 0,0 0 0,9-6 0,5-5 29,34-30-1,-24 19-15,17-16 54,-1-2 1,-2-2-1,72-95 1,-69 72 48,-3-2 1,53-110-1,-63 112-21,-17 35 31,-2-1-1,23-67 1,-38 101-131,-1 0 0,0 0 0,0 0 0,0 0 0,0 0-1,0-1 1,0 1 0,0 0 0,0 0 0,0 0 0,0 0 0,0 0 0,0 0 0,0 0 0,0-1-1,0 1 1,0 0 0,1 0 0,-1 0 0,0 0 0,0 0 0,0 0 0,-1 0 0,1-1 0,0 1 0,0 0-1,0 0 1,0 0 0,0 0 0,0 0 0,0 0 0,0 0 0,0-1 0,0 1 0,0 0 0,0 0-1,0 0 1,0 0 0,0 0 0,0 0 0,-1 0 0,1 0 0,0 0 0,0 0 0,0-1 0,0 1 0,0 0-1,0 0 1,0 0 0,-1 0 0,1 0 0,-7 5 11,-8 12-22,-7 19-34,3 1 0,1 1 0,1 0 0,2 1 0,2 1 0,2 0-1,2 1 1,1 0 0,-4 82 0,12-33-27,23 159 1,-22-245 61,-1-1-7,0-1 0,0 1 0,0-1 1,1 1-1,-1-1 0,1 0 0,0 1 1,0-1-1,-1 0 0,2 1 1,-1-1-1,0 0 0,2 3 0,-2-7-77,-1-1-1,0 1 0,0 0 0,1 0 1,-1 0-1,0 0 0,-1 0 0,1-1 0,0 1 1,-1 0-1,0-2 0,-6-18-4111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16184,'0'0'1847,"15"6"-1207,35 8-168,1-2 0,70 8 0,171 15 566,-54-6-234,-237-29-807,98 13 562,-87-10-1046,0-1-1,0 2 1,0 0 0,0 0 0,16 9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14568,'0'0'1855,"-36"70"-1103,15-39-72,3-1 0,10-6-296,4-6 8,10-6-176,4-6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8640,'0'0'7033,"9"-11"-6741,4-5-224,14-18 305,1 1-1,3 1 0,38-32 0,-59 56-262,34-21 341,-42 28-414,0 0-1,0 0 1,0 0-1,0 0 0,0 0 1,1 0-1,-1 1 1,0-1-1,1 1 1,-1 0-1,0 0 0,1 0 1,-1 0-1,0 0 1,1 0-1,-1 0 1,0 1-1,3 0 0,-3 0-10,0 1 0,0-1-1,-1 1 1,1 0 0,0-1-1,-1 1 1,1 0 0,-1 0-1,1 0 1,-1 0 0,0 0-1,0 1 1,0-1 0,0 0-1,-1 0 1,1 1 0,0-1-1,0 5 1,3 47 212,-4-51-221,1 23 68,-1 14 145,3 0 0,0 1 0,13 53 0,-7-60-88,0 4 123,23 62 1,-28-90-201,0-1 1,1 0-1,0 0 0,0-1 0,1 1 1,0-1-1,0 0 0,1-1 0,0 1 1,0-1-1,15 10 0,-18-14-37,-1-1 1,0-1-1,1 1 0,-1 0 0,1-1 0,0 0 0,-1 0 0,1 0 1,0 0-1,0-1 0,0 1 0,0-1 0,0 0 0,-1 0 0,1 0 1,0-1-1,0 1 0,0-1 0,0 0 0,-1 0 0,1-1 0,0 1 1,-1-1-1,1 1 0,-1-1 0,0 0 0,0-1 0,1 1 0,-1 0 1,-1-1-1,4-3 0,5-5 68,-1-1-1,0-1 1,0 0 0,-2 0 0,0-1-1,9-19 1,-7 10 29,0-2 0,-2 0 1,0 0-1,-2 0 0,-1-1 0,-1 0 0,-1 0 1,-1 0-1,-1 0 0,-4-30 0,-1 3 45,0 15 4,2-45 0,2 72-129,1 1-1,0 0 1,0 0 0,1 0 0,1 0 0,0 1 0,0-1 0,1 1 0,7-14 0,-7 16-27,1 1 1,0 0 0,0 0-1,1 0 1,-1 1-1,1 0 1,1 0 0,-1 0-1,1 1 1,0 0-1,0 0 1,0 1-1,0 0 1,0 0 0,14-3-1,8 0 9,0 1 0,55-2 1,-71 7-19,-2 0 13,0 0 0,0 1 0,0 0 1,0 1-1,-1 0 0,1 1 0,0 0 0,-1 1 0,0 0 1,15 9-1,-22-11-12,-1-1 1,0 1-1,0 0 0,0 0 1,0 0-1,0 1 1,0-1-1,-1 0 0,1 1 1,-1-1-1,1 1 1,-1 0-1,0-1 0,0 1 1,0 0-1,-1 0 1,1-1-1,0 1 0,-1 0 1,0 0-1,0 0 0,0 5 1,-1 9-6,0 0 1,-5 25-1,4-33-35,-3 20-3383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8640,'0'0'10782,"4"11"-10499,6 16-150,39 100 671,-40-106-599,2 0 0,0-1 0,1 0-1,16 20 1,-14-24 45,0-1-1,1-1 1,19 15 0,-28-24-115,2 1 340,-8-6-459,0 0 0,0 0 0,1 0 1,-1 0-1,0 0 0,0 0 0,1 0 0,-1 0 1,0 0-1,0 0 0,0 0 0,1 0 1,-1 0-1,0 0 0,0 0 0,0-1 1,1 1-1,-1 0 0,0 0 0,0 0 0,0 0 1,0 0-1,0-1 0,1 1 0,-1 0 1,0 0-1,0 0 0,0-1 0,0 1 0,0 0 1,0 0-1,0 0 0,0-1 0,0 1 1,0 0-1,0 0 0,0-1 0,9-22 303,0 0-1,1 1 0,1 0 0,23-35 0,-25 45-232,0 0 0,1 0 0,1 1 0,0 0 0,0 1 0,1 0 1,0 1-1,24-14 0,-20 14-19,-13 7-44,0 0 0,0 0 0,0 0-1,1 0 1,-1 0 0,1 1 0,-1 0 0,1 0-1,0 0 1,-1 0 0,6 0 0,1-4 101,-10 5-122,0 0 1,0-1 0,1 1-1,-1 0 1,0 0-1,0-1 1,0 1-1,0 0 1,0 0-1,0 0 1,0-1 0,0 1-1,0 0 1,0 0-1,0-1 1,0 1-1,0 0 1,0 0-1,0 0 1,-1-1 0,1 1-1,0 0 1,0 0-1,0 0 1,0-1-1,0 1 1,0 0-1,0 0 1,-1 0 0,1 0-1,0-1 1,0 1-1,0 0 1,0 0-1,-1 0 1,1 0-1,0 0 1,0 0 0,0-1-1,-1 1 1,1 0-1,0 0 1,0 0-1,-1 0 1,1 0-1,0 0 1,0 0 0,-1 0-1,-30-9 49,-1 1 0,0 2 0,-33-3-1,-99 0 51,154 9-87,0 0 0,-1 0 1,1 1 0,0 1 0,-15 3-1,14-2-10,1 1 580,16 0-1987,-1-1-1630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11256,'0'0'5943,"1"11"-5524,33 161 1341,-3-21 48,-30-134-1140,-5-21 154,-5-26-112,7 24-617,0 1 1,0-1-1,0 1 1,-5-9-1,5 11-27,0-2 0,0 1 0,0 0-1,0 0 1,1 0 0,0-1 0,-2-7-1,-6-46 303,6 43-263,0 1 0,0-28 0,3 32-47,1 0-1,0 0 1,0 0 0,1 0 0,1 0-1,-1 0 1,2 1 0,4-12-1,-6 16-15,1 1-1,-1-1 1,1 1-1,0 0 1,0-1-1,1 1 0,-1 1 1,1-1-1,0 0 1,0 1-1,0 0 1,0 0-1,0 0 0,1 0 1,-1 1-1,1 0 1,8-3-1,-8 5 10,-1 0 1,1 0-1,-1 1 0,1 0 0,-1 0 0,1 0 1,-1 1-1,0-1 0,0 1 0,1 0 1,-1 0-1,0 0 0,-1 1 0,1 0 0,0-1 1,5 7-1,-8-8-36,0 1-1,0-1 1,-1 1 0,1-1-1,0 1 1,0 0 0,-1-1-1,1 1 1,-1 0 0,0-1-1,1 1 1,-1 0 0,0 0-1,0 0 1,0-1 0,0 1 0,-1 0-1,1 0 1,0-1 0,-1 1-1,1 0 1,-1 0 0,1-1-1,-1 1 1,0-1 0,0 1-1,0-1 1,-1 3 0,-5 5 64,1 0 0,-2 0 0,-10 11 0,8-10 4,-3 6 34,10-11-19,-1-1-1,1 1 1,-1-1 0,0 0-1,-9 7 1,13-11-90,-1 0-1,1 0 1,0 0 0,0 0 0,0 0 0,0 0 0,0 1 0,0-1-1,-1 0 1,1 0 0,0 0 0,0 0 0,0 0 0,0 0 0,0 1-1,0-1 1,0 0 0,0 0 0,0 0 0,0 0 0,0 0-1,0 1 1,0-1 0,0 0 0,0 0 0,0 0 0,0 0 0,0 1-1,0-1 1,0 0 0,0 0 0,0 0 0,0 0 0,0 0 0,0 1-1,0-1 1,0 0 0,0 0 0,0 0 0,0 0 0,0 0-1,0 1 1,1-1 0,-1 0 0,0 0 0,10 7 127,17 4-30,36 2 7,-45-10-79,0 0-1,0 2 1,-1 0-1,21 8 1,-37-12-25,0-1 0,1 0-1,-1 1 1,0-1 0,0 1 0,0-1 0,0 1 0,0 0 0,0-1 0,0 1 0,0 0 0,0 0-1,0 0 1,0 0 0,0 0 0,0 0 0,-1 0 0,1 0 0,0 0 0,-1 0 0,1 0-1,0 3 1,-2-3 3,1 1-1,-1-1 0,0 0 0,0 1 0,0-1 0,0 0 0,0 1 0,0-1 1,0 0-1,0 0 0,-1 0 0,1 0 0,0 0 0,-1 0 0,1 0 0,-1 0 1,-2 0-1,-81 53 270,53-33-88,-1 0 1,-66 29 0,85-43-163,-7 2-966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8432,'0'0'10122,"11"-7"-10014,40-20-5,-44 23-75,0 2 1,0-1 0,0 1 0,0 0-1,0 0 1,1 1 0,-1 0-1,1 1 1,-1-1 0,12 2-1,-3-1 26,-5 0 23,0 1 0,0 0-1,1 1 1,-1 0 0,0 0-1,0 1 1,0 1 0,-1 0 0,1 0-1,18 12 1,-23-12 13,0-1 1,0 1-1,1-1 1,-1-1-1,1 1 1,8 1-1,8-1-2588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4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13056,'0'0'2360,"91"-24"-2824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11352,'0'0'710,"17"0"13,-10 0-627,12 0 150,0 1 0,0 0 0,0 1 0,0 1 0,20 6 0,-9 2 6,-1 1-1,0 2 1,-1 1 0,-1 1-1,0 1 1,-2 1 0,0 2-1,0 0 1,-2 2-1,-1 0 1,28 37 0,-39-44-97,1 1 0,-2 1 0,0 0 0,-1 0 1,-1 1-1,-1 0 0,0 0 0,-1 1 0,-1 0 0,5 36 0,-9-38 24,0-1-1,-1 1 0,0-1 1,-2 1-1,0 0 1,-1-1-1,0 0 0,-1 0 1,-1 0-1,-1 0 0,0-1 1,-17 30-1,9-21 247,-2-2 1,-33 39-1,40-51-196,0-1 0,-1 0 0,0-1-1,-1 0 1,0-1 0,0 0 0,-24 11 0,35-18-208,-1 1 0,1-1 1,0 0-1,-1 0 0,1 1 1,-1-1-1,1 0 0,0 0 1,-1 1-1,1-1 0,-1 0 1,1 0-1,-1 0 0,1 0 1,-1 0-1,1 0 1,-1 0-1,1 0 0,-1 0 1,1 0-1,-1 0 0,1 0 1,-1 0-1,1 0 0,-1 0 1,1-1-1,0 1 0,-1 0 1,1 0-1,-1 0 0,1-1 1,-1 1-1,1 0 1,0-1-1,-1 1 0,1 0 1,0-1-1,-1 1 0,1 0 1,0-1-1,0 1 0,-1-1 1,1 0-253,0-1 0,0 1 0,0 0 0,0 0 1,0 0-1,0 0 0,0-1 0,1 1 0,-1 0 1,0 0-1,1 0 0,-1 0 0,2-2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3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153 754 7832,'0'0'10378,"-12"12"-10229,-38 41-26,43-44-82,0 1 0,0 0 0,0 0 0,2 0 0,-1 1 0,1 0-1,1 0 1,-5 18 0,2-7 12,0-3 16,2-1 0,0 1 0,-4 38 0,9-47-32,0-1 0,0 1 0,0 0 0,1-1 0,1 1 0,0-1 1,0 0-1,1 1 0,6 15 0,-7-22-18,-1 0-1,1 0 1,-1-1-1,1 1 1,0 0-1,0-1 1,0 0-1,1 1 1,-1-1-1,0 0 1,1 0-1,0 0 1,-1 0-1,1-1 1,0 1-1,0-1 1,0 1-1,0-1 1,0 0-1,0 0 1,0 0 0,0-1-1,1 1 1,-1-1-1,0 0 1,0 0-1,0 0 1,1 0-1,-1-1 1,0 1-1,0-1 1,0 1-1,0-1 1,1 0-1,-1-1 1,-1 1-1,1 0 1,0-1-1,0 0 1,0 1-1,-1-1 1,1 0-1,-1-1 1,0 1 0,3-3-1,6-9 56,0 0-1,-1 0 1,-1-1 0,0 0-1,-2-1 1,8-17 0,-5 3 88,0-1 0,7-43-1,-16 63-75,0-1 1,0 1-1,-1 0 0,-1-1 0,0 1 0,-5-22 0,0 21 143,-1 14-59,5 0-156,1-1-1,0 1 1,0 0 0,0 0 0,0 0-1,0 0 1,0-1 0,0 1-1,-1 4 1,0 7 8,1-1 0,0 0 1,1 0-1,0 1 0,0-1 0,4 14 0,19 73 158,-13-63-87,-7-26-64,0-1-1,0 0 1,1 0-1,0 0 1,1 0-1,0-1 1,0 0-1,12 15 1,-14-20-16,0 0 0,0 0 1,1 0-1,-1 0 1,1-1-1,-1 1 0,1-1 1,0 0-1,0 0 0,0 0 1,0-1-1,0 1 0,0-1 1,1 0-1,-1 0 0,0-1 1,1 1-1,-1-1 1,0 0-1,1 0 0,-1 0 1,6-2-1,1 0 5,0-2 0,-1 1 0,1-1 0,-1-1 0,0 0 0,-1-1 0,1 1 0,-1-2-1,9-7 1,11-12 52,32-36 0,-52 53-58,18-25 72,0-1 0,38-68 0,-28 43 0,-17 27-22,-1-1 1,-2-1-1,-1-1 1,-2 0-1,-1-1 1,-2 0-1,8-56 1,17-264 349,-36 353-405,1-55 98,-2 54-92,1 0 0,-1 0 0,0 1 0,0-1 0,0 1 0,0-1 0,-1 1 0,0-1 0,-4-7 0,5 11-11,1 0 1,-1 0-1,0 1 0,0-1 1,0 0-1,0 0 0,0 0 0,0 1 1,-1-1-1,1 1 0,0-1 0,0 1 1,0-1-1,-1 1 0,1 0 0,0-1 1,0 1-1,-1 0 0,1 0 1,0 0-1,-1 0 0,1 0 0,0 0 1,0 0-1,-1 1 0,1-1 0,0 0 1,0 1-1,-1-1 0,1 1 0,0-1 1,0 1-1,0 0 0,0-1 1,0 1-1,0 0 0,-1 1 0,-5 3-2,0 1 0,0 0 0,-11 12 0,18-18 0,-12 15-1,1 0-1,0 1 1,1 0 0,1 1 0,0 0 0,1 1 0,-5 18 0,-32 133-25,35-124-3,-37 257-157,45-282 180,-1 30 5,2 1 1,2-1 0,3 1 0,1-1-1,19 75 1,-19-107 17,0 0-1,1 0 0,1 0 1,0-1-1,16 26 0,-20-38-2,1 1-1,-1 0 1,2-1 0,-1 0-1,0 0 1,1 0-1,0-1 1,0 1-1,1-1 1,-1-1 0,1 1-1,0-1 1,-1 0-1,2 0 1,-1 0-1,0-1 1,0 0 0,13 2-1,-14-4 11,-1 0-1,1 0 1,-1 0-1,0-1 1,1 0-1,-1 0 1,0 0 0,1-1-1,-1 1 1,0-1-1,0 0 1,0 0-1,7-5 1,-1 0 38,-1-1 0,0 0 1,16-17-1,-14 11-9,0 0 1,-1-1-1,-1-1 0,0 1 1,8-21-1,25-84 207,-12 31-39,12-8 219,-42 96-430,0 0 1,0 0-1,1 0 0,-1 0 0,0 0 1,1 0-1,-1 0 0,1 1 0,-1-1 1,1 0-1,-1 0 0,1 0 0,0 1 1,-1-1-1,1 0 0,0 1 0,0-1 1,-1 0-1,1 1 0,0-1 0,1 0 1,-1 1-5,0 1 0,-1-1 0,1 0 0,0 0 0,-1 1 1,1-1-1,-1 0 0,1 1 0,0-1 0,-1 1 0,1-1 0,-1 0 1,1 1-1,-1-1 0,0 1 0,1 0 0,-1-1 0,1 1 0,-1-1 1,0 1-1,1 0 0,-1 0 0,4 7 12,-1 1 1,0 0-1,2 9 0,1 14-7,-2 0 0,-1 0 1,-1 0-1,-2 0 0,-1 0 0,-2 0 0,-8 44 0,10-74-1,1 1 0,-1 0 0,1-1 0,-1 1 0,0-1 0,1 0 0,-2 1 0,1-1 0,0 1 0,0-1 0,-1 0 0,-1 2 0,2-3-1,0 0-1,-1-1 0,1 1 0,0-1 1,-1 1-1,1-1 0,0 0 1,-1 0-1,1 0 0,-1 1 0,1-1 1,-1 0-1,1-1 0,0 1 1,-1 0-1,1 0 0,-1 0 0,1-1 1,0 1-1,-1-1 0,-1-1 0,-5-1 90,1 0 0,0 0-1,0-1 1,-11-9-1,23 17-95,1 0 0,-1-1 0,1 0 0,0 0 0,0-1 0,1 1 0,-1-1 0,0-1 0,1 1 0,12 1 0,8-1 6,35-2 1,-55 0-9,21-1-9,0-1-1,1-1 1,-1-2-1,0-1 1,0-1-1,-1-1 1,0-1-1,48-25 1,-68 31 16,-1-1 1,0 0-1,0 0 1,6-6-1,-9 8 0,1 0-1,-1 0 1,0 0-1,1 1 1,-1-1-1,7-1 0,-25 57-3,11-44-3,1 1 1,0 0-1,-3 18 0,6-25 0,0 1 0,0-1 0,1 0-1,-1 1 1,1-1 0,-1 0 0,2 0 0,-1 0 0,0 1 0,1-1 0,-1-1 0,1 1 0,4 6 0,-1-3 9,0 1 0,1-1 0,0 0 0,0 0 0,10 8-1,-15-14-6,0 0 0,0 0-1,0 0 1,0 0 0,0 0-1,1-1 1,-1 1 0,0 0-1,0-1 1,0 1 0,1-1-1,-1 1 1,0-1-1,1 0 1,-1 0 0,0 1-1,1-1 1,-1 0 0,0 0-1,1 0 1,-1-1 0,0 1-1,1 0 1,-1 0 0,0-1-1,1 1 1,-1-1 0,0 1-1,0-1 1,0 1-1,1-1 1,-1 0 0,0 0-1,0 1 1,0-1 0,0 0-1,0 0 1,0 0 0,0 0-1,-1 0 1,1 0 0,0-1-1,-1 1 1,1 0-1,0 0 1,0-3 0,1-2 20,0-1 1,0 1 0,0-1-1,-1 0 1,0 1 0,-1-1 0,1 0-1,-1 0 1,-2-12 0,-11-62 187,10 70-158,-1 0-1,0-1 1,0 2-1,-1-1 1,0 1-1,-1-1 1,-7-9-1,-11 5 62,17 11-74,17 8-28,5 1-11,0 0 0,1-1 0,0-1 1,0 0-1,0-1 0,20-1 0,97-6 57,-85 2-13,-18 1 52,0 0 0,0-2 0,38-10 0,-59 11 113,-4 1-4247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261 181 9240,'0'0'7626,"3"-11"-7433,9-31-11,-12 38-134,1 1 0,-1-1 1,0 0-1,0 0 0,0 0 1,-1 0-1,1 0 0,-1 1 1,0-1-1,0 0 0,0 1 1,0-1-1,-1 0 0,0 1 1,1-1-1,-5-4 0,1 1 74,0 1 0,-1 0 0,0 0 0,0 0 0,-11-7 0,13 10-74,0 1 0,0 0 1,0 1-1,0-1 0,-1 1 0,1 0 0,0 0 0,-1 0 0,1 0 1,-1 1-1,1 0 0,-1 0 0,1 0 0,-1 0 0,1 1 1,-1 0-1,1 0 0,0 0 0,-1 0 0,-7 4 0,6-2-11,-1 0 0,1 0 0,0 0 0,0 1-1,0 0 1,0 0 0,1 0 0,0 1 0,0 0-1,0 0 1,0 0 0,1 1 0,-4 6 0,2 0-1,0 0 0,1 0 1,1 1-1,0 0 0,1 0 0,0 0 1,1 0-1,1 0 0,-1 15 0,3 2 47,1-1-1,2 1 0,7 30 1,-8-45-27,1 1 1,1-1 0,0-1 0,1 1-1,13 24 1,-14-31-12,0-1 1,1 1-1,0-1 0,0 0 0,0 0 0,1-1 0,0 0 1,0 0-1,0-1 0,1 0 0,8 5 0,-9-7 6,1 0 1,-1-1-1,1 1 0,-1-1 0,1-1 0,-1 0 0,1 0 1,0 0-1,0-1 0,0 0 0,0-1 0,-1 1 0,1-1 0,0-1 1,-1 0-1,1 0 0,-1 0 0,1-1 0,-1 0 0,0-1 1,7-4-1,0 0 38,-1-2 0,1 1 0,-2-2 0,0 0 1,0 0-1,-1-1 0,0-1 0,-1 1 0,11-19 1,20-49 163,-32 60-178,1 0 0,0 0 0,2 1 0,24-32 0,-32 48-63,-1 0 0,0 0 1,1 0-1,0 1 1,0-1-1,0 1 1,0 0-1,0 0 0,0 0 1,0 1-1,0-1 1,1 1-1,-1 0 0,1 1 1,-1-1-1,1 1 1,-1-1-1,1 1 1,-1 1-1,1-1 0,-1 1 1,1 0-1,-1 0 1,6 1-1,8 4 16,0 1 0,-1 1-1,1 0 1,21 15 0,-24-12 4,-13-9-25,0 0 1,0-1-1,0 1 0,0-1 1,0 0-1,0 1 1,0-1-1,1 0 1,-1 0-1,0 0 1,1-1-1,-1 1 1,1-1-1,3 1 1,-6-1 23,-13-25 142,6 15-145,0 1 0,-1-1-1,0 2 1,-1-1 0,0 1 0,-1 0 0,1 1 0,-1 0 0,-20-10 0,27 16-22,0 0 1,0 0 0,0 0 0,0 0 0,0 0 0,0 1 0,-1-1 0,1 1 0,0 0 0,0 0 0,-1 0 0,1 0 0,0 1 0,0-1 0,-1 1 0,1 0-1,0 0 1,0 0 0,0 0 0,0 0 0,-3 3 0,-4 2 4,0 0 0,0 1 0,1 0-1,-13 12 1,18-14-10,1-1 0,-1 1 0,1-1 0,0 1 0,0 0 0,0 0 0,1 1 0,0-1 0,0 0 0,0 1 0,0-1 0,1 1 0,-1 6 0,0 9 3,1-1-1,2 28 0,-1-41 0,1-1 0,1 1 0,-1-1 0,1 0 0,0 1-1,0-1 1,1 0 0,0 0 0,0-1 0,0 1 0,1-1 0,0 1 0,0-1-1,0 0 1,1 0 0,0-1 0,-1 0 0,11 7 0,-13-9 1,0-1 0,-1-1 0,1 1-1,-1 0 1,1 0 0,0-1 0,0 1 0,-1-1 0,1 1 0,0-1 0,0 0 0,0 1 0,0-1-1,-1 0 1,1 0 0,0-1 0,0 1 0,0 0 0,0-1 0,-1 1 0,1-1 0,2 0 0,-1-1 7,0 0 0,0 0 0,0 0 0,0-1 0,0 1 0,0-1 0,-1 1 0,1-1 0,-1 0 0,3-5 0,3-5 49,-1 0 1,-1 0-1,0-1 1,6-24-1,-9 26-12,0 1 0,-1-1-1,-1 1 1,1-13 0,-2 23-47,0 1 0,0 0 1,0-1-1,0 1 0,0 0 0,0-1 0,0 1 1,0 0-1,0 0 0,0-1 0,0 1 1,0 0-1,-1-1 0,1 1 0,0 0 1,0-1-1,0 1 0,0 0 0,-1 0 0,1-1 1,0 1-1,0 0 0,0 0 0,-1-1 1,1 1-1,0 0 0,0 0 0,-1 0 0,1 0 1,0-1-1,-1 1 0,1 0 0,0 0 1,0 0-1,-1 0 0,0 0-1,1 0 1,0 0-1,-1 0 1,1 1-1,-1-1 0,1 0 1,0 0-1,-1 1 0,1-1 1,0 0-1,0 1 1,-1-1-1,1 0 0,0 1 1,0-1-1,-1 0 0,1 1 1,0-1-1,0 0 0,0 1 1,0-1-1,0 1 1,-1-1-1,1 0 0,0 1 1,0-1-1,0 1 0,0-1 1,0 1-1,0-1 0,1 1 1,-1 10 3,1-1 0,1 0 1,0 1-1,0-1 0,1 0 0,0 0 1,8 16-1,0-4-5,1-1 0,17 24 0,-24-38 13,0-1 0,0 0 0,0 0 0,1-1 0,-1 1 0,2-1 0,-1 0 0,0-1 0,1 0 0,0 0 0,13 6 0,-17-9 4,1 0 1,-1 0-1,1-1 0,-1 1 1,1-1-1,-1 1 0,1-1 1,0 0-1,-1 0 0,1-1 1,-1 1-1,1-1 0,-1 0 0,1 0 1,-1 0-1,1 0 0,-1 0 1,0-1-1,0 0 0,0 1 1,0-1-1,0 0 0,0-1 1,0 1-1,-1 0 0,1-1 1,3-4-1,9-13 48,0-1 0,-1-1 0,-2 0 1,0-1-1,-1 0 0,9-32 0,-15 43-8,1 0 0,0 1-1,0-1 1,10-11 0,-16 23-54,0-1 0,0 1 1,0 0-1,0 0 0,0 0 0,1 0 0,-1 0 1,0-1-1,0 1 0,0 0 0,0 0 1,0 0-1,1 0 0,-1 0 0,0 0 1,0-1-1,0 1 0,0 0 0,0 0 0,1 0 1,-1 0-1,0 0 0,0 0 0,0 0 1,1 0-1,-1 0 0,0 0 0,0 0 1,0 0-1,1 0 0,-1 0 0,0 0 1,0 0-1,0 0 0,0 0 0,1 0 0,-1 0 1,0 0-1,0 1 0,0-1 0,0 0 1,1 0-1,4 10 40,1 15-16,-6-24-21,9 57 33,-5-27 10,2 1 0,1-1 0,19 56-1,-25-86-40,-1 1-1,1 0 1,0 0-1,-1-1 0,1 1 1,0 0-1,0-1 1,0 1-1,0-1 1,1 1-1,-1-1 0,0 1 1,1-1-1,-1 0 1,1 0-1,-1 0 0,1 0 1,-1 0-1,1 0 1,0 0-1,-1 0 0,1-1 1,0 1-1,0-1 1,0 1-1,-1-1 0,1 0 1,2 1-1,-1-2 4,0 0 0,0 0 1,0 0-1,-1 0 0,1 0 0,0-1 0,-1 1 0,0-1 0,1 1 0,-1-1 1,0 0-1,1 0 0,-1 0 0,0 0 0,-1-1 0,1 1 0,3-5 0,8-15 64,0 0 0,-2-1 0,0-1 0,12-41 0,-19 52 2,2 0 1,-1 1 0,9-14-1,-14 26-73,0 0-1,0 0 0,1-1 0,-1 1 1,0 0-1,0 0 0,0 0 0,0 0 1,0 0-1,0 0 0,0 0 0,0 0 1,1 0-1,-1-1 0,0 1 0,0 0 0,0 0 1,0 0-1,0 0 0,0 0 0,1 0 1,-1 0-1,0 0 0,0 0 0,0 0 1,0 0-1,0 0 0,0 0 0,1 0 1,-1 0-1,0 0 0,0 0 0,0 0 1,0 0-1,0 0 0,1 1 0,-1-1 0,0 0 1,0 0-1,0 0 0,0 0 0,0 0 1,0 0-1,0 0 0,0 0 0,1 0 1,-1 1-1,0-1 0,0 0 0,0 0 1,0 0-1,0 0 0,7 12 41,3 16-22,-10-28-20,8 29 9,2-1 0,27 53 0,-33-74-10,-1-1 1,1 1-1,0-1 1,1-1-1,0 1 1,0 0-1,0-1 1,0 0-1,1 0 1,0-1-1,0 0 1,0 0-1,0 0 1,1 0-1,-1-1 1,1 0-1,0-1 1,7 3-1,-10-5 13,0 0 0,1 0 0,-1 0 0,0 0 0,0-1 0,0 1 0,0-1 0,0 0 0,0-1 0,0 1 0,-1 0 0,1-1 0,0 0 0,-1 0 0,1 0 0,-1-1 0,0 1 0,1-1 0,-1 1 0,5-7 0,1-1 42,-1 0 1,0-1-1,0 0 0,11-23 0,43-107 342,-37 83-183,-23 53-193,10-19 139,-12 24-158,1 0 1,-1-1-1,0 1 0,0 0 1,0 0-1,0 0 0,0 0 1,1-1-1,-1 1 0,0 0 1,0 0-1,0 0 0,1 0 1,-1 0-1,0 0 0,0 0 1,0 0-1,1 0 0,-1-1 1,0 1-1,0 0 0,1 0 1,-1 0-1,0 0 0,0 0 1,0 0-1,1 0 0,-1 1 0,0-1 1,0 0-1,0 0 0,1 0 1,-1 0-1,7 13 51,0 27-29,-2 0 0,-1-1 0,-2 59 0,-3-73-5,0 0-1,-10 41 0,11-65-13,0 0 0,0-1-1,0 1 1,0-1 0,0 1-1,0 0 1,0-1 0,-1 1 0,1-1-1,0 1 1,0 0 0,-1-1 0,1 1-1,0-1 1,-1 1 0,1-1 0,0 1-1,-1-1 1,1 0 0,-1 1 0,1-1-1,-1 1 1,1-1 0,-1 0 0,1 1-1,-1-1 1,1 0 0,-1 0 0,0 1-1,1-1 1,-1 0 0,1 0-1,-1 0 1,0 0 0,1 0 0,-1 0-1,1 0 1,-1 0 0,-1 0 0,-24-14 340,16 7-273,9 7-65,1 0 0,-1-1 0,0 1 0,1-1 0,-1 1 0,1-1 1,-1 1-1,1-1 0,0 1 0,-1-1 0,1 0 0,-1 1 0,1-1 1,0 1-1,-1-1 0,1 0 0,0 1 0,0-1 0,0 0 0,0 0 0,-1 0 1,5-2 20,7 8-21,0 1-11,1 0 0,0 0 0,0-2 0,0 1 0,16 2 1,-4 0-36,-17-5 31,0-1 0,-1 0 0,1 0 0,0-1 0,0 0 0,0 0 0,0-1 0,0 0 0,0 0-1,-1-1 1,1 1 0,9-5 0,-1 0-5,-1 0-1,1-1 0,-1-1 1,16-12-1,-21 14 23,-1-1-1,0 0 1,0 0 0,0-1-1,-1 0 1,-1 0 0,1 0 0,-1-1-1,-1 0 1,0-1 0,0 1-1,-1-1 1,0 0 0,0 0-1,-1 0 1,-1 0 0,1-1-1,-2 1 1,1-1 0,-2 1 0,1-1-1,-2 0 1,1 1 0,-1-1-1,-1 1 1,-3-13 0,5 22-9,0-1 0,-1 1 0,1-1 0,0 1 0,-1-1 0,1 1 1,-1-1-1,0 1 0,0 0 0,1-1 0,-1 1 0,0 0 0,0 0 0,0-1 1,0 1-1,0 0 0,-1 0 0,1 0 0,-2-1 0,2 2 0,0 0 1,0-1-1,-1 1 0,1 0 0,0 0 0,0 0 0,0 0 0,0 0 1,0 1-1,0-1 0,0 0 0,0 0 0,0 1 0,0-1 0,0 1 1,0-1-1,0 1 0,0-1 0,0 1 0,0-1 0,-1 2 0,-2 1 1,0 1-1,1 0 0,-1 0 1,1 0-1,0 0 0,0 1 1,0-1-1,0 1 0,1 0 1,-3 6-1,3-2-4,0 1-1,0 0 1,1 0-1,0 0 1,1 0-1,0 0 1,0 0-1,1 0 1,1 0-1,0-1 1,0 1-1,1 0 1,0-1-1,0 1 1,1-1-1,8 13 1,-8-14-2,0-1 1,1 1 0,0-1-1,0-1 1,1 1 0,0-1-1,0 0 1,0 0 0,1-1 0,0 1-1,0-2 1,0 1 0,1-1-1,-1 0 1,1 0 0,0-1-1,0 0 1,1-1 0,13 3-1,-15-5 1,-1 0 0,1 0 0,-1-1 0,1 0 0,-1-1-1,1 1 1,-1-1 0,0 0 0,0-1 0,0 1 0,0-1-1,0-1 1,-1 1 0,1-1 0,-1 0 0,0 0 0,6-6 0,5-6 41,-1 0 1,-1-1-1,22-33 1,32-74 139,-19 31 196,-46 88-352,9-12 78,-7 20-59,0 11-23,-1 17-16,-2 1 0,-1-1 0,-1 1 0,-6 35 0,2-16 0,3-31 0,-1-1 0,0 0 0,-2 0 0,-8 27 0,12-45 0,-1 0 0,1-1 0,0 1 0,-1 0 0,1-1 0,-1 1 0,1 0 0,-1-1 0,1 1 0,-1-1 0,0 1 0,1-1 0,-1 1 0,1-1 0,-1 1 0,0-1 0,0 0 0,1 1 0,-1-1 0,0 0 0,0 0 0,1 1 0,-3-1 0,-22-3 0,-21-15 0,46 17 0,-2 0 0,0 1 0,0-1 0,0 0 0,0 0 0,0 1 0,0 0 0,0-1 0,0 1 0,-4 0 0,31 12 0,-8-6 0,1 0 0,0-2 0,0 0 0,0-1 0,1 0 0,-1-2 0,1 0 0,0-1 0,-1-1 0,1-1 0,-1-1 0,1 0 0,-1-1 0,30-11 0,-23 5 998,-11 4-1832,-4 2-3387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1 562 8936,'0'0'7306,"11"-5"-7034,-1 0-201,-2 2-21,-1 0-1,-1-1 1,1 1-1,0-1 1,-1-1 0,0 1-1,0-1 1,0 0-1,8-11 1,11-19 338,-1-2 0,-2-1 0,24-60 0,-9 22 108,-14 31-213,1-1 487,24-68-1,-46 106-500,-4 6-111,-7 13-23,-1 14-88,1 0 0,1 0 0,1 0 1,1 1-1,2 0 0,-3 47 0,6-35-3,2 0 0,1-1 0,2 1 0,11 44 0,-14-76-34,1 0 0,0 0-1,1-1 1,-1 1 0,1 0-1,0-1 1,0 1 0,1-1 0,-1 0-1,1 0 1,7 6 0,-9-9-5,1 0-1,0 1 1,0-1 0,0-1 0,0 1 0,0 0 0,0-1 0,0 1 0,0-1 0,0 0 0,1 0 0,-1 0 0,1-1-1,-1 1 1,0-1 0,1 1 0,-1-1 0,1-1 0,-1 1 0,1 0 0,-1-1 0,5-1 0,6-3 9,0 0-1,-1-1 1,1 0 0,-2-1 0,20-14 0,-4-1 31,30-29 0,-28 20 44,-2-1 0,-1-2 0,-2 0 0,-1-2 1,21-43-1,-37 57 135,-8 18-8,-6 16-74,-4 9-101,0 1-1,2 1 0,1-1 1,-6 29-1,11-45-34,1 0-1,0 0 1,1 0 0,0 0 0,0 0-1,0-1 1,0 1 0,1 0-1,0 0 1,0 0 0,1 0 0,-1-1-1,1 1 1,1 0 0,-1-1 0,1 0-1,0 0 1,0 0 0,0 0-1,1 0 1,0 0 0,7 7 0,-3-6 6,0 0 0,0 0 1,0-1-1,1 0 0,-1-1 1,16 6-1,-21-9-8,-1 0 0,1 0 1,-1 0-1,1-1 0,0 1 0,-1-1 0,1 0 0,0 0 0,-1 0 0,1 0 0,0 0 0,-1-1 0,1 1 0,-1-1 1,1 0-1,0 0 0,-1 0 0,1 0 0,-1 0 0,0 0 0,1 0 0,-1-1 0,0 0 0,0 1 0,0-1 1,0 0-1,0 0 0,0 0 0,1-2 0,-1 1 8,0-1 0,0 0 1,0 1-1,0-1 0,-1 0 0,1 0 1,-1 0-1,0 0 0,0 0 0,-1 0 1,1 0-1,-1 0 0,0-7 0,-1 4 1,0-1 0,0 1 0,-1 0-1,0 0 1,0 0 0,0 0 0,-6-8 0,0 1 10,0 0 0,-1 0 1,-1 1-1,-1 1 0,1-1 1,-18-13-1,25 23-15,0 0-1,0 1 1,0-1-1,-1 1 1,1 0 0,-1 0-1,0 0 1,1 1-1,-1-1 1,0 1-1,-6-2 1,-1 0 27,11 3-35,0 0 1,0 0 0,0 0-1,0 0 1,1 0-1,-1 0 1,0 0 0,0 0-1,0 0 1,0 0 0,0 0-1,0 0 1,0 0-1,1 0 1,-1 0 0,0 0-1,0 0 1,0 0 0,0-1-1,0 1 1,0 0-1,0 0 1,0 0 0,0 0-1,0 0 1,1 0 0,-1 0-1,0 0 1,0 0-1,0 0 1,0-1 0,0 1-1,0 0 1,0 0 0,0 0-1,0 0 1,0 0-1,0 0 1,0 0 0,0-1-1,0 1 1,0 0 0,0 0-1,0 0 1,0 0-1,0 0 1,0 0 0,0 0-1,0-1 1,0 1 0,0 0-1,0 0 1,-1 0-1,1 0 1,0 0 0,0 0-1,0 0 1,0 0-1,0 0 1,0-1 0,0 1-1,0 0 1,0 0 0,26-7-3,2 1 1,41-3 0,-23 3-3,-23 3 2,53-6-3,-70 8 5,0 1 0,1 1-1,-1-1 1,0 1 0,0 0-1,0 0 1,0 1 0,0-1 0,10 6-1,-13-5 4,0 0-1,0 0 1,0 1-1,0 0 0,0-1 1,-1 1-1,1 0 1,-1 0-1,0 0 0,0 1 1,0-1-1,0 0 1,-1 1-1,1 0 1,-1-1-1,0 1 0,0 0 1,0-1-1,0 6 1,1 10 24,-1-1 1,-2 35 0,0-22-6,1-16 21,-1-12-22,1 1-1,-1 0 1,1 0-1,0 0 1,1 0-1,-1 0 1,1 0-1,-1 0 1,1 0-1,2 5 1,-2-9-16,-1 0 0,1 1 0,-1-1 0,1 0 0,-1 0 0,1 1 0,-1-1 0,1 0 0,-1 0 0,1 0 0,0 0 0,-1 0 0,1 0 0,-1 0 0,1 0 0,0 0 0,-1 0 0,1 0 0,-1 0 0,1 0 0,-1 0 0,1-1 0,-1 1 0,1 0 0,0 0 0,-1-1 0,1 1 0,-1 0 0,0-1 0,1 1 0,-1 0 0,1-2-1,16-12 59,-17 14-62,50-47 203,98-70 0,-147 116-200,0 1 1,0-1-1,0 0 0,0 1 1,0-1-1,0 1 0,1-1 1,-1 1-1,0 0 1,1 0-1,-1-1 0,0 1 1,0 0-1,1 0 0,-1 0 1,0 0-1,1 0 0,-1 1 1,0-1-1,0 0 1,1 0-1,-1 1 0,0-1 1,0 1-1,0-1 0,1 1 1,-1 0-1,0-1 0,0 1 1,0 0-1,0 0 1,0 0-1,0 0 0,0 0 1,-1 0-1,1 0 0,0 0 1,0 2-1,4 4 9,0 1 0,-1 0 0,0 0 0,3 11 1,-5-14-1,16 46 43,9 21 67,-25-69-114,0 1 1,0-1 0,0 1-1,0-1 1,0 0-1,1 0 1,0-1-1,-1 1 1,1 0-1,0-1 1,1 1-1,4 2 1,-6-4 0,0 0-1,0 0 1,1 0 0,-1 0 0,0-1-1,1 1 1,-1-1 0,0 1-1,1-1 1,-1 0 0,1 0-1,-1 0 1,0 0 0,1 0 0,-1-1-1,1 1 1,-1-1 0,0 1-1,1-1 1,3-2 0,8-5 35,-1-1-1,0 0 1,0-1 0,-1-1 0,0 0 0,-1 0 0,0-1-1,13-18 1,6-16 170,28-55-1,-24 40 12,-26 46-135,9-16 71,-16 30-147,0-1 0,0 0 0,0 1 0,0 0 0,0-1 0,1 1 0,-1 0 0,1-1 0,-1 1 0,1 0 0,-1 0 0,1 0 0,2-1 0,-3 2-10,-1 0 0,1 0 0,-1 0 0,0 0-1,1 1 1,-1-1 0,1 0 0,-1 0 0,0 0 0,1 0 0,-1 1 0,0-1-1,1 0 1,-1 0 0,0 1 0,1-1 0,-1 0 0,0 1 0,0-1-1,1 0 1,-1 1 0,0-1 0,0 0 0,0 1 0,1-1 0,-1 1-1,0-1 1,0 1 0,5 15 28,-4-13-14,4 27 22,0-1-1,-2 1 0,-1 0 1,-2-1-1,0 1 0,-2 0 1,-2 0-1,-7 33 0,10-62-37,-5 21 62,5-21-59,1-1-1,0 1 1,0-1 0,0 1 0,-1-1-1,1 0 1,0 1 0,-1-1 0,1 1 0,0-1-1,-1 0 1,1 1 0,0-1 0,-1 0 0,1 1-1,-1-1 1,1 0 0,-1 0 0,1 1 0,0-1-1,-1 0 1,1 0 0,-1 0 0,1 0-1,-1 0 1,1 0 0,-1 1 0,1-1 0,-1 0-1,1-1 1,-1 1 0,1 0 0,-1 0 0,1 0-1,-1 0 1,1 0 0,-1 0 0,0-1-1,-5-3 50,0-1-1,0 0 1,0 0-1,1-1 1,-1 1-1,1-1 0,1-1 1,-8-11-1,10 15-45,-4-19 35,27 31-43,27 8 1,-25-9-15,32 14 1,-49-19 3,0 0-1,0 1 1,0-1 0,-1 1 0,0 1 0,0-1 0,0 1 0,0-1 0,7 12 0,-4-1-209,-7-9-3885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41 12456,'0'0'1488,"-72"-30"-984,46 24 64,4 2 8,7 8-120,5 2-1,2 2-127,4 2 0,10-4-96,10-4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4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429 705 9648,'0'0'7289,"-9"7"-6884,2-2-320,1 0-4,0 0-1,0-1 1,-1 0-1,0 0 1,0-1-1,0 1 1,0-2-1,-11 4 0,-158 52 1576,164-53-1554,1 0-1,0 1 0,1 0 1,0 1-1,-1 0 1,2 1-1,-1 0 0,-7 9 1,10-10-47,1 1 1,0-1 0,0 1-1,1 0 1,0 0-1,0 1 1,1-1 0,0 1-1,1 0 1,-4 16-1,5-14 5,0 0 0,1-1 0,0 1 0,1 0-1,0 0 1,1 0 0,0 0 0,4 15 0,-4-21-34,1 0 1,0-1-1,-1 1 0,1-1 1,1 1-1,-1-1 1,1 0-1,0 0 1,0 0-1,0 0 0,0 0 1,1-1-1,-1 1 1,1-1-1,0 0 1,0 0-1,0-1 1,0 1-1,1-1 0,-1 0 1,6 2-1,-6-2-4,1-1-1,0 0 1,0 0-1,0 0 0,0 0 1,-1-1-1,1 0 0,0 0 1,0 0-1,0-1 1,0 0-1,0 1 0,-1-2 1,7-1-1,-4 0 13,-1 0 0,1 0 0,-1-1 0,0 0-1,-1 0 1,1-1 0,-1 1 0,1-1 0,3-6 0,2-2 36,-1-1 0,0 0 0,-1-1 0,-1 0 0,-1 0 0,0-1 0,8-25 0,-8 13 53,0 0 0,5-52 1,-11 65-50,0-1 0,-1 1 0,-1-1 0,-1 1 0,0-1 0,0 1 0,-6-15 0,8 30-69,0-1 0,0 1 0,0 0 1,0 0-1,0 0 0,0-1 0,0 1 1,0 0-1,0 0 0,0-1 1,0 1-1,0 0 0,0 0 0,0 0 1,0-1-1,0 1 0,0 0 0,-1 0 1,1 0-1,0-1 0,0 1 0,0 0 1,0 0-1,0 0 0,-1-1 0,1 1 1,0 0-1,0 0 0,0 0 1,0 0-1,-1 0 0,1 0 0,0-1 1,0 1-1,-1 0 0,1 0 0,0 0 1,0 0-1,0 0 0,-1 0 0,1 0 1,0 0-1,0 0 0,-1 0 1,1 0-1,0 0 0,-1 0 0,-4 14 116,-1 22-38,6-22-64,0 1 1,1-1 0,1 1-1,0-1 1,6 19-1,2 0 39,16 35-1,-24-62-45,0-1 1,1 1 0,-1-1 0,2 0-1,-1 0 1,0-1 0,1 1 0,7 7 0,-9-11-5,0 1 0,0-1 1,0 0-1,0 0 1,0 0-1,0 0 1,0 0-1,0 0 1,1 0-1,-1-1 1,0 1-1,0-1 0,1 0 1,-1 1-1,0-1 1,0 0-1,1-1 1,-1 1-1,0 0 1,0-1-1,1 1 0,-1-1 1,0 1-1,0-1 1,3-1-1,7-5 24,0-1 0,0 0 1,0 0-1,-1-1 0,-1-1 0,1 0 0,13-17 0,8-7 47,52-60 146,-34 36 54,-49 57-271,-1 0 0,1 0 0,-1 1 0,1-1 0,0 0 0,-1 1 0,1-1 0,0 0-1,0 1 1,-1-1 0,1 1 0,0-1 0,0 1 0,0 0 0,0-1 0,0 1 0,0 0 0,0-1 0,-1 1-1,1 0 1,0 0 0,0 0 0,2 0 0,-2 0 1,-1 1 0,1-1 0,0 1 1,0 0-1,-1-1 0,1 1 0,0 0 0,-1-1 0,1 1 0,-1 0 0,1 0 0,0-1 1,-1 1-1,0 0 0,1 0 0,-1 0 0,0 0 0,1 1 0,1 8 31,0-1 0,-1 0-1,0 15 1,0-22-43,-1 126 198,0-127-186,0 0 1,0 0-1,0 0 1,0 0-1,0 0 1,0 0 0,0 0-1,0 0 1,1 0-1,-1 0 1,0 0 0,1 0-1,-1 0 1,1 0-1,-1 0 1,2 1-1,-2-2-1,1 1-1,-1-1 0,0 0 0,1 0 0,-1 0 0,1 0 0,-1 1 0,1-1 0,-1 0 1,1 0-1,-1 0 0,1 0 0,-1 0 0,1 0 0,-1 0 0,0 0 0,1 0 0,-1 0 1,1-1-1,-1 1 0,1 0 0,-1 0 0,1 0 0,0-1 0,4-2 37,0 0-1,-1-1 1,1 0-1,6-6 1,-5 4-53,43-41 131,-18 16-15,2 1 1,1 2 0,43-28 0,-76 55-102,0 0 0,0 0-1,0 1 1,1-1 0,-1 0-1,0 0 1,0 1 0,1-1-1,-1 1 1,0-1 0,1 1 0,-1 0-1,1-1 1,-1 1 0,0 0-1,1 0 1,-1 0 0,1 0 0,-1 0-1,0 0 1,1 1 0,-1-1-1,1 0 1,-1 1 0,0-1 0,1 1-1,-1-1 1,0 1 0,0 0-1,1-1 1,-1 1 0,0 0-1,0 0 1,0 0 0,0 0 0,0 0-1,0 0 1,0 0 0,0 0-1,-1 1 1,1-1 0,0 0 0,0 2-1,2 7 10,0-1 0,0 0-1,-1 1 1,0-1 0,1 13-1,-2-9-2,0-5-4,1-1 0,0 0 1,0 0-1,0 0 0,1 0 1,0 0-1,1 0 0,-1-1 0,5 7 1,-6-10-6,0-1 1,0 1 0,1-1-1,-1 1 1,0-1 0,1 0 0,-1 0-1,1 0 1,0 0 0,0-1-1,-1 1 1,1-1 0,0 1-1,0-1 1,1 0 0,-1 0 0,0-1-1,0 1 1,0-1 0,1 1-1,-1-1 1,7 0 0,0-2-2,1-1 1,0 0-1,-1 0 0,0-1 1,0 0-1,0-1 0,0 0 1,17-13-1,6-6 15,30-31 0,-36 31 16,-4 3 71,37-43 1,-118 123 62,-21 53-135,69-95-17,0 0 0,2 1 0,-1 1 0,-9 34-1,17-50-12,0-1 0,1 1-1,-1-1 1,1 1 0,0 0-1,-1-1 1,1 1 0,0 0-1,1-1 1,-1 1 0,0-1-1,1 1 1,-1-1 0,1 1-1,0-1 1,0 1 0,1 2-1,0-3-1,-1-1-1,1 1 0,-1-1 1,1 0-1,0 0 0,-1 1 0,1-1 1,0 0-1,0 0 0,0-1 1,0 1-1,0 0 0,0-1 1,0 1-1,0-1 0,0 1 1,0-1-1,0 0 0,0 0 0,0 0 1,4-1-1,1 0-2,0 0 0,0 0 0,0-1 0,0 0 1,0-1-1,0 1 0,-1-1 0,1-1 0,-1 1 0,0-1 0,0 0 0,0 0 0,0-1 0,-1 0 0,0 0 1,0 0-1,5-7 0,7-10 13,-1-1 1,-2 0 0,15-29 0,-7 4 41,-1-1 1,-3 0 0,-2-2-1,-2 0 1,8-60 0,11-264 169,-31 336-191,-7-66 0,-3 152-47,5 49-82,4 0-1,22 147 1,31 30-62,-47-246 274,17 38 0,-20-55-757,1 0 0,0 0 0,1 0-1,0-1 1,0 0 0,11 11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4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1119 9240,'0'0'5120,"10"4"-4687,-6-2-415,4 1 103,0 0 0,1 0 0,-1-1-1,0 0 1,1 0 0,-1-1 0,1 0 0,0-1 0,-1 1 0,1-2-1,-1 1 1,11-3 0,-9-1 9,1 0-1,-1 0 1,-1-1 0,1-1-1,-1 0 1,0 0 0,0 0-1,0-1 1,-1-1 0,0 0-1,12-16 1,-15 19-53,-1-1-1,0 0 0,0 1 1,-1-2-1,1 1 1,-1 0-1,-1-1 0,1 1 1,-1-1-1,0 0 0,-1 0 1,0 0-1,0 0 1,0 0-1,-1 0 0,0 0 1,0 0-1,-1 0 1,-2-11-1,2 16-45,1 0-1,-1 0 1,0 0 0,0 0 0,1 0-1,-2 0 1,1 0 0,0 0-1,0 1 1,0-1 0,-1 0 0,1 1-1,-1 0 1,1-1 0,-1 1-1,0 0 1,1-1 0,-1 1-1,0 0 1,0 0 0,0 1 0,0-1-1,0 0 1,0 1 0,0-1-1,0 1 1,0-1 0,0 1-1,-4 0 1,1 0 14,1 1 1,0 0-1,0 0 0,-1 0 0,1 0 1,0 0-1,0 1 0,0 0 0,0 0 1,0 0-1,0 0 0,1 1 1,-1-1-1,-3 4 0,-3 5 10,0 0 1,1 1-1,1 0 1,-1 1-1,2 0 1,0 0-1,0 0 1,2 1-1,-1 0 1,2 0-1,0 1 0,0-1 1,2 1-1,-1 0 1,2-1-1,0 1 1,1 0-1,1 0 1,0 0-1,1 0 1,4 17-1,-4-27-35,0 0 1,1 1-1,0-1 1,0 0-1,0 0 1,0-1-1,1 1 0,0-1 1,0 0-1,0 0 1,1 0-1,-1 0 1,1-1-1,0 1 0,0-1 1,0-1-1,0 1 1,1-1-1,-1 0 1,1 0-1,6 1 0,2 1 31,-1-1 0,1-1 0,0-1 0,0 0 0,0 0 0,0-2 0,26-3 0,-28 2-16,-1-2-1,0 1 1,0-1 0,0-1-1,0 0 1,12-8-1,58-44 188,-59 38-152,-2 0-1,0-1 1,-1-1 0,31-46-1,50-103 254,-71 110-171,-3-1 0,-2-2 0,30-128 0,-36 95 5,-4-1 1,3-104-1,-17 191-136,0-51 75,0 57-84,0 0 1,-1 0-1,1 1 0,-1-1 0,0 1 0,0-1 1,-1 1-1,1-1 0,0 1 0,-1-1 0,0 1 0,0 0 1,-3-3-1,5 5-9,-1 0 1,0 1-1,0-1 0,0 0 1,0 1-1,0-1 1,0 1-1,0-1 0,0 1 1,0 0-1,0 0 0,0-1 1,0 1-1,0 0 1,0 0-1,-1 0 0,1 0 1,0 0-1,0 0 1,0 0-1,0 0 0,0 1 1,0-1-1,0 0 0,0 1 1,0-1-1,0 0 1,0 1-1,0 0 0,0-1 1,0 1-1,0-1 1,0 1-1,0 0 0,0 1 1,-5 3 2,0 1 1,0 0 0,-7 12-1,10-14-1,-10 15-14,0 1-1,2 0 1,0 1-1,-12 36 1,-22 93-75,39-129 70,-6 28-27,2 0 0,2 1-1,3 0 1,1 0 0,3 0 0,8 88 0,5-20-3,-5-31 71,29 130 1,-33-208 11,0 0 0,0-1 0,1 1 0,0-1 1,0 0-1,1 0 0,12 15 0,-15-20-14,1 0 0,0 0 0,0 0 0,0 0 0,0 0 0,0 0 0,1-1 0,-1 0 0,1 1 0,0-1 0,-1-1 0,1 1 0,0-1 0,0 1 0,0-1 0,0 0 0,1 0 0,-1-1 0,5 1 0,-1-2 4,0 0 0,0-1 0,-1 0 0,1 0 0,-1 0 1,1-1-1,-1 0 0,0-1 0,11-7 0,4-4 60,29-28 1,-41 35-71,4-7 38,0 0 0,-1-1 1,0 0-1,-2-1 0,1 0 0,11-28 0,-20 39-24,-1 0 0,0 0-1,0 0 1,-1 0 0,0 0 0,0-1-1,-1 1 1,1 0 0,-1-1-1,-2-9 1,2 14-23,0 0-1,0 0 1,0 0 0,-1 1-1,1-1 1,-1 0 0,1 0-1,-1 0 1,0 1-1,1-1 1,-1 0 0,0 1-1,0-1 1,0 1 0,0-1-1,-1 1 1,1 0-1,0-1 1,0 1 0,-1 0-1,1 0 1,-1 0 0,1 0-1,-1 0 1,0 0-1,1 0 1,-1 0 0,0 1-1,0-1 1,1 1 0,-1-1-1,0 1 1,0 0-1,0 0 1,0 0 0,1 0-1,-1 0 1,0 0 0,0 0-1,-2 1 1,-2 0-5,1 0 1,-1 1-1,1 0 0,0 0 1,-1 0-1,1 1 1,0-1-1,0 1 1,1 0-1,-1 1 0,1-1 1,-1 1-1,1 0 1,0 0-1,1 0 1,-1 1-1,1-1 0,-1 1 1,2 0-1,-1 0 1,0 0-1,1 0 1,0 0-1,0 0 0,0 1 1,1-1-1,0 1 1,0-1-1,0 7 0,0-2-10,1 0 0,1 0 0,-1-1 0,2 1 0,-1 0 0,1-1 0,4 12-1,-4-15 1,1-1 0,-1 0-1,1 0 1,0 0 0,0 0-1,1-1 1,-1 1 0,1-1-1,0 0 1,0 0 0,1 0-1,-1-1 1,9 6-1,-6-5 16,0 0 0,-1-1 0,1 1 0,0-1 0,1-1 0,-1 0 0,0 0 0,1 0-1,-1-1 1,1 0 0,-1 0 0,1-1 0,0 0 0,-1-1 0,1 1 0,8-3-1,3-1 47,-1 0 0,0-1-1,0-1 1,0-1-1,21-11 1,77-54 264,-98 59-291,47-22 71,-29 16-77,-28 16-27,0 1 0,0 1 0,13-2 1,-11 2 64,-15 0 159,-1 2-206,1-1-1,0 1 0,-1 0 0,1 0 1,0 1-1,0 0 0,-1 0 0,1 0 1,1 0-1,-1 1 0,0 0 0,0 0 1,1 0-1,0 0 0,0 1 0,-7 6 0,7-5-14,0 0-1,1-1 0,-1 1 0,1 1 0,0-1 0,0 0 1,0 1-1,1-1 0,0 1 0,0 0 0,0 0 0,1 0 0,0 0 1,-1 10-1,3-10 1,-1-1-1,1 1 1,0-1 0,0 1 0,0-1 0,1 0-1,0 0 1,0 1 0,0-1 0,1-1 0,-1 1-1,1 0 1,0-1 0,7 8 0,-8-9 2,1-1 0,0 1 0,-1-1 0,1 0 0,0 0 1,0 0-1,0 0 0,0 0 0,1-1 0,-1 1 0,0-1 0,1 0 1,-1 0-1,1 0 0,-1 0 0,1-1 0,-1 0 0,1 1 0,0-1 1,-1-1-1,1 1 0,-1 0 0,7-2 0,2-2 7,1-1 0,-1-1 0,-1 1-1,1-2 1,-1 0 0,0 0 0,0-1 0,-1 0-1,17-18 1,0-4 27,44-61 0,-41 44 35,44-94 0,-63 116-41,14-31 46,-2-1 0,-4-1-1,-1 0 1,-4-2 0,14-118-1,-28 174-70,3-14 25,-2 0 0,0 0 0,-1-1 1,-1 1-1,-6-35 0,7 53-29,0-1-1,0 1 1,0-1-1,0 1 1,0 0 0,0-1-1,0 1 1,0 0 0,-1-1-1,1 1 1,0-1-1,0 1 1,0 0 0,-1-1-1,1 1 1,0 0-1,0 0 1,-1-1 0,1 1-1,0 0 1,0-1-1,-1 1 1,1 0 0,0 0-1,-1 0 1,1-1-1,0 1 1,-1 0 0,1 0-1,-1 0 1,1 0-1,0 0 1,-1 0 0,1 0-1,-1 0 1,1 0-1,0 0 1,-1 0 0,1 0-1,0 0 1,-1 0-1,0 0 1,-1 1-4,1 0 0,-1 1 0,0-1 0,1 0 1,-1 1-1,1-1 0,-1 1 0,1-1 0,-2 3 0,-23 40-68,0 11 48,2 2 0,2 1 0,4 0 0,-18 90 0,22-54-20,-2 108 0,15-179 35,2 0-1,0 1 1,2-1 0,0 0-1,12 38 1,-14-58 6,0 0 1,0 0-1,0 0 0,1 0 1,-1 0-1,1 0 0,0-1 1,0 1-1,0 0 1,0-1-1,0 0 0,1 1 1,-1-1-1,1 0 0,-1 0 1,1-1-1,0 1 0,0 0 1,0-1-1,0 0 0,0 0 1,0 0-1,0 0 0,0 0 1,0 0-1,0-1 0,1 1 1,-1-1-1,6 0 0,-2-1-1,-1 0 0,1 1-1,-1-2 1,0 1 0,1-1-1,-1 0 1,0 0-1,0-1 1,0 0 0,0 0-1,-1 0 1,1-1 0,-1 0-1,6-5 1,8-11 47,0-1 0,-2-1 0,-1-1 0,0 0 0,-2-1 0,-1-1 0,16-39 0,-26 58-33,-1 0 0,0 0 0,-1 0 0,1 1 1,-1-1-1,0-1 0,0-6 0,-1 11-14,1 1 1,0-1-1,0 1 0,0 0 0,0-1 1,0 1-1,0 0 0,0 0 1,0-1-1,0 1 0,0 0 0,1 0 1,-1 0-1,0 1 0,1-1 1,-1 0-1,1 0 0,-1 1 0,1-1 1,-1 1-1,1-1 0,-1 1 1,1 0-1,0 0 0,-1-1 0,1 1 1,0 0-1,-1 0 0,1 1 1,-1-1-1,1 0 0,2 1 0,1 4-7,-1 1 0,0-1 0,-1 1 0,1-1 0,-1 1 0,0 0 0,-1 1 0,1-1 0,-1 0 0,2 9 0,10 23-32,-7-19 28,12 39 0,4 11 29,-22-66-12,1 1-1,0 0 0,1-1 0,-1 1 0,1-1 0,-1 0 1,1 0-1,0 0 0,0 0 0,1 0 0,6 4 0,-8-6 2,0 0-1,0 0 1,0 0-1,0 0 1,1 0-1,-1 0 1,0-1-1,1 1 1,-1-1 0,0 0-1,1 1 1,-1-1-1,1 0 1,-1-1-1,0 1 1,1 0-1,-1-1 1,0 1-1,1-1 1,-1 0-1,5-1 1,9-8 12,0 0 1,-1-1-1,1 0 0,12-15 1,54-58 74,-28 27-23,-34 33 2,-17 19-49,0 1 1,0 0 0,1 0-1,-1 1 1,1-1-1,0 1 1,7-5 0,-10 34 103,-1-17-111,0-1 1,1 1 0,0 0 0,1-1-1,0 0 1,0 1 0,1-1-1,0 0 1,6 12 0,-6-15-10,0 0 0,1 0 0,-1 0 0,1-1 0,0 0 0,0 1 0,0-1 1,1-1-1,-1 1 0,1-1 0,0 1 0,0-1 0,0-1 0,0 1 0,8 2 0,-11-4-2,1-1 1,0 1-1,-1 0 0,1-1 0,0 1 0,-1-1 0,1 0 0,0 0 0,0 0 0,-1 0 0,1 0 0,0-1 0,0 1 0,-1-1 1,1 0-1,-1 0 0,1 0 0,-1 0 0,4-1 0,-3-1 2,-1 1 0,1 0-1,0-1 1,-1 1 0,1-1 0,-1 0 0,0 0-1,0 0 1,0 0 0,0 0 0,-1-1 0,3-6-1,-2 3 9,0-1-1,0 1 1,0-1-1,-1 0 0,-1 1 1,1-1-1,-1 0 0,-1 0 1,1 0-1,-1 1 0,-1-1 1,-3-14-1,2 17 1,1 1-1,0-1 1,-1 1-1,0 0 1,0 0-1,0 0 1,0 0-1,0 0 1,-1 1-1,0-1 1,0 1-1,0 0 1,-8-4-1,0 0 21,-1 2 0,0-1 0,-22-5 0,34 11-34,0 0 0,1 0 0,-1 0 0,0 0-1,1 0 1,-1 0 0,0 0 0,1 0 0,-1 0 0,0 0-1,1 0 1,-1 0 0,0 1 0,1-1 0,-1 0-1,1 0 1,-1 1 0,0-1 0,1 0 0,-1 1 0,0 0-1,1 3-12,9-2 12,90-9-3,-40 1 5,-13 1 4,22-2 6,-62 7-9,0 0 0,0 0 0,0 1-1,0 0 1,0 0 0,0 1 0,-1 0 0,11 4 0,-12-4-11,-1 0 1,0 0 0,0 0 0,0 1 0,0 0-1,0-1 1,0 1 0,-1 0 0,1 1-1,2 4 1,19 39-89,-6-9 39,-10-20 55,-7-16 17,0 1 0,1 0 1,-1-1-1,0 0 0,1 1 0,-1-1 0,4 5 1,-4-7-9,0 1 0,0 0-1,0-1 1,0 1 0,1-1 0,-1 1 0,0-1 0,0 1 0,0-1 0,1 0 0,-1 0-1,0 1 1,0-1 0,1 0 0,-1 0 0,0 0 0,0-1 0,1 1 0,-1 0 0,0 0 0,0-1-1,2 0 1,13-5 19,-1 0-1,-1-1 1,26-16 0,-11 5 20,-21 14-43,-4 1 11,0 1 0,0 0-1,0 0 1,1 0 0,7-2 0,-11 4-8,0-1 1,1 1 0,-1 0-1,0 0 1,1 0 0,-1 0 0,0 0-1,1 1 1,-1-1 0,1 0-1,-1 1 1,0-1 0,0 1-1,1-1 1,-1 1 0,0 0 0,0-1-1,0 1 1,0 0 0,1 0-1,-1 0 1,0 0 0,-1 0-1,3 1 1,3 7-6,0 0-1,-1 1 1,1-1-1,-2 1 1,0 0-1,4 11 1,4 11-17,-11-29 18,1 1 0,-1-1 0,1 0 0,-1 0 1,1 0-1,0 0 0,0 0 0,1 0 0,-1-1 0,0 1 0,1 0 0,0-1 0,-1 0 1,1 0-1,0 0 0,0 0 0,0 0 0,1-1 0,-1 1 0,0-1 0,1 0 0,-1 0 1,0 0-1,1 0 0,-1-1 0,1 1 0,0-1 0,-1 0 0,1 0 0,-1-1 0,1 1 1,-1 0-1,1-1 0,-1 0 0,4-1 0,5-3 3,0-1 0,-1 0 1,0-1-1,0 0 0,0 0 0,-1-1 0,0-1 1,12-13-1,6-11 33,29-43 1,-9 12 26,-25 34-14,-8 10 111,2 0-1,24-23 1,-40 42-151,-1 0 0,1 1 0,-1-1 0,1 0 0,-1 1 0,1-1 0,0 1 0,-1-1 0,1 1 0,0 0 0,0-1 0,-1 1-1,1 0 1,0-1 0,0 1 0,-1 0 0,1 0 0,0-1 0,0 1 0,0 0 0,0 0 0,-1 0 0,1 0 0,0 0 0,0 0 0,0 1-1,-1-1 1,1 0 0,0 0 0,0 1 0,0-1 0,-1 0 0,1 1 0,0-1 0,-1 0 0,1 1 0,0-1 0,-1 1 0,1 0 0,0-1-1,-1 1 1,1-1 0,-1 1 0,1 0 0,-1-1 0,1 1 0,-1 0 0,0 0 0,1-1 0,-1 1 0,0 0 0,1 1 0,1 6 37,1 0 0,-1 0 1,-1 1-1,1 8 0,-1-16-38,2 62 20,-2 0 0,-3 0 1,-12 73-1,14-134-27,-7 63 0,7-65 0,1 0 0,-1 0 0,0 0 0,0 0 0,0 0 0,0 1 0,0-1 0,0 0 0,0 0 0,0 0 0,0 0 0,0 0 0,0 1 0,0-1 0,0 0 0,0 0 0,0 0 0,0 0 0,0 0 0,0 0 0,-1 1 0,1-1 0,0 0 0,0 0 0,0 0 0,0 0 0,0 0 0,0 0 0,0 0 0,0 1 0,0-1 0,0 0 0,-1 0 0,1 0 0,0 0 0,0 0 0,0 0 0,0 0 0,0 0 0,0 0 0,-1 0 0,1 0 0,0 0 0,0 0 0,0 0 0,0 0 0,0 0 0,-1 0 0,1 0 0,0 0 0,0 0 0,0 0 0,0 0 0,0 0 0,0 0 0,-1 0 0,1 0 0,-5-11 0,-1-15 0,-16-100 0,22 126 0,0 0 0,0-1 0,0 1 0,0 0 0,0-1 0,1 1 0,-1 0 0,0-1 0,0 1 0,0 0 0,0-1 0,0 1 0,1 0 0,-1 0 0,0-1 0,0 1 0,1 0 0,-1 0 0,0-1 0,0 1 0,1 0 0,-1 0 0,0 0 0,0-1 0,1 1 0,-1 0 0,0 0 0,1 0 0,-1 0 0,0 0 0,1 0 0,-1 0 0,0 0 0,1 0 0,-1 0 0,1 0 0,-1 0 0,0 0 0,1 0 0,-1 0 0,0 0 0,1 0 0,-1 0 0,0 0 0,1 0 0,-1 0 0,0 1 0,0-1 0,1 0 0,0 1 0,26 9 0,-17-6 0,48 19 0,-29-11 0,0-1 0,1-1 0,0-2 0,41 7 0,-68-15 54,0 1 1,0-1-1,0 0 1,0 0-1,0-1 1,0 1-1,0-1 1,0 0-1,-1 1 1,1-1-1,0 0 1,0-1-1,-1 1 1,1 0-1,2-3 1,-2 2-669,-1 0 1,1 0-1,-1 0 1,0 0-1,0-1 1,0 1 0,3-6-1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4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9344,'0'0'5136,"115"-42"-4648,-32 26 16,8 8-152,9-6 0,-5 2 23,6 4 1,-8 2-8,5 0 8,9-7-32,-2-5 8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5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1104 9648,'0'0'4326,"11"-7"-3928,19-14-2,-2-1 1,51-50 0,115-156 1381,-158 180-1389,-2-1 0,-3-2 0,26-55-1,-42 67-174,-2-1 0,-1 0 0,9-63 0,-10 49-47,-8 39-98,7-30 301,-2-1-1,4-72 0,-21 133-113,-12 52-194,2 1-1,-17 130 0,35-191-59,-35 360 140,35-347-110,1 0-1,3 26 0,-3-40-14,1-1-1,0 1 0,0-1 0,0 0 1,1 1-1,0-1 0,0 0 0,0 0 1,1 0-1,0 0 0,0-1 0,0 1 0,5 5 1,-6-9-7,-1 0 0,1 1 0,0-1 0,1 0 0,-1-1 0,0 1 0,0 0 0,0 0 0,0-1 0,1 1 0,-1-1 0,0 0 0,0 0 0,1 0 0,-1 0 0,0 0 0,1 0 0,-1-1 0,0 1 0,0-1 0,1 1 0,2-3 0,8-1 25,-2-2 1,21-11 0,-22 11-13,23-13 108,-2-2-1,0-2 1,-1 0 0,-1-2 0,33-38 0,-62 63-116,1 0 1,-1-1 0,1 1-1,-1-1 1,1 1-1,-1-1 1,1 1-1,-1-1 1,0 1-1,1-1 1,-1 1-1,0-1 1,1 1-1,-1-1 1,0 0 0,0 1-1,1-1 1,-1 1-1,0-1 1,0 0-1,0 1 1,0-1-1,0 0 1,0 0-1,-1 1-1,0 0-1,0 0 1,1 0 0,-1 0-1,0 1 1,0-1-1,0 0 1,1 1-1,-1-1 1,0 0 0,0 1-1,1-1 1,-1 1-1,0-1 1,1 1-1,-1-1 1,1 1 0,-1 0-1,1-1 1,-2 2-1,-5 6 24,-1 0 0,1 0 0,0 1-1,1 0 1,0 1 0,0-1 0,1 1 0,-6 17-1,9-23-31,1 0-1,0 1 0,0-1 1,0 1-1,1 0 0,-1-1 1,1 1-1,0-1 0,1 1 1,-1 0-1,1-1 0,0 1 0,0-1 1,0 1-1,0-1 0,1 0 1,0 0-1,0 1 0,0-1 1,1 0-1,-1-1 0,1 1 1,5 5-1,-7-7-3,1 0 0,-1-1 1,1 0-1,-1 1 0,1-1 1,0 0-1,0 0 0,0 0 0,-1 0 1,1 0-1,0 0 0,0-1 1,0 1-1,0-1 0,0 1 0,0-1 1,1 0-1,-1 0 0,2 0 1,0 0 2,0-1 1,-1 0-1,0 0 1,1 0-1,-1 0 1,1 0 0,-1-1-1,0 1 1,0-1-1,5-3 1,-2-1 9,1 1 0,-1-1 0,0 0 0,0 0 0,-1-1 0,1 0 0,-2 0 1,9-14-1,-12 18-8,0 0 0,0 0 1,0 0-1,0 0 1,0-1-1,-1 1 0,1 0 1,-1 0-1,0-1 1,0 1-1,0 0 0,-1 0 1,1-1-1,-1 1 0,0 0 1,1 0-1,-3-3 1,-1-3 22,0 0 0,-1 1 1,0 0-1,-9-10 0,-13-23 127,27 41-155,0 0 0,0-1 0,-1 1 1,1 0-1,0-1 0,0 1 0,0-1 0,-1 1 0,1 0 1,0-1-1,0 1 0,0-1 0,0 1 0,0-1 1,0 1-1,0-1 0,0 1 0,0 0 0,0-1 0,0 1 1,0-1-1,0 1 0,0-1 0,0 1 0,1 0 0,-1-1 1,0 1-1,0-1 0,0 1 0,1 0 0,-1-1 0,0 1 1,1 0-1,-1-1 0,0 1 0,1 0 0,-1-1 1,0 1-1,1 0 0,-1 0 0,0-1 0,1 1 0,-1 0 1,1 0-1,-1 0 0,0 0 0,1 0 0,-1-1 0,1 1 1,0 0-1,29 1 69,-18-1-59,161 9 67,-45-1-9,-115-8-53,2 1 38,0-1-1,22-2 1,-32 1-44,0 0-1,0-1 0,0 1 1,0-1-1,0 0 0,0 0 1,0 0-1,-1-1 0,1 0 1,6-5-1,-11 7-40,1 1-1,-1 0 1,0-1 0,0 1-1,1 0 1,-1-1 0,0 1-1,0 0 1,0-1 0,1 1-1,-1 0 1,0-1 0,0 1-1,0-1 1,0 1 0,0 0-1,0-1 1,0 1 0,0 0-1,0-1 1,0 1 0,0-1-1,0 1 1,0 0 0,0-1-1,-1 1 1,1-1 0,0 1 0,0 0-1,0-1 1,0 1 0,-1 0-1,1-1 1,0 1 0,0 0-1,-1 0 1,1-1 0,0 1-1,-1 0 1,1 0 0,0-1-1,-1 1 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12864,'0'0'1472,"76"10"-976,-7-14 8,11-10-128,17-8 16,-4-4-88,3-7 7,-11 7 97,6-2 0,-5 0-64,5 2 8,-2-3-128,-9 7 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1140 10544,'0'0'5057,"14"1"-4211,-1 0-655,-3 0-70,0 0-1,-1 0 1,1-1 0,0 0-1,-1-1 1,1 0 0,17-5-1,-14 2 16,0-2 0,0 0 0,0-1 0,-1 0 0,15-11 0,56-48 407,-83 65-538,237-237 1513,-217 214-1082,28-45 0,-30 42-96,27-49 909,-45 75-1239,0 1 1,0 0-1,0 0 1,0-1-1,1 1 1,-1 0-1,0 0 1,0 0-1,0-1 1,0 1-1,1 0 1,-1 0-1,0 0 1,0-1-1,0 1 1,1 0-1,-1 0 1,0 0-1,0 0 1,1 0-1,-1 0 1,0 0-1,0-1 1,1 1-1,-1 0 1,0 0-1,1 0 1,-1 0-1,0 0 1,0 0-1,1 0 1,-1 0-1,0 0 1,0 1-1,1-1 1,-1 0-1,0 0 1,0 0-1,1 0 1,8 13 139,2 23-124,-10-32 2,9 33-9,-2 1 1,-2 0-1,-2 0 1,-1 1-1,-1-1 1,-6 49-1,2-53 1,-2 0 0,-2 0 0,-11 39 0,13-56-4,3-13-12,1 0 0,-1 0 0,0-1 0,-1 1 0,1-1 0,-3 5 0,4-7-1,-1 0 0,1-1 0,-1 1-1,1-1 1,-1 1 0,1-1-1,-1 1 1,0-1 0,1 1 0,-1-1-1,0 0 1,0 1 0,1-1 0,-1 0-1,0 0 1,1 1 0,-1-1-1,0 0 1,0 0 0,0 0 0,1 0-1,-1 0 1,0 0 0,0 0 0,1 0-1,-1 0 1,0 0 0,0-1-1,1 1 1,-1 0 0,0-1 0,0 1-1,1 0 1,-1-1 0,-1 0 0,-2-2 9,0 1 0,0-1 0,0-1 0,0 1 0,1 0 0,-1-1 0,1 0 0,-4-6 0,-24-38 82,22 32-51,-92-163 638,160 238-511,-45-45-183,1-1 0,0 0 0,2-1 0,-1-1 1,1 0-1,0-1 0,1-1 0,0-1 0,36 11 1,-47-18 9,1 0 1,0-1 0,0 0-1,0 0 1,0 0 0,0-1-1,-1-1 1,1 1 0,0-1-1,-1 0 1,1-1 0,-1 0-1,0 0 1,0 0 0,0-1 0,9-7-1,4-2 19,-1-2 0,-1 0 0,0-1 0,17-20 0,2-3 55,31-36 61,-62 68-111,-1 0 1,0 0-1,-1-1 0,1 0 0,-1 0 0,-1 0 0,0 0 0,4-16 0,-7 23-17,1 1 0,-1-1 0,0 0-1,0 1 1,0-1 0,1 1 0,-1-1 0,0 0 0,0 1 0,0-1 0,0 0-1,0 1 1,0-1 0,0 0 0,0 1 0,-1-1 0,1 0 0,0 1 0,0-1-1,0 0 1,-1 1 0,1-1 0,0 1 0,-1-1 0,1 1 0,-1-1 0,1 1-1,0-1 1,-1 1 0,1-1 0,-1 1 0,1-1 0,-1 1 0,0 0 0,1-1-1,-1 1 1,1 0 0,-1-1 0,0 1 0,1 0 0,-1 0 0,1 0 0,-1 0-1,0-1 1,1 1 0,-1 0 0,0 0 0,1 0 0,-1 0 0,0 1 0,1-1-1,-1 0 1,0 0 0,1 0 0,-2 1 0,-3 0 9,0 1 1,0 0-1,0 0 0,0 0 1,-6 5-1,0 0 0,1 1 0,1 0 1,0 0-1,0 1 0,0 1 0,1-1 0,1 1 0,-1 1 0,2-1 0,-1 1 1,-4 13-1,8-18-11,0 1 1,1-1-1,-1 1 0,2 0 1,-1-1-1,1 1 1,0 0-1,0 0 0,1 0 1,0 0-1,0 0 1,0 0-1,1-1 1,0 1-1,1 0 0,-1 0 1,1-1-1,1 1 1,-1-1-1,1 1 0,7 9 1,-9-13-3,1-1 1,0 0-1,0 0 1,0 0 0,0 0-1,0 0 1,0-1-1,1 1 1,-1-1-1,1 1 1,-1-1-1,1 0 1,0 0-1,-1 0 1,1 0-1,0-1 1,-1 1 0,1-1-1,0 1 1,0-1-1,0 0 1,0 0-1,2-1 1,7 0 5,1-2 0,-1 0 1,-1 0-1,14-6 0,2 0 14,12-4-4,-28 8 10,0 1 0,1 0 1,0 1-1,0 0 0,0 1 1,0 0-1,23 0 1,-32 3-18,-1-1 0,1 1 0,-1 0 1,0 0-1,1 0 0,-1 0 0,0 0 1,0 0-1,0 1 0,0-1 0,0 1 1,0-1-1,0 1 0,0 0 0,0 0 1,-1 0-1,1 0 0,-1 0 0,0 0 1,1 0-1,-1 0 0,0 1 0,0-1 1,1 5-1,1 3 7,-1 1 0,1-1 0,-2 1 0,1 15 1,-1 8 28,-1 0 1,-3 0 0,-6 40 0,-29 99 86,-6 37 121,41-192-215,-2 11 92,5-30-129,0 1 0,0 0 0,0 0 0,1 0 0,-1 0-1,0 0 1,0 0 0,0 0 0,0 0 0,0 0 0,0 0 0,0 0 0,0 0 0,0 0 0,0 0 0,0 0 0,0 0 0,0 0 0,0-1 0,1 1 0,-1 0 0,0 0 0,0 0 0,0 0 0,0 0 0,0 0 0,0 0 0,0 0 0,0 0 0,0 0 0,0 0 0,0 0 0,1 0 0,-1 0 0,0 1 0,0-1 0,0 0 0,0 0 0,0 0 0,0 0 0,0 0 0,0 0 0,0 0 0,0 0 0,0 0 0,0 0 0,0 0 0,1 0 0,-1 0 0,0 0 0,0 0 0,0 0-1,0 0 1,0 1 0,0-1 0,0 0 0,0 0 0,0 0 0,0 0 0,0 0 0,0 0 0,0 0 0,0 0 0,0 0 0,0 0 0,0 1 0,0-1 0,0 0 0,0 0 0,10-16 53,41-85 320,53-150 0,-62 139-95,63-115 1,-46 127-86,-49 86-144,1 0-1,0 1 1,1 0 0,22-19-1,-31 29-35,0 1-1,0-1 1,1 1-1,-1 0 0,0 0 1,1 0-1,0 1 1,4-3-1,-6 4-10,0 0 0,-1 0 0,1 0 0,-1 0 0,1 0 0,-1 1 0,1-1 0,-1 0 0,1 1 0,-1-1 0,0 1 0,1 0 0,-1-1 0,0 1 0,1 0 0,-1 0 0,0 0 0,0 0 0,0 0 0,1 0 0,-1 0 0,0 0 0,-1 0 0,1 1 0,1 0 0,2 4 6,-1 1 1,1-1-1,-1 1 0,0-1 1,-1 1-1,0 0 1,0 0-1,0 0 0,0 11 1,0 2 6,0 0 0,-3 24 1,0-27-8,1 8 16,-2-1 0,-1 1-1,-1-1 1,-7 26 0,11-49-20,0 0 1,-1-1-1,1 1 0,0 0 1,0-1-1,-1 1 0,1 0 1,-1-1-1,1 1 0,0 0 1,-1-1-1,1 1 0,-1-1 1,0 1-1,1-1 0,-1 1 1,1-1-1,-1 1 0,0-1 1,1 0-1,-1 1 0,0-1 1,1 0-1,-1 0 0,0 1 0,0-1 1,1 0-1,-1 0 0,0 0 1,0 0-1,1 0 0,-1 0 1,0 0-1,0 0 0,1 0 1,-1 0-1,0-1 0,1 1 1,-1 0-1,0 0 0,0-1 1,1 1-1,-1 0 0,0-1 1,1 1-1,-1-1 0,1 1 1,-1-1-1,1 1 0,-1-1 1,-5-4 69,0 0 0,0 0 0,-9-12 0,15 17-70,-1-1 0,1 1 0,-1-1-1,0 0 1,1 1 0,-1-1 0,1 0 0,-1 1 0,1-1-1,0 0 1,-1 0 0,1 0 0,0 1 0,0-1 0,-1 0-1,1 0 1,0 0 0,0 0 0,0 1 0,0-1 0,0 0-1,0 0 1,0 0 0,0 0 0,0 0 0,1 1-1,-1-1 1,0 0 0,0 0 0,1 0 0,-1 1 0,1-1-1,-1 0 1,0 0 0,1 1 0,0-1 0,-1 0 0,1 1-1,-1-1 1,1 1 0,0-1 0,-1 1 0,1-1 0,0 1-1,0-1 1,-1 1 0,1 0 0,0-1 0,1 1 0,5-3 9,0 1 1,1-1 0,-1 2-1,10-2 1,-15 3-15,88-10-28,26-5-15,-98 12 40,1-1-1,-1-1 1,-1-1 0,22-10 0,15-13 39,-2-2 0,67-52 0,-81 50-28,-30 24-7,1 1 1,1-1 0,0 2-1,16-11 1,-18 13-2,-10 3 0,1 2 0,-1 0 0,1 1 0,0-1 0,-1 1 0,1-1 0,0 1 0,-1-1 0,1 1 0,0 0 0,-1 0 0,1 0 0,-1 1 0,-113 107 68,104-96-61,0 0 1,0 1 0,1 0 0,1 0-1,1 1 1,0 1 0,-7 20-1,13-30-14,0 0 0,1 1-1,0-1 1,0 1-1,1-1 1,0 1-1,1 9 1,-1-15 5,0 0 0,0 1 0,0-1 0,1 0 1,-1 0-1,1 1 0,-1-1 0,1 0 0,-1 0 0,1 0 0,0 0 0,-1 0 1,1 0-1,0 0 0,0 0 0,0 0 0,2 2 0,-2-3 1,0 1 1,0-1-1,1 0 0,-1 1 0,0-1 0,1 0 0,-1 0 0,0 0 1,1 0-1,-1 0 0,0 0 0,1-1 0,-1 1 0,0 0 0,1-1 1,-1 1-1,0 0 0,0-1 0,1 0 0,-1 1 0,2-2 0,4-3 5,0 0 0,0 0 0,0-1 0,0 1-1,-1-1 1,0-1 0,8-11 0,33-55 36,-17 24-1,2-7 36,-21 35 12,19-25 1,-30 45-84,0 1-1,0 0 1,0-1-1,0 1 1,0 0 0,0-1-1,1 1 1,-1 0-1,0-1 1,0 1-1,0 0 1,1-1-1,-1 1 1,0 0-1,0-1 1,1 1-1,-1 0 1,0 0-1,1 0 1,-1-1-1,0 1 1,1 0-1,-1 0 1,0 0 0,1 0-1,-1 0 1,0-1-1,1 1 1,-1 0-1,0 0 1,1 0-1,-1 0 1,1 0-1,-1 0 1,0 0-1,1 0 1,-1 0-1,0 1 1,1-1-1,-1 0 1,0 0-1,1 0 1,-1 0-1,0 0 1,1 1 0,-1-1-1,0 0 1,1 0-1,-1 0 1,0 1-1,0-1 1,1 0-1,-1 1 1,0-1-1,0 0 1,1 1-1,-1-1 1,0 0-1,0 1 1,0-1-1,0 0 1,0 1-1,1-1 1,5 31 40,-5-21-30,1-2-15,0 0-1,0 0 1,1-1 0,0 1-1,1 0 1,0-1-1,0 0 1,0 0-1,1 0 1,0 0-1,0-1 1,1 0 0,-1 0-1,8 5 1,-8-7-2,0-1 1,0 0 0,0 0 0,1 0-1,-1-1 1,1 0 0,0 0 0,-1 0-1,1-1 1,0 0 0,0 0 0,0 0-1,0-1 1,0 0 0,1 0 0,-1 0-1,0-1 1,0 0 0,10-3 0,1-1 12,-1-2 1,0 0 0,0 0-1,0-2 1,-1 0 0,17-13-1,1-4 52,44-44-1,-63 55 13,-1-1-1,18-30 1,-20 29 69,-10 8-69,0 2-36,3 13-27,-3-1-10,-1-1 1,0 0 0,0 1 0,0-1 0,0 0-1,-1 1 1,-1 4 0,0 6 1,0 17-27,3 43 0,0-65 20,0-1 0,0 1 0,1-1 0,0 0 0,1 1 0,0-1 0,1-1 0,0 1 0,5 9 0,-7-16 8,0 0-1,0 0 1,0 0-1,0 0 1,0 0 0,1-1-1,-1 1 1,1-1-1,-1 0 1,1 1 0,-1-1-1,1 0 1,-1 0-1,1-1 1,0 1 0,0-1-1,-1 1 1,1-1-1,0 0 1,0 0 0,0 0-1,0 0 1,-1-1-1,1 1 1,0-1-1,4-1 1,8-2 16,-1 0 0,1-1 0,19-10 0,-11 2 28,31-22-1,6-3 2,2 4-17,110-43-1,-146 67 11,-2 1 49,1 0-1,43-8 0,-61 16-75,1 0-1,-1 0 0,1 0 1,15 2-1,-21 0-12,1-1 0,0 1 0,-1 0 0,1 0 0,-1 0 0,1 0 0,-1 0 0,1 0 0,-1 1 0,1-1 0,-1 1-1,0 0 1,0 0 0,0 0 0,0 0 0,0 0 0,1 3 0,-2-3 1,0-1 1,0 1-1,0 0 1,-1 0-1,1 0 0,-1 0 1,1 0-1,-1 0 1,0 0-1,0 0 0,0 0 1,0 0-1,0 0 1,0 0-1,-1-1 1,1 1-1,0 0 0,-1 0 1,0 0-1,1 0 1,-2 2-1,1-2 1,0 1 0,0-1 0,-1 0 0,1 0 0,-1 0 0,1 0 0,-1 0 0,1 0 1,-1 0-1,0 0 0,0-1 0,0 1 0,0-1 0,0 1 0,-4 1 0,-2-1-3,-7 3 17,-1 1-1,-26 13 1,39-17-15,-1 0 0,1 0-1,0 0 1,0 1 0,0-1 0,0 1 0,0 0 0,1 0 0,-1 0-1,1 0 1,0 0 0,0 0 0,0 0 0,0 1 0,0-1 0,1 1-1,-2 6 1,2-5 0,0 1 0,1 0 0,-1 0-1,1-1 1,1 1 0,-1 0 0,1-1-1,0 1 1,0 0 0,3 6 0,-3-10-6,0 1 0,0-1-1,0 1 1,0-1 0,1 0 0,-1 1 0,1-1 0,-1 0 0,1 0 0,0 0 0,0-1 0,0 1 0,0 0 0,0-1 0,0 1 0,0-1 0,1 1 0,-1-1-1,1 0 1,-1 0 0,1 0 0,-1-1 0,1 1 0,-1 0 0,4-1 0,-3 0 3,1 0 0,-1 0-1,0 0 1,1-1 0,-1 0 0,0 1 0,0-1 0,0 0-1,0-1 1,0 1 0,0-1 0,0 1 0,0-1-1,0 0 1,0 0 0,3-4 0,5-4 18,-1-1-1,13-18 1,-3 3 19,-7 15-26,-12 22-6,-2 6-4,1-8-1,0-1 0,1 1 0,0-1 0,1 1 0,0-1 0,0 0 0,0 0 0,1 0 0,7 14 0,-8-19 0,0 1 0,1-1 0,-1 0 0,1 1 0,0-1 0,-1-1 0,1 1 0,0 0 0,1-1 0,-1 1 0,0-1 0,1 0 0,-1 0 0,1-1 0,0 1 0,0-1 0,-1 1 0,1-1 0,0 0 0,0-1 0,0 1 0,0-1 0,5 0 0,-2 0 0,-1-1 0,1 0 0,0-1 0,-1 0 0,1 0 0,-1 0 0,0-1 0,0 0 0,0 0 0,0 0 0,6-6 0,12-9 0,25-24 0,-35 29 0,18-17 0,-2-2 0,-1 0 0,-1-3 0,-3 0 0,0-1 0,-2-2 0,21-48 0,-24 44 0,138-305 0,-88 184 0,-48 115 0,5-13 0,-27 61 0,0 0 0,0 0 0,0 0 0,0 0 0,0 0 0,0 0 0,0 0 0,0 0 0,0 0 0,-1 0 0,1 0 0,0 0 0,0 0 0,0 0 0,0 0 0,0 0 0,0 0 0,0 0 0,0 0 0,0 0 0,0 0 0,-1 0 0,1 0 0,0 0 0,0 0 0,0 0 0,0 0 0,0 0 0,0 0 0,0 0 0,0 0 0,0 0 0,0 0 0,0-1 0,0 1 0,0 0 0,0 0 0,0 0 0,0 0 0,0 0 0,0 0 0,-1 0 0,1 0 0,0 0 0,0-1 0,0 1 0,0 0 0,0 0 0,0 0 0,1 0 0,-1 0 0,0 0 0,0 0 0,0 0 0,0 0 0,0 0 0,0-1 0,0 1 0,0 0 0,0 0 0,-7 7 0,-28 52 0,-42 95 0,-12 69 0,77-190 0,2 0 0,0 0-1,3 1 1,-6 49 0,12-67-1,0 1 0,1 0 0,1-1 0,0 1 0,2 0 0,0-1 1,0 0-1,2 0 0,0 0 0,1 0 0,9 18 0,-11-26 1,1-1 0,0 1 0,0-1 0,0 0 0,1-1 0,0 1 0,0-1 1,1 0-1,0-1 0,0 1 0,0-2 0,1 1 0,15 7 0,-17-10 1,1 0-1,0 0 1,0 0-1,0-1 1,0 0 0,1 0-1,-1-1 1,0 0 0,0 0-1,1 0 1,-1-1-1,0 0 1,0-1 0,0 0-1,0 0 1,0 0-1,7-4 1,2-2-1,0-1 0,0 0 0,-1 0 0,21-19 0,-28 21 0,0-1 0,0 0 0,-1-1 0,0 1 0,-1-1 0,0 0 0,0-1 0,6-16 0,-11 24 0,0-1 0,1 0 0,-1 0 0,0-1 0,0 1 0,0-1 0,0-4 0,-1 7 0,0 1 0,0-1 0,0 1 0,0-1 0,-1 0 0,1 1 0,0-1 0,0 1 0,-1-1 0,1 1 0,0-1 0,-1 1 0,1-1 0,0 1 0,-1-1 0,1 1 0,-1-1 0,1 1 0,-1-1 0,1 1 0,-1 0 0,1-1 0,-1 1 0,1 0 0,-1 0 0,1-1 0,-1 1 0,0 0 0,1 0 0,-1 0 0,1 0 0,-1 0 0,0 0 0,1 0 0,-1 0 0,1 0 0,-1 0 0,0 0 0,1 0 0,-1 0 0,1 0 0,-1 0 0,0 1 0,-3 0 0,1 1 0,-1 0 0,1 0 0,0 0 0,-1 0 0,1 0 0,0 1 0,1-1 0,-1 1 0,0 0 0,1 0 0,-1 0 0,1 0 0,0 0 0,0 0 0,0 1 0,1-1 0,-3 6 0,3-5 0,0 0 0,0 1 0,0-1 0,1 1 0,0-1 0,0 1 0,0-1 0,0 1 0,0-1 0,1 1 0,0-1 0,0 0 0,0 1 0,3 5 0,0-3 0,-1 0 0,1 0 0,0-1 0,1 0 0,0 0 0,0 0 0,11 10 0,-5-6 0,1-2 0,0 1 0,0-1 0,1-1 0,0 0 0,0-1 0,0 0 0,21 5 0,-16-6 0,-1-1 0,1-1 0,0-1 0,0 0 0,0-1 0,0-1 0,0-1 0,0 0 0,34-8 0,-43 6 77,39-13 417,-46 15-764,0 1-1,0-1 1,0 0 0,0-1 0,0 1 0,-1 0 0,1 0 0,0-1 0,-1 1-1,1-1 1,-1 0 0,0 1 0,1-1 0,-1 0 0,0 0 0,0 0 0,0 0-1,0 0 1,0-2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9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0 142 8336,'0'0'12713,"20"-4"-12003,259-55 1293,-191 40-1260,1 3 1,91-3 0,-5 0 903,-158 16-1369,9 1 861,-21 2-1,-16 2-621,-13 2-862,-35 6 84,25-3-4184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11552,'0'0'4120,"13"-1"-3592,89-4 130,257-18 487,91-8 294,-436 31-2045,1 1-1,-1 1 1,20 5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4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25 333 9440,'0'0'6892,"12"-8"-6607,169-92 976,-154 84-814,-1 0 0,-1-2 0,40-36 0,-63 53-396,-1-1-1,1 1 1,-1-1-1,0 1 1,0-1-1,1 1 1,-1-1-1,0 0 1,0 0-1,0 1 1,-1-1-1,1 0 1,0 0 0,-1 0-1,1 0 1,-1 0-1,1 0 1,-1 0-1,0 0 1,0 0-1,0-3 1,-1 2 4,0 1 1,0-1 0,0 1 0,0 0-1,-1 0 1,1 0 0,-1 0-1,1 0 1,-1 0 0,0 0-1,1 0 1,-1 0 0,0 1-1,-4-3 1,-6-3 97,0 1 1,1 0-1,-2 1 1,1 1-1,-19-5 1,20 6-85,0 1-1,-1 1 1,1 0-1,0 0 1,-1 1-1,1 0 1,0 1-1,0 0 1,-1 1-1,1 0 1,-14 6-1,18-6-51,0 1 0,0 0 1,0 1-1,0 0 0,1 0 0,-1 0 0,1 1 0,0 0 0,1 0 0,-1 0 0,1 1 0,0 0 0,0 0 0,1 0 0,0 1 0,0-1 0,-5 12 0,3 0-3026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37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1 392 8744,'0'0'10105,"7"-12"-9748,8-12 204,-2-1-1,18-46 0,-25 54-322,-5 10-86,1-1 0,1 1-1,-1 0 1,1 0 0,0 0-1,1 0 1,0 0-1,0 1 1,0 0 0,1 0-1,0 0 1,6-6 0,9-9 412,-19 19-517,0 1-1,0-1 1,1 0 0,-1 1 0,0-1-1,1 0 1,0 1 0,-1 0 0,1-1 0,0 1-1,-1 0 1,1 0 0,0 0 0,0 0-1,0 0 1,0 0 0,0 1 0,0-1 0,1 1-1,-1-1 1,0 1 0,2 0 0,-1 1-12,-1-1 0,1 1 1,-1 0-1,0 0 1,1 1-1,-1-1 1,0 0-1,0 1 1,0-1-1,0 1 0,0 0 1,0 0-1,0 0 1,0 0-1,-1 0 1,1 0-1,-1 0 1,2 3-1,2 3 16,0 1 0,-1-1 0,6 17 0,39 188 480,-12-43-50,-34-160-401,0-1-1,1 0 1,0 0 0,1 0 0,0 0 0,0-1-1,1 0 1,0 0 0,0 0 0,1-1-1,11 10 1,-16-16-45,0 0 1,0-1-1,0 1 0,0 0 1,1 0-1,-1-1 0,0 0 0,1 1 1,-1-1-1,0 0 0,0 0 0,1 0 1,-1 0-1,0-1 0,1 1 1,-1-1-1,0 1 0,0-1 0,1 0 1,-1 0-1,0 0 0,0 0 1,0 0-1,0 0 0,0 0 0,3-4 1,1 1 29,-1-1 0,0 1 1,0-1-1,-1-1 1,1 1-1,-1-1 1,0 1-1,3-8 0,1-3 47,-1-1-1,-1-1 0,-1 1 1,0-1-1,2-21 0,4-94 368,-9 92-323,-2-26 36,-1 44-77,3-37 1,-1 45-79,2 0 0,-1 0 0,2 1 0,0-1 0,6-13 0,-8 23-44,0 1-1,0 0 1,0 0-1,1 1 0,-1-1 1,1 0-1,0 1 0,0-1 1,0 1-1,0 0 1,1 0-1,-1 1 0,1-1 1,0 1-1,0-1 1,0 1-1,0 0 0,0 1 1,0-1-1,8-1 0,-3 2 3,0 0 0,0 0 1,0 1-1,1 0 0,-1 1 0,0 0 0,0 1 0,-1 0 0,1 0 0,0 1 0,-1 0 0,1 0 0,-1 1 0,0 0 0,0 0 0,0 1 0,-1 0 0,1 1 0,-1 0 0,12 12 0,-18-16 14,1 1 1,-1-1-1,0 0 0,0 1 0,1-1 0,-2 1 0,3 4 0,-3-6-10,0 0 0,0-1 0,1 1 0,-1 0 0,0-1-1,0 1 1,0 0 0,0 0 0,0-1 0,0 1 0,0 0 0,0-1 0,0 1 0,0 0 0,0-1 0,-1 1 0,1 0 0,0-1 0,0 1 0,-1 0-1,1-1 1,0 1 0,-1 0 0,1-1 0,-1 1 0,1-1 0,-1 1 0,1-1 0,-1 1 0,1-1 0,-1 1 0,0-1 0,-3 4-634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38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8336,'0'0'11571,"7"14"-11269,112 256 1599,-106-238-1606,-1-4 363,24 47 1,-36-75-633,1 1 1,-1-1-1,0 0 1,0 1-1,0-1 0,1 0 1,-1 0-1,0 1 1,0-1-1,0 0 0,1 0 1,-1 1-1,0-1 1,1 0-1,-1 0 0,0 0 1,0 0-1,1 1 1,-1-1-1,0 0 1,1 0-1,-1 0 0,0 0 1,1 0-1,-1 0 1,0 0-1,1 0 0,-1 0 1,0 0-1,1 0 1,-1 0-1,0 0 0,1 0 1,-1 0-1,1-1 1,11-10 359,6-18-166,14-57 250,-23 60-240,23-49 0,-11 34 74,36-49 0,-45 78-253,6-10 64,-18 21-108,1 0 0,-1 0 0,1 0 0,-1 0 0,1 1-1,-1-1 1,0 0 0,0 0 0,0 0 0,1 0 0,-1 0 0,0 0 0,0 0 0,0 0 0,0 0-1,0 0 1,-1 0 0,1 0 0,0 0 0,0 0 0,-1 0 0,1 0 0,-1-1-1,-2 0 6,0 1 0,0-1 0,1 1 0,-1 0 0,0 0-1,0 0 1,0 1 0,0-1 0,-6 0 0,-3-1 18,-19-5 35,-1 1 0,0 1 0,-41 0 0,59 5-40,-1 1 0,0 0 0,0 1 0,1 0 0,0 1 0,-1 1 0,1 0 0,0 1 0,-20 10 0,32-14-166,1 0 1,0 0-1,-1 0 0,1 0 0,0 0 0,0 1 0,0-1 1,0 0-1,0 0 0,-1 3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39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139 105 9440,'0'0'7791,"4"16"-7336,71 264 2508,-44-157-334,-30-119-2171,-1-9-28,-2-11-34,-12-67 194,6 30-375,4 21-41,0 1 1,3-1-1,0 0 0,2 1 0,8-53 1,-6 74-113,-1 0 0,1 0 1,0 0-1,1 0 1,0 0-1,1 1 1,9-14-1,-12 19-38,0 1-1,1 0 1,-1 0-1,1 1 0,0-1 1,0 0-1,0 1 1,0 0-1,1 0 1,4-3-1,-6 4-11,0 0 0,1 1 0,-1-1 0,1 1 0,-1-1 0,1 1 0,-1 0 0,0 0 1,1 0-1,-1 0 0,1 0 0,-1 1 0,1-1 0,-1 1 0,0-1 0,1 1 0,3 2 0,0 0 24,-1 0 0,0 0 1,0 0-1,0 0 0,0 1 0,-1 0 0,1 0 0,-1 0 0,5 7 1,-7-8-16,0-1 1,-1 0 0,0 1 0,1-1 0,-1 1-1,0-1 1,0 1 0,0-1 0,-1 1 0,1 0-1,-1-1 1,1 1 0,-1 0 0,0 0 0,0 0-1,0-1 1,0 1 0,-1 0 0,1 0-1,-1-1 1,0 1 0,-1 3 0,-35 62 791,37-67-797,0-1 0,0 1 0,0 0 0,0 0 0,0 0 0,0 0 0,0 0 0,0-1 0,1 1 0,-1 0 0,0 0 0,1 0 0,-1-1 0,0 1 0,1 0 0,-1-1 0,1 1 0,-1 0 0,1-1 0,0 1 0,-1 0 0,1-1 0,0 1 0,-1-1 0,1 1-1,0-1 1,-1 1 0,1-1 0,0 0 0,0 1 0,0-1 0,-1 0 0,2 0 0,6 5 34,124 110 141,-130-113-186,0 0 0,0 0 0,-1 0-1,1 0 1,-1 0 0,1 0 0,-1 1 0,1-1 0,-1 0-1,0 1 1,0-1 0,0 1 0,-1 0 0,1-1 0,-1 1-1,1 0 1,-1-1 0,0 1 0,0 0 0,0-1 0,0 1-1,-1 0 1,1-1 0,-1 4 0,-1-3 6,1 1 1,-1-1-1,0 0 0,0 0 1,0 0-1,0 0 0,0 0 1,-1 0-1,1 0 0,-1-1 1,0 1-1,0-1 0,1 0 0,-2 0 1,1 0-1,-6 3 0,-18 6 158,1-2-1,-2 0 0,1-2 0,-1-1 0,0-2 1,-48 3-1,1-6-393,-95-12 0,156 11-3944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2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9240,'0'0'10474,"12"-3"-10227,16-5-80,1 2 0,0 0 1,32 0-1,-18 6 81,0 1 0,0 3 0,0 2 0,-1 1 0,50 16 0,-62-15 100,30 3 1,-33-7 452,43 13 1,-64-14-936,7 0 1026,-6-8-4038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3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16 8240,'0'0'4113,"-10"5"-3961,-4 3-86,7-4 23,-1 0 0,0 0 0,1-1 0,-10 3 0,3 0 2192,33-10 505,-7 2-3230,193-25 2782,-34 5-118,-102 21-936,-58 5-682,-6-2-4055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3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11552,'0'0'4562,"10"-7"-4205,32-23 7,-39 29-293,-1-1 0,0 1-1,1 0 1,0-1 0,-1 1-1,1 1 1,0-1 0,-1 0-1,1 1 1,0-1 0,0 1-1,-1 0 1,1 0 0,0 0-1,0 0 1,0 0 0,-1 1-1,5 0 1,2 1 128,79 6 1011,-58-7-797,-1 2 0,0 1 0,32 8 0,70 19 1787,-122-28-1905,-5-1-3267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8136,'0'0'14734,"-2"10"-14487,-3 15 19,2 1 1,1-1 0,2 51-1,14 38 442,2 40 275,-16-85 422,-1-71-1380,0 0 0,0 0 0,0 0 0,-1 0 0,1 0 0,0 0 0,-1 0 1,-3-2-1,-3-6-288,2-2-3366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5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12056,'0'0'8421,"11"1"-8027,198 4 3257,109-1-999,-131 2-898,-187-6-1728,-7 6 409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4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12456,'0'0'3046,"13"-1"-2568,198-26 1239,-101 13-891,210-19 1657,-119 33 49,-193 0-2278,1 0 0,-1 0-1,1-1 1,11-2 0,-17 2-474,1 0 0,-1 0-1,0 0 1,0-1 0,0 1 0,0-1 0,0 0 0,0 0-1,-1 0 1,1 0 0,0 0 0,3-5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46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9240,'0'0'12830,"11"-1"-12619,90-16 629,-70 14-530,0 0 0,57 3 0,-78 1-251,51 3 597,91 19 0,-79-16 163,-66-5-661,2 1 91,-9-3-240,0 0-1,0 0 1,1 0-1,-1 0 1,0 0-1,0 0 1,0 0 0,1 0-1,-1 0 1,0-1-1,0 1 1,0 0-1,0 0 1,1 0 0,-1 0-1,0 0 1,0 0-1,0-1 1,0 1-1,0 0 1,1 0-1,-1 0 1,0 0 0,0 0-1,0-1 1,0 1-1,0 0 1,0 0-1,0 0 1,0-1 0,0 1-1,0 0 1,0 0-1,0 0 1,0-1-1,0 1 1,0 0-1,0 0 1,0 0 0,0-1-1,2-4 315,1-1-803,-3 1-2696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55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9744,'0'0'12657,"10"-11"-12457,32-30 1,-40 39-143,0 0-1,0-1 1,0 1-1,1 1 1,-1-1-1,1 0 1,0 0-1,-1 1 1,1 0-1,0-1 1,0 1-1,0 0 1,0 0 0,0 1-1,0-1 1,0 1-1,0-1 1,6 1-1,8 0 285,-11-1-190,1 1 0,-1 0 0,1 0 0,-1 1-1,0 0 1,10 2 0,-14-2-132,-1 0 0,1-1 1,0 1-1,-1 0 0,1 1 1,-1-1-1,1 0 0,-1 0 0,0 1 1,1-1-1,-1 0 0,0 1 0,0-1 1,0 1-1,0 0 0,0-1 1,0 1-1,-1 0 0,1 0 0,0-1 1,-1 1-1,1 0 0,-1 0 0,0 0 1,0 0-1,0 3 0,1 28 180,-5 34 0,1-16-13,0-1 45,1 67 288,2-102-432,2-1 0,0 0 1,0 0-1,2 0 0,-1 0 0,8 15 0,-10-26-62,0 0 0,0-1 1,0 1-1,1 0 0,-1-1 0,1 1 0,0-1 0,-1 0 0,1 0 0,0 1 1,0-1-1,1 0 0,-1 0 0,0-1 0,1 1 0,-1 0 0,1-1 0,0 0 0,-1 0 1,1 1-1,4 0 0,-2-2 0,0 0-1,0 0 1,0 0 0,0 0 0,-1-1-1,1 0 1,0 0 0,0 0 0,0-1 0,-1 1-1,10-5 1,-4 0 14,1 0 0,-1 0-1,0-1 1,-1 0 0,0-1 0,0 0 0,0 0-1,-1-1 1,0 0 0,-1-1 0,9-14 0,0-3 101,-2-1 0,-1 0 0,11-38 1,1-31 274,-20 69-297,2 1 0,1 0-1,14-34 1,-18 54-104,-1 0 0,1 0-1,0 0 1,1 1-1,-1-1 1,1 1 0,1 0-1,-1 1 1,1-1-1,0 1 1,0 0 0,1 1-1,-1-1 1,1 1 0,0 1-1,10-5 1,-10 5 3,1 0-1,-1 1 1,1 0 0,0 0 0,0 1 0,0 0-1,0 0 1,0 1 0,0 0 0,16 2 0,-23-2-16,-1 0 0,0 0 0,1 0 0,-1 0 0,0 0 0,1 1 0,-1-1 0,0 0 0,1 0 0,-1 0 0,0 1 0,1-1 0,-1 0 0,0 1 0,0-1 0,0 0 0,1 1 0,-1-1 0,0 0 0,0 1 0,0-1 0,0 0 0,1 1 0,-1-1 0,0 0 0,0 1 0,0-1 0,0 1 0,0 4-4167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57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 16703,'0'0'4858,"2"11"-4474,20 190 1697,-16-67-570,0-33 2487,-9-100-3918,-1 0-1,1 0 1,0 0 0,0 0-1,0 1 1,0-1 0,0 1-1,0 0 1,0 0 0,-2 3-1,-16 8 88,-73 23 413,81-30-240,21-4 217,9 0-404,40 4 117,-44-6-200,0 1 1,1 1-1,16 4 0,-7 1-70,-1 2 0,0 0 0,0 2 0,36 23 0,-57-33 63,0 0 1,1 0-1,-1 0 1,0 0-1,1 0 0,-1-1 1,1 1-1,0-1 1,-1 1-1,1-1 0,-1 1 1,1-1-1,0 0 1,-1 1-1,3-1 0,-3-1-316,0 0-1,0 1 1,0-1-1,0 1 0,0-1 1,-1 0-1,1 0 1,0 1-1,-1-1 1,1 0-1,0 0 0,-1 0 1,1 0-1,-1 0 1,1 0-1,-1 0 1,0 0-1,1 0 0,-1-2 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6:5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0 137 8640,'0'0'15975,"9"15"-15705,28 48-13,-33-54-181,0 0-1,-1 0 1,0 1 0,0-1-1,-1 1 1,-1 0-1,1-1 1,-1 17 0,3 16 198,21 83 835,-18-99-741,-5-20-172,0 0 0,0 1 0,-1 0 0,2 12 0,1-9 166,-4-9-315,0-1 0,1 1 0,-1-1 0,0 1 0,0-1 0,1 1 0,-1-1 0,0 1 0,0 0 0,0-1 0,0 1 0,1-1 0,-1 1 0,0 0 0,0-1 0,0 1 0,0-1 0,0 1 0,-1 1 0,1-2-19,1 0-1,-1 0 0,0 0 0,1-1 0,-1 1 1,0 0-1,1 0 0,-1 0 0,0 0 1,1-1-1,-1 1 0,0 0 0,0 0 0,1 0 1,-1-1-1,0 1 0,0 0 0,0 0 0,1-1 1,-1 1-1,0 0 0,0-1 0,0 1 0,0 0 1,0-1-1,1 1 0,-1 0 0,0 0 0,0-1 1,0 1-1,0-1 0,3-15 117,-1-1-1,0 0 0,-1 0 1,-3-31-1,1 5 69,-3-60 245,0-45 189,5 140-646,0 0 0,0 0 0,1 0 0,0 0 0,0 0 0,0 1 0,1-1 0,1 1 0,-1 0 0,1 0 0,0 0 0,1 0 0,6-8 0,-7 11 0,1 0 0,-1 0 0,1 0 0,0 0 0,0 0 0,1 1 0,-1 0 0,0 0 0,1 1 0,0-1 0,0 1 0,0 1 0,0-1 0,0 1 0,0 0 0,0 0 0,10 0 0,0 3 0,0 0 0,0 0 0,-1 2 0,1 0 0,0 0 0,-1 2 0,0 0 0,-1 1 0,1 0 0,14 10 0,-14-7 0,15 8 0,-30-12 996,-1-1-4076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00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8536,'0'0'16319,"6"11"-16031,-1-1-211,-2-6-42,-1 1 1,1 0-1,-1 0 1,0-1-1,0 1 1,-1 1-1,1-1 1,-1 0-1,0 0 1,-1 0-1,1 1 1,-1-1-1,-1 8 1,-2 24 290,-8 139 1606,7-142-393,4-33-1479,0-1 0,0 0 0,0 1 0,0-1-1,0 1 1,0-1 0,0 1 0,0-1 0,0 0 0,1 1 0,-1-1 0,0 0 0,0 1 0,0-1 0,0 1 0,1-1 0,-1 0 0,0 1 0,1-1 0,-1 0 0,0 0 0,0 1 0,1-1-1,0 1 1,34-13 334,-9 2-147,1 1 0,0 2 1,50-8-1,-74 15-234,10-1 75,-1 0-1,0 1 1,23 2 0,16 1-88,-55 5 878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07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29 8640,'0'0'11607,"5"14"-11251,14 45 294,17 90 0,-5 180 848,-17-134-552,-10-70 1242,-4-120-1516,-31-432 1331,28 405-1862,1 0 1,2-1 0,0 1-1,1-1 1,1 1 0,1-1-1,11-39 1,-11 52-69,35-89 651,-34 90-645,1 0 1,0 0-1,0 1 1,1 0-1,0 0 1,0 0-1,1 1 1,11-10-1,39-34 120,-55 49-204,0 0 1,0 1-1,0-1 0,0 1 1,0 0-1,1 0 1,-1 0-1,1 0 1,-1 0-1,0 1 1,1-1-1,-1 1 0,1-1 1,-1 1-1,1 0 1,0 0-1,-1 0 1,1 0-1,-1 0 1,1 1-1,-1-1 0,1 1 1,-1 0-1,1 0 1,-1 0-1,0 0 1,1 0-1,3 3 1,-2-1-6,1 1 1,-1 0 0,0-1-1,-1 2 1,1-1 0,-1 0-1,0 1 1,0-1 0,0 1-1,0 0 1,-1 0 0,3 10-1,-2-7 10,-2 0-1,1 1 0,-1-1 0,-1 1 1,1 0-1,-1-1 0,-1 1 1,0-1-1,0 1 0,0-1 0,-1 1 1,-1-1-1,1 0 0,-1 0 0,-1 0 1,-4 8-1,-4 6 77,-1-2 1,-1 1-1,-1-2 0,-23 24 1,21-25 217,-38 29 1,55-47-295,0 0 0,0 0 0,1 0 0,-1 0 0,0 0 0,0 0 0,0 0 0,0 0 0,0 0 0,0 0 0,1 0 0,-1 0 0,0 0 0,0 0 0,0 1 0,0-1 0,0 0 0,0 0 0,0 0 0,1 0 0,-1 0 0,0 0 0,0 0 0,0 0 0,0 1 0,0-1 0,0 0 0,0 0 0,0 0 0,0 0 0,0 0 0,0 0 0,0 1 0,0-1 0,0 0 0,0 0 0,0 0 0,0 0 0,0 0 0,0 1 0,0-1 0,0 0 0,0 0 0,0 0 0,0 0 0,0 0 0,0 0 0,0 1 0,0-1 0,0 0 0,0 0 0,0 0 0,0 0 0,0 0 0,-1 0 0,1 0 0,0 1 0,0-1 0,0 0 0,0 0 0,0 0 0,0 0 0,-1 0 0,10 0 0,17 1 0,-1 0 0,1 1 0,0 2 0,-1 1 0,42 13 0,-62-16 0,1 2 0,-1-1 0,0 1 0,0-1 0,-1 1 0,1 1 0,-1-1 0,0 1 0,0-1 0,0 1 0,0 1 0,-1-1 0,0 0 0,0 1 0,-1-1 0,1 1 0,-1 0 0,-1 0 0,1 0 0,-1 0 0,0 0 0,0 0 0,0 8 0,-2 0 0,-1-1 0,0 1 0,-1 0 0,-1-1 0,0 0 0,0 0 0,-2 0 0,1 0 0,-9 12 0,11-20 0,-1 0 0,0 0 0,0-1 0,0 1 0,0-1 0,-1 0 0,0 0 0,1-1 0,-2 1 0,1-1 0,0 0 0,-1 0 0,1-1 0,-1 1 0,0-1 0,0-1 0,0 1 0,0-1 0,0 0 0,0 0 0,0-1 0,0 0 0,-7 0 0,-19-3 4,0-1 0,0-1 0,-32-11-1,-91-35-79,123 39-832,23 8-3074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08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9040,'0'0'11522,"13"4"-11025,-1 0-360,-3-1-24,1 0 1,-1 0 0,0-1 0,1 0 0,0-1-1,-1 0 1,15-1 0,154-13 1997,39-3 259,-130 10-774,-87 6-1469,-6 0-135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09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8936,'0'0'11194,"7"10"-10651,43 72 503,-38-63-600,2 0-1,0-1 1,29 28-1,-39-41-369,11 9 296,26 20 0,-23-21-25,23 23 0,88 90 2222,-128-125-2510,0 0 0,0 0 0,0 0 0,-1 0 0,1 0 0,0 1 0,-1-1 0,1 0 0,-1 0 0,1 0 0,-1 1-1,0-1 1,0 0 0,1 0 0,-1 1 0,0-1 0,0 0 0,0 1 0,0-1 0,0 0 0,-1 3 0,0-1 44,0 0 0,0 1 1,-1-1-1,1 0 0,-1 0 1,0 0-1,1 0 0,-4 4 1,-23 20-1012,25-25 380,1-1 1,-1 1-1,1 0 1,-1-1-1,0 0 1,0 1 0,-6 0-1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0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551 1 12056,'0'0'5761,"-11"8"-5216,7-4-507,-203 159 2347,168-135-1873,2 2 1,0 1 0,-50 56-1,41-45 49,37-36-341,1 1-1,-1 1 1,1-1-1,0 2 1,1-1-1,-12 19 1,16-22-361,-3 6 738,0-5-3660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1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31 10344,'0'0'9165,"0"14"-8641,0 2-337,-1-10-110,1 1 1,0-1-1,0 0 0,1 1 1,0-1-1,0 0 1,0 0-1,1 0 1,0 0-1,4 8 0,13 44 798,-13-38-542,0-1 0,11 23 0,-2-12 6,104 217 2451,-75-164-1728,-15-31-323,25 36 672,-51-82-1197,0 0 1,0 0 0,1 0-1,0 0 1,0 0 0,0-1-1,1 0 1,8 8 0,-13-14-182,1 1 0,0 0 0,0 0 0,-1-1 0,1 1 0,0 0 0,-1-1 0,1 1 0,0-1 0,-1 1 0,1-1 0,-1 1 0,1-1 0,-1 1 0,1-1 0,-1 1 0,1-1 0,-1 0 0,1 1 0,-1-1 0,0 0 0,1 0 0,-1 1 0,0-1 0,1-1 0,9-21 206,43-149 112,-26 72-258,64-175-93,-49 174 0,-39 95 0,21-34 0,-19 33 0,0-1 0,0 0 0,-1 0 0,4-11 0,-7 18 0,-1 0 0,0 0 0,1 0 0,-1 0 0,0 0 0,0 0 0,0 0 0,0 0 0,0 0 0,0 0 0,0 0 0,0 0 0,-1 0 0,1 0 0,0 0 0,0 0 0,-1 0 0,1 0 0,-1 0 0,1 1 0,-1-1 0,0-1 0,-1 0 0,1 0 0,-1 1 0,0-1 0,0 1 0,0 0 0,0 0 0,0 0 0,0 0 0,-4-2 0,-2 0 0,-1 1 0,0 0 0,0 1 0,-10-1 0,-90-3 0,-204 19 0,287-10 0,-1 1 0,-34 11 0,12-2 0,47-14 807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7528,'0'0'7564,"10"8"-6646,-7-6-852,1 0 9,-1 0-1,1 0 0,-1 0 0,0 1 1,0 0-1,0 0 0,0 0 0,-1 0 0,1 0 1,-1 0-1,0 1 0,1-1 0,-2 1 0,1-1 1,0 1-1,-1 0 0,1 0 0,-1 0 1,0 0-1,-1 0 0,1 0 0,0 6 0,-1 28 436,-1-1-1,-1 1 0,-3-1 1,-1 0-1,-11 38 0,-68 165 1604,61-177-1486,20-51-488,-5 13 522,-2 0 0,0 0 0,-20 30 0,30-53-553,0-1 1,1 1-1,-1-1 0,0 1 1,1 0-1,-1-1 0,1 1 1,-1 0-1,1 3 0,0-5-84,0 1 0,0-1-1,0 1 1,0-1 0,0 0-1,0 1 1,0-1 0,0 1-1,0-1 1,1 1 0,-1-1 0,0 0-1,0 1 1,0-1 0,1 1-1,-1-1 1,0 0 0,1 1-1,-1-1 1,0 0 0,1 1-1,-1-1 1,0 0 0,1 0-1,-1 1 1,1-1 0,-1 0-1,1 0 1,-1 0 0,0 1 0,1-1-1,-1 0 1,1 0 0,-1 0-1,1 0 1,-1 0 0,1 0-1,-1 0 1,1 0 0,-1 0-1,1 0 1,-1 0 0,0 0-1,2-1 1,158-27 707,-86 13-428,93-6 0,-147 20-230,2-1 90,-1 0 0,0 2 0,0 1 0,1 0 0,-1 2 0,0 0 1,21 7-1,-36-8-76,-6-2-88,0 0 0,1 0-1,-1 0 1,0 0 0,0 0 0,0 1 0,0-1 0,0 0 0,0 0 0,0 0 0,1 0 0,-1 0 0,0 0 0,0 0 0,0 0 0,0 0 0,0 0 0,0 0 0,1 0 0,-1 0 0,0 0 0,0 0 0,0 0 0,0 0 0,0 0 0,0 0 0,1 0 0,-1-1 0,0 1 0,0 0 0,0 0 0,0 0 0,0 0 0,0 0 0,0 0 0,0 0 0,1 0 0,-1 0 0,0 0 0,0-1 0,0 1 0,0 0 0,0 0 0,0 0 0,4-5-159,-8-17-2501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2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10248,'0'0'10149,"12"4"-9643,20 3-11,1 0 1,58 3-1,242 11 3542,-320-19-3643,0 0 0,-1 1 1,17 6-1,1 0 727,2-2 648,-26-7-5315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3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128 225 11048,'0'0'8442,"-10"3"-7987,3 0-366,5-3-60,0 0-1,-1 1 0,1-1 1,0 1-1,0 0 0,0 0 1,0 0-1,-1 0 0,1 0 1,1 0-1,-1 1 0,0-1 1,0 1-1,0-1 0,1 1 1,-1 0-1,1-1 0,-1 1 1,1 0-1,0 0 0,0 0 1,0 0-1,0 0 0,0 0 1,0 0-1,0 1 0,1-1 1,-1 0-1,1 0 0,-1 4 1,3 58 847,3 0 0,20 97 0,-1-12 536,-18-108-803,-3-22 450,2 37-1,-5-55-1034,0-1-1,0 0 0,0 0 1,0 0-1,0 1 0,0-1 1,0 0-1,0 0 0,0 0 1,0 1-1,0-1 1,1 0-1,-1 0 0,0 0 1,0 1-1,0-1 0,0 0 1,0 0-1,0 0 0,0 0 1,0 1-1,1-1 1,-1 0-1,0 0 0,0 0 1,0 0-1,0 0 0,1 1 1,-1-1-1,0 0 0,0 0 1,0 0-1,0 0 0,1 0 1,-1 0-1,0 0 1,1 0 16,-1 0 1,0 0 0,1 0-1,-1-1 1,0 1-1,1 0 1,-1 0 0,0 0-1,0-1 1,1 1 0,-1 0-1,0-1 1,0 1 0,1 0-1,-1 0 1,0-1 0,0 1-1,0 0 1,1-1 0,-1 1-1,0 0 1,0-1-1,0 1 1,0-1 0,0 1-1,5-29 202,-1-1-1,-1 1 0,-2 0 1,-1-1-1,-4-33 0,-20-304 1281,23 339-1484,1 1-1,1 0 1,1-1 0,8-38 0,-9 62-38,0 0 0,0-1 0,1 1 0,0 0 0,-1 0 0,1 1 0,0-1 0,1 0 0,-1 1 0,1-1 0,0 1 0,-1 0 0,1 0 0,1 0 0,-1 0 0,0 0 0,1 1 0,0-1 0,-1 1 0,1 0 0,0 0 0,0 1 0,0-1 0,0 1 0,0 0 0,1 0 0,-1 0 0,0 0 0,0 1 0,1 0 0,5 0 0,-1 0 0,0 1 0,0 0 0,0 0 0,0 1 0,-1 0 0,1 1 0,0 0 0,-1 0 0,0 1 0,0 0 0,0 0 0,0 1 0,-1 0 0,8 7 0,-9-7 0,-1 0 0,1 1 0,-1-1 0,0 1 0,-1 1 0,0-1 0,0 1 0,0-1 0,-1 1 0,1 0 0,-2 0 0,1 1 0,-1-1 0,0 0 0,-1 1 0,0 0 0,0-1 0,0 1 0,-1 0 0,0-1 0,-1 1 0,0-1 0,-3 16 0,-4-1 0,-1 0 0,0-1 0,-2 0 0,-1-1 0,0 0 0,-29 34 0,-7 13 0,44-61 0,-1 4 0,5-9 0,0 0 0,1 0 0,-1 0 0,1-1 0,-1 1 0,0 0 0,1 0 0,0-1 0,-1 1 0,1 0 0,-1-1 0,1 1 0,0-1 0,-1 1 0,1-1 0,1 2 0,61 39 0,-49-33 0,0 0 0,0 1 0,0 1 0,-1 0 0,-1 1 0,0 0 0,0 1 0,12 17 0,-20-23 0,-2-3 0,0 0 0,0 1 0,0 0 0,0-1 0,0 1 0,2 7 0,-4-10 0,0 0 0,0 0 0,0 0 0,0 0 0,0-1 0,0 1 0,0 0 0,0 0 0,-1 0 0,1 0 0,0 0 0,-1 0 0,1 0 0,0 0 0,-1 0 0,1 0 0,-1 0 0,0-1 0,1 1 0,-1 0 0,1 0 0,-1-1 0,0 1 0,0 0 0,1-1 0,-1 1 0,0-1 0,0 1 0,0-1 0,0 1 0,0-1 0,0 0 0,0 1 0,-1-1 0,-16 5 0,1-1 0,-1 0 0,-29 1 0,-19 4 0,42-5 0,1 2 0,0 1 0,1 0 0,-1 2 0,-38 21 0,34-14 328,-43 25-121,29-11-4729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5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0 203 8840,'0'0'8593,"13"0"-8144,139 6 1454,18 11 965,-137-13-2364,-1-2 0,58-2 1,66-14 523,-133 11-944,60-7 221,104-8 303,177-19 1093,-316 30-1442,150-8 388,-95 10-406,299-7 978,-241 18-823,-46-1-153,-35 0-5,1 0-18,-37-2-98,70-3 0,97-24-2,-120 20-73,-23 2 17,130 3 166,-132 2-166,13 1 68,-39-1-6,0-1 0,1-3-1,43-5 1,-77 5-126,1 0 0,-1-1 0,0 1 0,0-1 0,-1-1 0,1 0 0,13-6 0,-19 7 0,1 1 0,-1 0 0,1-1 0,-1 1 0,0-1 0,1 1 0,-1-1 0,0 1 0,0-1 0,0 0 0,0 0 0,-1 0 0,1 1 0,0-1 0,-1 0 0,1 0 0,-1 0 0,0 0 0,1 0 0,-1 0 0,0 0 0,0 0 0,0 0 0,-1 0 0,1 0 0,0 0 0,-1 0 0,1 0 0,-1 0 0,0 0 0,0 0 0,0 1 0,0-1 0,-1-2 0,-11-19-4088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6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 9848,'0'0'7553,"2"15"-7120,0 5-282,6 78 601,26 421 4468,-31-462-4336,2 12 758,-4-68-1508,-1 1 1,0-1-1,0 0 0,0 1 0,0-1 0,0 1 0,0-1 0,0 1 1,-1-1-1,1 0 0,-1 3 0,-2-6 947,-1-11-904,-13-120 93,9 58-49,-28-112 0,19 133-67,9 31 37,-9-41 1,14 50-99,2 12-63,1 0-1,-1 1 1,1-1-1,-1 0 1,1 0 0,0 0-1,-1 1 1,1-1-1,0 0 1,0 0 0,1 0-1,-1 0 1,0 1-1,0-1 1,1 0 0,-1 0-1,1 0 1,0 1 0,-1-1-1,1 0 1,2-2-1,2-2 25,-1 1-1,1 0 0,0 0 1,0 0-1,1 1 0,-1 0 1,1 0-1,0 0 0,0 1 1,0 0-1,1 0 0,-1 0 1,1 1-1,-1 0 0,1 0 1,0 1-1,0 0 0,0 0 1,9 0-1,2 2-1,-1 0 0,0 1-1,32 8 1,-39-7-34,0 0-1,0 1 1,-1 0 0,1 0-1,-1 1 1,0 0-1,16 12 1,-23-15-18,1 0 0,0 1 0,-1-1 0,0 1 0,1 0 0,-1 0 0,0-1 0,-1 1 0,1 1 0,0-1 0,-1 0 0,0 0 0,1 1 0,-1-1 0,-1 0 0,1 1 0,0-1 0,-1 1 0,0 0 0,0-1 0,0 1 0,0-1 0,0 1 0,-2 4 0,0-2 0,0-1 0,0 1 0,0-1 0,-1 1 0,0-1 0,0 0 0,0 0 0,-1-1 0,0 1 0,0-1 0,0 1 0,0-1 0,-10 6 0,8-5 0,-17 12 0,-41 22 0,61-38 0,17 1 0,0 0 0,0 1 0,0 0 0,0 1 0,-1 1 0,16 7 0,18 6 0,-39-15 0,0 0 0,0 1 0,0 0 0,0 0 0,-1 1 0,1 0 0,-1 0 0,-1 1 0,8 7 0,-11-10 0,1 1 0,-1 0 0,0 0 0,-1 0 0,1 0 0,-1 0 0,1 1 0,-1-1 0,-1 1 0,1 0 0,-1-1 0,1 1 0,-1 0 0,-1 0 0,1 0 0,-1 0 0,0 8 0,0-9 0,-1-1 0,1 0 0,-1 0 0,0 0 0,0 0 0,0 0 0,-1 0 0,1 0 0,-1-1 0,1 1 0,-1 0 0,0-1 0,0 1 0,0-1 0,-4 3 0,1-1 0,0 0 0,0 0 0,-1-1 0,1 0 0,-1 0 0,0 0 0,-8 1 0,-2 1 0,0-1 0,-1-1 0,0-1 0,-32 1 0,47-3 0,-22 1 0,0-1 0,1-1 0,-1-2 0,0 0 0,-33-10 0,53 12 123,0-1 0,0 0 1,0-1-1,0 1 0,0-1 0,-4-3 1,-7-10-4980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7:18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 9744,'0'0'14303,"12"-6"-13997,88-40 526,-88 41-585,0 0 1,0 0 0,16-3 0,-22 7-108,-1-1 0,1 1-1,-1 1 1,1-1 0,-1 1 0,1 0 0,-1 0-1,1 1 1,-1 0 0,6 1 0,-9-1-81,0 0 0,-1 0 0,1 0 0,0 0 0,-1 0-1,1 1 1,-1-1 0,0 1 0,0-1 0,1 1 0,-1-1 0,0 1 0,0 0 0,0-1 0,-1 1 0,1 0 0,0 0 0,-1 0 0,1 0 0,-1 0 0,1 0-1,-1-1 1,0 1 0,0 0 0,0 0 0,0 4 0,-1 4 103,0 0 0,0 1 1,-4 15-1,3-21-95,0 0 0,0 0 1,0 1-1,0-1 0,-1-1 1,0 1-1,0 0 0,0-1 1,-8 8-1,-2 1 135,-25 18 1,26-22-84,0 1 1,-17 18 0,27-25-58,-1 0-1,1 0 1,-1 0-1,0 0 1,1-1-1,-1 1 1,-1-1-1,1 0 1,0 0-1,0 0 1,-1 0-1,1 0 1,-1-1-1,-6 3 1,2-1 194,8-3-250,0 0 0,0 0-1,0 1 1,1-1 0,-1 0 0,0 0-1,0 1 1,0-1 0,1 0 0,-1 0-1,0 0 1,0 0 0,1 1-1,-1-1 1,0 0 0,0 0 0,1 0-1,-1 0 1,0 0 0,1 0-1,-1 0 1,0 0 0,1 0 0,-1 0-1,0 0 1,0 0 0,1 0-1,-1 0 1,0 0 0,1 0 0,-1 0-1,1 0 1,36 1-6,40 8 0,-13-1 0,-40-8 456,-12 0-4901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48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1 835 8336,'0'0'11739,"10"-2"-11413,-1 0-236,-6 2-59,1 0 1,-1 0-1,1-1 1,-1 0-1,1 0 1,-1 0-1,0 0 1,0 0-1,1-1 1,-1 1-1,0-1 1,0 0 0,0 0-1,-1 0 1,1 0-1,0 0 1,2-4-1,70-102 1950,-65 94-1400,-7 11-415,0-1 0,0 1 1,-1-1-1,0 0 1,0 0-1,0 0 0,0 0 1,0 0-1,-1 0 1,2-5-1,2-9 665,-5 31-25,-2-3-757,0 1-1,1 0 0,1 0 1,0-1-1,0 1 0,3 14 1,-1-18-24,0 0 1,0 0-1,0-1 1,1 1-1,0 0 0,1-1 1,-1 0-1,1 1 1,0-2-1,7 9 1,-9-12-19,0 0 1,-1 0-1,1 0 1,0-1-1,0 1 1,0 0 0,0-1-1,1 1 1,-1-1-1,0 0 1,1 0-1,-1 0 1,1 0-1,-1 0 1,1 0-1,-1-1 1,1 1-1,0-1 1,-1 1-1,1-1 1,0 0-1,-1 0 1,1-1-1,4 0 1,-2-1 2,0 1 0,0-2-1,-1 1 1,1 0 0,-1-1 0,1 0-1,-1 0 1,0-1 0,0 1 0,0-1-1,5-7 1,10-12 19,-2-1 0,0-1-1,-2 0 1,-1-1 0,-1-1-1,-1 0 1,9-33 0,-2-8 107,19-131 1,-27 130-76,-3 22 99,4-88 0,-9 111 75,-1 25-7,-3 17-126,-7 72 54,-34 284 164,27-276-251,-49 243 197,57-308-220,4-19 22,0 1 0,-1-1 0,-1 0 0,0 0 0,0 0 1,-2-1-1,-8 15 0,14-27-38,-1 0 1,1 0-1,0 0 1,-1-1-1,1 1 1,0 0-1,-1-1 1,1 1-1,-1 0 1,1-1-1,-1 0 1,1 1-1,-1-1 1,0 0-1,1 0 1,-1 0-1,1 0 1,-1 0-1,1 0 1,-1 0-1,0-1 1,1 1-1,-1 0 1,1-1-1,-1 0 1,1 1-1,-2-2 1,1 2 4,0-1 0,1 0-1,-1 1 1,0-1 0,1 0 0,-1 0 0,1 0 0,-1 0 0,1-1 0,-1 1 0,1 0 0,0-1 0,0 1 0,0 0 0,-1-1 0,1 0 0,1 1 0,-1-1 0,0 1 0,0-1 0,1 0 0,-2-3 0,2-6 41,-1 9-65,1 0 0,0 0 0,0 1-1,0-1 1,1 0 0,-1 1 0,0-1 0,1 0 0,-1 1 0,1-1 0,-1 0-1,1 1 1,0-1 0,1-2 0,2-3-11,1 0 0,0 0 0,0 0 0,0 1 0,1-1 0,0 2 0,0-1 0,1 1 0,0-1 0,-1 2 0,11-6 0,6-1 0,0 1 0,35-10 0,-37 13 0,-16 5 0,-1 1 0,0 0 0,0 1 0,0-1 0,0 1 0,1-1 0,-1 1 0,0 1 0,1-1 0,-1 0 0,0 1 0,6 2 0,-10-3 1,0 0 1,0 0-1,0 0 0,0 0 0,0 0 1,0 0-1,0 0 0,0 0 0,1 0 1,-1 0-1,0 0 0,0 0 0,0 0 1,0 0-1,0 0 0,0 0 1,0 0-1,0 0 0,1 0 0,-1 0 1,0 0-1,0 0 0,0 0 0,0 0 1,0 0-1,0 0 0,0 0 0,0 0 1,0-1-1,1 1 0,-1 0 1,0 0-1,0 0 0,0 0 0,0 0 1,0 0-1,0 0 0,0 0 0,0 0 1,0 0-1,0-1 0,0 1 0,0 0 1,0 0-1,0 0 0,0 0 0,0 0 1,0 0-1,0 0 0,0 0 1,0-1-1,0 1 0,0 0 0,0 0 1,0 0-1,0 0 0,0 0 0,0 0 1,0 0-1,0 0 0,0-1 0,0 1 1,0 0-1,0 0 0,0 0 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49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61 16384,'0'0'2551,"-64"-30"-1839,50 20 0,2 4-264,2 4 0,8-2-120,2 2 8,0-2-88,0 2 16,2 2-208,8 2-8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0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49 141 15136,'0'0'4234,"-1"14"-3689,-12 304 2342,8-256-2371,2-21 158,1 0-1,5 74 0,-2-68 924,-1-47-1164,1 0-381,-1-1-1,1 1 0,-1-1 0,1 1 0,-1-1 0,0 0 0,1 1 0,-1-1 0,0 0 0,1 1 0,-1-1 0,0 0 0,0 0 0,0 1 0,0-1 0,1 0 0,-1 1 0,0-3 0,-4-29 278,1-35 0,0 9-93,-6-59 201,-6-128 693,15 229-1002,1 1-1,1-1 1,1 1-1,0-1 1,0 1-1,2 0 1,10-25-1,-12 33-80,0 1 0,0 0 0,1-1 0,0 2 0,0-1 0,0 0 0,1 1 0,-1 0 0,1 0 0,1 0 0,-1 1 0,1-1 0,-1 1 0,1 1 0,0-1 0,1 1 0,-1 0 0,1 0 0,9-2 0,-11 5-47,1-1 0,-1 1 0,0 0 0,0 1 0,1-1 0,-1 1 0,0 0 0,0 1 0,0-1 0,0 1 0,0 0 0,0 0 0,-1 0 0,6 4 0,3 2 0,-1 0 0,0 1 0,17 16 0,-24-21 0,-2 0 0,1 0 0,0 0 0,-1 1 0,0 0 0,0-1 0,0 1 0,0 0 0,-1 0 0,0 1 0,0-1 0,-1 0 0,1 1 0,-1-1 0,0 1 0,0-1 0,-1 1 0,0 0 0,0-1 0,0 1 0,-1 0 0,-1 8 0,-1-4 0,0 0 0,-1 0 0,0 0 0,-1 0 0,0-1 0,0 1 0,-1-1 0,0-1 0,-1 1 0,-13 14 0,-9 8 0,17-17 0,-25 23 0,26-26 0,11-11 0,1 1 0,-1-1 0,0 0 0,0 1 0,0-1 0,0 1 0,1-1 0,-1 0 0,0 1 0,0-1 0,1 0 0,-1 1 0,0-1 0,0 0 0,1 0 0,-1 1 0,0-1 0,1 0 0,-1 0 0,1 0 0,-1 1 0,0-1 0,1 0 0,-1 0 0,1 0 0,-1 0 0,0 0 0,1 0 0,-1 0 0,1 0 0,0 0 0,4 3 0,1-1 0,-1 1 0,1 0 0,-1 0 0,0 0 0,7 7 0,18 10 0,-16-12 0,-1 0 0,-1 0 0,20 17 0,-27-20 0,1-1 0,-1 2 0,-1-1 0,1 1 0,-1-1 0,0 1 0,0 0 0,-1 1 0,0-1 0,3 8 0,-5-9 0,1 0 0,-1-1 0,-1 1 0,1 0 0,-1 0 0,0 0 0,0-1 0,0 1 0,-1 0 0,1 0 0,-1 0 0,0-1 0,-4 10 0,2-8 0,0 1 0,-1-1 0,0 0 0,0 0 0,0 0 0,-1 0 0,0-1 0,-9 8 0,5-5 0,-1 0 0,0-2 0,0 1 0,-1-1 0,0-1 0,0 0 0,0 0 0,-1-1 0,1 0 0,-23 3 0,12-6 0,-1 0 0,0-1 0,-44-7 0,37 4 0,22 2-4024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2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8640,'0'0'10865,"13"7"-10576,41 23-20,-50-28-203,1 0 0,0 0-1,-1-1 1,1 1 0,0-1 0,0 0-1,0-1 1,0 1 0,0-1-1,0 0 1,0 0 0,8-2-1,6 1 147,25-1 261,-24 1 33,37 2 0,-39 2 193,1 0-3351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2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12864,'0'0'1190,"15"0"-718,-13 0-442,17-1 265,0 0 0,0-1 0,0-1 0,21-6 1,70-18 1887,-98 25-1813,-1 0 0,1 1 0,-1 1 1,1 0-1,0 0 0,-1 1 0,20 4 1,-27-4-262,0 1 0,0-1 0,-1 1 1,1-1-1,0 1 0,-1 1 0,0-1 0,1 0 1,-1 1-1,0-1 0,0 1 0,0 0 0,-1 0 1,1 1-1,-1-1 0,1 0 0,-1 1 0,0-1 1,-1 1-1,1 0 0,0-1 0,1 8 0,-3-7-344,1-1 0,-1 1 0,1-1 0,-1 0 0,-1 1 0,1-1 0,0 1 0,-1-1 0,1 0 0,-2 5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13168,'0'0'1808,"11"2"-1607,11 3-40,0-2 1,0-1 0,1 0-1,27-3 1,207-27 2362,-141 5-1024,22-2 884,-106 19-1452,-8 1 260,-21 5-399,-11 3 155,-10 2-1268,8-2-3021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4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9848,'0'0'5758,"5"10"-5172,1 2-402,-1-1-1,0 1 1,-1 1 0,0-1 0,3 24 0,24 413 6602,-31-908-4625,5 352-1557,-4 95-476,1 0 0,1 0 1,0 0-1,0 0 1,1 1-1,10-19 0,-13 27-104,1 0 0,-1 1-1,1 0 1,0-1-1,0 1 1,0 0-1,0 0 1,0 0-1,0 0 1,1 0-1,-1 0 1,0 1-1,1-1 1,0 1-1,-1 0 1,1-1-1,0 1 1,4-1-1,-3 2 7,1 0 1,-1-1-1,0 1 0,1 1 0,-1-1 1,0 1-1,1-1 0,-1 1 1,0 1-1,0-1 0,6 3 0,1 1 21,-1 1-1,0 0 1,0 0-1,0 1 1,-1 0-1,0 1 1,0 0-1,10 13 0,-14-15-19,-1 0-1,1 0 0,-1 1 0,-1-1 0,1 1 0,-1 0 0,0 0 1,-1 0-1,1 1 0,-2-1 0,1 0 0,-1 1 0,0-1 0,0 1 1,-1 0-1,0-1 0,0 1 0,-1-1 0,0 1 0,0-1 0,-1 1 1,0-1-1,-1 0 0,1 0 0,-1 0 0,0 0 0,-1 0 0,0-1 1,0 1-1,0-1 0,-1 0 0,-8 8 0,2-3 232,0-1 0,-24 16 0,14-11 337,21-15-583,0 1-1,-1 0 0,1-1 0,-1 1 1,1 0-1,0-1 0,0 1 0,-1 0 1,1-1-1,0 1 0,0 0 1,0-1-1,0 1 0,-1 0 0,1 0 1,0-1-1,0 1 0,1 0 0,-1 0 1,0-1-1,0 1 0,0 0 0,0-1 1,1 2-1,8 17 26,36 53-32,-30-50-50,0 1 0,-2 0 1,0 1-1,16 45 0,-29-67 53,1 0-1,0 1 1,-1-1-1,0 1 0,1-1 1,-1 0-1,0 1 1,0-1-1,0 1 0,-1-1 1,1 1-1,0-1 1,-1 0-1,0 1 0,0-1 1,1 0-1,-1 1 1,-1-1-1,1 0 0,0 0 1,0 0-1,-1 0 1,1 0-1,-1 0 1,0 0-1,1-1 0,-1 1 1,0-1-1,0 1 1,0-1-1,0 1 0,0-1 1,-1 0-1,1 0 1,0 0-1,-3 0 0,-10 4 100,1-1-1,-1 0 1,0-1-1,-24 1 0,27-3-72,-2 0-170,0-1 0,0 0-1,-26-4 1,39 4 82,1 0 0,0-1 1,-1 1-1,1 0 0,-1 0 0,1 0 1,0 0-1,-1 0 0,1-1 0,0 1 1,-1 0-1,1 0 0,0 0 0,-1-1 1,1 1-1,0 0 0,0-1 0,-1 1 0,1 0 1,0-1-1,0 1 0,-1 0 0,1-1 1,0 1-1,0 0 0,0-1 0,0 1 1,-1-1-1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5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52 14064,'0'0'4911,"-2"11"-4560,-4 34-3,6-43-306,0 0 0,0 0-1,0 0 1,1 0 0,-1 0 0,1 0 0,-1 0 0,1 0-1,0 0 1,0 0 0,-1-1 0,1 1 0,1 0-1,-1 0 1,0-1 0,0 1 0,1-1 0,-1 1-1,0-1 1,1 0 0,0 1 0,1 0 0,1 0 63,0 0 0,0 0-1,0 0 1,0 0 0,0-1 0,1 0 0,5 2 0,-5-3 22,1 1 0,0-1 0,-1 0-1,1-1 1,0 1 0,-1-1 0,1 0-1,0 0 1,-1-1 0,1 0 0,-1 0-1,0 0 1,0 0 0,9-6 0,-10 5-30,0 0 1,-1 1 0,1-1 0,-1-1-1,0 1 1,0 0 0,0-1 0,0 0-1,0 1 1,-1-1 0,0 0-1,0 0 1,0 0 0,0-1 0,0 1-1,-1 0 1,0-1 0,0 1-1,0-7 1,0 9-48,-1-1 1,0 1-1,0 0 0,0 0 0,0-1 0,-1 1 0,1 0 0,0 0 0,-1-1 1,0 1-1,0 0 0,1 0 0,-1 0 0,0 0 0,0 0 0,-1 0 1,1 0-1,0 1 0,-1-1 0,1 0 0,-1 1 0,0-1 0,1 1 1,-1-1-1,0 1 0,0 0 0,0 0 0,0 0 0,0 0 0,-4-2 1,2 2 26,-1 0 0,0 0 1,0 1-1,0 0 0,1-1 1,-1 1-1,0 1 0,0-1 1,0 1-1,1 0 0,-1 0 1,0 0-1,-7 4 0,-9 1-26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6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49 10040,'0'0'5902,"-11"-4"-5331,4 1-449,3 1-73,1 0 0,-1 1 0,0-1 0,1 1 0,-1 0 0,0 0 0,0 0 0,0 1 0,0 0 1,0-1-1,0 1 0,0 0 0,0 1 0,0-1 0,0 1 0,0 0 0,0 0 0,-4 1 0,-4 6 212,-1 0-1,1 1 1,1 0-1,-1 1 1,2 0-1,-1 1 1,1 0-1,-13 20 0,19-25-140,1-1 0,0 1 0,1 1 0,-1-1 0,1 0 0,0 1-1,1-1 1,-1 1 0,1-1 0,1 1 0,-1 0 0,1-1 0,0 1-1,2 10 1,-1-8 14,1 1 0,0-1 0,0 0 0,1 0 0,0-1 0,1 1 0,0-1 0,0 1 0,0-1 0,7 7 0,-8-12-88,0 0-1,0-1 1,0 1-1,0-1 1,1 0-1,-1 1 1,1-2-1,-1 1 1,1 0 0,0-1-1,0 0 1,0 0-1,0 0 1,0 0-1,0 0 1,0-1-1,0 0 1,0 0-1,7 0 1,0-1 34,1-1 1,-1 0 0,1 0 0,-1-1-1,18-7 1,-7 0 130,0-2 0,-1 0-1,-1-1 1,34-29 0,-31 24 46,-12 8-87,-11 10-143,0-1 1,1 1-1,-1 0 0,1-1 0,-1 1 1,0 0-1,0-1 0,1 1 1,-1-1-1,0 1 0,0 0 1,1-1-1,-1 1 0,0-1 1,0 1-1,0-1 0,0 1 1,0-1-1,1 1 0,-1-1 1,0 1-1,0 0 0,0-1 1,0 1-1,-1-1 0,1 1 1,0-1-1,0 0 0,0 1-18,-1 0-1,1 0 1,0 0-1,-1 0 1,1 0-1,0 1 0,-1-1 1,1 0-1,0 0 1,0 0-1,-1 0 1,1 0-1,0 1 1,-1-1-1,1 0 1,0 0-1,0 0 1,0 1-1,-1-1 1,1 0-1,0 1 1,0-1-1,0 0 1,-1 0-1,1 1 0,0-1 1,0 0-1,0 1 1,0-1-1,0 0 1,0 1-1,0-1 1,0 0-1,0 1 1,0-1-1,0 0 1,0 1-1,0-1 1,0 1-1,-2 18 178,4-11-162,1 0-1,-1-1 0,1 1 0,1 0 0,-1-1 1,1 0-1,1 0 0,-1 0 0,1 0 0,1-1 0,-1 0 1,1 0-1,0 0 0,0-1 0,0 0 0,1 0 0,0 0 1,0-1-1,0 0 0,9 3 0,-14-6-8,0-1 0,0 1 0,0 0 1,0-1-1,1 0 0,-1 1 0,0-1 0,0 0 0,0 0 0,0 0 0,0-1 0,0 1 0,0 0 1,0-1-1,0 1 0,0-1 0,0 0 0,0 0 0,0 0 0,0 0 0,0 0 0,-1 0 1,4-3-1,-3 2 6,0 0 1,0 0 0,-1-1-1,1 1 1,-1 0 0,0-1 0,1 1-1,-1-1 1,0 0 0,-1 1-1,1-1 1,0 0 0,-1 0 0,1 1-1,-1-1 1,0 0 0,0-3-1,-1-7 87,0 0-1,0 0 0,-1 0 0,-1 1 1,0-1-1,-1 1 0,0-1 0,-1 1 0,0 1 1,-1-1-1,-11-16 0,7 18 204,9 10-307,1 0 0,0 0 1,0 0-1,0 0 0,0 0 1,0 0-1,0 0 0,-1 0 1,1 0-1,0 0 0,0 0 1,0 0-1,0 0 1,0 0-1,0 0 0,-1 0 1,1 1-1,0-1 0,0 0 1,0 0-1,0 0 0,0 0 1,0 0-1,0 0 0,0 0 1,0 0-1,0 1 1,-1-1-1,1 0 0,0 0 1,0 0-1,0 0 0,0 0 1,0 0-1,0 1 0,0-1 1,0 0-1,0 0 0,0 0 1,0 0-1,0 0 1,0 0-1,0 1 0,0-1 1,0 0-1,0 0 0,0 0 1,1 3 4,-1-1 0,1 0 1,-1 0-1,1 1 1,0-1-1,0 0 0,0 0 1,0 0-1,0 0 0,2 3 1,5 6-13,2 0 0,-1 0 0,1-1 0,1 0 0,19 14 1,-27-22 6,0 1 0,0-1 0,1 0 0,-1 0 1,1-1-1,-1 1 0,1-1 0,0 0 0,0 0 1,0 0-1,-1 0 0,1-1 0,0 1 0,0-1 1,0 0-1,0 0 0,0-1 0,0 1 0,0-1 1,0 0-1,0 0 0,-1 0 0,1 0 0,0-1 1,5-3-1,1-2 48,0-1 1,0 0 0,-1 0 0,0-1-1,12-16 1,-3-1 136,17-29 0,-16 14 2,-14 29-94,1-1 0,8-14 0,-12 24-58,0 0-1,0 0 1,0 1-1,1-1 1,-1 1 0,0-1-1,1 1 1,0 0-1,0 0 1,-1 0-1,1 0 1,0 1-1,6-3 1,-7 3-31,-1 1 0,1 0 0,0 0 0,-1-1 0,1 1 0,0 0 0,-1 0 0,1 1 0,0-1 0,-1 0 0,1 1 0,0-1 0,-1 1 0,1-1 0,-1 1-1,1 0 1,-1-1 0,1 1 0,-1 0 0,1 0 0,-1 0 0,0 0 0,0 1 0,1-1 0,-1 0 0,0 0 0,0 1 0,0-1 0,1 3 0,2 3 29,0 0 1,-1 0-1,0 1 0,4 13 0,-2-5-37,-1 1 0,-1 0 0,-1-1 0,0 23 0,-2-32 0,0 1 0,0-1 0,-1 1 0,0-1 0,-1 1 0,0-1 0,0 0 0,0 0 0,-1 0 0,0 0 0,0 0 0,-6 7 0,8-12 0,0-1 0,0 1 0,0-1 0,0 0 0,0 0 0,0 0 0,0 0 0,-1 0 0,1 0 0,-1 0 0,1 0 0,0 0 0,-1 0 0,1-1 0,-1 1 0,0-1 0,1 1 0,-1-1 0,1 0 0,-1 1 0,0-1 0,1 0 0,-1 0 0,0 0 0,1 0 0,-1-1 0,0 1 0,1 0 0,-1-1 0,1 1 0,-1-1 0,-2 0 0,-4-4 0,1 1 0,-1-1 0,1 0 0,0-1 0,-7-6 0,-4-3 0,16 13 0,1 1 0,-1-1 0,1 1 0,0-1 0,0 1 0,0-1 0,0 1 0,0-1 0,0 0 0,0 0 0,0-2 0,5 5 0,1 1 0,0 0 0,0 0 0,-1 0 0,1 0 0,-1 1 0,5 3 0,12 7 0,28 10 0,-16-8 0,59 38 0,-69-42 878,-8-11-5823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2:59:58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71 8536,'0'0'5368,"-1"-10"-4882,-1-4-205,0-11-175,1 3 2742,4 84-1639,10 61 1,2 19-131,-12-75-402,10 263 3585,-13-329-4187,0 0 1,-1-1-1,1 1 0,0 0 1,0 0-1,0-1 1,0 1-1,-1 0 0,1 0 1,0-1-1,0 1 0,-1 0 1,1-1-1,-1 1 1,1 0-1,-1-1 0,1 1 1,-1-1-1,1 1 1,-1 0-1,1-1 0,-1 0 1,-1 2-1,1-2 125,-7-81 824,9 57-891,0 1 0,1-1 0,12-45 0,-11 56-73,1 0 0,1 1 1,0-1-1,1 1 0,0 0 0,1 0 0,0 1 0,13-15 0,-15 20-39,1 1-1,-1 0 1,1 1-1,0-1 1,0 1-1,0 0 0,0 1 1,8-4-1,-12 6-17,0 0 0,-1 1 0,1-1-1,0 0 1,-1 1 0,1-1 0,0 1-1,0 0 1,-1 0 0,1-1 0,0 1 0,0 0-1,-1 1 1,1-1 0,0 0 0,0 0-1,0 1 1,-1-1 0,1 1 0,0-1 0,-1 1-1,1 0 1,-1 0 0,1 0 0,0 0-1,-1 0 1,0 0 0,1 0 0,-1 0 0,0 1-1,0-1 1,1 0 0,-1 1 0,0-1-1,0 1 1,-1-1 0,2 3 0,1 3 13,0 1 0,0-1 0,-1 1 1,0 0-1,-1-1 0,0 1 0,0 0 0,0 0 1,-1 0-1,-2 15 0,1-17 1,0-1-1,-1 1 1,1-1-1,-1 1 1,-1-1-1,1 0 1,-1 0 0,1 0-1,-1 0 1,-1 0-1,1-1 1,-1 1-1,0-1 1,0 0 0,0 0-1,-5 3 1,5-3 39,-1-1 1,0 0 0,0 0 0,0-1 0,0 1-1,0-1 1,0 0 0,-1-1 0,1 1-1,-1-1 1,1 0 0,-1 0 0,-7 0-1,28 2-2,1 1-1,-1 1 1,26 13-1,-16-8 8,-10-4 34,0 0 0,-1 2 1,0-1-1,0 2 0,-1 0 0,0 0 0,13 13 0,-23-20-93,-1 1-1,1-1 0,0 0 1,0 0-1,0 0 0,0 0 1,4 2-1,-6-3 768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2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12032,'0'0'6009,"9"-7"-5780,-4 4-207,4-5 130,1 1-1,-1 1 1,1 0-1,1 0 1,-1 1-1,21-8 1,-20 10-44,-9 3-43,0-1 1,0 0-1,1 1 1,-1-1-1,0 1 1,0 0-1,1 0 1,3 0-1,-5 0-42,0 0 1,0 1-1,0-1 0,0 1 1,0-1-1,0 1 0,0 0 0,0-1 1,-1 1-1,1 0 0,0 0 0,0-1 1,-1 1-1,1 0 0,0 0 1,-1 0-1,1 0 0,-1 0 0,1 0 1,-1 0-1,0 0 0,1 0 0,-1 2 1,9 31 278,-7-24-211,0-1 0,1 1 0,0-1 0,0 0 0,1 0 0,0 0 0,1 0 0,8 11 0,1-2 96,-6-7-29,0 0 1,1-1 0,0-1-1,1 1 1,0-1 0,0-1-1,1 0 1,14 9 0,-7-8 5,-16-7-152,1-1 1,0 1 0,-1 0 0,1-1 0,0 0-1,0 0 1,0 0 0,0 0 0,0 0 0,0-1 0,0 1-1,0-1 1,0 0 0,0 0 0,0 0 0,0 0-1,0 0 1,0-1 0,0 1 0,0-1 0,0 0-1,4-2 1,5-1-617,-8 3-2137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333 1 12256,'0'0'4417,"-16"10"-3875,-107 74 524,70-48-363,33-24-352,1 1 0,1 0 1,0 2-1,1 0 0,-19 22 0,25-16 60,9-12-3079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4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0 10752,'0'0'6031,"5"10"-5493,-3-7-499,1 2 47,0 0-1,0 0 0,-1 0 1,1 0-1,-1 0 1,0 0-1,-1 1 1,1-1-1,-1 1 1,0-1-1,-1 1 1,1-1-1,-1 1 1,0-1-1,-1 10 0,-2-6 51,0 0-1,-1 0 0,0 0 1,0 0-1,-1-1 0,0 1 0,0-1 1,-1-1-1,0 1 0,0-1 1,-1 0-1,-14 11 0,-8 5 311,-62 36 0,74-49-343,-17 9-38,20-14-2874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6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0 927 8840,'0'0'4920,"10"-1"-4599,-7 1-290,4 0 33,-1-1-1,1 1 1,-1-1-1,0-1 1,0 1-1,1-1 0,-1 0 1,0-1-1,0 1 1,8-7-1,14-11 247,0-2 0,-2-1 0,0-1 0,-2-2 0,-1 0 1,27-40-1,-15 12 310,-2 0 1,41-96-1,-53 95 102,24-95 0,-41 131-302,-6 22 110,-13 34-175,-55 177 57,55-161-293,3 1 0,-6 63 1,16-98-85,0 6 98,0 50-1,2-67-96,1 0 0,0-1 0,1 1 1,0 0-1,0 0 0,0-1 0,1 1 0,0-1 0,1 0 0,6 10 0,-9-15-29,0-1 0,0 0 0,0 0 1,0 1-1,0-1 0,0 0 0,1 0 0,-1 0 1,0-1-1,1 1 0,-1 0 0,0 0 0,1-1 0,-1 1 1,1-1-1,-1 1 0,1-1 0,-1 0 0,1 1 0,0-1 1,2 0-1,-1 0 0,1-1 1,0 1 0,0-1-1,0 0 1,-1 0 0,1-1-1,-1 1 1,7-4-1,2-2 7,0-1 0,-1 0 0,0-1 0,10-10 0,21-26 71,-1-1 0,-3-3 0,50-80 0,-44 48 156,66-171-1,-39 19 672,-68 214-478,-3 15-118,-1 14-95,-6 62 169,-33 137 0,9-80-162,-31 107 136,26-97 12,26-118-62,8-22-41,6-14-155,2 0-67,36-96 238,-35 96-218,1 0-1,1 0 0,0 1 0,0 0 0,13-13 0,-19 24-38,1-1-8,-1 0 1,1 0 0,-1 1 0,1 0 0,7-5 0,-11 8-26,1-1 1,0 1-1,0 0 1,-1-1-1,1 1 1,0 0 0,0 0-1,0-1 1,-1 1-1,1 0 1,0 0-1,0 0 1,0 0 0,0 0-1,-1 0 1,1 0-1,0 1 1,0-1-1,0 0 1,-1 0-1,1 0 1,0 1 0,0-1-1,0 1 1,-1-1-1,1 0 1,0 1-1,-1-1 1,1 1-1,-1 0 1,1-1 0,0 1-1,-1-1 1,1 1-1,-1 0 1,1 0-1,-1-1 1,0 1 0,1 0-1,-1 0 1,0-1-1,1 2 1,15 33-68,25 38-1,-34-62 51,1 0 0,0 0 0,1-1 0,0 0 0,0-1 0,1 0 0,12 9-1,-20-17 16,-1 0 0,1 0-1,0 0 1,-1 0 0,1-1-1,0 1 1,0-1 0,-1 1-1,1-1 1,0 0 0,0 1-1,0-1 1,0 0-1,0 0 1,-1 0 0,1-1-1,0 1 1,2-1 0,0 0 5,0-1 0,-1 1 0,1-1 0,-1 0 0,1 0 0,-1 0 0,0-1 0,4-2 0,0-2 15,0 0 0,-1 0 0,0-1 0,0 1 0,-1-1 0,7-13 0,-4 5 47,-1 0 1,6-22 0,-12 34-45,0 0 0,0-1 1,0 1-1,-1 0 0,1 0 1,-1 0-1,0 0 1,0-1-1,0 1 0,-1 0 1,1 0-1,-1 0 1,0 0-1,0 0 0,-3-7 1,3 11-17,1 0 0,0-1 0,0 1 0,0 0 0,0 0 0,0-1 0,-1 1 0,1 0 0,0 0 0,0-1 0,0 1 0,-1 0 0,1 0 0,0 0 0,0 0 0,-1-1 0,1 1 0,0 0 1,-1 0-1,1 0 0,0 0 0,0 0 0,-1 0 0,1 0 0,0-1 0,-1 1 0,1 0 0,0 0 0,-1 0 0,1 0 0,0 1 0,-1-1 0,1 0 0,0 0 0,0 0 0,-1 0 0,0 0 0,-9 12 50,-3 17-24,12-18-35,1-1 0,0 0 0,0 1 0,1-1 0,1 0 0,0 0 0,0 1 0,1-1-1,0-1 1,0 1 0,1 0 0,1-1 0,0 0 0,6 10 0,-10-18 8,0 0 1,-1 0-1,1 0 0,0 0 1,0-1-1,0 1 0,0 0 1,0 0-1,1-1 0,-1 1 1,0 0-1,0-1 0,0 0 1,1 1-1,-1-1 0,0 0 0,0 1 1,1-1-1,-1 0 0,0 0 1,1 0-1,-1 0 0,0 0 1,0 0-1,1 0 0,-1-1 1,0 1-1,0 0 0,1-1 1,-1 1-1,0-1 0,0 0 1,0 1-1,2-2 0,6-3 29,0-1 1,0 0-1,11-11 0,-4 5 35,87-65 525,-73 62-290,-29 15-287,-1 0 0,1-1-1,0 1 1,0 0 0,0 0 0,0-1-1,-1 1 1,1 0 0,0 0-1,0 0 1,0 0 0,0 0 0,0 0-1,-1 0 1,1 0 0,0 0-1,0 1 1,0-1 0,0 0 0,-1 1-1,1-1 1,0 0 0,0 1 0,0-1-1,-1 1 1,1-1 0,0 1-1,-1-1 1,1 1 0,-1 0 0,1-1-1,0 2 1,4 9 114,-1 0 0,-1 1 0,0-1 0,0 1-1,-2 0 1,1-1 0,-1 1 0,-1 12 0,-10 18-129,10-41 0,0-1 0,0 0 0,0 0 0,0 0 0,0 0 0,1 0 0,-1 0 0,0 0 0,0 0 0,0 1 0,0-1 0,0 0 0,0 0 0,0 0 0,1 0 0,-1 0 0,0 0 0,0 0 0,0 0 0,0 0 0,0 0 0,1 0 0,-1 0 0,0 0 0,0 0 0,0 0 0,0 0 0,0 0 0,0 0 0,1 0 0,-1 0 0,0 0 0,0 0 0,0 0 0,0 0 0,0 0 0,0 0 0,1 0 0,-1-1 0,0 1 0,0 0 0,0 0 0,0 0 0,0 0 0,0 0 0,0 0 0,0 0 0,1 0 0,-1-1 0,0 1 0,0 0 0,0 0 0,0 0 0,0 0 0,7-7 0,33-45 0,-25 30 0,2 1 0,29-29 0,-45 48 0,1 1 0,0 0 0,-1 0 0,1-1 0,0 1 0,0 0 0,-1 0 0,1 1 0,0-1 0,0 0 0,0 1 0,0-1 0,0 1 0,0-1 0,0 1 0,0 0 0,0 0 0,0 0 0,0 0 0,3 1 0,-2 0 0,1 0 0,0 0 0,-1 0 0,1 1 0,-1 0 0,1 0 0,-1 0 0,0 0 0,0 0 0,4 4 0,3 4 0,0 0 0,-1 1 0,0 0 0,12 22 0,-10-17 0,21 25 0,-20-27 0,-11-14 3,-1 0 0,1 1 0,-1-1 0,0 0 0,1 1 0,-1-1 1,1 1-1,-1-1 0,0 1 0,1-1 0,-1 1 0,0-1 0,0 1 0,1-1 0,-1 1 0,0-1 0,0 1 0,0-1 1,0 1-1,0-1 0,0 1 0,0-1 0,0 1 0,0-1 0,0 1 0,0 0 0,0-1 0,0 1 0,0-1 0,0 1 1,0-1-1,-1 1 0,1-1 0,0 1 0,0-1 0,-1 1 0,1-1 0,0 1 0,-1-1 0,1 1 0,0-1 0,-1 0 1,1 1-1,-1-1 0,1 0 0,-1 1 0,1-1 0,-1 0 0,1 0 0,-1 1 0,1-1 0,-1 0 0,1 0 0,-1 0 1,1 0-1,-1 0 0,1 1 0,-2-1 0,-32 2-4375,32-2 2809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7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12552,'0'0'4195,"18"-2"-3661,266-31 1339,-166 6-987,9-1-3231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8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0 16503,'0'0'896,"-6"11"-632,-3 3-125,-1 0 0,0 0-1,-1 0 1,0-1 0,-14 11-1,-92 62 928,42-34-444,46-33 62,-63 32-1,86-49-328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1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10752,'0'0'2450,"13"-3"-1806,197-23 1468,17 3-436,126-8 923,-327 30-2343,-1 1 145,-1-1 1,1-1-1,-1-2 0,43-10 0,-56 13-118,-8 6 686,-12 11-3747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09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8936,'0'0'10103,"8"14"-9693,22 36 194,27 58 0,-17-22 912,76 116 0,-116-201-1507,11 17 734,1-1 1,0 0-1,18 19 0,-30-36-722,0 0-1,0 0 1,0 0-1,1 0 0,-1 0 1,0 0-1,0 0 1,0 1-1,1-1 1,-1 0-1,0 0 1,0 0-1,1 0 0,-1 0 1,0 0-1,0 0 1,0 0-1,1 0 1,-1-1-1,0 1 1,0 0-1,0 0 0,1 0 1,-1 0-1,0 0 1,0 0-1,0 0 1,1 0-1,-1-1 1,0 1-1,0 0 0,0 0 1,0 0-1,0 0 1,1-1-1,8-11 236,7-18-187,-15 27-10,43-94 254,34-65 122,-78 162-434,30-53 182,37-50 0,21-14 111,-79 94-303,-9 22 9,1 1 0,-1-1 0,0 1 0,0-1 0,0 0 0,0 1 0,0-1 0,0 1 0,0-1 0,0 1 0,0-1 0,0 0 0,0 1 0,0-1 0,0 1 0,0-1 1,-1 1-1,1-1 0,0 0 0,0 1 0,-1-1 0,1 1 0,0-1 0,-1 1 0,1 0 0,0-1 0,-1 1 0,1-1 0,-1 1 0,1 0 0,-1-1 0,1 1 0,-1 0 0,1-1 0,-1 1 0,1 0 0,-1 0 0,1-1 0,-1 1 0,0 0 0,-239-9 87,202 11-64,1 1-1,0 2 1,0 1 0,-49 16-1,67-18-56,14-6-1137,9-4-2722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0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15000,'0'0'2817,"10"5"-2267,6 0-311,-1 0 0,1-1 0,31 4 0,64 1 739,-51-4-472,287 6 2573,-260-19-2003,-52 3-4048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1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85 166 9744,'0'0'7335,"-7"15"-6960,3-5-296,-7 16 164,1 0 0,-9 33 0,10-10 216,3 0 0,1 0 0,2 1 0,3-1-1,8 68 1,0-67 48,-5-37 295,0 0-1,0 24 1,3-59-170,-5-203 411,-3 95-507,2 118-488,-2-32 210,3 0 0,2 0 1,2 0-1,12-51 1,-14 88-216,0 0-1,0 0 1,0 0 0,1 0-1,0 1 1,0-1 0,1 1-1,0 1 1,0-1 0,0 1-1,1-1 1,0 1 0,0 1-1,0-1 1,1 1 0,10-5-1,-14 7-24,1 0-1,0 0 0,1 0 1,-1 1-1,0-1 0,0 1 1,1 0-1,-1 1 0,0-1 1,1 1-1,-1-1 0,1 1 1,-1 1-1,1-1 0,-1 1 1,0-1-1,1 1 0,-1 1 1,0-1-1,1 0 0,-1 1 0,0 0 1,0 0-1,0 0 0,-1 1 1,1-1-1,-1 1 0,7 6 1,-7-5-7,1 0-1,-1 0 1,-1 1 0,1-1-1,-1 1 1,1 0 0,-1 0 0,-1 0-1,1 0 1,-1 0 0,0 0-1,0 0 1,0 0 0,-1 1 0,1-1-1,-2 0 1,1 0 0,0 1 0,-1-1-1,0 0 1,0 0 0,0 0-1,-1 0 1,0 0 0,0 0 0,-3 5-1,-3 6 32,-2 0 0,1-1 1,-2 0-1,0-1 0,0 0 0,-20 17 0,22-22 5,1-3 45,0 1 0,1 1 0,0 0 0,0 0 0,1 0 0,-8 14-1,14-21-78,0 1-1,1-1 1,-1 0-1,1 0 1,-1 0-1,1 0 1,-1 1-1,1-1 1,-1 0-1,1 0 0,0 0 1,0-1-1,0 1 1,-1 0-1,1 0 1,0 0-1,0 0 1,1 0-1,1 1 3,20 18 72,42 26 0,-21-16-91,-20-14-4,-10-7-1,0 1 1,0 0 0,-1 1 0,0 1 0,-1 0 0,-1 0 0,16 22-1,-23-29 2,-1 1 0,0-1 0,0 1 0,0 0-1,-1 0 1,0 0 0,0 0 0,0 1 0,-1-1-1,0 0 1,0 1 0,-1 10 0,-1-11 4,0 0-1,0 0 1,-1-1 0,0 1 0,0 0-1,0-1 1,-1 1 0,1-1 0,-1 0 0,-1 0-1,1 0 1,-1 0 0,-7 7 0,3-3 25,-1 0 0,0-1 0,-1 0 0,0 0 1,0-1-1,-1-1 0,0 0 0,0 0 0,0-1 0,-13 4 0,15-6 23,0-1 0,0 0 0,0-1 0,0 1 0,-1-2 0,1 0 0,0 0 0,0 0 0,-1-1 0,1 0-1,0-1 1,0 0 0,0-1 0,-9-3 0,3-1-3,1 0 0,0 0-1,1-1 1,0-1 0,0 0 0,-17-16-1,23 18-1146,1 0 0,-1-1 0,-6-11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2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682 32 8240,'0'0'6934,"-12"-2"-6636,-9-5-153,-44-12 651,54 18-612,0-1 1,0 1 0,0 1-1,-1 0 1,1 1 0,0 0-1,0 1 1,0 0-1,0 0 1,-15 7 0,11-3 81,1 0 0,0 1 0,0 1 0,1 1 0,0 0 0,-22 19 0,33-25-203,-1-1-1,1 1 1,0 0 0,0 0-1,0 0 1,1 0 0,-1 0-1,1 1 1,0-1 0,-1 0-1,1 1 1,1-1 0,-1 1-1,0-1 1,1 1 0,0-1-1,0 1 1,0-1 0,1 7-1,2 7 90,0-1 1,1 0-1,6 16 0,-2-7 99,3 9 141,-6-20-232,-1 1 0,0-1-1,-1 1 1,2 21-1,-5-31-124,0 0 0,0-1 0,-1 1 0,1-1 0,-1 1 0,0 0 0,-1-1 0,1 0-1,-1 1 1,0-1 0,0 0 0,0 0 0,0 0 0,-1 0 0,0 0 0,1 0 0,-2-1 0,-4 6 0,0-2 73,1 0 0,-1-1 0,-1 0 1,1 0-1,-1-1 0,-16 8 1,19-11-72,0 0 1,1-1 0,-1 0-1,0 0 1,0 0 0,-1-1-1,1 1 1,0-2 0,0 1-1,0-1 1,0 1 0,-10-4 0,5 0 22,-1 0 0,1 0 0,-1-1 0,1 0 0,1-1 0,-1-1 1,1 0-1,-17-14 0,23 17-35,-1 0 1,0-1-1,1 0 0,0 1 1,0-2-1,1 1 1,-1 0-1,1-1 0,0 1 1,1-1-1,-1 0 1,1 0-1,0 0 1,1-1-1,-1 1 0,1 0 1,0 0-1,1-11 1,1 13-12,0 0 1,0-1 0,0 1-1,1 0 1,0 0 0,0 0-1,0 0 1,0 0 0,1 0 0,-1 1-1,1-1 1,0 1 0,0-1-1,0 1 1,1 0 0,-1 0 0,1 1-1,0-1 1,0 1 0,0 0-1,7-3 1,-1 0 1,0 1 0,0 0 1,1 0-1,-1 1 0,1 1 0,0 0 0,0 0 1,11 1-1,-2 3 10,0 0 0,0 2 1,-1 0-1,0 2 1,1 0-1,-2 1 0,29 14 1,-30-11 27,-1 0 1,0 1 0,-1 1 0,0 1 0,0 0 0,13 17 0,27 23 254,-32-34 1,0-2 0,44 26 0,-65-43-364,-1 1-1,1-1 0,-1 1 0,1-1 0,0 0 0,0 0 0,-1 0 0,1 0 0,0 0 1,-1 0-1,1 0 0,0 0 0,-1-1 0,1 1 0,0-1 0,-1 1 0,1-1 1,-1 0-1,1 1 0,-1-1 0,1 0 0,-1 0 0,0 0 0,1 0 0,0-2 0,3 0-2132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3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19127,'0'0'138,"1"14"-108,6 116 485,7 232 2313,-7-133-1084,-6-202-1175,2 1-1,0-1 1,13 46 0,-15-51 1558,-14-63-1485,8 8-473,0 3-13,0 0 0,2-1 0,2 1 0,3-45 0,1 50-42,1 0 0,2 0 0,12-36 0,-14 50-65,0 1 0,1-1 0,1 1 0,0 0 0,0 0 0,1 1 0,0 0 0,0 0 0,1 0 0,10-7 0,-14 12-29,0 1-1,0 0 1,0 0 0,1 1 0,-1 0 0,1-1 0,0 1-1,-1 1 1,1-1 0,0 1 0,0 0 0,0 0 0,0 0-1,0 1 1,0-1 0,0 1 0,0 1 0,10 1 0,-9-1-6,0 1 1,0 0 0,-1 1 0,1-1 0,-1 1-1,1 0 1,-1 0 0,0 1 0,-1 0-1,1 0 1,0 0 0,-1 0 0,0 1-1,0-1 1,4 8 0,-3-4-6,0 0 0,-1 1 0,0-1 0,-1 1 0,0 0 0,0 0 0,-1 0 0,0 0 0,-1 0 0,0 1 0,0-1 0,-1 0 0,-1 11 0,1-16 1,0 1-1,-1-1 0,1 1 1,-1-1-1,-1 0 1,1 1-1,0-1 0,-1 0 1,0 0-1,0 0 0,0 0 1,0 0-1,-1 0 0,0-1 1,0 1-1,0-1 0,0 0 1,0 0-1,0 0 0,-1 0 1,0 0-1,1-1 0,-1 0 1,0 1-1,0-2 0,0 1 1,-1 0-1,1-1 0,-5 2 1,7-3 18,0 0 1,-1 0-1,1 0 1,0 0 0,0-1-1,0 1 1,0 0-1,-4-2 1,-7 0 83,18 2-112,0 2 0,0-1 0,0 0 0,0 1 0,0 0 0,-1 0 0,7 4 0,6 3 0,9 3 0,-2 1 0,0 1 0,0 1 0,33 28 0,60 46 0,-78-61 949,-14-11-1722,-3 1-3596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6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325 281 10040,'0'0'9314,"-13"0"-8995,-1 1-172,-1 0 0,1 1-1,0 0 1,0 1 0,0 1 0,0 0 0,0 1 0,1 0 0,0 1 0,-23 14 0,16-5 126,1 1 0,-23 25 0,35-34-168,1 1 1,0 0-1,0 0 1,1 1 0,0-1-1,0 1 1,1 1-1,-5 14 1,8-20-73,0-1-1,1 0 1,0 1 0,-1-1-1,1 1 1,1-1 0,-1 0 0,0 1-1,1-1 1,0 0 0,0 1-1,0-1 1,0 0 0,0 0-1,0 0 1,1 1 0,0-2-1,0 1 1,0 0 0,0 0 0,0-1-1,0 1 1,1-1 0,-1 1-1,1-1 1,-1 0 0,7 3-1,-5-2-1,1 0 0,0 0-1,0-1 1,0 0 0,0 0 0,0 0-1,0 0 1,0-1 0,1 0-1,-1 0 1,1-1 0,-1 1-1,1-1 1,-1 0 0,1-1 0,7-1-1,-7 0-1,1 0 1,-1-1-1,0 0 0,0 0 0,0 0 0,0-1 0,-1 0 1,1 0-1,-1-1 0,0 1 0,-1-1 0,1 0 0,-1-1 1,0 1-1,0-1 0,0 0 0,-1 1 0,3-8 0,0 0 47,-1 0-1,-1 0 0,0 0 1,-1 0-1,0-1 0,-1 0 1,-1 1-1,0-15 0,-11-14 596,9 43-403,1 0-262,-1-1 0,1 0 0,0 1 0,-1-1 1,1 1-1,0-1 0,-1 0 0,1 1 0,0-1 1,0 1-1,-1-1 0,1 1 0,0-1 0,0 1 1,0-1-1,0 1 0,0-1 0,0 1 0,0 0 0,0-1 1,0 1-1,4 20 89,2 0 1,0-1-1,1 1 0,2-2 1,0 1-1,0-1 1,2 0-1,24 31 0,-34-48-79,1 0 0,0 0 0,0 0 0,0-1 0,0 1-1,0 0 1,0-1 0,0 0 0,0 1 0,1-1-1,-1 0 1,0 0 0,1 0 0,-1-1 0,1 1 0,-1-1-1,3 1 1,0-1 8,0 0-1,-1 0 1,1 0-1,0-1 1,-1 0-1,1 0 1,-1 0-1,8-4 1,2-1 42,0-1 1,-1-1 0,0 0-1,18-16 1,103-99 881,-130 120-903,21-15 390,-25 18-418,0 0 0,1 0 0,-1-1 0,1 1 0,-1 0 0,1 0-1,-1 0 1,0 0 0,1-1 0,-1 1 0,1 0 0,-1 0 0,1 0 0,-1 0-1,1 0 1,-1 0 0,0 0 0,1 0 0,-1 1 0,1-1 0,-1 0 0,1 0-1,-1 0 1,0 0 0,1 0 0,-1 1 0,1-1 0,-1 0 0,0 0 0,1 1 0,-1-1-1,0 0 1,1 1 0,-1-1 0,0 0 0,1 1 0,-1-1 0,0 1 0,0-1-1,1 0 1,-1 1 0,0-1 0,0 1 0,0-1 0,0 0 0,0 1 0,0-1-1,0 1 1,0-1 0,0 1 0,0-1 0,0 1 0,0 0 0,1 15 141,-2 1 1,-2 21 0,-1 19 509,4-56-652,0-1 0,1 0 0,-1 0 0,0 0 0,1 0 0,-1 0 0,0 0 0,1 1 0,-1-1 0,1 0 0,-1 0 0,0 0 0,1 0 0,-1-1 0,0 1 0,1 0 0,-1 0 0,1 0-1,-1 0 1,0 0 0,1 0 0,-1-1 0,0 1 0,1 0 0,-1 0 0,0 0 0,0-1 0,1 1 0,-1 0 0,19-10 127,-16 7-112,36-22 41,-28 17-57,1 0 0,0 1 0,14-6 0,-25 13-15,-1-1 0,1 1 0,0 0 0,-1 0 0,1-1 0,0 1 0,0 0 0,-1 0 0,1 0 0,0 0 0,0 0 0,-1 0 0,1 0 0,0 0 0,0 0 0,-1 1 0,1-1 0,0 0 0,0 0 0,-1 1 0,1-1 0,0 0 0,-1 1 0,1-1 0,0 1 0,-1-1 0,1 1 0,-1-1 0,1 1 0,-1-1 0,1 1 0,-1 0 0,1-1 0,-1 1 0,0 0 0,1-1 0,0 2 0,8 35 0,-4-14 0,-4-19 0,0-1 0,1 1 0,0-1 0,-1 1 0,1-1 0,0 0 0,1 0 0,-1 0 0,1 0 0,3 4 0,-4-6 0,0 0 0,1 0 0,-1 0 0,0 0 0,0 0 0,1-1 0,-1 1 0,0-1 0,1 1 0,-1-1 0,0 0 0,1 0 0,-1 0 0,1 0 0,-1 0 0,0-1 0,1 1 0,2-2 0,20-5 0,0-2 0,0 0 0,-1-2 0,0-1 0,-1-1 0,-1 0 0,0-2 0,36-31 0,-32 27 0,-39 35 0,0 4 0,1 0 0,0 1 0,-14 40 0,21-47 0,1-1 0,0 1 0,1-1 0,0 1 0,1 0 0,1 0 0,1 27 0,0-40 0,0 0 0,0-1 0,0 1 0,0 0 0,0 0 0,0 0 0,1-1 0,-1 1 0,0 0 0,0 0 0,1-1 0,-1 1 0,1 0 0,-1 0 0,0-1 0,1 1 0,-1 0 0,1-1 0,0 1 0,-1-1 0,1 1 0,-1-1 0,1 1 0,0-1 0,-1 1 0,1-1 0,0 0 0,0 1 0,-1-1 0,1 0 0,0 0 0,0 1 0,-1-1 0,1 0 0,0 0 0,0 0 0,0 0 0,0 0 0,-1 0 0,1 0 0,0 0 0,0 0 0,-1-1 0,1 1 0,0 0 0,0 0 0,1-1 0,2-1 0,-1 0 0,1 1 0,0-1 0,-1 0 0,0-1 0,1 1 0,-1 0 0,4-5 0,-1-1 0,1 0 0,-2-1 0,1 0 0,-1 0 0,0 0 0,-1-1 0,0 1 0,3-14 0,15-84 0,-18 82 0,2-9 0,22-167 0,-26 171 0,-1 0 0,-1 0 0,-2 0 0,-8-49 0,6 66 0,4 13 0,0 0 0,0 0 0,0 0 0,-1 0 0,1 0 0,0 0 0,0 0 0,0 0 0,0 0 0,0 0 0,0 0 0,0 0 0,0-1 0,0 1 0,0 0 0,0 0 0,0 0 0,0 0 0,0 0 0,0 0 0,0 0 0,-1 0 0,1 0 0,0 0 0,0 0 0,0 0 0,0 0 0,0 0 0,0 0 0,0 0 0,0 0 0,0 0 0,0 0 0,0 0 0,-1 0 0,1 0 0,0 0 0,0 0 0,0 0 0,0 0 0,0 0 0,0 0 0,0 0 0,0 0 0,0 1 0,0-1 0,0 0 0,0 0 0,0 0 0,0 0 0,0 0 0,-1 0 0,1 0 0,0 0 0,0 0 0,0 0 0,0 0 0,0 0 0,0 0 0,0 1 0,-4 23 0,3-1 0,1 0 0,1 1 0,1-1 0,2 0 0,0-1 0,1 1 0,1-1 0,1 0 0,1 0 0,2-1 0,0 0 0,0 0 0,2-1 0,1-1 0,0 0 0,2-1 0,0 0 0,0-1 0,2-1 0,0-1 0,37 26 0,-46-36 108,0-1-1,0 0 1,1 0-1,-1-1 1,1 0 0,-1-1-1,10 2 1,-12-3-800,-1-1-1,1 0 1,-1 0 0,1 0-1,-1 0 1,10-3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8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8744,'0'0'8713,"12"-6"-8275,8-6-202,56-28 391,-69 37-383,1 0 0,-1 0 0,0 1 1,1 0-1,0 0 0,-1 1 0,1 0 0,0 0 0,10 1 0,-17 0-189,0 1 0,0-1 0,0 1 0,1-1 0,-1 1-1,0-1 1,0 1 0,0 0 0,0-1 0,0 1 0,0 0-1,0 0 1,-1 0 0,1 0 0,0 0 0,0 0 0,-1 0 0,1 0-1,0 0 1,-1 0 0,1 0 0,-1 1 0,0-1 0,1 0-1,-1 0 1,0 0 0,0 1 0,1 1 0,0 40 687,-1-40-697,-5 81 665,0 61 253,6-128-811,1 1-1,1-1 1,0 0-1,1 0 1,1 0 0,10 24-1,-5-19 113,21 35 0,-28-53-217,0 1 0,0-1 0,0 0 0,0 0 0,1 0 0,0 0 0,-1-1 0,1 1 0,1-1 0,-1 0 0,0 0-1,1-1 1,0 1 0,7 2 0,-7-5-11,-1 1 0,0-1 1,1 0-1,-1-1 0,1 1 0,-1-1 0,0 0 0,1 0 1,-1 0-1,0 0 0,0-1 0,0 0 0,0 0 0,0 0 0,0 0 1,-1-1-1,5-2 0,3-4 36,0 0-1,-1-1 1,0 1 0,9-14-1,-5 4 24,-1 0 0,-1-2 0,0 1 0,9-26 0,28-89 445,-38 102-388,-4 8 45,-4 16-62,-1 0 1,1 1 0,8-16 0,-9 21-102,0 0 1,-1 1 0,1-1 0,1 1-1,-1-1 1,0 1 0,0 0 0,1 0 0,0 0-1,-1 1 1,1-1 0,0 0 0,0 1-1,-1 0 1,5-2 0,3 1 5,1 1 0,-1 0 0,1 0 1,-1 1-1,1 0 0,-1 1 0,1 0 0,-1 1 0,15 3 0,9 1 42,15 3 47,-19-3 29,0-2 0,35 2-1,-64-6-265,0 0-1,-1 1 1,1-1 0,0 1-1,0-1 1,-1 1-1,1-1 1,-1 1-1,1 0 1,-1-1 0,1 1-1,-1 0 1,1-1-1,-1 1 1,1 0-1,-1 0 1,0-1-1,1 1 1,-1 0 0,0 0-1,0-1 1,0 1-1,0 0 1,0 1-1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19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9440,'0'0'8118,"6"12"-7658,83 218 2213,-77-192-2201,-6-16 120,1 0 0,1-1-1,16 29 1,-24-50-559,0 1 0,0 0 0,1-1 0,-1 1 1,0-1-1,1 1 0,-1-1 0,0 1 0,1-1 0,-1 0 0,1 1 0,-1-1 1,1 1-1,-1-1 0,1 0 0,-1 1 0,1-1 0,0 0 0,-1 0 0,1 1 0,-1-1 1,1 0-1,0 0 0,-1 0 0,1 0 0,-1 0 0,1 0 0,0 0 0,-1 0 1,1 0-1,0 0 0,-1 0 0,1 0 0,-1-1 0,1 1 0,0 0 0,-1 0 1,1-1-1,-1 1 0,1 0 0,-1-1 0,1 1 0,-1 0 0,1-1 0,-1 1 0,1-1 1,-1 1-1,1-2 0,21-30 284,-17 25-241,9-15 67,72-123 785,-61 108-622,-21 31-247,1 0 0,-1 0 1,0 0-1,0-1 0,-1 1 1,0-1-1,0 0 0,2-9 1,-4 14-43,-1-1 1,0 1 0,1 0 0,-1 0 0,0 0-1,0-1 1,-1 1 0,1 0 0,0 0 0,-1 0 0,0 0-1,1 0 1,-1-1 0,0 1 0,0 0 0,0 1-1,0-1 1,0 0 0,-3-2 0,2 1 3,-1 1 0,0-1 1,0 1-1,0 0 0,0 0 0,-1 0 1,1 0-1,0 1 0,-1 0 0,-5-2 0,-5 0 32,0 0 0,-1 1-1,1 1 1,-25 1 0,7 2 63,1 2 0,-1 1 0,-59 19 0,90-24-112,-1 0-1,1 1 1,-1-1 0,1 0 0,0 1 0,-1 0 0,1-1 0,0 1-1,-1 0 1,1-1 0,0 1 0,0 0 0,0 0 0,0 0-1,0 0 1,0 0 0,0 0 0,0 0 0,0 1 0,1-1-1,-1 0 1,0 0 0,1 1 0,-1-1 0,1 0 0,-1 1 0,1-1-1,0 0 1,-1 1 0,1-1 0,0 1 0,0-1 0,0 1-1,0 1 1,1 1-456,0 0 0,0 0 0,1 0 0,-1 0 0,1 0 0,0 0 0,0-1 1,0 1-1,4 4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2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14272,'0'0'4934,"5"11"-4581,51 152 1207,-41-116-870,3 1 390,-9-31 804,-9-17-1820,0 0 1,0 0 0,0 0 0,1 0 0,-1 0 0,0 0 0,0 0-1,0 0 1,0 0 0,0 0 0,0 0 0,0 0 0,0 0 0,-19-209 1188,17 188-1132,3 0 90,0 0-1,1 0 1,1 1-1,1-1 1,1 1-1,10-27 0,-14 44-172,0 0 0,1 0 0,-1 0-1,1 0 1,0 0 0,-1 1-1,1-1 1,1 1 0,-1 0-1,0-1 1,1 1 0,-1 0 0,1 0-1,-1 0 1,1 1 0,0-1-1,0 1 1,0-1 0,0 1-1,0 0 1,0 0 0,0 0 0,0 1-1,0-1 1,1 1 0,-1 0-1,0 0 1,5 0 0,-4 0 15,0 0 0,1 1 1,-1-1-1,0 1 0,0 0 1,1 0-1,-1 0 0,0 1 1,0-1-1,-1 1 0,1 0 1,0 0-1,0 1 0,-1-1 1,1 1-1,-1 0 0,0-1 1,0 2-1,0-1 0,0 0 1,3 5-1,-5-5-23,0 0 0,-1 0 0,1 0-1,0 1 1,-1-1 0,0 0 0,1 0 0,-1 0 0,-1 0 0,1 0-1,0 1 1,-1-1 0,0 0 0,1 0 0,-1 0 0,0 0-1,-1 0 1,1 0 0,-4 5 0,-3 6 116,0-1 1,-16 19-1,22-30-113,-3 5 38,-18 18 418,23-25-485,0 0-1,0 0 1,-1 1-1,1-1 1,0 0-1,0 1 0,-1-1 1,1 0-1,0 1 1,0-1-1,0 0 1,0 1-1,0-1 0,0 0 1,-1 1-1,1-1 1,0 1-1,0-1 1,0 0-1,0 1 1,0-1-1,0 1 0,0-1 1,1 0-1,-1 1 1,0-1-1,0 0 1,0 1-1,0-1 1,0 0-1,1 1 0,-1-1 1,0 0-1,0 1 1,1-1-1,-1 0 1,0 1-1,0-1 0,1 0 1,-1 0-1,0 1 1,1-1-1,-1 0 1,0 0-1,1 0 1,0 1-1,20 12 152,-15-10-137,83 58-18,-77-52 0,-1 1 0,0 1 0,-1-1 0,1 2 0,9 14 0,-19-24 0,1 1 0,-1-1 0,1 0 0,-1 1 0,0-1 0,0 1 0,0-1 0,0 1 0,-1-1 0,1 1 0,-1 0 0,1-1 0,-1 1 0,0 0 0,0-1 0,0 1 0,-1 4 0,0-4 0,0-1 0,0 0 0,0 0 0,0 0 0,-1 0 0,1 0 0,0 0 0,-1 0 0,0 0 0,1 0 0,-1 0 0,0-1 0,0 1 0,0-1 0,-4 3 0,-2 0 0,-1-1 0,1 0 0,-1 0 0,0 0 0,1-1 0,-1-1 0,0 1 0,-1-1 0,-8-1 0,-22-1-27,-67-10-1,96 7-425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21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793 87 9040,'0'0'6174,"-9"-9"-5846,-30-32 26,35 37-265,0 1 1,0-1 0,-1 1 0,0 0 0,1 0-1,-1 0 1,0 1 0,0 0 0,0 0 0,-1 0 0,1 1-1,0-1 1,-11 0 0,6 1 60,0 1-1,0 0 1,1 1-1,-1 0 1,-16 4-1,15-2-53,-19 4 413,-32 13 0,54-17-330,0 0 0,0 1 0,0 0 1,1 0-1,-1 1 0,1 0 0,0 1 0,-10 10 1,15-14-124,1 0 1,0 0 0,-1 0 0,1 1-1,0-1 1,0 0 0,1 1-1,-1-1 1,1 1 0,-1-1-1,1 0 1,0 1 0,-1-1 0,1 1-1,1-1 1,-1 5 0,11 43 447,-6-30-360,-4-14-115,5 21 258,-1 0 0,2 52 1,-7-70-217,0 0 1,-1 1 0,0-1 0,-1 0-1,0 0 1,-1 0 0,0 0 0,0 0 0,-1-1-1,0 1 1,0-1 0,-9 12 0,8-13-14,-1 1 0,0-1 0,-1 0 0,0-1 1,0 0-1,0 0 0,-1 0 0,0-1 0,0 0 0,0 0 1,-1-1-1,-17 6 0,15-7 1,-1 0 1,1-1-1,-1 0 0,0-1 0,0-1 0,1 0 1,-1 0-1,0-1 0,0 0 0,-12-4 1,13 2 24,0 0 1,0 0-1,1-1 1,-1 0 0,1-1-1,0-1 1,-16-10-1,22 13-39,1 1 0,0-1 0,0 0-1,0 0 1,0 0 0,1 0 0,-1 0-1,1 0 1,0-1 0,0 1 0,0-1 0,0 0-1,0 0 1,1 1 0,0-1 0,0 0-1,0 0 1,0 0 0,1 0 0,-1-1-1,1 1 1,0 0 0,0 0 0,1-5 0,0 6-24,-1 1 0,1-1 0,0 0 0,0 1 1,0-1-1,0 1 0,0 0 0,0-1 1,0 1-1,1 0 0,0 0 0,-1 0 1,1 0-1,0 0 0,0 0 0,0 0 1,0 0-1,3-1 0,-1 1-3,0 0 0,0 0 0,0 1 0,0 0-1,0 0 1,0 0 0,1 0 0,-1 1 0,0-1 0,7 1 0,3 2 16,-1-1 1,1 2-1,-1-1 0,1 2 1,24 10-1,-7 1 75,-2 2-1,0 1 0,0 1 1,41 38-1,22 15 310,-77-62-215,1 1 1,0-2-1,0 0 0,1-1 0,28 9 0,-40-16-163,1 1-1,0-1 1,0 0 0,0 0-1,0 0 1,0-1-1,0 0 1,0 0-1,0-1 1,0 0-1,0 0 1,0 0-1,0 0 1,0-1 0,-1 0-1,1-1 1,-1 1-1,1-1 1,-1 0-1,0 0 1,5-5-1,0 0-4086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0 8136,'0'0'2681,"-13"7"-1780,-134 78 1241,125-71-1631,2 2 0,0 0 1,0 0-1,2 2 0,-22 25 0,39-42-452,0 0 0,0 0-1,0 0 1,1 1-1,-1-1 1,0 0-1,0 1 1,1-1-1,-1 0 1,1 1 0,-1-1-1,1 1 1,-1-1-1,1 1 1,0-1-1,0 1 1,0-1-1,0 1 1,0-1 0,0 1-1,0-1 1,0 1-1,1-1 1,-1 1-1,0-1 1,1 0-1,-1 1 1,1-1 0,0 1-1,-1-1 1,1 0-1,0 0 1,0 1-1,0-1 1,0 0-1,0 0 1,0 0 0,0 0-1,0 0 1,1 0-1,-1 0 1,0-1-1,1 1 1,-1 0-1,3 0 1,5 3 122,0 0-1,0-1 1,0 0-1,0-1 1,18 2 0,-2-1 21,0-2 0,0-1 0,0-1-1,-1-1 1,1-1 0,0-2 0,-1 0 0,0-1 0,0-2 0,35-15 0,-26 8 31,52-26 364,-78 37-499,1 0 0,-1-1 0,0 0 1,-1-1-1,1 0 0,-1 0 0,0 0 0,6-9 0,-11 13-67,0 1 0,0 0-1,0-1 1,0 1 0,0-1-1,0 0 1,-1 1 0,1-1-1,-1 1 1,1-1 0,-1 0-1,1 0 1,-1 1 0,0-1-1,0 0 1,0 0 0,0 1-1,0-1 1,0 0 0,0 1 0,-1-1-1,1 0 1,-1 0 0,1 1-1,-1-1 1,0 1 0,1-1-1,-1 0 1,0 1 0,0-1-1,0 1 1,0 0 0,0-1-1,-1 1 1,1 0 0,0 0-1,-1 0 1,1 0 0,-2-1 0,-4-3 35,-1 2 1,1-1 0,-1 1 0,0 0-1,0 0 1,0 1 0,-12-2 0,-14 0 23,0 2 1,0 1-1,0 2 1,0 1-1,0 1 1,0 2-1,1 2 1,-1 1-1,-37 14 1,61-18-108,1-1 0,0 2 0,0-1 0,0 1 0,0 1 0,1-1 0,-12 11 0,-7 13-3627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23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9648,'0'0'8905,"-6"13"-8427,1-2-362,0-1 2,0 1-1,0 0 1,1 0-1,1 0 1,0 1 0,-3 19-1,4 14 351,2 1-1,2-1 1,9 56-1,2 25 358,1 209 1935,-14-303-2387,0-18-29,0-1-1,1 1 1,4 22-1,-8-25 773,3-11-1097,0 0 0,0 0 0,0 0 0,0-1 0,0 1 0,0 0 0,0 0 0,0 0 0,0 0 0,0 0 0,0 0 0,0 0 0,0 0 0,0-1 0,0 1 0,0 0 0,0 0 0,0 0 0,0 0 0,-1 0 0,1 0 0,0 0 0,0 0 0,0-1 0,0 1 0,0 0 0,0 0 0,0 0 0,0 0 0,0 0 0,0 0 0,-1 0 0,1 0 0,0 0 0,0 0 0,0 0 0,0 0 0,0 0-1,0 0 1,0 0 0,-1 0 0,1 0 0,0 0 0,0 0 0,0 0 0,0 0 0,0 0 0,0 0 0,0 0 0,0 0 0,-1 0 0,1 0 0,0 0 0,0 0 0,0 0 0,0 0 0,0 0 0,0 0 0,0 0 0,0 1 0,0-1 0,-1 0 0,1 0 0,-16-25 576,9 14-365,0-1 1,-7-20 0,13 27-193,-1 1 0,1-1 0,0 0 1,1 1-1,-1-1 0,1 0 0,-1 1 1,2-1-1,-1 0 0,0 0 0,2-6 0,6-13-2,0 0 0,2 0-1,0 1 1,2 0-1,1 0 1,0 2 0,2 0-1,0 0 1,1 1 0,2 1-1,0 1 1,0 1-1,30-21 1,-38 30-27,0 1-1,1 0 1,0 0-1,0 1 1,1 1 0,0 0-1,0 1 1,23-6-1,-33 10-9,1 0 0,-1 0-1,0 0 1,0 0-1,0 0 1,0 1-1,1-1 1,-1 0 0,0 1-1,0 0 1,0-1-1,0 1 1,0 0 0,0 0-1,0 0 1,-1 1-1,1-1 1,2 2-1,-1 0 5,0 1-1,0-1 0,0 0 0,-1 1 0,1 0 0,-1 0 0,0 0 1,3 7-1,-2-3 7,-1 0 0,0 0 0,0 0 0,-1 0 0,0 0 0,0 0 0,-1 1 0,0-1 0,-2 12 0,1-14 13,0-1-1,-1 1 1,0-1-1,0 1 1,-1-1 0,0 0-1,0 0 1,0 0-1,0 0 1,-1 0 0,1-1-1,-1 0 1,0 1-1,-1-1 1,1-1 0,-1 1-1,0-1 1,0 0-1,0 0 1,0 0 0,0-1-1,-1 1 1,1-1-1,-1-1 1,1 1 0,-1-1-1,0 0 1,0 0-1,-8 0 1,-26-7 182,51 18-204,14 8 0,-2 1 0,39 45 0,-20-20 0,-16-14 0,-22-25 0,1-1 0,0 1 0,0-1 0,1 0 0,0-1 0,0 1 0,0-1 0,1 0 0,-1 0 0,1-1 0,9 4 0,-16-8 0,1 0 0,-1 0 0,1 0 0,0 0 0,-1 0 0,1 0 0,-1 0 0,1 0 0,0-1 0,-1 1 0,1 0 0,-1 0 0,1-1 0,-1 1 0,1 0 0,-1-1 0,1 1 0,-1 0 0,1-1 0,-1 1 0,1-1 0,-1 1 0,1-1 0,-1 1 0,0-1 0,1 1 0,-1-1 0,0 1 0,0-1 0,1 1 0,-1-1 0,0 1 0,0-2 0,9-23 0,-8 21 0,16-47 881,-2 20-5842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31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9144,'0'0'9151,"2"16"-8673,1 0-351,3 20 507,14 50-1,-15-68-357,4 12 235,1-1 1,2 0-1,0 0 1,18 28 0,-13-37 15,-14-17-425,0 0-1,-1-1 1,0 1 0,1 0 0,-1 0-1,0 1 1,-1-1 0,1 0 0,0 1-1,1 4 1,5 16 598,-6-19-474,0-1 0,-1 1 1,1 0-1,-1 0 0,1 9 1,-2-14-178,0 1 0,0 0 1,1-1-1,-1 1 1,0 0-1,0 0 1,0-1-1,1 1 1,-1-1-1,0 1 0,1 0 1,-1-1-1,1 1 1,-1-1-1,1 1 1,-1-1-1,2 2 1,3 7 519,-27-411 995,21 389-1470,-1 0-1,2 0 0,0 1 0,3-26 0,-3 35-70,1 0-1,0 0 1,-1 0 0,1 0-1,0 0 1,1 0 0,-1 1 0,0-1-1,1 0 1,-1 1 0,1-1-1,0 1 1,0-1 0,0 1 0,0 0-1,1 0 1,-1 0 0,0 0-1,1 0 1,-1 1 0,1-1 0,0 1-1,0-1 1,-1 1 0,1 0-1,5-1 1,1 1 9,1 0 1,-1 0-1,0 1 1,0 0-1,1 1 0,-1 0 1,13 3-1,64 21 237,-75-20-198,0 0 0,16 9 0,-17-7 55,1-2 1,17 8-1,-11-5 173,-13-3-4686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37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7832,'0'0'12931,"4"10"-12599,-2-7-298,1 5 82,1 1-1,-2-1 0,1 1 0,-1-1 1,0 1-1,-1 0 0,1 9 0,-8 292 5606,17-310-5350,240-16 996,-247 16-1330,2 0 102,0 0 0,0 0 0,-1 0 0,1 1 0,0 0 0,0 0 0,9 4 0,-7-5 281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4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22 7936,'0'0'9347,"-6"10"-9093,3-4-213,-3 3 23,1 0 0,1 0-1,0 1 1,0 0 0,1-1 0,-3 15 0,-22 113 624,-18 121 349,32-112-519,-23 141 651,24-248-850,3-16 10,9 4 101,1-16 166,-9-53 204,11-32-571,2-1 0,29-145 0,-12 118-72,-12 53-54,1 0 1,3 1-1,34-85 1,-38 112-71,-3 7-11,1 0 1,0 0-1,1 0 1,0 1-1,19-22 1,-20 28-17,9-10 8,1 0-1,0 1 0,1 0 0,28-17 0,-41 30-12,0 0 0,0 1-1,0-1 1,0 1 0,1 0 0,-1 0-1,1 1 1,-1-1 0,1 1 0,0 1-1,0-1 1,-1 1 0,1 0 0,0 0-1,0 1 1,-1-1 0,1 1 0,0 1-1,-1-1 1,1 1 0,-1 0 0,1 0-1,8 5 1,-10-4 4,1 0-1,0 0 0,-1 1 1,0 0-1,0 0 0,0 0 1,-1 0-1,1 0 0,-1 1 1,0-1-1,0 1 0,0 0 1,-1 0-1,0 0 0,0 0 1,0 1-1,0-1 0,-1 0 1,0 1-1,1 9 0,-2-6 2,0-1 0,-1 1 0,1 0 0,-2-1 0,1 1 0,-1-1 1,0 0-1,-1 1 0,0-1 0,0 0 0,-1 0 0,-9 14 0,-2-2 6,0-1 1,-2-1 0,0 0 0,-1-1 0,-1-1-1,-21 15 1,-15 6 83,-61 30 0,60-38-12,24-13 59,-1 1 0,-50 37 0,75-45 76,16-10-40,1-1-193,145-16 48,-143 16-44,1 0 0,0 1 1,-1 1-1,1 0 1,0 1-1,-1 0 1,15 3-1,-19-2 2,0 0 1,0 1-1,0 0 0,0 0 1,-1 0-1,1 0 0,-1 1 1,0 0-1,0 1 1,-1 0-1,1-1 0,7 11 1,7 8-39,-1 0 1,27 47-1,-42-63 37,-1 0-1,1 0 1,-1 0-1,0 0 1,-1 1-1,0-1 1,0 1-1,0-1 1,-1 1-1,0 0 1,-1 0 0,0 0-1,0-1 1,-1 1-1,0 0 1,-2 10-1,-2-6 6,-1-1 1,0-1-1,-1 1 0,0-1 0,-1 0 0,0-1 1,-11 11-1,12-12 5,-1-1 10,0 1 1,0-2-1,-1 1 0,0-1 1,0 0-1,0-1 0,-1 0 1,1-1-1,-1 0 1,-1 0-1,-10 2 0,-15 2 116,-70 5 0,71-9-29,-71 3 492,105-7-588,1-1 0,-1 1 0,1 0-1,-1 0 1,1 0 0,0 0-1,-1 0 1,1-1 0,-1 1 0,1 0-1,0 0 1,-1-1 0,1 1-1,0 0 1,-1 0 0,1-1-1,0 1 1,0 0 0,-1-1 0,1 1-1,0 0 1,0-1 0,-1 1-1,1-1 1,0 1 0,0 0 0,0-1-1,0 1 1,0-1 0,0 1-1,0-1 1,0 1 0,0-1-1,0 1 1,0 0 0,0-1 0,0 1-1,0-1 1,0 1 0,0-1-1,0 1 1,1-1 0,3-13-3643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4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26 656 9648,'0'0'8102,"7"-9"-7803,18-30 6,-18 29 12,-7 9-193,0 1 0,0-1 0,1 0 0,-1 1 0,0-1 0,0 1 0,0-1 0,0 0 0,0 1 0,0-1 0,0 0 0,0 1 0,-1-1 0,1 0 0,0 1 0,0-1 0,0 1 0,-1-1 0,1 0 0,0 1 0,0-1 0,-1 1 0,1-1 0,-1 1 0,1-1 0,-1 0 0,-8 15 693,-6 33-718,-13 63 415,25-93-427,0 0 1,2 0-1,0 0 1,2 28-1,0-27 19,1 17 128,-2-34-214,0 1-1,0-1 1,0 0-1,1 1 1,-1-1-1,0 0 1,1 0-1,-1 1 1,1-1-1,0 0 1,-1 0-1,1 0 1,0 1-1,0-1 1,0 0-1,-1 0 1,1 0-1,2 1 1,-1-2-3,1-1 0,-1 1 0,0 0 1,1-1-1,-1 0 0,0 1 0,1-1 1,-1 0-1,0 0 0,0-1 0,0 1 0,0 0 1,0-1-1,3-2 0,11-11 45,-2-1 0,1 0 0,-2-1 0,18-29 0,6-7 92,-13 18 173,-24 59-170,-2-10-160,1 1 0,1-1 1,0 0-1,1 0 0,1 1 0,0-1 0,0 0 0,2 0 0,0 0 1,0-1-1,1 1 0,11 19 0,-15-32 6,0 0 0,1 1-1,-1-1 1,0 0 0,1 0 0,-1 0 0,1 0 0,-1 0 0,1-1 0,0 1-1,-1 0 1,1-1 0,0 1 0,-1-1 0,1 0 0,0 1 0,0-1-1,-1 0 1,1 0 0,0 0 0,0 0 0,-1 0 0,1-1 0,0 1 0,-1 0-1,1-1 1,2 0 0,3-1 12,-1 0-1,1-1 1,0 0 0,-1 0-1,9-6 1,3-3 17,-1-2 0,-1 0 1,0-1-1,-1-1 0,14-19 0,59-94 163,-70 101-147,0-3 16,-2-1 1,19-56-1,-20 50-20,47-158 224,-51 159-216,9-43 137,11-90-1,-32 162-135,-4 20-89,-5 27-31,-6 45 0,4-15 23,1-19 32,-5 24-35,2 0 1,-6 138-1,20-182 52,5 110 97,-4-124-89,2-1 0,0 0 0,0 0 0,2 0 1,0 0-1,13 26 0,-4-7 41,-12-26-15,1-1 0,0 0 1,1 0-1,5 10 0,-8-16-32,0 0 0,-1 0-1,1 0 1,-1 0 0,1 0-1,-1 0 1,1 0 0,-1 0-1,0 0 1,1 0 0,-1 0-1,0 0 1,0 0-1,0 0 1,0 0 0,0 0-1,0 0 1,0 0 0,0 0-1,0 0 1,-1 0 0,1 1-1,0-1 1,-1 0 0,1 0-1,-1-1 1,1 1-1,-1 0 1,1 0 0,-2 2-1,0-2-34,1 1 0,0-1 0,-1 0 0,0 1 0,1-1 0,-1 0-1,0 0 1,1 0 0,-1 0 0,0 0 0,0 0 0,0-1 0,0 1 0,-4 0-1,-2-1-3541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0:4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10848,'0'0'6042,"11"-7"-5693,1-1-230,1 0 0,1 1-1,-1 0 1,1 1-1,0 1 1,0 0-1,1 1 1,16-2-1,72 2 540,4 0 136,-72-1-362,1 2 0,0 2 0,55 4 0,-60-1-90,-22-2-114,0 1-1,0 0 1,0 0 0,13 4 0,-7-1 321,-9-4-49,-9-4 243,0 1-564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340 642 8432,'0'0'7686,"-10"-3"-7460,1 0-192,-1-1 130,0 1 0,-1 0 0,1 1 0,0 0 0,-1 0 0,-17 0 0,20 4-64,0-1-1,0 1 1,0 0 0,0 1-1,1 0 1,-1 0 0,1 1-1,-9 5 1,-5 5 262,-27 22-1,40-29-284,1 1 0,0-1-1,0 1 1,0 0 0,1 1-1,1-1 1,-1 1 0,1 1 0,1-1-1,0 1 1,0-1 0,1 1-1,0 0 1,1 0 0,0 1 0,0-1-1,1 0 1,1 1 0,-1-1-1,2 1 1,0-1 0,0 0 0,1 1-1,0-1 1,0 0 0,1 0-1,1 0 1,0-1 0,0 1 0,1-1-1,0 0 1,0 0 0,1 0 0,0-1-1,1 0 1,13 13 0,-16-18-64,1 1 1,0-1 0,0 0 0,0 0 0,0 0-1,0-1 1,0 0 0,1 0 0,-1 0 0,1-1-1,9 2 1,6-1 31,38 0-1,-45-2-16,0-1-14,-1 1-1,0-2 0,1 0 1,-1 0-1,0-1 0,19-8 0,-9 1 25,1-1 0,30-20 0,1-1 47,-36 22-39,0-1 0,0 0 0,-2-2 0,1 0 0,-1 0 0,25-28 0,-36 33-22,0 1 1,-1-1 0,0 0-1,0 0 1,6-15-1,-10 21-15,0 0-1,-1 0 1,1-1-1,-1 1 1,1 0-1,-1 0 1,0-1-1,1 1 1,-1 0-1,0-1 1,-1 1-1,1 0 1,0-1-1,-1 1 0,1 0 1,-1-1-1,0 1 1,0 0-1,0 0 1,0 0-1,0 0 1,0 0-1,0 0 1,-1 0-1,1 0 1,-1 0-1,0 1 0,-1-3 1,1 4 0,1-1 1,0 1-1,-1-1 1,1 1-1,0 0 1,-1-1-1,1 1 1,-1 0-1,1 0 0,-1 0 1,1 0-1,0 0 1,-1 0-1,1 0 1,-1 1-1,1-1 1,-1 0-1,1 1 0,0-1 1,-1 1-1,1 0 1,0-1-1,0 1 1,-2 1-1,-32 22 100,33-22-97,-7 6 12,0-1 0,0 2 0,1-1 0,0 1 0,-13 19-1,17-22-16,0 1 0,1 0 0,0 0 0,0 0 0,1 1 0,0-1-1,0 1 1,1 0 0,0-1 0,0 9 0,1-5-1,1 0-1,0 0 1,0 0 0,1 0 0,1 0-1,0-1 1,0 1 0,1-1 0,1 0-1,-1 0 1,2 0 0,5 9 0,-7-14-3,-1-1 1,1 1 0,0-1-1,1 1 1,-1-1 0,1 0 0,-1-1-1,1 1 1,0-1 0,8 4-1,-9-6-1,0 1-1,0-1 0,1 0 0,-1 0 0,0 0 0,1-1 0,-1 1 0,0-1 0,1 0 1,-1 0-1,1-1 0,-1 0 0,0 1 0,0-1 0,7-3 0,-3 2 6,-1-1-1,0 0 1,0 0-1,-1-1 1,1 0 0,-1 0-1,1-1 1,-1 0-1,-1 0 1,1 0-1,-1-1 1,0 1-1,8-12 1,-10 11 0,1 0 1,-2-1-1,1 1 0,-1-1 1,0 1-1,0-1 0,0 0 1,-1 0-1,0 0 0,-1 1 1,0-1-1,0 0 1,0 0-1,-1 0 0,-2-11 1,2 10 29,-1-1 0,-1 1 0,1 0 0,-1 0 0,-6-12 1,7 18-18,1 0 1,0 0 0,-1 0 0,1 0-1,-1 0 1,0 0 0,0 0 0,1 1-1,-1-1 1,0 1 0,-1-1 0,1 1 0,0 0-1,0-1 1,-1 1 0,1 0 0,0 1-1,-1-1 1,1 0 0,-1 1 0,1-1-1,-1 1 1,-2 0 0,45-3-56,0-1-1,0-2 1,0-1 0,-1-3-1,57-20 1,-83 24 13,-9 5 30,0 0 1,0-1-1,0 0 0,0 1 0,-1-2 1,1 1-1,-1 0 0,1 0 0,-1-1 1,0 0-1,4-4 0,-6 6 1,-1 0 1,0 0-1,1 0 0,-1 0 0,0 0 1,0 0-1,0 0 0,0 0 0,0 0 0,0 0 1,0 0-1,0 0 0,0 0 0,-1-2 0,1 3 1,0-1 0,0 0 0,-1 1 0,1-1 0,0 0 0,0 1 0,0-1 0,0 0 0,0 1 0,0-1 0,0 0 0,0 1-1,0-1 1,0 0 0,0 1 0,1-1 0,-1 0 0,0 1 0,0-1 0,1 0 0,-1 1 0,0-1 0,1 1 0,-1-1 0,1 1 0,-1-1-1,1 1 1,-1-1 0,1 0 0,11-8 224,-11 8-228,0 0 1,0 0-1,0 0 1,0 0-1,0 0 0,1 0 1,-1 0-1,0 0 0,1 1 1,2-2-1,0 1 1,0 0 0,0 0 0,1 1 0,-1-1 0,0 1 0,1 0 0,-1 0 0,0 1 0,0-1 0,1 1 0,-1 0 0,0 0 0,0 1 0,0-1-1,0 1 1,0 0 0,0 0 0,0 0 0,-1 0 0,1 1 0,-1-1 0,0 1 0,0 0 0,1 0 0,-2 0 0,1 1 0,0-1 0,-1 1 0,1-1 0,-1 1 0,0 0 0,2 6 0,15 35 37,4 14-14,-20-49-27,0 1 0,1-1-1,0 0 1,1 0 0,0 0-1,0 0 1,1-1 0,7 10-1,-7-12 1,-6-6 0,1 1 0,0-1 0,0 0 0,0 1 0,0-1 0,0 1 0,0-1 0,0 0 0,1 0 0,-1 0 0,0 0 0,1 0 0,-1 0 0,1 0 0,-1 0 0,1 0 0,-1-1 0,1 1 0,-1-1 0,1 1 0,0-1 0,-1 0 0,1 1 0,0-1 0,0 0 0,-1 0 0,1 0 0,0 0 0,-1-1 0,1 1 0,0 0 0,-1-1 1,4 0-1,3-2 4,-1 1-1,0-1 1,1 0 0,-1-1 0,-1 0 0,1 0 0,0 0 0,-1-1 0,0 0 0,0 0 0,-1-1 0,1 1 0,-1-1 0,0 0 0,-1-1 0,1 1 0,3-10 0,0 2 14,-2-1 0,0 0 0,-1-1 1,0 1-1,-1-1 0,-1 0 0,2-23 0,-5 31 14,0-1 0,-1 1-1,-3-16 1,-1-17 372,5 40-406,0 1 1,0-1-1,0 1 1,0-1-1,0 1 1,0-1-1,1 1 1,-1-1-1,0 1 1,0-1-1,0 1 1,0-1-1,1 1 1,-1-1-1,0 1 1,0-1-1,1 1 1,-1 0-1,0-1 1,1 1-1,-1 0 1,1-1-1,-1 1 1,0 0-1,1-1 1,-1 1-1,1 0 1,0-1 0,17 1-33,15 12-45,-15-3 9,33 20 0,-45-25 56,0 1 0,0 0 0,0 0 0,-1 1 0,1 0 0,-2 0 1,1 0-1,4 8 0,-1 1-16,-1-1 1,0 2-1,-1-1 0,-1 1 1,0-1-1,2 22 0,-6-32 19,1 0-1,-1 0 0,1 0 1,0-1-1,0 1 0,0 0 1,1-1-1,0 0 0,0 1 1,0-1-1,0 0 1,0 0-1,1-1 0,0 1 1,0-1-1,0 0 0,0 0 1,0 0-1,1 0 0,-1-1 1,1 0-1,6 2 1,-6-3 9,0 0 1,1-1-1,-1 0 1,0 0 0,1 0-1,-1-1 1,1 0 0,-1 0-1,0 0 1,0-1 0,7-2-1,1-1 14,0-1-1,-1-1 0,16-10 1,-6 3 2,-1-2 1,25-24-1,-40 35-10,-1-1-1,0 0 1,0 0-1,0 0 0,-1 0 1,0-1-1,0 0 1,-1 1-1,0-1 1,0-1-1,0 1 0,2-14 1,-4 15 6,0 1-1,-1-1 1,0 0 0,0 0 0,0 1 0,-1-1 0,1 0-1,-3-5 1,3 9-6,-1 1 0,1 0 0,-1 0 0,1 0 0,-1 0 0,1 0 0,-1 0 0,0 0 0,0 0 0,0 0 0,1 0 0,-1 0 1,0 1-1,0-1 0,0 0 0,0 0 0,-2 0 0,1 0 0,0 1 1,0 0 0,0-1-1,0 1 1,0 0 0,0 0 0,0 0-1,0 0 1,0 0 0,1 1-1,-1-1 1,0 1 0,0-1-1,-3 2 1,-1 0 1,-1 0 1,1 1-1,0 0 0,0 0 0,0 0 0,0 1 0,0 0 1,1 0-1,0 0 0,0 1 0,0-1 0,0 1 0,1 0 1,0 1-1,0-1 0,-6 12 0,7-11-15,0-1 0,1 1 0,0-1-1,0 1 1,0 0 0,1 0 0,0 0 0,0 0-1,0 0 1,1 0 0,0 0 0,0 0 0,0 0-1,1 0 1,0 0 0,0 0 0,0 0 0,1 0-1,0-1 1,0 1 0,1 0 0,5 8 0,-6-9-5,0-1 0,1 0 1,-1 0-1,1 0 0,0 0 1,0 0-1,0 0 0,1-1 1,-1 0-1,1 1 1,0-1-1,6 3 0,-5-3-1,1-1 0,-1 0-1,1-1 1,0 1-1,-1-1 1,1 0-1,0 0 1,0-1 0,0 0-1,7-1 1,5 0 3,0-1 0,0-1 1,-1-1-1,28-9 0,63-32 7,-75 31 17,21-13-10,83-57 0,-101 61-32,6 2 364,-47 28-280,0 0 0,-1 0 0,-8 8 0,-6 8 3,-6 6 22,15-17-24,1 1 0,-14 20 0,22-30-43,0 0 1,0 1-1,0-1 1,1 1-1,0 0 1,-1-1-1,1 1 1,1 0 0,-1 0-1,0 0 1,1-1-1,0 1 1,0 0-1,0 0 1,1 6-1,0-7-7,0 0 0,0 0 0,1 0-1,-1 0 1,1 0 0,0-1 0,-1 1 0,1-1 0,0 1-1,1-1 1,-1 0 0,0 1 0,1-1 0,-1 0-1,1-1 1,0 1 0,-1 0 0,1-1 0,6 3 0,-3-2-4,0 0 1,0 0 0,1 0 0,-1-1 0,0 0 0,1 0-1,0-1 1,10 0 0,-3-2 1,-1 0 0,1-2 0,-1 1 0,0-2 0,0 1 0,-1-2 0,0 0 0,1 0 0,12-10 0,-7 3 2,0-1-1,-1 0 1,0-1-1,27-34 0,-18 14 17,-1-1 0,-2-1 0,-1-1 0,-2-1 0,-2-1 0,-2-1 0,-1 0 0,-2-1 0,8-46 0,-8 28 71,-3-1 0,-3 0 0,1-96 0,-9 149-81,0 1-1,0 0 1,-1 0-1,0 0 1,-3-10-1,4 16-9,1-1 1,-1 1-1,0 0 1,1 0-1,-1 0 0,0 0 1,1 0-1,-1 0 0,0 0 1,0 0-1,0 0 1,0 0-1,0 0 0,0 1 1,0-1-1,-2-1 0,2 2 0,0 0 0,0 0-1,0 0 1,0 0 0,0 1 0,0-1-1,0 0 1,0 0 0,0 1-1,0-1 1,0 0 0,0 1-1,0-1 1,0 1 0,1-1-1,-1 1 1,0-1 0,0 1-1,0 0 1,1 0 0,-1-1-1,0 1 1,1 0 0,-1 0-1,0 1 1,-6 9-10,1 0 1,1 0-1,0 1 0,0 0 0,1 0 1,-4 18-1,3-11-9,-3 19-56,1 0 0,2 0-1,0 55 1,3-44-5,1 31-107,11 104 1,-6-162 144,1 0-1,0 0 1,2-1 0,14 32 0,-5-14-18,-16-36 51,1 0-1,0 0 0,0-1 1,0 1-1,1-1 1,-1 1-1,0-1 0,1 1 1,0-1-1,-1 0 1,1 0-1,0 1 1,0-1-1,1-1 0,-1 1 1,0 0-1,1-1 1,-1 1-1,0-1 0,6 3 1,-5-4 8,-1 0 0,0-1 1,0 1-1,0-1 0,1 1 0,-1-1 1,0 1-1,3-3 0,4 0 4,-2 0 7,0 0 1,0-1-1,0 0 0,-1 0 1,1-1-1,-1 0 0,0 0 1,0 0-1,-1-1 0,7-8 1,3-2 3,-6 9 12,-1-2-1,-1 1 1,1-1 0,-1 0 0,-1-1-1,0 0 1,0 0 0,7-18 0,-11 22 1,1 1 1,0-1-1,0 0 1,0 1-1,5-6 1,-3 4 68,-3 13 75,2 39-108,4 29-86,-6-66 12,-1 0 0,1-1 0,1 1 0,0-1 1,0 1-1,0-1 0,6 8 0,-8-13 8,0 0-1,1 0 1,-1-1-1,1 1 1,-1 0-1,1 0 1,0-1-1,0 1 1,0-1 0,-1 0-1,1 0 1,1 1-1,-1-1 1,0 0-1,0-1 1,0 1-1,1 0 1,-1-1-1,0 1 1,0-1 0,1 0-1,-1 0 1,1 0-1,-1 0 1,0 0-1,1 0 1,-1 0-1,0-1 1,1 1-1,-1-1 1,2-1-1,7-2 14,-1-1-1,0-1 0,0 1 1,0-2-1,10-8 0,-11 7 8,0 0-1,0-1 0,-1 0 0,7-11 0,-6 9 31,-1 0 1,17-15-1,-24 26-44,-1 0-1,0-1 1,0 1-1,1 0 1,-1-1-1,0 1 1,0 0-1,1 0 1,-1 0-1,0-1 1,1 1-1,-1 0 1,0 0-1,1 0 0,-1 0 1,0 0-1,1-1 1,-1 1-1,1 0 1,-1 0-1,0 0 1,1 0-1,-1 0 1,0 0-1,1 0 1,-1 0-1,1 0 1,-1 1-1,0-1 1,1 0-1,3 12 76,-7 28-77,2-26 12,1-6-14,0 0 1,0 0-1,1 0 0,0 0 0,5 14 0,-6-19-3,1-1 1,0 1-1,0-1 1,0 0-1,0 0 1,0 1 0,0-1-1,1 0 1,-1 0-1,1 0 1,-1-1-1,1 1 1,0 0-1,0 0 1,0-1-1,0 1 1,0-1-1,0 0 1,0 0 0,0 1-1,0-2 1,4 2-1,-1-2-1,0 0-1,0 0 0,0-1 1,0 0-1,0 0 1,0-1-1,0 1 0,-1-1 1,1 0-1,-1 0 1,1-1-1,3-2 0,-4 3-1,5-3 0,0 0-1,-1 0 1,0-1-1,0 0 0,-1-1 1,1 1-1,-1-1 1,-1-1-1,0 0 1,8-11-1,-12 15 16,1 0 0,-1 0 0,-1 0 1,1-1-1,-1 1 0,1-1 0,-1 1 0,0-1 0,-1 0 0,1 1 0,-1-1 0,0 0 0,0 1 0,-1-1 0,1 0 0,-1 1 0,0-1 0,0 1 0,0-1 0,-1 1 1,0 0-1,0-1 0,0 1 0,-3-5 0,3 6 9,0 0 0,0 1 1,0-1-1,0 1 0,0-1 1,0 1-1,-1-1 0,1 1 0,-1 0 1,0 0-1,1 1 0,-1-1 1,0 0-1,0 1 0,0 0 1,0 0-1,-1-1 0,1 2 0,0-1 1,0 0-1,-1 1 0,1 0 1,0-1-1,-1 1 0,1 0 1,0 1-1,0-1 0,-1 1 0,1-1 1,0 1-1,0 0 0,0 0 1,0 1-1,-1-1 0,2 1 1,-1-1-1,-4 4 0,-11 12 54,18-16-74,-1-1-1,1 0 1,0 1-1,-1-1 0,1 0 1,0 1-1,-1-1 1,1 0-1,0 1 0,0-1 1,0 0-1,0 1 1,-1-1-1,1 1 1,0-1-1,0 1 0,0-1 1,0 0-1,0 1 1,0-1-1,0 1 0,0-1 1,0 1-1,0-1 1,0 0-1,0 1 0,0-1 1,0 1-1,1-1 1,-1 0-1,0 1 0,0-1 1,0 1-1,1-1 1,-1 0-1,0 1 1,0-1-1,1 0 0,-1 1 1,0-1-1,1 0 1,-1 0-1,0 1 0,1-1 1,-1 0-1,0 0 1,1 0-1,-1 1 0,1-1 1,-1 0-1,0 0 1,1 0-1,-1 0 1,1 0-1,-1 0 0,1 0 1,3 0-12,1-1 0,-1 1 0,0-1 0,0 0 0,0 0 0,0-1 0,5-2 0,3 0 0,50-22-11,-51 20 13,0 1 0,0 0 0,0 1 1,1 0-1,-1 1 0,1 0 0,0 1 0,0 0 0,0 1 0,24 0 0,-29 2 0,1 0-1,-1 1 1,1-1-1,-1 2 1,1-1 0,-1 1-1,0 0 1,0 0-1,9 6 1,-12-6 8,-1 0 0,1 0 0,-1 0 0,0 1 0,1-1 0,-2 1 0,1 0 0,0 0 0,-1 0 0,1 0 0,-1 0 0,0 0 0,-1 1 0,1-1 0,-1 1 0,2 6 0,-2-1 23,1 0-1,-1 0 0,-1 0 0,0 0 0,0 0 0,-1 0 1,-2 11-1,3-7 128,0-14-146,0 1 0,0-1 0,0 0 1,0 0-1,0 0 0,0 0 0,1 0 1,-1 0-1,0 0 0,0 0 0,0 1 0,0-1 1,1 0-1,-1 0 0,0 0 0,0 0 1,0 0-1,0 0 0,1 0 0,-1 0 0,0 0 1,0 0-1,0 0 0,0 0 0,1 0 1,-1 0-1,0 0 0,0 0 0,0 0 1,0 0-1,1-1 0,-1 1 0,0 0 0,0 0 1,0 0-1,0 0 0,0 0 0,1 0 1,-1-1-1,22-20 183,-8 6-121,-3 6-27,-6 5-22,0 0 1,0 0-1,1 1 1,6-4-1,-11 6-11,0 0 0,1 1 0,-1-1 1,0 1-1,0 0 0,1-1 0,-1 1 0,0 0 0,1 0 0,-1 0 0,0 0 1,1 0-1,-1 0 0,0 0 0,1 0 0,-1 1 0,0-1 0,0 0 1,1 1-1,-1-1 0,0 1 0,0-1 0,0 1 0,1 0 0,1 1 0,6 7 22,0 1-1,0 0 1,0 0-1,-1 1 1,7 13-1,-12-19-7,-1-1 0,1 1 0,0-1 0,1 0 0,-1 0 0,1 0 0,0 0 0,0-1 0,0 0 1,0 1-1,0-2 0,1 1 0,5 3 0,-7-6-22,-13-19-721,-13-16-988,18 28-1184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13168,'0'0'3543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10752,'0'0'3006,"20"5"-2564,54 11-86,1-4 0,79 4 1,-72-13 79,0-4 0,125-17 0,-163 7-570,0-1 0,78-34 0,-104 39-868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2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0 889 8936,'0'0'3073,"11"-13"-2501,155-205 1459,-138 176-1433,-2-2 0,35-83 0,20-102 1021,-76 210-1454,19-72 469,-22 81-487,0-1 1,-1 1-1,-1-1 1,0 0 0,0 0-1,-3-17 1,3 27-119,0 1 1,0-1-1,-1 0 0,1 1 1,0-1-1,0 1 0,0-1 1,0 0-1,-1 1 1,1-1-1,0 0 0,-1 1 1,1-1-1,0 1 1,-1-1-1,1 1 0,-1-1 1,1 1-1,-1-1 1,1 1-1,-1-1 0,0 1 1,0 0-5,1 0 0,-1 0 0,1 0 0,-1 0 0,1 0-1,-1 0 1,0 0 0,1 0 0,-1 0 0,1 1 0,-1-1 0,1 0 0,-1 0 0,1 1 0,-1-1 0,1 0 0,0 1 0,-1-1 0,1 1 0,-1 0 0,-3 3 59,1 0 0,0 1 1,0 0-1,-5 8 0,-3 13 79,1 0-1,-12 51 1,-6 61 109,23-103-198,2 1 1,1 0-1,1 1 1,2-1-1,2 0 0,1 0 1,2-1-1,2 1 1,23 67-1,-27-93-47,0 0 0,0 0 0,1-1 0,1 0-1,0 0 1,0 0 0,12 13 0,-15-19-18,0 0 0,0-1 1,0 1-1,0-1 0,0 0 0,1 0 0,-1 0 0,0 0 0,1-1 1,0 1-1,-1-1 0,1 0 0,0 0 0,0 0 0,0 0 0,-1-1 1,1 0-1,0 1 0,0-2 0,0 1 0,0 0 0,0-1 0,7-1 1,8-5 22,0 0 1,-1-2-1,1 0 1,17-12-1,64-49 131,-93 65-132,0-1-1,0 0 1,0 0-1,-1-1 1,0 0-1,0 0 1,-1 0-1,1-1 1,-2 1 0,1-1-1,-1-1 1,6-15-1,-10 22 329,-1 6-125,-8 18-27,-8 32-75,14-44-97,2 0 1,-1 0-1,2 0 0,-1 0 0,1 0 1,2 11-1,-2-17-19,1-1-1,0 1 1,0-1 0,0 0 0,0 1-1,0-1 1,1 0 0,-1 1 0,4 3-1,-4-6-7,0 0-1,0 1 0,0-1 0,1 0 0,-1 0 0,0 0 1,1 0-1,-1 0 0,0 0 0,1 0 0,0-1 0,-1 1 1,1 0-1,-1-1 0,1 1 0,0-1 0,-1 0 0,1 0 1,0 1-1,2-1 0,-1 0 9,1 0 1,-1-1-1,1 1 1,-1 0-1,1-1 1,-1 0-1,1 0 0,-1 0 1,1 0-1,-1-1 1,0 1-1,0-1 1,6-4-1,-4 1 18,0 0 0,0 0 1,0-1-1,0 0 0,-1 0 0,4-6 0,-4 4 8,0 1 0,-1-1 0,0 0 0,0 0 0,0-1 0,-1 1 0,0 0 0,-1-1 0,0 1 0,0-1 0,-1 0 0,0 1 0,0-1 0,-3-12 0,2 20-29,1 0 1,0 0 0,-1 0 0,1 0 0,-1-1-1,1 1 1,-1 0 0,1 0 0,-1 0 0,0 1 0,1-1-1,-1 0 1,0 0 0,0 0 0,0 0 0,0 1 0,0-1-1,0 0 1,0 1 0,0-1 0,-1 0 0,1 1 8,0-1 0,0 1 1,0-1-1,0 1 0,0-1 1,0 0-1,0 0 0,0 1 1,0-1-1,1 0 1,-1 0-1,-1-1 0,2 1 145,1 2-150,0 1 0,0-1 0,0 0 0,0 0 0,0 0 0,0 0 0,1 0 0,-1 0 0,0 0 0,1 0 0,-1 0 0,0-1 0,1 1 0,1 0 0,5 3 25,1 2 8,1 0 0,-1-1 0,21 7-1,-26-11-29,0 0-1,0 0 1,-1 0 0,1-1-1,0 1 1,0-1-1,0 0 1,0 0-1,-1 0 1,1 0-1,0-1 1,0 0-1,0 0 1,-1 0 0,6-2-1,-8 3-32,-1-1-1,1 1 0,-1 0 1,0 0-1,1-1 1,-1 1-1,1 0 0,-1-1 1,0 1-1,1 0 1,-1-1-1,0 1 0,0 0 1,1-1-1,-1 1 1,0-1-1,0 1 0,0-1 1,1 1-1,-1-1 1,0 1-1,0 0 0,0-1 1,0 1-1,0-1 1,0 1-1,0-1 0,0 1 1,0-1-1,0 1 1,0-1-1,-1 0 1,-9-17-109,-13-7-4137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578 148 7736,'0'0'5517,"-12"-8"-4929,-1-2-402,4 3-37,0 1 0,-1 0 0,0 0 0,0 0 0,0 1 0,-12-3 0,6 3 177,-1 0 0,0 1-1,0 1 1,0 0 0,0 2 0,0 0-1,0 1 1,-1 0 0,1 1-1,0 1 1,-17 5 0,20-4-128,1 1-1,0 0 1,0 1 0,1 1 0,0 0-1,0 1 1,0 0 0,1 0-1,0 2 1,0-1 0,1 1 0,0 1-1,1 0 1,-13 16 0,12-12-32,0-1 0,1 2 0,1-1 0,1 1 0,-8 20 0,13-29-121,1 0 0,-1 0 0,1 0 0,1 1 0,-1-1 0,1 0 0,0 0 0,0 1 0,1-1 0,0 0 0,0 0 0,0 0 0,1 1 0,0-1 0,0-1 0,1 1 0,3 7 0,1-2 8,0 0 0,1-1 1,0 0-1,0 0 0,1-1 0,0 0 0,0-1 0,1 0 0,1 0 0,-1-1 0,1 0 0,0-1 0,1-1 1,-1 1-1,1-2 0,0 0 0,0 0 0,17 2 0,-5-2 30,1-1-1,-1-1 1,1-2 0,-1 0 0,1-1-1,-1-2 1,1-1 0,38-10 0,64-24 451,132-59 0,-248 92-489,4-1 71,-1 0 0,1-1 1,-1-1-1,25-19 0,-39 27-108,0 0-1,1 0 0,-1 0 1,0-1-1,1 1 0,-1 0 1,0 0-1,1-1 0,-1 1 1,0 0-1,0 0 0,1-1 1,-1 1-1,0 0 0,0-1 1,0 1-1,1-1 0,-1 1 1,0 0-1,0-1 0,0 1 1,0 0-1,0-1 0,0 1 1,0-1-1,0 1 0,0 0 1,0-1-1,0 1 0,0-1 1,0 1-1,0 0 0,0-1 1,0 1-1,0 0 0,-1-1 1,1 1-1,0 0 0,0-1 1,0 1-1,-1 0 0,1-1 1,0 1-1,0 0 0,-1-1 1,1 1-1,0 0 0,0 0 1,-1-1-1,1 1 0,-1 0 1,1 0-1,0 0 0,-1 0 1,1-1-1,0 1 0,-1 0 1,-2-1 9,1 0 1,0 1 0,-1-1-1,1 1 1,-1-1-1,1 1 1,0 0 0,-5 0-1,-19 4 33,2 1 1,-1 1-1,1 1 0,0 1 1,0 1-1,1 2 0,-42 24 1,63-34-51,1 0 1,-1 0-1,1 0 0,-1 0 1,1 0-1,0 0 1,-1 1-1,1-1 0,0 0 1,0 1-1,0-1 1,0 1-1,0-1 1,0 1-1,0 0 0,1-1 1,-1 1-1,0 0 1,1 0-1,0-1 0,-1 1 1,1 0-1,0 0 1,0 0-1,0-1 0,0 1 1,0 0-1,0 0 1,0 0-1,1-1 0,-1 1 1,1 0-1,-1 0 1,1-1-1,1 3 1,1 0-4,0 1 1,0-1 0,0 0-1,1 0 1,0 0 0,0 0-1,0 0 1,0-1 0,0 0-1,7 4 1,-2-2 5,0 0 0,0-1 0,0 1 0,1-2 0,-1 0 0,1 0 0,0 0 0,0-1 0,0-1 0,0 0 0,0 0 1,0-1-1,0 0 0,0-1 0,0 0 0,0-1 0,0 0 0,0 0 0,0-1 0,-1 0 0,15-8 0,-4 2 21,0-1 0,-1-1 0,26-20 0,-38 25-11,0 0-1,0 0 1,0-1-1,-1 0 1,0 0 0,0-1-1,0 1 1,-1-1-1,-1 0 1,7-15-1,-10 20-7,0 0-1,0 1 0,0-1 0,0 1 0,-1-1 0,0 0 0,1 1 0,-1-1 0,0 0 0,0 0 0,0 1 0,-1-1 0,1 0 0,-1 1 0,1-1 0,-1 0 0,0 1 0,0-1 0,0 1 0,0-1 0,-1 1 0,1 0 0,-1 0 0,1-1 1,-1 1-1,0 0 0,0 0 0,0 0 0,-2-1 0,-2-1 9,0 0 1,-1 1 0,1 0 0,-1 0-1,0 0 1,0 1 0,0 0 0,0 0-1,-13-1 1,9 2-1,-1 0 1,0 1-1,0 0 0,0 1 0,1 1 0,-1-1 1,0 2-1,1 0 0,-1 0 0,-18 9 0,28-11-10,1-1-1,0 0 0,0 1 0,0-1 0,0 1 0,0-1 0,0 1 0,1-1 0,-1 1 0,0 0 0,0-1 1,0 1-1,0 0 0,1 0 0,-1 0 0,0 0 0,1 0 0,-1 0 0,1 0 0,-1 0 0,1 0 0,0 0 0,-1 0 1,1 0-1,0 0 0,-1 0 0,1 0 0,0 0 0,0 0 0,0 0 0,0 0 0,0 0 0,0 1 0,1-1 1,-1 0-1,0 0 0,0 0 0,1 0 0,-1 0 0,1 0 0,-1 0 0,1 0 0,-1 0 0,1 0 0,0 0 0,-1-1 1,1 1-1,0 0 0,0 0 0,-1-1 0,1 1 0,1 0 0,6 6 0,-1-2 0,1 1-1,0-1 1,12 6 0,-18-10-2,10 4 10,0-1-1,1 0 1,0 0-1,0-1 0,0-1 1,0 0-1,0-1 1,0 0-1,1-1 0,-1-1 1,0 0-1,0 0 0,0-2 1,14-3-1,-7 1 24,-1-1 0,1-1 1,-1-1-1,-1 0 0,0-2 0,0 0 0,-1 0 0,24-20 0,-15 5 48,0-1-1,40-53 0,31-66 280,-96 143-344,0 1-1,0-1 0,0 1 1,0-1-1,0 1 0,0 0 1,1-1-1,-1 1 0,0 0 0,1 0 1,-1 0-1,1 0 0,-1 0 1,1 0-1,-1 0 0,1 1 1,0-1-1,0 0 0,-1 1 0,3-1 1,-2 1-3,-1 1-1,0-1 1,1 0 0,-1 1 0,0-1-1,1 0 1,-1 1 0,0 0 0,0-1-1,1 1 1,-1 0 0,0 0 0,0-1 0,0 1-1,0 0 1,0 0 0,0 0 0,0 0-1,0 1 1,0-1 0,-1 0 0,1 0-1,0 0 1,-1 1 0,2 2 0,2 7 22,0 1-1,-1 1 1,0-1 0,-1 0 0,0 1-1,-1-1 1,-1 25 0,-1-10 11,-2 0 1,-9 42-1,7-50-28,-1 0 0,0-1 0,-1 0 0,-1 0 0,-1-1 0,-1 0 0,0 0 1,-1-1-1,-1 0 0,-24 24 0,33-38-10,1 1-1,-1-1 1,0 0 0,0 0 0,0-1 0,0 1 0,0-1 0,0 1 0,-1-1 0,1 0-1,0 0 1,-1-1 0,1 1 0,-1-1 0,1 1 0,-1-1 0,1 0 0,-1 0-1,1-1 1,-1 1 0,1-1 0,-1 0 0,1 0 0,0 0 0,-1 0 0,1 0-1,0-1 1,0 1 0,0-1 0,-4-3 0,-4-3 36,0 0 1,1 0-1,0-1 0,1 0 1,0-1-1,-14-19 0,21 27-31,1 1 0,0-1 0,0 1 0,0-1 0,0 1-1,1-1 1,-1 0 0,0 1 0,0-1 0,1 0-1,0 0 1,-1 1 0,1-1 0,0 0 0,0 0 0,-1 0-1,2 0 1,-1 1 0,0-1 0,1-4 0,0 5-6,-1 0 0,1 0 0,0 0 0,0 0 0,0 0 1,0 0-1,0 0 0,0 0 0,1 1 0,-1-1 0,0 0 0,0 1 1,1-1-1,-1 1 0,0-1 0,0 1 0,1-1 0,-1 1 0,1 0 1,-1 0-1,0 0 0,1 0 0,-1 0 0,0 0 0,1 0 0,-1 0 1,3 1-1,55 7 64,-1 2-1,1 2 1,-2 4 0,0 1 0,79 38 0,-100-39-71,-34-13 928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13968,'0'0'2310,"11"-4"-2091,65-18 135,78-11 0,-69 16-110,127-17 535,-9 1-192,-160 24-2911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8640,'0'0'7704,"12"-6"-7234,128-48 1247,-138 53-1663,0 0 0,1 0 0,-1 1 0,1-1 0,0 1 0,-1 0 0,1 0 0,-1-1 0,1 2 0,0-1 0,-1 0 0,1 0 0,-1 1 0,1 0 0,-1-1 0,1 1 0,-1 0 0,5 2 0,-4 0 11,0-1 0,0 0 0,0 1 1,-1 0-1,1 0 0,-1 0 0,1 0 0,-1 0 0,0 0 0,0 1 0,2 4 0,2 8 105,-1-1-1,-1 1 0,0 0 0,3 29 1,2 44 288,10 64 493,-19-150-910,1 0 0,-1-1 0,1 1 0,0 0 0,0 0 0,0-1 0,0 1 0,1-1 0,-1 1 0,1-1-1,-1 1 1,1-1 0,0 0 0,0 0 0,0 0 0,0 0 0,4 3 0,-4-4-9,0 0-1,1 0 0,-1 0 1,0-1-1,1 1 0,-1-1 1,1 1-1,-1-1 0,1 0 1,-1 0-1,1 0 1,-1 0-1,1 0 0,-1-1 1,1 1-1,-1-1 0,1 0 1,-1 0-1,0 1 1,5-3-1,2-3 13,1 0-1,-1 0 1,1-1-1,-2 0 1,1-1 0,-1 0-1,0 0 1,11-16-1,-4 3 35,-1 0-1,21-43 0,-25 42 1,-1 0 0,-2-1 0,0 0 1,5-29-1,-10 38-7,0 0 0,-1 0 0,0 0 0,-1 0 0,-1 0 0,0 0 0,-1 0 0,-6-20 1,5 25 38,0 1 0,-1-1 1,-1 1-1,-6-11 0,-10-18 447,21 36-543,0 0 0,0 0 0,0 1 0,0-1 0,0 0 0,0 1 0,0-1 0,1 0 1,-1 1-1,0-1 0,0 0 0,1 1 0,-1-1 0,0 1 0,1-1 0,-1 0 0,1 1 0,-1-1 1,0 1-1,1-1 0,-1 1 0,1-1 0,0 1 0,-1 0 0,1-1 0,-1 1 0,1 0 1,0-1-1,-1 1 0,1 0 0,0 0 0,-1 0 0,1-1 0,0 1 0,-1 0 0,1 0 1,1 0-1,29-4 39,-17 5-30,0 1 0,1 0 0,-1 1 0,0 1 0,14 6 0,32 7 52,4-7 31,-42-8 109,1 2 0,0 0 0,24 9-1,-48-13-205,1 0-1,0 0 0,0 0 1,-1 0-1,1 0 0,0 0 1,0 0-1,0 0 0,-1 1 1,1-1-1,0 0 0,0 0 1,0 0-1,-1 0 0,1 0 1,0 1-1,0-1 0,0 0 1,-1 0-1,1 0 0,0 0 1,0 1-1,0-1 0,0 0 0,0 0 1,0 0-1,0 1 0,0-1 1,-1 0-1,1 0 0,0 1 1,0-1-1,0 0 0,0 0 1,0 1-1,0-1 0,0 0 1,0 0-1,0 1 0,1-1 1,-1 0-1,0 0 0,0 0 1,0 1-1,0-1 0,0 0 1,0 0-1,0 0 0,0 1 0,1-1 1,-1 0-1,0 0 0,0 0 1,0 0-1,0 1 0,1-1 1,-1 0-1,0 0 0,0 0 1,0 0-1,1 0 0,-1 0 1,0 1-1,0-1 0,1 0 1,-1 0-1,0 0 0,-26 10-112,13-5 44,-19 19-296,18-11-3267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11152,'0'0'7967,"5"13"-7476,1 0-351,-1-2-3,0 1 1,-1-1-1,0 1 0,-1 0 1,3 20-1,5 171 1911,-10-137-800,-1-64-1229,3 18 882,-3-20-885,0 0 0,0 1 0,0-1 1,0 0-1,0 0 0,0 1 0,0-1 0,0 0 0,0 0 0,0 1 1,0-1-1,0 0 0,0 0 0,0 1 0,0-1 0,0 0 1,0 0-1,1 1 0,-1-1 0,0 0 0,0 0 0,0 0 1,0 1-1,1-1 0,-1 0 0,0 0 0,0 0 0,0 0 1,1 0-1,-1 1 0,0-1 0,0 0 0,0 0 0,1 0 1,-1 0-1,0 0 0,0 0 0,1 0 0,-1 0 0,0 0 0,1 0 1,-1 0-1,0 0 0,0 0 0,1 0 0,-1 0 0,0 0 1,0 0-1,1 0 0,-1 0 0,0 0 0,0 0 0,0 0 1,1-1-1,-1 1 0,0 0 0,1 0 0,2-3 62,1 1 0,0 0-1,0 0 1,0 0 0,8-2 0,4-3 49,8-5 6,-1 1 0,2 1 1,-1 1-1,1 1 0,41-7 1,-47 12-52,-14 1-41,0 1 1,0 0 0,1 1 0,-1-1 0,0 1-1,8 0 1,-13 0-26,1 0 0,-1 1-1,0-1 1,1 0 0,-1 0 0,1 0-1,-1 0 1,1 0 0,-1 1 0,0-1-1,1 0 1,-1 0 0,1 1-1,-1-1 1,0 0 0,1 1 0,-1-1-1,0 0 1,0 1 0,1-1 0,-1 1-1,0-1 1,0 0 0,1 1 0,-1 0-1,0-1-16,0 0 0,0 1 0,0-1 0,0 0 0,0 0 0,0 1 0,-1-1 0,1 0 1,0 0-1,0 0 0,0 1 0,0-1 0,0 0 0,0 0 0,-1 0 0,1 0 0,0 1 0,0-1 0,0 0 0,-1 0 0,1 0 0,0 0 0,0 0 0,0 0 0,-1 1 0,1-1 0,0 0 0,0 0 0,-1 0 0,1 0 0,0 0 0,0 0 0,0 0 0,-1 0 0,1 0 0,0 0 0,0 0 0,-1 0 0,1 0 0,0 0 0,0-1 0,-1 1 0,1 0 0,0 0 0,0 0 0,0 0 0,-1 0 0,1-1 0,-30-3-1620,25 3-1059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12864,'0'0'4021,"13"-4"-3620,7-3-140,0 1-1,1 1 1,-1 1-1,27-2 1,-15 6 204,41-3 906,-65 2-1181,-1 0 1,1-1-1,0 0 1,0 0-1,-1-1 1,13-5-1,-19 7-160,0 1-1,0-1 1,0 1-1,0-1 1,0 1 0,0-1-1,0 1 1,0-1-1,0 0 1,0 0 0,0 1-1,0-1 1,-1 0-1,1 0 1,0 0-1,-1 0 1,1 0 0,-1 0-1,1 0 1,-1 0-1,1 0 1,-1 0 0,0 0-1,1 0 1,-1 0-1,0-1 1,0 1 0,0-2-1,0 1-266,-1 0 1,0 1-1,0-1 0,0 0 0,0 0 1,-1 0-1,1 1 0,0-1 0,-1 0 0,1 1 1,-1-1-1,-2-1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5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13168,'0'0'2296,"76"-33"-1560,-49 27-65,3 4 17,-4-2-56,-4 2 16,-4 2-88,-4 0-8,-1 0-144,-3-4-8,-2 2-160,2-2 16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0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9144,'0'0'5580,"14"9"-5160,-1 0-332,0-1 1,1 0 0,0-1 0,0-1 0,1 0 0,-1-1 0,1 0 0,17 2 0,55 8 336,-14-2 92,89 5-1,-135-17-391,223 0 938,-188-6-3240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341 157 9744,'0'0'6001,"-12"-1"-5610,-11 0 3,-45 2 0,58 0-235,0 0-1,-1 1 1,1 0 0,0 1 0,0 0-1,0 1 1,1 0 0,-13 7 0,11-4-6,0 1 0,1 0 0,0 1 0,1 0 0,0 1 0,1 0 0,0 0 0,0 1 0,1 0 1,0 0-1,-7 19 0,9-20-70,1 0 1,1 1-1,0-1 0,0 1 1,1 0-1,1-1 0,0 1 1,0 0-1,1 0 1,0 0-1,1 0 0,0 0 1,1 0-1,4 13 1,-5-20-71,0-1 0,0 1 1,1 0-1,0 0 0,-1-1 1,2 1-1,-1-1 0,0 1 0,1-1 1,-1 0-1,1 0 0,0 0 1,0 0-1,0-1 0,0 1 1,1-1-1,-1 0 0,1 1 0,-1-2 1,1 1-1,0 0 0,0-1 1,0 0-1,0 0 0,0 0 1,0 0-1,0 0 0,0-1 1,0 0-1,0 0 0,0 0 0,0 0 1,0-1-1,0 0 0,0 0 1,0 0-1,0 0 0,0 0 1,0-1-1,-1 0 0,1 0 0,0 0 1,-1 0-1,0 0 0,1-1 1,-1 1-1,4-5 0,-1 0 5,0-1 0,-1 1 0,0-1-1,0 0 1,-1-1 0,0 1 0,0-1-1,-1 1 1,0-1 0,3-17 0,-3 8 34,0 0 1,-2 0 0,0-1-1,-2-28 1,0 36 42,-1-1 0,1 1 0,-2-1 0,0 1 0,0 0 0,-10-19 0,8 23 426,2 12-179,2 16-126,3 30-42,19 97-1,-4-43-63,-2 98 61,-8-79-75,-5-95-62,0 0 1,-4 29-1,1-50-18,0 1 0,0-1 1,-1 1-1,0-1 0,-1 0 0,0 0 0,0 0 1,0 0-1,-1 0 0,-1-1 0,-5 9 0,8-14-3,0 1 1,-1-1-1,1 1 0,0-1 0,-1 0 1,0 0-1,0 0 0,1-1 0,-1 1 0,0-1 1,-1 1-1,1-1 0,0 0 0,0 0 1,0 0-1,-1-1 0,1 1 0,0-1 0,-1 1 1,1-1-1,0 0 0,-1-1 0,1 1 0,0-1 1,-1 1-1,1-1 0,-4-1 0,3 0 7,-1 0 0,1 1 0,0-2-1,0 1 1,0 0 0,0-1 0,0 0-1,0 0 1,1 0 0,-1 0 0,1-1-1,0 1 1,0-1 0,0 0 0,1 1-1,-1-2 1,1 1 0,-3-7 0,3 2-5,-1-1 0,2 1 0,-1-1 0,1 0 0,1 1 0,-1-1 0,2 0 0,-1 0 0,2 0 0,-1 1 0,1-1 0,1 1 0,-1-1 0,2 1 0,-1 0 1,1 0-1,1 0 0,7-12 0,4-2-6,1 1 0,0 0 0,1 1 0,2 1 0,30-25 0,35-20-100,99-57 0,34-25-102,-128 87 82,-69 47 73,-1-4-16,-14 6 47,-6 11 9,0 0 0,0 0-1,0-1 1,0 1 0,0 0-1,0-1 1,0 1 0,0 0-1,0 0 1,0-1-1,0 1 1,-1 0 0,1 0-1,0 0 1,0-1 0,0 1-1,0 0 1,-1 0 0,1 0-1,0-1 1,0 1 0,0 0-1,-1 0 1,1 0 0,0 0-1,0 0 1,-1-1 0,1 1-1,0 0 1,0 0 0,-1 0-1,1 0 1,0 0 0,0 0-1,-1 0 1,1 0 0,0 0-1,-4 0 6,1 0 1,0 1-1,0-1 0,0 1 0,0 0 0,0 0 1,0 0-1,0 0 0,0 0 0,-5 3 0,-2 2 24,-12 4 21,2 1 1,-1 1-1,2 1 1,-19 16-1,36-28-47,0 1 0,0-1-1,0 1 1,0-1 0,1 1 0,-1 0-1,1 0 1,-1 0 0,1 0-1,0 0 1,0 0 0,-1 0 0,2 0-1,-1 0 1,0 0 0,0 1-1,1-1 1,-1 0 0,1 1 0,0-1-1,-1 0 1,1 1 0,0-1-1,0 0 1,1 1 0,-1-1 0,0 0-1,1 1 1,1 3 0,-1-3-6,1 0-1,0 0 1,0-1 0,0 1 0,0 0-1,0-1 1,1 1 0,-1-1 0,1 0 0,0 0-1,-1 0 1,1 0 0,0 0 0,0 0 0,0-1-1,0 0 1,0 1 0,1-1 0,5 1 0,-1-1-15,0 0 1,0 0 0,0-1 0,0 0 0,0 0 0,0-1-1,1 0 1,-1 0 0,-1-1 0,1 0 0,0 0-1,0-1 1,-1 0 0,12-7 0,-15 8 15,0 0 1,-1-1 0,1 0-1,-1 0 1,1 0-1,-1 0 1,0 0-1,0-1 1,-1 1-1,1-1 1,-1 0-1,0 0 1,1 0-1,-2 0 1,1 0-1,0 0 1,-1 0-1,0-1 1,0 1-1,0 0 1,-1-1-1,1 1 1,-1-1-1,0 1 1,0-1-1,-1 1 1,-1-9-1,1 8 12,0 0-1,-1 0 1,0 0 0,1 1-1,-2-1 1,1 1-1,0-1 1,-1 1 0,0 0-1,0 0 1,0 0-1,-5-4 1,6 6 5,-1 0-1,1 0 1,-1 0 0,0 0-1,0 1 1,1-1 0,-1 1 0,0-1-1,-1 1 1,1 0 0,0 1-1,0-1 1,0 0 0,0 1-1,-1 0 1,1 0 0,0 0-1,-6 0 1,9 0-16,0 0-1,0 0 0,0 1 1,1-1-1,-1 0 0,0 0 1,0 0-1,0 0 1,0 0-1,0 0 0,0 0 1,0 0-1,0 0 0,0 0 1,0 0-1,0 0 1,0 1-1,0-1 0,0 0 1,0 0-1,0 0 0,0 0 1,0 0-1,0 0 1,0 0-1,0 0 0,0 0 1,0 1-1,0-1 1,0 0-1,0 0 0,0 0 1,0 0-1,0 0 0,0 0 1,0 0-1,0 0 1,0 0-1,0 0 0,-1 0 1,1 1-1,20 3-23,28 4-34,-24-6 23,0-1 1,0-1-1,-1-1 0,1-1 0,0-2 1,38-9-1,-49 9 23,1 0 0,-1-2 0,0 1 0,0-1 0,0-1 0,-1-1-1,0 1 1,0-2 0,-1 0 0,0 0 0,-1-1 0,15-18 0,-22 23 25,1 0 0,-2-1 0,1 0-1,0 0 1,-1 1 0,0-1 0,-1-1 0,1 1-1,-1 0 1,0 0 0,-1-1 0,1 1 0,-2-10 0,1 14-4,-1 0 1,0 1 0,1-1 0,-1 1 0,0-1 0,0 1 0,0-1 0,0 1 0,0 0 0,0-1 0,0 1 0,0 0 0,0 0 0,-1 0 0,1 0 0,0 0 0,-1 0 0,1 0 0,-1 0 0,1 0 0,-1 1 0,0-1 0,1 1 0,-1-1 0,0 1 0,1 0 0,-3-1 0,-1 0 20,0 0 0,-1 1-1,1-1 1,-1 1 0,1 0 0,-1 1 0,-6 0 0,5 1-13,0 0-1,0 1 1,1-1 0,-1 1-1,1 0 1,0 1-1,0-1 1,0 1 0,0 1-1,1-1 1,0 1 0,0 0-1,0 0 1,0 0-1,1 1 1,0 0 0,0-1-1,0 2 1,1-1 0,0 0-1,0 1 1,0-1-1,1 1 1,0 0 0,0 0-1,1 0 1,0 0-1,0 0 1,1 0 0,0 0-1,0 0 1,2 12-1,0-10-17,0 1-1,1-1 0,0 1 1,1-1-1,0 0 0,0 0 1,1-1-1,0 1 0,0-1 1,1 0-1,0 0 0,8 7 1,-9-10-10,1-1 1,-1 1-1,1-1 0,-1-1 1,1 1-1,0-1 1,0 0-1,1 0 1,-1-1-1,1 1 0,-1-2 1,1 1-1,0-1 1,-1 0-1,1 0 1,0-1-1,0 1 0,11-3 1,-10 1 2,1-1 1,-1 0 0,1-1-1,-1 0 1,0 0-1,0-1 1,0 0-1,0 0 1,-1-1-1,1 0 1,-1 0 0,-1-1-1,9-8 1,-7 5 30,0 0 0,0-1 0,0 0 0,-2 0 0,1 0 0,-1-1 0,-1 0 0,8-22 0,-5 8 173,1 0-1,1 1 0,20-37 1,-29 61-189,-1 0 0,0-1 1,1 1-1,-1 0 0,0-1 0,1 1 0,-1 0 1,0-1-1,1 1 0,-1 0 0,1 0 1,-1 0-1,0-1 0,1 1 0,-1 0 1,1 0-1,-1 0 0,1 0 0,-1 0 1,1 0-1,-1 0 0,0-1 0,1 2 1,-1-1-1,1 0 0,-1 0 0,1 0 1,-1 0-1,1 0 0,-1 0 0,1 0 1,-1 0-1,0 1 0,1-1 0,-1 0 1,1 0-1,-1 1 0,0-1 0,1 0 0,-1 1 1,0-1-1,1 0 0,-1 1 0,0-1 1,1 0-1,-1 1 0,0-1 0,0 1 1,1 0-1,14 22 86,-15-23-94,9 15 20,-2 0 0,1 1-1,-2-1 1,0 1-1,-1 1 1,0-1-1,-2 1 1,0 0-1,0 0 1,-2 0 0,-1 32-1,-1-40-7,-5 41 41,5-46-43,0-1 0,0 0 0,0 0 1,-1 0-1,1 0 0,-1-1 0,1 1 1,-1 0-1,0 0 0,0-1 0,0 0 1,0 1-1,-4 2 0,4-4-1,0-1 1,1 1-1,-1-1 0,0 1 0,0-1 1,0 0-1,0 0 0,0 0 0,0 0 1,1 0-1,-1 0 0,0-1 0,0 1 0,0-1 1,0 1-1,1-1 0,-1 0 0,0 1 1,-2-3-1,-2 1 25,0-1 0,1-1 0,-1 1 0,-7-7 0,8 4 12,0 1 1,1-1 0,0 0 0,-6-12-1,6 12 24,0-1 0,0 1 0,0 0 0,-7-7-1,11 13-64,0 0 0,0 0 0,-1-1-1,1 1 1,0 0 0,0 0 0,0 0 0,-1 0-1,1 0 1,0 0 0,0 0 0,0-1-1,-1 1 1,1 0 0,0 0 0,0 0-1,0 0 1,0-1 0,0 1 0,-1 0-1,1 0 1,0 0 0,0-1 0,0 1 0,0 0-1,0 0 1,0 0 0,0-1 0,0 1-1,0 0 1,0 0 0,0-1 0,0 1-1,0 0 1,0 0 0,0 0 0,0-1 0,0 1-1,0 0 1,0 0 0,0-1 0,0 1-1,0 0 1,1 0 0,-1 0 0,0-1-1,0 1 1,0 0 0,0 0 0,0 0-1,1 0 1,-1-1 0,0 1 0,0 0 0,0 0-1,1 0 1,-1 0 0,0 0 0,0 0-1,0 0 1,1 0 0,-1-1 0,0 1-1,1 0 1,14 3 44,122 64-51,-105-51-3,-29-15-8,-1 0 1,1 1-1,-1-1 0,1 0 0,-1 0 0,1 0 0,0-1 0,-1 1 0,1-1 0,0 1 0,0-1 0,-1 0 0,1 0 0,0 0 0,0-1 0,0 1 0,-1 0 0,1-1 0,0 0 0,-1 0 1,1 0-1,-1 0 0,1 0 0,-1 0 0,1-1 0,-1 1 0,0-1 0,1 0 0,-1 1 0,3-5 0,16-15-365,-11 11-3413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0 8640,'0'0'6157,"-14"5"-5706,-8 3-125,1 2 1,-1 0 0,2 1-1,-1 1 1,-33 27-1,26-15 199,10-9 1,0 1-1,2 0 0,-22 27 0,34-38-390,1 0 1,-1 0-1,1 1 0,0-1 1,0 1-1,1 0 0,0 0 1,0 0-1,0 0 0,1 0 0,0 1 1,0-1-1,0 0 0,1 1 1,0-1-1,0 0 0,2 10 1,0-8-4,-1 0 1,1-1-1,1 1 1,-1-1 0,1 1-1,0-1 1,6 8-1,-8-13-86,1 1 0,0-1-1,0 0 1,-1 0 0,1 0-1,1-1 1,-1 1 0,0 0-1,0-1 1,1 1-1,-1-1 1,1 0 0,-1 0-1,1 0 1,-1 0 0,1 0-1,0-1 1,0 1-1,-1-1 1,1 0 0,0 1-1,0-1 1,4-1 0,-1 0-10,0 0 0,0 0 1,-1-1-1,1 0 1,-1 0-1,0 0 1,1-1-1,-1 0 0,0 0 1,0 0-1,-1 0 1,1-1-1,-1 0 1,1 0-1,-1 0 0,5-7 1,5-8 47,-1 0 1,19-38 0,-29 51-69,2-3 16,33-68 132,-35 67-89,1 1-1,-1-1 0,-1 0 0,0 0 0,0 0 1,0-16-1,-7 62 238,7-3-245,1-1 1,2 0-1,1 0 1,15 41-1,-19-68-60,0 0 0,0 0 1,1 0-1,-1-1 0,1 1 0,1-1 0,-1 0 0,1 1 1,-1-2-1,1 1 0,0 0 0,0-1 0,1 0 0,-1 1 0,1-2 1,9 5-1,-11-5 4,1-1 0,0 0 0,0 0 0,0 0 0,0 0 0,0-1 0,0 1 0,1-1 0,-1 0 0,0 0 0,0-1 0,0 1 1,0-1-1,0 0 0,0 0 0,0 0 0,0-1 0,0 1 0,-1-1 0,1 0 0,-1 0 0,6-4 0,-1-1 34,1-1-1,-2 0 1,1 0-1,-1 0 0,8-14 1,27-50 224,-31 53-194,7-17 220,0-1 1,-3 0 0,14-49-1,-28 82-263,4-12 383,-1 15-186,-1 12-105,3 23-96,-2 0-1,-2 0 0,0 0 1,-3 0-1,-6 45 0,7-72-33,-1-2-9,1-1 1,-1 1 0,0 0 0,0-1-1,0 1 1,-1-1 0,-2 7 0,3-9 11,0-1 1,0 0 0,0 0 0,0-1-1,0 1 1,0 0 0,0 0 0,0 0 0,-1-1-1,1 1 1,0-1 0,0 1 0,-1-1 0,1 1-1,0-1 1,-1 0 0,1 1 0,0-1 0,-1 0-1,1 0 1,0 0 0,-1 0 0,1 0 0,-1 0-1,1-1 1,0 1 0,-1 0 0,1-1 0,0 1-1,-2-2 1,-2 0 16,0 0 0,0 0 1,1-1-1,-1 0 0,1 0 0,0 0 0,-5-5 1,-15-10 60,22 17-66,1-1 0,-1 1 0,0 0 0,1-1 1,-1 1-1,1-1 0,-1 1 0,1-1 0,0 0 0,0 0 0,-2-2 0,-6-10 85,38 21-139,-10 3 26,65 31-43,-76-38 37,0 0 0,0 0 1,0-1-1,0-1 0,0 1 0,1-1 0,-1-1 1,17 0-1,-21 0-22,0-1 0,0 0 0,0-1 0,-1 1 0,1 0 0,6-4 0,0-1-3736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8936,'0'0'9626,"2"18"-9138,0-1-383,24 176 1170,-4-38-202,6 29 231,-17-120-718,-8-41-63,1 0 0,9 27 0,-7-30 72,-4-13-140,-3-7 246,0 0-671,1-1 1,0 0 0,0 0 0,0 1-1,0-1 1,0 0 0,0 0 0,0 1-1,0-1 1,0 0 0,0 0 0,0 1-1,0-1 1,1 0 0,-1 0 0,0 1 0,1-2-1,1-4 70,0-16 103,0 0 0,-2-29-1,-1 36-105,1-1 1,0 0-1,1 0 0,1 0 0,1 0 0,7-24 0,-6 27-43,1 1-1,1-1 1,0 1 0,1 1 0,0-1 0,1 1 0,0 1 0,1-1-1,15-13 1,-17 18-45,-1 1-1,1 0 1,1 0-1,-1 0 1,1 1-1,0 0 1,0 1-1,0 0 1,0 0-1,0 1 1,1-1-1,-1 2 1,1-1-1,-1 2 1,18-1-1,-21 1-12,-1 1-1,1 0 0,0 0 0,-1 0 0,0 0 0,1 1 0,-1 0 1,0 0-1,0 0 0,0 0 0,0 0 0,0 1 0,0 0 0,-1 0 1,1 0-1,-1 0 0,0 1 0,0-1 0,0 1 0,0 0 1,-1-1-1,3 6 0,-3-5 3,0 0 0,-1 0 0,0 0 1,1 0-1,-1 0 0,-1 0 0,1 0 0,0 0 1,-1 0-1,0 0 0,0 0 0,0 0 0,-1 1 0,1-1 1,-1 0-1,0 0 0,0 0 0,-1 0 0,1 0 1,-1-1-1,0 1 0,0 0 0,0-1 0,0 1 1,-3 3-1,1-3 9,1 0 1,-1 0 0,0-1-1,0 1 1,0-1 0,0 0 0,-1 0-1,1 0 1,-1-1 0,1 1-1,-1-1 1,0 0 0,0-1-1,0 1 1,0-1 0,-1 0-1,1 0 1,0-1 0,0 0-1,-1 1 1,1-2 0,0 1-1,0-1 1,-8-1 0,-14 1 200,26 1-207,1 0 0,0 0 0,0 0 0,0 0 0,-1 0 0,1 0 0,0 1 0,0-1 0,0 0 0,-1 0 0,1 0 0,0 0 0,0 0 0,0 0 0,-1 0 0,1 1 1,0-1-1,0 0 0,0 0 0,0 0 0,0 0 0,-1 1 0,1-1 0,0 0 0,0 0 0,0 0 0,0 1 0,0-1 0,0 0 0,0 0 0,0 0 0,0 1 0,0-1 0,0 0 0,0 0 0,0 0 0,0 1 0,0-1 1,0 0-1,0 0 0,0 1 0,0-1 0,0 0 0,0 0 0,0 1 0,4 10-38,-3-10 34,9 17-27,0-1 0,1 0 1,1-1-1,0-1 0,1 0 0,28 24 1,-28-27 22,2 0 1,0-1 0,0 0 0,1-1-1,0-1 1,21 8 0,-34-16 23,0 0-1,0 0 1,0 0 0,0-1 0,0 1 0,1-1 0,-1 0 0,0 0-1,0 0 1,1 0 0,-1 0 0,0-1 0,0 0 0,0 1-1,1-1 1,-1 0 0,0-1 0,4-1 0,-7 2-14,0 1 1,1 0 0,-1 0 0,0-1-1,0 1 1,0 0 0,1-1 0,-1 1-1,0 0 1,0-1 0,0 1-1,0 0 1,0-1 0,0 1 0,0-1-1,0 1 1,0 0 0,0-1-1,0 1 1,0 0 0,0-1 0,0 1-1,0 0 1,0-1 0,0 1 0,0 0-1,0-1 1,-1 1 0,1 0-1,0-1 1,0 1 0,0 0 0,-1-1-1,1 1 1,0 0 0,0 0-1,-1-1 1,1 1 0,-12-11-4393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11952,'0'0'4983,"12"3"-4468,-4 0-422,-5-3-51,1 1-1,0 0 1,-1 0-1,1 0 1,-1 1-1,1-1 1,-1 1-1,0 0 1,0 0-1,0 0 1,0 0-1,0 1 1,0-1-1,0 1 1,-1 0-1,1 0 1,-1-1 0,0 2-1,0-1 1,0 0-1,0 0 1,1 6-1,39 134 1384,-15-47 317,-21-82-504,-2-25-303,-3-29-326,-3-17-279,-1-4 64,3 1 0,9-73 0,-6 99-200,-3 25-104,1 0-1,0 0 1,0 1 0,1-1-1,0 0 1,0 1-1,5-11 1,-5 15-41,1 1 0,0 0 0,0 1 0,1-1-1,-1 0 1,0 1 0,1 0 0,-1 0 0,1 0 0,0 0 0,0 1 0,4-2 0,2 3-12,0 1 0,-1 0 1,0 0-1,1 1 0,-1 0 1,0 1-1,0 0 0,0 1 1,13 7-1,31 9 134,-28-11-63,-18-6-50,1 0 0,0-1 0,13 2 0,-20-4-47,-1 0 0,1 0 0,0 0 0,0 1 0,-1-1 0,1 0 0,0 0 0,-1 0 0,1 1 0,0-1 0,-1 0 0,1 1 0,0-1 0,-1 1 0,1-1 0,-1 1 0,1-1 0,-1 1 0,1-1 0,-1 1 0,1-1 0,-1 1 0,1 0 0,-1-1 0,0 1 0,0 0 0,1 1 0,-1 18-2858,0-18 1607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8136,'0'0'8862,"-4"18"-8211,-8 56 601,-4 150 0,15-126-427,-9 194 1103,-21-38-103,28-215-1395,2-25 5,0 0 0,-1 1 1,-7 26-1,8-38-126,-2 10 794,1-12-616,1-8-225,-1-97 627,23-121-100,-14 185-598,1 0 0,2 0 0,23-57-1,-29 87-143,1 0-1,0 1 0,0-1 0,1 1 0,1 0 1,-1 1-1,1 0 0,0 0 0,1 0 1,0 1-1,0 0 0,1 0 0,0 1 0,0 0 1,0 1-1,1 0 0,0 0 0,0 1 1,0 1-1,0-1 0,1 2 0,-1-1 0,16 0 1,-21 3-43,0 0-1,0 0 1,1 1 0,-1 0 0,0 0 0,0 0 0,0 1 0,0 0 0,0 0 0,-1 0 0,1 0-1,0 1 1,-1 0 0,0 0 0,0 0 0,0 0 0,0 1 0,0 0 0,-1-1 0,1 1 0,-1 1 0,0-1-1,4 8 1,-3-5 0,0 0 0,0 1-1,-1 0 1,0 0 0,0 0-1,-1 0 1,0 1 0,-1-1 0,1 0-1,-2 1 1,1-1 0,-1 1-1,-2 16 1,-1-13-5,0 0 0,-1 0-1,-1 0 1,1-1 0,-2 1 0,0-1 0,0 0 0,-1-1-1,0 1 1,-1-1 0,0-1 0,-1 1 0,0-2-1,0 1 1,-1-1 0,0 0 0,0-1 0,-1-1 0,0 1-1,0-2 1,0 1 0,-1-2 0,0 1 0,0-2 0,-15 4-1,27-7 2,-25 4 4,-39 2 1,57-5-3,0-1 0,1-1 0,-1 1 0,0-1 0,0 0 0,1-1 0,-1 0 0,1 0 0,-1 0 0,-11-7 0,12 6-2,-8-6 0,14 9 0,0 0 0,-1-1 0,1 1 0,0 0 0,0-1 0,0 1 0,0 0 0,0 0 0,-1-1 0,1 1 0,0 0 0,0-1 0,0 1 0,0 0 0,0-1 0,0 1 0,0 0 0,0-1 0,0 1 0,0 0 0,0-1 0,0 1 0,1 0 0,-1 0 0,0-1 0,0 1 0,0 0 0,0-1 0,0 1 0,1 0 0,-1 0 0,0-1 0,0 1 0,0 0 0,1 0 0,-1-1 0,0 1 0,0 0 0,1 0 0,-1 0 0,0 0 0,0-1 0,1 1 0,-1 0 0,1 0 0,1-1 0,1 1 0,-1 0 0,1-1 0,0 1 0,-1 0 0,1 0 0,0 1 0,-1-1 0,1 0 0,-1 1 0,1 0 0,0-1 0,4 3 0,-6-2 0,27 11 0,0 1 0,0 1 0,-2 2 0,45 33 0,-22-15 0,-36-25 0,56 41 0,-62-44 0,0 0 0,-1 0 0,0 1 0,0 0 0,0 0 0,-1 0 0,5 10 0,-7-12 509,-4-10 0,-3-7-5598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11048,'0'0'7990,"10"8"-7513,-1-1-345,-4-4-71,0 0 0,-1 1 0,0-1 1,0 1-1,0 0 0,0 0 1,0 0-1,-1 1 0,0-1 0,0 1 1,0 0-1,4 9 0,-1 5 286,-1 1-1,-1 0 0,0 0 0,-2 0 0,1 23 1,1 7 390,-7-12 23,0-8 724,5-30-1354,0 0 0,0 0 1,0-1-1,0 1 0,0 0 0,0-1 0,0 1 1,-1-1-1,1 1 0,0-1 0,3-2 1,40-16 114,2 1 0,0 3 1,93-18-1,-121 28-171,-10 4-30,-1 0 0,1 0 0,-1 1 0,0 0 0,1 1 0,-1 0 0,9 2 0,-16-2-206,-6 1-648,2 0-2115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8536,'0'0'10961,"0"15"-10416,-1-8-467,1 14 174,-2 0 0,-1 1 1,-7 27-1,-6 19 388,4 1 0,2 0 0,3 1 0,3 0 0,3 0 0,10 81 0,-4-115-447,1 0 1,2 0-1,1 0 1,2-1 0,1-1-1,2 0 1,1 0 0,20 31-1,-19-42-24,2 0 0,1 0 0,0-2 0,45 38 0,-23-22 23,-8-9 24,0-1 0,3-2-1,56 32 1,-58-42-708,-22-12-2909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10152,'0'0'6793,"11"13"-6308,77 85 518,68 55 1125,-44-39-699,-65-63-908,-26-28-268,-1 0 1,-1 1-1,-1 1 0,-1 1 0,-2 0 0,0 1 0,20 56 0,-30-69-173,-1 1-1,0 1 0,-1-1 0,0 0 0,-1 1 0,-1 0 0,-1-1 0,0 1 0,-1-1 1,0 1-1,-2 0 0,0-1 0,0 0 0,-2 0 0,1 0 0,-2 0 0,-9 17 1,-9 7 157,-1-1 1,-2-1-1,-1-1 1,-62 59 0,25-28 193,41-40-118,-1-2 0,-1-1 0,-39 29 0,60-50-261,2 0 12,-1-1 0,1 0 0,-1 1 0,0-2 0,-6 4 0,10-5-62,-1 0 1,1 0-1,0 0 0,-1 0 1,1 0-1,0 0 0,-1 0 1,1 0-1,-1 0 1,1 0-1,0 0 0,-1 0 1,1 0-1,-1 0 0,1 0 1,0-1-1,-1 1 1,1 0-1,0 0 0,-1 0 1,1 0-1,0-1 0,-1 1 1,1 0-1,0 0 1,-1-1-1,1 0-15,-1 0 0,1 0 1,0 0-1,-1 0 0,1 0 0,0 0 1,0 0-1,0 0 0,0 0 0,0-1 1,0 1-1,0 0 0,0 0 0,1-2 0,0-4-295,1-1 0,1 0-1,-1 0 1,1 1-1,6-12 1,-4 10-1980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18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11552,'0'0'9226,"11"-3"-8811,159-28 1626,-147 26-1759,2-1 220,42-4 0,-59 10-350,1 0 1,-1 0 0,1 1-1,-1 0 1,0 0-1,0 1 1,1 0 0,-1 0-1,8 5 1,-15-7-129,0 1 0,0 0 1,0-1-1,0 1 0,0 0 1,0 0-1,0 0 0,0 0 1,0 0-1,0 0 0,0 0 1,-1 0-1,1 0 0,-1 0 0,1 1 1,0-1-1,-1 0 0,0 0 1,1 1-1,-1-1 0,0 0 1,0 0-1,0 1 0,1-1 0,-1 0 1,-1 1-1,1-1 0,0 0 1,0 1-1,0-1 0,-1 0 1,1 0-1,-1 1 0,1-1 1,-1 1-1,-3 7 71,0-1 0,0 0 0,-9 14 0,12-20-85,-13 18 71,-1-2 0,-1 1 0,0-2 0,-2 0 0,1-1 0,-2-1 0,0-1 0,-1 0 0,-26 12-1,41-23-28,-1 0 0,1 1 0,0-1 0,1 1 0,-1 0 0,1 0 0,-1 1 0,1-1 0,-5 9 0,8-12-43,1-1 0,0 1 0,-1 0 0,1-1 0,0 1-1,0-1 1,-1 1 0,1 0 0,0-1 0,0 1 0,0 0 0,0-1-1,0 1 1,0 0 0,0 0 0,0-1 0,0 1 0,0 0-1,0-1 1,0 1 0,0 0 0,1-1 0,-1 1 0,0 0-1,0-1 1,1 1 0,-1-1 0,1 1 0,-1-1 0,0 1-1,1 0 1,-1-1 0,1 1 0,-1-1 0,1 0 0,-1 1 0,1-1-1,0 1 1,-1-1 0,1 0 0,-1 0 0,1 1 0,0-1-1,-1 0 1,1 0 0,0 0 0,0 1 0,4 0 21,1 1-1,-1-1 1,0 0 0,11 0 0,19 0 42,5 0 65,49 7 0,-51-7 105,-37-1-217,0 0 0,1 0-1,-1-1 1,1 1 0,-1 0 0,0 0 0,1-1-1,-1 1 1,0-1 0,1 1 0,-1-1 0,0 0-1,1 1 1,-1-1 0,0 0 0,0 0 0,0 0-1,0 0 1,0 0 0,0 0 0,0 0 0,1-2-1,-3-2-1891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3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1167 8032,'0'0'5870,"1"11"-5482,5 36-54,-6-45-283,1-1 1,-1 1 0,0-1 0,0 1 0,1 0 0,-1-1-1,1 1 1,-1-1 0,1 1 0,0-1 0,0 1 0,-1-1 0,1 0-1,0 1 1,0-1 0,0 0 0,0 0 0,1 0 0,1 2-1,-2-3-5,0 1 0,0-1 0,0 0 0,0 0 0,1 0 0,-1 0 0,0 0 0,0 0 0,0 0 0,0 0 0,1 0 0,-1 0 0,0 0 0,0-1 0,0 1 0,0-1 0,0 1 0,0-1 0,2 0 0,4-4 146,0 0 0,0-1-1,0 0 1,11-13 0,-16 16-194,12-13 225,-1 0 1,-1-1-1,-1 0 0,0-1 1,-1 0-1,12-34 1,-4 0 454,14-72 0,-19 56-216,6-29 614,-9 68-264,-10 29-803,0 0-1,0 0 1,0 0-1,0 0 1,0 0-1,0 0 1,0 1-1,0-1 1,0 0-1,0 0 1,1 0-1,-1 0 1,0 0-1,0 0 1,0 0-1,0 0 0,0 0 1,0 0-1,0 0 1,0 0-1,0 0 1,0 0-1,0 0 1,0 0-1,1 1 1,-1-1-1,0 0 1,0 0-1,0 0 1,0 0-1,0 0 1,0 0-1,0 0 1,0 0-1,0 0 1,0 0-1,1 0 1,-1 0-1,0 0 1,0-1-1,0 1 1,0 0-1,0 0 1,0 0-1,0 0 0,0 0 1,0 0-1,0 0 1,0 0-1,0 0 1,1 0-1,-1 0 1,0 0-1,3 6 132,22 28 86,-20-29-207,-1 1 1,0 0 0,0 0 0,0 0 0,5 10 0,4 20 51,-2 0 1,-1 1-1,9 69 0,-6 116 119,-13-215-165,-1-1 1,1 1 0,-1-1 0,0 0 0,-1 1 0,1-1-1,-1 0 1,-1 0 0,1 0 0,-1 0 0,0 0 0,0 0-1,-1-1 1,0 0 0,-6 7 0,9-11-17,0 0-1,-1-1 1,1 1-1,0-1 1,-1 1 0,1-1-1,-1 1 1,1-1 0,-1 0-1,1 0 1,-1 0 0,1 0-1,-1 0 1,1 0-1,-1 0 1,1-1 0,-2 1-1,-26-9 68,16 3 0,1 0 0,-1-1 0,1-1 0,1 0 1,-21-18-1,21 16 22,7 7-57,1 1 1,0-1-1,0 0 0,0 0 1,0-1-1,-4-4 1,7 6-36,-1 0 0,0 1 0,1-1 0,-1 0 0,1 1 0,0-1 0,-1 0 0,1 0 0,0 0 0,0 1 0,0-1 0,0 0 0,1 0 0,-1 1 0,0-1 0,1 0 0,-1 0 0,1 1 0,1-3 0,-4-5-39,2 9 32,0 0 1,-1-1-1,1 1 1,0 0-1,0 0 0,0 0 1,0 0-1,0-1 1,-1 1-1,1 0 1,0 0-1,0 0 1,0-1-1,0 1 0,0 0 1,0 0-1,0 0 1,0-1-1,0 1 1,0 0-1,0 0 0,0 0 1,0-1-1,0 1 1,0 0-1,0 0 1,0-1-1,0 1 1,0 0-1,0 0 0,0 0 1,0-1-1,0 1 1,0 0-1,0 0 1,1 0-1,-1-1 0,0 1 1,0 0-1,0 0 1,0 0-1,0 0 1,1-1-1,-1 1 1,0 0-1,0 0 0,0 0 1,1 0-1,-1 0 1,0 0-1,0 0 1,0 0-1,1 0 0,-1-1 1,1-2 9,0-1 0,-1 1 0,1-1 1,-1 0-1,0 1 0,0-1 0,0-4 0,-1 3 1,1-1 29,0 9 10,0-2-12,8 3-112,3 3 69,0 1-8,1-1 1,0 0-1,0-1 0,1-1 1,16 6-1,-1-3-6,0-2-1,34 4 0,-49-9 17,-1 0 0,1-2 0,0 1 0,0-1 0,-1-1 0,1 0 0,20-7 0,-12 3 9,-1-2 1,1 0 0,-1-2 0,-1 0 0,0-1 0,34-26 0,0-12 97,-48 44-84,-1-1-1,1 0 1,-1 0-1,0-1 1,-1 1 0,1-1-1,2-10 1,-2 5 25,0 0-1,-2 0 1,1-1 0,-2 1 0,0-1-1,0 0 1,-1 1 0,-1-1 0,0 0-1,-3-16 1,4 27-26,-1 0-1,1 1 0,-1-1 0,1 0 1,-1 0-1,1 0 0,-1 0 1,0 1-1,0-1 0,0 0 1,0 1-1,0-1 0,0 0 1,-1 1-1,1 0 0,0-1 0,-1 1 1,1 0-1,-1-1 0,-3-1 1,3 3-4,-1-1 1,1 0-1,-1 1 1,0-1-1,1 1 1,-1 0-1,1 0 1,-1 0-1,0 0 1,1 0 0,-1 1-1,1-1 1,-5 2-1,-3 2 5,1-1-1,0 2 0,0-1 1,0 1-1,0 1 1,-14 11-1,15-10-7,1 0 0,0 1 0,0-1 0,1 1 0,0 1 0,0-1 0,1 1 0,-8 17 0,10-20-10,1 0 0,1 0-1,-1 0 1,1 0 0,0 0-1,0 0 1,0 1 0,1-1 0,0 0-1,0 1 1,1-1 0,0 0 0,0 0-1,0 1 1,4 7 0,-2-6-6,1 0 0,-1 0 0,2 0 0,-1 0 0,1-1 0,0 0 0,1 0 0,0-1 0,0 1 1,0-1-1,1 0 0,0-1 0,0 0 0,0 0 0,1 0 0,-1-1 0,1 0 0,0 0 0,0-1 0,1 0 0,-1-1 0,11 2 1,-7-2-15,0 0 0,0-2 0,0 1 0,1-1 0,-1-1 0,0 0 0,0-1 0,0 0 0,18-7 0,-13 3 5,-1 0 1,0-2-1,0 0 1,-1-1-1,0 0 1,15-13 0,12-8 9,-30 23 15,0-1 0,-1 0-1,0-1 1,-1 0 0,15-17 0,-20 18 3,8-12 27,-12 20-34,-1-1 0,0 1 0,1-1 0,-1 0 1,1 1-1,-1-1 0,1 1 0,-1-1 0,1 1 0,-1-1 0,1 1 1,0 0-1,-1-1 0,1 1 0,-1 0 0,1-1 0,0 1 0,-1 0 0,1 0 1,0 0-1,1-1 0,-2 2 0,1 0 0,-1 0 0,0 0 1,1 0-1,-1 0 0,0 0 0,0 1 0,0-1 1,0 0-1,0 0 0,0 0 0,0 0 0,0 0 1,0 0-1,0 0 0,0 0 0,-1 0 0,0 2 0,1 1 14,-24 262 233,14-116-187,-1-37 67,9 201 0,2-302-91,-4-14 29,-4-23 33,-22-82 118,17 63-90,1 0 1,-10-85-1,3-83 299,19 180-359,1 1-1,2-1 0,1 1 1,1 0-1,19-59 1,-20 76-62,1 0 1,1 0-1,1 0 0,0 1 1,0 0-1,1 1 1,1 0-1,0 0 0,1 0 1,20-18-1,-26 27-16,-1 0-1,1 1 1,-1 0-1,1-1 1,0 1 0,0 1-1,0-1 1,0 1-1,0-1 1,0 1 0,0 0-1,0 1 1,1-1-1,-1 1 1,0 0 0,9 0-1,-7 1-13,0 1 1,0-1-1,0 1 0,0 1 0,-1-1 1,1 1-1,0 0 0,-1 0 1,0 0-1,8 7 0,-2 0-18,0 0 0,0 1 0,-1 1 0,-1 0 0,0 0-1,0 1 1,-1 0 0,9 22 0,-16-34 34,4 10-19,0 1-1,0-1 0,-1 1 0,-1 0 0,0 0 1,-1 0-1,0 1 0,1 19 0,-3-31 22,-1 0 1,1 0-1,0 1 0,0-1 0,0 0 1,0 0-1,-1 0 0,1 0 0,-1 0 1,1 0-1,-1 0 0,1-1 0,-1 1 1,1 0-1,-1 0 0,0 0 0,1 0 1,-1-1-1,0 1 0,0 0 0,0-1 1,-1 2-1,0-1 3,0 0 0,0-1 0,0 1 0,0-1 0,0 0 0,0 1 0,0-1 0,0 0 0,0 0 0,0 0-1,-2-1 1,-6 0 20,0-1-1,0-1 0,-16-6 1,24 8-18,-62-30 146,51 23-97,0 1 0,0 1 0,-1 0 0,0 1 0,0 0 0,-17-3 0,28 8-35,0 0-1,1 0 0,-1 0 1,0 0-1,0 1 0,1-1 0,-1 1 1,0 0-1,1 0 0,-1 0 1,-3 1-1,6-2-16,-1 1 0,1-1-1,0 0 1,-1 0 0,1 0 0,0 1-1,-1-1 1,1 0 0,0 0 0,-1 1 0,1-1-1,0 0 1,0 1 0,0-1 0,-1 0 0,1 1-1,0-1 1,0 0 0,0 1 0,0-1 0,-1 0-1,1 1 1,0-1 0,0 0 0,0 1-1,0-1 1,0 1 0,0-1 0,0 1 0,1 0-5,-1-1 0,1 1 1,0 0-1,-1 0 0,1 0 1,0-1-1,0 1 1,0 0-1,-1-1 0,1 1 1,0-1-1,0 1 0,0-1 1,0 1-1,0-1 0,2 1 1,27 11-71,0-1 0,61 13 0,-77-22 52,0 0 0,0-1 0,-1-1 0,1 0 0,0-1 0,0-1 0,0 0 0,-1 0 0,21-7 0,9-8-91,-1-2 0,-1-1-1,0-2 1,63-47 0,-68 46 82,-20 14 13,-2-1 0,22-17 0,-32 23 20,0 1 0,-1-1 0,1 0 0,-1 0 0,0-1 0,0 1 0,-1-1 0,1 1 0,-1-1 0,0 0 1,0 0-1,0 0 0,0-6 0,-1 11 3,-1-1-1,0 0 1,0 1 0,0-1 0,0 0 0,0 0 0,0 1 0,0-1-1,0 0 1,0 0 0,0 1 0,0-1 0,0 0 0,0 1-1,0-1 1,-1 0 0,1 1 0,0-1 0,-1 0 0,1 1-1,0-1 1,-1 0 0,1 1 0,-1-1 0,1 1 0,-1-1-1,1 1 1,-1-1 0,0 1 0,1-1 0,-1 1 0,1 0 0,-1-1-1,0 1 1,1 0 0,-1 0 0,0-1 0,0 1 0,1 0-1,-1 0 1,0 0 0,1 0 0,-1 0 0,0 0 0,0 0-1,1 0 1,-1 0 0,0 0 0,0 0 0,0 1 0,-4 0 17,0 0 1,0 0 0,0 0 0,0 1 0,0 0 0,-5 3-1,-3 3 22,0 1-1,1 1 1,0 0 0,0 1-1,1 0 1,1 0-1,0 1 1,0 1-1,1 0 1,1 0-1,0 1 1,1 0-1,-10 25 1,14-30-33,1 0-1,0 1 1,0-1 0,1 1 0,1-1 0,-1 1-1,1-1 1,1 1 0,0-1 0,0 1 0,1-1-1,0 0 1,1 0 0,0 0 0,0 0 0,1 0-1,0 0 1,6 8 0,-10-16-13,1 0 1,0 0-1,0 0 0,0-1 1,0 1-1,0 0 0,0-1 1,0 1-1,0 0 0,0-1 1,1 0-1,-1 1 0,0-1 1,0 0-1,0 1 0,1-1 1,-1 0-1,0 0 0,0 0 1,0 0-1,1 0 0,-1 0 1,0 0-1,0-1 0,0 1 1,1 0-1,-1-1 0,0 1 1,0-1-1,0 1 0,0-1 1,0 1-1,0-1 0,0 0 1,0 1-1,0-1 0,1-1 1,3-2 6,0 0 0,-1 0 0,0-1 0,1 1 0,6-10 0,-2-2 26,-1 1 1,0-1-1,-1-1 0,0 1 1,-2-1-1,0 0 1,-1-1-1,0 1 0,-2-1 1,2-28-1,-6 39 119,-1 8-28,-4 14 5,6-6-109,1-1 0,-1 1 1,1-1-1,1 1 1,0-1-1,0 1 0,0-1 1,1 0-1,0 1 1,1-1-1,0 0 0,0-1 1,1 1-1,0 0 0,0-1 1,6 7-1,-7-9-19,1-1-1,0 1 0,-1-1 1,1 0-1,1-1 1,-1 1-1,0-1 0,1 0 1,0 0-1,0 0 1,0 0-1,0-1 0,0 0 1,0 0-1,1-1 0,-1 1 1,1-1-1,-1 0 1,1-1-1,0 1 0,-1-1 1,1 0-1,-1 0 1,1-1-1,6-1 0,-1-1 8,0-1-1,0 0 1,0-1-1,-1 0 1,0 0-1,0-1 1,0-1-1,-1 0 1,0 0-1,0 0 1,10-13-1,-8 9 25,-2-1-1,0 0 1,0 0-1,-1-1 1,0 0 0,-1 0-1,-1-1 1,6-19-1,-9 25 44,-1 0-1,-1 0 1,1 0-1,-1 0 1,-1 0-1,0 0 0,0 0 1,-2-15-1,14 41 1,-1 1-1,-1 0 0,10 24 1,-14-24-104,46 129-150,-51-144 172,1 1 0,1-1 0,-1 0 1,1 0-1,-1 0 0,1 0 0,0 0 0,0-1 1,7 6-1,-8-7 7,0-1-1,0 1 1,0-1-1,0 0 1,1 0-1,-1 0 1,0 0 0,1 0-1,-1-1 1,1 1-1,-1-1 1,1 1-1,-1-1 1,1 0 0,-1 0-1,1 0 1,-1 0-1,1-1 1,-1 1-1,4-2 1,9-3 1,0 0-1,0-1 1,-1-1-1,20-13 1,52-42-6,-26 18 5,-46 34 2,25-16 1,-1-2 0,40-39 0,-64 48 116,-13 15 87,-11 11-4,-16 17-91,1 0 0,-23 29-1,40-42-90,0 0-1,1 0 0,0 0 0,0 1 1,1 0-1,1 0 0,0 1 0,-4 18 0,8-28-17,1-1 1,0 0-1,0 0 0,-1 1 0,2-1 0,-1 0 0,0 0 0,0 0 0,1 1 0,-1-1 0,1 0 0,0 0 1,0 0-1,-1 0 0,1 0 0,1 0 0,-1 0 0,0 0 0,0-1 0,1 1 0,-1 0 0,1-1 0,-1 1 1,1-1-1,0 1 0,0-1 0,-1 0 0,1 0 0,0 0 0,0 0 0,0 0 0,0 0 0,1 0 1,-1-1-1,3 1 0,0 1 0,0-1 0,-1 0 0,1-1 0,0 1-1,0-1 1,-1 0 0,1 0 0,0-1 0,0 1 0,-1-1 0,1 0 0,0 0 0,-1-1 0,1 1 0,-1-1 0,5-2 0,-4-1 0,0 1 0,0-1 0,0 0 0,-1 0 0,0 0 0,0 0 0,0-1 0,-1 0 0,0 1 0,0-1 0,3-7 0,-1-2 0,0-1 0,0 0 0,3-23 0,-7 28 0,0 0 0,-1 0 0,0-1 0,0 1 0,-1 0 0,-5-19 0,11 43 0,0 1 0,1-1 0,0-1 0,1 1 0,1-1 0,0 0 0,1-1 0,0 1 0,0-2 0,12 11 0,-15-17 0,0 0 0,-1 0 0,1 0 0,0-1 0,1 0 0,9 3 0,-12-5 0,0 0 0,-1-1 0,1 0 0,0 0 0,0 0 0,0 0 0,0 0 0,0-1 0,-1 0 0,1 1 0,0-1 0,0-1 0,5-2 0,1-1 0,0 0 0,0-1 0,-1-1 0,0 1 0,0-1 0,-1-1 0,0 0 0,0 0 0,12-17 0,-3 1 0,-2-1 0,22-44 0,-23 36 0,-1-1 0,-2-1 0,-1 0 0,8-57 0,4-148 0,-20 205 0,10-188 0,-11 203 0,-1 1 0,-3-24 0,0-13 0,2 51 0,-1 7 0,-2 10 0,-37 408-319,37-368 173,3 1 0,2-1-1,14 94 1,-5-30-20,-10-88 119,2 0 0,1 0 1,1 0-1,1-1 0,10 30 0,-14-53 52,16 33 91,-16-34-91,1-1 0,-1 0 0,0 0-1,1 0 1,0 0 0,-1 0 0,1-1 0,0 1-1,0 0 1,0-1 0,0 1 0,0-1 0,4 2-1,-4-2 2,1-1-1,-1 1 1,1-1-1,0 0 1,-1 0-1,1 0 1,0 0-1,-1 0 1,1 0-1,0-1 1,-1 1-1,1-1 1,-1 0-1,1 0 1,-1 0-1,1 0 1,-1 0-1,0 0 0,3-3 1,5-3 15,0 0-1,15-16 1,-22 20-14,14-15 10,-2-1-1,-1 0 1,0-1 0,11-22-1,8-11 1,-8 5 9,-20 38 1,-1 0 0,2 1 0,-1 0 0,1-1 0,13-14 0,-18 28-13,-1-1 0,1 1 1,-1 0-1,0-1 0,0 1 0,0-1 0,-1 6 1,0 26-14,2 8 2,-1-20-2,1-1-1,0 0 0,2-1 1,7 31-1,-10-51-7,1 1 1,-1 0-1,1 0 0,0 0 1,0 0-1,0-1 0,-1 1 1,2 0-1,-1-1 0,0 1 1,0 0-1,0-1 0,1 0 0,-1 1 1,1-1-1,-1 0 0,1 0 1,-1 0-1,1 0 0,0 0 1,0 0-1,2 1 0,-1-2 3,-1 0 0,1 0 0,-1 0 0,1 0 0,-1 0-1,1-1 1,-1 1 0,1-1 0,-1 1 0,1-1 0,-1 0-1,0 0 1,1 0 0,3-3 0,6-5 8,0 0 0,0-1 1,-1 0-1,13-16 0,-24 26-4,77-88 58,-64 68-4,-9 16 5,-6 20-39,2-13-21,0 7-9,0 1-1,0 0 1,1 0 0,0-1 0,1 1 0,0 0 0,8 19-1,-8-27-1,-1 1 0,1-1-1,1 0 1,-1 1 0,0-1-1,1-1 1,-1 1 0,6 4-1,-7-6 11,0 0 0,0 0-1,1 0 1,-1-1 0,0 1-1,0 0 1,0-1 0,1 1-1,-1-1 1,0 1 0,1-1 0,-1 0-1,0 0 1,1 1 0,-1-1-1,0 0 1,1 0 0,-1 0-1,0 0 1,1-1 0,-1 1 0,0 0-1,1-1 1,-1 1 0,0-1-1,3 0 1,-3 0 3,1-1 1,-1 1-1,0-1 1,0 1-1,1-1 0,-1 0 1,0 1-1,0-1 0,0 0 1,-1 0-1,1 0 1,0 0-1,-1 1 0,1-1 1,-1 0-1,0 0 1,0 0-1,1 0 0,-2-4 1,-1-36 44,1 41-45,1-6 20,-1 0 0,-1 0 1,1 1-1,-1-1 0,-1 1 1,-3-9-1,5 13-2,-1-1 0,1 1 0,0 0 1,-1 1-1,0-1 0,1 0 0,-1 0 0,0 1 1,0-1-1,0 1 0,0-1 0,0 1 0,0 0 0,0 0 1,-1 0-1,1 0 0,0 0 0,-1 0 0,1 1 0,-5-1 1,2 0 52,-8 1 70,17-2-154,1 0 0,-1-1-1,1 1 1,-1-1-1,5-5 1,-8 8 10,18-12-34,1 0-1,0 2 0,0 1 0,1 0 1,0 2-1,25-6 0,-42 12 28,0 1 1,0 0-1,0 0 0,0 0 0,0 0 1,0 0-1,0 1 0,0 0 0,0 0 1,0 0-1,0 0 0,0 0 1,-1 1-1,1 0 0,-1 0 0,1 0 1,-1 0-1,1 1 0,-1-1 0,0 1 1,0 0-1,0 0 0,3 4 0,0 0-2,0 1 0,-1 0 0,0 0-1,0 0 1,-1 1 0,0-1-1,0 1 1,-1 0 0,2 10-1,-3-11 10,-1 0 0,0 1 0,-1-1 0,0 1 0,-2 15 0,1-18 12,1-1-11,-1 11 56,3-14-3,3-10 10,49-81 101,-46 76-102,2 1-1,-1 0 1,2 0 0,19-17-1,-29 28-59,0 0 0,0 1-1,-1-1 1,1 1 0,0-1-1,0 1 1,0-1 0,0 1-1,0-1 1,0 1 0,-1 0-1,1 0 1,0-1-1,0 1 1,0 0 0,0 0-1,0 0 1,0 0 0,0 0-1,0 0 1,0 0 0,0 1-1,0-1 1,0 0 0,0 0-1,0 1 1,0-1 0,0 0-1,0 1 1,-1-1 0,1 1-1,0 0 1,0-1 0,0 1-1,-1 0 1,1-1 0,0 1-1,-1 0 1,1 0 0,-1-1-1,1 1 1,-1 0-1,1 1 1,4 6 1,-2 0 0,1 0 0,-1 1 0,3 8-1,0 1 0,-1-5-1,1 1 0,0-1 0,1 0 0,0-1 0,1 1 0,1-1 0,0-1 0,18 18 0,25 21 0,-66-62 841,-2-2-1835,8 8-3097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3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16072,'0'0'5383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3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12760,'0'0'1872,"94"-22"-1176,-19 22-80,12 8-9,9 4-151,1 2 0,0 4-96,-17-8 8,-9-4-88,-9-4 0,-1 2-112,-15-10 16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39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301 442 7528,'0'0'10182,"-11"-4"-9770,5 1-334,3 1-42,-1 1 0,1-1 0,0 1 0,0 0 0,-1 0 0,1 0 0,-1 0 0,1 0 0,-1 1 0,1 0 0,-1 0 0,1 0 1,-1 0-1,1 0 0,-1 1 0,1-1 0,-1 1 0,1 0 0,0 0 0,-1 0 0,-3 2 0,-15 12 511,1 0-1,0 1 1,-30 31 0,41-36-359,0 0 0,1 0 0,1 0 0,0 1 0,1 1 0,0-1-1,1 1 1,-6 17 0,9-22-72,1 1 0,-1 0 0,2 0 1,-1 0-1,1 0 0,1 15 0,0-21-95,0-1 0,0 0 0,0 0 0,1 0 0,-1 0 0,1 0 0,0 0 0,-1 0 0,1 0 0,0-1 0,0 1 0,0 0 0,0 0 0,0-1 0,1 1 0,-1 0 0,0-1 0,1 1 0,-1-1 0,1 0 0,0 1 0,-1-1 0,1 0 0,0 0 0,0 0 0,0 0 0,0-1 0,0 1 0,0 0 0,0-1 0,0 1 0,0-1 0,0 0 1,0 0-1,2 0 0,3 1 5,0-1 1,0 0 0,0 0 0,-1 0 0,1-1 0,0 0 0,0-1-1,-1 1 1,1-1 0,-1-1 0,0 1 0,1-1 0,-1 0 0,0-1-1,-1 1 1,1-1 0,-1 0 0,1-1 0,-1 1 0,7-9 0,7-9 81,-1-1 0,27-46 0,-39 59-36,-1-1 0,0-1 0,0 1 0,-2 0 0,1-1 0,-1 0 0,-1 0 0,0 0 0,0-18 0,-2 26 162,-1 6 63,3 13-50,10 20-105,-6-14-26,1 0 0,1-1-1,21 36 1,-26-51-80,1 0 1,-1 0-1,1 0 0,0 0 0,1-1 1,-1 1-1,1-1 0,0-1 0,0 1 0,1-1 1,-1 1-1,1-1 0,-1-1 0,1 1 1,0-1-1,0 0 0,0-1 0,8 2 0,-9-3 10,0 1 0,-1-2-1,1 1 1,0-1 0,0 1-1,0-1 1,-1-1 0,1 1-1,0-1 1,-1 1-1,7-4 1,4-4 135,25-17 0,-26 14-83,0 0 1,-1-2-1,0 1 1,-1-2-1,-1 0 1,12-19-1,21-28 409,-14 37 31,-30 25-528,1 0 0,-1 0-1,0 0 1,1 0 0,-1 0-1,0 0 1,1 0-1,-1 0 1,0 0 0,1 0-1,-1 1 1,0-1 0,1 0-1,-1 0 1,0 0-1,0 0 1,1 0 0,-1 1-1,0-1 1,0 0 0,1 0-1,-1 1 1,0-1-1,0 0 1,1 0 0,-1 1-1,0-1 1,0 0 0,0 0-1,0 1 1,1 0-1,5 9 93,-6-10-100,3 8 25,-1 0-1,1 0 1,-2 1 0,1-1-1,-1 0 1,0 17-1,2 9 31,-1-21-25,0 3 46,0 0 0,2 0 0,0 0 0,0 0 0,8 18 0,19-51 293,-15 5-304,0 0 0,-2-2 0,1 0 0,-2 0 0,0-1 0,12-18 0,-23 29-67,0 2 0,0-1 0,1 0 0,-1 0 0,1 1 0,-1-1 0,1 1 0,0 0 0,0 0 0,0 0 0,0 0 0,0 0 0,0 1 0,1-1 0,-1 1 0,1 0 0,-1 0 0,1 0 0,-1 1 0,5-1 0,-7 1 0,-1 0 0,1 0 0,-1 0 0,0 1 0,1-1 0,-1 0 0,1 0 0,-1 1 0,1-1 0,-1 0 0,0 1 0,1-1 0,-1 0 0,1 1 0,-1-1 0,0 0 0,0 1 0,1-1 0,-1 1 0,0-1 0,0 1 0,1-1 0,-1 1 0,0-1 0,0 1 0,0 0 0,4 17 0,-4-15 0,4 45 0,-3-35 0,0 1 0,0 0 0,2-1 0,6 26 0,-8-37 0,0 0 0,0-1 0,0 1 0,0-1 0,0 1 0,0-1 0,0 1 0,0-1 0,1 0 0,-1 1 0,0-1 0,1 0 0,-1 0 0,1 0 0,0 0 0,-1 0 0,1-1 0,0 1 0,-1 0 0,1-1 0,0 1 0,0-1 0,-1 0 0,1 1 0,0-1 0,0 0 0,0 0 0,0 0 0,-1-1 0,4 1 0,5-2 0,-1 0 0,1-1 0,-1 0 0,13-5 0,-19 6 0,30-12 0,-1-2 0,55-37 0,52-52 0,-120 87 0,-84 79 0,45-38 0,-20 30 0,35-45 0,0 0 0,0 0 0,1 1 0,0-1 0,0 1 0,1 0 0,1 0 0,-3 12 0,5-18 0,-1-1 0,1 0 0,0 0 0,0 1 0,0-1 0,0 0 0,1 0 0,-1 0 0,1 1 0,-1-1 0,1 0 0,0 0 0,0 0 0,0 0 0,0 0 0,0 0 0,0 0 0,0 0 0,1-1 0,1 4 0,0-3 0,0 0 0,1 0 0,-1 0 0,0 0 0,0 0 0,1 0 0,-1-1 0,1 0 0,0 0 0,-1 0 0,6 1 0,0-1 0,-1 0 0,1-1 0,-1 0 0,1 0 0,-1-1 0,1 0 0,-1 0 0,0-1 0,1 0 0,11-5 0,-13 2 0,1 1 0,-1-2 0,0 1 0,0-1 0,-1 0 0,1 0 0,-1-1 0,-1 0 0,1 0 0,-1 0 0,0-1 0,6-14 0,1-4 0,-1 0 0,12-49 0,-18 52 0,-1 0 0,-1 0 0,1-42 0,-11-73 0,3 79 0,1 29 0,-1 1 0,-1-1 0,-2 1 0,-1 0 0,-13-32 0,20 59 0,-10-21 0,4 20 0,1 14 0,-6 31 0,2 0 0,2 1 0,2 0 0,2 0 0,1 0 0,3 0 0,6 56 0,2-44-147,22 81-1,-29-133 134,0 0 1,0 0-1,0 0 0,0 0 0,0 0 0,1-1 0,0 1 0,-1 0 1,1-1-1,0 1 0,0-1 0,0 1 0,0-1 0,1 0 0,-1 0 0,1 0 1,-1 0-1,1 0 0,5 2 0,-4-3-20,1 0 0,-1 0 0,0 0 0,1-1 1,-1 0-1,1 0 0,-1 0 0,0 0 0,1-1 0,-1 1 0,0-1 1,1 0-1,-1 0 0,5-3 0,20-8-4103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4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1015 8744,'0'0'9762,"12"-3"-9470,-10 2-302,10-1 209,0-1-1,0 0 0,0-1 0,-1-1 1,1 0-1,-1 0 0,0-1 0,20-15 1,-9-2 179,0-1 1,-1-1-1,-2-1 0,19-31 1,36-47 450,-69 97-755,-1 0 0,0 0-1,0 0 1,0-1 0,3-9 0,8-18 291,7-10 567,-21 38-696,-1 7-231,0 0-1,0 0 0,0 0 1,0-1-1,0 1 0,0 0 0,0 0 1,0 0-1,0 0 0,0-1 0,0 1 1,0 0-1,0 0 0,0 0 0,0 0 1,0-1-1,0 1 0,0 0 1,0 0-1,0 0 0,1 0 0,-1 0 1,0-1-1,0 1 0,0 0 0,0 0 1,0 0-1,0 0 0,1 0 0,-1 0 1,0 0-1,0-1 0,0 1 0,0 0 1,0 0-1,1 0 0,-1 0 1,0 0-1,0 0 0,0 0 0,0 0 1,1 0-1,-1 0 0,0 0 0,0 0 1,0 0-1,1 0 926,-1 28 885,-34 0-1588,17-16-190,1 0-1,0 1 0,1 1 1,1 0-1,-20 25 1,25-27-23,1 0 0,0 1 0,1 0 0,0 0 0,1 1 0,0-1 0,1 2 0,1-1 0,0 0 0,-3 27 0,7-34-11,0 1 0,1-1-1,-1 1 1,1-1 0,1 1-1,0-1 1,0 0 0,0 0-1,1 0 1,0 0 0,0 0-1,0 0 1,5 6 0,-6-11-3,1 1 0,-1 0 1,0-1-1,1 1 0,0-1 0,-1 0 1,1 0-1,0 0 0,0 0 0,0-1 1,0 1-1,0-1 0,1 1 1,-1-1-1,0 0 0,1-1 0,-1 1 1,1 0-1,-1-1 0,7 0 0,5 0 1,-1 0 0,0-1 0,25-6 0,-28 4 8,-2 0 1,1 0-1,0-1 1,-1-1-1,1 0 0,-1 0 1,-1-1-1,1 0 0,-1 0 1,0-1-1,0 0 0,-1-1 1,0 1-1,10-16 0,-4 5 16,-2-1-1,0 0 0,-1-1 1,-1 0-1,-1 0 0,7-24 1,-9 17 19,0 0-1,-2-1 1,-1 1 0,-2-1 0,0 0-1,-2 0 1,-1 1 0,-1-1 0,-1 1-1,-16-53 1,-56-215 404,71 277-361,-1 0 1,-1 1-1,-12-21 1,11 24 5,8 13-93,0 1 1,0 0-1,0 0 0,0 0 1,0-1-1,0 1 1,0 0-1,0 0 1,0 0-1,0-1 1,0 1-1,0 0 0,0 0 1,0 0-1,0 0 1,-1-1-1,1 1 1,0 0-1,0 0 1,0 0-1,0 0 0,0 0 1,-1-1-1,1 1 1,0 0-1,0 0 1,0 0-1,-1 0 0,1 0 1,0 0-1,0 0 1,0 0-1,-1 0 1,1 0-1,0 0 1,0 0-1,0 0 0,-1 0 1,1 0-1,0 0 1,0 0-1,0 0 1,0 0-1,-1 0 1,1 0-1,0 0 0,0 0 1,-1 0-1,-4 13-58,-1 23-67,4 12 6,3 0 0,10 78-1,0-1-88,-3-30-18,32 157 1,-33-217 186,-4-18 11,1 1-1,7 19 0,-9-31 20,1 0 0,-1 0 0,2-1 0,-1 1 0,0-1 0,1 0 0,0 0 0,0 0 0,9 7 0,-10-9 4,0 0 0,0 0 0,1-1 0,-1 1 0,0-1 0,1 1 0,0-1 0,0-1 0,0 1 0,-1 0 0,2-1 0,-1 0 0,0 0-1,0 0 1,0 0 0,0-1 0,1 1 0,-1-1 0,7-1 0,4-1 19,0 0 0,-1-2 0,1 1 0,-1-2 0,0 0 0,0-1 0,18-10 0,-13 5 13,0-1 0,-2 0-1,1-2 1,21-21-1,-27 22 10,-1 0-1,-1-1 0,0-1 0,0 1 1,-2-2-1,1 1 0,-2-1 1,9-27-1,-15 40-25,-1-1 0,1 1 0,0 0 1,-1-1-1,0 1 0,0-1 0,0 1 0,0-1 1,0 1-1,-1-1 0,1 1 0,-3-7 1,2 8 1,1 1 1,-1-1-1,0 0 1,0 1-1,0 0 1,0-1 0,0 1-1,0-1 1,-1 1-1,1 0 1,0 0 0,-1 0-1,1 0 1,-1 0-1,1 0 1,-1 0 0,1 0-1,-1 1 1,0-1-1,1 0 1,-1 1 0,0 0-1,1-1 1,-1 1-1,0 0 1,0 0-1,-1 0 1,-6 1 77,15 3-9,16 3-73,17 1-59,-21-5 9,0 1 0,-1 1 0,28 11 0,-41-14 38,-1 0 0,0 0 0,1 0 0,-1 0 0,0 1-1,-1-1 1,1 1 0,0 0 0,-1 0 0,1 0 0,-1 0 0,0 0 0,0 1 0,1 4-1,3 5-24,-1 0 0,4 23 0,4 9-2,-7-32 37,-4-5 10,1 0 1,1 0 0,0 0 0,0-1 0,6 9-1,-8-14-12,-1 0 0,1 0-1,0-1 1,0 1 0,0 0-1,0-1 1,0 0-1,0 0 1,0 1 0,0-1-1,0 0 1,1-1 0,-1 1-1,0 0 1,1-1-1,-1 1 1,1-1 0,-1 0-1,0 0 1,1 1 0,-1-2-1,1 1 1,2-1-1,7-1 12,-1-1-1,1 0 1,-1-1-1,0-1 1,0 0-1,-1 0 0,1-1 1,-1 0-1,0-1 1,12-10-1,-12 8 13,0 0 0,0-1 0,-1 0 0,-1-1 0,1 1 0,-1-2 0,-1 1 0,10-22 0,-13 11 166,-4 22-142,-1 0-46,1 0 0,0 0 1,0 0-1,-1 0 1,1 0-1,0 0 0,0 0 1,-1 0-1,1 0 0,0 0 1,0 0-1,0 0 1,-1 0-1,1 0 0,0 0 1,0 1-1,-1-1 1,1 0-1,0 0 0,0 0 1,0 0-1,-1 0 0,1 1 1,0-1-1,0 0 1,0 0-1,0 0 0,0 1 1,-1-1-1,0 8-8,-2 6-14,1 0-1,0 0 1,1 0-1,1 1 1,2 19-1,-2-31 11,1 1 0,-1-1-1,1 0 1,0 0 0,0 0-1,1 0 1,-1 0 0,0 0 0,1 0-1,0-1 1,-1 1 0,1 0 0,0-1-1,1 0 1,-1 1 0,0-1 0,1 0-1,-1 0 1,1 0 0,0 0-1,-1-1 1,1 1 0,0-1 0,0 0-1,0 1 1,0-1 0,0-1 0,0 1-1,1 0 1,4 0 0,-3-1 2,-1 0 1,0-1 0,1 1 0,-1-1-1,0 0 1,1 0 0,-1 0 0,0 0-1,0-1 1,0 1 0,0-1 0,0 0-1,-1-1 1,6-3 0,6-5 6,-1-1 1,13-15-1,-23 23 3,9-10 9,-1-1 0,-1 0 0,0 0-1,-1-1 1,-1-1 0,-1 1 0,0-2 0,-1 1 0,7-27 0,-4 2 34,-1 0-1,-3 0 1,2-45-1,-5-212 314,-9 257-153,-11 321-412,10-105 92,-3-8-2,-17 207-149,26-363 255,-2 22-32,-1 0-1,-2 0 0,-18 57 0,24-87 47,-1 0 0,0 0-1,0-1 1,0 1 0,0 0-1,0-1 1,0 1 0,-1-1-1,1 1 1,-1-1-1,1 1 1,-3 1 0,-7-36 215,9 26-201,0 0-1,0 1 1,1-1-1,0 0 1,0 0 0,1 0-1,-1 0 1,2 0-1,-1 0 1,1 0-1,0 0 1,0 0 0,1 1-1,0-1 1,4-11-1,5-7 9,0-1-1,1 2 0,1-1 1,2 2-1,20-27 0,-30 45-25,0 0 0,1 0 0,0 1 0,6-4 0,15-13-6,27-27-64,-24 22 15,50-56 0,-70 70 62,-1 1-1,-1-2 0,0 1 0,0-1 0,-2 0 1,6-15-1,5-14 20,-3 7 14,-1-1 0,12-56 0,25-136 306,-47 213-320,1-22 63,-4 31-50,0 1 1,1-1-1,-1 0 0,1 1 1,0-1-1,1 1 0,1-6 1,-5 18 43,0 1 1,0-1-1,0 0 1,0 9 0,-3 15-56,-10 50 20,4 1-1,0 93 1,7-102-40,5 88-10,1-64 0,6 37 0,-7-128 4,0-9-4,3-10-93,-4 13 89,3-16-393,-1 0-1,-1-1 1,0 1 0,-3-28 0,1 2-4768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44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14064,'0'0'2473,"15"0"-2072,95 2 307,-85-1-423,0 2 0,0 0-1,26 8 1,-25-2 105,-19-6-187,1 0-1,0 0 1,0-1-1,0 0 1,0 0-1,0-1 1,16 1-1,-24-3-268,8-1 222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66 110 12960,'0'0'1784,"-11"-5"-1146,-32-19-35,32 13 47,11 3-244,16-2 53,-13 9-349,16-8 131,0 1 0,0 1 1,0 0-1,1 2 0,0 0 0,38-3 0,-45 7-54,-1 1 1,0 0-1,1 0 0,-1 2 1,0-1-1,1 2 0,-1 0 0,-1 0 1,1 1-1,0 0 0,-1 1 0,21 12 1,-25-12-9,0 0 0,-1 1 1,0 0-1,0 0 0,0 1 0,0-1 1,-1 1-1,0 0 0,-1 1 0,0-1 1,0 1-1,3 8 0,3 13 363,-1 0 0,5 34 0,9 29 376,-16-71-620,1-1-1,0-1 0,2 1 0,0-2 1,1 1-1,25 30 0,-33-46-217,0 0 0,0 0 0,1 0 0,-1-1 0,1 1 0,0-1 0,-1 0 0,1 0 0,0 0 0,0-1 0,7 3 0,-8-4-39,0 1 1,-1-1-1,1 1 0,0-1 0,0 0 0,0 0 0,-1 0 0,1-1 0,0 1 0,0-1 0,-1 1 0,1-1 0,0 0 0,-1 0 0,1 0 0,0 0 0,-1-1 0,4-2 0,3-3-80,-1 0 1,0-1-1,0 0 0,8-12 0,-3-2-4014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4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14168,'0'0'1584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1 990 8744,'0'0'8433,"11"-5"-8053,-1 0-279,-4 2-37,1 0 0,-1 0 1,0-1-1,-1 0 1,1 0-1,-1 0 1,0 0-1,0-1 1,8-9-1,63-75 1179,-35 42 32,41-59 0,-35 40 273,-46 65-1485,0 0 0,0 0 0,0 0 0,-1-1 0,1 1 0,0 0 0,-1 0 0,1-1 0,-1 1 0,1 0 0,0-3 0,-4 4 335,-3 12-194,-9 19-5,-19 30 0,-14 29-19,40-72-140,1 0 0,1 0 0,0 1 0,1 0 0,-3 26 0,7-37-24,1 0 0,0-1 0,0 1 0,1 0 0,0-1-1,0 1 1,1-1 0,0 1 0,0-1 0,1 0 0,0 0 0,0 0 0,0 0 0,1 0 0,0-1 0,8 10 0,-8-11-6,0 0-1,1-1 1,-1 1 0,1-1 0,0 0 0,0-1-1,0 1 1,1-1 0,-1 0 0,1 0-1,0-1 1,0 1 0,0-1 0,7 1 0,-6-2 11,0 0 0,1-1 0,-1 0 0,0 0 1,1-1-1,-1 0 0,0 0 0,0-1 1,1 0-1,-1 0 0,0 0 0,6-4 1,0 0 14,0-1 0,-1 0 1,0-1-1,-1 0 1,1-1-1,-1 0 0,-1-1 1,14-16-1,0-6 140,34-58 0,-20 29 83,-30 50-43,0 1-1,16-16 1,-24 25-212,0 1 1,0 0 0,0 0-1,0 0 1,0 0 0,1 0-1,-1 0 1,0 0 0,0 0-1,0 0 1,0 0-1,0-1 1,0 1 0,1 0-1,-1 0 1,0 0 0,0 0-1,0 0 1,0 0 0,0 0-1,1 0 1,-1 0-1,0 0 1,0 0 0,0 0-1,0 0 1,0 0 0,1 0-1,-1 1 1,0-1 0,0 0-1,0 0 1,0 0 0,0 0-1,1 0 1,-1 0-1,0 0 1,0 0 0,0 0-1,0 0 1,0 1 0,0-1-1,5 9 123,-1 13 0,-4 120 303,-2-57 123,2-85-546,0 0 0,1 0 0,-1 0 0,0 0 1,0 1-1,0-1 0,0 0 0,0 0 0,1 0 1,-1 0-1,0 0 0,0 0 0,0 1 0,0-1 0,1 0 1,-1 0-1,0 0 0,0 0 0,0 0 0,1 0 0,-1 0 1,0 0-1,0 0 0,0 0 0,0 0 0,1 0 1,-1 0-1,0 0 0,0 0 0,0 0 0,1 0 0,-1 0 1,0 0-1,0 0 0,0 0 0,1-1 0,-1 1 1,0 0-1,0 0 0,0 0 0,0 0 0,1 0 0,-1 0 1,0-1-1,0 1 0,0 0 0,0 0 0,0 0 0,0 0 1,0-1-1,1 1 0,-1 0 0,0 0 0,0-1 1,11-9 92,-11 10-99,85-97 395,-55 60-209,37-36-1,-66 72-185,3-3 28,1 0 0,-1 0 1,1 0-1,0 0 0,8-3 0,-12 6-22,0 1-1,0 0 1,0-1 0,0 1 0,0 0 0,0-1 0,0 1-1,0 0 1,0 0 0,0 0 0,0 0 0,0 0 0,0 0 0,0 0-1,0 0 1,1 0 0,-1 1 0,0-1 0,0 0 0,0 1-1,0-1 1,0 1 0,-1-1 0,1 1 0,0-1 0,0 1 0,0 0-1,0-1 1,0 1 0,-1 0 0,1 0 0,0 0 0,-1-1-1,1 1 1,-1 0 0,1 0 0,-1 0 0,1 2 0,10 21 47,-1 1 1,12 50-1,-16-51-37,-3-14-26,0 0 0,0 0 0,1-1 0,1 0 0,0 0 0,0 0 0,0 0 0,1-1 0,1 0 0,7 9 0,-10-16 12,-1 0-1,1 0 0,-1-1 1,0 1-1,1-1 1,-1 0-1,1 0 1,-1 0-1,1 0 1,-1 0-1,1-1 1,-1 1-1,7-3 1,-3 0 19,1 0 0,-1 0 0,0-1 1,0 0-1,0 0 0,-1-1 0,0 0 0,0 0 1,0 0-1,9-11 0,1-4 87,25-43 0,-27 42-58,-1 0 21,1-1 8,14-27 1,-25 42-16,0-1 0,0 1 1,0-1-1,-1 1 0,-1-1 0,1 0 1,-1 0-1,0-9 0,3 11-12,-4 6-53,0 0 0,0 0 1,0 0-1,0 0 0,0 0 0,0 0 1,0 0-1,1 0 0,-1 0 0,0 0 1,0 0-1,0 0 0,0 0 0,0 0 1,0 0-1,0 1 0,1-1 0,-1 0 1,0 0-1,0 0 0,0 0 0,0 0 1,0 0-1,0 0 0,0 0 0,0 0 1,0 0-1,1 0 0,-1 1 0,0-1 1,0 0-1,0 0 0,0 0 0,0 0 1,0 0-1,0 0 0,0 0 0,0 1 1,0-1-1,0 0 0,0 0 0,0 0 1,0 0-1,0 0 0,0 0 0,0 0 1,0 1-1,0-1 0,0 0 0,0 0 1,0 0-1,0 0 0,0 0 0,-1 0 1,1 0-1,0 1 0,0-1 0,0 0 1,0 0-1,-1 20 0,1 1 0,0-1 0,5 27 0,1 12 0,-9 46 0,0-27 0,4-77 0,-1 0 0,0 1 0,0-1 0,0 1 0,0-1 0,-1 1 0,1-1 0,0 0 0,0 1 0,-1-1 0,1 1 0,-1-1 0,1 0 0,-1 1 0,0-1 0,0 0 0,1 0 0,-1 0 0,0 1 0,0-1 0,0 0 0,0 0 0,-1 0 0,0 0 0,1-1 0,0 0 0,0 0 0,-1 0 0,1 0 0,0 0 0,-1 0 0,1 0 0,0 0 0,0 0 0,-1 0 0,1-1 0,0 1 0,0-1 0,0 1 0,-1-1 0,1 1 0,0-1 0,0 0 0,0 1 0,0-1 0,0 0 0,0 0 0,0 0 0,0-1 0,-10-8 0,0-1 0,1 0 0,0 0 0,1-1 0,-11-19 0,9 20 0,53 32 0,-31-16 0,0-1 0,0 0 0,1 0 0,0-1 0,-1-1 0,1 0 0,0 0 0,0-2 0,0 1 0,0-1 0,15-3 0,-17 2 0,0-1 0,0 0 0,0 0 0,-1-1 0,1-1 0,0 0 0,-1 0 0,0-1 0,0 0 0,-1 0 0,1-1 0,-1 0 0,13-13 0,-2-2 0,-2-1 0,0-1 0,-1 0 0,-2-2 0,0 1 0,-2-2 0,14-37 0,-14 26 0,-2 0 0,-1-1 0,-2 0 0,4-72 0,-7 33 0,0 7 0,-7-121 0,-1 167 0,0 0 0,-11-30 0,10 45 0,-1 17 0,-2 27 0,5-24 0,-17 80-147,-10 97 0,26-145 76,2 0 1,2 0-1,2 0 1,11 71-1,33 44-382,-38-133 394,-6-20 51,0 0-1,0 0 1,1 1 0,-1-2-1,1 1 1,0 0-1,1 0 1,5 5-1,-4-8 44,0-1-1,0 0 0,0 0 1,0 0-1,1-1 0,7 0 0,-2-4-9,-1 0 0,0-1 0,0 0 0,0 0 0,-1-1 0,0-1 0,0 1 0,0-1 0,-1-1 0,14-15 0,-17 16-7,0 0-1,-1 0 1,1 0-1,-1-1 1,3-9 0,-4 10 6,0 0 0,1 0 0,-1 0 0,1 0 0,1 1 1,8-10-1,-12 14-14,0 1 0,1-1 0,-1 1 0,1-1 0,-1 1 0,1 0 1,0 0-1,0-1 0,-1 1 0,1 1 0,0-1 0,0 0 0,0 0 0,0 1 1,0-1-1,0 1 0,0-1 0,0 1 0,0 0 0,0 0 0,3 0 1,0 2-5,0 0 0,1 0 0,-1 0 0,0 1 0,0 0 1,-1 0-1,5 3 0,-5-3-6,2 1-7,-1-2-6,-1 1 0,1 0-1,-1 1 1,1-1-1,-1 1 1,0 0 0,-1 0-1,1 0 1,-1 0 0,4 6-1,-7-10 11,0 1 0,1-1-1,-1 0 1,0 1 0,1-1-1,-1 0 1,1 1 0,-1-1-1,1 0 1,-1 1 0,1-1-1,-1 0 1,1 0 0,-1 0 0,1 0-1,-1 1 1,1-1 0,-1 0-1,2 0 1,-2 0 3,0 0 1,0 0-1,0 0 1,1 0-1,-1 0 1,0 0-1,0 0 1,0 0-1,0 0 1,1 0-1,-1 0 0,0 0 1,0 0-1,0 0 1,1 0-1,-1 0 1,0 0-1,0 0 1,0-1-1,0 1 1,0 0-1,1 0 1,-1 0-1,0 0 1,0 0-1,0 0 0,0 0 1,0-1-1,0 1 1,1 0-1,-1 0 1,0 0-1,0 0 1,0-1-1,0 1 1,0 0-1,0 0 1,0 0-1,0 0 0,0-1 1,0 1-1,0 0 1,0 0-1,0 0 1,0 0-1,0-1 1,0 1-1,0 0 1,0 0-1,0 0 1,0 0-1,0-1 0,0 1 1,0 0-1,0 0 1,-1 0-1,-2-8 11,-1 0 23,0 0-1,-1 0 1,1 0 0,-2 1-1,-5-8 1,9 13-28,1 1-1,-1-1 1,0 1-1,1-1 1,-1 1-1,0 0 1,0 0-1,0 0 1,0 0-1,0 0 1,0 0-1,0 1 1,0-1-1,0 0 1,-1 1-1,1 0 1,0 0-1,0-1 1,0 1-1,-1 0 1,1 1-1,0-1 1,0 0-1,0 1 1,0-1-1,-1 1 1,-1 1-1,-1 0-5,0 0 0,1 1 0,-1-1 0,0 1 0,1 1 0,0-1 0,0 1 0,0-1 0,0 1 0,0 0 0,1 0 0,0 1 0,-1-1 1,2 1-1,-1 0 0,1-1 0,-1 1 0,1 0 0,0 1 0,1-1 0,0 0 0,-1 0 0,2 1 0,-1-1 0,1 1 0,0 9 0,0-2 0,1 1-1,1 0 1,0-1-1,1 1 1,0-1-1,1 1 1,0-1-1,1-1 1,11 20-1,-15-29-9,1 0 0,0-1 0,-1 1 0,1 0 0,1 0 0,-1-1 0,0 0 0,1 1-1,3 2 1,-5-5 3,0 1-1,0-1 0,1 1 0,-1-1 1,0 1-1,1-1 0,-1 0 1,0 0-1,0 0 0,1 0 0,-1 0 1,0 0-1,1 0 0,-1 0 0,0 0 1,1 0-1,-1-1 0,0 1 1,0-1-1,1 1 0,-1-1 0,0 1 1,0-1-1,0 0 0,0 0 0,2 0 1,1-3 6,-1 1 1,1-1 0,-1 0-1,1 0 1,-1 0-1,-1 0 1,1 0 0,0-1-1,-1 1 1,0-1 0,3-8-1,13-58 47,-17 69-45,7-44 102,3-73 0,-10 111-73,-1 7-29,1 0 0,-1 1 1,0-1-1,1 0 0,-1 1 0,0-1 1,0 0-1,0 1 0,0-1 0,0 0 1,0 1-1,1-1 0,-1 0 0,-1 1 1,1-1-1,0 0 0,0 1 0,0-1 1,0 0-1,0 1 0,-1-1 0,1 0 1,0 1-1,-1-1 0,1 1 0,0-1 1,-1 0-1,0 2-1,1-1 0,-1 1 0,1 0 0,-1 0 0,1 0 0,-1 0 0,1-1 0,0 1 0,0 0 0,-1 0 0,1 0 0,0 0 0,0 0 0,0 0 0,0 0 0,0 0 0,0 0 0,0 0 0,1 1 0,2 20 0,0 0 0,2 0 0,1-1 0,11 31 0,-13-43 0,0 0 0,0-1 0,1 0 0,0 1 0,0-1 0,1-1 0,0 1 0,0-1 0,1 0 0,0 0 0,0-1 0,0 0 0,10 5 0,-14-9 0,1 0 0,-1-1 0,0 0 0,1 0 0,-1 0 0,1 0 0,-1-1 0,1 1 0,-1-1 0,1 0 0,0 0 0,-1 0 0,1-1 0,-1 1 0,1-1 0,-1 0 0,1 0 0,-1 0 0,1 0 0,-1 0 0,0-1 0,0 0 0,0 1 0,0-1 0,0 0 0,0-1 0,0 1 0,4-5 0,2-3 0,1-1 0,-2 1 0,0-1 0,0-1 0,-1 0 0,8-15 0,6-25 0,-2 0 0,-2-1 0,-3-1 0,-2 0 0,9-91 0,-18 93 0,-1-1 0,-8-76 0,6 129 0,0-1 0,0 0 0,0 1 0,0-1 0,0 1 0,0-1 0,0 1 0,0-1 0,0 1 0,0-1 0,0 1 0,-1-1 0,1 0 0,0 1 0,0-1 0,0 1 0,-1-1 0,1 1 0,0 0 0,-1-1 0,1 1 0,0-1 0,-1 1 0,1-1 0,-1 1 0,-6 10 0,-4 24 0,1 23 0,3 0 0,1 103 0,3-28 0,2-69 0,14 123 0,-12-180 0,0 1 0,0-1 0,1 0 0,0 0 0,0 0 0,1-1 0,0 1 0,0-1 0,0 1 0,1-1 0,-1 0 0,7 7 0,-9-12 0,0 1 0,0-1 0,0 1 0,-1-1 0,1 1 0,0-1 0,0 0 0,0 0 0,0 1 0,0-1 0,0 0 0,0 0 0,0 0 0,0 0 0,0 0 0,0 0 0,0 0 0,0 0 0,0-1 0,0 1 0,-1 0 0,1-1 0,0 1 0,0 0 0,0-1 0,0 1 0,0-1 0,-1 1 0,1-1 0,0 0 0,0 1 0,0-2 0,2 0 0,0-1 0,0 0 0,0 0 0,0 0 0,0 0 0,2-5 0,0-3 0,1-1 0,-2 0 0,0 0 0,0-1 0,3-25 0,-3 9 0,0-46 0,-12 13 0,8 62 0,0-1 0,0 1 0,0 0 0,0 0 0,0 0 0,0 0 0,0 0 0,0-1 0,0 1 0,0 0 0,0 0 0,0 0 0,0 0 0,0 0 0,0-1 0,0 1 0,0 0 0,1 0 0,-1 0 0,0 0 0,0 0 0,0 0 0,0 0 0,0-1 0,0 1 0,0 0 0,1 0 0,-1 0 0,0 0 0,0 0 0,0 0 0,0 0 0,0 0 0,0 0 0,1 0 0,-1 0 0,0 0 0,0 0 0,0 0 0,0 0 0,0 0 0,1 0 0,-1 0 0,0 0 0,0 0 0,0 0 0,0 0 0,0 0 0,1 0 0,-1 0 0,0 0 0,8 4 0,-8-3 0,23 11 0,1 0 0,0-2 0,1-1 0,-1-1 0,2 0 0,-1-2 0,42 4 0,-59-10 0,-1 0 0,1-1 0,0 0 0,-1 0 0,1 0 0,11-5 0,-17 4 0,1 0 0,-1 0 0,0 0 0,0-1 0,0 1 0,0-1 0,0 1 0,-1-1 0,1 0 0,-1 0 0,3-5 0,-4 7 0,0 1 0,0-1 0,0 1 0,0-1 0,0 1 0,0 0 0,0-1 0,0 1 0,1-1 0,-1 1 0,0 0 0,0-1 0,0 1 0,1 0 0,-1-1 0,0 1 0,1 0 0,-1-1 0,0 1 0,1 0 0,-1-1 0,0 1 0,1 0 0,-1 0 0,1 0 0,-1-1 0,0 1 0,1 0 0,-1 0 0,1 0 0,-1 0 0,1 0 0,-1 0 0,0 0 0,1 0 0,-1 0 0,1 0 0,-1 0 0,1 0 0,-1 0 0,0 0 0,1 0 0,0 1 0,0-1 0,-1 0 0,1 0 0,0 1 0,0-1 0,-1 0 0,1 0 0,0 1 0,-1-1 0,1 1 0,0-1 0,-1 0 0,1 1 0,-1-1 0,1 1 0,-1 0 0,1-1 0,-1 1 0,1-1 0,-1 1 0,0 0 0,1-1 0,-1 1 0,0 0 0,1-1 0,-1 1 0,0 0 0,0 1 0,0 12 0,-2-1 0,0 1 0,-5 19 0,4-23 0,0-1 0,1 1 0,1 0 0,0 0 0,0 0 0,1 0 0,0 1 0,2 11 0,-1-14 0,1 1 0,0-1 0,1 0 0,0 0 0,0 0 0,4 8 0,-6-15 0,0 1 0,0 0 0,1-1 0,-1 1 0,0-1 0,0 0 0,1 1 0,-1-1 0,1 0 0,-1 0 0,1 0 0,0 0 0,-1 0 0,1 0 0,0-1 0,0 1 0,0-1 0,-1 1 0,1-1 0,0 1 0,0-1 0,0 0 0,0 0 0,0 0 0,0 0 0,0 0 0,-1-1 0,1 1 0,0 0 0,0-1 0,0 1 0,3-2 0,11-7 0,1 0 0,-1-1 0,-1 0 0,0-2 0,25-23 0,-34 30 0,-1 0 0,0 0 0,-1-1 0,0 0 0,6-8 0,2-1 0,8-19 0,-2-1 0,-2-1 0,0 0 0,-3-1 0,-1-1 0,10-52 0,-12 33 0,4-77 0,-13 101 0,-2 1 0,-1-1 0,-11-60 0,-4 55 0,16 38 0,1 0 0,0 0 0,0 0 0,0 0 0,0 0 0,0 0 0,-1 0 0,1 0 0,0 0 0,0 0 0,0 0 0,0 0 0,0 0 0,-1 0 0,1 0 0,0 0 0,0 0 0,0 0 0,0 0 0,-1 0 0,1 0 0,0 0 0,0 0 0,0 0 0,0 0 0,0 0 0,-1 0 0,1 0 0,0 0 0,0 0 0,0 0 0,0 0 0,0 1 0,0-1 0,0 0 0,-1 0 0,1 0 0,0 0 0,0 0 0,0 0 0,0 1 0,0-1 0,0 0 0,0 0 0,0 0 0,0 0 0,0 0 0,0 1 0,0-1 0,0 0 0,0 0 0,0 0 0,0 0 0,0 1 0,0-1 0,-5 10 0,0 1 0,-56 163 0,52-142 0,2 0 0,0 0 0,-2 55 0,9-23-101,2 0 0,3 0 1,3-1-1,17 64 0,-23-117 62,1 1 0,0-1 0,9 19 0,-10-26 33,-1 0 1,1 0-1,0 0 1,0-1-1,0 1 0,0 0 1,1-1-1,-1 1 1,1-1-1,0 0 1,-1 0-1,1 0 0,0 0 1,0 0-1,6 2 1,-4-5 25,1 1 1,-1 0-1,0-1 1,0 0-1,0-1 1,0 1 0,0-1-1,5-2 1,-9 3-16,8-2 29,-1-1 0,0 0-1,0-1 1,0 0 0,0 0 0,-1-1-1,12-11 1,-1-2 108,21-31-1,-32 40-135,1-6-6,-7 14 0,0 0 0,-1 1 0,1-1 0,0 0 0,0 1 0,-1-1 0,1 1 0,1-1 0,-1 1 0,0-1 0,2-1 0,2-1 0,0-1 0,-3 19 0,-9 34 0,4-35 0,1 0 0,0 1 0,1-1 0,1 0 0,0 0 0,0 1 0,1-1 0,1 0 0,5 17 0,-7-29 0,0 1 0,1-1 0,-1 0 0,1 0 0,0 1 0,-1-1 0,1 0 0,0 0 0,0 0 0,-1 0 0,1 0 0,0 0 0,0 0 0,0 0 0,0 0 0,1 0 0,-1-1 0,0 1 0,0 0 0,0-1 0,1 1 0,-1-1 0,0 0 0,0 1 0,1-1 0,-1 0 0,0 1 0,1-1 0,-1 0 0,1 0 0,-1 0 0,0-1 0,1 1 0,-1 0 0,0 0 0,1-1 0,-1 1 0,0 0 0,0-1 0,1 0 0,1 0 0,4-3 0,-1 0 0,1 0 0,0 0 0,-1-1 0,10-9 0,-1 0 0,0-1 0,-1 0 0,0 0 0,-2-1 0,0-1 0,16-29 0,-6-10 0,-2 0 0,-3-2 0,11-68 0,-12 55 0,-2-10 0,7-146 0,-16 158 0,-5 63 0,1-1 0,-1 1 0,-1 0 0,1-1 0,-1 1 0,0 0 0,0 0 0,-1 0 0,0-1 0,0 2 0,-4-9 0,5 13 0,1 1 0,0 0 0,-1 0 0,1-1 0,-1 1 0,1 0 0,0 0 0,-1 0 0,1-1 0,-1 1 0,1 0 0,-1 0 0,1 0 0,0 0 0,-1 0 0,1 0 0,-1 0 0,1 0 0,-1 0 0,1 0 0,-1 0 0,1 0 0,-1 0 0,1 1 0,0-1 0,-1 0 0,1 0 0,-1 0 0,1 1 0,0-1 0,-1 0 0,1 0 0,0 1 0,-1-1 0,1 0 0,0 1 0,-1-1 0,1 1 0,-15 15 0,15-15 0,-7 9 0,0 1 0,1 0 0,0 0 0,1 0 0,0 1 0,1 0 0,-5 19 0,-10 91 0,13-66 0,-2 66 0,6-66 0,4 53 0,0-11 0,-3-76-5,2-1 0,4 35 0,-3-47 4,0 1 1,0 0-1,1-1 1,0 1 0,1-1-1,0 0 1,9 14-1,-11-21 2,-1 0-1,1 0 1,0 0 0,0-1-1,0 1 1,0-1-1,0 0 1,1 1-1,-1-1 1,0 0-1,1 0 1,-1 0-1,1-1 1,-1 1 0,1 0-1,-1-1 1,1 0-1,-1 0 1,1 0-1,-1 0 1,1 0-1,0 0 1,-1 0-1,1-1 1,-1 0 0,1 1-1,2-2 1,9-3 0,-1 0-1,0 0 1,21-13 0,0 0-1,-17 10 0,-2 0 0,1-2 0,-1 1 0,25-23 0,-36 27 0,0 0 0,0-1 0,0 0 0,-1 1 0,0-1 0,4-12 0,11-16 0,-30 58 0,1 1 0,1 0 0,1 1 0,-8 40 0,14-55 0,2-1 0,-1 1 0,1-1 0,1 1 0,-1 0 0,2 0 0,0-1 0,0 1 0,6 20 0,-7-30 0,0-1 0,0 1 0,0 0 0,1-1 0,-1 1 0,0 0 0,1-1 0,-1 1 0,0 0 0,1-1 0,-1 1 0,1-1 0,-1 1 0,1-1 0,0 1 0,-1-1 0,1 1 0,-1-1 0,1 1 0,0-1 0,-1 0 0,1 1 0,0-1 0,-1 0 0,1 0 0,0 0 0,0 1 0,-1-1 0,1 0 0,0 0 0,0 0 0,-1 0 0,1 0 0,0 0 0,0-1 0,-1 1 0,1 0 0,0 0 0,-1 0 0,1-1 0,0 1 0,0 0 0,-1-1 0,1 1 0,-1 0 0,1-1 0,0 1 0,-1-1 0,1 1 0,0-2 0,5-2 0,-1-1 0,0 0 0,0 0 0,5-7 0,31-44 0,68-123 0,-106 173 0,4-9 0,-4 11 0,-3 8 0,-9 57 0,-27 100 0,21-107 0,4-5 0,-2 0 0,-2-2 0,-40 85 0,38-98 0,-10 21 0,24-51 0,1-1 0,-1 1 0,0 0 0,0-1 0,0 0 0,0 1 0,0-1 0,-1-1 0,1 1 0,-6 3 0,8-6 0,0 1 0,0-1 0,0 1 0,-1-1 0,1 0 0,0 1 0,0-1 0,0 0 0,0 0 0,0 0 0,0 0 0,-1 0 0,1 0 0,0 0 0,0 0 0,0-1 0,0 1 0,0 0 0,0-1 0,0 1 0,-1-1 0,1 1 0,-1-2 0,-1 0 0,1 0 0,0 0 0,-1 0 0,1-1 0,0 1 0,0-1 0,0 1 0,-2-6 0,0-1 0,0 0 0,0 0 0,1-1 0,-3-15 0,4 14 0,0 1 0,1-1 0,1 0 0,0 0 0,0 1 0,1-1 0,1 0 0,0 1 0,0-1 0,1 1 0,0 0 0,1 0 0,0 0 0,0 0 0,1 1 0,1-1 0,-1 1 0,1 1 0,1-1 0,0 1 0,0 0 0,1 0 0,0 1 0,0 0 0,0 1 0,1-1 0,0 2 0,1-1 0,-1 1 0,1 1 0,0 0 0,18-5 0,-1 2 0,51-5 0,-25 4 0,-49 7 0,0 0 0,-1 0 0,1-1 0,0 1 0,-1-1 0,1 0 0,-1 0 0,5-3 0,10-6 0,-16 6 6,-8 1 3,-16-4-42,16 6-14,-30-10-623,17 5-3963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15880,'0'0'2015,"11"3"-1525,140 41 850,-146-42-1265,1 0 46,-1 1 1,1-2-1,0 1 0,0 0 1,0-1-1,0 0 1,0-1-1,0 1 1,0-1-1,12-2 0,-18 2-121,0 0-1,0 1 0,0-1 1,0 0-1,0 0 0,0 0 0,0 0 1,0 0-1,0 0 0,0 0 1,0 0-1,0 0 0,0 0 1,0 0-1,0 1 0,0-1 1,0 0-1,0 0 0,0 0 0,0 0 1,0 0-1,0 0 0,0 0 1,0 0-1,0 0 0,0 0 1,0 0-1,0 1 0,0-1 0,0 0 1,0 0-1,0 0 0,0 0 1,0 0-1,0 0 0,0 0 1,0 0-1,1 0 0,-1 0 0,0 0 1,0 0-1,0 0 0,0 0 1,0 0-1,0 0 0,0 0 1,0 0-1,0 0 0,0 1 1,0-1-1,0 0 0,1 0 0,-1 0 1,0 0-1,0 0 0,0 0 1,0-1-1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12664,'0'0'2128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12864,'0'0'5151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12664,'0'0'3853,"17"5"-3073,56 12 266,82 8 0,43-21 410,-59-3-420,-131 0-918,1-1 1,-1 0-1,0 0 1,0-1-1,0 0 1,0 0 0,0-1-1,-1 0 1,1-1-1,0 1 1,-1-1-1,14-8 1,-21 11-148,0 0-1,0 0 1,0 0 0,0 0 0,0 0-1,1 0 1,-1 0 0,0-1-1,0 1 1,0 0 0,0 0-1,0 0 1,0 0 0,1 0 0,-1 0-1,0 0 1,0 0 0,0-1-1,0 1 1,0 0 0,0 0 0,0 0-1,0 0 1,0 0 0,0-1-1,0 1 1,0 0 0,0 0 0,0 0-1,0 0 1,0 0 0,0-1-1,0 1 1,0 0 0,0 0 0,0 0-1,0 0 1,0-1 0,0 1-1,0 0 1,0 0 0,0 0-1,0 0 1,0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15776,'0'0'887,"74"-33"-687,-7 7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1:5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1 433 8840,'0'0'8719,"11"-4"-8337,-2 1-273,-5 3-78,-1-1 1,1 0 0,-1 0 0,0 0 0,0 0 0,0-1-1,1 1 1,-1-1 0,-1 0 0,1 0 0,0 0 0,0 0-1,-1 0 1,1-1 0,-1 1 0,0-1 0,0 0-1,0 0 1,2-3 0,28-61 770,-15 29 27,33-53 0,-42 78-640,1 1 1,1 0 0,-1 1-1,2 0 1,0 0 0,0 1 0,24-16-1,-4 7 403,0 1 0,65-25 0,-95 43-559,1-1 0,0 0 0,-1 1 0,1-1 0,0 1 0,0 0 0,-1-1 0,1 1 0,0 0 0,0 0 0,0 0 0,-1 0-1,1 1 1,0-1 0,0 0 0,-1 1 0,1-1 0,0 1 0,-1 0 0,1-1 0,-1 1 0,1 0 0,-1 0 0,1 0 0,-1 0 0,1 0 0,-1 1 0,0-1 0,0 0-1,1 1 1,-1-1 0,0 0 0,0 1 0,-1-1 0,1 1 0,0 0 0,0-1 0,-1 1 0,1 2 0,3 6 66,-2 1-1,1 0 1,-2 0 0,2 21-1,-3-28-82,0 29 118,-2-1 0,-1 1 0,-14 61 0,16-87-112,-1-1-1,-1 1 1,1-1 0,-1 0 0,-4 7-1,-3 7 46,1 8 220,8-27-205,5-6 85,3-3-126,-1-1 0,0 0 0,0 0 0,-1 0 0,8-18 0,9-16 50,-3 12 51,35-41-1,-47 63-98,1 0-1,0 1 0,0 0 1,1 0-1,0 1 0,0 0 1,1 1-1,19-10 0,-28 15-34,0 1-1,0 0 0,1-1 0,-1 1 0,0-1 1,0 1-1,0 0 0,1 0 0,-1 0 0,0 0 1,0 0-1,1 0 0,-1 0 0,0 0 0,0 0 1,1 0-1,-1 1 0,0-1 0,0 1 0,0-1 1,0 1-1,1-1 0,0 2 0,0-1-1,-1 1 0,0 0 0,1-1 0,-1 1 0,0 0 0,0 0 0,0-1 1,0 1-1,0 0 0,0 0 0,-1 0 0,2 4 0,0 5 5,-1 0 0,0 1 0,-1 21 0,0-32-11,-2 17 6,0 1-1,-2-1 0,-6 24 0,-1 0 36,11-42-40,0 0 0,0 1 1,-1-1-1,1 0 0,0 0 0,0 0 1,0 0-1,0 1 0,0-1 1,0 0-1,0 0 0,0 0 0,0 0 1,0 1-1,0-1 0,0 0 0,0 0 1,0 0-1,0 1 0,0-1 1,0 0-1,0 0 0,0 0 0,0 1 1,0-1-1,0 0 0,0 0 0,0 0 1,0 0-1,0 1 0,1-1 1,-1 0-1,0 0 0,0 0 0,0 0 1,0 0-1,0 0 0,0 1 1,1-1-1,-1 0 0,0 0 0,0 0 1,0 0-1,0 0 0,1 0 0,-1 0 1,0 0-1,0 0 0,0 0 1,1 0-1,-1 0 0,0 0 0,0 0 1,0 0-1,0 0 0,1 0 0,-1 0 1,0 0-1,0 0 0,0 0 1,1 0-1,-1 0 0,0 0 0,0 0 1,0 0-1,1 0 0,12-10 100,37-45 50,-34 36-97,1 1 0,0 0-1,2 2 1,27-21-1,-33 28-31,-9 6-3,-1 0 0,1 1 1,0-1-1,0 1 0,0 0 1,0 0-1,0 0 0,0 0 1,1 1-1,-1-1 0,1 1 0,-1 0 1,1 1-1,-1-1 0,8 1 1,-12 0-17,1 1 1,0-1 0,0 1 0,-1-1-1,1 1 1,0-1 0,-1 1 0,1 0-1,0-1 1,-1 1 0,1 0 0,-1 0-1,1-1 1,-1 1 0,0 0 0,1 0-1,-1 0 1,0-1 0,1 1 0,-1 0-1,0 0 1,0 0 0,0 0 0,0 1-1,3 25 56,4 133 70,-7-158-125,0 0-1,0 0 1,0-1-1,1 1 1,-1 0-1,0 0 1,1 0 0,0 0-1,-1-1 1,1 1-1,0 0 1,0-1-1,0 1 1,0 0-1,0-1 1,0 1 0,0-1-1,1 0 1,-1 1-1,3 1 1,-2-2 3,0-1 1,1 1-1,-1-1 0,0 1 1,1-1-1,-1 0 0,1 1 1,-1-1-1,1-1 1,-1 1-1,1 0 0,-1-1 1,0 1-1,5-2 0,23-8 47,-2-1 0,1-2 0,43-26-1,-60 33-36,14-8 27,-11 7 6,0-1 1,-1-1-1,0 0 0,18-16 0,-26 21 77,-7 7-21,-6 9-43,4-7-59,-1 0-1,1 1 0,0-1 1,1 1-1,-1-1 1,1 1-1,0 0 1,1-1-1,-1 1 1,1 0-1,-1 8 1,1-3-14,0 1 0,1-1 1,1 1-1,3 22 0,-3-29 3,0 0 1,1 0-1,0 0 0,0 0 0,0-1 0,1 1 0,0-1 0,-1 1 0,8 6 0,-9-9 3,0-1-1,1 1 0,-1-1 0,1 1 0,0-1 1,-1 0-1,1 1 0,0-1 0,0 0 0,-1 0 1,1-1-1,0 1 0,0 0 0,0 0 0,0-1 1,0 1-1,0-1 0,0 0 0,1 0 0,-1 0 1,0 0-1,0 0 0,0 0 0,0 0 0,0-1 1,3 0-1,2-2 6,0-1 0,0 1 0,0-1 0,-1-1 0,0 1 1,0-1-1,0 0 0,-1 0 0,1-1 0,-1 0 0,0 0 1,-1 0-1,0 0 0,4-8 0,-3 5 9,-1 0 0,0-1 0,-1 1 0,0-1 0,-1 0 0,0 0 0,0 0 1,-1 0-1,0 0 0,-1-12 0,0 19 2,0-1 0,-1 0 1,1 1-1,-1-1 0,0 0 1,0 1-1,0-1 0,-1 1 1,1 0-1,-1-1 1,0 1-1,0 0 0,0 0 1,0 0-1,-5-5 0,1 3 36,0 0 1,-1 1-1,1-1 0,-1 1 0,-13-6 0,14 7-12,5 2-28,0 1 1,0-1-1,0 0 1,0 1-1,0-1 1,0 1-1,0-1 1,0 1-1,0-1 0,0 1 1,-1 0-1,1 0 1,0-1-1,0 1 1,0 0-1,0 0 1,0 0-1,-1 0 1,1 0-1,0 1 1,0-1-1,0 0 1,0 0-1,0 1 0,0-1 1,-2 2-1,-1 0-122,15-8 14,10-5 74,2 2 1,-1 0 0,30-6 0,22-8 12,-70 21 13,11-4 25,0 0 0,1 1 0,-1 1 1,1 1-1,0 0 0,28-2 0,-39 5-12,-1 0-1,0 0 1,0 0 0,1 1-1,-1-1 1,0 1-1,0 0 1,0 0-1,7 3 1,-9-2-4,1 0 1,0 1 0,-1-1-1,1 0 1,-1 1 0,0-1-1,0 1 1,0 0-1,0 0 1,0 0 0,0 0-1,1 5 1,12 28-3,13 49 0,-1-5-89,-25-75 75,0 3 2,1 0 1,1-1 0,-1 1 0,10 13 0,-11-19 8,0 0 0,0 0 0,0 0 0,0 0 0,0 0 0,0 0 0,1-1 0,-1 1 1,1-1-1,-1 0 0,1 0 0,0 0 0,-1 0 0,1 0 0,0 0 0,0-1 0,0 1 0,4-1 0,7 0 9,0 0-1,0-1 1,1-1 0,-2 0-1,1-1 1,0 0-1,0-1 1,-1-1-1,0 0 1,0-1-1,0 0 1,22-16-1,-20 11 21,-1 1-1,-1-2 0,0 0 1,-1-1-1,0 0 1,0-1-1,-2 0 0,0-1 1,16-31-1,-24 42-7,-1 0-1,1 0 1,-1 0 0,0 0-1,-1 0 1,1 0 0,-1 0-1,0-8 1,0 11-22,0 0 0,0 0 1,0 1-1,0-1 0,0 0 0,0 0 1,0 1-1,0-1 0,-1 0 0,1 1 1,0-1-1,-1 0 0,1 0 0,0 1 1,-1-1-1,1 1 0,-1-1 0,1 0 1,-1 1-1,1-1 0,-1 1 0,1-1 0,-1 1 1,0 0-1,1-1 0,-1 1 0,0-1 1,1 1-1,-1 0 0,0 0 0,0-1 1,1 1-1,-1 0 0,0 0 0,0 0 1,1 0-1,-1 0 0,0 0 0,0 0 0,1 0 1,-1 0-1,0 0 0,0 1 0,1-1 1,-1 0-1,0 0 0,0 1 0,1-1 1,-1 0-1,0 1 0,1-1 0,-1 1 1,1-1-1,-1 1 0,-14 6-3,1 1 0,1 1 0,-1 0 0,2 0 0,-1 2 0,1-1 0,1 2 0,-15 17 0,24-25 0,-1-1 0,1 1 0,0 0 0,0 1 0,1-1 0,-1 0 0,1 0 0,0 1 0,0-1 0,1 0 0,-1 1 0,1-1 0,0 1 0,0-1 0,0 1 0,1-1 0,-1 1 0,1-1 0,0 0 0,1 1 0,-1-1 0,3 6 0,1-1 0,-1-1 0,1 1 0,1-1 0,0 1 0,0-1 0,0-1 0,1 0 0,15 13 0,-13-13 0,1 0 0,-1-1 0,2 1 0,-1-2 0,1 0 0,0 0 0,0-1 0,0 0 0,0-1 0,15 2 0,-19-4 0,1 0 0,-1-1 0,1 1 0,0-2 0,-1 1 0,1-1 0,-1 0 0,1-1 0,-1 0 0,1 0 0,-1-1 0,0 0 0,0 0 0,0 0 0,-1-1 0,12-8 0,-13 8 126,0-1 0,0 0-1,0-1 1,0 1 0,-1-1 0,5-9-1,7-16-5081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2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1162 8640,'0'0'5852,"10"-4"-5591,74-23 688,-77 24-797,0 0 0,1 0 0,-1-1 0,-1 1 0,1-2 0,-1 1 1,7-6-1,8-5 155,5-6 127,0-1 0,-1-1 0,29-35 0,-9 8 153,-37 42-498,68-75 814,-65 69-584,0 0-1,-1-1 1,-1-1-1,9-20 1,-15 30-142,-3 6-159,0 0-1,1 0 1,-1 0-1,0 0 1,0 0-1,0-1 1,0 1-1,0 0 0,0 0 1,0 0-1,0 0 1,0 0-1,1 0 1,-1-1-1,0 1 0,0 0 1,0 0-1,0 0 1,0 0-1,0-1 1,0 1-1,0 0 1,0 0-1,0 0 0,0 0 1,0-1-1,0 1 1,0 0-1,0 0 1,0 0-1,-1 0 0,1 0 1,0-1-1,0 1 1,0 0-1,0 0 1,0 0-1,0 0 1,0 0-1,0-1 0,0 1 1,-1 0-1,1 0 1,0 0-1,0 0 1,0 0-1,0 0 1,0 0-1,-1 0 0,1 0 1,0 0-1,0 0 1,0 0-1,0 0 1,-1-1-1,1 1 0,0 0 1,0 0-1,0 0 1,0 0-1,-1 1 1,-16 14 583,5-5-528,1 2 0,0-1 1,1 2-1,0-1 0,1 1 0,0 1 1,1-1-1,1 2 0,-8 19 1,10-23-38,2 0 0,0 0 0,0 0 0,1 0 0,0 1 0,1-1 1,1 1-1,-1 0 0,2-1 0,0 1 0,0-1 0,1 1 0,6 19 1,-5-21-10,1 1 0,1-1 1,0-1-1,0 1 1,1-1-1,0 0 1,0 0-1,1-1 1,8 9-1,-11-14-13,0 1 0,0-1-1,0 0 1,0 0 0,1-1 0,-1 1 0,1-1 0,0 0-1,0 0 1,0 0 0,0-1 0,0 0 0,0 0 0,0 0-1,0-1 1,0 1 0,1-1 0,-1 0 0,0-1 0,0 1-1,6-3 1,-2 1 15,0-1 0,-1-1 0,1 0 0,-1 0 0,0 0-1,-1-1 1,1 0 0,10-10 0,52-54 235,-56 52-155,0-1 0,-2 0 0,0-1 1,-1 0-1,-1-1 0,11-30 0,-3 8 171,16-22 555,-34 64-826,0 0 0,0-1 0,0 1 0,0 0 0,1 0 1,-1-1-1,0 1 0,0 0 0,0 0 0,0 0 0,1-1 0,-1 1 1,0 0-1,0 0 0,1 0 0,-1 0 0,0-1 0,0 1 0,1 0 0,-1 0 1,0 0-1,0 0 0,1 0 0,-1 0 0,0 0 0,1 0 0,-1 0 1,0 0-1,0 0 0,1 0 0,-1 0 0,0 0 0,1 0 0,-1 0 0,0 0 1,0 0-1,1 0 0,-1 0 0,0 0 0,0 0 0,1 1 0,-1-1 1,0 0-1,0 0 0,1 0 0,-1 1 0,0-1 0,0 0 0,0 0 0,1 0 1,-1 1-1,0-1 0,9 13 124,-1 6-49,-1 0 0,0 1-1,6 34 1,-5-17 14,-6-26-47,0 0-1,-1 0 1,-1 0-1,0 13 0,0-5 234,14-27 140,2-27-195,-1-2-75,3 11 71,2 0-1,36-37 0,-53 60-201,0 0 0,0 1 0,1 0-1,-1-1 1,0 1 0,1 1-1,6-4 1,13-6 138,-23 11-158,0 0 1,0-1-1,1 1 0,-1 0 1,0 0-1,0 0 0,1 0 1,-1 0-1,0-1 0,1 1 1,-1 0-1,0 0 0,1 0 1,-1 0-1,0 0 0,1 0 1,-1 0-1,0 0 0,1 0 1,-1 0-1,0 0 0,0 0 1,1 0-1,-1 1 0,0-1 1,1 0-1,-1 0 0,0 0 1,1 0-1,-1 0 0,0 1 1,0-1-1,1 0 0,-1 0 1,0 0-1,0 1 0,1-1 1,-1 0-1,0 0 0,0 1 1,0-1-1,0 0 0,1 1 1,-1-1-1,0 0 0,0 1 1,0-1-1,0 0 0,0 1 1,0-1-1,0 0 0,0 1 1,0-1-1,0 0 1,0 0-1,0 1 0,0-1 1,0 0-1,0 1 0,0-1 1,0 0-1,-1 1 0,-2 31 48,2-22-29,-2 62 25,4-53-33,-2 1 0,0 0 1,-1 0-1,-1-1 1,-6 23-1,9-42-11,-1 0-1,1 0 1,0 0-1,0 1 0,0-1 1,0 0-1,0 0 1,0 0-1,0 0 1,0 1-1,0-1 1,0 0-1,0 0 1,0 0-1,0 1 1,0-1-1,0 0 1,0 0-1,0 0 1,0 1-1,0-1 1,0 0-1,0 0 1,0 0-1,0 1 1,0-1-1,0 0 1,0 0-1,0 0 1,0 0-1,0 1 1,1-1-1,-1 0 1,0 0-1,0 0 1,0 0-1,0 0 1,0 1-1,1-1 1,-1 0-1,0 0 1,0 0-1,0 0 1,0 0-1,1 0 1,-1 0-1,0 0 1,0 0-1,0 0 1,1 0-1,-1 0 1,0 0-1,0 0 1,0 0-1,1 0 1,-1 0-1,0 0 1,13-6 108,64-74 97,-45 45-80,41-33 0,-60 56-128,-4 5 0,-1-1 0,2 1 0,15-9 0,-24 16 0,0 1 0,0 0 0,0-1 0,0 1 0,-1-1 0,1 1 0,0 0 0,-1 0 0,1-1 0,0 1 0,-1 0 0,1 0 0,-1 0 0,1 0 0,-1 0 0,1 0 0,-1 0 0,1 1 0,4 19 0,0 0 0,-2 0 0,2 31 0,3 21 0,-5-53 0,6 25 0,-8-43 0,-1 1 0,1-1 0,0 1 0,0-1 0,1 0 0,-1 1 0,0-1 0,1 0 0,0 0 0,-1 0 0,1 0 0,0 0 0,3 2 0,-3-3 0,0 0 0,0 0 0,-1-1 0,1 1 0,0-1 0,0 1 0,0-1 0,0 0 0,0 0 0,0 0 0,0 0 0,0 0 0,-1 0 0,1-1 0,0 1 0,0 0 0,0-1 0,0 0 0,0 1 0,1-2 0,3-1 0,-1 1 0,1-1 0,-1-1 0,10-7 0,4-7 0,-1-1 0,-1 0 0,23-37 0,28-31 0,-64 82 0,6-8 0,-10 13 0,0 0 0,0-1 0,0 1 0,0 0 0,0 0 0,1-1 0,-1 1 0,0 0 0,0 0 0,0 0 0,1-1 0,-1 1 0,0 0 0,0 0 0,1 0 0,-1 0 0,0-1 0,0 1 0,1 0 0,-1 0 0,0 0 0,1 0 0,-1 0 0,0 0 0,0 0 0,1 0 0,-1 0 0,0 0 0,1 0 0,-1 0 0,0 0 0,1 0 0,-2 13 0,-1-6 0,-15 80 0,-44 131 0,22-88 0,-4 25 0,36-143 0,5-10 0,2-9 0,24-140 0,-2 45 0,-2 6 0,56-164 0,-60 226 0,1 1 0,2 1 0,31-43 0,-41 63 0,-8 10 0,1-1 0,0 1 0,-1 0 0,1-1 0,0 1 0,1 0 0,-1 0 0,0 1 0,0-1 0,1 0 0,-1 1 0,1-1 0,0 1 0,-1 0 0,1 0 0,0 0 0,0 0 0,-1 1 0,1-1 0,0 1 0,0-1 0,4 1 0,-3 1 0,-1-1 0,0 1 0,0 0 0,0 0 0,0 0 0,0 0 0,-1 1 0,1-1 0,0 1 0,0 0 0,-1-1 0,1 1 0,-1 1 0,0-1 0,0 0 0,1 0 0,-2 1 0,1-1 0,0 1 0,2 3 0,2 7 0,0 0 0,-1 1 0,0-1 0,-1 1 0,-1 0 0,0 0 0,-1 0 0,-1 0 0,0 1 0,-1 24 0,-1-35 0,0 0 0,1 0 0,-2 1 0,1-1 0,0 0 0,-1 0 0,0 0 0,0-1 0,0 1 0,0 0 0,-1-1 0,1 1 0,-1-1 0,0 0 0,0 0 0,0 0 0,0 0 0,-1-1 0,1 1 0,-1-1 0,0 0 0,1 0 0,-1 0 0,0 0 0,0-1 0,0 0 0,-1 1 0,1-2 0,0 1 0,0 0 0,0-1 0,-1 0 0,1 0 0,0 0 0,-1 0 0,1-1 0,0 1 0,-6-3 0,-26-9 0,213-38 0,-176 50 0,141-36 0,-115 28 0,0-2 0,0 0 0,26-16 0,2-4 0,-62 37 0,-1-1 0,1 1 0,0 0 0,1 0 0,0 1 0,0 0 0,0 0 0,1 0 0,0 1 0,1 0 0,-7 18 0,10-24 0,0 2 0,-1 0 0,1 0 0,0 0 0,0-1 0,0 1 0,1 8 0,0-11 0,1 0 0,-1 1 0,1-1 0,0 0 0,0 0 0,-1 0 0,2 0 0,-1 0 0,0 0 0,0 0 0,1-1 0,-1 1 0,1 0 0,-1-1 0,1 1 0,0-1 0,1 2 0,-1-1 0,0 0 0,1-1 0,-1 1 0,0-1 0,1 1 0,-1-1 0,1 0 0,-1 0 0,1 0 0,0 0 0,0 0 0,-1-1 0,1 1 0,0-1 0,0 0 0,-1 0 0,1 0 0,0 0 0,0 0 0,0 0 0,-1-1 0,1 1 0,0-1 0,-1 0 0,1 0 0,0 0 0,-1 0 0,1-1 0,-1 1 0,5-4 0,-4 2 0,1 0 0,-1 0 0,0-1 0,0 1 0,0-1 0,-1 0 0,1 0 0,-1 0 0,0 0 0,0 0 0,0 0 0,0-1 0,-1 1 0,0-1 0,0 1 0,0-1 0,0 1 0,-1-8 0,0 5 0,0 0 0,-1 0 0,0 0 0,-1 0 0,1 0 0,-1 0 0,-6-13 0,7 17 0,-1 0 0,1 0 0,-1 0 0,0 1 0,0-1 0,0 0 0,0 1 0,-1-1 0,1 1 0,-1 0 0,1-1 0,-1 1 0,0 0 0,0 1 0,0-1 0,0 1 0,0-1 0,-5-1 0,7 3 0,0 0 0,0 0 0,-1-1 0,1 1 0,0-1 0,0 1 0,0-1 0,0 1 0,0-1 0,0 0 0,0 0 0,1 1 0,-1-1 0,0 0 0,0 0 0,0 0 0,1 0 0,-2-1 0,-1-2 0,3 3 0,0 1 0,0 0 0,0 0 0,0 0 0,-1 0 0,1-1 0,0 1 0,0 0 0,0 0 0,0 0 0,0 0 0,0-1 0,0 1 0,0 0 0,0 0 0,0 0 0,0-1 0,0 1 0,0 0 0,0 0 0,0 0 0,0 0 0,0-1 0,0 1 0,0 0 0,0 0 0,0 0 0,1-1 0,-1 1 0,0 0 0,0 0 0,0 0 0,0 0 0,0 0 0,0-1 0,0 1 0,1 0 0,-1 0 0,0 0 0,0 0 0,0 0 0,0 0 0,1-1 0,13-3 0,25 1 0,-29 2 0,35-5 0,-35 4 0,0 0 0,0 1 0,0 0 0,0 1 0,0 0 0,0 0 0,12 3 0,-18-2 0,1-1 0,0 1 0,-1 0 0,1 1 0,-1-1 0,1 1 0,-1 0 0,1 0 0,-1 0 0,0 1 0,0-1 0,0 1 0,5 5 0,7 9 0,-1 1 0,-1 0 0,-1 1 0,18 32 0,-30-48 0,1 0 0,1 1 0,-1-1 0,1 0 0,-1 0 0,1 0 0,0-1 0,0 1 0,0 0 0,0-1 0,0 0 0,1 0 0,-1 0 0,1 0 0,-1-1 0,1 1 0,0-1 0,0 0 0,-1 0 0,1 0 0,0-1 0,0 1 0,0-1 0,0 0 0,0 0 0,0 0 0,0-1 0,4 0 0,1-1 0,1 0 0,-1-1 0,0 0 0,0-1 0,-1 0 0,1 0 0,-1-1 0,0 0 0,0-1 0,0 1 0,7-9 0,4-5 0,-1 0 0,-1-2 0,26-41 0,32-79 0,-63 113 0,-2 0 0,0-1 0,-2-1 0,7-48 0,3-121 0,-17 171 0,0 8 0,-5-38 0,4 58 0,0-1 0,0 1 0,0-1 0,0 1 0,0 0 0,0-1 0,0 1 0,0-1 0,-1 1 0,1-1 0,0 1 0,0 0 0,0-1 0,0 1 0,-1-1 0,1 1 0,0 0 0,0-1 0,-1 1 0,1 0 0,0-1 0,0 1 0,-1 0 0,0-1 0,-6 7 0,-6 19 0,-9 47 0,3 1 0,-17 124 0,25-132 0,0-1 0,3 0 0,0 109 0,8-163 0,1 0 0,1 1 0,4 12 0,-5-19 0,0 0 0,0 0 0,1 0 0,0 0 0,0-1 0,0 1 0,0-1 0,0 1 0,1-1 0,5 6 0,-7-8 0,0-1 0,0 1 0,0-1 0,0 0 0,0 1 0,1-1 0,-1 0 0,0 1 0,0-1 0,0 0 0,0 0 0,0 0 0,1 0 0,-1 0 0,0 0 0,0 0 0,0-1 0,0 1 0,0 0 0,1-1 0,-1 1 0,0-1 0,0 1 0,0-1 0,0 1 0,0-1 0,0 0 0,1 0 0,29-27 0,-25 22 0,63-70 0,-51 53 0,1 2 0,1 0 0,37-29 0,-48 44 0,1 0 0,0 0 0,0 1 0,0 0 0,1 1 0,16-5 0,-24 9 0,-1 0 0,0 0 0,0 0 0,0 0 0,0 1 0,1-1 0,-1 1 0,0-1 0,0 1 0,0 0 0,0 0 0,0 0 0,0 0 0,3 2 0,9 4 0,-11-3 0,-10 0 0,-21 5 0,9-2 0,3 1 0,0 1 0,1 0 0,0 1 0,1 1 0,0 0 0,1 1 0,-21 23 0,31-31 0,0 1 0,0-1 0,1 0 0,0 1 0,0 0 0,0-1 0,1 1 0,-1 0 0,1 0 0,0 0 0,1 0 0,-1 9 0,1-11 0,-1 0 0,2 0 0,-1 0 0,0 0 0,1 0 0,-1 0 0,1 0 0,0 0 0,0 0 0,0 0 0,0 0 0,0 0 0,1-1 0,-1 1 0,1-1 0,0 1 0,0-1 0,0 0 0,0 1 0,0-1 0,1 0 0,2 2 0,-2-3 0,-1 0 0,0-1 0,1 1 0,-1-1 0,1 1 0,-1-1 0,1 0 0,-1 0 0,0 0 0,1 0 0,-1 0 0,1-1 0,-1 1 0,1-1 0,-1 1 0,0-1 0,1 0 0,-1 0 0,0 0 0,4-3 0,3-1 0,-1-1 0,1 0 0,11-11 0,-9 5 0,0-1 0,-1-1 0,-1 0 0,0 0 0,-1-1 0,-1 0 0,9-23 0,7-13 0,-7 4 0,-15 44 0,2-3 0,-3 6 0,0 0 0,0 0 0,0 0 0,0 0 0,0 0 0,0 0 0,0-1 0,0 1 0,0 0 0,0 0 0,0 0 0,0 0 0,0 0 0,0 0 0,0 0 0,-1 0 0,1 0 0,0 0 0,0 0 0,0 0 0,0-1 0,0 1 0,0 0 0,0 0 0,0 0 0,0 0 0,0 0 0,0 0 0,-1 0 0,1 0 0,0 0 0,0 0 0,0 0 0,0 0 0,0 0 0,0 0 0,0 0 0,0 0 0,0 0 0,0 0 0,-1 0 0,1 0 0,0 0 0,0 0 0,0 0 0,0 0 0,0 0 0,0 0 0,0 1 0,0-1 0,0 0 0,0 0 0,0 0 0,0 0 0,-1 0 0,1 0 0,0 0 0,0 0 0,0 0 0,0 0 0,0 0 0,0 0 0,0 1 0,-1 24 0,1-19 0,0 16 0,0 0 0,2 0 0,0 0 0,2 0 0,7 28 0,-10-48 0,-1-1 0,1 0 0,0 1 0,0-1 0,0 0 0,-1 0 0,1 0 0,0 0 0,0 1 0,1-1 0,-1-1 0,0 1 0,0 0 0,0 0 0,1 0 0,-1-1 0,0 1 0,1 0 0,-1-1 0,0 0 0,3 1 0,0 0 0,-1 0 0,1-1 0,-1 0 0,1 0 0,-1 0 0,0 0 0,1 0 0,4-2 0,4-1 0,0 0 0,0-1 0,0-1 0,-1 0 0,1 0 0,-1-2 0,0 1 0,-1-1 0,1 0 0,-2-1 0,11-10 0,-7 4 0,0 1 0,1 1 0,1 0 0,0 1 0,23-13 0,-38 24 0,0 0 0,0-1 0,1 1 0,-1 0 0,0 0 0,0 0 0,1 0 0,-1 0 0,0 0 0,1 0 0,-1 0 0,0 0 0,0 0 0,1 0 0,-1 0 0,0 0 0,1 0 0,-1 0 0,0 0 0,0 0 0,1 0 0,-1 0 0,0 0 0,1 0 0,-1 0 0,0 0 0,0 1 0,1-1 0,-1 0 0,0 0 0,0 0 0,1 0 0,-1 1 0,0-1 0,0 0 0,0 0 0,0 1 0,1-1 0,2 16 0,-7 21 0,-19 63 0,23-100 0,0 0 0,1 0 0,-1-1 0,0 1 0,1 0 0,-1 0 0,0-1 0,1 1 0,-1 0 0,0 0 0,1 0 0,-1 0 0,0 0 0,1-1 0,-1 1 0,1 0 0,-1 0 0,0 0 0,1 0 0,-1 0 0,1 0 0,-1 0 0,0 0 0,1 1 0,-1-1 0,1 0 0,-1 0 0,0 0 0,1 0 0,-1 0 0,0 1 0,1-1 0,-1 0 0,0 0 0,1 0 0,-1 1 0,0-1 0,0 0 0,1 1 0,-1-1 0,0 0 0,0 1 0,1-1 0,-1 0 0,0 1 0,0-1 0,0 0 0,0 1 0,1-1 0,-1 0 0,0 1 0,0-1 0,0 1 0,0-1 0,0 0 0,0 1 0,0-1 0,0 1 0,0-1 0,0 0 0,-1 2 0,35-44 0,-30 34 0,1 2 0,0-1 0,0 0 0,1 1 0,0 0 0,0 0 0,0 1 0,13-9 0,-18 14 0,0 0 0,0 0 0,0-1 0,0 1 0,0 0 0,0 0 0,0 0 0,0 0 0,0 0 0,0 0 0,0 0 0,0 0 0,0 1 0,0-1 0,0 0 0,0 0 0,0 1 0,0-1 0,0 1 0,-1-1 0,1 1 0,0-1 0,0 1 0,0 0 0,-1-1 0,1 1 0,0 0 0,0 0 0,-1-1 0,1 1 0,-1 0 0,1 0 0,-1 0 0,1 1 0,18 38 0,-17-32 0,0-4 0,36 83 0,-37-86 0,-1 0 0,1 0 0,-1 0 0,1 0 0,0-1 0,-1 1 0,1 0 0,0 0 0,-1 0 0,1-1 0,0 1 0,0 0 0,0-1 0,0 1 0,0-1 0,0 1 0,0-1 0,0 1 0,0-1 0,0 0 0,0 1 0,0-1 0,0 0 0,0 0 0,0 0 0,0 0 0,0 0 0,0 0 0,0 0 0,0 0 0,0 0 0,0-1 0,0 1 0,0 0 0,0-1 0,0 1 0,0-1 0,0 1 0,0-1 0,0 1 0,0-1 0,0 0 0,0 1 0,0-2 0,7-4 0,-1-1 0,0 1 0,-1-1 0,6-9 0,-8 12 0,28-36 0,-1-1 0,-2-1 0,-2-1 0,-2-2 0,27-66 0,-2-18 0,-17 48 0,-4-1 0,20-89 0,-46 157 0,1-6 0,0-1 0,-1 1 0,-1 0 0,-1-27 0,-3 39 0,-3 13 0,-2 11 0,-2 11 0,1 0 0,1 1 0,-6 48 0,2 90 0,12 304 0,4-369 0,-5-101 0,0 0 0,0 0 0,0 0 0,0 0 0,0 0 0,0 0 0,0 0 0,0 0 0,-1 0 0,1 0 0,0 0 0,0 0 0,0 0 0,0 0 0,0 0 0,0 0 0,0 0 0,0 0 0,0 0 0,-1 0 0,1 0 0,0 0 0,0 0 0,0 0 0,0 0 0,0 0 0,0 0 0,0 0 0,0 1 0,0-1 0,0 0 0,0 0 0,-1 0 0,1 0 0,0 0 0,0 0 0,0 0 0,0 0 0,0 0 0,0 0 0,0 1 0,0-1 0,0 0 0,0 0 0,0 0 0,0 0 0,0 0 0,0 0 0,0 0 0,0 0 0,0 0 0,0 1 0,0-1 0,0 0 0,0 0 0,0 0 0,-3-7 0,-10-42-71,11 36-55,-1 1 0,-1-1 0,0 1 0,-6-13 0,-5-3-4649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15176,'0'-3'3721,"0"3"-3651,14 0 884,20 2-682,102 18 1177,26 4 219,-107-18-459,-63-12-4167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1330 7936,'0'0'2296,"15"-12"-1618,288-264 2181,-237 207-2218,-2-3 1,80-118 0,-118 151-444,16-24 390,-2-1 0,41-92-1,-75 134-182,-6 22-395,0-1-1,0 1 1,0 0-1,0 0 1,0 0-1,0-1 0,0 1 1,0 0-1,-1 0 1,1 0-1,0 0 1,0-1-1,0 1 0,0 0 1,0 0-1,0 0 1,0 0-1,0 0 0,-1-1 1,1 1-1,0 0 1,0 0-1,0 0 1,0 0-1,0 0 0,-1 0 1,1 0-1,0 0 1,0 0-1,0 0 1,0-1-1,-1 1 0,1 0 1,0 0-1,0 0 1,0 0-1,0 0 1,-1 0-1,1 0 0,0 0 1,0 0-1,0 1 1,0-1-1,-1 0 1,1 0-1,0 0 0,0 0 1,0 0-1,-1 0 1,-2 2 41,-1 1 0,0-1 0,1 1 0,0 0-1,-1 0 1,1 0 0,-4 6 0,-30 37 32,3 2-1,1 2 0,2 1 0,3 1 1,2 1-1,2 2 0,3 0 1,2 2-1,-16 85 0,32-130-73,1 0 0,0 0 0,1 0 0,0 0 0,1 0 0,0 0 0,1 0 0,0 0-1,5 17 1,-6-28-7,1 0 0,-1-1-1,0 1 1,1 0-1,0 0 1,-1 0-1,1 0 1,-1 0-1,1 0 1,0-1 0,0 1-1,0 0 1,-1-1-1,1 1 1,0 0-1,0-1 1,0 1 0,0-1-1,0 1 1,0-1-1,0 0 1,0 1-1,0-1 1,0 0 0,0 0-1,0 0 1,0 0-1,0 0 1,0 0-1,0 0 1,1 0 0,-1 0-1,1-1 1,4 0 2,-1 0 1,1-1 0,-1 0-1,0-1 1,7-2 0,20-14 43,0-2 0,-1 0 0,-1-2 0,-2-1 0,0-2-1,47-56 1,121-196 292,-86 114-162,-39 63-3,77-148 1,-122 204-125,-18 34 2,-1-1 0,0 0 1,-1 0-1,8-26 0,-45 80 284,-69 116-109,8 4-1,-104 248 1,11 0 1061,176-393-817,12-21 112,17-25-249,67-95 91,31-40 51,-91 137-291,-18 20-107,-9 8-74,0-1 1,1 0 0,-1 1-1,0-1 1,1 0-1,-1 1 1,0-1 0,0 0-1,1 1 1,-1-1-1,0 1 1,0-1 0,0 1-1,0-1 1,1 1-1,-1-1 1,0 0 0,0 1-1,0-1 1,0 1-1,0-1 1,0 1 0,0-1-1,0 1 1,0-1-1,-1 1 1,1-1-1,0 0 1,0 2 0,-3 22 46,-1 1-39,-14 37 1,12-44-13,1 1 0,0-1 1,2 1-1,-3 35 0,5-48-1,1 1 0,1-1 0,-1 0 0,1 0 0,0 1 0,4 11 0,-4-17 0,0 1 0,0 0 0,0 0 0,0 0 0,1 0 0,-1-1 0,1 1 0,-1-1 0,1 1 0,0-1 0,-1 0 0,1 1 0,0-1 0,0 0 0,0 0 0,0 0 0,0 0 0,0-1 0,0 1 0,0-1 0,0 1 0,1-1 0,2 1 0,5-1 5,0 0 0,-1 0 0,1-1 0,-1 0-1,0-1 1,1 0 0,-1 0 0,0-1 0,0 0 0,13-7-1,-6 2 9,-1 0 1,0-2-1,0 1 0,24-23 0,-19 12 30,-2 0 0,0-1-1,-1-1 1,-1-1 0,-1-1 0,19-41 0,-33 63-34,0 0 1,0 1 0,-1-1-1,1 0 1,-1 0-1,1 1 1,-1-1-1,0 0 1,1 0 0,-1 0-1,0 0 1,0 0-1,-1 1 1,1-1-1,-1-3 1,1 5-6,-1-1 1,1 0-1,-1 1 1,1-1-1,-1 1 1,1-1-1,-1 1 1,0-1-1,1 1 1,-1-1-1,0 1 1,1-1-1,-1 1 1,0 0-1,0-1 1,1 1-1,-1 0 0,0 0 1,0 0-1,0 0 1,1 0-1,-1 0 1,0 0-1,0 0 1,0 0-1,0 0 1,1 0-1,-1 0 1,0 0-1,0 1 1,1-1-1,-1 0 1,0 1-1,0-1 1,1 0-1,-2 1 1,-4 2-5,1 0 0,-1 1 0,1-1 0,0 1 0,0 0 0,0 0 0,1 1 0,-1 0 0,-6 9 0,6-7-1,-1 1 0,1-1 0,1 2 0,0-1 0,0 0 0,-4 12 0,7-16 4,0 0 1,0 0 0,1 1-1,-1-1 1,1 0 0,0 0-1,0 1 1,1-1 0,-1 0-1,1 0 1,0 0 0,0 0-1,0 0 1,0 1 0,4 5-1,-2-4 1,1-1 0,-1 0 0,1 0 0,1 0 0,-1-1 0,0 1 0,1-1 0,0 0 0,9 5 0,1-1 15,-1 0 1,1-1-1,1-1 1,-1-1-1,1 0 0,0-1 1,21 3-1,-21-6 95,-1 1 1,0-2-1,20-2 0,6-7-779,-37 8 223,0 0 1,-1-1-1,0 0 1,1 1 0,-1-1-1,0-1 1,0 1-1,3-3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2:5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935 0 13968,'0'0'1760,"-10"18"-1550,-1 0-141,-1-1-1,-1 0 1,0-1-1,-2 0 1,1-1-1,-2 0 1,-22 16-1,-466 284 2719,390-257-1857,-34 21 788,142-75-1555,5-3-116,0 0 0,0 0 0,0 0-1,0 0 1,0-1 0,-1 1 0,1 0 0,0-1 0,0 1 0,-1-1 0,1 1-1,0-1 1,-1 0 0,1 1 0,-2-1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13768,'0'0'2719,"17"5"-2107,25 9 10,71 12-1,242 31 2068,-329-54-1969,49 1-1,-74-4-689,-1 0 0,1 0-1,-1 0 1,1 0 0,-1 0 0,1 0 0,-1 0-1,1 0 1,-1 0 0,1 0 0,-1 0 0,0 0-1,1 0 1,-1 0 0,1 0 0,-1 0 0,1-1-1,-1 1 1,1 0 0,-1 0 0,0-1 0,1 1 0,-1 0-1,1 0 1,-1-1 0,0 1 0,1 0 0,-1-1-1,-6-7-2905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53 16479,'0'0'504,"-73"-22"8,31 12 40,10 4 16,15 6-144,11 0 8,6-2-296,6-2 24,5 2-136,19-4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9 805 7936,'0'0'8264,"9"-11"-7866,37-51 498,38-70 0,-40 44 110,-5-3 1,-3-1-1,35-139 0,-65 210-280,1 0 0,18-33 0,-25 53-413,-1 18-60,-1-1 1,0 1 0,-6 19-1,0 1-143,-96 446 458,73-349-471,-33 109 49,49-199-118,-2-2 0,-2 1 0,-33 54 0,43-81-15,8-13-5,0 0 0,-1 1 1,0-1-1,0 0 0,0 0 0,0 0 0,-1 0 0,1 0 1,-1-1-1,0 1 0,1-1 0,-1 1 0,-4 1 1,7-4-5,0 0 0,0 0 0,-1 0 0,1 0 0,0 0 0,-1 0 0,1 0 1,0 0-1,-1 0 0,1 0 0,0 0 0,-1 0 0,1-1 0,0 1 1,-1 0-1,1 0 0,0 0 0,0 0 0,-1 0 0,1-1 0,0 1 1,0 0-1,-1 0 0,1-1 0,0 1 0,0 0 0,0 0 0,0-1 1,-1 1-1,1 0 0,0 0 0,0-1 0,0 1 0,0 0 0,0-1 0,0 1 1,0 0-1,0-1 0,0 1 0,-1 0 0,1-1 0,1 1 0,-1 0 1,0-1-1,0 1 0,0 0 0,0 0 0,0-1 0,0 0 0,3-19 84,6-13-23,1 1-1,2 1 0,1 0 1,2 0-1,1 2 0,37-54 1,-31 53 24,0 1 0,2 1-1,1 2 1,1 0 0,51-38 0,-13 15 52,-32 23-26,51-31 0,-53 43-65,-19 11 30,-11 3-76,0 0 0,0 0 0,0 0 1,0 0-1,0 0 0,0 0 0,0 0 0,0 0 1,0 0-1,0 0 0,0 0 0,0 0 1,0 0-1,0 1 0,-1-1 0,1 0 0,0 0 1,0 0-1,0 0 0,0 0 0,0 0 0,0 0 1,0 0-1,0 0 0,0 0 0,0 0 0,0 0 1,0 0-1,0 1 0,0-1 0,0 0 1,0 0-1,0 0 0,0 0 0,0 0 0,0 0 1,0 0-1,0 0 0,0 0 0,0 0 0,0 0 1,0 0-1,0 1 0,1-1 0,-1 0 1,0 0-1,0 0 0,0 0 0,0 0 0,0 0 1,0 0-1,0 0 0,0 0 0,0 0 0,0 0 1,0 0-1,0 0 0,0 0 0,1 0 0,-15 14 79,1 0-1,1 0 1,-13 21-1,21-30-65,1 1 0,0 0 0,0 0 0,0 0 0,1 0 0,0 0 0,0 1-1,1-1 1,0 1 0,0-1 0,0 1 0,1 13 0,1-18-13,-1 0-1,1 0 1,0 0 0,0 0-1,1 0 1,-1 0 0,0 0 0,1 0-1,-1 0 1,1-1 0,-1 1 0,1 0-1,0-1 1,2 2 0,-3-2-1,1 0 1,-1 1 0,1-1-1,-1 0 1,1-1 0,-1 1-1,1 0 1,0 0 0,-1-1-1,1 1 1,0-1 0,-1 1-1,1-1 1,0 0 0,0 0-1,-1 0 1,1 0 0,0 0-1,2 0 1,2-2 7,0 0 0,0-1 1,0 0-1,-1 0 0,1 0 0,-1 0 0,0-1 1,0 0-1,0 0 0,0 0 0,-1-1 0,7-8 0,-3 1 26,-1-1-1,-1 1 1,0-1-1,-1 0 0,6-19 1,-10 24-3,1 0 1,-1 1-1,0-1 1,-1 0-1,0 0 1,0 1-1,0-1 1,-1 0-1,0 0 0,-1 1 1,-4-13-1,5 18-22,0 1 0,0-1-1,0 1 1,0 0 0,0 0-1,0 0 1,0-1 0,-1 1-1,1 0 1,0 1 0,-1-1-1,1 0 1,-2-1 0,1 2 5,1 0 0,0-1 1,0 0-1,0 1 0,0-1 1,0 1-1,0-1 0,0 0 0,0 0 1,0 0-1,0 1 0,0-1 1,1 0-1,-1 0 0,0 0 1,1 0-1,-1-1 0,1 1 0,-1 0 1,1 0-1,-1-2 0,1 0 27,-1 3-38,1 0 0,0 0-1,0-1 1,0 1 0,0 0-1,0 0 1,0 0 0,0 0-1,0-1 1,0 1 0,0 0 0,0 0-1,0 0 1,0 0 0,0-1-1,0 1 1,0 0 0,0 0-1,0 0 1,0 0 0,0-1-1,1 1 1,-1 0 0,0 0-1,0 0 1,0 0 0,0-1-1,0 1 1,0 0 0,0 0-1,1 0 1,-1 0 0,0 0 0,0 0-1,0 0 1,0 0 0,0-1-1,1 1 1,-1 0 0,0 0-1,0 0 1,0 0 0,0 0-1,1 0 1,-1 0 0,0 0-1,0 0 1,0 0 0,0 0-1,1 0 1,-1 0 0,11-2 53,16-5-3,-6 1-19,1 2 0,25-4-1,-38 8-22,1-1 0,-1 2 0,0-1 0,0 2-1,1-1 1,-1 1 0,0 0 0,12 5 0,-10-2 19,0-1 0,-1 2 1,0 0-1,0 0 0,0 0 1,-1 1-1,0 1 0,0 0 1,-1 0-1,14 17 0,-10-8 56,-1 0 0,-1 0 0,-1 1 0,0 0 0,8 28 0,-14-38-84,0 1 0,0-1 0,1 0 1,0 0-1,1 0 0,0 0 0,0-1 0,1 0 1,-1 0-1,13 11 0,-17-18-5,0 1 0,0 0 0,0-1 0,0 0 0,0 1 0,0-1 0,0 0 0,0 1 0,0-1 0,1 0 0,-1 0 0,0 0 0,0 0 0,0 0 0,0 0 0,0 0 0,0-1 0,0 1 0,0 0 0,0-1 0,0 1 0,0 0 0,0-1 0,0 1 0,0-1 0,0 0 0,0 1 0,1-2 0,30-25 0,-20 16 0,39-34 884,-26 22-5863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0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0 264 9240,'0'0'8559,"13"-12"-8067,86-89 920,-87 90-1124,0 2 0,1-1 0,-1 1 0,16-7 0,-20 12-68,0 0-1,0 0 1,1 1 0,-1 0 0,1 1-1,-1 0 1,1 0 0,15-1 0,-22 3-188,-1 1 0,0-1 0,1 1 0,-1-1 0,0 1 0,1-1 0,-1 1 0,0 0 0,1-1 0,-1 1 1,0 0-1,0 0 0,0 0 0,0 0 0,0 0 0,0 0 0,0 0 0,0 0 0,0 1 0,-1-1 0,1 0 1,0 0-1,-1 1 0,1-1 0,-1 1 0,1-1 0,-1 0 0,0 3 0,3 5 121,-1 1 0,1 19 0,-3-23-117,5 66 281,-4-30-44,11 58 0,-6-68-96,-4-14-77,2-2 1,0 1 0,0 0 0,8 16 0,-9-28-56,-1-1 0,0 0 0,1 0 0,0 1 0,-1-2 0,2 1 0,-1 0 0,0-1 0,1 1 0,0-1 0,-1 0 0,1 0 0,0-1 1,1 1-1,-1-1 0,0 0 0,1 0 0,8 3 0,-11-5-4,1 0 1,-1 0-1,0 0 1,0 0-1,0 0 1,0 0-1,0-1 1,0 1-1,0-1 1,0 1 0,0-1-1,0 0 1,4-2-1,26-17 235,-25 16-216,1-3-5,0 1 0,0-1 0,-1-1 0,0 1-1,0-1 1,-1-1 0,0 1 0,0-1 0,5-12 0,5-11 171,14-47 0,-18 46-36,1-9 360,15-82 0,-12 43 218,-15 79-739,0-1 0,0 0 1,0 0-1,0 0 0,0 1 1,1-1-1,-1 1 0,1-1 1,0 1-1,0-1 0,0 1 1,0 0-1,0 0 0,0 0 1,1 0-1,-1 0 0,1 1 1,-1-1-1,1 1 0,0 0 1,0-1-1,-1 1 0,1 0 1,0 1-1,0-1 0,0 0 1,0 1-1,0 0 0,0 0 1,0 0-1,4 0 0,9 1-8,0 0-1,-1 2 1,1-1-1,20 8 1,-33-10-8,3 2-6,-4-2-17,-1 0-1,1 0 1,-1 0-1,0 1 1,1-1-1,-1 1 1,1-1-1,-1 1 1,1-1-1,-1 1 1,0 0-1,1-1 1,-1 1-1,0 0 1,2 2-1,-13 13-1878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9344,'0'0'4370,"6"-10"-4066,19-31 15,-16 32 314,-4 11 564,-3 7 750,5 104 717,-10-79-2043,-1 0-1,-2 0 1,-10 35 0,-2 7 655,15-43-66,3-31-1157,0-1 0,0 0 0,0 0-1,0 0 1,0 0 0,0 0-1,0 0 1,1 1 0,-1-1-1,0 0 1,1 0 0,-1 0-1,1 0 1,-1 0 0,1 0-1,-1 0 1,1 0 0,0 0-1,0 0 1,-1-1 0,1 1-1,0 0 1,0 0 0,1 0-1,4 0 165,-1 0 0,1 0 0,-1 0 0,10-1 0,3 0-64,90 0 513,-91 1-538,-1 0 0,1-2-1,22-3 1,-32 4-72,-1 0 0,1 0 0,0 0-1,-1 1 1,1 0 0,0 0 0,6 2 0,-4 1 112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11448,'0'0'4473,"11"-2"-3891,74-12 747,2 4 0,104 0 0,-152 7-801,-30 2-192,0 0-1,0 0 1,0 1 0,1 0 0,14 3 0,-18-1-77,-6-2-248,0 0 1,0 0-1,0 0 0,0 0 0,0 0 1,0 0-1,0 0 0,0-1 0,0 1 1,0 0-1,0 0 0,0 0 1,0 0-1,0 0 0,0 0 0,0 0 1,0 0-1,0 0 0,0-1 1,0 1-1,0 0 0,0 0 0,0 0 1,0 0-1,0 0 0,0 0 0,0 0 1,0 0-1,0 0 0,0 0 1,1 0-1,-1 0 0,0-1 0,0 1 1,0 0-1,0 0 0,0 0 1,0 0-1,0 0 0,0 0 0,0 0 1,0 0-1,1 0 0,-1 0 1,0 0-1,0 0 0,0 0 0,0 0 1,0 0-1,0 0 0,0 0 0,0 0 1,0 0-1,1 0 0,-1 0 1,0 0-1,0 0 0,0 0 0,0 0 1,0 0-1,0 1 0,-1-2-21,0 1 1,1-1-1,-1 1 0,0-1 0,0 1 1,0 0-1,0 0 0,0-1 0,0 1 0,0 0 1,0 0-1,0 0 0,0 0 0,-2 1 1,-5-1-3267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13168,'0'0'2694,"14"-7"-2035,46-24-13,-55 29-540,0 0-1,1 1 0,-1-1 0,0 1 0,1 1 0,-1-1 1,0 1-1,1 0 0,-1 0 0,1 0 0,-1 1 0,10 2 0,6 0 299,49 9 697,-45-7-781,28 3 0,41-7-27,-61-4-2940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1035 9344,'0'0'4486,"10"-4"-3883,20-9-170,-1 0 0,28-19 1,-40 21-295,-1 0 0,0 0 1,-1-1-1,-1-1 0,19-21 1,123-159 722,-129 154-626,-2-1-1,-1-1 1,34-81-1,-53 111-185,9-24 178,-1-1-1,-2 0 1,-2-1-1,8-54 1,-16 80-102,1-1 0,-2 1 1,0-1-1,0 0 0,-1 1 1,0-1-1,-6-22 0,7 34-116,-1-1 0,1 1 0,0 0-1,0-1 1,-1 1 0,1 0-1,0-1 1,0 1 0,-1 0 0,1-1-1,0 1 1,-1 0 0,1 0-1,-1-1 1,1 1 0,0 0 0,-1 0-1,1 0 1,-1-1 0,1 1-1,0 0 1,-1 0 0,1 0 0,-1 0-1,1 0 1,-1 0 0,1 0-1,-1 0 1,1 0 0,0 0 0,-1 0-1,1 0 1,-1 0 0,1 1-1,-1-1 1,1 0 0,0 0 0,-1 0-1,1 1 1,-1-1 0,1 0-1,0 0 1,-1 1 0,1-1 0,0 0-1,-1 1 1,1-1 0,-19 19 227,7-3-159,2 1-1,0 0 0,1 0 0,0 1 1,-10 37-1,-20 99 175,6 79 36,33-226-280,0 0 1,0 0-1,0 0 0,1 0 0,0 0 0,4 12 0,-4-15 0,1-1-1,-1 1 1,1 0-1,0-1 1,0 1-1,0-1 0,0 1 1,0-1-1,1 0 1,0 0-1,0 0 1,0-1-1,4 4 1,-6-5-4,0-1 1,1 1 0,-1-1 0,1 1-1,-1-1 1,1 0 0,-1 1 0,1-1-1,-1 0 1,1 0 0,-1 0-1,1 0 1,-1 0 0,1-1 0,-1 1-1,0 0 1,3-2 0,25-10 25,-27 11-27,17-10 27,-1-1 0,0-1 0,-1 0 0,0-2-1,-1 1 1,22-27 0,-5-1 98,45-71 1,-56 78-43,-2-2 0,-1-1 0,-2 0 0,-2-1 0,-2 0 0,-1-2 1,-2 1-1,-2-1 0,4-43 0,-12 83-72,0-1 0,0 1 0,0 0 1,0-1-1,0 1 0,0 0 0,0 0 0,0-1 0,0 1 0,-1 0 1,1 0-1,-1-1 0,0-1 0,1 3-6,0 0 0,-1 0-1,1 0 1,0 0 0,-1 0 0,1 0-1,0 0 1,-1 0 0,1 0 0,0 0-1,0 0 1,-1 0 0,1 0 0,0 0-1,-1 0 1,1 0 0,0 1 0,0-1-1,-1 0 1,1 0 0,0 0 0,0 0-1,-1 1 1,1-1 0,0 0 0,0 0-1,0 0 1,-1 1 0,1-1-1,0 0 1,0 0 0,0 1 0,-1-1-1,-3 6 35,1 0 0,0-1-1,-1 1 1,-2 9-1,-49 137 148,7 2 0,-28 160 0,68-271-163,3-10 34,-1-1 0,-14 38 1,17-58-2,3-11-41,0 0 0,0 0 1,-1 1-1,1-1 0,0 0 0,-1 0 0,1 1 0,-1-1 0,0 0 1,1 0-1,-2 2 0,1-2 130,12-34 256,13-19-235,2 0 1,40-57-1,-62 104-162,11-14 70,-15 19-75,1 0 0,-1-1 0,1 1-1,-1 0 1,0 0 0,1 0-1,-1 0 1,1 0 0,-1 0 0,1 0-1,-1 0 1,0 0 0,1 0 0,-1 0-1,1 0 1,-1 0 0,1 0-1,-1 0 1,1 0 0,-1 0 0,0 0-1,1 1 1,-1-1 0,1 0-1,-1 0 1,0 1 0,1-1 0,-1 0-1,0 0 1,1 1 0,-1-1-1,0 0 1,0 1 0,1-1 0,-1 0-1,0 1 1,0-1 0,1 1-1,-1-1 1,0 0 0,0 1 0,0-1-1,0 1 1,0-1 0,0 1 0,0 0-1,4 12 14,0 0-1,-1 0 1,-1 0-1,-1 1 1,0-1-1,0 15 0,2 23 29,-3-47-39,12 73 60,-11-69-55,1-1 0,0 1-1,1-1 1,0 0 0,0 0-1,0 0 1,9 13 0,-11-19-6,0 0 1,0-1 0,0 1 0,0 0-1,1 0 1,-1-1 0,0 1 0,0 0-1,1-1 1,-1 1 0,1-1 0,-1 0-1,0 1 1,1-1 0,-1 0 0,1 0-1,-1 0 1,0 0 0,1 0 0,-1 0-1,1 0 1,-1-1 0,0 1 0,1 0-1,-1-1 1,3 0 0,36-19 44,-40 19-47,48-32 70,-1-3 0,-2-2 0,50-53 0,-38 31 46,-43 43-55,-14 17-53,0 0-1,1-1 0,-1 1 1,0 0-1,1-1 0,-1 1 0,0-1 1,1 1-1,-1-1 0,0 1 1,0-1-1,1 1 0,-1-1 0,0 1 1,0-1-1,0 1 0,0-1 1,0 1-1,0-1 0,0 1 0,0-1 1,0 0-1,0 1 0,0-1 1,0 1-1,0-1 0,0 1 0,-1-1 1,1 1-1,0-1 0,0 1 1,0-1-1,-1 1 0,1-1 0,-1 1 1,0 0-1,1 0 0,-1 0 0,0 1 0,1-1 0,-1 0 0,0 0 0,1 1 0,-1-1 0,1 0 0,-1 1 0,1-1 0,-1 1 1,0-1-1,1 1 0,0-1 0,-1 1 0,1-1 0,-1 1 0,1-1 0,-1 1 0,-2 3 25,-49 42 170,-37 36 22,86-78-213,0 0 1,0 0-1,0 0 0,1 0 0,-1 0 1,1 1-1,0-1 0,0 1 0,0 0 1,1-1-1,0 1 0,0 0 0,0 0 1,1 0-1,-1 0 0,1 0 0,0 0 1,0 0-1,1 0 0,0 0 0,0 0 1,0 0-1,0-1 0,1 1 0,0 0 1,0-1-1,0 1 0,0-1 0,1 0 1,-1 1-1,6 4 0,-7-8-7,1 1 0,0 0 0,0-1 0,0 0 0,0 1 0,0-1 0,0 0 0,0 0 1,0 0-1,0 0 0,0-1 0,1 1 0,-1-1 0,0 1 0,1-1 0,-1 0 0,0 0 0,1 0 0,-1 0 0,0 0 0,1 0 0,-1-1 0,0 1 0,1-1 0,-1 0 0,0 1 0,0-1 0,0 0 0,0 0 1,1 0-1,0-2 0,9-5 6,0 0 1,-1-1 0,0 0 0,10-11 0,-8 7 8,-4 3 12,0-1-1,0 0 1,-1 0-1,0-1 1,-1 0-1,0-1 0,-1 1 1,-1-1-1,0 0 1,-1-1-1,0 1 1,-1-1-1,2-15 0,-3 25 238,2 11-145,8 24-125,-1-2-24,-10-25 25,2 2-7,0 0 1,0-1-1,0 1 0,1-1 1,0 1-1,8 8 0,-11-13 7,1 0 0,-1-1 0,0 1 0,1 0-1,-1 0 1,1-1 0,-1 1 0,1-1 0,-1 1 0,1-1-1,0 0 1,-1 1 0,1-1 0,-1 0 0,1 0-1,0 0 1,-1 0 0,1-1 0,-1 1 0,1 0-1,0-1 1,-1 1 0,1-1 0,-1 1 0,1-1-1,-1 0 1,0 0 0,1 0 0,-1 1 0,0-1 0,1 0-1,-1-1 1,0 1 0,1-2 0,11-8 15,25-21 73,59-64 1,-96 94-80,0 0 0,1 1 0,-1-1 0,1 1-1,0-1 1,-1 1 0,1-1 0,0 1 0,0 0 0,3-2 0,-5 3-7,1 0 0,-1 0 0,0 0 1,1 0-1,-1 0 0,0 0 0,1 0 0,-1 0 0,0 0 0,1 0 0,-1 0 0,0 0 1,0 0-1,1 1 0,-1-1 0,0 0 0,1 0 0,-1 0 0,0 0 0,0 1 0,1-1 0,-1 0 1,0 0-1,0 1 0,0-1 0,1 0 0,-1 1 0,5 16 17,-5-5-5,0-1 1,0 0-1,-1 0 1,-4 15 0,-1 27 140,6-53-148,0 1 1,1-1-1,-1 0 0,0 0 1,0 0-1,0 1 1,0-1-1,0 0 1,1 0-1,-1 1 1,0-1-1,0 0 0,0 0 1,1 0-1,-1 0 1,0 1-1,0-1 1,1 0-1,-1 0 1,0 0-1,0 0 0,1 0 1,-1 0-1,0 0 1,0 0-1,1 1 1,-1-1-1,0 0 0,1 0 1,-1 0-1,0 0 1,0-1-1,1 1 1,-1 0-1,0 0 1,0 0-1,1 0 0,-1 0 1,0 0-1,0 0 1,1 0-1,-1-1 1,0 1-1,0 0 0,1 0 1,-1 0-1,0-1 1,14-6 117,27-29 47,-34 28-136,1 1-1,1-1 1,-1 1 0,1 1-1,1 0 1,-1 0 0,16-6 0,-24 11-35,0 1 0,0 0 1,1 0-1,-1 0 1,0 0-1,1 0 0,-1 0 1,0 0-1,0 0 0,1 0 1,-1 1-1,0-1 1,0 0-1,0 1 0,1-1 1,-1 1-1,0 0 0,0-1 1,0 1-1,0 0 0,0 0 1,0-1-1,0 1 1,1 2-1,20 26-6,-17-22 5,49 74-5,-50-74 7,-5-6-889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12360,'0'0'1784,"73"8"-1216,-1-8 184,19-4 8,18 8-97,-4-2 9,-7-2-136,-1-2 8,0-2-240,6-2 8,5-4-88,-1 2 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34 737 10448,'0'0'5945,"9"-17"-5504,-6 11-409,103-200 1239,35-147 1423,-135 331-2284,7-42 0,-2 3 536,-11 53-458,-6 18-172,-27 91-6,-9 31-168,3 44 20,-20 79-32,42-195-82,-3-1 0,-31 65 0,28-87-7,20-33-19,-1 1 0,1 0-1,-1 0 1,2 1 0,-1-1-1,0 1 1,1-1 0,0 1-1,0 0 1,-1 11 0,1-13 103,4-11-44,12-22 2,2 0 0,1 2-1,1-1 1,1 2-1,35-36 1,-10 18 21,97-73-1,-31 31-39,-93 76-62,-17 9-1,1 1 0,-1-1 0,1 1 0,0 0 1,0-1-1,-1 1 0,1 0 0,0 0 0,0-1 1,-1 1-1,1 0 0,0 0 0,0 0 0,0 0 0,-1 0 1,1 0-1,0 0 0,0 0 0,0 0 0,1 1 1,-8 23 84,-8 36 18,-6 30 36,18-79-101,1 0 1,1 0-1,-1 1 0,2-1 1,2 21-1,-3-31-27,1 0-1,-1 1 1,0-1 0,1 0-1,-1 0 1,1 0-1,-1 0 1,1 0-1,-1 0 1,1 0 0,0 0-1,-1 0 1,1 0-1,0 0 1,0 0 0,0-1-1,0 1 1,0 0-1,0 0 1,0-1 0,0 1-1,0-1 1,0 1-1,0-1 1,0 1-1,0-1 1,0 0 0,0 0-1,1 1 1,-1-1-1,0 0 1,2 0 0,0 0 10,-1-1 1,1 1 0,-1-1-1,1 1 1,-1-1 0,1 0-1,-1 0 1,1 0 0,-1 0-1,0 0 1,0 0 0,1-1-1,-1 1 1,2-2 0,0-2 11,1 1 1,-1-1-1,0 0 1,0 0-1,-1 0 1,0 0-1,0 0 0,0-1 1,0 0-1,-1 1 1,0-1-1,0 0 1,0 0-1,-1 0 1,0-1-1,0 1 1,-1 0-1,0 0 0,0 0 1,0-1-1,-1 1 1,0 0-1,0 0 1,0 0-1,-1 0 1,0 0-1,0 0 0,0 0 1,-1 1-1,-5-10 1,-11-12 398,19 27-344,14-7 69,-2 4-153,0 0 0,0 1 0,0 0 0,1 1 0,-1 1 0,0 0 0,1 0 0,-1 1 0,20 4 0,-24-3-3,-1 0 1,0 1-1,0 0 0,0 0 1,0 1-1,0-1 1,-1 1-1,1 1 0,-1-1 1,0 1-1,-1 0 0,1 1 1,-1-1-1,0 1 1,0 0-1,7 13 0,3 6 86,-1 2 0,-1 0 0,-1 0 0,11 39 0,-22-62-367,3 6 773,0-4-4559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1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32 123 3808,'0'0'7757,"-5"-10"-7420,-14-31-5,17 37-163,1 0-1,0 0 1,0 0-1,0 0 0,0 0 1,1 0-1,-1 0 1,1 0-1,0 0 1,1-1-1,0-5 0,0-6 799,-1 27 4437,-1 27-4251,3 53-978,-2 54 1025,-3-60 448,3-85-1456,0-18 484,0-51-387,6-155 443,-5 171-55,11 122-459,-8-47-142,0 0 1,2 39-1,-7-33 367,0-1-4518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1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9040,'0'0'8519,"12"-5"-8097,12-7 25,41-28 0,-47 29-67,1 1 0,1 1 0,-1 0 0,2 1 0,-1 2 0,1 0 0,25-4 0,-37 8-169,-8 1-171,0 1 1,1 0-1,-1 0 0,0-1 0,0 1 1,1 0-1,-1 0 0,0 0 1,1 0-1,-1 0 0,0 1 0,0-1 1,0 0-1,1 1 0,-1-1 1,0 0-1,0 1 0,0 0 0,0-1 1,1 1-1,-1 0 0,0-1 1,0 1-1,-1 0 0,1 0 0,0 0 1,0 0-1,0 0 0,0 0 1,-1 0-1,1 0 0,0 0 0,-1 0 1,1 0-1,-1 0 0,0 1 1,1-1-1,-1 2 0,2 4 59,-1 0-1,-1 0 0,1 1 1,-1-1-1,-2 13 0,-27 181 901,27-189-926,0 0 0,1 1 1,1-1-1,0 0 0,0 0 1,1 0-1,4 15 0,-4-21-32,0-1 0,0 1 0,1-1 0,-1 0-1,1 1 1,1-1 0,-1 0 0,1 0 0,0-1 0,0 1 0,0-1-1,1 1 1,-1-1 0,1 0 0,0 0 0,0-1 0,1 1 0,5 3 0,-7-6-18,1 0 1,-1 0 0,0 0 0,1 0-1,-1 0 1,1-1 0,0 0 0,-1 1 0,1-1-1,-1-1 1,1 1 0,-1 0 0,1-1-1,-1 0 1,1 0 0,-1 0 0,1 0-1,-1-1 1,0 1 0,0-1 0,0 0 0,4-2-1,4-4 35,0-1 1,0 0-1,-1 0 0,12-14 0,-11 9-5,0 0 0,-1-1-1,0 0 1,-2 0 0,0-1 0,0 0 0,-1-1 0,-1 0-1,4-18 1,-1-6 95,-3 0-1,4-70 0,-13 73-27,2 33-88,0 1 1,1 0-1,-1-1 1,1 1-1,0 0 1,0-1-1,0 1 0,1-1 1,0 1-1,0 0 1,0 0-1,2-6 1,-3 9-10,1 0 0,0-1 0,-1 1 0,1 0 0,0-1 0,0 1 0,0 0 1,0 0-1,0 0 0,1 0 0,-1 0 0,0 0 0,0 0 0,1 0 0,-1 1 0,3-2 0,-1 2-12,0 0 1,0 0-1,0 0 0,0 0 0,0 1 0,0-1 0,6 2 0,35 10 25,49 21 0,-18-6 168,-75-27-200,1 1 0,-1-1 0,1 0 0,-1 1 0,0-1 0,1 0 0,-1 1 0,1-1 0,-1 1 0,0-1 0,1 0 0,-1 1 0,0-1 0,1 1 0,-1-1 0,0 1 0,0-1 0,0 1 0,1-1 0,-1 1 0,0 0 0,0-1 0,0 1 0,0-1 0,0 1-1,0-1 1,0 1 0,0 0 0,0-1 0,0 1 0,0-1 0,-1 1 0,-4 16-4255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11552,'0'0'6849,"10"14"-6453,3 5-260,7 8 179,20 38-1,-13-12 123,-12-23 59,1-1 0,35 50 0,7 3 858,-58-81-1299,1 0 0,-1 0 0,1-1 0,0 1 0,-1 0 0,1-1 0,0 1 0,0 0 0,-1-1 0,1 1 0,0-1 0,0 1 0,0-1 0,0 1-1,0-1 1,0 0 0,0 1 0,0-1 0,0 0 0,0 0 0,0 0 0,0 0 0,0 1 0,0-2 0,0 1 0,2 0 0,-1-1-8,0 0 0,0 0 0,-1 0 0,1 0 0,0 0 0,0-1 0,-1 1 0,1-1 0,-1 1 0,1-1 0,-1 1 0,2-3 0,4-6 56,-1-1 0,0 0-1,6-16 1,-8 17-60,29-60 339,-29 63-317,0 0-1,1 0 1,0 0-1,0 1 1,1-1-1,0 1 1,8-7 0,-10 11-30,-1-1 0,0-1 0,0 1 0,0 0 1,0-1-1,4-6 0,-3 3 36,-4 6-61,0-1 1,-1 0 0,1 1-1,0-1 1,-1 1-1,1-1 1,-1 1 0,0-1-1,1 1 1,-1 0-1,0-1 1,0 1 0,0 0-1,0-1 1,0 1-1,0 0 1,0 0 0,0 0-1,-2-1 1,-21-16 34,-1 1 0,0 2 0,-2 0 1,-49-19-1,63 29-19,1 1 1,0 1 0,-1 0-1,0 0 1,0 2 0,0-1-1,0 2 1,0-1-1,0 2 1,1 0 0,-1 0-1,0 2 1,-20 5 0,11-2-282,19-6 320,-1 1 0,1 0 0,-1 0 0,1 1 0,-1-1-1,1 1 1,-6 3 0,8-4-231,0 0-1,0 0 1,0 0 0,1 0-1,-1 0 1,0 0 0,0 1 0,1-1-1,-1 0 1,1 0 0,-1 1-1,1-1 1,0 1 0,-1-1-1,1 0 1,0 1 0,0-1-1,0 1 1,0-1 0,0 0 0,0 1-1,0-1 1,1 1 0,0 1-1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12960,'0'0'4487,"6"12"-3981,-4-8-463,6 11 123,-1 0 1,-1 1 0,0 0-1,5 26 1,2 57 607,-11-65-102,3 1 0,12 47-1,-16-78-601,1 2 661,-2-10 139,-1-10-686,-16-192 1081,16 198-1185,0 0 0,1 0 0,0 0 0,1 1 0,0-1 0,0 0 0,0 0 0,1 0 0,5-12 0,-4 17-49,-1 0 1,1 0-1,-1 1 0,1-1 1,0 1-1,0 0 0,0 0 0,0 0 1,0 0-1,0 0 0,1 1 1,-1-1-1,1 1 0,-1 0 1,1 0-1,0 0 0,-1 1 1,1-1-1,0 1 0,-1 0 1,1 0-1,6 1 0,-7-1-23,0 0-1,0 0 1,-1 1-1,1-1 0,0 1 1,-1 0-1,1 0 1,0 0-1,-1 0 1,1 0-1,-1 0 0,0 1 1,1-1-1,-1 1 1,0 0-1,0-1 1,0 1-1,0 0 0,0 0 1,0 1-1,-1-1 1,1 0-1,-1 0 1,1 1-1,-1-1 0,0 1 1,0-1-1,0 1 1,0 0-1,0 4 1,-1 0 11,0 1 0,-1-1 0,0 1 0,-1-1 0,1 1 0,-2-1 0,1 0 0,-1 0 0,0 0 0,0 0 0,-6 9 0,-14 32 247,22-44-215,0-3-40,1-1 1,0 1 0,-1 0 0,1-1 0,0 1 0,0-1 0,0 1-1,0 0 1,-1-1 0,1 1 0,0-1 0,0 1 0,0 0 0,0-1-1,0 1 1,0 0 0,1-1 0,-1 1 0,0-1 0,0 1 0,0 0-1,0-1 1,1 1 0,-1-1 0,0 1 0,1-1 0,-1 1 0,0-1-1,1 1 1,-1-1 0,1 1 0,-1-1 0,1 1 0,-1-1 0,1 0-1,-1 1 1,1-1 0,0 1 0,2 2-4,9 7 18,1 0 0,0-1-1,0-1 1,1 0-1,20 9 1,-15-8-1,0 1 1,28 20 0,-43-27-25,-1-2 4,-1 1 0,0 0 0,1 0 0,-1 0 0,0 0 0,0 0 0,0 0-1,-1 0 1,3 5 0,-3-6-3,-1 0 0,0 0 0,0 0 0,0 0 0,0 1 0,-1-1 0,1 0 0,0 0 1,0 0-1,-1 0 0,1 0 0,0 0 0,-1 0 0,1 1 0,-1-1 0,0 0 0,1-1 0,-1 1 0,0 0 0,0 0 0,1 0 0,-1 0 0,0 0 0,0-1 0,0 1 0,0 0 0,0-1 0,0 1 0,-1 0 0,-9 6 3,-1 0 0,0-1 0,0 0 0,0-1 0,-1 0 0,-23 6 1,-85 10-49,83-16 16,-42 8-338,54-9-2885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3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363 632 9440,'0'0'8193,"-7"-10"-7784,-27-29-1,32 38-379,1 0-1,-1 0 1,0 0-1,0 0 1,0 0-1,0 0 1,0 0-1,0 1 1,0-1-1,0 1 1,0 0-1,0-1 1,0 1-1,0 0 1,-1 0-1,1 0 1,0 1 0,0-1-1,0 0 1,0 1-1,0-1 1,0 1-1,-3 1 1,-2 0 70,-10 3 137,0 1 0,0 0 0,1 1 0,0 1 1,0 0-1,-24 18 0,30-18-100,0 0 0,0 1 1,1 0-1,1 0 0,-1 1 1,1 0-1,1 0 0,0 1 0,1 0 1,-6 13-1,6-9 194,0 0-1,-6 31 1,10-39-212,1 0-1,0 1 1,1-1 0,-1 0-1,2 1 1,-1-1 0,1 1-1,3 11 1,-3-16-73,0 0 0,0 0 0,1 0-1,0-1 1,0 1 0,-1-1 0,1 1 0,1-1 0,-1 0 0,0 1 0,0-1 0,1 0-1,0 0 1,-1-1 0,1 1 0,0-1 0,0 1 0,0-1 0,3 1 0,2 1 31,1-1 0,-1 1 0,0-2 0,0 0 0,17 1 1,-16-2-44,0-1 1,0-1 0,0 0 0,0 0-1,-1 0 1,1-1 0,-1-1 0,0 1 0,0-1-1,0-1 1,0 1 0,-1-1 0,0-1-1,0 1 1,0-1 0,-1 0 0,1-1 0,-2 0-1,1 0 1,5-9 0,-2 2 28,0 0-1,-1 0 1,-1-1 0,-1 0-1,0 0 1,-1 0 0,0-1-1,-1 0 1,-1 0 0,2-22 0,-5 35-34,0 2-8,0-1 0,0 1 0,1 0 0,-1-1 0,0 1 0,0 0 0,0-1 0,-1 1 0,1 0 0,0-1 0,0 1 0,-1 0 0,1 0 0,-1-1 0,1 1 0,-1 0 0,1 0-1,-3-3 1,3 4 119,-9 13 345,6-5-455,0 1 0,0-1 0,1 1 0,0-1-1,1 1 1,0 0 0,0 0 0,1 0 0,0 0 0,0-1-1,1 1 1,0 0 0,1 0 0,0-1 0,4 12 0,-4-14-20,0 0 0,1-1 1,0 1-1,0 0 0,0-1 1,1 0-1,0 0 0,0 0 1,0 0-1,1-1 0,-1 1 1,1-1-1,0 0 0,1-1 1,-1 1-1,0-1 0,1 0 0,0 0 1,0-1-1,0 0 0,0 0 1,7 1-1,-6-2-4,1 0 1,-1-1-1,1 0 0,-1 0 0,1 0 1,-1-1-1,1-1 0,-1 1 0,1-1 0,-1 0 1,0-1-1,0 0 0,0 0 0,-1-1 1,1 1-1,-1-1 0,0-1 0,9-7 1,8-8 20,-2-1 0,0-2 0,22-30 1,-39 48-21,11-16 23,-2 0 0,0-1 0,-1 0 0,-1-1 0,9-27 0,31-125 225,-45 153-217,36-171 319,-37 166-257,-2 0 0,-1 0 1,-2-1-1,0 1 1,-5-30-1,1 45 306,4 28 65,0-6-528,-8 82 245,4-54-132,2 0 0,2 46 0,78 419 159,-71-474-215,16 45 1,-11-39-54,-5-25-174,-12-20-647,1 4-3286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16072,'0'0'1383,"57"-26"-967,-9 6 328,11 5 0,-1-1-112,-4 8 0,-1 10-80,-5 4 0,1 4-208,1-4 8,-8-10-200,1 2 8,-1 4-160,0-4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1071 9848,'0'0'5832,"9"1"-5298,4-1-434,0 0 0,0-1 0,-1-1 0,1 0 0,0-1-1,-1-1 1,0 1 0,0-2 0,0 0 0,12-7 0,9-7 143,0-1 0,-2-2 0,57-50 0,70-93 750,-128 131-710,-1-2 0,-2-1 0,-2-2 0,-1 0 0,26-61 0,-39 72-101,0-1 1,-2 0-1,-1 0 0,-2-1 1,-1 0-1,-1 0 0,-1-1 1,-2 1-1,-2-35 0,-1 53-91,1 1-1,-1-1 0,-6-17 1,7 25-48,-1 0 0,1 0 0,-1 0 0,0 0 0,0 0 0,-1 1 0,1-1 0,-1 0 0,1 1 0,-1 0 0,0 0 1,-6-5-1,8 8-17,0-1-1,-1 0 1,1 1 0,0-1 0,0 1 0,-1 0 0,1-1 0,0 1 0,0 0 0,-1 0 0,1 0 0,0 0 0,-1 0-1,1 0 1,0 0 0,-1 0 0,1 1 0,0-1 0,0 0 0,-1 1 0,1-1 0,0 1 0,-2 1 0,-26 20 356,23-17-329,-4 5 14,0 1 0,1-1 0,0 2 0,0-1 1,2 1-1,0 1 0,0-1 0,-9 26 0,4-5 33,2 1-1,-9 51 1,13-46-29,2-1 0,2 1 0,2 0 0,1 0 0,2 0 0,2 0 0,1 0 0,2-1 0,16 47 0,-18-70-24,-1 0-1,2-1 1,0 0-1,1 0 1,0-1-1,1 0 1,1 0-1,0-1 1,19 18 0,-26-27-30,1-1 1,-1 1-1,1-1 1,0 0 0,0 0-1,0 0 1,0 0 0,0-1-1,0 1 1,0-1 0,1 0-1,-1 0 1,0-1 0,1 0-1,-1 1 1,1-1 0,-1-1-1,0 1 1,1-1 0,-1 1-1,0-1 1,1-1 0,5-2-1,9-3 42,-1-2-1,-1 0 1,0-1-1,17-13 1,-2 2 6,-25 17-50,16-11 86,27-20 0,-44 30-65,1 0-1,0 1 1,14-6 0,15-10 94,7-2 70,-42 22-193,-1-1 0,1 1 0,0-1-1,-1 1 1,1-1 0,-1 1-1,1-1 1,-1 1 0,1-1 0,-1 0-1,0 1 1,1-1 0,-1 0-1,0 1 1,1-1 0,-1 0-1,0 0 1,0 1 0,0-1 0,0 0-1,1 0 1,-1 1 0,0-1-1,0 0 1,0 0 0,-1 1 0,1-1-1,0 0 1,0 0 0,0 1-1,-1-1 1,1 0 0,0 1-1,-1-1 1,1 0 0,0 1 0,-1-1-1,1 0 1,-1 1 0,1-1-1,-1 1 1,1-1 0,-2 0-1,-1-3 26,0 0-1,-1 1 0,1-1 0,-1 1 0,-7-5 0,6 5-10,-1 0-1,1 1 1,-1-1 0,0 1 0,1 0 0,-1 1-1,0-1 1,0 1 0,0 0 0,0 1-1,-1 0 1,1 0 0,0 0 0,0 0 0,0 1-1,-9 2 1,7 0 0,-1 0 1,1 1-1,-1 0 0,1 0 1,1 1-1,-1-1 0,1 2 1,-1-1-1,1 1 0,-10 12 1,9-9-13,0 1 1,1 0-1,0 0 1,1 1-1,0 0 0,1 0 1,0 0-1,1 0 1,0 1-1,0 0 1,2 0-1,-1 0 1,2 0-1,-1 0 0,2 0 1,-1 0-1,2 0 1,0 1-1,0-1 1,1 0-1,1 0 1,0 0-1,6 16 0,-8-26-6,0 0-1,0 1 0,0-1 0,0 0 0,0 0 0,1 0 0,-1 0 1,1 0-1,-1 0 0,1 0 0,0 0 0,0-1 0,0 1 1,0-1-1,0 1 0,0-1 0,0 0 0,0 0 0,0 0 0,1 0 1,-1 0-1,0 0 0,1-1 0,-1 1 0,1-1 0,-1 0 0,1 0 1,-1 1-1,1-2 0,-1 1 0,1 0 0,-1 0 0,0-1 1,3 0-1,2-1 5,0-1 0,-1 0 1,0 0-1,1 0 0,-1 0 0,0-1 1,-1 0-1,1-1 0,-1 1 1,0-1-1,5-6 0,5-7 39,-2 0-1,0-1 1,-2-1 0,0 0 0,-1-1-1,-1 0 1,-1 0 0,0-1-1,-2 0 1,-1 0 0,-1-1-1,0 1 1,-2-1 0,0-33-1,-4 50 138,-2 7-55,-2 10 4,3 3-118,0-1 0,1 1 0,1 0 0,0-1 0,1 1 0,0 0 0,1 0 0,1-1 0,0 1 0,1 0 1,0-1-1,1 0 0,1 0 0,9 20 0,-3-13-19,-6-10-11,0 0 1,0 0-1,1 0 0,14 15 1,-18-23 12,0 1 0,1-1 0,0 0 0,-1 0 0,1 0 1,0 0-1,0-1 0,0 1 0,0-1 0,0 1 0,1-1 1,-1 0-1,0-1 0,1 1 0,-1 0 0,0-1 0,1 0 1,-1 0-1,0 0 0,7-1 0,-1 0 9,0-1 1,-1-1-1,1 0 1,-1 0-1,0 0 1,1-1-1,-2 0 0,15-10 1,2-4 46,28-28 0,-8 6-8,-33 30 4,-1 0 0,16-21-1,6-8 230,-27 39-52,-4 7-109,-2 21-66,0-7-14,1-9-14,2 1 0,0-1 0,0 0 0,1 0-1,1 0 1,0 0 0,1-1 0,6 12 0,-7-15-7,1 0 0,1-1-1,-1 1 1,2-1 0,-1-1 0,0 1 0,1-1 0,1 0-1,-1-1 1,1 0 0,13 7 0,-13-8-7,1 0 0,0-1 0,0 0 0,0-1 0,1 0 0,-1 0 0,1-1 0,-1 0 0,1-1 0,-1 0 0,1-1 0,-1 0 0,0 0 0,1-1 0,-1 0 0,0-1 0,16-6 0,8-6 15,0-1-1,-1-2 1,37-27 0,-55 36-20,0 0-1,113-83 30,-112 80-29,0-2-1,-1 0 0,0 0 0,-1-1 0,19-30 0,-32 45-3,0 0 0,0 0 0,1-1 0,-1 1 0,0 0 0,0 0 0,1-1 0,-1 1 0,0 0 0,0 0 0,0-1 0,0 1 0,0 0 0,1 0 0,-1-1 0,0 1 0,0 0 0,0-1 0,0 1 0,0 0 0,0-1 0,0 1 0,0 0 0,0-1 0,0 1 0,0 0 0,0 0 0,0-1 0,0 1 0,0 0 0,0-1 0,-1 1 0,1 0 0,0 0 0,0-1 0,0 1 0,0 0 0,-1-1 0,1 1 0,-15 2 0,-18 14 0,14-6 0,1 1 0,0 0 0,1 2 0,0 0 0,-25 26 0,25-22 0,1 2 0,1 0 0,0 1 0,1 1 0,2 0 0,-12 24 0,23-40 0,0 0 0,1 0 0,-1-1 0,1 1 0,0 0 0,0 0 0,0-1 0,1 1 0,0 0 0,0 0 0,0-1 0,0 1 0,1-1 0,0 1 0,0-1 0,0 0 0,0 1 0,1-1 0,0 0 0,-1-1 0,2 1 0,5 6 0,-8-10 0,0 1 0,-1-1 0,1 1 0,0-1 0,0 1 0,0-1 0,0 0 0,0 0 0,-1 1 0,1-1 0,0 0 0,0 0 0,0 0 0,0 0 0,0 0 0,0 0 0,0 0 0,0 0 0,0 0 0,0-1 0,-1 1 0,1 0 0,0-1 0,0 1 0,0 0 0,0-1 0,-1 1 0,1-1 0,0 1 0,0-2 0,21-20 0,-10 4 0,-1-1 0,-1-1 0,-1 0 0,-1 0 0,-1-1 0,0 0 0,-2 0 0,4-25 0,-7-6 0,-14 116 0,-12 170 0,-8 67 0,25-217 0,-1 7 0,6-79 0,0 0 0,-1-1 0,0 0 0,-1 0 0,-7 17 0,9-25 0,0 0 0,1 0 0,-1 0 0,-1-1 0,1 1 0,0 0 0,0-1 0,-1 1 0,-3 2 0,5-5 0,0 1 0,0-1 0,0 1 0,0-1 0,0 1 0,-1-1 0,1 0 0,0 1 0,0-1 0,0 0 0,-1 0 0,1 0 0,0 0 0,0 0 0,0 0 0,-1 0 0,1 0 0,0-1 0,0 1 0,0 0 0,0-1 0,-1 1 0,1-1 0,0 1 0,0-1 0,0 1 0,0-1 0,0 0 0,0 0 0,0 1 0,-1-3 0,-6-6 0,0 0 0,0-1 0,1 0 0,0 0 0,1-1 0,0 1 0,1-1 0,-5-16 0,-2-7 0,-10-56 0,6-13 0,15 90 0,0 1 0,1 0 0,1 0 0,0 0 0,1-1 0,5-19 0,-5 28 0,0 0 0,0 0 0,0 1 0,0-1 0,1 1 0,-1 0 0,1 0 0,0 0 0,0 0 0,0 0 0,0 0 0,0 1 0,1-1 0,6-3 0,6-2 0,1 0 0,18-5 0,-25 9 0,32-10 0,2 1 0,0 1 0,55-5 0,-70 13 0,0-2 0,0-1 0,-1-1 0,33-13 0,-42 13 0,0-1 0,-1-1 0,-1-1 0,0 0 0,0-1 0,28-27 0,-38 32 0,-1-1 0,0-1 0,-1 1 0,1-1 0,-1 0 0,-1 0 0,0 0 0,0-1 0,-1 0 0,0 1 0,-1-1 0,0 0 0,0 0 0,-1-1 0,-1 1 0,1 0 0,-2 0 0,1 0 0,-2 0 0,-2-13 0,4 21 0,-1 0 0,1 0 0,-1-1 0,0 1 0,0 0 0,1 0 0,-2 0 0,1 0 0,0 0 0,0 0 0,-1 0 0,1 0 0,-1 1 0,1-1 0,-1 0 0,0 1 0,0-1 0,1 1 0,-1 0 0,0 0 0,0-1 0,-1 1 0,1 1 0,0-1 0,0 0 0,0 0 0,-1 1 0,1-1 0,0 1 0,0 0 0,-1 0 0,1 0 0,0 0 0,-1 0 0,1 0 0,0 1 0,-1-1 0,1 1 0,-3 0 0,-3 2 0,-1 0 0,1 1 0,0 0 0,0 0 0,1 0 0,-1 1 0,1 0 0,0 1 0,-8 7 0,8-5 0,-1 1 0,1 0 0,0 1 0,1-1 0,1 1 0,-1 1 0,1-1 0,1 1 0,0 0 0,0 0 0,1 0 0,1 0 0,0 0 0,0 1 0,1-1 0,1 1 0,0-1 0,0 1 0,1-1 0,1 1 0,0-1 0,4 14 0,-1-12 0,0 0 0,1-1 0,1 1 0,0-1 0,1-1 0,0 1 0,0-1 0,1-1 0,1 1 0,0-2 0,0 1 0,1-1 0,0-1 0,1 0 0,0-1 0,0 0 0,0 0 0,15 4 0,-22-10 42,0 0 0,0 0-1,0 0 1,0-1 0,0 0 0,0 0 0,0 0-1,1-1 1,-1 1 0,0-1 0,0-1 0,0 1-1,-1-1 1,1 1 0,0-1 0,0-1 0,-1 1-1,1-1 1,-1 0 0,0 0 0,0 0 0,0 0-1,4-5 1,3-3-878,1-1 0,-2-1 0,0 0 0,-1 0 0,11-20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9744,'0'0'9265,"4"14"-8815,17 80 526,8 99 0,16 75 763,-18-117-724,-16-96-571,5 48 924,-10-71 277,-6-32-1077,-2-14 556,0 8-1029,0-1 0,1 0 0,0 1 0,0-1 0,1 0 1,0 0-1,0 1 0,1-11 0,1-5 43,-2 0 16,1 1-1,2 0 0,9-42 1,-8 51-84,0 1 1,0-1 0,2 1-1,-1 0 1,1 0 0,1 1-1,0 0 1,13-15 0,-7 11-13,1 1 1,1 0-1,-1 1 1,2 1 0,0 0-1,0 1 1,1 1-1,23-10 1,-29 15-48,1 0 1,-1 0-1,1 1 1,-1 1-1,1 0 1,0 0-1,0 1 1,0 1 0,0 0-1,-1 0 1,1 1-1,0 1 1,0 0-1,16 5 1,-22-4-10,-1-1 0,1 1 0,0 0 0,0 1 0,-1-1 1,0 1-1,0 0 0,0 0 0,0 1 0,-1 0 0,1-1 1,-1 1-1,-1 1 0,1-1 0,-1 1 0,0-1 0,0 1 0,2 6 1,-3-7-1,-1-1 1,0 1-1,0-1 1,0 1 0,0-1-1,-1 1 1,0 0-1,0-1 1,0 1-1,-1 0 1,1-1 0,-1 1-1,0-1 1,0 1-1,-1-1 1,0 1-1,1-1 1,-1 0 0,-1 0-1,1 0 1,0 0-1,-1 0 1,0 0 0,0-1-1,-6 6 1,-6 4 18,-1 0 0,-1-1-1,0-1 1,0 0 0,-1-1 0,-1-1 0,1-1 0,-2-1 0,1 0 0,-1-1 0,1-2 0,-2 0 0,1-1 0,0 0-1,-28-2 1,-18-7 38,66 6-59,0 0 0,-1 0 0,1 0 0,0 0 0,0 0 0,0 0 0,0 0 0,-1 0 0,1 0 0,0 0 0,0 0 0,0 0 0,0-1 0,-1 1 0,1 0 0,0 0 0,0 0 0,0 0 0,0 0 0,0 0 0,0 0 0,-1-1 0,1 1 0,0 0 0,0 0 0,0 0 0,0 0 0,0-1 0,0 1 0,0 0 0,0 0 0,0 0 0,0 0 0,0-1 0,0 1 0,0 0 0,0 0 0,0 0 0,0 0 0,0-1 0,0 1 0,0 0 0,0 0 0,0 0 0,0-1 0,0 1 0,0 0 0,1 0 0,-1-1 0,1 1 0,-1 0 0,1 0 0,-1 0 0,1 0 0,-1 0 0,1-1 0,-1 1 0,0 0 0,1 0 0,-1 0 0,1 0 0,-1 1 0,1-1 0,-1 0 0,1 0 0,-1 0 0,1 0 0,-1 0 0,1 0 0,-1 1 0,0-1 0,1 0 0,-1 0 0,1 1 0,-1-1 0,127 58 0,-76-36 0,47 26 0,44 39 0,-139-85 50,0-1 1,0 0-1,0 0 1,0-1-1,0 1 1,0 0-1,0-1 0,0 0 1,1 0-1,-1 0 1,0 0-1,0 0 1,0-1-1,0 1 0,0-1 1,0 0-1,0 0 1,0 0-1,3-2 1,3-1-1105,0-1 1,0-1 0,14-11 0,-21 15 206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29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134 141 7136,'0'0'6945,"6"-10"-6734,18-29-17,-23 38-152,0 0-1,0 0 1,-1 0-1,1 0 0,0-1 1,-1 1-1,1 0 1,-1 0-1,0 0 1,1-1-1,-1 1 0,0 0 1,0-1-1,0 1 1,1 0-1,-1 0 1,-1-1-1,1 1 1,0 0-1,0-1 0,0 1 1,-1 0-1,1 0 1,-1-1-1,1 1 1,-1-1-1,-3-9 234,4 8-225,-1 1 1,1 0-1,-1 0 1,0-1-1,0 1 1,0 0-1,0 0 1,0 0-1,-1 0 1,1 0-1,-1 1 1,1-1-1,-1 0 1,0 1-1,-3-3 1,-6-8 55,7 11-95,1 1-1,-1 0 1,1 1-1,0-1 1,-1 1 0,1-1-1,-1 1 1,1 0-1,0 0 1,0 1-1,0-1 1,0 1 0,-6 3-1,-55 59 129,64-62-72,-1 0 1,0 1 0,0-1-1,1 0 1,-1 1-1,1-1 1,0 0 0,-1 4-1,0 4 34,-3 29 154,1 0 0,2-1 0,2 1 0,1 0 0,2 0 0,9 39 0,-4-32-43,59 267 1083,-39-174-717,-19-80-141,25 75 1,13-10 426,-46-119-717,0-1 0,0 1 0,1-1 0,-1 1-1,1-1 1,0 0 0,0 0 0,4 3 0,-6-7-131,-1 0 0,1 0 0,0 0 0,-1 0 1,1 0-1,0 0 0,-1 0 0,1-1 0,-1 1 0,1 0 1,-1 0-1,1-1 0,-1 1 0,1 0 0,-1-1 1,1 1-1,-1 0 0,1-1 0,-1 1 0,1-1 1,-1 1-1,1-1 0,-1 1 0,0-1 0,0 1 0,1-1 1,7-11-3130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98 9144,'0'0'12737,"-11"-8"-12419,-3-2-203,0 1 74,1 0-1,0-1 1,0-1-1,-11-12 1,24 22-165,-1 1 1,1-1 0,-1 1 0,1-1 0,0 1-1,-1-1 1,1 1 0,0-1 0,0 0-1,0 1 1,-1-1 0,1 1 0,0-1-1,0 0 1,0 1 0,0-1 0,0 1 0,0-1-1,0 0 1,0 1 0,0-1 0,0 1-1,0-1 1,1 0 0,0-1 413,-3 6-82,-1 1-286,0-1 0,0 1 0,-1-1 1,0 0-1,1 0 0,-2 0 0,1 0 0,0-1 0,-1 0 0,0 0 1,1 0-1,-9 4 0,8-5 8,-4 2 187,7-5-112,6-2-14,-1 1-117,0 0 0,1 1 0,-1-1 1,1 0-1,-1 1 0,1 0 1,0 0-1,0 0 0,-1 1 1,9-1-1,38 2 40,-50-1-60,17 2 11,-1 0 0,0 2 1,-1-1-1,1 2 0,-1 0 0,0 1 1,0 1-1,0 0 0,-1 1 1,14 10-1,-22-14 6,0 0 0,0 1 0,0-1-1,-1 1 1,0 1 0,0-1 0,-1 1 0,1 0 0,-1 0 0,-1 0 0,1 0 0,-1 1 0,0 0 0,0-1-1,-1 1 1,0 0 0,0 0 0,-1 0 0,1 1 0,-2-1 0,1 0 0,-1 0 0,0 1 0,-2 13 0,-2-9 17,0 1 0,0-1 1,-1 1-1,-1-2 1,0 1-1,0 0 1,-1-1-1,-1 0 0,0-1 1,0 0-1,-1 0 1,-12 10-1,-9 6 102,-1-1 0,-58 36-1,62-45-73,-44 21 0,59-32-68,0-1 0,0 0 1,-1-1-1,1 0 0,-1 0 0,-17 0 0,27-3-235,-16-1 599,11-5-4248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79 9240,'0'0'9098,"-13"4"-8605,0 0-353,2-1-22,1 0-1,-1 0 0,1 1 1,-1 1-1,1 0 0,-11 7 1,-60 50 1496,72-53-1350,0-1 0,0 2 1,1-1-1,0 1 0,1 0 0,-7 12 1,12-18-194,1 0 0,-1-1 0,1 1 0,0 0 0,0 0 0,0 0 0,0 0 0,1 0 0,-1 0 0,1 1 0,0-1 0,1 0 0,-1 0 0,1 0 0,-1 0 0,1 0 0,0 0 0,1 0 0,-1 0 0,1-1 0,-1 1 0,1 0 0,0-1 0,1 1 0,-1-1 0,1 0 0,-1 0 0,1 0 0,4 4 0,0-1-10,1 1 0,-1-2 0,1 1 0,0-1 0,1 0 0,-1-1 0,1 0 0,-1 0 0,1-1 0,1 0 0,12 2 0,-6-3 2,-1-2 0,1 0 0,-1-1 0,1 0 0,-1-1 0,0-1 0,0 0 1,0-1-1,0-1 0,0 0 0,-1-1 0,0-1 0,0 0 0,-1-1 0,0 0 0,0-1 0,-1-1 0,0 0 0,-1 0 0,0-1 0,0-1 0,-1 1 0,-1-2 0,10-15 0,-17 24-29,0-1 1,0 1-1,0-1 0,-1 1 1,1-1-1,-1 0 0,0 1 1,0-1-1,-1 0 0,1 0 1,-1 0-1,0 1 0,-1-1 1,1 0-1,-1 0 0,0 0 1,0 1-1,0-1 0,-1 0 1,1 1-1,-1-1 0,-1 1 1,1 0-1,0 0 0,-1 0 1,0 0-1,0 0 0,0 0 1,0 1-1,-1-1 0,0 1 1,-5-4-1,1 1 15,1 1-1,-1 0 1,0 1 0,0 0 0,0 0-1,0 1 1,-1 0 0,1 0 0,-1 1-1,0 0 1,0 1 0,0 0-1,0 0 1,0 1 0,0 0 0,-15 2-1,8 2 53,1 1-1,-28 11 1,-17 6 263,60-22-361,0 0 0,0 0 1,1 0-1,-1 0 0,0 0 1,0 0-1,0 0 0,0 0 1,0 0-1,0 0 1,0 0-1,0 0 0,0 0 1,0 0-1,0 1 0,1-1 1,-1 0-1,0 0 0,0 0 1,0 0-1,0 0 0,0 0 1,0 0-1,0 0 0,0 0 1,0 0-1,0 0 0,0 0 1,0 0-1,0 1 0,0-1 1,0 0-1,0 0 0,0 0 1,0 0-1,0 0 0,0 0 1,0 0-1,0 0 0,0 0 1,0 0-1,0 1 1,0-1-1,0 0 0,0 0 1,0 0-1,0 0 0,0 0 1,0 0-1,0 0 0,0 0 1,0 0-1,0 0 0,0 0 1,0 1-1,0-1 0,0 0 1,0 0-1,-1 0 0,1 0 1,0 0-1,0 0 0,0 0 1,0 0-1,10 2 58,44-11 12,0-2 0,65-23-1,7-2 22,-75 21-65,-39 11-21,1-1 0,1 2-1,-1 0 1,1 0 0,-1 1-1,1 1 1,0 0-1,-1 1 1,21 2 0,-32-1-1,0 0-1,0 0 1,0 0 0,0 0 0,0 0 0,0 1 0,0-1-1,0 1 1,-1-1 0,1 1 0,-1-1 0,1 1 0,-1 0 0,1 0-1,-1 0 1,0 0 0,0 0 0,1 3 0,15 45 151,-15-44-145,18 90 175,-15-63-29,1-1 0,16 45 0,-19-69-105,1 1-1,0-1 1,0 0-1,1 0 1,0 0-1,0 0 1,1-1-1,0 0 1,0 0-1,0 0 1,1-1 0,0 0-1,10 6 1,-11-9-30,0 0 0,0-1 0,0 1 0,1-2 1,-1 1-1,1 0 0,-1-1 0,1 0 0,0-1 0,-1 0 1,1 0-1,0 0 0,-1-1 0,1 0 0,9-2 0,0-1-915,0-1 0,0 0-1,0-1 1,21-12-1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48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3808,'0'0'14257,"10"-3"-13963,31-9-27,-37 11-172,0 0 0,1 0 0,-1 1-1,0 0 1,0-1 0,1 2 0,-1-1 0,0 0 0,0 1 0,0 0-1,0 0 1,1 0 0,-1 0 0,5 3 0,-5-2-4,0-1 1,1 1-1,-1-1 0,0 0 1,1 0-1,7 0 1,9 0 330,1 2 0,-1 0 0,0 1 0,21 8 0,-18-6 23,1 0 0,37 4 0,-46-9-301,-9 0-58,1 0-1,-1-1 1,1 0-1,7-1 1,21-3 153,38 1 0,-48 3-83,1-1 0,0-1-1,45-10 1,10-6 365,1 4 0,90-3 0,-39 5-68,-116 10-408,7-1 30,0 0-1,1 2 0,44 4 1,-44-1 4,48-2 1,-46-1 23,39 3 0,94 6 340,-46-4-234,-19-5-51,-54-1-101,60-6 48,-59 4-41,-1 2 0,56 3 0,-82 0-29,0-1-1,21-3 0,12 0 46,-14 1-29,-19 1-10,-1 1 1,24 2 0,75 8 86,16-2-6,-42-4 9,-63-3-83,30-4 0,4 0 39,-30 1-45,-21 2-35,1-1 1,-1 1 0,0 1-1,10 0 1,4 2 8,0-2 0,0 0 0,0-2 1,22-3-1,2 0 27,-25 5-30,0 0 1,35 6 0,5 1 2,34-2 75,-68-2 16,-25-4-101,1 1 0,0 0 0,0-1 0,0 1 0,0-1 0,0 0 0,0 0 0,0 0 0,0 0 0,-1-1 0,1 1-1,0-1 1,6-2 0,-5 2 7,0-1 0,0 1 0,0 0 0,0 0 1,0 1-1,5-1 0,18-3 35,-18 5-39,-9-1-9,1 0 0,-1 0 0,0 0 1,1 1-1,-1-1 0,0 0 0,1 0 0,-1 0 1,1 0-1,-1 0 0,0 0 0,1 0 0,-1 0 1,0 0-1,1 0 0,-1 0 0,1 0 0,-1 0 1,0 0-1,1 0 0,-1 0 0,0 0 0,1-1 1,-1 1-1,1 0 0,-1 0 0,0 0 0,0-1 1,1 1-1,-1 0 0,2-1 14,1 1-1,-1-1 1,0 1-1,0 0 1,0 0-1,0 0 1,0 0-1,4 0 1,1 1 3,-39-9 113,-53-6 54,57 11-185,15 2 97,0 0 1,0-1-1,-17-6 0,-130-30 509,155 37-603,-131-27-2,120 24 0,1-1 0,-1 0 0,-22-12 0,31 14 0,0 1 0,0-1 0,0 1 0,0 1 0,0 0 0,0 0 0,0 0 0,-14 1 0,17-1 0,0 0 0,0 0 0,0 0 0,0 0 0,0-1 0,1 0 0,-1 0 0,1 0 0,-1 0 0,-5-4 0,-20-12 0,20 14 0,1 0 0,0-1 0,-14-11 0,15 11 0,1 1 0,-1-1 0,0 1 0,0 0 0,-8-3 0,1-3 0,6 3 0,195 122 0,-159-98 0,-3-4 0,46 18 0,-9-5 0,-42-18 0,0-1 0,0-2 0,0 0 0,36 5 0,-47-9 0,70 5 0,-40-3 0,-28-3 0,1 1 0,-1 1 0,15 2 0,-5 2 0,-10-4 0,-1 1 0,1 0 0,-1 1 0,0 0 0,12 7 0,-12-4 0,-9-6 0,0 1 0,0-1 0,0-1 0,0 1 0,1 0 0,-1 0 0,0 0 0,1-1 0,-1 1 0,1-1 0,-1 1 0,1-1 0,-1 1 0,3-1 0,-22-1 0,-30-7 0,13 2 0,12 3 0,11 1 0,0 0 0,-1 1 0,1 0 0,0 1 0,-1 1 0,-19 2 0,1 2 0,-39 0 0,40-3 0,-39 6 0,46-3 0,0 1 0,0 0 0,-30 14 0,-46 18 0,19-8 0,25 4 0,49-29 0,5-4 0,1-1 0,-1 1 0,0-1 0,0 1 0,1 0 0,-1-1 0,0 1 0,0-1 0,0 0 0,1 1 0,-1-1 0,0 0 0,0 1 0,0-1 0,0 0 0,0 0 0,-1 0 0,1 0 0,1 0 0,-1 0 0,0-1 0,0 1 0,0 0 0,1-1 0,-1 1 0,0-1 0,0 1 0,1-1 0,-1 1 0,0-1 0,1 1 0,-1-1 0,1 0 0,-1 1 0,1-1 0,-1 0 0,1 1 0,-1-1 0,1 0 0,0 0 0,0 0 0,-1 1 0,1-1 0,0 0 0,0-1 0,-5-28 0,4 24 0,-1-13 0,-1-3 0,1 0 0,0-1 0,2 1 0,3-34 0,-3 27 0,-4 16 0,4 13 0,-1-1 0,1 1 0,0 0 0,0 0 0,0 0 0,0 0 0,-1 0 0,1-1 0,0 1 0,0 0 0,0 0 0,-1 0 0,1 0 0,0 0 0,0 0 0,-1 0 0,1 0 0,0 0 0,0 0 0,-1 0 0,1 0 0,0 0 0,0 0 0,-1 0 0,1 0 0,0 0 0,0 0 0,0 0 0,-1 0 0,1 0 0,0 0 0,0 0 0,-1 1 0,1-1 0,0 0 0,0 0 0,0 0 0,0 0 0,-1 0 0,1 1 0,0-1 0,-9 6-3935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1032 10344,'0'0'7878,"13"-6"-7530,24-11 134,-2-1 0,50-34-1,-49 25-68,48-37 670,-71 50-837,-1-1 1,0-1-1,0 0 0,-2-1 0,14-28 0,-23 42-213,42-90 930,7-16 1111,-49 108-1992,0-1-1,-1 0 1,1 1 0,0-1-1,0 1 1,0 0-1,0-1 1,0 1 0,1 0-1,-1-1 1,0 1 0,1 0-1,-1 0 1,1 0 0,-1 0-1,1 0 1,-1 0 0,1 1-1,-1-1 1,4 0 0,-4 1-40,0 0 1,0 0 0,1 1-1,-1-1 1,0 0-1,1 1 1,-1-1 0,0 1-1,0 0 1,0-1-1,0 1 1,0 0 0,0 0-1,0 0 1,0-1-1,0 1 1,0 0 0,0 0-1,0 0 1,1 2 0,3 5 24,-1 1 0,0-1-1,0 1 1,-1-1 0,0 1 0,3 12 0,-1 13 20,-1 0-1,-2 1 1,-1-1-1,-1 0 1,-7 44-1,5-67-72,-1 0 1,0 0-1,0-1 0,-1 1 0,0-1 1,-1 0-1,0 0 0,-9 13 0,11-18-2,0-1 0,0 1-1,0-1 1,-1 0 0,1 0-1,-1-1 1,0 1 0,0-1-1,-1 0 1,1 0 0,0 0-1,-1-1 1,0 1 0,0-1-1,0 0 1,0-1-1,0 1 1,0-1 0,-10 2-1,10-4 3,0 1-1,0 0 1,1-1-1,-1 0 1,0 0-1,0-1 1,1 1-1,-1-1 1,1 0-1,-6-3 1,-2-3 32,1 0 0,-13-11 0,-2-3 90,26 22-135,-1 0-1,1 0 1,0 0 0,-1 0-1,1 0 1,0 0 0,0 0 0,-1-1-1,1 1 1,0 0 0,0 0-1,-1 0 1,1-1 0,0 1-1,0 0 1,0 0 0,-1 0-1,1-1 1,0 1 0,0 0-1,0-1 1,0 1 0,0 0-1,-1 0 1,1-1 0,0 1 0,0 0-1,0-1 1,0 1 0,0 0-1,0 0 1,0-1 0,0 1-1,0 0 1,0-1 0,0 1-1,0 0 1,0-1 0,0 1-1,1 0 1,-1 0 0,0-1-1,0 1 1,0 0 0,0-1 0,1 1-1,-1 0 1,0 0 0,0 0-1,0-1 1,1 1 0,-1 0-1,0 0 1,0 0 0,1-1-1,-1 1 1,1 0 0,17-5-16,26 1-67,81 5-1,-88 1 18,1-2 1,-1-1-1,59-9 0,-78 5 44,1-1 0,-1 0-1,0-1 1,-1-1 0,0-1-1,0 0 1,-1-1 0,19-16-1,-6 3 30,-1-3 0,-1 0 0,28-37 0,-14 5 87,-30 40 156,1 0-1,26-29 1,-38 47-241,0 0 0,1-1 0,-1 1 0,0 0 0,0 0 0,1-1 0,-1 1 0,1 0 1,-1 0-1,0 0 0,1-1 0,-1 1 0,0 0 0,1 0 0,-1 0 0,1 0 0,-1 0 0,0 0 0,1 0 0,-1 0 0,1 0 0,-1 0 0,1 0 0,-1 0 0,0 0 0,1 0 0,-1 0 1,1 0-1,0 1 0,9 10 173,4 22 12,-9-16-144,0 0 0,-2 1 0,0 0 0,-1-1 0,-1 1-1,-1 23 1,-1-16 27,-2 1 0,-1-1-1,-13 47 1,15-66-5,0 0 0,1 0 0,0 0 0,0 1 0,0 9 0,3-15 1,5-7 7,6-9 11,21-32-92,-18 23 0,1 0 0,2 0 0,0 2 0,34-30 0,-50 49 0,0 1 0,-1 0 0,1 0 0,0 1 0,0-1 0,0 1 0,0-1 0,1 1 0,-1 0 0,0 0 0,1 0 0,4 0 0,-6 1 0,-1 0 0,1 1 0,-1-1 0,1 0 0,0 1 0,-1-1 0,1 1 0,-1 0 0,1 0 0,-1-1 0,0 1 0,1 0 0,-1 0 0,0 0 0,1 0 0,-1 1 0,0-1 0,0 0 0,0 0 0,0 1 0,0-1 0,-1 1 0,1-1 0,0 1 0,-1-1 0,1 1 0,0 2 0,4 11 0,-1 0 0,-1 0 0,0 1 0,-1-1 0,-1 1 0,-1-1 0,0 1 0,0-1 0,-2 1 0,-3 15 0,5-31 0,0 0 0,0 0 0,0 0 0,0 0 0,0 0 0,0 0 0,-1 1 0,1-1 0,0 0 0,0 0 0,0 0 0,0 0 0,0 0 0,0 1 0,0-1 0,0 0 0,0 0 0,0 0 0,0 0 0,0 1 0,0-1 0,0 0 0,0 0 0,0 0 0,0 0 0,0 1 0,0-1 0,0 0 0,0 0 0,0 0 0,0 0 0,1 0 0,-1 1 0,0-1 0,0 0 0,0 0 0,0 0 0,0 0 0,0 0 0,0 0 0,1 0 0,-1 1 0,0-1 0,0 0 0,0 0 0,0 0 0,0 0 0,1 0 0,-1 0 0,0 0 0,0 0 0,0 0 0,0 0 0,1 0 0,-1 0 0,0 0 0,0 0 0,0 0 0,0 0 0,1 0 0,-1 0 0,0 0 0,0 0 0,0 0 0,0 0 0,0 0 0,1-1 0,15-11 0,19-24 0,-11 5 0,29-32 0,-46 56 0,0 0 0,0 1 0,1 0 0,-1 0 0,1 0 0,14-6 0,-21 12 0,0-1 0,0 1 0,0 0 0,0-1 0,0 1 0,0 0 0,0 0 0,0-1 0,0 1 0,0 0 0,0 0 0,0 0 0,0 0 0,0 1 0,1-1 0,-1 0 0,0 0 0,0 1 0,0-1 0,0 0 0,0 1 0,0-1 0,1 2 0,0 0 0,0-1 0,0 1 0,-1 0 0,1 0 0,-1 0 0,1 0 0,-1 0 0,0 0 0,0 0 0,1 4 0,2 5 0,-1 1 0,0 0 0,1 16 0,-3-24 0,-1-2 0,1 7 0,0-1 0,0 1 0,1 0 0,0-1 0,0 1 0,1-1 0,0 0 0,1 0 0,8 14 0,-10-21 0,0 0 0,0 0 0,0 0 0,0 0 0,0-1 0,1 1 0,-1-1 0,0 0 0,0 1 0,0-1 0,0 0 0,1 0 0,-1 0 0,0-1 0,0 1 0,0-1 0,5 0 0,4-1 0,5 0 0,-1-1 0,1 0 0,-1-1 0,0-1 0,0 0 0,21-12 0,83-53 0,-46 25 0,-48 30 0,-7 6 0,-1-1 0,0-1 0,-1 0 0,19-18 0,-90 79 0,-37 35 0,76-70 0,2 2 0,-1 0 0,2 0 0,1 1 0,0 1 0,1 0 0,-13 32 0,23-49 0,1 1 0,-1-1 0,1 0 0,0 0 0,0 1 0,0-1 0,0 0 0,0 0 0,1 1 0,-1-1 0,0 0 0,1 0 0,0 0 0,0 1 0,-1-1 0,3 2 0,-3-3 0,1 0 0,0 1 0,-1-1 0,1 0 0,0 0 0,0 0 0,0 0 0,0-1 0,0 1 0,0 0 0,0 0 0,0 0 0,0-1 0,0 1 0,0-1 0,0 1 0,1-1 0,-1 1 0,0-1 0,0 0 0,1 1 0,-1-1 0,0 0 0,0 0 0,1 0 0,-1 0 0,0 0 0,1 0 0,-1-1 0,2 1 0,5-3 0,1-1 0,-1 0 0,0 0 0,0 0 0,-1-1 0,1 0 0,-1-1 0,0 0 0,0 0 0,-1 0 0,1-1 0,-2 0 0,1 0 0,-1-1 0,7-11 0,2-7 0,-1-1 0,-1 0 0,12-40 0,-18 51 0,-5 12 0,1 0 0,0-1 0,-1 1 0,0 0 0,0-1 0,0 1 0,0-1 0,-1 1 0,0-1 0,0-7 0,0 12 0,0 0 0,0 0 0,0 0 0,0 0 0,0 0 0,0 0 0,0-1 0,0 1 0,0 0 0,0 0 0,0 0 0,0 0 0,0 0 0,0 0 0,0 0 0,0 0 0,0 0 0,0-1 0,0 1 0,0 0 0,-1 0 0,1 0 0,0 0 0,0 0 0,0 0 0,0 0 0,0 0 0,0 0 0,0 0 0,0 0 0,0 0 0,0 0 0,0 0 0,0 0 0,-1-1 0,1 1 0,0 0 0,0 0 0,0 0 0,0 0 0,0 0 0,0 0 0,0 0 0,0 0 0,0 0 0,0 0 0,-1 0 0,1 0 0,0 0 0,0 0 0,0 0 0,0 1 0,0-1 0,0 0 0,0 0 0,0 0 0,0 0 0,0 0 0,-1 0 0,1 0 0,0 0 0,-5 8 0,-4 15 0,3-3 0,0 1 0,2 0 0,0-1 0,2 1 0,0 1 0,2 26 0,0-36 0,1-1 0,0 1 0,1-1 0,1 1 0,-1-1 0,2 0 0,0 0 0,0 0 0,1 0 0,0-1 0,1 0 0,0 0 0,7 9 0,-11-17 0,0 0 0,-1 0 0,1-1 0,0 1 0,0 0 0,0-1 0,0 1 0,0-1 0,0 0 0,0 0 0,0 0 0,0 0 0,1 0 0,-1 0 0,0-1 0,1 1 0,-1-1 0,1 1 0,-1-1 0,0 0 0,1 0 0,-1 0 0,1-1 0,-1 1 0,1 0 0,-1-1 0,0 0 0,5-1 0,2-2 0,1-1 0,-1-1 0,0 0 0,0 0 0,10-10 0,-16 14 0,31-27 0,0-3 0,-2 0 0,-1-2 0,-1-2 0,-3 0 0,-1-2 0,-1-1 0,-2-1 0,25-63 0,41-141 0,-77 202 0,-2 0 0,-2-1 0,6-83 0,-14 121 0,-1-27 0,1 32 0,0-1 0,0 1 0,-1-1 0,1 0 0,0 1 0,0-1 0,0 1 0,0-1 0,-1 1 0,1 0 0,0-1 0,0 1 0,-1-1 0,1 1 0,0-1 0,-1 1 0,1 0 0,0-1 0,-1 1 0,1 0 0,-1-1 0,1 1 0,0 0 0,-1-1 0,1 1 0,-1 0 0,1 0 0,-1 0 0,1 0 0,-1-1 0,1 1 0,-1 0 0,1 0 0,-1 0 0,1 0 0,-1 0 0,0 0 0,1 0 0,-1 0 0,1 0 0,-1 1 0,1-1 0,-1 0 0,1 0 0,-1 0 0,1 1 0,-1-1 0,1 0 0,0 0 0,-1 1 0,-4 2 0,0 0 0,1 1 0,-1-1 0,1 1 0,0 0 0,0 0 0,0 1 0,-4 5 0,-25 45 0,24-38 0,-18 31 0,2 1 0,3 0 0,1 2 0,3 1 0,2 0 0,3 1 0,2 1 0,2 0 0,2 0 0,3 0 0,3 63 0,3-97 0,0-1 0,1 0 0,11 38 0,-11-49 0,0 0 0,0 0 0,1 0 0,0 0 0,0-1 0,0 1 0,1-1 0,1 0 0,-1-1 0,1 1 0,7 5 0,-12-11 0,0 0 0,0-1 0,0 1 0,0-1 0,0 1 0,1-1 0,-1 1 0,0-1 0,0 0 0,0 0 0,0 1 0,1-1 0,-1 0 0,0 0 0,0 0 0,0 0 0,1-1 0,-1 1 0,0 0 0,0 0 0,0-1 0,1 1 0,0-1 0,26-17 0,-22 14 0,18-17 0,-1 0 0,0-1 0,-2-2 0,-1 0 0,-1-1 0,0-1 0,15-31 0,-8 7 0,-2-1 0,20-66 0,24-111 0,-54 177 0,52-241 0,-65 280 0,0 0 0,0-21 0,-1 33 0,0 0 0,0 0 0,0-1 0,0 1 0,0 0 0,0 0 0,0-1 0,0 1 0,0 0 0,0-1 0,0 1 0,0 0 0,0 0 0,0-1 0,-1 1 0,1 0 0,0 0 0,0-1 0,0 1 0,0 0 0,0 0 0,-1 0 0,1-1 0,0 1 0,0 0 0,0 0 0,-1 0 0,1-1 0,0 1 0,0 0 0,-1 0 0,1 0 0,0 0 0,0 0 0,-1 0 0,1 0 0,-1-1 0,-9 8 0,-9 15 0,0 7 0,1 1 0,1 1 0,2 1 0,1 0 0,1 1 0,2 0 0,1 1 0,-7 50 0,8-24 0,4 0 0,2 0 0,2 0 0,9 67 0,-6-105 0,2 1 0,0-2 0,1 1 0,1 0 0,2-1 0,0 0 0,14 26 0,-21-44 53,1-1 0,0 1 0,0 0 0,0-1 1,0 0-1,0 1 0,0-1 0,1 0 0,-1 0 0,1 0 0,-1 0 0,1-1 1,0 1-1,0-1 0,4 2 0,23 2-4838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7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 10040,'0'0'14477,"-13"14"-14051,-83 86 440,73-73-151,1 1 0,-25 42 0,42-62-534,0 0 1,1 1 0,0 0-1,0 0 1,1 0-1,0 0 1,1 0-1,-1 1 1,2-1 0,-1 15-1,0-9 275,1 13 312,1-27-771,1 0 0,-1 1 1,0-1-1,0 0 1,0 0-1,1 0 0,-1 0 1,1 0-1,-1 1 0,1-1 1,-1 0-1,1 0 0,0 0 1,-1 0-1,1 0 0,0-1 1,0 1-1,1 1 0,-2-2-120,1 0-1,-1 0 0,1 0 1,-1 0-1,1 0 1,-1 0-1,1 0 0,-1 0 1,1 0-1,-1 0 0,0 0 1,1 0-1,-1-1 0,1 1 1,-1 0-1,1 0 0,-1-1 1,0 1-1,1 0 1,-1-1-1,0 1 0,1-1 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12056,'0'0'10513,"12"8"-10076,36 29-5,-42-33-303,1 0-1,0 0 1,0-1 0,0 1 0,0-2-1,0 1 1,1-1 0,9 1-1,16 6 371,15 9-197,0 3 0,-1 1-1,-1 3 1,-1 2 0,-2 1 0,0 2-1,-2 3 1,-2 0 0,55 62-1,-66-64 140,-1 2-1,43 70 1,-66-97-352,-1 0 0,-1 0 1,1-1-1,-1 2 0,0-1 0,0 0 1,-1 0-1,0 0 0,0 1 0,0-1 1,-1 1-1,0-1 0,0 1 0,-1-1 1,1 0-1,-4 12 0,3-17-58,1-1 0,-1 1-1,1 0 1,-1 0 0,1 0 0,-1 0 0,0-1-1,0 1 1,1 0 0,-1-1 0,0 1 0,0-1-1,0 1 1,0-1 0,0 1 0,0-1 0,0 1-1,0-1 1,0 0 0,0 0 0,0 1 0,0-1-1,0 0 1,0 0 0,-1 0 0,-13-1-657,3-1-3375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3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54 7736,'0'0'5344,"9"-8"-5024,4-1-199,25-24 468,-38 33-560,0 0-1,0 0 0,0 0 1,0 0-1,0 0 0,0 0 1,-1 0-1,1 0 1,0 0-1,0 0 0,0 0 1,0 0-1,0 0 0,0 0 1,0 0-1,0 0 0,0 0 1,0 0-1,-1 0 1,1 0-1,0 0 0,0 0 1,0 0-1,0 0 0,0 0 1,0 0-1,0 0 0,0-1 1,0 1-1,0 0 1,0 0-1,0 0 0,0 0 1,-1 0-1,1 0 0,0 0 1,0 0-1,0 0 1,0 0-1,0 0 0,0 0 1,0-1-1,0 1 0,0 0 1,0 0-1,0 0 0,0 0 1,0 0-1,0 0 1,0 0-1,0 0 0,0 0 1,0 0-1,0-1 0,0 1 1,0 0-1,0 0 0,0 0 1,0 0-1,0 0 1,0 0-1,0 0 0,1 0 1,-1 0-1,0 0 0,0 0 1,0 0-1,0-1 1,-14 2 661,-18 7-241,7 0-87,1 1-1,-1 1 0,2 1 0,0 2 0,0 0 0,-35 28 0,57-40-286,-1 1-1,0 0 0,1-1 0,0 1 1,-1 0-1,1 0 0,0 0 0,-1 3 0,3 2 360,11-5-241,-1-5-2749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2:40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21 8936,'0'0'11297,"-10"-4"-10793,-31-9-23,26 10-1,14 3-16,-14 0 845,11 0-1185,1 0-1,0 1 0,0 0 0,0-1 0,0 1 1,0 0-1,0 1 0,0-1 0,0 0 1,1 1-1,-5 3 0,-30 25 766,16-11-366,9-10-233,-23 19 420,33-26-625,0 0 0,0 0 1,0 1-1,0-1 0,1 0 1,-1 1-1,1-1 0,0 1 1,-1-1-1,1 1 0,0-1 1,-1 5-1,2-6-61,0-1 0,0 1 0,0 0 0,0-1 1,0 1-1,0-1 0,1 1 0,-1 0 0,0-1 0,0 1 0,0-1 0,0 1 0,1-1 0,-1 1 0,0-1 0,1 1 1,-1-1-1,0 1 0,1-1 0,-1 1 0,1-1 0,-1 1 0,0-1 0,1 0 0,-1 1 0,1-1 0,-1 0 0,1 1 1,0-1-1,-1 0 0,1 0 0,-1 0 0,1 1 0,-1-1 0,1 0 0,0 0 0,-1 0 0,1 0 0,-1 0 0,1 0 1,0 0-1,1 0 12,1 0 0,-1 0 0,0-1 1,0 1-1,1 0 0,-1-1 1,0 1-1,0-1 0,0 0 0,3-1 1,9-6 145,26-18 146,-38 24-275,1 1 0,-1-1 0,0 0 0,0 0-1,0 0 1,0-1 0,0 1 0,-1 0 0,1-1 0,-1 1-1,1-1 1,1-4 0,-3 6-31,0 1 0,0 0 0,0-1 0,-1 1 1,1-1-1,0 1 0,0 0 0,0-1 0,0 1 0,0 0 0,0-1 0,-1 1 0,1 0 0,0-1 0,0 1 1,-1 0-1,1-1 0,0 1 0,0 0 0,-1 0 0,1-1 0,0 1 0,-1 0 0,1 0 0,0-1 0,-1 1 1,1 0-1,-1 0 0,1 0 0,0 0 0,-1 0 0,1 0 0,0 0 0,-1-1 0,1 1 0,-1 0 0,1 0 1,0 1-1,-1-1 0,1 0 0,-1 0 0,-18 1 318,12 2-306,-1 0 1,1 0-1,0 0 0,0 1 1,0 0-1,0 0 0,0 1 1,1 0-1,0 0 0,0 0 1,-8 11-1,15-15-34,6-3 0,9-5 0,31-30 879,-25 17-5520,-21 19 4408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16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417 785 8432,'0'0'8127,"-6"-10"-7855,1 1-156,-2 0 0,1 1 0,-1-1 0,-16-13 0,20 19-50,-1 0 1,0 0 0,0 0-1,0 1 1,0-1 0,0 1 0,0 0-1,-1 0 1,1 1 0,-1-1-1,1 1 1,-1 0 0,1 0 0,-1 1-1,0 0 1,0-1 0,-4 2-1,-9 0 113,0 2 0,1 0-1,-1 1 1,1 1-1,0 0 1,0 1-1,1 1 1,0 1-1,0 0 1,-16 12-1,26-15-121,0 1 0,-1 0 0,2 0-1,-1 0 1,1 1 0,0 0 0,0 0-1,1 0 1,0 1 0,0-1 0,0 1-1,1 0 1,-3 16 0,3-10-25,0 1 1,2-1-1,-1 1 1,2 0-1,0-1 1,1 1-1,3 15 1,-2-19-10,1 0 1,0 0-1,1-1 0,0 0 1,1 1-1,9 14 0,41 52 95,-44-65-85,0 0 1,0 0-1,1-1 0,1-1 0,-1 0 0,2-1 0,-1 0 0,2-1 0,-1-1 1,1 0-1,0-1 0,24 7 0,-30-11-15,0-1 1,-1 0-1,1 0 0,0-1 1,-1 0-1,1 0 0,0-1 1,-1-1-1,1 1 0,-1-1 0,1-1 1,11-4-1,-4 0 9,-1-1 0,0 0-1,-1-1 1,0-1 0,20-17 0,-21 14-6,0-1 0,-1-1 0,0 0-1,-1 0 1,-1-2 0,16-33 0,-11 22-5,1 2-3,2 1 0,1 0 0,1 2 0,35-33 0,-53 54-12,7-7-5,1 0 1,0 1-1,1 0 1,0 0-1,0 1 1,23-10-1,-28 14 2,1 1 0,-1-1-1,1 2 1,0-1-1,0 1 1,0 0 0,0 0-1,0 1 1,0 0 0,0 0-1,0 0 1,0 1-1,0 0 1,11 4 0,1 1-27,-12-5 6,-1 0 1,0 1-1,0 0 0,1 1 0,-1-1 1,0 1-1,-1 0 0,1 1 0,-1-1 1,10 9-1,-15-12 24,0 0 1,0 0-1,0 1 1,0-1-1,0 0 1,0 0-1,0 0 0,0 0 1,0 0-1,0 1 1,0-1-1,0 0 1,0 0-1,0 0 0,0 0 1,0 0-1,1 0 1,-1 0-1,0 1 1,0-1-1,0 0 0,0 0 1,0 0-1,0 0 1,0 0-1,0 0 1,1 0-1,-1 0 0,0 0 1,0 0-1,0 1 1,0-1-1,0 0 1,0 0-1,1 0 0,-1 0 1,0 0-1,0 0 1,0 0-1,0 0 0,0 0 1,0 0-1,1 0 1,-1 0-1,0 0 1,0 0-1,0 0 0,0-1 1,0 1-1,1 0 1,-1 0-1,0 0 1,0 0-1,0 0 0,0 0 1,0 0-1,0 0 1,0 0-1,0 0 1,1-1-1,-1 1 0,0 0 1,0 0-1,0 0 1,0 0-1,-5-12 138,-5 2-98,-1 1 0,0-1 0,0 2 0,-1 0-1,0 0 1,-1 1 0,-23-10 0,27 14-24,1 0 0,-1 1 0,0 0-1,1 1 1,-1-1 0,0 2 0,0-1 0,0 1 0,0 1 0,0 0-1,0 0 1,0 0 0,-14 6 0,4-1 4,0 1-1,1 1 1,0 1 0,1 1-1,0 0 1,0 1 0,-19 18-1,28-22-8,0 0-1,1 1 0,0 0 0,1 0 1,0 1-1,0-1 0,0 1 0,1 1 1,1-1-1,0 1 0,0 0 0,1-1 1,0 2-1,0-1 0,-1 17 0,4-15 10,1 0-1,0 1 1,1-1-1,0 0 1,0 0 0,2 0-1,-1 0 1,2-1-1,-1 0 1,2 1-1,10 16 1,-13-24-11,0 0 1,0 0-1,0 0 1,1-1-1,0 0 1,-1 1-1,1-1 1,1-1-1,-1 1 1,0 0-1,0-1 1,1 0-1,0 0 0,-1-1 1,1 1-1,0-1 1,0 0-1,0 0 1,0 0-1,0-1 1,0 0-1,-1 0 1,1 0-1,0 0 1,8-3-1,-6 2 3,0-1 0,0 0 0,0-1 0,0 1 0,-1-1 0,1-1 0,-1 1 0,0-1 0,0 0 0,0-1 0,-1 0 0,1 1 0,-1-2 0,0 1 0,0 0 1,-1-1-1,6-9 0,-1-4 36,0 0 1,-1-1 0,-1 0 0,6-30-1,9-87 455,-22 116-406,0 21-88,0-1 1,0 0 0,0 1 0,0-1 0,0 0 0,0 1-1,0-1 1,0 1 0,0-1 0,-1 0 0,1 1-1,0-1 1,0 1 0,-1-1 0,1 0 0,0 1 0,-1-1-1,1 1 1,0-1 0,-1 1 0,1-1 0,-1 1 0,1-1-1,-1 1 1,1 0 0,-1-1 0,1 1 0,-2-1 0,-7 13 146,7-8-137,-3 5-12,0 0 1,0 0-1,0 0 0,1 1 1,1 0-1,0-1 0,0 1 1,0 0-1,2 1 0,-1-1 1,1 0-1,1 0 1,0 15-1,1-12-12,1-1 1,0 1-1,0 0 0,1-1 1,1 0-1,0 0 1,1 0-1,0 0 0,1-1 1,9 14-1,-12-21-2,0 0 1,0 0-1,1 0 0,-1-1 0,1 1 0,0-1 0,0 0 0,1 0 1,-1-1-1,0 1 0,1-1 0,-1 0 0,1 0 0,0-1 1,0 1-1,0-1 0,0 0 0,0 0 0,0-1 0,0 1 0,0-1 1,0 0-1,0-1 0,0 1 0,0-1 0,0 0 0,0 0 1,0-1-1,0 1 0,-1-1 0,1 0 0,0-1 0,4-2 1,6-5 5,0-2 1,-1 0-1,0 0 1,0-2-1,-2 1 1,12-17 0,62-97 47,-56 77-35,-3-3 0,24-64 0,30-115-15,-63 176-9,0-6-15,-4 0 0,11-102 0,-23 145 7,-1-1 1,0 1-1,-2-1 1,0 1-1,-8-38 1,9 56 18,0 1 0,0 0 0,-1-1 0,1 1-1,0-1 1,0 1 0,0 0 0,0-1 0,0 1 0,-1-1 0,1 1 0,0 0 0,0-1 0,-1 1 0,1 0 0,0-1-1,-1 1 1,1 0 0,0-1 0,-1 1 0,1 0 0,0 0 0,-1 0 0,1-1 0,-1 1 0,1 0 0,0 0-1,-1 0 1,1 0 0,-1-1 0,-14 7-15,-13 17-2,17-11 11,0 2 0,0-1 0,1 1 0,-13 26 0,-25 63-37,43-91 40,-24 67 19,-38 164 0,60-215-4,-4 30 48,2 0 0,3 0 0,2 78 0,4-120-27,1-1 0,0 1 0,1-1-1,0 1 1,2-1 0,6 20 0,-6-25-2,0-1 0,1 0 0,0 0 0,0 0 0,1-1 0,0 0 0,1 0 0,0 0 0,0-1 0,13 10 0,-18-15-26,34 23 101,-34-24-97,1 0 1,-1 0 0,1-1-1,-1 1 1,1 0 0,-1-1 0,1 0-1,0 1 1,-1-1 0,1 0-1,0 0 1,-1-1 0,6 0 0,1-1 13,1 0-5,0 0 0,0 0 0,0-1 0,0 0-1,-1-1 1,0 0 0,0-1 0,0 1-1,0-2 1,-1 1 0,9-8 0,16-19 51,-2-1 0,-1-1 0,48-74 0,-44 53-1,-3-2 0,28-72 0,-14 29-47,21-56-81,-59 133 29,0 0 0,-1 0 0,-2-1 1,0 0-1,0-26 0,-4 34-1,0 0 1,-1 0-1,-1 0 1,-5-22-1,4 29 15,1 1 1,-1 0-1,0 1 0,-1-1 1,0 0-1,0 1 0,-1 0 1,1 0-1,-2 0 0,-6-7 1,11 13 13,-1 0 1,1-1 0,0 1 0,-1 0-1,1 0 1,-1 0 0,1 0 0,-1 1-1,0-1 1,1 0 0,-1 1 0,0-1-1,1 1 1,-1-1 0,0 1 0,0 0-1,1 0 1,-1 0 0,0 0 0,-2 0-1,0 1-5,1 0 1,0 0-1,0 0 0,0 0 0,0 0 0,0 1 1,0 0-1,0 0 0,0-1 0,-3 4 0,-2 3-11,1 0-1,-1 0 1,1 0-1,0 1 0,-8 16 1,-4 12-14,-18 52 0,-8 19 36,35-86 11,0 0-1,2 0 1,0 1-1,2-1 1,-7 43 0,10-46-3,1-1 8,-1 0 0,2 0-1,1 0 1,1 19 0,0-22 13,-1-1 1,-2 24-1,1-27 2,0 1 1,1 0-1,0 0 1,3 15-1,-2-18 1,0-1 1,-1 1-1,0-1 0,-1 0 0,-2 12 1,0 25 103,3-32-102,1-1 1,1 0-1,0 0 0,5 14 1,-6-21-26,1 0-1,0 0 1,0-1 0,0 1 0,1-1-1,0 0 1,0 0 0,0 0 0,0 0 0,0 0-1,1-1 1,6 6 0,5 2 49,0-1 1,1-1 0,0 0-1,19 7 1,-28-13-38,0 0 0,-1-1 0,1 0 0,1 0-1,-1-1 1,0 0 0,0 0 0,0-1 0,1 0 0,-1 0 0,0 0 0,0-1 0,0 0 0,1-1 0,-1 0 0,0 0 0,-1 0 0,1-1 0,9-5-1,11-4 39,-23 10-48,0 1 1,0-1 0,0 0-1,0 0 1,-1 0-1,1 0 1,-1-1-1,1 1 1,-1-1 0,0 0-1,0 0 1,0 0-1,0-1 1,4-6-1,-2 1-1,-1 0-1,1 0 0,-1-1 0,-1 0 0,0 1 0,0-1 0,-1 0 1,0-1-1,0-12 0,-1 16 0,-2 0-1,1 1 1,-1-1 0,0 0 0,0 1-1,-1-1 1,0 1 0,0-1 0,0 1-1,-1 0 1,0 0 0,0 0 0,-1 0-1,1 0 1,-8-7 0,10 11-7,-1 1 0,1 0-1,-1 0 1,1 0 0,-1 0 0,1 1 0,-1-1 0,1 0 0,-1 1 0,0-1 0,1 1 0,-1-1-1,0 1 1,1 0 0,-1 0 0,0 0 0,0 0 0,1 0 0,-1 0 0,0 0 0,1 0-1,-1 1 1,0-1 0,0 1 0,1-1 0,-1 1 0,1 0 0,-3 1 0,0 0 2,0 0-1,-1 1 1,1-1 0,0 1 0,1 0 0,-1 0 0,0 0 0,1 1 0,-3 3-1,2-2 1,1 0-1,-1-1 0,1 1 0,1 0 0,-1 0 0,1 0 0,0 1 0,0-1 1,0 1-1,1-1 0,0 1 0,0-1 0,0 1 0,1 0 0,0-1 0,0 1 0,0 0 1,1-1-1,0 1 0,0 0 0,3 9 0,-1-8 2,0 0 0,0 1-1,1-1 1,0-1 0,0 1 0,1-1 0,0 1-1,10 9 1,3 0-8,31 22-1,-48-37 0,4 2 2,0 0 0,1 0 1,-1 0-1,0-1 0,1 0 0,0 0 0,-1 0 0,1 0 1,0-1-1,0 0 0,0-1 0,0 1 0,0-1 0,11-1 0,5-6 12,0-1-1,0-1 0,0-1 1,32-20-1,-9 5-19,20-11-4,0-5-2,-37 25-29,42-33 0,-69 49 44,-1-1 1,1 1-1,-1 0 0,1-1 0,-1 1 1,1 0-1,-1-1 0,1 1 0,-1-1 1,0 1-1,1 0 0,-1-1 0,0 1 1,1-1-1,-1 1 0,0-1 0,1 1 1,-1-1-1,0 0 0,0 1 0,0-2 0,-10 2 78,-21 12 39,13-2-75,1 0 0,0 1 0,0 1-1,2 1 1,-1 1 0,2 0 0,0 0 0,-18 25 0,29-35-31,1-1 0,-1 1 0,1-1 0,0 1 0,0 0 0,1 0 0,-1 0 0,1 0 0,-1 6 0,2-8-12,0 0 0,0 0 0,0 0 0,0 0-1,0 0 1,1 0 0,-1 0 0,0 0 0,1-1-1,0 1 1,0 0 0,-1 0 0,1 0-1,0-1 1,0 1 0,1 0 0,-1-1 0,0 1-1,0-1 1,1 1 0,2 1 0,-1 0-9,1 0 1,0 0 0,0-1-1,0 1 1,0-1 0,0 0-1,0 0 1,1-1 0,-1 1-1,1-1 1,-1 0 0,1 0-1,-1-1 1,1 1 0,0-1-1,-1 0 1,1 0 0,0 0-1,-1-1 1,1 0-1,-1 0 1,1 0 0,-1 0-1,1-1 1,-1 0 0,0 0-1,6-3 1,-2 0-7,1-1 0,-1 1-1,0-2 1,-1 1 0,0-1 0,0 0-1,0-1 1,-1 0 0,0 0 0,0 0 0,-1-1-1,5-9 1,0-7-3,-1 0-1,-1-1 1,-2 0-1,0-1 1,-1 1 0,-2-1-1,0-52 1,-7-8-40,-15-96 0,11 126 13,-2 1 0,-3 0 0,-22-59 0,33 111 39,1 0 0,-1 1 0,0-1 0,0 1 0,0-1 1,-1 1-1,1 0 0,-1 0 0,0 0 0,-4-3 0,5 5 1,1-1-1,-1 1 1,0 0-1,0 0 1,0 0 0,0 0-1,0 0 1,0 1-1,0-1 1,-1 0-1,1 1 1,0 0-1,0-1 1,0 1-1,-1 0 1,1 0-1,0 1 1,0-1 0,-4 1-1,4 0 2,1-1-1,-1 1 0,1 0 1,0 0-1,-1 0 1,1 0-1,0 0 1,0 0-1,0 0 1,-1 0-1,1 1 0,0-1 1,1 0-1,-1 1 1,0-1-1,-1 3 1,-10 29-19,10-27 15,-5 22-7,1 0 1,1 0 0,1 0 0,0 47-1,13 115-38,-4-146 65,2 1 0,17 56 0,-19-86 7,1-1-1,0 1 1,1-1 0,0-1 0,19 26 0,-2-8 82,33 33 1,-52-59-84,0 0 0,1 0 0,-1 0-1,1-1 1,0 0 0,1 0 0,-1 0 0,1-1 0,0 0 0,0 0 0,0 0 0,0-1 0,0 0 0,0-1 0,1 0 0,-1 0 0,0 0 0,8-1-1,-4-1-26,-1-1-1,0 0 0,0 0 0,0-1 0,0 0 1,0-1-1,0 0 0,-1 0 0,0-1 0,0-1 1,0 1-1,11-11 0,-11 8-142,0 0 0,-1-1-1,11-15 1,-7 6-3329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18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1 7528,'0'0'8748,"-10"2"-8265,4-1-397,2-1-37,0 1-1,0 0 1,1 0 0,-1 0-1,0 0 1,1 0 0,-1 1-1,1-1 1,-1 1 0,1 0 0,0 0-1,0 1 1,0-1 0,0 1-1,0-1 1,-5 7 0,-15 20 464,16-20-251,-1 1-1,1-1 1,1 1-1,0 0 1,0 0-1,-6 18 1,-27 75 1691,36-93-1751,0 1 0,0 0-1,1-1 1,1 1 0,-1 14 0,-2 9 287,5-20-282,5-10 316,12-11-2569,-16 5 707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18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0 13464,'0'0'4335,"-11"13"-3871,1-1-339,-7 7 137,1 1 0,-17 30 0,22-32 82,0 0 1,2 1-1,0 1 0,-11 35 0,19-48-217,0 0 0,0 0-1,1 0 1,0 0 0,1 1 0,-1-1-1,1 0 1,3 9 0,18 58 291,-10-37-313,-1 5-2834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22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0 539 8136,'0'0'6329,"10"-6"-5970,1-1-173,0-1 1,-1 0 0,0 0-1,0-1 1,16-20 0,33-51 973,68-85 865,-94 126-1364,2 2 0,66-57 1,-93 88-455,0 0-1,0 0 1,1 1 0,0 0 0,18-7 0,-19 8-33,-7 4-154,-1-1 0,0 1 0,1-1-1,-1 1 1,0 0 0,1-1-1,-1 1 1,1 0 0,-1 0-1,1-1 1,-1 1 0,1 0-1,-1 0 1,1 0 0,-1-1 0,1 1-1,-1 0 1,1 0 0,-1 0-1,1 0 1,0 0 0,-1 0-1,1 0 1,-1 0 0,1 1-1,-1-1 1,1 0 0,-1 0 0,1 0-1,-1 0 1,1 1 0,-1-1-1,1 0 1,-1 1 0,0-1-1,1 0 1,-1 1 0,1-1-1,-1 0 1,0 1 0,1-1 0,-1 1-1,0-1 1,1 0 0,-1 1-1,0-1 1,0 1 0,0-1-1,1 1 1,-1-1 0,0 1-1,0-1 1,0 1 0,0 0 0,0 0-1,2 12 61,-1 0-1,0 1 0,-1-1 0,-1 0 1,0 0-1,-3 15 0,2-8-16,-28 166 527,28-173-456,-1 1-1,-1-2 0,0 1 1,-9 21-1,13-34-129,0 0 0,0 0-1,0 0 1,0 0 0,0 0 0,0 0 0,0 0 0,0 0 0,0 0-1,0 0 1,0 0 0,0 0 0,0 0 0,0 0 0,1 0 0,-1 0-1,0 0 1,0 0 0,0 0 0,0 0 0,0 0 0,0 0 0,0 0 0,0 0-1,0 0 1,0 0 0,0 0 0,0 0 0,0 0 0,0 0 0,0 0-1,0 0 1,0 0 0,0 1 0,0-1 0,0 0 0,0 0 0,0 0-1,0 0 1,0 0 0,0 0 0,0 0 0,0 0 0,0 0 0,0 0-1,0 0 1,0 0 0,0 0 0,0 0 0,0 0 0,0 0 0,0 0-1,0 1 1,0-1 0,0 0 0,0 0 0,0 0 0,0 0 0,0 0-1,0 0 1,7-5 116,13-13-14,4-13-8,20-35-1,-29 43-51,-1 1 0,2 0 0,1 2-1,38-38 1,55-26 89,-109 83-133,0 0 1,0 0 0,0 0-1,-1 0 1,1 1-1,0-1 1,0 0-1,0 1 1,0-1 0,0 1-1,0-1 1,1 1-1,-1 0 1,0-1 0,0 1-1,0 0 1,0 0-1,0-1 1,1 1-1,-1 0 1,0 0 0,2 1-1,-2-1 4,0 1 0,-1-1 0,1 1 0,0 0 0,0 0 0,-1-1 0,1 1 0,0 0 0,-1 0 0,1 0-1,-1 0 1,1 0 0,-1 0 0,1 0 0,-1-1 0,0 1 0,1 1 0,-1-1 0,0 1 0,1 7 27,0 0 1,0 0-1,-2 0 1,0 11-1,-2 10 53,-1-1 0,-2 0 0,-11 34 0,15-53 51,4-8 9,10-13 43,-4 3-212,99-99 119,-7 6-40,-80 79-41,-19 19-13,1 1-1,0-1 1,-1 1-1,1 0 1,0 0 0,0 0-1,0 0 1,0 0-1,1 0 1,-1 1 0,0-1-1,1 1 1,-1-1-1,1 1 1,-1 0 0,1 0-1,0 0 1,0 0 0,2 0-1,1 0 17,-3 2 30,-5 6-17,-3 13 4,1 0-1,0 0 0,-1 39 0,0 6 36,-7 53 49,11-101-90,1-1 1,1 1 0,1-1 0,0 0 0,6 21-1,-5-27-14,0-2 0,1 1-1,7 12 1,-9-17-3,0-1 0,0 0 0,0 1 0,1-1 0,0 0 0,-1 0 0,1-1 0,0 1 0,1 0 0,3 2 0,-5-4-3,1-1-1,-1 1 1,1-1-1,-1 1 1,1-1-1,-1 0 1,1 0-1,-1 0 1,1 0-1,-1-1 1,1 1-1,-1 0 1,1-1-1,-1 0 1,0 0-1,1 0 0,-1 0 1,0 0-1,4-3 1,4-1 15,-2-1-1,1-1 1,10-9-1,4-8 31,0-1 0,-2-1 0,-1-1 0,-1 0 0,-1-2 0,16-35-1,-21 41 35,1 1-1,26-34 0,-34 48-9,-1-1 1,0 1 0,-1-1-1,7-19 1,-11 28-65,0-1 0,0 1 0,0-1 0,0 1 0,0-1 1,0 1-1,0 0 0,0-1 0,0 1 0,0-1 0,-1 1 0,1-1 0,0 1 0,0 0 0,0-1 0,-1 1 0,1-1 1,0 1-1,-1 0 0,1-1 0,0 1 0,-1 0 0,1 0 0,0-1 0,-1 1 0,1 0 0,-1 0 0,1-1 0,0 1 1,-1 0-1,1 0 0,-1 0 0,1 0 0,-1 0 0,1 0 0,-1 0 0,1 0 0,0 0 0,-1 0 0,1 0 0,-1 0 1,1 0-1,-1 0 0,1 0 0,-1 0 0,1 0 0,-1 0 0,1 1 0,0-1 0,-1 0 0,1 0 0,0 1 0,-1-1 0,1 0 1,-1 0-1,1 1 0,-14 9 41,0-1 0,2 1 1,-18 18-1,25-23-45,1 0 1,0 0-1,1 0 1,-1 0-1,1 1 1,0-1-1,0 1 1,1 0-1,-1 0 1,1 0-1,1 0 1,-2 8-1,2-6-14,0 0-1,1 0 1,0 0-1,0 0 1,0 0 0,1 1-1,1-1 1,-1 0-1,1-1 1,1 1-1,-1 0 1,1-1 0,1 1-1,-1-1 1,8 11-1,6 14-48,-13-22 39,1-1-1,0 0 0,0 0 0,7 9 1,-4-9 11,0 1-1,0-1 0,1 0 0,16 13 0,-22-20 4,0 0-1,0 0 1,0 0-1,0 0 1,0-1-1,0 0 1,1 0 0,-1 0-1,0 0 1,1 0-1,-1 0 1,1-1-1,-1 0 1,1 0-1,-1 0 1,1 0-1,6-1 1,-2-1 7,1 0 1,-1 0-1,1 0 1,-1-1-1,0-1 1,0 1-1,0-1 0,-1-1 1,1 1-1,-1-1 1,0-1-1,-1 1 0,1-1 1,-1 0-1,8-10 1,-1-1 18,-1-1 1,0 0-1,16-35 1,16-61 97,-26 65-45,-16 45-64,-1-1-1,1 1 1,0 0 0,0 0-1,1 0 1,-1 0 0,1 0-1,4-5 1,-6 8-9,0 1-1,0-1 1,0 0 0,0 1-1,1-1 1,-1 0 0,0 1-1,0 0 1,1-1 0,-1 1-1,0 0 1,1-1 0,-1 1-1,0 0 1,1 0 0,-1 0-1,1 0 1,-1 0 0,0 1-1,1-1 1,-1 0 0,0 1-1,0-1 1,1 1 0,-1-1-1,0 1 1,0-1 0,1 1-1,-1 0 1,0 0 0,1 1-1,8 4 2,0 1 1,-1 0-1,0 1 0,-1 0 0,15 17 0,-3-1 108,-27-29 141,-9-12-163,-2-1 11,14 15-89,0 1 0,0 0 1,-1 0-1,1 0 0,0 0 0,-1 1 1,1 0-1,-1 0 0,0 0 0,1 1 0,-1-1 1,0 1-1,1 0 0,-1 0 0,0 1 0,1 0 1,-1-1-1,0 1 0,1 1 0,-1-1 1,1 1-1,0 0 0,0 0 0,-1 0 0,-3 3 1,0 0-11,1-1 0,0 1 0,0 1 1,0-1-1,1 1 0,0 0 0,0 1 1,0 0-1,1-1 0,0 2 0,0-1 1,-6 14-1,8-14-16,0 1 0,1 0 1,0 0-1,0 0 0,1 0 0,0 0 1,0 0-1,1 1 0,0-1 0,1 0 1,0 0-1,0 0 0,2 9 0,0-10-7,-1 0 0,1-1 0,0 1 0,1-1-1,-1 1 1,1-1 0,0 0 0,1-1 0,0 1 0,0-1-1,0 0 1,0 0 0,1 0 0,0-1 0,6 4 0,-6-4-5,1-1 1,-1-1 0,0 1 0,1-1-1,-1 0 1,1 0 0,0-1-1,0 0 1,0 0 0,-1-1 0,1 1-1,0-1 1,0-1 0,0 0-1,0 0 1,0 0 0,-1-1 0,9-2-1,10-6-18,0 0 1,-2-2-1,31-18 0,-50 28 37,18-13-17,33-27 1,5-5 6,-50 40 15,0-1 0,-1-1-1,0 0 1,-1 0-1,0-1 1,0 0-1,-1 0 1,0-1 0,-1 0-1,-1 0 1,1 0-1,-1-1 1,5-20-1,-9 29 16,0-1 0,0 1 0,0-1 0,-1 1 0,1-1 0,-1 1 0,0-1 0,1 1 0,-2-1 0,1 1 0,0-1 0,-1 1 0,0 0 0,0-1 0,0 1 0,0-1 0,0 1 0,-1 0 0,1 0 0,-1 0 0,0 0 0,0 0 0,0 0 0,0 0 0,0 1 0,-4-3 0,-2-2 76,7 6-73,0 0 1,-1 0 0,1 0-1,-1 0 1,1 0 0,-1 0-1,0 0 1,1 1 0,-4-2-1,-5-2 131,16 3-22,19 3-192,63 24-238,-84-24 284,-1-1-1,1 1 1,-1 0-1,0 0 1,0 0-1,0 0 0,0 0 1,0 1-1,0-1 1,0 1-1,-1 0 1,0 0-1,1 0 1,-1 0-1,0 0 0,0 1 1,-1-1-1,1 0 1,-1 1-1,0-1 1,0 1-1,0 0 1,0-1-1,0 1 0,-1 5 1,1 10-5,0-1 0,-2 1-1,-5 35 1,3-36 29,1-2-1,0-5 7,1 0 1,0 0 0,1 0 0,1 20 0,0-28-11,-1 0 1,1 0-1,0 0 0,0 0 0,0 0 0,0 0 0,1 0 1,0 0-1,-1 0 0,1-1 0,0 1 0,0-1 1,0 1-1,0-1 0,1 0 0,-1 1 0,1-1 1,-1-1-1,1 1 0,0 0 0,3 1 0,-1-1-3,0 0 0,1 0 0,-1-1 0,1 0 0,-1 0 0,1 0 0,0-1 0,-1 1 0,1-1 0,0-1 0,0 1-1,-1-1 1,1 0 0,-1 0 0,1-1 0,6-2 0,11-5-10,-1-1-1,33-20 0,-31 16 4,9-5-9,-1-2 0,0-2 0,-2-1 0,38-39 0,-64 58 99,-6 5 66,-9 10 35,-15 22-54,18-23-40,0 1 0,1 0 0,-12 19-1,18-26-78,-1 0 0,1-1 0,0 1-1,0 0 1,0 0 0,1 0-1,-1 0 1,1 0 0,0-1-1,-1 1 1,1 0 0,1 0-1,-1 0 1,0 0 0,1 0 0,-1 0-1,1 0 1,0 0 0,0 0-1,2 4 1,0-2-10,0 0 0,0 0 0,1 0 0,-1-1 0,1 1 0,0-1 0,0 0 0,0 0 0,1-1 0,0 1 0,-1-1 0,1 0 0,0 0 0,1-1 0,-1 1 0,0-1 0,1 0 0,5 1 0,-3-2 0,0 0 0,0 0 0,0 0 0,0-1 0,0-1 0,0 1 0,-1-1 0,1-1 0,0 1 0,0-1 0,-1-1 0,14-5 0,-17 6 0,0 0 0,0-1 0,0 1 0,-1-1 0,0 0 0,1 0 0,-1 0 0,0 0 0,0 0 0,-1-1 0,1 1 0,-1-1 0,1 0 0,-1 0 0,0 0 0,-1 0 0,1 0 0,-1 0 0,0 0 0,0-1 0,0 1 0,0 0 0,-1-1 0,0 1 0,0 0 0,-1-9 0,-1-7 0,0 1 0,-2 0 0,-1 0 0,-10-29 0,13 41 0,-1 1 0,0 0 0,0 0 0,0 0 0,-1 0 0,0 0 0,0 1 0,0-1 0,-1 1 0,0 0 0,0 1 0,0-1 0,0 1 0,-1 0 0,0 0 0,0 1 0,0-1 0,0 1 0,0 1 0,-1-1 0,1 1 0,-1 0 0,0 1 0,1 0 0,-8-1 0,-26 14 0,38-11 0,-1-1 0,1 1 0,0-1 0,0 1 0,0 0 0,-1 0 0,1 0 0,-3 2 0,1 0 0,1-3 0,3 0 0,0 0 0,0 0 0,0 0 0,0 0 0,0 0 0,0-1 0,0 1 0,0 0 0,-1 0 0,1 0 0,0 0 0,0 0 0,0 0 0,0 0 0,0 0 0,0 0 0,0 0 0,0-1 0,0 1 0,0 0 0,0 0 0,0 0 0,0 0 0,0 0 0,0 0 0,0 0 0,0-1 0,0 1 0,0 0 0,0 0 0,0 0 0,0 0 0,0 0 0,0 0 0,0 0 0,0-1 0,0 1 0,0 0 0,0 0 0,0 0 0,0 0 0,0 0 0,0 0 0,0 0 0,0 0 0,1 0 0,-1-1 0,0 1 0,0 0 0,0 0 0,0 0 0,0 0 0,0 0 0,0 0 0,0 0 0,0 0 0,1 0 0,-1 0 0,0 0 0,0 0 0,7-3 0,53-9 0,1 4 0,122-3 0,-97 9 0,57-4 0,-129 9 0,-12-3 0,-1 1 0,1-1 0,0 1 0,0-1 0,-1 0 0,1 1 0,0-1 0,0 0 0,0 0 0,-1 0 0,1 0 0,0-1 0,0 1 0,-1 0 0,1-1 0,3 0 0,-22-34 0,6 16-4043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23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17079,'0'0'4896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5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172 206 4616,'0'0'2888,"1"-12"-2391,-11-133 1374,10 140-1670,-1 1 1,1-1-1,1 0 1,-1 1-1,1-1 0,1-7 1,0 4 334,9 52 1736,1 15-1680,-2-14-102,-2 1 1,3 55-1,-12 100 1036,-1-68 818,0-126-1381,-2-11-314,-3-15-229,-67-233 446,72 243-832,0 1 0,-1-1-1,0 0 1,0 1 0,-1 0 0,0-1 0,0 1 0,-1 1 0,0-1 0,-12-12 0,16 18-26,-1 1 0,1 0 0,-1 0 0,1-1 0,-1 1 0,0 0 0,0 0 0,0 1 0,-3-2 0,5 2-7,-1 0 1,0 0-1,1 0 0,-1 0 1,0 0-1,1 0 0,-1 0 1,0 0-1,1 1 0,-1-1 1,0 0-1,1 1 0,-1-1 1,0 0-1,1 1 0,-1-1 1,1 0-1,-1 1 0,1-1 1,-1 1-1,1-1 0,-1 1 1,1-1-1,0 1 0,-1 0 1,1-1-1,0 1 0,-1 0 1,1-1-1,0 1 0,0-1 1,-1 2-1,-8 22 61,1 1 1,2 0-1,0 0 1,-2 26-1,6-33 23,1 0 0,0 0 1,2 0-1,0 0 0,1-1 0,6 29 0,-4-27 55,3 15 140,-6-33-242,-1 0-1,0 1 1,1-1-1,-1 0 1,1 0-1,-1 1 1,1-1 0,0 0-1,-1 0 1,1 0-1,0 0 1,0 0-1,0 0 1,0 0-1,0 0 1,0-1-1,0 1 1,2 1-1,-2-2-29,-1 0 1,1 0-1,-1 0 0,1 0 0,-1-1 0,1 1 0,0 0 1,-1 0-1,1 0 0,-1-1 0,1 1 0,-1 0 0,1-1 0,-1 1 1,0 0-1,1-1 0,-1 1 0,1 0 0,-1-1 0,0 1 1,1-1-1,-1 1 0,0-1 0,1 1 0,-1-2 0,9-15-24,-9 17 16,10-23-3230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1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1608 9144,'0'0'7391,"2"10"-7111,6 51 1144,21-73-278,77-63-284,-98 71-812,10-6 108,0-1 0,0 0 0,-1-2-1,19-17 1,5-6 162,-30 28-183,0-1 0,-1-1-1,0 0 1,16-21 0,5-7 436,-24 31-309,-1 0-1,0-1 1,0 0 0,7-12 0,-13 19-212,1 1 0,-1-1-1,0 0 1,1 1 0,-1-1 0,0 0 0,1 1 0,-1-1 0,0 0-1,0 0 1,0 1 0,0-1 0,0 0 0,0 0 0,0 1 0,0-1-1,0 0 1,0 1 0,0-1 0,-1-1 0,1 2-22,0 0-1,-1-1 1,1 1 0,0 0 0,-1-1 0,1 1-1,0 0 1,-1 0 0,1 0 0,-1-1-1,1 1 1,-1 0 0,1 0 0,-1 0 0,1 0-1,0 0 1,-1 0 0,1 0 0,-1 0-1,1 0 1,-1 0 0,1 0 0,-1 0 0,-2 1 13,0-1 0,1 1 0,-1 0 1,0 0-1,1 0 0,-1 0 0,1 0 0,-1 1 1,-2 1-1,2 0-20,-7 6 110,0-1 0,-14 17 0,21-21-109,0 0-1,0 1 1,1-1-1,-1 0 0,1 1 1,0 0-1,1-1 1,-1 1-1,1 0 0,-2 7 1,2 1-9,1 0 1,-1 0-1,2-1 1,0 1-1,0-1 1,1 1-1,1-1 1,0 1-1,1-1 1,0 0-1,1 0 1,0-1-1,7 12 1,-4-10 3,1 0 0,0-1-1,0 1 1,2-2 0,-1 0 0,1 0 0,1-1-1,0 0 1,0-1 0,18 10 0,-24-15-1,0-1 1,0 0 0,1-1-1,-1 1 1,1-1 0,-1-1-1,1 1 1,0-1 0,0 0-1,11 0 1,-8-2 12,0 0 0,0-1 0,-1 0 0,1-1 0,-1 0 0,16-7 0,-8 2 15,-1 0 0,-1-1 0,1 0 0,-2-2 0,1 0 0,-2 0 0,1-1 0,-1-1 0,-1 0 0,-1-1 0,0 0 0,18-30 0,46-87 395,-74 129-429,0 0 1,1 1-1,-1-1 0,1 1 1,-1-1-1,1 1 0,0-1 0,-1 1 1,1 0-1,0 0 0,0 0 1,0 0-1,0 0 0,3 0 0,8-5 92,-2-1 87,-6 5 18,-4 19-102,6 90 57,0 8 65,-7-115-227,0 0 1,0 0-1,0 1 0,0-1 0,0 0 1,0 0-1,0 0 0,0 1 1,0-1-1,0 0 0,0 0 0,0 0 1,0 1-1,0-1 0,0 0 0,0 0 1,0 0-1,0 1 0,0-1 0,0 0 1,0 0-1,1 0 0,-1 1 1,0-1-1,0 0 0,0 0 0,0 0 1,0 0-1,1 0 0,-1 1 0,0-1 1,0 0-1,0 0 0,1 0 1,-1 0-1,0 0 0,1 0 0,7-4 39,10-16-20,-16 18-16,61-85 13,-4 4-6,25-9 53,-71 80-72,1 0 0,0 0 0,1 2 0,29-17 0,-44 27 4,1-1 0,-1 1 0,1 0 0,-1-1-1,1 1 1,-1 0 0,1 0 0,0-1-1,-1 1 1,1 0 0,-1 0 0,1 0 0,0 0-1,-1 0 1,1 0 0,0 0 0,-1 0-1,1 0 1,-1 0 0,1 0 0,0 0 0,-1 0-1,1 0 1,-1 1 0,1-1 0,0 0-1,-1 0 1,1 1 0,-1-1 0,1 0 0,-1 1-1,1-1 1,-1 0 0,1 1 0,-1-1-1,0 1 1,1-1 0,-1 1 0,0-1 0,1 1-1,-1-1 1,0 1 0,1 1 0,0 2-13,0 1 1,0-1 0,-1 1 0,1-1-1,-1 6 1,0 0 18,3 39-22,-4-27 22,2 1 0,1-1 1,1 1-1,1-1 0,1 0 0,12 35 1,-15-52 1,0 0 0,0 0 0,1 0 0,0 0 1,0-1-1,0 1 0,8 7 0,-10-11-3,0 0 1,1 0-1,-1 0 1,1 0-1,-1-1 0,1 1 1,0 0-1,-1-1 1,1 1-1,0-1 0,-1 0 1,1 1-1,0-1 1,0 0-1,-1 0 0,1 0 1,0 0-1,-1-1 1,1 1-1,0 0 0,0-1 1,-1 1-1,1-1 1,-1 1-1,1-1 0,0 0 1,-1 0-1,1 0 1,1-1-1,8-5 17,-1-1 0,0-1 0,0 1 0,-1-1 0,0-1 0,0 0 0,9-15 0,3-6 34,21-43 1,-29 47-37,-7 13 15,1 0 1,0 1-1,1-1 0,1 2 1,0-1-1,0 1 0,18-16 1,-26 26-29,0 1 1,1 0-1,-1 0 1,0 0-1,1 0 1,-1 0-1,1 0 1,0 0-1,-1 0 1,1 1-1,0-1 1,-1 0-1,1 1 1,0 0-1,0-1 1,-1 1-1,1 0 1,0 0-1,0 0 1,0 0-1,-1 0 1,4 1-1,-3 0 2,0 0-1,0 0 0,0 1 0,0-1 1,0 1-1,0-1 0,-1 1 0,1-1 1,0 1-1,-1 0 0,0 0 0,1 0 0,-1 0 1,0 0-1,1 3 0,3 6 9,-1 1 0,0 0 0,-1 0 1,-1 0-1,2 18 0,-3-26-10,2 24 29,-1 38 1,-2-57-17,-1 0-1,0 0 1,-1 0 0,0 0 0,0-1 0,-1 1 0,0-1 0,-6 13-1,8-19-5,0-1-1,0 1 1,0-1 0,0 1-1,0-1 1,-1 1-1,1-1 1,0 0-1,-1 1 1,1-1-1,-1 0 1,1 0-1,-1 0 1,0 0 0,1-1-1,-1 1 1,0 0-1,0-1 1,0 1-1,-2 0 1,0-1 1,1 0 0,-1 0 0,0 0 0,0-1 0,1 1 0,-1-1 0,0 0 0,1 0 0,-7-2 0,0-2 27,0 0 0,1 0-1,0-1 1,0 0-1,0 0 1,-11-12-1,15 9-19,13 8-72,15 9-22,1 4 15,0 0 0,1-3 0,0 0 0,52 11 0,-67-18 37,0-1-1,1 0 1,-1 0-1,0-1 1,1-1-1,-1 0 1,0 0 0,0-1-1,0 0 1,0-1-1,0 0 1,0-1-1,0 0 1,-1 0-1,0-1 1,10-7-1,10-11 14,-1-1 0,-1-2 0,-2 0 0,0-2 0,-2-1-1,-1-1 1,18-32 0,-13 10 74,-2-1-1,34-107 1,-6 11 81,-23 76-73,98-275 312,-122 329-327,-2-1 0,-1 1 0,0-1 0,-1 0 1,-1-29-1,-7 27 86,6 22-137,0-1-1,0 1 0,-1-1 0,1 1 1,0 0-1,0 0 0,-1-1 1,1 1-1,0 0 0,0-1 0,-1 1 1,1 0-1,0 0 0,-1-1 1,1 1-1,0 0 0,-1 0 0,1 0 1,0 0-1,-1-1 0,1 1 1,-1 0-1,1 0 0,0 0 0,-1 0 1,1 0-1,-1 0 0,1 0 0,0 0 1,-1 0-1,1 0 0,0 0 1,-1 0-1,1 0 0,-1 1 0,1-1 1,0 0-1,-1 0 0,1 0 1,0 0-1,-1 1 0,1-1 0,-1 1 1,-7 6-10,-1 0 0,1 1 0,1 1 0,-1-1 0,2 1 1,-1 0-1,1 1 0,-7 13 0,-3 14-39,-13 38 0,20-49 14,-12 31-32,-51 161-248,62-180 225,-1 8-44,1-1-1,-5 58 0,15-100 124,-4 47-157,5 83 0,11 9 42,-11-131 111,0-1 0,0 1 1,1-1-1,0 0 0,1 0 0,0 0 0,1 0 0,0 0 0,0-1 1,8 13-1,-10-21 13,-1 1 0,1 0 0,0 0 1,0-1-1,0 0 0,0 1 0,0-1 0,0 0 1,0 0-1,0 0 0,0 0 0,1 0 0,-1 0 1,0-1-1,1 1 0,-1-1 0,0 0 0,1 1 1,-1-1-1,1 0 0,-1-1 0,0 1 0,1 0 1,3-2-1,6-1 42,0 0 1,0-1-1,17-9 1,-15 7-50,-5 2 19,-1-1 0,1 0 0,-1 0 0,0 0 0,-1-1 0,1 0 0,-1-1 0,0 0 1,0 0-1,-1 0 0,0-1 0,-1 0 0,7-10 0,27-41 400,0-7-151,-37 61-254,0 1 0,0-1 0,1 1 0,-1 0 0,1 0 0,0 0 0,0 0 0,1 1 1,-1-1-1,1 1 0,4-4 0,-5 5-12,0 1 1,0-1-1,-1 1 1,1 0 0,0 0-1,0 0 1,0 0 0,0 1-1,1-1 1,-1 1 0,0 0-1,0 0 1,0 0-1,0 0 1,0 0 0,1 1-1,-1-1 1,5 2 0,36 9-77,-28-8 38,-1 0 0,18 8 0,-28-10 55,-5-3 27,-8-6 88,-16-11 89,18 16-210,1 1-1,-1 1 1,1-1 0,-1 1 0,0 0 0,1 0 0,-1 0 0,0 1 0,0 0 0,0 0 0,1 0-1,-1 1 1,0 0 0,0 0 0,1 0 0,-1 1 0,1 0 0,-1 0 0,1 0 0,0 1 0,0 0-1,-5 3 1,-4 4 19,0 0-1,1 0 0,1 2 0,0-1 1,1 2-1,-17 20 0,25-28-28,0 1 0,0-1 0,0 0 0,1 1 0,0 0 0,0 0 0,0-1 0,0 1 0,1 0 0,0 0 0,1 0 0,-1 11 0,1-12 0,0 0 0,1 0 0,0 0 0,0 0 0,0 0 0,0 0 0,1 0 0,0-1 0,-1 1 0,2-1 0,-1 1 0,1-1 0,-1 0 0,1 0 0,0 0 0,4 4 0,-4-5 0,1 0 0,-1 0 0,1 0 0,0-1 0,-1 1 0,1-1 0,0 0 0,0 0 0,1 0 0,-1-1 0,0 1 0,7 0 0,-7-2 0,-1 1 0,1-2 0,-1 1 0,1 0 0,-1-1 0,1 1 0,-1-1 0,0 0 0,1 0 0,-1 0 0,0-1 0,0 1 0,0-1 0,0 0 0,0 1 0,0-1 0,3-3 0,2-3 0,0-1 0,-1 1 0,0-1 0,0 0 0,-1-1 0,0 0 0,-1 0 0,0 0 0,0 0 0,-1-1 0,-1 0 0,0 0 0,0 0 0,-1 0 0,0 0 0,-1 0 0,-1-20 0,-2 17 0,2 14 0,0-1 0,0 1 0,0 0 0,0-1 0,0 1 0,0 0 0,0-1 0,0 1 0,0 0 0,-1-1 0,1 1 0,0 0 0,0 0 0,0-1 0,0 1 0,-1 0 0,1 0 0,0-1 0,0 1 0,0 0 0,-1 0 0,1-1 0,0 1 0,-1 0 0,1 0 0,0 0 0,0 0 0,-1-1 0,1 1 0,0 0 0,-1 0 0,1 0 0,0 0 0,-1 0 0,1 0 0,0 0 0,-1 0 0,1 0 0,-1 0 0,-6 22 0,4-15 0,1 0 0,0-1 0,0 1 0,0 0 0,1 0 0,0 0 0,0 1 0,1-1 0,-1 0 0,2 0 0,-1 0 0,1 0 0,0 0 0,4 13 0,-1-10 0,0-1 0,1 1 0,0-1 0,1 0 0,0 0 0,0-1 0,1 1 0,0-1 0,11 9 0,-15-13 0,1-1 0,-1-1 0,1 1 0,-1 0 0,1-1 0,0 0 0,0 0 0,0 0 0,0 0 0,1-1 0,-1 0 0,0 0 0,1 0 0,-1 0 0,1 0 0,-1-1 0,1 0 0,-1 0 0,0 0 0,1-1 0,-1 1 0,1-1 0,-1 0 0,0 0 0,1-1 0,-1 1 0,0-1 0,0 0 0,0 0 0,4-3 0,10-8 0,0 0 0,-1 0 0,-1-2 0,26-29 0,-37 39 0,14-16 0,0-1 0,-1 0 0,-1-2 0,-1 0 0,-1 0 0,16-39 0,-9 6 0,-2-1 0,19-104 0,-5-127 0,-31 251 0,-1 19 0,0 0 0,-2-1 0,0 1 0,-1-1 0,-1 1 0,-8-37 0,10 56 0,0-1 0,0 0 0,-1 0 0,1 0 0,0 0 0,-1 1 0,1-1 0,0 0 0,-1 0 0,1 1 0,-1-1 0,1 0 0,-1 1 0,1-1 0,-1 1 0,0-1 0,-1 0 0,2 1 0,0 0 0,-1 0 0,1 0 0,0 0 0,-1 0 0,1 0 0,-1 0 0,1 1 0,0-1 0,-1 0 0,1 0 0,0 0 0,-1 1 0,1-1 0,0 0 0,0 0 0,-1 1 0,1-1 0,0 0 0,0 1 0,-1-1 0,1 0 0,0 1 0,0-1 0,0 0 0,-1 1 0,-10 36 0,9-30 0,-14 54 0,3 0 0,-6 90 0,14-104 0,-11 46 0,0 1 0,8-42 0,4-29 0,0 2 0,2-1 0,1 0 0,2 31 0,0-34 0,-2 33 0,0 9 0,1-60 0,1-1 0,-1 1 0,0-1 0,0 1 0,1 0 0,0-1 0,-1 1 0,1-1 0,0 0 0,0 1 0,0-1 0,1 0 0,-1 1 0,1-1 0,-1 0 0,1 0 0,2 2 0,-2-2 0,1-1 0,-1 0 0,1 1 0,0-1 0,-1 0 0,1 0 0,0-1 0,0 1 0,-1-1 0,1 1 0,0-1 0,0 0 0,0 0 0,0 0 0,4-1 0,-1 0 0,0 1 0,-1-2 0,1 1 0,0-1 0,-1 0 0,0 0 0,1 0 0,-1-1 0,0 1 0,0-1 0,0-1 0,-1 1 0,1-1 0,-1 0 0,0 0 0,4-5 0,2-4 0,0 0 0,-1-1 0,0-1 0,8-19 0,-14 28 0,0-1 0,-1 1 0,1-1 0,-1 0 0,2-12 0,-4 17 0,0 1 0,0-1 0,0 0 0,0 1 0,0-1 0,0 0 0,0 0 0,-1 1 0,1-1 0,-1 0 0,1 1 0,-1-1 0,0 0 0,1 1 0,-1-1 0,0 1 0,0-1 0,0 1 0,0 0 0,0-1 0,-1 1 0,1 0 0,0 0 0,0 0 0,-1 0 0,1 0 0,-4-2 0,-19-12 0,24 15 0,0 0 0,-1 0 0,1-1 0,0 1 0,0 0 0,0 0 0,0 1 0,-1-1 0,1 0 0,0 0 0,0 0 0,0 0 0,0 0 0,0 0 0,-1 0 0,1 0 0,0 0 0,0 0 0,0 0 0,0 0 0,0 0 0,0 0 0,-1 1 0,1-1 0,0 0 0,0 0 0,0 0 0,0 0 0,0 0 0,0 0 0,0 1 0,0-1 0,0 0 0,0 0 0,0 0 0,0 0 0,0 0 0,0 1 0,0-1 0,-1 0 0,1 0 0,1 0 0,-1 0 0,0 1 0,0-1 0,0 0 0,0 0 0,0 0 0,0 0 0,0 0 0,0 1 0,0-1 0,0 0 0,0 0 0,0 0 0,0 0 0,5 7 0,0-5 0,1 1 0,-1-1 0,1 0 0,0 0 0,11 2 0,10 3 0,-16-3 0,-1-1 0,1 0 0,0-1 0,0-1 0,0 1 0,0-2 0,0 1 0,0-2 0,0 1 0,0-1 0,0-1 0,0 0 0,-1-1 0,1 0 0,10-5 0,19-4 0,-29 10 0,0-1 0,0-1 0,0 0 0,0-1 0,14-8 0,-13 0 0,-11 12 0,0-1 0,0 0 0,0 1 0,1-1 0,-1 1 0,1-1 0,-1 1 0,1-1 0,0 1 0,-1 0 0,1 0 0,0 0 0,0 0 0,0 0 0,0 0 0,3 0 0,-5 4 0,0 0 0,0 0 0,0 1 0,0-1 0,0 0 0,-1 0 0,-1 5 0,2-5 0,-7 33 0,-19 59 0,24-89 0,1 1 0,-1-1 0,1 0 0,1 1 0,-1-1 0,1 0 0,0 1 0,0-1 0,2 8 0,-2-13 0,0 1 0,1 0 0,-1 0 0,0-1 0,1 1 0,0 0 0,-1-1 0,1 1 0,0 0 0,0-1 0,0 1 0,0-1 0,0 0 0,0 1 0,1-1 0,-1 0 0,0 0 0,1 0 0,-1 1 0,1-1 0,-1-1 0,1 1 0,-1 0 0,1 0 0,0-1 0,-1 1 0,1-1 0,0 1 0,0-1 0,-1 0 0,1 1 0,0-1 0,0 0 0,-1 0 0,1 0 0,0-1 0,2 1 0,9-3 0,0 0 0,0-1 0,0 0 0,-1-1 0,0 0 0,0-1 0,0-1 0,15-10 0,-6 2 0,-1-2 0,-1 0 0,25-28 0,54-78 0,-79 97 0,-1 0 0,0-2 0,-2 1 0,-2-2 0,0 0 0,11-36 0,-13 27 0,49-156 0,-50 151 0,-2 0 0,5-71 0,-11 63 0,1 9 0,-3 0 0,-4-47 0,3 88 0,0 0 0,0 0 0,0 0 0,0 0 0,0 0 0,0 1 0,0-1 0,-1 0 0,1 0 0,0 0 0,-1 1 0,1-1 0,0 0 0,-1 0 0,1 1 0,-1-1 0,1 0 0,-1 1 0,0-2 0,0 2 0,1 0 0,-1 0 0,1 0 0,-1 0 0,1 0 0,-1 0 0,1 0 0,-1 0 0,1 0 0,-1 0 0,1 0 0,-1 1 0,1-1 0,0 0 0,-1 0 0,1 0 0,-1 1 0,1-1 0,-1 0 0,1 1 0,0-1 0,-1 0 0,1 1 0,-1-1 0,-22 32 0,19-27 0,-6 11 0,1 1 0,0 0 0,1 0 0,1 0 0,0 1 0,-5 23 0,-18 71-74,-5 21-75,16 48-116,7-39 121,9-104 100,2 1-1,6 67 1,0 1-31,-2-57 61,-2-46 13,-1 0 0,1 0 0,0 0 0,0 0 0,0 0 0,1 0 0,-1-1 0,1 1 0,4 6 0,-5-9 3,1 0-1,-1 1 1,1-1-1,0 0 1,0 0-1,0 0 1,0 0-1,-1-1 1,1 1 0,0 0-1,0-1 1,0 1-1,1-1 1,-1 0-1,0 0 1,3 0-1,32-3 36,-25 1-31,0-1-1,0 0 1,0-1 0,0 0 0,0-1 0,-1-1 0,0 0 0,0 0-1,19-15 1,-20 14 23,0-1 0,0 0 0,0 0 0,-1-1 0,-1 0-1,0-1 1,0 0 0,0 0 0,-2 0 0,10-19 0,4-6 101,1-6 73,7-10-111,-26 46-92,13-19 0,-19 45 0,-10 21 0,6-20 0,1 1 0,0-1 0,2 2 0,1-1 0,-2 30 0,6-47 0,0-1 0,1 1 0,0 0 0,0-1 0,0 1 0,1-1 0,0 1 0,0-1 0,0 0 0,1 1 0,0-1 0,0-1 0,0 1 0,0 0 0,7 6 0,-8-9-2,-1-1 0,1 1 0,0-1 0,0 0 0,0 0 0,0 0 0,0 0 0,0 0 0,0 0 0,0-1 0,0 1 0,0-1 0,0 1 0,0-1 0,1 0 0,-1 0 0,0 0 0,0 0 0,0 0 0,0 0 0,3-1 0,5-2-16,-1 0-1,0 0 1,15-7 0,1-1-2,-11 5 21,1-1 1,-1 0-1,0-1 1,-1-1-1,0 0 0,0-1 1,-1 0-1,-1-1 1,21-24-1,-2-2 22,-3-1 0,25-46-1,-26 35-21,-3-2-1,-2-1 1,19-72 0,-10 30-5,-14 41 15,-2-1 0,-3-1 1,-2 1-1,2-81 0,-5 47-11,-2 28 0,-3-62 0,-1 120-12,0 0 0,0 1 0,0-1 1,0 0-1,-1 1 0,1-1 0,-1 0 0,1 1 0,-1-1 0,0 1 1,-1-3-1,2 4 8,0 0 0,-1-1 0,1 1 0,0 0 1,-1 0-1,1 0 0,-1 0 0,1 0 0,0 0 0,-1 0 0,1 0 1,-1-1-1,1 1 0,0 1 0,-1-1 0,1 0 0,-1 0 1,1 0-1,0 0 0,-1 0 0,1 0 0,0 0 0,-1 0 1,1 1-1,-1-1 0,1 0 0,0 0 0,-1 0 0,1 1 1,0-1-1,0 0 0,-1 1 0,1-1 0,0 0 0,-1 1 1,1-1-1,0 0 0,0 1 0,0-1 0,0 0 0,-1 1 1,1-1-1,0 1 0,0-1 0,0 1 0,-11 19-58,1 0 0,0 0 0,2 1 0,0 1 0,-6 29 0,-1 1-40,-4 16-63,3 1 0,-10 97 0,7 141-210,20-229 281,14 83 0,-14-146 93,1 2 34,0-1-1,1 0 1,0 0-1,1 0 1,1-1-1,1 1 1,12 23-1,-16-35-15,1-1-1,0-1 1,0 1 0,0 0 0,0-1-1,0 1 1,0-1 0,1 0-1,-1 0 1,1 0 0,0-1-1,-1 1 1,7 1 0,-1-1 17,0 0 0,0 0 1,0-1-1,14 0 0,-12-1-10,-1-1 0,0-1-1,1 0 1,-1 0 0,0-1 0,0-1-1,-1 1 1,1-2 0,-1 1-1,0-1 1,0-1 0,0 1 0,-1-2-1,1 1 1,-2-1 0,1 0-1,11-14 1,0-2 65,-8 11-44,-1-1 0,0 0 0,-1 0 0,0 0 0,-1-1-1,0-1 1,10-29 0,-12 25 17,-2 0 1,-1 0-1,0 0 1,0-34-1,-12 70-62,5-4 0,-1 4 0,0 0 0,-5 33 0,7-19 0,0-11 0,1 38 0,2-50 0,1-1 0,0 1 0,1-1 0,-1 0 0,1 1 0,1-1 0,-1 0 0,7 11 0,-6-11 0,1-1 0,0 1 0,0 0 0,1-1 0,0 0 0,5 5 0,-7-8 0,0-1 0,1 0 0,-1 0 0,1 0 0,-1 0 0,1-1 0,0 0 0,-1 1 0,1-1 0,0 0 0,0-1 0,0 1 0,0-1 0,5 0 0,17 2 0,0-1 0,0-2 0,1-1 0,-1-1 0,0-1 0,-1-1 0,27-9 0,-15-1 0,-1-1 0,42-27 0,-72 40 0,-1-1 0,0 0 0,0 0 0,0 0 0,-1 0 0,1-1 0,-1 0 0,0 0 0,0 0 0,-1 0 0,0-1 0,0 1 0,0-1 0,0 0 0,-1 0 0,0 0 0,0 0 0,-1 0 0,0 0 0,0-1 0,0-8 0,0 3 0,-2 0 0,1 0 0,-2 0 0,0 0 0,0 0 0,-1 0 0,0 1 0,-1-1 0,0 1 0,-8-14 0,10 22 0,1 0 0,-1 1 0,0-1 0,-1 0 0,1 1 0,0 0 0,-1-1 0,1 1 0,-1 0 0,0 0 0,0 0 0,0 1 0,0-1 0,0 1 0,0-1 0,0 1 0,0 0 0,0 0 0,-1 1 0,1-1 0,0 1 0,-1-1 0,1 1 0,0 0 0,-1 0 0,1 1 0,-1-1 0,-5 2 0,2 0 0,1-1 0,-1 1 0,0 1 0,1 0 0,-1-1 0,1 2 0,0-1 0,0 1 0,0 0 0,0 0 0,1 1 0,0 0 0,-6 5 0,3 1 0,0-1 0,0 2 0,1-1 0,0 1 0,1 0 0,-7 18 0,11-22 0,0 0 0,0 0 0,1-1 0,0 1 0,0 0 0,1 0 0,0 0 0,0 0 0,1 0 0,0 0 0,0 0 0,5 12 0,-2-5 0,2 4 0,0-1 0,13 27 0,-16-40 0,0 0 0,0 0 0,0 0 0,1 0 0,0-1 0,0 1 0,0-1 0,0 0 0,1 0 0,-1-1 0,1 1 0,10 4 0,-8-4 0,-1-2 0,1 1 0,0-1 0,0 0 0,0-1 0,0 1 0,0-1 0,0-1 0,11 1 0,1-3 0,0-1 0,26-7 0,-45 10 0,1 0 0,10-2 0,0-1 0,0 0 0,0 0 0,0-1 0,-1 0 0,1-1 0,-1 0 0,0-1 0,16-12 0,-10 4 0,0-1 0,0-1 0,-2-1 0,0 0 0,-1-1 0,0 0 0,-2-1 0,0 0 0,-1-1 0,-1 0 0,7-25 0,-6 22 0,18-34 0,4-9 0,-32 66 0,0-1 0,0 1 0,0 0 0,0 0 0,0 0 0,0 0 0,1-1 0,-1 1 0,0 0 0,0 0 0,0 0 0,0 0 0,0-1 0,1 1 0,-1 0 0,0 0 0,0 0 0,0 0 0,1 0 0,-1 0 0,0 0 0,0 0 0,0-1 0,0 1 0,1 0 0,-1 0 0,0 0 0,0 0 0,1 0 0,-1 0 0,0 0 0,0 0 0,0 0 0,1 0 0,-1 0 0,0 1 0,0-1 0,0 0 0,1 0 0,-1 0 0,0 0 0,0 0 0,0 0 0,0 0 0,1 0 0,-1 1 0,0-1 0,0 0 0,0 0 0,0 0 0,0 0 0,1 1 0,-1-1 0,0 0 0,0 0 0,0 0 0,0 0 0,0 1 0,0-1 0,0 0 0,0 0 0,0 0 0,0 1 0,10 18 0,-8-14 0,9 17 0,0 1 0,-2 1 0,-1-1 0,-1 1 0,-1 0 0,-2 1 0,0 0 0,-1 0 0,-1-1 0,-2 1 0,-4 48 0,2-59 0,2-10 0,0 0 0,-1 0 0,0-1 0,1 1 0,-1 0 0,0-1 0,-2 4 0,2-6 0,1 0 0,-1-1 0,1 1 0,-1 0 0,0-1 0,1 1 0,-1-1 0,0 1 0,1-1 0,-1 1 0,0-1 0,0 1 0,1-1 0,-1 0 0,0 0 0,0 1 0,0-1 0,0 0 0,0 0 0,1 0 0,-1 0 0,0 0 0,0 0 0,0 0 0,0 0 0,0 0 0,1 0 0,-1 0 0,0-1 0,0 1 0,0 0 0,0-1 0,1 1 0,-1-1 0,-1 0 0,-14-5 0,0-1 0,0-1 0,0 0 0,1-1 0,1-1 0,-21-17 0,33 25 0,0 0 0,-1 0 0,1 0 0,-1 0 0,0 0 0,1 1 0,-1-1 0,0 1 0,0 0 0,0 0 0,0 0 0,0 0 0,0 0 0,-1 0 0,1 1 0,0 0 0,0 0 0,0 0 0,-1 0 0,1 0 0,0 0 0,0 1 0,0 0 0,0 0 0,0-1 0,0 2 0,0-1 0,0 0 0,0 1 0,0-1 0,0 1 0,1 0 0,-5 3 0,5-3 0,1 0 0,-1 0 0,1 0 0,0 0 0,-1 0 0,1 1 0,0-1 0,0 0 0,0 1 0,1-1 0,-1 1 0,1-1 0,-1 1 0,1-1 0,0 1 0,0-1 0,0 1 0,0-1 0,0 1 0,0-1 0,1 1 0,0-1 0,-1 1 0,1-1 0,1 4 0,1-2 0,0 0 0,1 0 0,-1 0 0,1 0 0,-1 0 0,1-1 0,0 0 0,0 1 0,1-2 0,-1 1 0,1 0 0,-1-1 0,1 0 0,0 0 0,0 0 0,6 1 0,7 0 0,1 0 0,-1-1 0,22 0 0,-26-2 0,142-2 0,-109-1 0,1 3 0,0 1 0,79 13 0,-102-5 0,-27-14 0,-9-3 0,-14-1-3988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2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59 9744,'0'0'18279,"2"-10"-17956,5-30 11,-7 39-325,0 1-1,0 0 0,0-1 0,0 1 0,0 0 0,0-1 0,0 1 0,0 0 0,0-1 0,0 1 0,0 0 0,-1-1 1,1 1-1,0 0 0,0-1 0,0 1 0,-1 0 0,1 0 0,0-1 0,0 1 0,-1 0 0,1 0 0,0-1 0,0 1 1,-1 0-1,1 0 0,0 0 0,-1 0 0,1 0 0,0-1 0,-1 1 0,1 0 0,0 0 0,-1 0 0,1 0 0,0 0 0,-1 0 1,1 0-1,-1 0 0,1 0 0,0 0 0,-1 0 0,1 1 0,-18 4 229,14-4-175,-51 25 519,41-19-180,-30 12 0,37-14 290,14-2-64,-5-3-561,0 0 0,0 0 1,0 0-1,0 0 0,0 0 1,0 0-1,0-1 0,1 1 1,2-1-1,4-5-110,1 0-1,-1 0 1,0-1-1,11-10 1,-3-1-4162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3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10040,'0'0'11582,"19"4"-11170,23 4 35,80 4-1,245 23 2648,-302-27-2212,-50-7 19,-23-1-4655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4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53 9648,'0'0'9535,"-3"11"-8880,-14 52 642,18-57 155,5-10-454,8-9-94,50-51 698,-63 64-1556,0-1 311,0 0 1,0 0 0,1 0-1,-1 0 1,0 0-1,0 0 1,0-1 0,0 1-1,0 0 1,-1 0-1,2-3 1,-2 2-252,0 0 0,0 0 0,-1 0 0,1 1 0,-1-1 0,1 0 0,-1 0 0,0 1 0,1-1 0,-3-2 0,3 3-266,-7-11-3847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5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77 105 7632,'0'0'6101,"-9"-3"-5905,-31-11 19,22 6 977,9 7 3665,13 2-4655,0 1 1,1-1-1,-1-1 0,1 1 1,-1-1-1,1 1 1,4-2-1,8 2 65,162 1 1513,-21-2-326,-102 2-908,0-3 0,-1-3 0,0-1 0,0-4-1,57-15 1,-109 23-494,2 0 44,-1 0 0,1 0-1,0-1 1,-1 1-1,0-1 1,1 0 0,-1 0-1,0-1 1,0 1-1,0-1 1,0 0-1,4-4 1,-6-3-166,-3 5-3577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6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13 8936,'0'0'11663,"-11"4"-11216,-58 19 441,52-14 240,14-8-896,1 1 0,0-1 0,-1 0 0,1 0 0,-1 0 0,1 0 0,-1 0 0,1-1 0,-1 1 0,0-1 0,-3 1 0,4-1-118,0 0 0,0 1 0,0-1-1,0 1 1,0-1 0,0 1 0,0 0 0,-3 2 0,-8 2 994,21-7-932,-1 1-1,0-2 1,1 1 0,-1-1-1,0 0 1,8-4 0,1-1-25,-11 6-96,0-1 0,0 0 0,-1 0-1,1-1 1,-1 1 0,0-1-1,5-5 1,-5 5 46,-4 4-91,0 0 1,0 0-1,0 0 0,-1 0 1,1 0-1,0 0 0,0 1 0,0-1 1,-1 0-1,1 0 0,0 0 1,0 0-1,-1 0 0,1 0 0,0 0 1,0 0-1,0 0 0,-1 0 1,1 0-1,0 0 0,0 0 0,-1 0 1,1 0-1,0 0 0,0 0 1,0 0-1,-1 0 0,1 0 0,0-1 1,0 1-1,0 0 0,-1 0 1,1 0-1,0 0 0,0 0 0,0-1 1,0 1-1,-1 0 0,1 0 1,0 0-1,0 0 0,0-1 0,0 1 1,0 0-1,0 0 0,0 0 1,-1-1-1,1 1 0,0 0 1,0 0-1,0-1 0,0 1 0,0 0 1,0 0-1,0-1 0,0 1 1,0 0-1,0 0 0,0 0 0,0-1 1,1 1-1,-1 0 0,0 0 1,0 0-1,0-1 0,0 1 0,-22 14 466,21-14-451,-1 1 1,0 0 0,1-1-1,-1 1 1,1 0-1,-1 0 1,1 0 0,-1 0-1,1 0 1,-1 0-1,1 0 1,0 1 0,0-1-1,0 0 1,0 1-1,0-1 1,0 1 0,0-1-1,0 1 1,0-1-1,1 1 1,-1 0 0,0-1-1,1 1 1,0 0-1,-1 2 1,1-3 137,10-5-455,-1 0-1,0 0 1,0-1 0,0 0 0,16-12 0,-19 12-2067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7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9144,'0'0'13663,"11"2"-13300,-2-1-342,77 14 1077,-73-12-897,0 1 0,0 0 0,0 1 0,0 0 0,12 7 0,-11-1-67,1 1-1,-2 0 1,0 1-1,0 1 1,-1 0-1,-1 0 1,0 1 0,-1 1-1,0 0 1,-2 0-1,0 1 1,11 34-1,-16-43-30,-1 1-1,-1-1 0,0 0 1,0 0-1,-1 1 0,0-1 1,0 1-1,-1-1 1,0 0-1,0 1 0,-1-1 1,0 0-1,-6 14 0,3-15-76,2-9 127,1-20-42,6-25-4732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38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14168,'0'0'3218,"11"5"-2803,-6-2-354,1-1-4,-1 0-1,1 1 0,-1 0 1,0 0-1,0 1 0,0-1 0,-1 1 1,1 0-1,-1 0 0,0 0 0,0 1 1,0 0-1,5 8 0,15 32 600,-2 0 0,-2 1 0,-2 1 0,18 73 0,-27-80-96,-2-12 675,3 39 1,-8-57-370,-2-10-911,0 0 1,0-1-1,0 1 0,0 0 1,0 0-1,1 0 0,-1 0 1,0 0-1,0 0 1,0 0-1,0 0 0,0 0 1,0 0-1,0 0 0,0-1 1,0 1-1,0 0 1,0 0-1,0 0 0,0 0 1,0 0-1,0 0 0,1 0 1,-1 0-1,0 0 1,0 0-1,0 0 0,0 0 1,0 0-1,0 0 0,0 0 1,0 0-1,0 0 0,0 0 1,1 0-1,-1 0 1,0 0-1,0 0 0,0 0 1,0 0-1,0 0 0,0 0 1,0 0-1,0 0 1,0 0-1,0 0 0,1 0 1,-1 0-1,0 0 0,0 0 1,0 0-1,0 1 1,0-1-1,0 0 0,0 0 1,0 0-1,0 0 0,0 0 1,0 0-1,0 0 0,0 0 1,0 0-1,0 0 1,0 0-1,0 1 0,0-1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3:45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962 1 8032,'0'0'10639,"-4"10"-10301,1-1-256,0 1 54,0-1 0,-1 0 1,0 0-1,-1 0 0,0 0 0,-7 10 1,-128 136 1481,3-1-559,-5 2-85,13-14 88,77-91-585,36-37-245,1 1-1,-13 15 1,-136 152 1848,162-179-2027,0 0 0,0-1 0,0 1 0,0 0 1,0 0-1,1 0 0,-1 0 0,1 0 0,0 0 0,0 0 0,-1 4 1,-2 6 228,3-10-142,0-1 1,-1 1-1,0-1 0,1 1 1,-1-1-1,0 0 1,-3 3-1,5-5-132,0 0 1,0 0-1,0 0 1,0 1-1,0-1 0,0 0 1,0 0-1,-1 0 1,1 0-1,0 0 0,0 0 1,0 0-1,0 0 1,0 0-1,0 1 0,0-1 1,0 0-1,0 0 1,0 0-1,0 0 0,0 0 1,-1 0-1,1 0 1,0 0-1,0 0 0,0 0 1,0 0-1,0 0 1,0 0-1,0 0 1,0 0-1,-1 0 0,1 0 1,0 0-1,0 0 1,0 0-1,0 0 0,0 0 1,0 0-1,0 0 1,-1 0-1,1 0 0,0 0 1,0 0-1,0 0 1,0 0-1,0 0 0,0 0 1,0 0-1,0 0 1,0 0-1,-1 0 0,1 0 1,0 0-1,0-1 1,0 1-1,0 0 0,0 0 1,8-17 290,57-80 283,-38 60-227,-1-2 0,23-49 0,8-48-91,-57 136-264,1-1 0,-1 0 0,1 0 0,-1 0 0,0 1 0,0-1 0,1 0 0,-1 0 0,0 0 0,0 0 0,0 1 0,0-1 0,0 0 0,0 0 0,0 0 0,0 0 0,-1 1 0,1-1 0,0 0 0,0 0 0,-1 0 0,1 1 0,-1-2 0,0 1 0,0 0 0,-1 0 0,1 0 0,0 1 0,-1-1 0,1 1 0,0-1 0,-1 1 0,1-1 0,-1 1 0,1-1 0,-3 1 0,-6-1 0,1 1 0,0 0 0,0 0 0,-1 1 0,-8 2 0,-1-1 0,-6-4 0,18 1 0,8-1 0,0 2 0,-3 3 0,1-3 0,-1 2 0,0 11 0,-1 4 0,0 1 0,-1-1 0,-1 1 0,-1-1 0,-14 29 0,-8 25 0,-10 22 0,37-89 0,-5 19 0,5-20 0,1 0 0,-1 0 0,1 0 0,-1 0 0,0 0 0,0 0 0,-1 0 0,1 0 0,0-1 0,-3 4 0,-4 27 0,2 11 0,6-43 0,1-1 0,0 0 0,0 0 0,0-1 0,0 1 0,-1 0 0,1 0 0,0 0 0,0 0 0,0-1 0,-1 1 0,1 0 0,0-1 0,0 1 0,-1-1 0,1 1 0,0-1 0,37-23 0,1 1 0,59-25 0,-40 19 0,-45 22 0,0 0 0,1 0 0,-1 2 0,1-1 0,19-3 0,24-7 0,-55 16 0,-1 0 0,0-1 0,1 1 0,-1-1 0,0 1 0,0-1 0,0 1 0,1-1 0,-1 0 0,0 1 0,0-1 0,0 0 0,0 0 0,0 0 0,0 0 0,0 0 0,-1 0 0,1 0 0,0 0 0,0 0 0,-1 0 0,2-3 0,-1-1 0,-1 5 0,0-1 0,0 1 0,0-1 0,0 1 0,0 0 0,0-1 0,0 1 0,0-1 0,0 1 0,0 0 0,0-1 0,0 1 0,0 0 0,0-1 0,0 1 0,0-1 0,-1 1 0,1 0 0,0-1 0,0 1 0,0 0 0,-1-1 0,1 1 0,0 0 0,0 0 0,-1-1 0,1 1 0,0 0 0,-1 0 0,1-1 0,-8-6 0,0 1 0,0 0 0,0 0 0,-1 1 0,1 0 0,-13-5 0,-11-6 0,20 9 0,-1 1 0,0 0 0,0 1 0,0 1 0,-1-1 0,0 2 0,0 0 0,0 1 0,-25-1 0,35 3 0,-1 0 0,1 0 0,0-1 0,-1 1 0,1-1 0,0 0 0,0 0 0,-1-1 0,1 1 0,-4-3 0,8 4 22,0-1 0,0 1-1,-1 0 1,1 0 0,0-1 0,0 1 0,0 0-1,0 0 1,0-1 0,0 1 0,0 0 0,0 0-1,0-1 1,0 1 0,1 0 0,-1 0-1,0-1 1,0 1 0,0 0 0,0 0 0,0-1-1,0 1 1,0 0 0,1 0 0,-1 0 0,0-1-1,0 1 1,0 0 0,1 0 0,-1 0 0,0 0-1,0-1 1,0 1 0,1 0 0,-1 0 0,0 0-1,0 0 1,1 0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07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0 8032,'0'0'13482,"0"12"-13222,-3 54 266,-12 64 0,-7 98 482,13-110-564,9-110-398,-3 18 151,2 30 1,1-49-117,1 0-1,-1 0 1,1-1 0,1 1 0,0 0 0,0 0 0,0 0 0,0-1-1,5 8 1,-6-12-64,0-1-1,0 0 1,0 0 0,0 0-1,0 0 1,0 0 0,0-1-1,0 1 1,0 0 0,1 0-1,-1-1 1,0 1-1,1-1 1,-1 1 0,0-1-1,1 1 1,-1-1 0,0 0-1,1 0 1,-1 0-1,0 0 1,1 0 0,1 0-1,35-7 190,-24 4-180,17-4 34,0-2 0,33-14 0,-39 13-43,0 1-1,1 2 1,46-9 0,-66 16-2,1-1 1,-1 1 0,0 0-1,0 1 1,0 0 0,0 0 0,0 0-1,0 0 1,0 1 0,0 0-1,-1 0 1,1 1 0,8 5 0,-13-8-13,-1 1 0,1-1 0,-1 1 0,1-1 0,-1 1 1,1 0-1,-1-1 0,1 1 0,-1-1 0,0 1 0,1 0 1,-1 0-1,0-1 0,0 1 0,1 0 0,-1 0 0,0-1 1,0 1-1,0 0 0,0 0 0,0-1 0,0 1 0,0 0 1,0 0-1,0-1 0,0 1 0,-1 0 0,1 0 0,0-1 1,0 1-1,-1 0 0,1 0 0,-1-1 0,1 1 0,0-1 1,-1 1-1,1 0 0,-1-1 0,1 1 0,-1-1 0,0 1 1,1-1-1,-1 1 0,0-1 0,1 0 0,-1 1 1,0-1-1,-1 1 0,2-1-164,-1 0 1,0 0 0,1 1-1,-1-1 1,1 0 0,-1 0 0,0 0-1,1 0 1,-1 0 0,1 0-1,-1 0 1,0 0 0,1-1-1,-1 1 1,1 0 0,-1 0-1,0 0 1,1-1 0,-1 1-1,1 0 1,-1-1 0,1 1-1,-1 0 1,1-1 0,-1 0-1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4312,'0'0'2137,"10"-8"-1608,60-46 167,-67 52-641,-1 0-1,1 0 1,0 1-1,1-1 0,-1 1 1,0-1-1,7-1 1,0 0 108,4-6 781,-13 8-812,0 0 0,0 1 1,-1-1-1,1 0 0,0 1 0,0-1 0,0 1 1,0-1-1,0 1 0,0-1 0,0 1 0,1 0 0,1-1 1667,-3 18-443,2 4-1015,22 321 2221,-20-215-1678,-2-23 22,-4-36 1164,-5-88-1004,-6-63-533,-3-112-1,-6-42 349,19 221-454,5 33 106,-1 0-541,1 177 495,-4-89 455,12-141-517,5-60-105,5-147 0,-22 174-48,3 63-124,0 6 46,0 13-28,-7 31-12,1 70-1,4-52-81,-9 117 506,1-199-248,5-9-279,1 0 1,1 0-1,2-1 0,1 1 1,1 0-1,7-36 1,-3 52 67,-5 13-116,-1-1 1,0 1-1,0 0 1,1 0-1,-1 0 1,0 0-1,1 0 0,-1 0 1,0 0-1,0 0 1,1 0-1,-1 0 1,0 1-1,1-1 1,-1 0-1,0 0 1,0 0-1,1 0 1,-1 0-1,0 0 1,0 1-1,1-1 1,-1 0-1,0 0 0,0 0 1,0 1-1,1-1 1,-1 0-1,0 1 1,16 26 139,-10-15-115,-1-4 58,-1 0-1,0 0 0,-1 1 1,0-1-1,0 1 0,0 0 1,-2 0-1,1 0 0,0 15 1,-2-24-80,0 0 0,0 0 0,0 0 0,0-1 0,0 1 0,0 0 0,0 0 0,0 0 0,0 0 0,-1 0 0,1 0 0,0 0 0,0 0 0,0-1 1,0 1-1,0 0 0,0 0 0,-1 0 0,1 0 0,0 0 0,0 0 0,0 0 0,0 0 0,0 0 0,-1 0 0,1 0 0,0 0 0,0 0 0,0 0 0,0 0 0,0 0 0,0 0 0,-1 0 1,1 0-1,0 0 0,0 0 0,0 1 0,0-1 0,0 0 0,0 0 0,-1 0 0,1 0 0,0 0 0,0 0 0,0 0 0,0 0 0,0 0 0,0 1 0,0-1 0,0 0 0,0 0 0,-1 0 1,1 0-1,0 0 0,0 1 0,-9-16 28,9 14-29,-14-22-3959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08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11352,'0'0'4968,"11"-2"-4555,140-34 1709,-88 25-948,-33 7-557,-10 1-169,29-3 988,-49 6-1341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08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12960,'0'0'3296,"70"0"-2625,-24 6-175,3 0 8,5 0-136,-3 2 0,-9-6-48,-10 2 8,2-4-48,-3-4 8,-1 2-88,0-6 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12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0 454 9040,'0'0'8030,"2"-11"-7797,-1-5-148,0 10-38,-1-1-1,1 0 1,1 0-1,-1 1 1,1-1 0,0 0-1,5-8 1,8-29 345,-12 33-300,1 0-1,0 0 1,0 1 0,1 0 0,1 0 0,8-12-1,4-2 106,8-10 154,32-34 0,-49 59-244,1 0-1,-1 1 1,1 0 0,1 1-1,-1 0 1,1 0 0,1 1-1,14-6 1,-25 12-85,1-1 0,-1 0 0,1 1 0,-1-1 0,1 1 0,0-1 0,-1 1 0,1 0 1,0-1-1,-1 1 0,1 0 0,0 0 0,-1 0 0,1 1 0,0-1 0,-1 0 0,1 1 0,-1-1 0,1 1 0,-1-1 0,1 1 0,0 0 0,-1-1 0,0 1 0,1 0 0,-1 0 0,0 0 0,1 0 1,-1 1-1,0-1 0,0 0 0,0 0 0,0 1 0,0-1 0,0 0 0,0 1 0,-1-1 0,1 1 0,0-1 0,0 3 0,1 4 29,-1-1 0,0 0 0,0 1 0,0-1 0,-1 1 0,0-1 0,-2 12 0,-1 6 120,-2 0 1,-1 0-1,-1 0 1,-13 31-1,17-51-95,-2 6 18,5-11-85,0 0 1,0 0-1,0 0 1,0 0-1,0 0 1,0 0-1,1 0 1,-1 0-1,0 0 1,0 0-1,0 0 1,0 0-1,0 0 1,0 0 0,0 0-1,0 0 1,0 0-1,0 0 1,1 0-1,-1 0 1,0 0-1,0 0 1,0 0-1,0 0 1,0 0-1,0 0 1,0 0-1,0 0 1,0 0-1,0 0 1,0 0-1,0 0 1,0 1-1,1-1 1,-1 0 0,0 0-1,0 0 1,0 0-1,0 0 1,0 0-1,0 0 1,0 0-1,0 0 1,0 0-1,0 0 1,0 1-1,0-1 1,0 0-1,22-19 108,-1 0 0,-1-1-1,20-26 1,-26 27-48,2 1-1,0 1 0,2 0 1,-1 1-1,33-21 1,-50 36-64,1 1 1,0-1 0,-1 0-1,1 1 1,0-1 0,0 1-1,0-1 1,-1 1 0,1-1-1,0 1 1,0 0 0,0 0-1,0-1 1,0 1 0,0 0-1,0 0 1,0 0 0,0 0-1,0 0 1,0 0-1,0 0 1,0 0 0,-1 0-1,1 0 1,0 1 0,0-1-1,0 0 1,2 1 0,-2 1 0,0 0 1,-1 0 0,1 1-1,0-1 1,0 0 0,-1 0-1,0 0 1,1 0 0,-1 1-1,0-1 1,0 4 0,1 24 30,1-1 0,2 0 0,7 30 0,-9-53-37,1 1 0,-1-1 0,1 0 1,1 0-1,-1 0 0,1 0 1,0 0-1,1-1 0,-1 0 1,1 0-1,0 0 0,0 0 1,0-1-1,1 0 0,0 0 0,0 0 1,0-1-1,0 0 0,0 0 1,1 0-1,7 1 0,-3-2-2,0 0 0,0 0 0,1-2 0,-1 1 0,0-1 0,22-3 0,-26 1 1,1 0 1,-1 0-1,0-1 0,0 0 0,0 0 0,0-1 0,0 0 1,-1 0-1,0 0 0,1-1 0,6-6 0,-4 1 15,0 0 0,0 0 0,-1-1 0,0 0 0,-1 0 0,0-1 0,6-15 0,-10 21-7,0 0 1,-1-1 0,0 1-1,0 0 1,-1-1 0,0 1 0,0-1-1,-1 0 1,1 1 0,-1-1 0,-1 0-1,1 1 1,-1-1 0,0 1-1,-1-1 1,-3-9 0,4 14 1,-1 0 1,1 0-1,-1 0 0,1 0 1,-1 0-1,0 1 1,1-1-1,-1 1 0,0 0 1,0-1-1,0 1 0,0 0 1,0 0-1,-1 0 1,1 0-1,0 0 0,0 1 1,-1-1-1,1 1 0,0 0 1,-1-1-1,1 1 1,0 0-1,-1 0 0,1 1 1,0-1-1,-1 0 0,1 1 1,0-1-1,-3 2 1,-2 2 0,1 0 0,0 0 1,0 1-1,1-1 0,-1 1 1,1 1-1,0-1 0,1 1 1,-1 0-1,1 0 0,0 0 1,-6 14-1,5-8-16,0 0 0,1 0 0,1 1 1,0 0-1,1 0 0,-1 17 0,2-27 4,1 0-1,0 0 1,0 0-1,0 1 1,0-1 0,1 0-1,-1 0 1,1 0 0,0 0-1,0 0 1,0 0 0,0 0-1,0 0 1,1 0 0,-1 0-1,1-1 1,0 1-1,0 0 1,0-1 0,0 0-1,0 1 1,1-1 0,-1 0-1,0 0 1,1 0 0,0-1-1,0 1 1,-1-1 0,1 1-1,3 0 1,1 0-4,0 0 1,0-1-1,0 0 1,0 0-1,0 0 0,0-1 1,1 0-1,-1-1 1,0 0-1,0 0 1,0 0-1,8-3 1,21-10-7,-2-1 1,0-2 0,58-38-1,-79 46 10,31-20 1,73-64 0,-113 89 14,-1 0 1,0 0-1,1 0 0,-1-1 0,-1 1 0,1-1 1,-1 1-1,1-1 0,1-7 0,-3 11-9,-1 0 0,0 0-1,1 0 1,-1 0 0,0-1 0,1 1-1,-1 0 1,0 0 0,0-1 0,0 1-1,0 0 1,0-1 0,0 1-1,-1 0 1,1 0 0,0 0 0,0-1-1,-1 1 1,1 0 0,-1 0-1,0 0 1,1 0 0,-1 0 0,0-1-1,1 1 1,-1 0 0,0 1 0,0-1-1,0 0 1,0 0 0,0 0-1,0 0 1,0 1 0,0-1 0,0 1-1,0-1 1,0 1 0,-1-1 0,1 1-1,0-1 1,0 1 0,0 0-1,-2 0 1,-1-1 9,0 1 0,1 0 0,-1 1 1,0-1-1,1 1 0,-1 0 0,1-1 0,-1 2 0,1-1 0,-1 0 0,1 1 0,0-1 0,0 1 0,-6 4 0,0 0 9,1 1 0,-1 0 0,-11 14 0,8-7-10,2-1 0,0 2 0,1-1-1,0 1 1,1 1 0,1-1 0,-8 24 0,13-31-9,0 0-1,0 0 1,0 1 0,2-1 0,-1 0-1,1 1 1,1 14 0,0-19 0,-1 1-1,2 0 1,-1 0 0,1 0-1,-1-1 1,1 1 0,0-1 0,1 1-1,-1-1 1,1 0 0,0 0-1,0 0 1,7 7 0,-9-10-3,1 0 1,-1 1-1,1-1 1,0 0-1,-1 1 1,1-1-1,0 0 0,0 0 1,-1-1-1,1 1 1,0 0-1,0 0 1,0-1-1,0 1 1,0-1-1,0 0 1,0 0-1,0 0 0,0 0 1,3 0-1,-2-1 0,-1 0 0,1 0 0,-1 0 0,1 0 0,-1 0 0,0 0 0,1-1 0,-1 0 0,0 1 0,0-1 0,0 0 0,0 0 0,2-3 0,4-6 7,-1 0 0,0 0 0,-1-1 0,9-22 0,-7 13 23,-2-1 1,0 0-1,6-40 1,-10 48 21,-1 0 0,-1 0 1,0 0-1,0 0 0,-2 0 0,0 0 1,-4-17-1,6 30-34,-1 0 0,1 0 0,0 0 0,0 0 0,-1 0 0,1 0 0,-1 0 0,1 0 0,-1 0 0,1 0 0,-1 0 0,0 0-1,1 1 1,-2-2 0,2 2-11,-1 0 0,1 0 0,0 0 0,0 0-1,-1 0 1,1 0 0,0 0 0,0 0 0,-1 0-1,1 0 1,0 0 0,0 1 0,-1-1 0,1 0-1,0 0 1,0 0 0,-1 0 0,1 0 0,0 1-1,0-1 1,0 0 0,-1 0 0,1 0-1,0 1 1,0-1 0,0 0 0,0 0 0,0 1-1,-1-1 1,1 0 0,0 0 0,0 1 0,-9 33 166,-16 268 100,19-189-173,-23 131 0,-14-64 33,35-158-104,0 1-1,-1-1 1,-2-1-1,0 0 0,-22 32 1,30-50-20,1 0 0,-1 0 0,1-1 0,-1 1 1,0 0-1,0-1 0,0 0 0,0 0 0,-1 0 0,1 0 0,0 0 1,-1-1-1,1 1 0,-1-1 0,0 0 0,0 0 0,1 0 1,-1-1-1,0 1 0,0-1 0,-6 0 0,5-1 9,0 0-1,0 0 1,0 0 0,1 0-1,-1-1 1,0 0 0,1 0-1,0 0 1,-1-1 0,1 1-1,0-1 1,0 0 0,0 0-1,1 0 1,-1-1-1,-4-6 1,-2-2 42,1 0-1,1-1 0,0 0 1,1-1-1,1 0 1,0 0-1,-7-24 1,10 27-26,1 1 1,1-1 0,0 1-1,0-1 1,1 1 0,0-1 0,1 1-1,0-1 1,1 1 0,0 0-1,0-1 1,5-10 0,1 1 36,0 1 1,18-31 0,-20 42-57,-1 0 1,2 0-1,-1 0 1,1 1-1,0 0 0,0 1 1,16-12-1,8 0 36,1 1 1,0 2-1,1 1 0,1 2 0,0 1 0,1 2 0,0 1 0,0 2 0,45-3 0,-67 9 97,-1 0-1,24 5 1,7-1-607,-15-7-2885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15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 13488,'0'0'6511,"-2"16"-6232,-32 250 792,29-210-866,-32 262 1176,31-250-859,2-24-174,5-18-33,-1-25-302,0-1 0,0 1-1,0-1 1,0 1 0,0-1 0,0 0-1,0 1 1,0-1 0,0 1 0,1-1-1,-1 1 1,0-1 0,0 0 0,0 1-1,1-1 1,-1 0 0,0 1 0,1-1-1,-1 0 1,0 1 0,1-1 0,-1 0-1,0 0 1,1 1 0,-1-1 0,1 0-1,-1 0 1,0 0 0,1 1 0,-1-1-1,1 0 1,-1 0 0,1 0 0,-1 0-1,1 0 1,-1 0 0,0 0-1,1 0 1,-1 0 0,1 0 0,-1 0-1,1 0 1,-1 0 0,1-1 0,-1 1-1,1 0 1,135-58 794,-114 50-723,0 1 0,1 1 0,0 1 0,40-3 0,95 5 443,-105 3-223,-43 2-229,-9-1-65,-1-1 0,0 0 1,1 0-1,-1 1 0,0-1 0,0 0 0,1 0 0,-1 0 1,0 0-1,1 1 0,-1-1 0,0 0 0,1 0 0,-1 0 1,0 0-1,1 0 0,-1 0 0,1 0 0,-1 0 0,0 0 1,1 0-1,-1 0 0,0 0 0,1 0 0,-1 0 0,0 0 1,1-1-1,-1 1 0,0 0 0,1 0 0,-1 0 0,0 0 1,1-1-1,-1 1 0,0 0 0,0 0 0,1-1 1,-1 1-1,0 0 0,0-1 0,1 1 0,-1-1-130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15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1 169 10248,'0'0'5953,"10"-4"-5628,25-10-75,22-9 890,70-17 1,125-30 1817,-239 64-2826,-10 5-104,-1-1 0,1 1-1,-1 0 1,1 0 0,0 1 0,-1-1-1,1 0 1,3 1 0,-3-3-1582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16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10248,'0'0'4004,"17"-5"-3543,261-59 1276,3 23 270,-254 38-1782,16-4 181,-24 3-34,1 2 1,20-1 0,-34 3-174,0-1-1,0 1 1,0-1-1,8-3 1,-1-2-2599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7T23:04:19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160 138 8744,'0'0'5030,"0"12"-4676,-4 27-9,0-1 0,-12 45 0,-29 87 637,10-74-445,22-64-95,-17 67 0,26-80 151,0 1 0,0 34 0,6-47-57,4-12-276,6-12-64,-11 16-163,20-35 212,-1-1 0,21-58 0,19-81 279,-39 104-261,4 2-1,39-79 1,-57 136-195,0 0 0,0 0 1,1 1-1,1 0 0,0 1 1,0 0-1,1 0 1,0 1-1,1 1 0,20-15 1,-27 22-50,-1 1 0,1 0 0,0-1 0,-1 1 0,1 1 0,0-1 0,0 0 0,-1 1 0,1 0 0,0 0 0,0 0 0,0 0 0,0 1 0,-1-1 0,1 1 0,0 0 0,0 0 0,-1 1 0,1-1 0,-1 1 0,1-1 0,-1 1 0,0 0 0,5 4 0,-1-1 4,0 1 0,-1-1 1,0 1-1,0 1 0,0-1 0,-1 1 1,1 0-1,-2 0 0,8 15 1,-4-3 17,-1 0 1,0 0 0,-2 1 0,0 0-1,-1 0 1,-1 1 0,-1-1 0,-1 1 0,-1-1-1,0 1 1,-5 21 0,5-40-31,0 0 1,0 0 0,-1 0-1,1 1 1,-1-1-1,1 0 1,-1 0-1,0 0 1,0 0 0,0 0-1,0 0 1,0 0-1,-1-1 1,1 1-1,0 0 1,-1-1 0,1 1-1,-1-1 1,0 1-1,0-1 1,1 0-1,-1 1 1,0-1 0,0 0-1,0 0 1,0-1-1,0 1 1,0 0-1,0-1 1,-1 1-1,1-1 1,0 0 0,0 1-1,0-1 1,-1 0-1,1 0 1,0-1-1,0 1 1,0 0 0,0-1-1,-3 0 1,-3-2 28,1 1 1,0-1 0,0-1-1,0 1 1,0-1 0,0 0-1,1-1 1,0 1 0,0-1 0,-8-9-1,11 11-27,-2-3 37,-1 0-1,2 0 0,-1-1 0,-4-7 1,8 13-42,1 0 0,-1 0 1,1 0-1,-1 0 0,1-1 1,-1 1-1,1 0 0,0 0 1,0 0-1,-1 0 0,1 0 1,0-1-1,0 1 1,0 0-1,0 0 0,0 0 1,1 0-1,-1-1 0,0 1 1,0 0-1,1 0 0,-1 0 1,1 0-1,-1 0 0,1 0 1,-1 0-1,1 0 0,0 0 1,-1 0-1,1 0 0,0 0 1,0 1-1,0-1 1,0 0-1,1-1 0,15-6-8,0 1-1,0 1 1,0 1-1,1 0 1,0 1 0,23-2-1,-22 3-2,162-29-135,-113 29 41,-51 3 82,-17 1 17,0-1 0,1 1 0,-1-1 0,0 1 0,0-1 0,1 1 0,-1-1 0,0 1 0,0-1 0,0 1 0,0 0 0,0-1 0,1 1 0,-1-1 0,0 1 0,0-1 0,-1 1 0,1-1 0,0 1 0,0 0-1,0-1 1,0 1 0,0-1 0,-1 1 0,1-1 0,0 1 0,0-1 0,-1 1 0,-6 18 8,-12 15 35,12-24-27,1 0-1,0 1 1,1 0-1,0 0 1,1 0-1,0 0 1,-2 14-1,5-21-4,1 1-1,-1-1 1,1 1 0,0-1-1,0 1 1,1-1-1,-1 1 1,3 7 0,-3-10-11,1-1 0,0 1 1,0-1-1,-1 0 1,1 1-1,0-1 1,0 0-1,0 1 0,1-1 1,-1 0-1,0 0 1,0 0-1,1 0 1,-1 0-1,0 0 0,1 0 1,-1-1-1,1 1 1,-1 0-1,1-1 1,0 1-1,-1-1 0,1 0 1,-1 1-1,1-1 1,0 0-1,1 0 1,2 0 1,1 0 1,-1 0-1,0 0 1,0-1-1,0 0 1,0 0-1,0 0 1,0 0-1,0-1 1,0 0-1,0 0 1,-1 0 0,1-1-1,-1 0 1,1 1-1,-1-2 1,0 1-1,0 0 1,4-6-1,-4 4 17,0 0-1,-1 0 0,1 0 0,-1-1 0,-1 1 1,1-1-1,-1 0 0,0 0 0,0 0 1,-1 0-1,0 0 0,0 0 0,0 0 1,0 0-1,-2-12 0,0 8 29,0 0-1,0 0 1,-1 0 0,-1 0-1,-5-14 1,7 20-28,-1 0 0,0 0 0,0 0 0,0 0 0,-1 1 1,0-1-1,1 1 0,-1-1 0,-1 1 0,1 0 0,0 0 0,-1 0 0,1 1 0,-7-4 0,-39-14 133,37 19-183,17 7-4,21 11-15,-12-12 45,-1 0 0,1-1 0,0-1 0,0 0 0,0-1 0,0 0 0,0-1 0,25-2 0,-18 0 46,-1-2 0,0 0-1,0-2 1,0 0 0,30-12-1,-38 11 23,0-1-1,-1 0 0,0 0 1,0-1-1,0-1 0,-1 0 0,0 0 1,-1-1-1,15-21 0,-21 28-1,0-1 0,-1 1 0,1 0 1,0-1-1,7-3 0,-10 9-43,1 1 0,-1 0 0,0-1 0,0 1 0,0 0 0,0-1 0,-1 5 0,1-7-16,-8 84 111,-15 100 168,23-183-275,0 1-1,0-1 1,-1 0-1,1 1 1,0-1-1,-1 0 1,1 1-1,-1-1 0,1 0 1,-1 0-1,0 1 1,0-1-1,0 0 1,1 0-1,-1 0 0,0 0 1,0 0-1,0 0 1,-1 0-1,1 0 1,0-1-1,-2 2 0,2-2 5,-1 0 0,1 1-1,-1-1 1,1 0 0,-1 0-1,1 0 1,-1-1 0,1 1-1,-1 0 1,1-1 0,-1 1-1,1-1 1,0 1-1,-1-1 1,1 1 0,0-1-1,-2-1 1,-4-3 41,0 0 0,0-1-1,0 0 1,1-1 0,-8-9 0,2 1 0,-4-4 90,-22-36 1,37 55-145,1-1 0,-1 0 1,1 1-1,-1-1 1,1 0-1,-1 1 0,1-1 1,0 0-1,0 0 0,-1 1 1,1-1-1,0 0 0,0 0 1,0 0-1,0 1 1,0-1-1,0 0 0,0 0 1,0 0-1,0 1 0,0-1 1,0-2-1,1 3-3,0 0 0,0 0 1,-1 0-1,1 1 0,0-1 0,0 0 0,-1 0 0,1 0 0,0 0 1,-1 1-1,1-1 0,0 0 0,-1 1 0,1-1 0,-1 0 1,1 1-1,0-1 0,-1 1 0,1-1 0,-1 1 0,1-1 0,-1 1 1,1 0-1,-1-1 0,1 2 0,15 13-33,1-1-1,1-1 1,0 0-1,0-2 1,2 0-1,-1-1 1,24 9-1,-13-6 73,0-2 0,1-1-1,0-1 1,0-2 0,0-1 0,1-1 0,0-2-1,0-1 1,1-2 0,44-5 0,179-50 44,-166 30-3955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1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12 140 3504,'0'0'11564,"-3"-10"-11256,-5-30 8,8 39-267,0 0 0,0 0 0,-1-1 0,2 1 1,-1 0-1,0 0 0,0-1 0,0 1 0,0 0 1,1 0-1,-1 0 0,1 0 0,-1-1 1,1 1-1,-1 0 0,1 0 0,-1 0 0,1 0 1,0 0-1,0 0 0,0 0 0,-1 0 0,1 1 1,0-1-1,0 0 0,0 0 0,0 1 0,0-1 1,1 1-1,-1-1 0,2 0 0,0 0 200,1 0 1,0 0-1,1 0 0,-1 1 0,0-1 0,5 1 0,211 17 3289,-126-7-2637,59 0 48,-103-7-744,0-2 1,1-2-1,-1-2 0,0-3 1,63-14-1,23 1 293,12-3-65,-122 18-329,1 1 1,0 2-1,48 3 1,-70-2-93,180 12 339,-135-3-244,-39-7-79,-1 1-1,0-2 1,17 2-1,179 10 308,-118-5-218,-74-8-97,0 0 0,1-2 0,-1 0 0,0 0 0,22-8 0,21-3 33,-9 6 1,1 2-1,-1 3 0,89 5 1,-112-1-24,41-4-1,-42 1 7,48 2-1,58 4 51,-128-5-84,80-3 18,-46 0 12,48 4-1,-64 0-2,0-2-1,31-4 1,-30 3 13,1 0 0,21 1 0,-34 1-22,0 0 0,0-1 0,13-2 1,-15 1 6,0 1 0,0 0 0,0 1 0,0-1 0,12 2 0,54 5 369,-46-4-192,-26-3-729,-5-6 354,-4-2-3668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2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75 279 4912,'0'0'13715,"-10"5"-13439,-52 24 443,59-26 1261,10-2-759,23-2-348,38-7-412,11-9 1128,150-56 0,-216 69-1441,0-2 0,0 1 0,-1-1 0,0-1 0,0-1 0,0 1 0,-1-2 0,0 1 0,0-2 0,-1 1 0,-1-2 0,0 1 0,11-16 0,-11 14 15,0-1 0,14-12-1,2-2 230,-19 19-268,-1 2 554,-6 19-192,-4 3-379,-2 0 0,1 0-1,-2-1 1,0 0 0,-1-1 0,0 1 0,-1-2 0,-19 21-1,-1-2-69,-1-1 1,-2-1-1,-1-2 0,-2-1 0,-42 24 0,68-46-37,1-1 0,-1 0 0,0 0 0,0-1 0,-1 0 0,1-1 0,0 0 0,-1 0 0,0-1 0,1-1 0,-22-1 0,14 1 0,8-4 0,10 4 0,-1 0 0,1 0 0,0 0 0,0 0 0,0 0 0,-1 0 0,1 0 0,0 0 0,0 0 0,-1 0 0,1 0 0,0-1 0,0 1 0,0 0 0,0 0 0,-1 0 0,1 0 0,0-1 0,0 1 0,0 0 0,0 0 0,0 0 0,0 0 0,-1-1 0,1 1 0,0 0 0,0 0 0,0-1 0,0 1 0,0 0 0,0 0 0,0 0 0,0-1 0,0 1 0,0 0 0,0 0 0,0-1 0,0 1 0,0 0 0,0 0 0,0 0 0,0-1 0,0 1 0,1 0 0,-1 0 0,0 0 0,0-1 0,19 6 0,31 6 0,9 1 0,79 27 0,107 46 0,-245-85 0,0 1 0,1-1 0,-1 0 0,0 0 0,0 0 0,1 0 0,-1 1 0,0-1 0,1 0 0,-1 0 0,0 0 0,1 0 0,-1 0 0,0 0 0,1 0 0,-1 0 0,0 0 0,0 0 0,1 0 0,-1 0 0,0 0 0,1 0 0,-1 0 0,0 0 0,1 0 0,-1-1 0,0 1 0,0 0 0,1 0 0,-1 0 0,0 0 0,0-1 0,1 1 0,-1 0 0,0 0 0,0-1 0,1 1 0,-1 0 0,0 0 0,0-1 0,0 1 0,0 0 0,0 0 0,1-1 0,-1 1 0,0 0 0,0-1 0,0 1 0,0 0 0,0-1 0,0 1 0,0-1 0,-4-17 0,2 13 0,-15-56 0,8 34 0,2 0 0,-7-54 0,13 76 0,-1-20 0,1 1 0,3-26 0,-2 44 0,1 0 0,0 0 0,0 0 0,0 0 0,1 0 0,0 0 0,0 0 0,1 1 0,0-1 0,0 1 0,0 0 0,0 0 0,7-8 0,-9 13 0,0 0 0,0 0 0,-1 0 0,1 1 0,0-1 0,0 0 0,-1 0 0,1 1 0,0-1 0,0 0 0,-1 1 0,1-1 0,0 1 0,-1-1 0,1 1 0,-1-1 0,1 1 0,-1-1 0,1 1 0,-1-1 0,1 1 0,0 1 0,14 11 0,32 12 863,-18-12-5723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37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 6224,'0'0'12951,"-12"7"-12621,-14 9 5,1 2 0,-46 41 0,11 3 198,-170 181 1650,223-235-2015,5-7-81,0 1 0,0 1 0,0-1 0,0 0 0,1 0 1,-1 1-1,0-1 0,1 1 0,0-1 0,0 1 0,-2 4 0,20-20 633,-6 3-3777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3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11048,'0'0'2552,"12"-5"-2104,-3 0-356,-2 1-25,1 1 0,0-1 0,-1 1 0,2 1 1,-1-1-1,0 1 0,0 1 0,0 0 0,13-1 1,7 5 230,0 2 1,0 0 0,0 2 0,-1 1 0,42 18 0,-27-10 122,3 0 142,-2 3 1,48 26-1,-68-31-311,-1 1 1,0 1 0,-1 1-1,-1 0 1,25 28-1,-24-21 25,-2 0-1,0 2 0,-2 0 0,0 1 0,-2 0 0,-1 1 0,18 53 1,-21-41 87,5 11 949,18 107 0,-35-142-914,1-15-350,0 0 0,-1 1 0,1-1-1,0 1 1,0-1 0,0 0 0,0 1 0,0-1 0,0 0-1,1 1 1,-1-1 0,0 0 0,2 3 0,0-2 344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23:5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81 143 5016,'0'0'4002,"7"-11"-3267,21-33-42,-11 4 840,-15 34-390,-3 17 1167,-11 390 1577,13-286-1140,8-215-1464,-1-12-806,5-101 435,-7 117 380,-13 125-843,-86 321 604,86-334-681,4-23-68,5-31-57,16-261 349,-17 252-476,0-5 203,4 80-98,-11 192 14,-2-37 458,3-228-388,0 15-234,-15-286 574,17 299-549,1 12-17,1 7 30,-8 101-7,1-27-78,-1 107 17,29-311 214,-17 102-205,1 0 0,2 0 1,11-34-1,-17 60-53,0 0-1,0 1 1,0-1-1,0 0 1,0 0-1,0 0 1,0 0 0,0 0-1,0 0 1,0 0-1,0 0 1,0 0-1,0 0 1,0 1-1,0-1 1,0 0 0,0 0-1,0 0 1,0 0-1,0 0 1,1 0-1,-1 0 1,0 0 0,0 0-1,0 0 1,0 0-1,0 0 1,0 0-1,0 0 1,0 0 0,0 0-1,0 0 1,1 0-1,-1 0 1,0 0-1,0 0 1,0 0-1,0 0 1,0 0 0,0 0-1,0 0 1,0 0-1,0 0 1,0 0-1,1 0 1,-1 0 0,0 0-1,0 0 1,0 0-1,0 0 1,0 0-1,0 0 1,0 0-1,0 0 1,0 0 0,0-1-1,0 1 1,0 0-1,0 0 1,0 0-1,1 0 1,-1 0 0,0 0-1,0 0 1,4 14 38,2 17 5,8 99-44,-11-81 0,0-36-157,0 7-466,-3-19 605,0-1 1,0 1 0,0-1 0,-1 1 0,1-1 0,0 1 0,0-1-1,0 1 1,-1-1 0,1 1 0,0-1 0,-1 0 0,1 1 0,0-1-1,-1 1 1,1-1 0,0 0 0,-1 1 0,1-1 0,-1 0 0,1 0-1,-1 1 1,1-1 0,0 0 0,-1 0 0,1 0 0,-1 1 0,1-1 0,-1 0-1,1 0 1,-1 0 0,1 0 0,-1 0 0,1 0 0,-1 0 0,0 0-1,-21-1-1339,14 0-2336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1 308 12056,'0'0'1048,"70"-18"-680,41-2-128,24-12 8,22-6 104,19-1 8,21 1 64,-36 4 0,-74 12 64,-12-3 7,3 3-111,-36 14 16,-11 2-176,-1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578 245 7832,'0'0'10526,"-11"-12"-10314,-33-37 0,38 42-125,0 1 1,-1-1-1,0 1 0,-1 1 0,1 0 0,-10-6 1,-8-4 137,13 6-92,-1 1 1,0 0-1,-1 1 0,0 1 1,0 0-1,-1 1 0,1 0 1,-18-3-1,22 7-60,0 0-1,0 0 1,0 0 0,-1 1-1,1 1 1,0 0 0,0 0-1,0 1 1,0 0 0,0 1-1,1 0 1,-1 1 0,-10 5-1,11-5-10,1 0 0,0 1 0,1 0-1,-1 0 1,1 1 0,0 0 0,0 0 0,1 1-1,-1-1 1,1 2 0,1-1 0,0 0-1,0 1 1,0 0 0,1 1 0,0-1 0,-3 10-1,2-3 14,-4 10 146,-5 28 1,12-44-153,0 0 1,1 1-1,1-1 1,0 1-1,0-1 1,3 17-1,-1-11 17,1-1 0,1 0-1,1 0 1,0 0 0,9 18-1,-10-25-51,0 0-1,1-1 1,0 1 0,0-1-1,0 0 1,1 0 0,0-1-1,0 1 1,0-1-1,0 0 1,11 5 0,-9-5-5,0-1 1,0 0 0,0 0 0,0-1 0,1 0-1,-1 0 1,1-1 0,0 0 0,0-1 0,0 0-1,0 0 1,0-1 0,17-1 0,-14 0 42,-1-1 0,0-1 0,1 0 0,17-7 0,-28 10-64,-1-1 0,0 1 0,1 0 0,-1 0 0,0 0-1,0 0 1,0 0 0,1 0 0,-1 0 0,0 0 0,0 0 0,1-1 0,-1 1 0,0 0 0,0 0 0,0 0 0,1 0 0,-1-1 0,0 1-1,0 0 1,0 0 0,0-1 0,0 1 0,0 0 0,1 0 0,-1 0 0,0-1 0,0 1 0,0 0 0,0 0 0,0-1 0,0 1 0,0-1 0,-8-2 157,-18 0-33,17 2-105,1 0 0,-1 1-1,1 1 1,-1-1 0,1 1 0,-1 1 0,1-1 0,0 2 0,0-1 0,0 1 0,0 0 0,0 1 0,0-1 0,1 2 0,0-1 0,-8 7 0,1 0 26,1 1 0,0 0-1,1 1 1,0 0 0,1 1-1,1 0 1,0 1 0,1 0-1,0 1 1,1-1-1,-11 34 1,16-37-19,1 0-1,0 0 1,0 0 0,1 0-1,0 0 1,1 0-1,2 13 1,-1-20-26,0 0 0,0 1 1,0-1-1,1 0 0,0 0 0,0 0 0,0 0 0,1 0 1,0 0-1,0 0 0,0-1 0,0 0 0,1 0 0,0 1 1,0-2-1,0 1 0,8 6 0,-5-6 8,1 1-1,-1-1 1,0-1-1,1 0 1,0 0-1,0 0 0,0-1 1,0 0-1,12 1 1,-7-2 7,0-1 0,-1 0 0,1-1-1,-1-1 1,20-4 0,-12-1 2,-1 1 0,-1-2-1,1-1 1,26-16 0,23-11 63,-44 22-27,-21 11-43,0 1-1,0 0 1,0 0-1,1 0 1,-1 1-1,1-1 1,-1 1-1,1 0 0,0 0 1,5-1-1,4-3 14,-1 2 219,-12 3-244,1 1 0,-1-1 0,0 1 0,0-1 0,0 1 0,1 0 0,-1-1 0,0 1 0,0 0 0,0-1-1,0 1 1,0-1 0,0 1 0,0 0 0,0-1 0,0 1 0,0 0 0,-1-1 0,1 1 0,0-1 0,0 1 0,0 0-1,-1-1 1,1 1 0,-1 0 0,-1 11-25,2-11 18,0-1 0,0 0 0,0 0 0,1 1 1,-1-1-1,0 0 0,0 1 0,0-1 0,0 0 0,1 0 0,-1 1 0,0-1 0,0 0 0,1 0 0,-1 0 1,0 1-1,0-1 0,1 0 0,-1 0 0,0 0 0,1 0 0,-1 0 0,0 0 0,0 1 0,1-1 0,-1 0 1,0 0-1,1 0 0,-1 0 0,0 0 0,1 0 0,-1 0 0,0 0 0,1 0 0,-1-1 0,0 1 0,1 0 1,-1 0-1,0 0 0,1 0 0,-1 0 0,0 0 0,0-1 0,1 1 0,-1 0 0,0 0 0,1-1 0,14-6-35,-1-1 0,0-1-1,14-10 1,-7 4 12,6-2-19,-5 3-27,-1-1 1,36-31-1,-45 35 38,-8 7 17,0 0-1,0-1 1,0 1 0,7-10 0,-10 12 17,0-1 1,0 1-1,0 0 1,-1-1-1,1 1 1,0-1-1,-1 1 1,0-1 0,1 1-1,-1-1 1,0 0-1,0 1 1,-1-1-1,1 1 1,-1-4-1,1 6 1,0 0 0,-1-1 0,1 1 0,0 0 0,0 0 0,-1-1 0,1 1 0,0 0-1,-1 0 1,1-1 0,0 1 0,0 0 0,-1 0 0,1 0 0,-1 0 0,1-1 0,0 1 0,-1 0 0,1 0 0,0 0 0,-1 0-1,1 0 1,-1 0 0,1 0 0,0 0 0,-1 0 0,1 0 0,0 0 0,-1 0 0,1 0 0,-1 1 0,1-1 0,0 0 0,-1 0-1,1 0 1,0 0 0,-1 1 0,1-1 0,0 0 0,0 0 0,-1 1 0,1-1 0,0 0 0,-1 0 0,1 1 0,0 0 0,-18 13 32,0 5-22,0 2 0,2 0 0,-25 40 0,36-50-2,0 0 0,1 0 1,1 1-1,0 0 0,0-1 0,1 1 0,-1 22 0,1-16-4,1-16-7,1 0 0,0 0 0,0 0-1,0 1 1,0-1 0,0 0 0,0 0-1,1 0 1,-1 0 0,1 0-1,-1 0 1,1 0 0,0 0 0,0 0-1,0 0 1,0 0 0,0 0-1,0 0 1,0 0 0,1-1 0,-1 1-1,1-1 1,-1 1 0,1-1-1,0 1 1,0-1 0,-1 0 0,1 0-1,4 2 1,-3-2-3,-1 0 0,1-1 1,0 1-1,-1-1 0,1 0 0,0 0 0,0 0 0,-1 0 1,1 0-1,0 0 0,0-1 0,-1 1 0,1-1 1,0 0-1,-1 0 0,1 0 0,-1 0 0,1 0 0,-1-1 1,1 1-1,-1-1 0,3-2 0,7-7 4,-1-1 1,0 0-1,-1-1 0,0 0 1,-1 0-1,-1-1 0,13-28 0,-13 22 29,0 0-1,-2 0 1,-1-1-1,0 1 0,3-33 1,-8 44 36,-2 8-10,-5 13 30,-7 23 39,-3 25 43,2-11 56,-11 66 0,9 10 44,2-13 333,-45 176 1,47-258-465,10-24-94,0 0 0,1 0 0,-1 0 1,1 1-1,-1 6 0,3-11-34,-1 0-1,0 0 1,1 0 0,-1 0 0,0 0 0,0 0 0,0-1 0,0 1 0,-2 2-1,-5 12-24,8-16-24,11-10-59,86-163-56,-32 53 66,139-246-250,-115 189 167,-77 153 154,1 0 5,-9 19 10,-1-1 0,0 0 1,0 0-1,3-11 0,-6 16 3,0 1 0,0 0 0,0 0 0,0-1 0,0 1 0,0 0 0,0-1 0,0 1 0,0 0 0,0 0 0,0-1 0,0 1 0,0 0 0,0 0 0,0-1 0,0 1 0,0 0 0,1 0 0,-1-1 0,0 1 0,0 0 0,0 0 0,0-1 0,1 1 0,-1 0 0,0 0 0,0 0 0,0-1 0,1 1 0,-1 0 0,0 0 0,0 0 0,1 0 0,-1 0 0,0 0 0,0 0 0,1-1 0,-1 1 0,0 0 0,1 0 0,-1 0 0,0 0 0,0 0 0,1 0 0,-1 0 0,0 0 0,1 1 0,0-1 0,-1 1 0,0 0 0,1-1 0,-1 1 0,0 0 0,1-1 0,-1 1 0,0 0 0,0 0 0,1-1 0,-1 1 0,0 0 0,0 0 0,0 0 0,0-1 0,0 1 0,0 0 0,0 1 0,-1 4 0,-9 72-17,1 142-1,15-181 42,-6-37-19,1 0 0,-1 0-1,1 0 1,0 0-1,0 0 1,0-1 0,0 1-1,0 0 1,0 0 0,0-1-1,0 1 1,1-1 0,-1 1-1,0-1 1,1 1-1,2 1 1,-3-3-5,0 0 0,0 1-1,0-1 1,0 0 0,0 0 0,0 0-1,0 0 1,0 0 0,0 0 0,0 0 0,0-1-1,0 1 1,0 0 0,0 0 0,0-1-1,0 1 1,0-1 0,0 1 0,0-1-1,0 1 1,-1-1 0,1 1 0,1-2 0,16-16 15,-17 18-14,10-14 5,0 0 1,-1 0-1,0-1 0,-1-1 1,13-31-1,20-86 18,-29 86 31,21-53 0,-32 96-35,-1 2-6,0 0 0,0-1 0,0 1-1,0 0 1,-1-1 0,1 1 0,-1-1 0,1 1 0,-1-3-1,0 4 50,12 15-29,-9-9-29,14 19 0,-7-7 1,1-1 0,1 0 0,0-1 0,2 0 0,18 16 0,-29-28-5,1 0-1,0 0 1,0-1-1,0 1 1,0-1 0,1 0-1,-1 0 1,1 0-1,-1-1 1,1 0-1,0 0 1,-1 0-1,1 0 1,0-1-1,0 0 1,-1 0 0,1 0-1,0 0 1,0-1-1,-1 0 1,1 0-1,0 0 1,-1 0-1,1-1 1,-1 0-1,1 0 1,-1 0-1,4-3 1,-4 3-7,0 0 0,0 0 0,0 0 0,0 1 0,0 0 0,1 0 0,-1 0 0,0 0 0,1 1 0,-1 0 0,0 0 0,0 0 0,1 0 0,-1 1 0,0-1 0,1 1 0,-1 0 0,0 1 0,4 1 0,8 3 34,-1 2-1,0 0 1,21 15 0,-31-20-2,-12-7 28,0 0 0,0 1 0,0-1-1,0 1 1,0 1 0,-1-1-1,1 1 1,-1 1 0,-7-2 0,10 3-42,0 0 0,0-1 0,0 2 1,0-1-1,0 1 0,0-1 0,0 1 0,1 0 1,-1 1-1,0-1 0,1 1 0,-1 0 1,1 1-1,-1-1 0,1 0 0,-5 5 1,3-1-20,0 1 1,0-1 0,1 1-1,0 0 1,0 1-1,1-1 1,0 1 0,0 0-1,1 0 1,0 0 0,0 1-1,1-1 1,0 1-1,0-1 1,1 1 0,0 0-1,1-1 1,0 1-1,0 0 1,1-1 0,0 1-1,1 0 1,-1-1 0,2 1-1,-1-1 1,1 0-1,6 12 1,-8-18 2,0 0-1,0 0 1,1 0 0,-1 0 0,0-1-1,1 1 1,0 0 0,-1 0 0,1-1-1,0 1 1,0-1 0,0 0-1,0 0 1,0 1 0,0-1 0,0-1-1,3 2 1,-3-1 5,0-1 1,0-1-1,0 1 0,0 0 0,0 0 1,0-1-1,0 1 0,0-1 0,0 1 1,0-1-1,0 0 0,0 0 0,0 0 1,0 0-1,-1 0 0,1 0 0,-1-1 1,1 1-1,2-3 0,7-9 31,0 0 1,-1 0-1,0-2 1,-1 1-1,-1-1 1,9-19-1,15-27 161,-32 61-191,0-1 0,0 1 0,0 0 0,0 0 0,0 0 0,0 0 0,0 0 0,0-1 0,1 1 0,-1 0 0,0 0 0,0 0 0,0 0 0,0 0 0,0 0 0,0 0 1,1 0-1,-1-1 0,0 1 0,0 0 0,0 0 0,0 0 0,1 0 0,-1 0 0,0 0 0,0 0 0,0 0 0,1 0 0,-1 0 0,0 0 0,0 0 0,0 0 0,0 0 0,1 0 0,-1 0 0,0 0 0,0 0 0,0 0 0,0 1 0,1-1 0,-1 0 0,0 0 0,0 0 0,0 0 0,0 0 0,8 11 24,2 15-42,-9-25 17,1 6-11,1 0 0,0-1 0,1 0 0,-1 1 0,1-1-1,0 0 1,1-1 0,-1 1 0,1-1 0,0 0 0,1 0 0,-1 0 0,1-1 0,6 4 0,-7-5-4,0-1 0,-1 0 1,1 0-1,0 0 1,0-1-1,0 1 0,0-1 1,0-1-1,0 1 0,0 0 1,1-1-1,-1 0 1,0-1-1,0 1 0,0-1 1,0 0-1,0 0 1,0 0-1,0-1 0,7-3 1,0-1-5,-1 0 1,0-1-1,-1-1 1,1 1-1,-1-2 0,-1 0 1,0 0-1,0 0 1,-1-1-1,0 0 1,0-1-1,10-19 1,1-10-18,-1-1 0,17-58 0,-15 41 0,3-15-32,22-110 1,-5-79-212,-39 255 267,1-7-22,0-1 0,-1 0 0,-1 0 1,0 0-1,-3-15 0,4 30 32,-1-1 0,0 1 0,0 0 1,0 0-1,0-1 0,0 1 0,0 0 0,0-1 0,0 1 0,0 0 0,0 0 0,-1-1 1,1 1-1,0 0 0,0 0 0,0-1 0,0 1 0,0 0 0,0 0 0,-1-1 0,1 1 1,0 0-1,0 0 0,0-1 0,0 1 0,-1 0 0,1 0 0,0 0 0,0 0 0,-1-1 1,1 1-1,0 0 0,0 0 0,-1 0 0,-4 10-15,-2 25-7,6-30 13,-41 337 35,35-54 298,8-206-124,-1-72-166,-1 17 130,7 46 1,-5-66-114,0-1 0,0 1 0,1 0 1,0-1-1,1 0 0,-1 1 0,1-1 1,0 0-1,1 0 0,-1 0 1,1-1-1,6 7 0,-9-11-47,-1-1-1,1 1 1,0 0 0,-1-1 0,1 1-1,0-1 1,0 1 0,0-1-1,-1 0 1,1 1 0,0-1-1,0 0 1,0 1 0,0-1 0,0 0-1,0 0 1,-1 0 0,1 0-1,0 0 1,0 0 0,0 0 0,0 0-1,0 0 1,1-1 0,0 0 7,1 0 0,-1 0 1,0 0-1,0 0 0,0-1 1,0 1-1,0-1 0,0 1 1,2-3-1,4-5 43,0-1 1,12-20 0,-16 25-50,23-43-4,30-68 0,21-37 0,-67 140 0,-11 13 0,1 0 0,-1 0 0,0 0 0,0 0 0,0 0 0,1 0 0,-1 0 0,0 0 0,0 0 0,0 0 0,1 0 0,-1 0 0,0 0 0,0 0 0,0 0 0,1 0 0,-1 0 0,0 0 0,0 0 0,0 0 0,1 0 0,-1 0 0,0 0 0,0 0 0,0 0 0,1 0 0,-1 1 0,0-1 0,0 0 0,0 0 0,0 0 0,0 0 0,1 0 0,-1 1 0,0-1 0,0 0 0,0 0 0,6 28 0,-5-23 0,5 50 0,8 53 0,-11-93 0,0 0 0,2 0 0,0 0 0,0-1 0,8 14 0,-12-27 0,-1 0 0,1 0 0,-1 0 0,1 0 0,0 0 0,-1 0 0,1 0 0,0-1 0,0 1 0,0 0 0,-1 0 0,1-1 0,0 1 0,0 0 0,0-1 0,0 1 0,0-1 0,0 1 0,0-1 0,0 0 0,0 1 0,1-1 0,-1 0 0,0 0 0,2 0 0,-1 0 0,0-1 0,1 1 0,-1-1 0,0 0 0,0 0 0,1 0 0,-1 0 0,0 0 0,0 0 0,0 0 0,3-3 0,3-4 0,0 0 0,0 0 0,-1-1 0,7-10 0,-1-1 0,-2-1 0,12-27 0,-13 25 0,23-39 0,-33 62 0,0 0 0,0 0 0,0 0 0,0 0 0,1-1 0,-1 1 0,0 0 0,0 0 0,0 0 0,0 0 0,0 0 0,0 0 0,0-1 0,0 1 0,1 0 0,-1 0 0,0 0 0,0 0 0,0 0 0,0 0 0,0 0 0,1 0 0,-1 0 0,0 0 0,0 0 0,0 0 0,0-1 0,0 1 0,1 0 0,-1 0 0,0 0 0,0 0 0,0 0 0,0 0 0,1 1 0,-1-1 0,0 0 0,0 0 0,0 0 0,0 0 0,1 0 0,-1 0 0,0 0 0,4 9 0,1 16 0,-5-23 0,4 23 0,1 0 0,1-1 0,13 33 0,-15-48 0,0 1 0,1-1 0,0 0 0,0 0 0,1 0 0,0-1 0,0 0 0,1 0 0,0-1 0,16 13 0,-22-19 0,0 0 0,0 0 0,1 0 0,-1 0 0,0 0 0,0 0 0,1-1 0,-1 1 0,0-1 0,1 1 0,-1-1 0,1 1 0,-1-1 0,1 0 0,-1 0 0,1 1 0,-1-1 0,1 0 0,-1-1 0,0 1 0,1 0 0,-1 0 0,1-1 0,-1 1 0,1 0 0,-1-1 0,0 0 0,1 1 0,-1-1 0,0 0 0,1 1 0,-1-1 0,0 0 0,0 0 0,0 0 0,0 0 0,0 0 0,0-1 0,0 1 0,0 0 0,0 0 0,0-3 0,2 0 0,-1-1 0,0 0 0,-1 0 0,1 0 0,-1-1 0,0 1 0,0 0 0,0 0 0,-1-1 0,0-8 0,-1 6 0,0 0 0,0 1 0,-1-1 0,0 1 0,0 0 0,0-1 0,-1 1 0,-5-9 0,6 13 0,-1-1 0,1 1 0,-1 0 0,0 0 0,0 0 0,0 0 0,0 0 0,-1 0 0,1 1 0,-1 0 0,0 0 0,1 0 0,-1 0 0,0 0 0,0 1 0,-6-2 0,-5-1 0,10 2 0,0 0 0,0 1 0,-1 0 0,1 0 0,0 1 0,-6-1 0,36-9 0,2 1 0,35-17 0,-47 19 0,-1 0 0,2 1 0,-1 1 0,1 0 0,0 1 0,0 0 0,30-1 0,-42 4 0,0 2 0,1-1 0,-1 0 0,0 1 0,0 0 0,0 0 0,0 0 0,0 1 0,0-1 0,0 1 0,-1 0 0,1 0 0,5 3 0,-1 3 0,0-1 0,-1 1 0,0 0 0,7 9 0,-13-14 0,1-1 0,-1 0 0,1 0 0,0 0 0,0 0 0,0 0 0,0-1 0,0 1 0,0-1 0,0 1 0,0-1 0,1 0 0,-1 0 0,1 0 0,3 1 0,-4-1 0,1-2 0,0 1 0,0 0 0,-1-1 0,1 1 0,0-1 0,-1 0 0,1 0 0,-1 0 0,1 0 0,-1 0 0,1 0 0,-1-1 0,0 0 0,3-2 0,51-39 0,-40 29 0,1 0 0,0 1 0,1 2 0,33-17 0,-49 27 0,0 0 0,0 1 0,1-1 0,-1 1 0,0 0 0,0 0 0,1 0 0,-1 0 0,0 0 0,0 0 0,0 1 0,1-1 0,-1 1 0,0-1 0,0 1 0,0 0 0,0 0 0,0 0 0,0 0 0,0 0 0,0 0 0,0 1 0,-1-1 0,1 0 0,0 1 0,-1 0 0,3 2 0,4 7 0,0-1 0,-1 1 0,10 18 0,-11-17 0,9 14 0,0 0 0,2-1 0,1-1 0,22 23 0,-38-47 954,-4-3-3086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14776,'0'0'2391,"46"-64"-2479,-34 52-64,-1 6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10848,'0'0'1184,"87"-26"-648,-1 1 64,21-3 0,20 4 48,2 0 8,-6 6-64,-8 2 8,-18 3-57,-11 7 9,-7 4-120,-11 2 0,-13 0-96,-9 6 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371 739 8840,'0'0'4224,"-12"-3"-3780,4 1-368,-5-1 150,-1 0-1,1 1 0,0 1 1,-1 0-1,-24 2 1,14 2 174,-46 10 873,63-11-1113,0 0 0,0 1 1,0 0-1,0 0 1,0 0-1,1 1 0,-9 5 1,1 3 230,1-1-1,-13 16 1,22-23-244,0 1 0,1-1 0,-1 1 0,1 0-1,0 1 1,0-1 0,1 0 0,-1 1 0,1-1 0,-2 9 0,4-10-75,0 0 0,0 0 0,0 0 0,0 0 0,0 0 1,1 0-1,0 0 0,0-1 0,0 1 0,0 0 0,1 0 0,-1-1 1,1 1-1,0-1 0,0 1 0,1-1 0,-1 0 0,1 1 0,-1-1 0,1-1 1,0 1-1,4 3 0,-3-3-30,-1 0 1,1-1 0,0 1-1,0-1 1,0 0-1,0 0 1,0-1-1,0 1 1,1-1 0,-1 0-1,0 0 1,1 0-1,-1-1 1,1 1-1,-1-1 1,1 0 0,-1 0-1,0-1 1,8-1-1,-2-1 8,0-1 0,-1 0-1,0-1 1,1 0 0,-2 0 0,1-1-1,0 0 1,-1-1 0,-1 0-1,1 0 1,-1 0 0,0-1 0,11-16-1,-11 12-11,0 0-1,-1 0 0,0 0 1,-1 0-1,0-1 0,-1 0 1,-1 0-1,0 0 0,0-1 1,0-14-1,-2 10 17,-1 0 1,-3-27 0,2 40-36,1 0 0,-1 0 0,0 1 0,0-1 0,-1 0 0,0 1 0,1 0 0,-1-1 0,-1 1 0,1 0 0,-1 0 0,0 0 0,1 0 0,-7-6 0,7 9-4,1 0 1,0 0-1,-1 0 0,1 0 1,0 0-1,-1 1 0,0-1 0,1 0 1,-1 1-1,1-1 0,-1 1 0,0 0 1,1-1-1,-1 1 0,0 0 0,1 0 1,-1 0-1,0 0 0,1 0 0,-1 0 1,-2 1-1,1 0 3,0 1 1,1-1-1,-1 0 1,0 1-1,1 0 1,-1-1-1,1 1 1,0 0-1,-1 0 1,1 1 0,-2 1-1,-2 4 28,1-1-1,0 1 1,0 0 0,1 0-1,0 1 1,-5 14 0,9-21-38,-1-1 0,1 1 0,-1-1 0,1 0 0,-1 1 0,1-1 0,0 1 0,0-1 0,0 1 0,0 0 0,0-1 0,0 1 0,0-1 0,0 1 0,1-1 0,0 3 0,-1-4-6,1 0 0,-1 0 0,1 0-1,-1 1 1,1-1 0,-1 0 0,1 0 0,-1 0-1,1 0 1,-1 0 0,1 0 0,-1 0 0,1 0-1,-1 0 1,1 0 0,-1 0 0,1 0 0,-1 0-1,1 0 1,-1 0 0,1-1 0,-1 1 0,1 0-1,-1 0 1,1-1 0,-1 1 0,1 0 0,-1-1-1,1 1 1,5-5 2,1 0 0,-1-1 0,0 1 0,8-11 0,18-22 23,-3-2 0,-1 0 0,-2-2 0,26-54 0,8-63 47,6-10 31,-66 168-104,4-8 32,-1 1 1,2-1-1,-1 1 0,1 0 1,0 0-1,11-13 0,-16 21-30,0 0 1,1-1-1,-1 1 0,0 0 1,0 0-1,0 0 0,0-1 1,1 1-1,-1 0 0,0 0 0,0 0 1,0 0-1,1 0 0,-1-1 1,0 1-1,0 0 0,1 0 0,-1 0 1,0 0-1,0 0 0,1 0 1,-1 0-1,0 0 0,0 0 0,1 0 1,-1 0-1,0 0 0,0 0 1,1 0-1,-1 0 0,0 0 0,0 0 1,1 0-1,-1 1 0,0-1 1,0 0-1,0 0 0,1 0 1,-1 0-1,0 0 0,0 1 0,0-1 1,1 0-1,-1 0 0,0 0 1,0 1-1,0-1 0,0 0 0,0 0 1,0 0-1,1 1 0,-1-1 1,5 19 86,-3-13-71,8 45 84,-2 1 0,4 95 0,-17 106 82,4-229-170,-33 400 330,19-325-177,-3-2-1,-40 120 0,53-202-136,-5 13 68,-16 37 0,23-58-69,-1-1 0,0 1 0,0-1 0,0 1 0,-1-1 0,0-1 1,0 1-1,-1-1 0,1 1 0,-10 5 0,13-10-18,-1 1 0,1-1-1,-1 0 1,1 0 0,-1 0 0,0 0 0,1 0-1,-1 0 1,0-1 0,0 0 0,1 1-1,-1-1 1,0 0 0,0 0 0,0 0 0,1-1-1,-1 1 1,0-1 0,0 0 0,1 1-1,-1-1 1,0 0 0,1-1 0,-1 1 0,1 0-1,0-1 1,-1 1 0,1-1 0,0 0-1,0 0 1,0 0 0,0 0 0,0 0 0,-2-4-1,-4-4 26,1-1 1,0 1-1,1-2 0,0 1 0,1-1 0,-5-16 0,2 1 35,1-1 0,2-1 0,0 1 0,2-1 0,2 1 0,2-49 0,-1 69-53,1 0 0,1 0-1,0 0 1,0 0 0,0 0 0,1 0 0,0 0-1,0 1 1,1-1 0,0 1 0,6-7 0,-3 4 4,1 1 0,0 0 0,1 1 0,-1 0 1,2 0-1,-1 1 0,11-6 0,4 0 10,0 1 0,0 2 0,1 0 1,1 1-1,0 2 0,31-5 0,47-2 61,18-4-36,12-6-216,-82 20-4025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1052 8744,'0'0'9195,"12"-12"-8877,-7 7-277,8-7 57,-2 0 1,0-1-1,0 0 0,-1-1 0,12-23 0,14-32 465,3 1 0,53-70-1,-56 83-233,-29 42-230,1 1 0,0 0 0,0 0 0,1 1 0,1 0 0,16-15 0,-25 26-89,0-1 0,-1 0 0,1 1 1,0-1-1,0 1 0,0 0 0,0-1 1,-1 1-1,1 0 0,0-1 0,0 1 1,0 0-1,0 0 0,0 0 0,0-1 1,0 1-1,0 0 0,0 1 0,0-1 1,-1 0-1,1 0 0,0 0 0,0 0 1,0 1-1,0-1 0,0 0 0,0 1 1,0-1-1,-1 1 0,1-1 0,0 1 1,0-1-1,-1 1 0,1 0 0,0-1 1,-1 1-1,1 0 0,-1-1 0,1 1 1,-1 0-1,1 0 0,-1 0 1,1-1-1,-1 1 0,0 0 0,1 0 1,-1 1-1,3 6 43,0 0 1,-1 0-1,2 16 1,-4-22-46,2 11 54,-2 1 0,1 0 0,-2-1 0,0 1 0,-4 21 0,-22 69 327,14-57-166,-15 35 318,11-35 361,23-62-724,1 0 0,0 1 0,1 0 0,0 0 0,16-19 0,55-57-56,-71 82-71,160-163 245,-164 168-287,0-1-1,0 1 1,1-1-1,-1 1 0,1 0 1,-1 1-1,1-1 1,0 1-1,10-4 1,-13 6-3,0 0 0,0 0 0,0 0 0,-1 0 0,1 0 0,0 0 0,0 1 0,0-1 0,-1 0 0,1 1 0,0 0 0,0-1 0,-1 1 0,1 0 0,0 0 0,-1 0 0,1 0 0,-1 0 1,1 0-1,-1 0 0,0 0 0,0 1 0,1-1 0,-1 0 0,0 1 0,0 0 0,0-1 0,0 1 0,0-1 0,-1 1 0,1 0 0,0 2 0,1 2 14,0-1 1,0 1-1,0 0 0,-1 0 1,0 0-1,-1 0 0,1 0 0,-1 0 1,0 0-1,-1 0 0,1 0 0,-3 9 1,-2 4 81,-1-1 0,-13 28 0,-2 7 349,25-63-300,1 1 0,0 0 0,8-11 0,12-19-111,-5 0-5,-8 16-27,0 0 1,1 0 0,1 1 0,1 1 0,1 1 0,28-28-1,-43 47-8,0 0 0,0 0-1,0 0 1,0 0 0,0 0 0,0 1-1,1-1 1,-1 0 0,0 1-1,0-1 1,1 1 0,-1-1-1,0 1 1,1 0 0,-1-1-1,1 1 1,1 0 0,-3 0-1,1 1 1,0-1 0,0 0-1,0 0 1,0 1 0,-1-1-1,1 1 1,0-1 0,0 1-1,-1-1 1,1 1 0,0 0-1,-1-1 1,1 1 0,0 0-1,-1-1 1,1 1 0,-1 0-1,1 1 1,2 3 0,-1 1-1,-1-1 1,1 1 0,-1 0-1,0-1 1,1 12 0,-2 28 35,-1-1 0,-10 65 0,-2 17 153,13-124-177,-1 0-1,1 0 1,0 0-1,0 0 1,0 0-1,0 0 1,1 0-1,-1 0 1,1 0-1,-1 0 1,1-1-1,-1 1 1,1 0-1,0 0 1,0 0-1,0 0 1,2 1-1,-2-2-3,0-1 0,0 1 1,1-1-1,-1 1 0,0-1 0,1 1 1,-1-1-1,0 0 0,1 0 0,-1 0 1,1 0-1,-1 0 0,0 0 0,1 0 0,-1-1 1,0 1-1,1 0 0,-1-1 0,0 1 1,1-1-1,-1 1 0,0-1 0,0 0 0,1 1 1,-1-1-1,2-1 0,19-14 32,1 0 1,-2-1-1,24-25 0,-22 21-17,0 0 0,28-18 0,-23 20 36,-23 14 22,-19 13-17,5-2-45,1 0 0,0 0 0,1 1 0,0 0 0,0 1 0,0 0 0,1 0 0,-8 13 0,5-5 32,0 0-1,1 1 1,-10 31-1,16-44-30,1-1 1,0 1-1,1 0 0,-1-1 1,0 1-1,1 0 0,0 0 1,0 0-1,0-1 0,1 1 1,-1 0-1,1 0 0,0-1 0,0 1 1,0 0-1,0-1 0,1 1 1,1 3-1,-1-4 1,1 0-1,-1-1 1,0 1-1,1-1 1,-1 0 0,1 0-1,0 0 1,0 0-1,0 0 1,0 0 0,0-1-1,0 0 1,0 1-1,1-1 1,-1 0 0,0-1-1,1 1 1,-1-1 0,0 1-1,6-1 1,-4 0-2,0 1 1,0-1-1,0-1 1,0 1-1,0-1 0,0 0 1,0 0-1,0 0 1,0-1-1,0 1 1,0-1-1,-1-1 1,1 1-1,-1 0 1,0-1-1,1 0 1,-1 0-1,-1-1 0,1 1 1,0-1-1,-1 1 1,1-1-1,-1 0 1,0 0-1,-1-1 1,1 1-1,-1-1 1,0 1-1,0-1 0,0 0 1,1-5-1,-2 5 16,0-1-1,0 1 1,0-1-1,-1 1 0,1-1 1,-2 1-1,1-1 1,0 1-1,-1-1 1,0 1-1,0-1 0,-1 1 1,0 0-1,0-1 1,0 1-1,0 0 0,-1 1 1,0-1-1,0 0 1,0 1-1,0-1 0,-1 1 1,0 0-1,0 0 1,0 0-1,0 1 1,0 0-1,-1 0 0,0 0 1,0 0-1,0 0 1,-5-1-1,9 4-17,0 0 1,0-1-1,1 1 0,-1 0 1,0-1-1,0 1 0,0-1 1,0 1-1,0-1 0,1 1 1,-1-1-1,0 0 0,0 1 1,1-1-1,-1 0 0,1 0 0,-2-1 1,2 2-14,1 0-1,-1-1 1,0 1 0,0 0-1,0-1 1,1 1 0,-1 0-1,0-1 1,1 1 0,-1 0-1,0-1 1,1 1 0,-1 0-1,0 0 1,1 0 0,-1-1 0,1 1-1,-1 0 1,0 0 0,1 0-1,-1 0 1,1 0 0,-1 0-1,0 0 1,1 0 0,-1 0-1,1 0 1,-1 0 0,1 0 0,-1 0-1,0 0 1,1 0 0,0 0-1,13 0-38,0 0-1,0-1 0,-1-1 0,1 0 0,0-1 1,-1 0-1,0-1 0,0-1 0,0 0 1,0-1-1,-1 0 0,1-1 0,-2 0 0,1-1 1,-1 0-1,14-14 0,22-27-83,-1-1 1,69-103-1,-110 146 116,14-24 0,0-1 0,-3-1 0,0 0 0,-2-1-1,-2-1 1,14-61 0,-22 79 123,-1-1 0,1-36 0,-4 54-115,0 0-1,0 0 1,0 0-1,0 0 0,0 0 1,0 0-1,0 0 1,0 0-1,0-1 0,0 1 1,0 0-1,0 0 1,0 0-1,0 0 0,0 0 1,0 0-1,0 0 1,0 0-1,0-1 1,0 1-1,0 0 0,0 0 1,0 0-1,0 0 1,0 0-1,0 0 0,0 0 1,0 0-1,0 0 1,-1-1-1,1 1 0,0 0 1,0 0-1,0 0 1,0 0-1,0 0 0,0 0 1,0 0-1,0 0 1,0 0-1,-1 0 0,1 0 1,0 0-1,0 0 1,0 0-1,0 0 1,0 0-1,0 0 0,0 0 1,0 0-1,-1 0 1,1 0-1,0 0 0,0 0 1,0 0-1,0 0 1,0 0-1,0 0 0,-8 7 76,-6 12-36,-2 9 16,1 1 0,-18 53 0,-13 68 99,32-95-141,2 0 0,3 1 0,2 0 0,3 0 1,2 1-1,2-1 0,11 76 0,-10-128-17,-1-1 0,1 0 0,0 1 0,0-1 0,0 0 0,0 0 0,1 1 0,-1-1 0,3 2 0,-3-4 0,-1 0 0,1 0 0,0-1 0,-1 1 0,1-1 0,0 1 0,0-1 0,-1 1 0,1-1 0,0 1 0,0-1 0,0 0 0,0 1 0,0-1 0,0 0 0,0 0 0,-1 0 0,1 0 0,0 0 0,0 0 0,0 0 0,0 0 0,0 0 0,0 0 0,0 0 0,0-1 0,0 1 0,0 0 0,-1-1 0,1 1 0,0 0 0,0-1 0,0 1 0,-1-1 0,1 0 0,0 1 0,1-2 0,7-6 0,-1 0 0,0 0 0,0-1 0,-1-1 0,0 1 0,0-1 0,-1 0 0,7-16 0,6-9 0,-6 12 0,13-36 0,8-13 0,-24 56 0,-4 14 0,-5 10 0,-8 62 0,3-37 0,1 1 0,1-1 0,2 1 0,5 35 0,-5-66 0,1 0 0,-1 0 0,1 0 0,0 0 0,0 0 0,0 0 0,0 0 0,1-1 0,-1 1 0,1 0 0,3 3 0,-4-5 0,0 0 0,0 0 0,0 0 0,1 0 0,-1 0 0,0-1 0,1 1 0,-1 0 0,0-1 0,1 1 0,-1-1 0,1 1 0,-1-1 0,1 0 0,-1 0 0,1 0 0,-1 0 0,1 0 0,-1 0 0,1 0 0,-1 0 0,1 0 0,-1-1 0,3 0 0,10-4 0,0-1 0,0 0 0,-1-1 0,0 0 0,0-1 0,0-1 0,19-17 0,74-81 0,-100 100 0,7-10 0,-4 5 0,-14 23 0,-11 13 0,12-18 0,-1-1 0,2 1 0,-1 0 0,1 1 0,0-1 0,-4 11 0,7-16 0,0 1 0,-1-1 0,1 1 0,0-1 0,0 1 0,0 0 0,1-1 0,-1 1 0,0-1 0,0 1 0,1 0 0,-1-1 0,1 1 0,0-1 0,-1 0 0,1 1 0,0-1 0,0 1 0,0-1 0,0 0 0,0 0 0,0 0 0,0 1 0,0-1 0,1 0 0,-1 0 0,0 0 0,1-1 0,-1 1 0,0 0 0,1-1 0,-1 1 0,1 0 0,2 0 0,0 0 0,0 0 0,1 0 0,-1 0 0,0-1 0,1 1 0,-1-1 0,1 0 0,-1-1 0,1 1 0,-1-1 0,0 1 0,1-1 0,-1-1 0,0 1 0,1 0 0,-1-1 0,6-3 0,-3 1 0,1-1 0,-1 1 0,0-1 0,-1 0 0,1-1 0,-1 0 0,0 0 0,6-8 0,-9 10 0,0 0 0,-1 0 0,0-1 0,0 1 0,0-1 0,-1 1 0,1-1 0,-1 1 0,0-1 0,0 0 0,-1 0 0,1 1 0,-1-1 0,0 0 0,-1 0 0,1 1 0,-1-1 0,0 0 0,0 0 0,-3-8 0,1 6 0,0 1 0,0-1 0,0 1 0,-1 0 0,0 0 0,0 0 0,-1 0 0,0 1 0,0 0 0,0 0 0,0 0 0,-1 1 0,-8-6 0,10 8 0,0 0 0,-1 1 0,1 0 0,0-1 0,-1 1 0,1 1 0,-1-1 0,1 1 0,-1 0 0,1 0 0,-1 0 0,-6 1 0,11-1 0,0 0 0,-1 0 0,1 1 0,-1-1 0,1 0 0,-1 0 0,1 0 0,-1 0 0,1 1 0,0-1 0,-1 0 0,1 0 0,-1 1 0,1-1 0,0 0 0,-1 1 0,1-1 0,0 0 0,-1 1 0,1-1 0,0 0 0,0 1 0,-1-1 0,1 1 0,0-1 0,0 1 0,0-1 0,0 1 0,-1-1 0,1 1 0,0-1 0,0 0 0,0 1 0,0-1 0,0 1 0,0-1 0,0 1 0,1-1 0,-1 1 0,0-1 0,0 1 0,0-1 0,0 1 0,0-1 0,1 0 0,-1 1 0,0-1 0,0 1 0,1-1 0,-1 1 0,2 1 0,-1 0 0,0 0 0,1-1 0,0 1 0,-1 0 0,1-1 0,0 1 0,2 1 0,1 0 0,0-1 0,1 0 0,-1-1 0,0 1 0,1-1 0,-1 0 0,1-1 0,-1 1 0,12-1 0,53-8 0,-40 3 0,-19 3 0,-2 1 0,0 0 0,-1 0 0,1 0 0,0 1 0,14 2 0,-21-1 0,0-1 0,0 1 0,0-1 0,0 1 0,0 0 0,0 0 0,-1 0 0,1 0 0,0 0 0,-1 0 0,1 0 0,-1 0 0,1 1 0,-1-1 0,1 1 0,-1-1 0,0 1 0,0 0 0,0-1 0,0 1 0,0 0 0,0 0 0,0 0 0,-1-1 0,1 1 0,-1 0 0,1 0 0,-1 0 0,0 0 0,1 3 0,-3 66 0,4-68 0,4-7 0,5-8 0,31-52 0,-32 47 0,1 1 0,0 0 0,19-20 0,-30 35 0,1 0 0,0 0 0,0 0 0,0 0 0,0 1 0,0-1 0,0 0 0,0 1 0,0-1 0,1 1 0,-1-1 0,0 1 0,0-1 0,0 1 0,0 0 0,1 0 0,-1 0 0,0-1 0,0 1 0,1 0 0,-1 1 0,0-1 0,0 0 0,1 0 0,-1 0 0,0 1 0,0-1 0,0 1 0,1-1 0,-1 1 0,0-1 0,0 1 0,0 0 0,0-1 0,0 1 0,0 0 0,1 1 0,4 4 0,0 0 0,-1 1 0,0-1 0,7 13 0,-2-4 0,-7-11 0,15 21 0,34 38 0,-46-57 0,1 0 0,-1 0 0,1 0 0,0-1 0,0 0 0,1-1 0,0 1 0,0-1 0,0-1 0,13 5 0,-20-8 13,-1 0 0,0 0 0,1 0 0,-1 0 0,0 0 0,1 0 1,-1 0-1,0 0 0,1 0 0,-1 0 0,0 0 0,1 0 0,-1 0 0,0 0 0,1 0 0,-1-1 0,0 1 0,1 0 0,-1 0 1,0 0-1,1-1 0,-1 1 0,0 0 0,0 0 0,1-1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14568,'0'0'2303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11048,'0'0'1296,"11"-3"-688,286-64 1724,-93 35-1242,216-27 1281,-332 55-1843,-53 4-2847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1172 9536,'0'0'5849,"-2"-11"-5453,0 5-331,-1-4 35,1 0 0,0-1-1,1 1 1,0 0-1,0 0 1,2-16-1,13-81 605,4 0 0,5 2 0,49-138 0,0 55 447,17-52 948,-87 234-1974,-1 0 1,0 0-1,-1 0 0,1 0 1,-1 0-1,-1-9 1,0-5 476,1 20-584,0 0-1,1 0 1,-1-1 0,0 1 0,0 0 0,0 0 0,-1-1 0,1 1 0,0 0 0,0 0 0,0-1 0,0 1-1,0 0 1,0 0 0,0-1 0,0 1 0,0 0 0,-1 0 0,1 0 0,0-1 0,0 1 0,0 0 0,0 0-1,-1 0 1,1 0 0,0-1 0,0 1 0,0 0 0,-1 0 0,1 0 0,0 0 0,0 0 0,-1 0 0,1 0 0,0 0-1,0-1 1,-1 1 0,1 0 0,0 0 0,0 0 0,-1 0 0,1 0 0,0 0 0,0 1 0,-1-1 0,1 0-1,0 0 1,0 0 0,-1 0 0,1 0 0,0 0 0,0 0 0,0 0 0,-1 1 0,1-1 0,0 0 0,0 0-1,0 0 1,-1 0 0,1 1 0,0-1 0,0 0 0,0 0 0,-1 1 0,-11 12 543,11-11-523,0-1 1,-1 1-1,1 0 1,0-1-1,0 1 0,-1-1 1,1 0-1,-1 1 1,1-1-1,-1 0 1,0 0-1,1 0 0,-3 1 1,-10 8 266,13-10-277,0 1 1,1 0 0,-1-1 0,0 1 0,0-1 0,1 1 0,-1-1 0,0 1 0,0-1 0,0 0 0,1 1 0,-1-1 0,0 0 0,0 0 0,0 1 0,0-1 0,0 0 0,0 0 0,0 0 0,0 0 0,-1-1 0,-3 1 28,5 0-16,-7 9 55,4 11-106,-2-1-1,-7 23 1,-4 11 0,-39 214 8,-29 112 173,60-311-35,-42 89 0,46-113-62,-83 139 443,58-109-260,-23 33 302,50-89-166,18-18-386,-1 0 0,1 1 0,0-1 1,-1 0-1,1 0 0,-1 0 0,1 1 0,0-1 0,-1 0 1,1 0-1,-1 0 0,1 0 0,-1 0 0,1 0 0,0 0 1,-1 0-1,1 0 0,-1 0 0,1 0 0,-1 0 0,1 0 1,0-1-1,-1 1 0,1 0 0,-1 0 0,1 0 0,0-1 1,-1 1-1,1 0 0,0 0 0,-1-1 0,1 1 0,0 0 1,-1-1-1,1 1 0,0 0 0,0-1 0,-1 1 1,1 0-1,0-1 0,0 1 0,0-1 0,0 1 0,-1 0 1,1-1-1,0 1 0,0-1 0,0 1 0,0 0 0,0-1 1,0 1-1,0-1 0,0 0 0,0-4-3,0 0 0,0 0 0,1 0 0,-1 0 0,1 0 0,0 0 0,1 0 0,-1 1 0,4-8 0,0-5-15,5-9-10,0 0 0,1 0 0,2 1 0,1 1 1,0 0-1,23-26 0,115-125-146,-146 169 162,36-39-30,93-93-69,133-98-165,-268 235 267,1 0 0,0 0 0,0 0 1,0 0-1,0 1 0,0-1 0,0 0 0,0 1 1,0-1-1,0 1 0,0-1 0,0 1 1,0-1-1,0 1 0,1 0 0,-1-1 0,0 1 1,0 0-1,0 0 0,1 0 0,1 0 0,-2 0 4,0 1-1,0 0 1,0-1-1,-1 1 1,1-1-1,0 1 1,0 0-1,-1 0 1,1-1-1,0 1 0,-1 0 1,1 0-1,-1 0 1,1 0-1,-1-1 1,1 1-1,-1 0 1,0 0-1,1 2 0,0 3 14,0-1-1,0 1 0,-1-1 0,0 1 0,0-1 1,0 1-1,0-1 0,-2 7 0,-9 22 156,-27 62 0,25-70-10,2 1-1,1 1 1,-12 50 0,21-72-95,0 1-1,1-1 1,-1 0 0,2 13 0,-1-19-58,0 1 0,0-1 1,0 1-1,0-1 0,0 1 0,1-1 1,-1 0-1,0 1 0,0-1 0,0 1 1,1-1-1,-1 1 0,0-1 1,0 0-1,1 1 0,-1-1 0,0 0 1,1 1-1,-1-1 0,0 0 0,1 1 1,-1-1-1,0 0 0,1 0 1,-1 1-1,1-1 0,-1 0 0,1 0 1,1 0 1,-1 0 0,0-1 0,1 1 0,-1 0 0,0-1-1,1 0 1,-1 1 0,0-1 0,0 0 0,0 1 0,0-1 0,0 0 0,0 0 0,0 0 0,2-2 0,2-3 24,-1 1 0,0-1 0,0 0 0,0 0 0,-1-1 0,0 1 0,0-1 0,-1 1 0,4-13 0,-1-7 113,4-31 0,-9 53-114,0-1 1,0 1 0,-1 0 0,1 0-1,-1-1 1,0 1 0,-2-5 0,-1-11 163,-3 8 1,6 12-189,1 0 0,-1-1 0,1 1 1,-1 0-1,1-1 0,0 1 1,-1 0-1,1-1 0,0 1 0,-1-1 1,1 1-1,0-1 0,-1 1 0,1-1 1,0 1-1,0-1 0,0 1 0,-1-1 1,1 1-1,0-1 0,0 1 0,0-1 1,0 0-1,0 1 0,0-1 0,0 1 1,0-1-1,0 1 0,0-1 0,0 1 1,1-1-1,-1 0 0,0 1 0,0-1 1,1 1-1,-1 0 0,0-1 1,0 1-1,1-2 0,12-10-11,-1 0-1,2 1 1,25-17 0,-11 7-13,-13 10-11,1 1 1,0 1-1,0 0 1,18-7-1,-25 13 29,-1 0 1,1 0-1,0 1 0,0 0 0,0 1 0,0 0 1,0 0-1,0 1 0,0 0 0,11 2 1,-18-2 1,0 1-1,0 0 1,0 0 0,0 0 0,0 0 0,0 0 0,0 1-1,0-1 1,-1 1 0,1-1 0,0 1 0,-1-1 0,0 1-1,1 0 1,-1 0 0,0 0 0,0 0 0,0 0 0,0 0-1,1 2 1,13 46 53,-15-49-57,11 53 0,-5-22 0,15 48 0,-18-71 0,1 0 0,-1 0 0,2-1 0,-1 1 0,2-1 0,-1 0 0,1 0 0,0-1 0,12 12 0,-14-16 0,0 0 0,1 0 0,0 0 0,0-1 0,-1 0 0,1 0 0,1 0 0,-1 0 0,0-1 0,0 0 0,1 0 0,-1 0 0,0-1 0,1 1 0,-1-2 0,1 1 0,10-2 0,-6 0 0,1 0 0,0-1 0,-1 0 0,0-1 0,0 0 0,0-1 0,17-10 0,26-24-832,-45 33-2379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10544,'0'0'6171,"-10"3"-5645,-8 2-274,1 1 0,0 1 0,0 0 0,0 2 0,-18 12 0,12-4 115,1 0 1,2 2-1,-34 38 1,44-45-198,1-1 0,1 2-1,0-1 1,0 1 0,1 1 0,1-1 0,0 1 0,-7 28-1,13-40-126,-1 1 1,1-1-1,-1 0 0,1 1 0,0-1 0,0 1 0,0-1 0,0 0 1,0 1-1,1-1 0,-1 1 0,1-1 0,-1 0 0,1 0 0,0 1 0,0-1 1,0 0-1,0 0 0,1 0 0,-1 0 0,0 0 0,1 0 0,0 0 1,-1-1-1,4 4 0,-1-3 16,-1 0-1,1 0 1,0-1-1,0 1 1,0-1 0,0 1-1,0-1 1,0-1 0,0 1-1,0-1 1,1 1 0,-1-1-1,0 0 1,6-1 0,-1 0 1,1-1 1,0-1-1,-1 1 0,1-1 1,-1-1-1,0 0 1,0 0-1,0-1 1,0 0-1,-1 0 1,0-1-1,0 0 0,0-1 1,-1 0-1,0 0 1,-1 0-1,11-15 1,-3 1 49,-1 0 1,-1-1 0,-1 0-1,-2 0 1,0-1 0,7-26-1,-13 35 182,-3 14-6,4 16-117,0-4-111,1-1 1,0 1-1,1-1 0,0 0 1,1-1-1,0 0 1,1 0-1,0 0 1,0-1-1,1 0 0,14 11 1,-10-10 32,1-1-1,0-1 1,0 0 0,0-1 0,1 0 0,0-1 0,1-1 0,22 5-1,-34-9-86,1 0 0,-1 0 0,1 0-1,-1 1 1,0 0 0,7 3 0,0 6-3782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128 749 21479,'0'0'98,"-11"12"-42,5-5-50,-53 67 165,51-62-53,0 0-1,1 0 1,0 0-1,1 1 1,-8 22-1,13-31-73,1 0-1,-1-1 1,1 1-1,0 0 1,0 0-1,0-1 1,1 1-1,-1 0 1,1-1-1,0 1 1,0-1-1,0 1 1,0-1-1,1 1 1,-1-1-1,1 0 1,0 0-1,0 1 1,0-2-1,1 1 0,-1 0 1,1 0-1,4 3 1,-1-1 26,0 0-1,0 0 1,0-1 0,0 0 0,1-1-1,0 1 1,0-1 0,0 0-1,0-1 1,13 3 0,-9-3-6,0-1 1,0-1-1,0 0 1,-1 0-1,1-1 1,0 0-1,0-1 0,0 0 1,12-5-1,-8 1 3,0 0 0,0-1-1,-1 0 1,0-2 0,21-15 0,-9 2 18,0-2 0,-1-1 0,-2 0 0,0-2 1,21-34-1,-5 2 69,-3-2-1,52-120 1,-68 129-88,-2-1-1,-3 0 1,-1-2 0,6-62-1,-20 115-62,3-26 52,0-32-1,-3 53-26,0 1 0,0 0 0,-1 0 1,0-1-1,0 1 0,0 0 0,-1 0 0,0 0 0,0 0 0,-1 1 0,-5-10 0,8 14-21,0 1-1,-1-1 0,1 0 0,-1 1 0,0-1 1,1 1-1,-1-1 0,1 1 0,-1-1 0,0 1 1,0-1-1,1 1 0,-1 0 0,0-1 0,0 1 1,1 0-1,-1-1 0,0 1 0,0 0 0,0 0 1,1 0-1,-1 0 0,0 0 0,0 0 0,0 0 1,1 0-1,-1 0 0,0 0 0,0 1 0,0-1 0,1 0 1,-1 0-1,0 1 0,0-1 0,1 1 0,-1-1 1,0 0-1,1 1 0,-1-1 0,0 1 0,1 0 1,-1-1-1,1 1 0,-1-1 0,1 1 0,-1 0 1,1 0-1,-1 0 0,-4 6 9,0 1-1,0-1 1,-5 14 0,8-16 5,-16 34 29,3 2-1,1-1 0,-12 57 1,-13 130 132,23-125-73,-2 58 126,12-94 60,-19 86-1,21-123-49,2-16 265,2-32-197,3-3-235,1 0-1,1 0 0,0 1 1,2-1-1,1 2 0,16-33 1,10-28 134,-32 73-188,11-24 49,-13 31-69,0 0 1,1 0-1,-1 0 1,1 1-1,-1-1 0,1 0 1,0 0-1,-1 0 1,1 0-1,0 1 1,-1-1-1,1 0 1,0 1-1,0-1 1,0 1-1,0-1 1,0 1-1,0-1 1,-1 1-1,1-1 1,0 1-1,0 0 1,0 0-1,0-1 1,2 1-1,-2 1 0,0-1-1,0 1 1,0 0-1,0 0 1,0-1 0,0 1-1,0 0 1,0 0-1,0 0 1,-1 0 0,1 0-1,0 0 1,-1 0-1,1 0 1,0 0 0,-1 1-1,1-1 1,-1 0-1,0 0 1,1 2 0,7 30 46,-7-29-42,2 16 43,0 36 0,-3-45-17,0 1 0,1 0 0,0 0 0,0-1 0,2 1 0,-1-1 0,1 1 0,1-1 1,0 0-1,7 13 0,-10-22-28,1 0-1,-1-1 1,0 1 0,1-1 0,-1 1 0,1-1 0,-1 0-1,1 1 1,0-1 0,-1 0 0,1 0 0,0 0 0,0-1-1,0 1 1,0 0 0,0-1 0,3 2 0,-1-2-2,1 0 0,0 1 0,-1-1 0,1-1 0,0 1 0,-1-1 1,7-1-1,4-3 4,-1 0 1,0-1 0,22-11-1,-9 2-14,-1-1 0,0-2 0,-1 0 0,-1-1 0,-1-2 0,-1 0 0,35-44 0,-53 60 14,0-1 0,0 0 1,0 0-1,-1 0 0,1-1 0,-2 1 0,1-1 0,-1 0 0,0 0 0,0 0 0,-1 0 0,1 0 0,-1-13 0,-1 20 2,0-1 1,0 0-1,-1 1 1,1-1-1,0 1 1,0-1-1,-1 1 0,1-1 1,0 1-1,-1-1 1,1 1-1,0-1 0,-1 1 1,1-1-1,-1 1 1,1-1-1,0 1 0,-1 0 1,1-1-1,-1 1 1,0 0-1,1-1 1,-1 1-1,1 0 0,-1 0 1,1-1-1,-1 1 1,0 0-1,1 0 0,-1 0 1,1 0-1,-1 0 1,0 0-1,1 0 1,-1 0-1,1 0 0,-1 0 1,0 0-1,0 1 1,-25 8 218,8 1-188,0 1-1,1 1 0,1 0 1,0 1-1,1 1 1,0 0-1,1 2 0,1-1 1,0 2-1,1-1 0,1 2 1,1-1-1,0 2 1,-7 19-1,15-32-39,1 0 0,0 0 0,0 0 0,0 0 0,0 0 0,1 0 0,0 0 0,1 0 0,-1 0 0,1 0 0,4 12 0,-5-16 0,1 0 0,-1-1 0,1 1 0,0 0 0,-1 0 0,1-1 0,0 1 0,0 0 0,0-1 0,1 1 0,-1-1 0,0 1 0,1-1 0,-1 0 0,0 0 0,1 1 0,0-1 0,-1 0 0,1 0 0,0-1 0,-1 1 0,1 0 0,0 0 0,0-1 0,0 1 0,-1-1 0,1 0 0,0 1 0,0-1 0,0 0 0,0 0 0,0 0 0,0-1 0,0 1 0,-1 0 0,1-1 0,0 1 0,0-1 0,0 1 0,3-3 0,2 0 0,0-1 0,0 0 0,0 0 0,-1-1 0,1 1 0,-1-2 0,-1 1 0,1-1 0,0 1 0,-1-2 0,-1 1 0,1 0 0,-1-1 0,0 0 0,5-11 0,3-11 0,-2 1 0,11-53 0,-14 50 0,-4 20 0,0 3 0,-1 1 0,-1-1 0,1 0 0,-1 0 0,0 0 0,-1-14 0,0 22 0,0-1 0,-1 1 0,1 0 0,0 0 0,0 0 0,0 0 0,0 0 0,0 0 0,0-1 0,0 1 0,0 0 0,0 0 0,0 0 0,-1 0 0,1 0 0,0 0 0,0 0 0,0 0 0,0 0 0,0 0 0,0 0 0,-1-1 0,1 1 0,0 0 0,0 0 0,0 0 0,0 0 0,0 0 0,0 0 0,-1 0 0,1 0 0,0 0 0,0 0 0,0 0 0,0 0 0,0 0 0,-1 1 0,1-1 0,0 0 0,0 0 0,0 0 0,0 0 0,0 0 0,0 0 0,0 0 0,-1 0 0,1 0 0,0 0 0,0 0 0,0 1 0,0-1 0,0 0 0,0 0 0,0 0 0,0 0 0,0 0 0,0 0 0,0 1 0,0-1 0,-1 0 0,1 0 0,0 0 0,0 0 0,0 0 0,0 0 0,0 1 0,0-1 0,0 0 0,1 0 0,-7 10 0,2-1 0,1 0 0,1 0 0,-1 0 0,2 1 0,-1-1 0,1 0 0,0 1 0,1-1 0,2 19 0,0-13 0,1-1 0,0 0 0,1 0 0,1-1 0,12 26 0,-16-36 0,0 0 0,1-1 0,-1 1 0,1-1 0,0 0 0,0 0 0,-1 1 0,2-1 0,-1 0 0,0-1 0,0 1 0,1 0 0,-1-1 0,1 1 0,-1-1 0,1 0 0,3 2 0,-2-2 0,0-1 0,0 1 0,1-1 0,-1 1 0,0-1 0,0 0 0,1-1 0,-1 1 0,0-1 0,7-2 0,3-1 0,-1-1 0,0-1 0,-1 0 0,1-1 0,-1 0 0,13-11 0,2-6 0,0 0 0,-2-2 0,42-56 0,-6 8 0,-42 50 0,-16 49 0,-2 13 0,5 41 0,-4-63 0,1 0 0,0 0 0,2-1 0,0 0 0,9 21 0,-12-32 0,0 0 0,0-1 0,0 1 0,1-1 0,0 1 0,-1-1 0,1 0 0,0 0 0,0 0 0,1-1 0,-1 1 0,0-1 0,1 0 0,0 0 0,-1 0 0,8 2 0,-5-2 0,1 0 0,-1-1 0,1-1 0,-1 1 0,1-1 0,-1 0 0,1 0 0,-1-1 0,13-2 0,-2-2 0,-1 0 0,0-1 0,0 0 0,-1-1 0,1-1 0,-1-1 0,18-14 0,1-3 0,-2-2 0,48-51 0,-45 44 0,-24 25 0,-1-1 0,19-24 0,-20 24 0,2-6 0,-11 16 0,0 1 0,0 0 0,0 0 0,0 0 0,-1 0 0,1-1 0,0 1 0,0 0 0,0 0 0,0 0 0,-1 0 0,1 0 0,0-1 0,0 1 0,0 0 0,-1 0 0,1 0 0,0 0 0,0 0 0,0 0 0,-1 0 0,1 0 0,0 0 0,0 0 0,-1 0 0,1 0 0,0 0 0,0 0 0,0 0 0,-1 0 0,1 0 0,0 0 0,0 0 0,-1 0 0,1 1 0,0-1 0,0 0 0,0 0 0,0 0 0,-1 0 0,1 0 0,0 0 0,0 1 0,-13 4 0,0 5 0,0 0 0,0 1 0,1 1 0,1-1 0,0 2 0,-10 14 0,14-18 0,-8 11 0,0 0 0,-18 34 0,28-45 0,1 0 0,0 1 0,0-1 0,1 1 0,0 0 0,1 0 0,0 0 0,0 20 0,2-26 0,0-1 0,0 1 0,0 0 0,1 0 0,0-1 0,0 1 0,0-1 0,0 1 0,1-1 0,-1 1 0,1-1 0,0 0 0,0 1 0,0-1 0,0 0 0,1-1 0,-1 1 0,1 0 0,0-1 0,5 5 0,-6-6 0,0 0 0,1 1 0,-1-1 0,1 0 0,0 0 0,-1-1 0,1 1 0,0 0 0,-1-1 0,1 0 0,0 1 0,-1-1 0,1 0 0,0-1 0,0 1 0,-1 0 0,1-1 0,0 1 0,-1-1 0,1 0 0,0 0 0,-1 0 0,1 0 0,-1-1 0,0 1 0,1-1 0,3-3 0,2-2 0,0-1 0,0 0 0,0-1 0,-2 0 0,1 0 0,-1 0 0,0-1 0,-1 0 0,0 0 0,0 0 0,-2-1 0,1 1 0,2-12 0,0-8 0,-2 0 0,0 0 0,-1-48 0,-12 107 0,-2 60 0,-18 111 0,21-156 0,-45 196 0,42-201 0,-1-1 0,-3 0 0,0-1 0,-23 37 0,14-38 0,22-34 0,1 0 0,-1 0 0,0 0 0,1 0 0,-1-1 0,0 1 0,0 0 0,-1-1 0,1 0 0,0 1 0,0-1 0,-1 0 0,-2 1 0,5-2 0,-1 0 0,0 0 0,1-1 0,-1 1 0,0 0 0,1 0 0,-1 0 0,1-1 0,-1 1 0,0 0 0,1-1 0,-1 1 0,1 0 0,-1-1 0,1 1 0,-1-1 0,1 1 0,0-1 0,-1 1 0,1-1 0,-1 1 0,1-1 0,0 1 0,-1-1 0,1 0 0,0 1 0,0-1 0,0 1 0,-1-1 0,1-1 0,-6-23 0,6 22 0,-2-11 0,2 0 0,-1 0 0,2 0 0,0 0 0,1 1 0,0-1 0,1 0 0,0 1 0,1-1 0,1 1 0,0 0 0,1 1 0,0-1 0,1 1 0,0 0 0,1 1 0,10-12 0,10-2 0,1 2 0,1 1 0,2 2 0,44-23 0,8-5 0,-39 20 0,117-78 0,-143 91 0,0 0 0,-1-2 0,-1 0 0,0-1 0,25-36 0,-34 41 0,0 0 0,-2-1 0,1 0 0,-2 0 0,0 0 0,-1 0 0,0-1 0,-1 0 0,-1 1 0,0-1 0,0-19 0,-2 33 0,0 1 0,0-1 0,0 0 0,0 0 0,0 1 0,0-1 0,0 0 0,-1 0 0,1 1 0,0-1 0,0 0 0,-1 1 0,1-1 0,0 0 0,-1 1 0,1-1 0,0 0 0,-1 1 0,1-1 0,-1 1 0,1-1 0,-1 1 0,1-1 0,-1 1 0,0-1 0,1 1 0,-1 0 0,-1-1 0,1 1 0,0 0 0,-1 0 0,1 0 0,0 0 0,-1 0 0,1 0 0,0 1 0,-1-1 0,1 0 0,0 1 0,0-1 0,-1 1 0,1 0 0,-2 0 0,-2 3 0,0 0 0,0 0 0,0 0 0,0 1 0,-6 7 0,7-7 0,0 1 0,0 0 0,1 0 0,-1 0 0,2 1 0,-1-1 0,1 1 0,0-1 0,0 1 0,0 0 0,1-1 0,0 1 0,1 0 0,0 0 0,0 12 0,2-13 0,-1 0 0,1 0 0,-1 0 0,2 0 0,-1 0 0,1 0 0,0-1 0,0 0 0,0 1 0,1-1 0,0 0 0,0-1 0,0 1 0,0-1 0,1 0 0,0 0 0,9 6 0,-5-4 50,0-1 0,0-1 0,0 0 0,0 0 0,1 0 0,-1-1 0,1-1-1,0 0 1,17 2 0,-10-4 34,-1 0-1,1 0 0,-1-2 0,1 0 0,19-5 1,8-7-1333,0-1 1,-1-2 0,45-25-1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16280,'0'0'4759,"-4"11"-4284,2-7-413,-5 16 415,-1-1 0,-19 35 0,25-52-378,1 0 1,-1 0-1,1 1 0,0-1 0,0 0 0,0 1 1,0-1-1,0 0 0,1 1 0,-1-1 0,1 1 0,-1 3 1,4 0 1057,4-11-2539,-4 4-216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8432,'0'0'10477,"14"-11"-10059,48-38-10,-54 43-316,0 2-1,1-1 1,-1 1-1,1 0 1,0 1-1,0 0 1,0 1 0,0-1-1,15 0 1,-8 0 43,-4 1 79,1 1 1,-1 0-1,25 2 0,-32-1-112,-1 0 0,0 1-1,0 0 1,0-1-1,1 2 1,-1-1-1,0 0 1,0 1 0,-1 0-1,1 0 1,0 0-1,0 0 1,-1 1-1,0-1 1,4 4 0,-5-2-44,0 1 1,0-1-1,0 1 1,-1 0 0,1-1-1,-1 1 1,0 0-1,-1 0 1,1 0-1,-1-1 1,0 1 0,-1 9-1,0-1 39,-16 251 1278,15-247-1251,2 1-1,0-1 1,1 0 0,4 23 0,-5-39-146,0-1 1,0 1 0,0 0 0,1-1-1,-1 1 1,0 0 0,1-1 0,-1 1 0,0-1-1,1 1 1,-1 0 0,1-1 0,-1 1 0,1-1-1,-1 1 1,1-1 0,-1 0 0,1 1 0,0-1-1,-1 0 1,1 1 0,-1-1 0,1 0 0,0 1-1,0-1 1,-1 0 0,1 0 0,0 0-1,-1 0 1,1 0 0,0 0 0,-1 0 0,1 0-1,0 0 1,0 0 0,-1 0 0,1 0 0,0-1-1,-1 1 1,1 0 0,0 0 0,0-1 0,30-13-2736,-28 12 1022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10952,'0'0'8874,"16"-9"-8485,-4 2-304,12-7 123,-1 0 0,38-32 1,-33 20 150,0-3 0,-2 0-1,-1-1 1,36-59 0,-36 55 117,-19 26-122,0 0 1,0 0-1,-1-1 0,0 0 1,0 0-1,6-17 0,-37 93 2058,11-27-2097,5-14 8,-9 35 0,18-54-243,-1 1 0,1-1 1,0 0-1,1 1 0,0 0 0,0-1 0,0 1 0,1-1 1,3 13-1,-3-18-47,-1 1 1,1-1-1,0 0 1,0 1-1,0-1 1,0 0-1,1 0 1,-1 1-1,1-1 1,-1 0-1,1 0 1,-1-1-1,1 1 1,0 0-1,0-1 1,0 1-1,0-1 1,0 1-1,1-1 1,-1 0-1,0 0 1,5 2-1,-3-3 4,0 1 1,0-1-1,1 0 0,-1 0 0,0 0 0,0 0 0,0-1 0,0 1 1,0-1-1,0 0 0,0-1 0,7-2 0,3-3 23,-1-2 1,-1 1-1,1-1 0,-1-1 1,-1 0-1,0-1 0,17-21 1,8-6 83,-21 21-28,24-35 1,-4 6 38,-34 44-150,0 1 1,1-1 0,-1 1 0,0-1-1,1 1 1,0 0 0,-1-1-1,1 1 1,0 0 0,0 0-1,2-1 1,-4 2-4,0 0 0,1 0 0,-1 0 0,0 0 0,1 0-1,-1 0 1,1 0 0,-1 0 0,0 0 0,1 0 0,-1 0 0,0 0 0,1 0 0,-1 1 0,0-1-1,1 0 1,-1 0 0,0 0 0,1 0 0,-1 1 0,0-1 0,0 0 0,1 0 0,-1 1-1,6 15 30,-4 2 23,-2 1-1,0 0 0,-3 28 1,1-32-14,0 0 0,2 0 0,0 1 0,0-1 1,2 0-1,4 25 0,-6-40-40,0 1 0,1 0 0,-1-1 0,0 1 0,0-1 0,0 1 0,0-1 0,1 0 0,-1 1 0,0-1 0,0 1 0,1-1 0,-1 1 0,0-1 0,1 0 0,-1 1 0,1-1 0,-1 0 0,0 1 0,1-1 0,-1 0 0,1 1 0,-1-1 0,1 0 0,-1 0 0,1 0 0,-1 1 0,1-1 0,-1 0 0,1 0 0,-1 0 0,1 0 0,-1 0 0,1 0 0,-1 0 0,1 0 0,-1 0 0,1 0 0,-1-1 0,1 1 0,-1 0 0,1 0 0,-1 0 0,1 0 0,-1-1 0,1 1 0,-1 0 0,1-1 0,22-19 0,-22 19 0,17-20 0,23-34 0,-30 39 0,0 0 0,1 1 0,1 0 0,0 1 0,23-20 0,-35 34 0,-1-1 0,1 0 0,0 1 0,-1-1 0,1 1 0,0-1 0,0 1 0,-1-1 0,1 1 0,0-1 0,0 1 0,0 0 0,0-1 0,-1 1 0,1 0 0,0 0 0,0 0 0,0 0 0,0 0 0,0 0 0,0 0 0,0 0 0,0 0 0,-1 0 0,1 0 0,0 0 0,0 1 0,0-1 0,0 0 0,0 1 0,-1-1 0,1 0 0,1 1 0,0 2 0,-1-1 0,1 1 0,-1 0 0,1-1 0,-1 1 0,0 0 0,0 0 0,1 3 0,2 6 0,44 109 0,-46-117 145,0 1 0,1-1 0,-1 0 0,1 0 0,0 0 0,6 7 0,-7-9-462,-1-1 0,1 1-1,0 0 1,0-1 0,0 1 0,0-1-1,0 0 1,0 0 0,0 1-1,0-1 1,1-1 0,-1 1 0,0 0-1,1-1 1,2 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16687,'0'0'2424,"66"-58"-2560,-23 40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1163 10152,'0'0'1913,"13"-13"-1345,-1 2-423,4-4 93,-1 0 0,-1-1 0,22-31 0,4-22 853,-2-2 0,40-111 0,-37 84-88,-28 71-523,-2-1 0,-1 0 0,-2 0 0,0-1 0,3-32 0,-13 50 334,-5 15-336,-8 20-136,15-23-337,-20 39 222,2 2 0,2 0 0,2 0 0,2 1 0,-11 73 0,18-89-87,2 1 1,1 0-1,1 0 0,1-1 0,5 35 1,-4-57-107,0 0 0,0-1 1,0 1-1,1-1 0,0 0 1,0 1-1,0-1 1,4 5-1,-5-7-20,0-1 0,0 0 1,0 0-1,0 0 0,0 0 0,0 0 1,1 0-1,-1 0 0,0 0 0,1 0 1,-1-1-1,0 1 0,1 0 0,-1-1 1,1 1-1,-1-1 0,1 0 0,-1 1 1,1-1-1,0 0 0,-1 0 0,1 0 1,-1 0-1,1 0 0,-1-1 0,1 1 1,0 0-1,1-1 0,5-3 13,-1 1 0,1-1 0,-1 0 0,0-1 0,0 0-1,0 0 1,-1 0 0,0-1 0,9-10 0,48-66 115,-60 78-133,33-52 152,58-119 0,12-74 124,-57 127-145,-30 79-32,-2 0 0,-2-1 0,15-75 0,-30 94 91,-3 18 28,-3 12 40,-15 38 3,1 1 0,-16 52-1,-6 46 577,-24 155 0,58-262-253,0 0-1,-2-1 0,-21 47 1,29-73-485,-3 8-71,5-16-37,0 0 0,0 0 0,0 0 0,0 0 0,-1 0 0,1 0 0,0-1 0,0 1 0,0 0 0,0 0 0,-1 0 0,1 0 0,0 0 0,0-1 0,0 1 0,0 0 0,0 0 0,0 0 0,0 0 0,-1-1 0,1 1 0,0 0 0,0 0 0,0 0 0,0 0 0,0-1 0,0 1 0,0 0 0,0 0 0,0 0 0,0-1 0,0 1 0,0 0 0,0 0 0,0 0 0,0-1 0,0 1 0,0 0 0,0 0 0,1 0 0,-1 0 0,0-1 0,0 1 0,0 0 0,0 0 0,0 0 0,0-1 0,2-12 0,2 1 0,-3 8 0,0 0 0,0 0 0,1 0 0,0 0 0,0 0 0,3-6 0,-5 10 0,0 0 0,0 0 0,0 0 0,0 0 0,0 0 0,0 0 0,0 0 0,0 0 0,-1 0 0,1 0 0,0-1 0,0 1 0,0 0 0,0 0 0,0 0 0,0 0 0,0 0 0,0 0 0,0 0 0,0 0 0,0 0 0,0 0 0,0 0 0,0 0 0,0-1 0,0 1 0,0 0 0,0 0 0,0 0 0,0 0 0,0 0 0,0 0 0,0 0 0,0 0 0,0 0 0,0 0 0,0-1 0,0 1 0,0 0 0,0 0 0,0 0 0,0 0 0,0 0 0,0 0 0,0 0 0,0 0 0,0 0 0,0 0 0,0 0 0,0-1 0,0 1 0,0 0 0,0 0 0,0 0 0,1 0 0,-1 0 0,0 0 0,0 0 0,0 0 0,0 0 0,0 0 0,0 0 0,-6 8 0,0 4 0,0-1 0,-1 1 0,0-1 0,-1 0 0,0-1 0,-1 0 0,-10 10 0,8 4 0,33-50 0,73-71 0,-80 83 0,1 2 0,0 0 0,1 0 0,33-16 0,-49 28 0,0-1 0,0 1 0,0-1 0,0 1 0,0-1 0,0 1 0,0 0 0,0 0 0,0 0 0,0-1 0,0 1 0,0 0 0,0 0 0,1 0 0,-1 0 0,0 1 0,0-1 0,0 0 0,0 0 0,0 1 0,0-1 0,0 1 0,0-1 0,1 2 0,0-1 0,-1 0 0,0 1 0,0-1 0,0 1 0,0-1 0,0 1 0,0 0 0,0-1 0,0 1 0,-1 0 0,1 0 0,-1-1 0,1 4 0,1 7 0,-1 0 0,0 0 0,-3 20 0,2-22 0,-3 33 0,1-31 0,1-1 0,0 1 0,1 0 0,1-1 0,0 1 0,0-1 0,4 14 0,-4-23 0,0 0 0,-1 0 0,1-1 0,0 1 0,0 0 0,1-1 0,-1 1 0,0-1 0,0 1 0,1-1 0,-1 0 0,1 0 0,-1 1 0,1-1 0,0 0 0,-1 0 0,1 0 0,0-1 0,0 1 0,0 0 0,-1-1 0,1 1 0,0-1 0,0 0 0,0 1 0,0-1 0,0 0 0,0 0 0,0 0 0,0-1 0,3 0 0,5 0 0,0-1 0,-1 0 0,0-1 0,18-7 0,-4-2 0,-1 0 0,-1-1 0,0-1 0,-1-1 0,0-1 0,-2-1 0,0-1 0,0 0 0,-2-1 0,0-1 0,-2 0 0,0-1 0,-1-1 0,13-29 0,-25 48 0,1 0 0,-1 0 0,0 0 0,0-1 0,0 1 0,-1 0 0,1-1 0,-1 1 0,0-7 0,0 10 0,0 0 0,0 0 0,0 0 0,0 0 0,0-1 0,0 1 0,0 0 0,0 0 0,0 0 0,0 0 0,0 0 0,0 0 0,0 0 0,0 0 0,0-1 0,0 1 0,0 0 0,-1 0 0,1 0 0,0 0 0,0 0 0,0 0 0,0 0 0,0 0 0,0 0 0,0 0 0,0 0 0,0-1 0,-1 1 0,1 0 0,0 0 0,0 0 0,0 0 0,0 0 0,0 0 0,0 0 0,0 0 0,-1 0 0,1 0 0,0 0 0,0 0 0,0 0 0,0 0 0,0 0 0,0 0 0,0 0 0,-1 0 0,1 0 0,0 1 0,-7 4 0,-6 10 0,7-6 0,0-1 0,1 1 0,1 0 0,-1 1 0,1-1 0,1 1 0,0 0 0,0 0 0,-2 19 0,4-22 0,1-1 0,1 1 0,-1-1 0,1 1 0,0-1 0,0 1 0,1-1 0,0 0 0,0 0 0,0 0 0,1 0 0,0 0 0,0 0 0,1-1 0,-1 1 0,9 8 0,-5-7 0,0 0 0,0 0 0,1-1 0,0 0 0,0-1 0,1 0 0,-1 0 0,1 0 0,0-1 0,1-1 0,17 6 0,-20-8 0,-1 1 0,1-1 0,-1-1 0,1 1 0,-1-1 0,1 0 0,0 0 0,-1-1 0,1 0 0,-1 0 0,1-1 0,-1 1 0,0-1 0,1-1 0,-1 1 0,0-1 0,-1 0 0,11-7 0,-14 8 44,0 0 1,0 0-1,0 0 0,0 0 1,-1 0-1,1 0 0,-1 0 0,1-1 1,-1 1-1,0-1 0,0 1 1,0-1-1,0 1 0,1-4 1,-1-20-5174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2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17183,'0'0'720,"115"-34"-368,-22 12 0,6 2-208,9-2 0,1 4 64,-4-1-8,-4 1 40,-13 4-8,-3 6 24,-8 2 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3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1071 11048,'0'0'4946,"13"-2"-4355,-3 1-453,-3 1-39,1-1 0,-1 0 1,0 0-1,0 0 0,0-1 1,0 0-1,0-1 0,0 0 1,0 0-1,7-5 0,1-3 193,1-1-1,-2 0 1,0-1-1,-1-1 1,0 0-1,-1-1 1,0 0-1,15-29 0,6-17 973,25-68-1,-32 70-210,-23 53-837,0 0 0,1 0 0,-1 1-1,1-1 1,1 1 0,-1 0 0,1 0 0,0 0 0,0 1 0,8-6 0,-13 10-200,0 0 0,1 0 0,-1 0 0,1 0 0,-1 0 0,1 0 0,-1 0 0,1 0 0,-1 0 0,1 0 0,-1 0 0,1 0 1,-1 0-1,0 0 0,1 1 0,-1-1 0,1 0 0,-1 0 0,1 0 0,-1 1 0,0-1 0,1 0 0,-1 0 0,0 1 0,1-1 1,-1 1-1,0-1 0,1 0 0,-1 1 0,0-1 0,0 0 0,0 1 0,1-1 0,-1 1 0,0-1 0,0 1 0,0-1 0,0 1 1,0-1-1,0 0 0,0 1 0,0 0 0,7 23 172,-7-23-165,4 20 86,-2 0 0,-1 0 1,0 0-1,-2 0 0,0 0 0,-2 0 0,-9 38 0,-2-4 255,-37 86-1,47-131-292,0-1 1,0 0-1,-1-1 0,0 1 1,0-1-1,-1 0 1,0 0-1,0-1 0,-13 12 1,15-16-28,0 0 0,-1 0 1,1-1-1,-1 0 0,0 1 1,1-2-1,-1 1 0,0 0 0,0-1 1,0 0-1,0 0 0,0-1 1,-1 1-1,1-1 0,0 0 1,0-1-1,0 1 0,0-1 1,-8-2-1,8 2-19,0-1 0,0 0 1,1-1-1,-1 1 0,0-1 0,1 0 0,-1 0 1,1-1-1,0 1 0,0-1 0,1 0 0,-1 0 0,1 0 1,0 0-1,0-1 0,0 1 0,0-1 0,1 0 0,0 0 1,0 0-1,0 0 0,1 0 0,-1 0 0,1 0 1,0-7-1,1 11-30,1 0 0,-1-1 0,0 1 0,1 0 0,-1 0 0,1 0 0,0 0 0,-1-1 1,1 1-1,0 0 0,0 0 0,-1 0 0,1 0 0,0 1 0,0-1 0,0 0 0,0 0 0,0 0 0,0 1 1,1-1-1,-1 1 0,0-1 0,0 1 0,0-1 0,1 1 0,1-1 0,39-7-93,-35 7 83,53-7-75,-30 6 22,-1-2-1,1-1 0,-1-2 0,-1 0 1,49-21-1,81-63-101,-158 91 170,5-3-1,-1 0-1,1 0 1,0 1 0,0-1 0,6-1 0,-10 4 3,0 0 1,0-1-1,0 1 0,0 0 1,-1 0-1,1 0 0,0 0 1,0 0-1,0 0 1,0 0-1,0 0 0,0 0 1,0 0-1,-1 1 1,1-1-1,0 0 0,0 1 1,0-1-1,0 0 0,-1 1 1,1-1-1,0 1 1,0-1-1,-1 1 0,1 0 1,0-1-1,-1 1 1,1 0-1,-1-1 0,1 1 1,-1 0-1,1 0 0,-1-1 1,1 1-1,-1 0 1,0 0-1,0 0 0,1 1 1,1 8 23,-1-1 0,1 1 0,-2-1 0,0 1 1,0-1-1,-2 17 0,0 4 16,-7 82 141,-4 0-1,-48 187 1,55-276-92,-1 1-1,-1-1 1,-1-1 0,-16 29-1,25-51-88,0 0 0,0 0-1,0 0 1,0 0 0,0 0-1,0 1 1,0-1 0,-1 0-1,1 0 1,0 0 0,0 0-1,0 0 1,0 0 0,0 0-1,0 0 1,0 0 0,0 0-1,0 0 1,0 0 0,-1 0-1,1 0 1,0 0 0,0 0-1,0 0 1,0 0 0,0 0-1,0 0 1,0 0 0,0 0-1,0 0 1,0 0 0,-1 0-1,1 0 1,0 0 0,0 0-1,0 0 1,0 0 0,0 0-1,0 0 1,0 0 0,0 0-1,0 0 1,0 0 0,0-1-1,-1 1 1,1 0-1,0 0 1,0 0 0,0 0-1,0 0 1,0 0 0,0 0-1,0 0 1,0 0 0,0 0-1,0 0 1,0-1 0,0 1-1,0 0 1,0 0 0,0 0-1,0 0 1,0 0 0,0 0-1,0 0 1,0 0 0,0-1-1,-2-9 53,-2-26-3,2 0 1,2 0-1,1 0 1,1 0-1,3 1 1,12-53-1,4 8 54,55-134-1,-53 159-74,3 1 0,36-55-1,-43 80-37,2 0-1,0 1 1,2 1-1,50-44 1,-71 69 9,3-3-3,0 0 0,1 1 1,-1 0-1,1 0 0,0 0 1,0 1-1,0 0 0,1 0 1,12-4-1,-18 7 2,0 0 0,0 0 0,0 0 1,-1 0-1,1 0 0,0 1 0,0-1 0,0 0 0,0 1 0,-1-1 1,1 0-1,0 1 0,0-1 0,-1 1 0,1-1 0,0 1 0,-1-1 1,1 1-1,0-1 0,-1 1 0,1 0 0,-1 0 0,1-1 0,-1 1 1,1 0-1,-1 0 0,1 1 0,8 26 21,-7-23-15,1 10 3,0 0 0,-2 1 1,1-1-1,-2 1 0,0-1 0,0 1 1,-2-1-1,0 1 0,-5 19 0,2-17 25,-1-1-1,0 1 0,-1-1 0,-1-1 1,0 1-1,-1-1 0,-19 24 0,24-35-29,0 0-1,0-1 1,0 1-1,-1-1 1,1 0-1,-1 0 1,0-1-1,0 0 1,0 1-1,-1-1 1,1-1-1,-10 4 1,7-4-3,1-1 0,-1 0 1,1-1-1,-1 1 0,1-1 1,-1-1-1,1 1 0,0-1 1,-14-4-1,19 5-1,-1-1 0,1 1 0,-1-1 0,1 0 0,0 0 0,-1 0 0,1 0 0,0-1 0,-1 1 0,1-1 0,0 1 0,0-1 0,-2-2 0,12 10-45,-1 0 0,1-1 1,0 0-1,0 0 0,1-1 0,-1 0 0,1 0 1,0-1-1,9 2 0,95 18-451,-100-22 474,0 0 0,-1 0-1,1-2 1,0 0 0,0 0 0,-1-1 0,1 0-1,-1-2 1,0 1 0,1-1 0,-2-1 0,1 0-1,0-1 1,-1 0 0,12-9 0,-1 0 30,-1-2 0,-1 0 1,0-2-1,-1 0 0,-1-1 0,18-26 1,-26 29 16,-1-1 0,0 0 0,-1 0 0,-1-1 0,-1 0 0,6-30 0,-10 40-7,-1 3 7,0 0 0,-1 0 1,1 0-1,-1 0 0,0 0 0,-1-1 1,0 1-1,-3-11 0,4 15-19,0 1 0,0 0 1,-1 0-1,1-1 0,0 1 0,-1 0 1,1 0-1,-1 0 0,1 0 0,-1 0 1,0-1-1,0 1 0,1 0 0,-1 1 1,0-1-1,0 0 0,0 0 0,0 0 1,0 0-1,0 1 0,0-1 1,0 0-1,0 1 0,-1-1 0,1 1 1,0-1-1,0 1 0,0 0 0,-1 0 1,1-1-1,0 1 0,-1 0 0,1 0 1,0 0-1,0 0 0,-1 0 0,1 1 1,0-1-1,0 0 0,-1 1 0,1-1 1,0 0-1,0 1 0,0 0 0,0-1 1,0 1-1,-1 0 0,0 1 0,-5 3 14,0 0 0,0 1 0,1 0 0,0 1 0,0-1 0,0 1 0,1 1 0,0-1 0,1 1 0,-1-1 0,1 1 0,1 0 0,-3 9 0,1-3 9,1-1 1,1 1-1,0 0 0,1 0 1,0 0-1,1 0 1,2 24-1,0-28-29,1 1 0,1-1 0,0 0 0,0 0 0,1-1 0,0 1 0,1-1 0,0 0 0,1 0 0,-1 0 0,2-1 0,-1 1 0,1-2 0,1 1 0,-1-1 0,1 0 0,0 0 0,1-1 0,12 7 0,-14-10 0,-1-1 0,0 0 0,1 0 0,0-1 0,-1 0 0,1 0 0,0 0 0,-1-1 0,1 0 0,0 0 0,-1-1 0,1 0 0,0 0 0,-1-1 0,10-2 0,3-3 0,0 0 0,0-1 0,32-20 0,-32 15 0,0 0 0,-1-1 0,-1-1 0,23-25 0,54-76 0,-37 43 0,-47 61 0,1-1 0,0 1 0,1 1 0,25-19 0,-34 28 0,0 0 0,1 0 0,-1 0 0,1 0 0,0 0 0,-1 1 0,1 0 0,0-1 0,0 1 0,0 1 0,0-1 0,0 1 0,0-1 0,0 1 0,0 1 0,0-1 0,0 0 0,0 1 0,0 0 0,0 0 0,-1 0 0,1 0 0,0 1 0,0-1 0,3 3 0,-7-4 0,0 0 0,0 0 0,0 0 0,0 0 0,0 0 0,0 0 0,0 0 0,0 0 0,-1 0 0,1 0 0,0 0 0,0 0 0,0 0 0,0 0 0,0 0 0,0 1 0,0-1 0,0 0 0,0 0 0,0 0 0,0 0 0,0 0 0,0 0 0,-1 0 0,1 0 0,0 0 0,0 0 0,0 0 0,0 0 0,0 0 0,0 0 0,0 0 0,0 1 0,0-1 0,0 0 0,0 0 0,0 0 0,0 0 0,0 0 0,0 0 0,0 0 0,0 0 0,0 0 0,0 0 0,0 0 0,0 1 0,0-1 0,0 0 0,0 0 0,0 0 0,0 0 0,0 0 0,0 0 0,1 0 0,-1 0 0,-15 0 0,-17-3 0,19 1 0,0 1 0,1 1 0,-1-1 0,0 2 0,0 0 0,0 0 0,1 2 0,-1-1 0,-21 8 0,25-6 0,0 0 0,0 0 0,0 1 0,1 0 0,0 1 0,0 0 0,0 0 0,1 0 0,-1 1 0,2 0 0,-1 1 0,1-1 0,-6 11 0,7-9 0,1 0 0,0 0 0,0 1 0,1-1 0,1 1 0,-1-1 0,2 1 0,-1 0 0,1 0 0,1 0 0,0 0 0,0 0 0,1 0 0,0 0 0,1 0 0,0-1 0,0 1 0,1 0 0,1-1 0,-1 0 0,2 0 0,-1 0 0,10 14 0,-9-17 0,1 0 0,0-1 0,0 1 0,0-1 0,0-1 0,1 1 0,0-1 0,0 0 0,0 0 0,1-1 0,-1 0 0,1 0 0,0-1 0,-1 0 0,1-1 0,0 1 0,0-1 0,0-1 0,0 0 0,0 0 0,1 0 0,8-2 0,1-1 0,0-1 0,1 0 0,-2-2 0,1 0 0,-1 0 0,0-2 0,0 0 0,25-17 0,-1-4 0,-2-1 0,-1-2 0,-1-1 0,47-57 0,-56 58 0,47-62 0,-70 88 0,-8 9 0,-7 13 0,-3 14 0,1 1 0,-9 33 0,18-52 0,0 0 0,1 0 0,1 1 0,0-1 0,1 0 0,0 1 0,0-1 0,5 23 0,-1-26 0,-1 0 0,1 0 0,0 0 0,1-1 0,0 0 0,8 11 0,-10-15 0,-2-3 0,0 0 0,-1 0 0,1 0 0,0 0 0,0 0 0,0 0 0,0-1 0,0 1 0,0 0 0,1 0 0,-1-1 0,0 1 0,0-1 0,0 1 0,1-1 0,-1 0 0,0 1 0,0-1 0,1 0 0,-1 0 0,2 0 0,0 0 0,0 0 0,0-1 0,0 1 0,1-1 0,-1 0 0,0 0 0,0 0 0,4-3 0,3-2 0,0 0 0,0-1 0,14-13 0,-13 9 0,0-1 0,0 0 0,-1 0 0,12-21 0,28-59 0,-41 76 0,99-234 0,-21-7 0,-48 138 0,-29 93 0,-8 25 0,-2 5 0,-7 45 0,5-37 0,-178 755 0,74-426 0,77-265 0,-3-1 0,-57 98 0,83-164 0,-13 24 0,18-32 0,0 0 0,1 0 0,-1 0 0,0 0 0,0 0 0,0 0 0,0 0 0,0 0 0,0 0 0,0 0 0,0 0 0,0-1 0,0 1 0,-1 0 0,1-1 0,0 1 0,0-1 0,-1 1 0,-1-1 0,2 0 0,1 0 0,-1 0 0,1-1 0,-1 1 0,1 0 0,-1-1 0,1 1 0,0 0 0,-1-1 0,1 1 0,-1-1 0,1 1 0,0-1 0,-1 1 0,1-1 0,0 1 0,-1-1 0,1 1 0,0-1 0,0 1 0,0-1 0,0 0 0,-1 1 0,1-1 0,0 1 0,0-1 0,0-1 0,0-21 0,0 17 0,1-12 0,0 1 0,1-1 0,1 1 0,0 0 0,2 0 0,0 0 0,0 1 0,2 0 0,0 0 0,1 0 0,0 1 0,1 0 0,1 0 0,1 1 0,0 1 0,0 0 0,18-15 0,26-21-267,97-66-1,-98 77 240,0-1 0,-3-3-1,-1-3 1,-3-1-1,-1-2 1,71-100 0,-97 118 54,-1 4 64,-2-1 1,0-1-1,-2-1 0,14-37 0,-13 31 43,-12 27-102,0 0 0,0 0-1,4-16 1,-40 136-31,26-85 0,-16 113 0,20-123 0,2 0 0,0 1 0,0-1 0,2 0 0,0 1 0,6 17 0,-8-33 0,0-1 0,1 1 0,-1-1 0,1 0 0,-1 1 0,1-1 0,-1 0 0,1 0 0,0 1 0,0-1 0,0 0 0,0 0 0,0 0 0,0 0 0,0 0 0,0 0 0,0 0 0,0-1 0,0 1 0,1 0 0,-1 0 0,2 0 0,0-1 0,-1 1 0,1-1 0,0 0 0,-1 0 0,1 0 0,-1 0 0,1 0 0,-1-1 0,1 1 0,-1-1 0,5-1 0,5-3 0,-1 0 0,0-1 0,0-1 0,10-7 0,1-2 0,0 0 0,-2-2 0,0 0 0,31-39 0,-36 39 0,1 1 0,30-25 0,-25 25 0,21-25 0,-40 40 0,0-1 0,0 0 0,0 0 0,-1 0 0,1 0 0,-1 0 0,1 0 0,-1 0 0,1-4 0,-2 6 0,0 0 0,1 0 0,-1 0 0,0 0 0,0 0 0,0 0 0,0 0 0,0 0 0,0 1 0,-1-1 0,1 0 0,0 0 0,0 0 0,-1 0 0,1 0 0,-1 0 0,1 1 0,0-1 0,-1 0 0,1 0 0,-1 1 0,0-1 0,1 0 0,-1 1 0,0-1 0,1 0 0,-1 1 0,0-1 0,0 1 0,1-1 0,-1 1 0,0 0 0,0-1 0,0 1 0,0 0 0,0-1 0,1 1 0,-1 0 0,0 0 0,-1 0 0,-4 0 0,0 1 0,1-1 0,-1 1 0,1 0 0,-1 1 0,1-1 0,0 1 0,0 0 0,0 1 0,0-1 0,0 1 0,-6 4 0,-8 4 0,9-6 0,1 1 0,0 1 0,0-1 0,1 2 0,-1-1 0,2 1 0,-1 0 0,1 1 0,0 0 0,-7 12 0,5-6 0,1 0 0,0 1 0,2 0 0,-1 0 0,-7 33 0,13-44 0,0 1 0,1-1 0,-1 0 0,1 0 0,0 1 0,1-1 0,-1 0 0,1 0 0,0 1 0,0-1 0,1 0 0,-1 0 0,1 0 0,4 8 0,-4-10 0,0 0 0,1 0 0,-1 0 0,1 0 0,0 0 0,-1 0 0,1 0 0,1-1 0,-1 0 0,0 0 0,0 0 0,1 0 0,-1 0 0,1 0 0,0-1 0,-1 0 0,1 0 0,0 0 0,0 0 0,6 0 0,9 0 0,1-1 0,-1-1 0,0-1 0,1-1 0,-1 0 0,0-1 0,30-12 0,5-5 0,65-36 0,56-52 0,-126 75 0,-41 29 0,39-28 0,-43 30 0,-1 0 0,1 0 0,0-1 0,-1 1 0,0-1 0,0 0 0,0 0 0,4-7 0,-7 10 0,0 1 0,0 0 0,-1 0 0,1 0 0,0-1 0,0 1 0,0 0 0,0 0 0,-1 0 0,1 0 0,0-1 0,0 1 0,-1 0 0,1 0 0,0 0 0,0 0 0,0 0 0,-1 0 0,1 0 0,0 0 0,-1 0 0,1 0 0,0 0 0,0-1 0,-1 2 0,1-1 0,0 0 0,0 0 0,-1 0 0,1 0 0,0 0 0,0 0 0,-1 0 0,1 0 0,0 0 0,0 0 0,-1 0 0,1 1 0,0-1 0,0 0 0,0 0 0,-1 1 0,-14 4 0,0 3 0,0 1 0,0 0 0,1 1 0,-24 23 0,12-9 0,-30 41 0,45-51 0,0 1 0,1 0 0,0 0 0,-12 28 0,20-38 0,0-1 0,1 1 0,0 0 0,0 0 0,0 0 0,0 0 0,1 0 0,0 0 0,0 8 0,1-10 0,0 0 0,0 0 0,0 1 0,0-1 0,0 0 0,0 0 0,1 0 0,-1 0 0,1-1 0,0 1 0,0 0 0,0-1 0,0 1 0,1-1 0,-1 0 0,4 3 0,-4-4 0,0 1 0,0-1 0,1 1 0,-1-1 0,1 0 0,-1 0 0,1 0 0,-1 0 0,1 0 0,0-1 0,-1 1 0,1-1 0,0 0 0,-1 0 0,1 1 0,3-2 0,-1 0 0,-1 0 0,1 0 0,0 0 0,0-1 0,-1 1 0,1-1 0,-1-1 0,6-3 0,1-1 0,-1-1 0,0 0 0,-1 0 0,0-1 0,0-1 0,8-12 0,10-18 0,-1-1 0,32-75 0,24-97 0,-20 5 0,-49 154 0,11-104 0,-24 157 0,0-1 0,0 0 0,1 0 0,-1 1 0,0-1 0,-1 0 0,1 0 0,0 1 0,0-1 0,-1 0 0,1 0 0,-1 1 0,-1-4 0,2 5 0,-1 0 0,1-1 0,0 1 0,-1 0 0,1 0 0,0 0 0,-1-1 0,1 1 0,-1 0 0,1 0 0,-1 0 0,1 0 0,0 0 0,-1 0 0,1 0 0,-1 0 0,1 0 0,-1 0 0,1 0 0,0 0 0,-1 0 0,1 0 0,-1 0 0,1 0 0,0 1 0,-1-1 0,1 0 0,-1 0 0,1 0 0,0 1 0,-1-1 0,1 0 0,-1 1 0,-3 3 0,-1 0 0,1 0 0,0 1 0,0-1 0,1 1 0,-6 8 0,-6 15 0,2 1 0,0 0 0,2 0 0,1 1 0,-11 60 0,-10 163 0,25-185 0,2 38 615,0 8-1821,2-96-233,-1 0 1,-5 18-1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16783,'0'0'2200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3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13464,'0'0'4711,"90"-60"-4439,-39 56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1179 10248,'0'0'3385,"11"-17"-2792,117-185 1070,-84 120-863,-3-1 0,-4-1 1,-4-3-1,39-157 0,-59 188-373,-4 16 390,5-41-1,-13 64 195,-1 17-1000,0 0 0,0 0 1,-1 0-1,1-1 0,0 1 0,0 0 1,0 0-1,0 0 0,0 0 0,0 0 0,0 0 1,0 0-1,0 0 0,0 0 0,0 0 0,0 0 1,0 0-1,0 0 0,-1 0 0,1 0 0,0 0 1,0 0-1,0 0 0,0 0 0,0 0 0,0 0 1,0 0-1,0 0 0,0 0 0,0 0 0,-1 0 1,1 0-1,0 0 0,0 0 0,0 0 0,0 0 1,0 0-1,0 0 0,0 0 0,0 0 0,0 0 1,0 0-1,0 0 0,0 0 0,-1 0 0,1 0 1,0 0-1,0 0 0,0 0 0,0 1 0,0-1 1,0 0-1,0 0 0,0 0 0,0 0 0,0 0 1,0 0-1,0 0 0,0 0 0,0 0 0,0 0 1,0 0-1,0 1 0,0-1 0,0 0 0,0 0 1,0 0-1,0 0 0,0 0 0,-12 30 531,-83 244 442,-101 260-69,159-446-757,-127 274 833,160-354-909,0 0 1,-1 0-1,0-1 0,0 1 0,-1-1 0,0 0 1,0-1-1,-8 7 0,14-13-73,0 0-1,-1 1 0,1-1 1,0 0-1,-1 1 1,1-1-1,0 0 0,-1 0 1,1 1-1,0-1 1,-1 0-1,1 0 0,-1 0 1,1 0-1,-1 0 1,1 0-1,0 0 0,-1 1 1,1-1-1,-1 0 1,1 0-1,-1-1 0,1 1 1,-1 0-1,1 0 1,0 0-1,-1 0 1,1 0-1,-1 0 0,1-1 1,0 1-1,-1 0 1,1 0-1,-1-1 0,-2-16 128,9-19-114,-3 27-31,0-1 0,1 1 0,1 0 0,0 0 0,0 1 0,0 0 0,8-8 0,50-52-62,-13 25 12,3 3-1,110-66 1,-128 85 37,11-7-4,144-91-44,-132 78 146,61-53 0,-78 51 86,-38 40-110,-1 0 0,1 0 0,-1-1 0,0 1 0,0-1 0,-1 1 0,1-1 0,-1 1 0,0-1 0,1 0 0,-2 0 0,2-6 0,-12 29 625,-4 2-527,-12 23 197,-34 74 1,54-103-280,0 0 0,1 0 0,1 1 0,1 0 0,0 0 0,1 0 0,0 0 0,1 0 0,3 23 0,-2-36-51,0 0 0,0 0-1,1 0 1,0 0 0,-1 0-1,1 0 1,0 0 0,0 0-1,1-1 1,-1 1 0,1 0-1,-1-1 1,1 1-1,0-1 1,0 0 0,0 1-1,0-1 1,4 3 0,-2-3-11,-1-1 0,0 1 0,0-1 1,1 0-1,-1 0 0,1 0 0,-1 0 1,1-1-1,-1 0 0,1 1 0,-1-1 0,1 0 1,-1-1-1,1 1 0,5-2 0,3-1-2,0 0 0,0-1 0,-1-1 0,1 0 0,-1 0 0,0-1 0,0-1 0,-1 1 0,18-16 0,3-7 1,42-47 0,-64 65-4,10-11 17,-1-1 0,-1-1 0,-1 0 0,-2-1 0,0-1 0,-1 0 0,-2-1 1,-1 0-1,-1 0 0,8-43 0,-16 63 6,0 0 1,0 1 0,-1-1 0,0 0-1,0 0 1,-2-9 0,2 15-18,-1 0 1,1 0-1,-1 0 1,1 0-1,-1 1 1,1-1-1,-1 0 1,0 0-1,1 1 1,-1-1-1,0 1 0,1-1 1,-1 0-1,0 1 1,0-1-1,0 1 1,0 0-1,1-1 1,-1 1-1,0 0 1,0-1-1,0 1 0,0 0 1,0 0-1,0 0 1,0 0-1,0 0 1,-1 0-1,-1 0 17,0 0 0,0 0 1,-1 0-1,1 1 0,0-1 0,0 1 0,-5 2 0,2 0-12,1 1 0,-1 0 0,1 0-1,0 1 1,0-1 0,0 1-1,1 0 1,0 0 0,-1 1 0,-5 10-1,-5 11 39,-11 29 0,22-47-48,-28 84-2,15-40 0,11-35 0,0 1 0,1 0 0,1-1 0,0 2 0,1-1 0,2 0 0,0 32 0,2-49 0,-1 0 0,1 0 0,-1 0 0,1 0 0,0 0 0,0-1 0,0 1 0,0 0 0,0 0 0,0 0 0,1-1 0,-1 1 0,1-1 0,-1 1 0,1-1 0,-1 0 0,1 1 0,0-1 0,0 0 0,-1 0 0,1 0 0,0 0 0,0 0 0,0-1 0,0 1 0,0-1 0,0 1 0,4-1 0,6 2 0,0 0 0,0-2 0,18 0 0,-9-2 0,-1-1 0,1-1 0,-1-1 0,0-1 0,-1-1 0,1 0 0,-1-2 0,32-19 0,-26 12 0,-2-1 0,0-1 0,-1-2 0,-1 0 0,27-33 0,-22 20 0,-2-1 0,-1-1 0,22-45 0,-13 14 0,-4-1 0,38-138 0,-53 149 0,-2 0 0,-3 0 0,-2-1 0,-3-74 0,-3 121 0,-1 1 0,0-1 0,-4-15 0,5 24 0,0 0 0,0 0 0,-1 0 0,1 0 0,-1 0 0,1 0 0,-1 0 0,1 0 0,-1 0 0,1 1 0,-1-1 0,0 0 0,0 0 0,1 0 0,-1 1 0,0-1 0,-2-1 0,2 2 0,0 0 0,0 0 0,0 0 0,0 0 0,0 0 0,0 0 0,0 1 0,0-1 0,0 0 0,1 0 0,-1 1 0,0-1 0,0 1 0,0-1 0,0 1 0,0-1 0,1 1 0,-1-1 0,0 1 0,0 0 0,1-1 0,-1 1 0,0 0 0,0 1 0,-13 14 0,1 1 0,0 0 0,1 1 0,1 1 0,-9 20 0,1 5 0,-17 57 0,10-12 0,-24 152 0,42-176 0,3 0 0,2 0 0,7 80 0,-3-133 0,1 0 0,0 0 0,1 0 0,5 17 0,-7-26 0,0 0 0,0-1 0,0 1 0,0-1 0,1 1 0,-1-1 0,1 0 0,-1 1 0,1-1 0,0 0 0,0 0 0,0 0 0,0 0 0,0-1 0,0 1 0,0 0 0,1-1 0,-1 0 0,1 1 0,-1-1 0,1 0 0,-1 0 0,1-1 0,0 1 0,4 0 0,2-1 0,1 0 0,0-1 0,0-1 0,0 0 0,-1 0 0,1-1 0,-1 0 0,18-8 0,3-5 0,35-24 0,-57 35 0,235-168 0,-242 172 0,-1 1 0,1 0 0,-1 0 0,1 0 0,-1-1 0,1 1 0,-1 0 0,0-1 0,1 1 0,-1 0 0,1-1 0,-1 1 0,0-1 0,1 1 0,-1 0 0,0-1 0,1 1 0,-1-1 0,0 1 0,0-1 0,0 1 0,1-1 0,-1 1 0,0-1 0,0 1 0,0-1 0,0 1 0,0-1 0,0 1 0,0-1 0,0 0 0,0 1 0,0-1 0,0 0 0,-2 1 0,1 0 0,0 0 0,0-1 0,0 1 0,0 0 0,0 0 0,0 0 0,-1 0 0,1 0 0,0 0 0,0 1 0,0-1 0,0 0 0,0 1 0,0-1 0,0 0 0,0 1 0,-2 0 0,-34 15 0,0 2 0,1 2 0,-47 33 0,65-39 0,0 0 0,0 1 0,2 1 0,0 1 0,0 1 0,2 0 0,-20 32 0,29-41 0,0 1 0,1-1 0,0 1 0,1 0 0,0-1 0,-2 16 0,4-22 0,1 1 0,0 0 0,-1 0 0,1 0 0,0 0 0,1 0 0,-1 0 0,1-1 0,-1 1 0,1 0 0,1 0 0,-1-1 0,0 1 0,1-1 0,0 1 0,-1-1 0,1 1 0,1-1 0,-1 0 0,4 4 0,-4-6 0,1 1 0,-1 0 0,1-1 0,-1 0 0,1 1 0,0-1 0,-1 0 0,1-1 0,0 1 0,0 0 0,0-1 0,0 0 0,0 1 0,0-1 0,0 0 0,0-1 0,-1 1 0,6-1 0,2-1 0,0-1 0,0 0 0,0 0 0,9-5 0,-2 0 0,-1-2 0,-1 0 0,0 0 0,0-1 0,-1-1 0,-1-1 0,0 0 0,0 0 0,10-17 0,7-11 0,-3-1 0,25-52 0,-21 30 0,-2-2 0,21-80 0,19-144 0,-48 140 0,-19 123 0,-1-1 0,-1 1 0,-5-40 0,5 65 0,0 0 0,0 0 0,-1 0 0,1 0 0,-1 0 0,1 0 0,-1 0 0,1 1 0,-1-1 0,0 0 0,0 0 0,0 1 0,0-1 0,0 0 0,0 1 0,-1-1 0,1 1 0,0 0 0,-1-1 0,1 1 0,-3-2 0,2 3 0,0 0 0,0 0 0,0 0 0,1 0 0,-1 0 0,0 0 0,0 0 0,0 1 0,0-1 0,0 0 0,0 1 0,1 0 0,-1-1 0,0 1 0,1 0 0,-1 0 0,0 0 0,1 0 0,-1 0 0,1 1 0,-2 1 0,-7 6 0,0 1 0,1 0 0,0 0 0,0 1 0,1 0 0,1 1 0,0-1 0,1 2 0,-6 12 0,-1 7 0,2 2 0,-11 45 0,13-37 0,3-1 0,1 1 0,2 0 0,1 1 0,7 56 0,-3-75 0,2 1 0,0-1 0,2 1 0,1-1 0,1-1 0,0 1 0,2-2 0,1 1 0,1-1 0,21 30 0,-31-49 0,0-1 0,0 1 0,1 0 0,-1 0 0,1-1 0,-1 1 0,1-1 0,0 0 0,0 0 0,0 0 0,0 0 0,0 0 0,0-1 0,1 0 0,-1 1 0,1-1 0,-1 0 0,1-1 0,-1 1 0,1 0 0,-1-1 0,1 0 0,-1 0 0,1 0 0,0-1 0,-1 1 0,1-1 0,-1 1 0,1-1 0,-1 0 0,0-1 0,1 1 0,-1-1 0,0 1 0,0-1 0,5-4 0,5-2 0,-1-1 0,0 0 0,0-1 0,19-23 0,36-52 0,-31 36 0,59-87 0,-95 136 0,1-1 0,-1 0 0,1 0 0,-1 1 0,1-1 0,-1 0 0,1 1 0,-1-1 0,1 1 0,0-1 0,-1 1 0,1-1 0,0 1 0,0-1 0,-1 1 0,1 0 0,0-1 0,0 1 0,-1 0 0,1-1 0,1 1 0,-2 1 0,1-1 0,-1 1 0,0-1 0,1 1 0,-1 0 0,0-1 0,0 1 0,0-1 0,1 1 0,-1 0 0,0-1 0,0 1 0,0 0 0,0-1 0,0 1 0,0-1 0,0 1 0,0 0 0,-1-1 0,1 2 0,-11 43 0,11-43 0,-15 48 0,-2-2 0,-2 0 0,-2 0 0,-2-2 0,-2-1 0,-2-1 0,-36 45 0,35-62 0,28-26 0,-1-1 0,1 1 0,-1-1 0,1 0 0,-1 1 0,1-1 0,-1 0 0,0 1 0,1-1 0,-1 0 0,1 0 0,-1 0 0,0 1 0,1-1 0,-1 0 0,0 0 0,1 0 0,-1 0 0,-1 0 0,2-1 0,0 1 0,-1-1 0,1 0 0,0 1 0,-1-1 0,1 1 0,0-1 0,0 0 0,-1 1 0,1-1 0,0 0 0,0 1 0,0-1 0,0 0 0,0 1 0,0-1 0,0 0 0,0 1 0,0-1 0,0 0 0,0 1 0,1-1 0,-1 0 0,1 0 0,0-7 0,1 1 0,1-1 0,0 1 0,0 0 0,0 0 0,1 0 0,0 0 0,0 1 0,0-1 0,1 1 0,0 0 0,1 1 0,-1-1 0,1 1 0,0 0 0,0 0 0,1 1 0,-1 0 0,1 0 0,0 0 0,11-3 0,4-1 0,0 1 0,1 2 0,0 0 0,0 1 0,45-1 0,-59 4 251,0 2 0,0-1 0,15 3 0,-22-3-444,-1 0 0,1 1 0,0-1 0,-1 0 0,1 1 0,-1 0 0,1-1 0,-1 1 0,1 0 0,-1-1 0,1 1 0,-1 0 0,0 0 0,1 0 0,-1 0 0,0 1 0,0-1 0,0 0 0,0 0 0,0 1 0,0-1-1,0 1 1,0-1 0,0 1 0,0 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17183,'0'0'1424,"58"-26"-1016,-28 18 8,11-4-256,3 3 16,8 5-400,-1 4-8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47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8136,'0'0'11585,"-3"16"-11136,-18 110 395,17-72-323,3 1-1,2-1 1,9 57-1,-10-111-518,7 52 373,2 56 1113,-9-106-656,1-6-309,3-18-124,3-29-245,-7 50-130,4-28 97,20-128 555,-17 125-421,1 0-1,22-54 1,-30 85-246,0 1 1,0-1-1,0 1 1,0-1-1,1 0 1,-1 1-1,0-1 1,1 1-1,-1-1 0,1 0 1,-1 1-1,0-1 1,1 1-1,-1 0 1,1-1-1,-1 1 1,1-1-1,0 1 1,-1 0-1,1-1 1,0 1-1,0 0-2,-1 0-1,1 0 1,-1 0 0,1 0-1,-1 1 1,1-1 0,-1 0-1,0 0 1,1 1 0,-1-1-1,1 0 1,-1 1 0,0-1-1,1 0 1,-1 1 0,0-1-1,1 1 1,-1-1 0,0 0-1,0 1 1,1 0 0,10 34 135,-10-31-134,15 70 218,7 90 0,-18-130-131,1 22 262,-6-57-351,0 1 0,0 0-1,1 0 1,-1 0 0,0 0 0,0-1-1,0 1 1,0 0 0,1 0 0,-1 0 0,0 0-1,0 0 1,0 0 0,1 0 0,-1-1-1,0 1 1,0 0 0,0 0 0,1 0 0,-1 0-1,0 0 1,0 0 0,0 0 0,1 0-1,-1 0 1,0 0 0,0 0 0,0 0 0,1 0-1,-1 1 1,0-1 0,0 0 0,0 0-1,1 0 1,-1 0 0,0 0 0,0 0-1,0 0 1,0 0 0,1 1 0,-1-1 0,0 0-1,0 0 1,0 0 0,0 0 0,0 1-1,0-1 1,1 0 0,-1 0 0,0 0 0,0 1-1,0-1 1,0 0 0,0 0 0,0 0-1,0 1 1,0-1 0,0 0 0,0 0-1,0 0 1,0 1 0,0-1 0,0 0 0,11-14 141,27-48 95,22-33 34,-50 81-228,1 0-1,1 1 1,0 0 0,19-15-1,-27 24-24,1 1 0,-1 0-1,1 0 1,-1 1 0,1 0-1,0-1 1,7-1 0,-10 4-11,-1-1-1,1 1 1,-1 0 0,1 0 0,-1-1-1,1 1 1,0 0 0,-1 0 0,1 1 0,-1-1-1,1 0 1,-1 0 0,1 1 0,-1-1-1,1 1 1,-1-1 0,1 1 0,-1 0 0,1 0-1,-1-1 1,0 1 0,1 0 0,-1 0-1,0 0 1,0 0 0,0 1 0,0-1-1,0 0 1,1 2 0,7 13 73,0 1 0,-1 1 0,-1-1 0,-1 1 0,6 25 0,12 96 478,-21-119-548,1-11 650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6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730 2 9440,'0'0'2714,"-13"-1"-2222,2 1-384,-1 0-1,1 0 1,0 1-1,0 1 1,0-1 0,0 2-1,0 0 1,-18 7-1,-99 48 1150,-158 97 0,257-136-870,0 1 1,2 1 0,-48 46 0,71-62-172,0 0 0,0 0 0,0 0-1,-4 10 1,8-15-203,0 0-1,0 1 1,0-1-1,0 0 1,0 0-1,0 0 1,0 0-1,0 0 0,1 1 1,-1-1-1,0 0 1,0 0-1,0 0 1,0 0-1,0 0 1,1 0-1,-1 1 1,0-1-1,0 0 1,0 0-1,0 0 1,1 0-1,-1 0 1,0 0-1,0 0 1,0 0-1,1 0 1,-1 0-1,0 0 1,0 0-1,0 0 1,1 0-1,-1 0 1,0 0-1,0 0 1,0 0-1,0 0 1,1 0-1,-1 0 1,0-1-1,0 1 1,0 0-1,1 0 1,11-3 96,5-5-2443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4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411 693 10152,'0'0'6048,"-12"-9"-5539,-39-32-40,47 38-395,-1 0 0,0 1 0,0-1 0,-1 1 0,1 0 0,0 0 0,-1 1 0,1 0 0,-1 0 0,1 0 0,-1 0 0,0 1 0,-7 0 0,-1 2 115,1 0-1,-1 0 0,-20 7 0,20-4-15,0 0 0,0 1-1,0 1 1,1 0 0,0 0 0,-18 14-1,24-15-44,1 0-1,-1 0 1,1 0-1,0 1 1,0 0-1,0 0 1,1 0-1,0 1 1,1 0-1,0 0 1,0 0-1,-3 11 1,6-15-61,0 0 1,0 0-1,0 0 0,1 1 0,0-1 1,-1 0-1,2 0 0,-1 1 0,0-1 1,1 0-1,0 0 0,0 0 0,0 1 1,1-1-1,-1 0 0,1-1 0,0 1 1,2 4-1,0-3 0,0 0 0,0 0 0,1 0-1,-1 0 1,1-1 0,0 0 0,1 0 0,-1 0 0,0-1-1,1 0 1,8 4 0,-6-4-8,0 0 1,1 0-1,-1-1 0,1 0 0,-1-1 1,1 0-1,0 0 0,12-1 1,-15 0-24,0 0 0,-1-1 0,1 0 1,0 0-1,0-1 0,-1 0 1,1 0-1,-1 0 0,0 0 0,0-1 1,0 0-1,9-6 0,-5 1 17,-1-1 0,0 0 0,0 0 0,-1-1 0,0 0 0,-1 0-1,0-1 1,-1 0 0,6-15 0,3-14 149,11-53 0,-17 60-96,10-44 219,-4 0 1,-2-1 0,-5 0-1,-3-134 1,-4 188-242,-2-27 75,2 48-138,-1 0 0,0 0 1,1 0-1,-1 0 0,0 0 0,-1 0 0,1 0 1,0 0-1,-1 0 0,0 0 0,1 1 0,-4-4 0,4 5-17,1 1-1,0 0 0,0 0 0,0-1 1,0 1-1,-1 0 0,1 0 0,0 0 1,0 0-1,0-1 0,-1 1 0,1 0 0,0 0 1,0 0-1,0 0 0,-1 0 0,1 0 1,0-1-1,0 1 0,-1 0 0,1 0 0,0 0 1,0 0-1,-1 0 0,1 0 0,0 0 1,-1 0-1,1 0 0,0 0 0,0 0 1,-1 0-1,1 1 0,0-1 0,0 0 0,-1 0 1,1 0-1,0 0 0,0 0 0,0 0 1,-1 1-1,1-1 0,0 0 0,0 0 0,0 0 1,-1 1-1,1-1 0,0 0 0,0 0 1,0 0-1,0 1 0,0-1 0,-1 0 0,1 0 1,0 1-1,-4 17 40,3-14-38,-7 53 33,2 0 0,3 0 0,2 1 0,8 68 0,7-11 123,32 125 0,-14-136 127,-16-61 60,-12-36-314,0-10 295,1-13-2288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86 11544,'0'0'4673,"-1"-10"-4305,-3-30-27,4 39-294,0 0 0,0 0-1,0 0 1,0 0 0,0 0-1,1 0 1,-1-1 0,0 1 0,0 0-1,1 0 1,-1 0 0,1 0 0,-1 1-1,1-1 1,-1 0 0,1 0-1,0 0 1,-1 0 0,1 0 0,0 1-1,0-1 1,-1 0 0,1 1-1,0-1 1,0 0 0,0 1 0,0-1-1,1 1 1,28-7 621,-21 6-479,-7 0-133,0 0 0,1 1-1,-1 0 1,0-1 0,1 1-1,-1 0 1,1 0 0,-1 0 0,0 1-1,1-1 1,-1 0 0,0 1-1,1-1 1,-1 1 0,0 0 0,0 0-1,4 2 1,-2 1 24,0-1 0,0 1 0,0 0 0,0 1 0,-1-1 0,4 6 0,-5-7-55,12 18 416,-2 0-1,0 1 1,12 34 0,-12-10 577,-10-36-734,1 0 0,-1-1-1,2 1 1,3 9 0,-4-12-36,0 1 0,-1-1 0,0 1 1,-1 0-1,0 0 0,0-1 0,0 10 0,3 26 233,-1-30-272,0-1-1,1 1 1,9 22-1,-11-31-172,-1-1 0,1 0 0,0 0 0,0-1 0,0 1 1,0 0-1,1 0 0,-1-1 0,1 0 0,-1 1 0,1-1 0,0 0 0,0 0 0,0 0 0,0-1 0,0 1 0,0-1 0,1 0 0,-1 0 0,4 1 0,-1-1 9,-1-1 1,0 0-1,0-1 0,1 1 0,-1-1 0,0 0 1,0 0-1,0-1 0,0 0 0,0 0 0,0 0 1,0 0-1,-1-1 0,1 1 0,5-6 0,-2 2 41,0 0 0,-1 0 0,0-1 0,0-1 0,0 1 0,-1-1 0,7-10 0,-4-1 135,-1-1 1,0 0 0,-1 0 0,5-30 0,-8 32-13,1-15 161,-5 28-294,1-1 0,0 0 0,0 0 0,0 1 1,0-1-1,1 0 0,3-6 0,11-30-44,-13 32-26,0-1-1,1 2 1,0-1-1,10-15 1,-12 22-6,0 1 1,0-1-1,0 1 1,0 0-1,0-1 0,1 1 1,-1 0-1,1 0 1,0 1-1,0-1 0,-1 1 1,1-1-1,0 1 1,0 0-1,1 0 0,-1 0 1,0 0-1,0 1 1,6-1-1,14-2 0,-15 1 0,0 1 0,0 1 0,12 0 0,-19 0 0,0 0 0,1 1 0,-1-1 0,0 1 0,1 0 0,-1-1 0,0 1 0,0 0 0,1 0 0,-1-1 0,0 1 0,0 0 0,0 0 0,0 1 0,0-1 0,0 0 0,0 0 0,-1 0 0,1 1 0,0-1 0,-1 0 0,1 0 0,-1 1 0,1-1 0,-1 1 0,0-1 0,1 1 0,-1-1 0,0 0 0,0 1 0,0-1 0,0 3 0,0 2 0,-1-1 0,1 1 0,-1 0 0,0-1 0,0 1 0,0-1 0,-3 7 0,-2 0 882,1-5-5848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12160,'0'0'12682,"9"-11"-12213,-2 3-360,-4 4-64,0 0 0,0 1 0,0-1 0,1 0 0,-1 1 0,1 0 0,0 0 0,0 0 0,0 0 0,1 1 0,-1-1 0,0 1 0,1 0 0,0 1 0,-1-1 0,1 1 0,5-1 0,15 0 297,0 2 1,-1 0 0,32 6-1,74 17 1259,-99-17-1090,12 1 491,-39-4-1386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11352,'0'0'10991,"15"2"-10532,16 0-116,0-1-1,54-5 1,421-24 2484,-339 25-2172,238 14 1211,-402-10-1847,37 1 455,-38-2-447,1 0-1,0 0 0,0-1 1,-1 1-1,1 0 0,0-1 1,0 0-1,-1 0 0,1 0 0,-1 0 1,3-1-1,-4 1-42,-1 1 1,0-1-1,1 1 0,-1-1 1,0 1-1,0-1 0,1 1 1,-1-1-1,0 1 0,0-1 1,0 1-1,0-1 0,0 1 1,0-1-1,0 1 0,0-1 1,0 0-1,0 1 0,0-1 1,0 1-1,0-1 0,0 1 1,-1-1-1,1 1 0,0-1 1,0 1-1,-1-1 0,1 0 1,-3-4-3975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418 293 10344,'0'0'3389,"-14"7"-2714,-4 1-491,-13 6 357,-1 2-1,-49 33 0,36-11 311,3 2 1,-74 88-1,110-121-729,1-1-1,1 1 1,-1 0-1,1 0 1,0 0-1,-3 8 1,7-13-88,-1 0 1,0 0-1,1 0 1,-1 0 0,1 0-1,-1 1 1,1-1-1,0 0 1,0 0 0,0 0-1,0 0 1,1 0-1,-1 0 1,0 0-1,1 0 1,-1 0 0,1 0-1,0 0 1,0 0-1,0 0 1,0 0 0,0 0-1,0-1 1,0 1-1,1 0 1,-1-1 0,1 1-1,1 1 1,2 0 28,-1 1-1,1-1 1,0 0 0,0 0 0,0-1 0,0 1 0,1-1-1,-1-1 1,1 1 0,-1-1 0,1 0 0,-1 0-1,10 0 1,-7-1 18,0-1-1,1 0 1,-1 0-1,0-1 1,0 0-1,0 0 1,0-1-1,13-7 1,-6 3 35,-2-2 0,1 1 0,-1-2 1,-1 0-1,0 0 0,0-1 0,-1-1 1,0 0-1,-1 0 0,10-16 1,5-14 237,-1-1 1,17-46-1,-24 48-8,-2 0 0,15-68 0,3-90 962,-35 184-1121,0 9 50,0 9 370,-1 19-503,0 1 0,2-1 0,2 42-1,-1-18-16,0-34-65,12 403 848,-9-348-560,0-57-202,4-12-304,8-15-426,-3 0-3317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12664,'0'0'8566,"-4"11"-7965,-14 43 61,-3 7 689,-21 97-1,36-121-616,-2 75 1,8-92-382,1 0 1,1-1 0,1 1-1,1-1 1,10 33-1,-11-48-267,-1 0-1,0 0 0,1 0 0,0 0 0,0 0 0,0 0 0,1-1 0,-1 1 0,1-1 1,-1 0-1,1 0 0,0-1 0,0 1 0,1-1 0,-1 0 0,0 0 0,1 0 1,0 0-1,-1-1 0,1 0 0,5 1 0,-1 0 48,0-1 0,0 0-1,0 0 1,0-1 0,1 0 0,-1 0 0,0-1-1,0-1 1,0 1 0,12-5 0,-12 3-38,44-20 608,-50 22-836,0-1 0,0 0 0,-1 0 0,1 0 0,0 0 0,-1 0 0,0 0 0,1-1 0,-1 1 0,0-1 0,0 1-1,-1-1 1,1 0 0,2-4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15680,'0'0'2855,"18"0"-2193,193-17 1164,61-10 2142,-254 26-3484,11-6 356,-19 3-4089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15 124 10544,'0'0'11153,"-3"-11"-10508,-6-30-12,6 30 1219,19 9-162,79-10-31,-16 2-1012,2-2 260,0 2 0,85 2 0,-45 2 308,-121 6-1215,0 0 0,1 0 0,-1 0 0,1 0 0,-1 0 0,1 0 0,-1 0 0,0 1 0,1-1 0,-1 0 0,0 0 0,1 0 0,-1 1 0,1-1 0,-1 0 0,0 0 0,0 1 0,1-1 0,-1 0 0,0 1 0,1-1 0,-1 0 0,0 1 0,0-1 0,0 0 0,1 1 0,-1-1 0,0 1 0,0-1 0,0 0 0,0 1 0,0-1 0,0 1 0,0-1 0,0 1 0,-1 11 0,1-12 0,0 0 0,-1 19-611,-5-9-4962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7:5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11352,'0'0'6857,"-9"3"-6211,-29 12 4,29-11 1243,55 4 412,170 5-38,-133-11-1596,33-2 265,22 1 246,-117-1-738,1 0 0,33-6 0,21 0 1572,-74 6-2028,-1 0 0,1-1 0,-1 1-1,0 0 1,1-1 0,-1 1 0,1-1 0,-1 0 0,0 1-1,1-1 1,0-1 0,4-2-4223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3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7736,'0'0'4984,"1"13"-4578,-1 135 765,5 137 1615,-2-205-446,2-128-2189,-5 32-2490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6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0 405 10040,'0'0'3020,"12"-8"-2559,-2 2-356,4-4 99,0 0 0,-1 0-1,22-24 1,34-41 847,92-93 1968,-82 97-1025,-78 70-1934,0 0 1,0 0-1,0 0 1,0 0-1,0 0 1,0 0-1,1 1 1,-1-1 0,0 0-1,0 1 1,1-1-1,-1 1 1,0-1-1,1 1 1,-1 0-1,1-1 1,1 1-1,-3 0-31,1 0 1,0 1-1,-1-1 0,1 0 0,-1 1 0,1-1 0,0 0 0,-1 1 0,1-1 1,-1 1-1,1-1 0,-1 1 0,1-1 0,-1 1 0,0 0 0,1-1 0,-1 1 1,0-1-1,1 1 0,-1 0 0,0-1 0,0 1 0,1 0 0,-1 0 0,1 8 101,0-1 0,0 1 0,-1-1 0,-1 13 0,1-7-77,0 9 68,-1 9 110,2 1 1,1-1-1,8 44 0,-8-72-257,-1-1 0,0 0 0,1 1 0,0-1 0,0 0 0,0 0 0,3 4 0,1 1-2812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12864,'0'0'3838,"11"-1"-3675,189-19 359,124-6 490,-272 26-553,-32 0-2682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1 10040,'0'0'3088,"-10"0"-2863,8 0-212,-16-1 123,0 2 0,0 0 0,0 1 0,1 1 0,-23 6 0,-2 7 373,-79 43-1,102-49-364,1 2 0,1 0 0,0 1-1,1 1 1,0 0 0,-18 22 0,31-32-97,-1 0 0,1 1 0,1-1 0,-1 0 1,1 1-1,0 0 0,0 0 0,0-1 0,0 1 0,1 0 0,0 0 0,-1 6 0,2-8-20,0 0 1,0 0-1,1 0 0,-1 0 0,1 0 1,0 0-1,-1 0 0,1 0 0,1-1 1,-1 1-1,0 0 0,1-1 0,-1 1 1,1-1-1,0 1 0,-1-1 0,1 0 1,0 0-1,1 0 0,-1 0 0,0 0 1,4 2-1,0 0 11,0 0 0,1 0 0,-1-1 1,1 0-1,0 0 0,0-1 0,0 1 1,0-2-1,1 1 0,-1-1 0,0 0 0,1 0 1,-1-1-1,13-1 0,-9-1 18,0 0 0,0 0 0,-1-1 0,1-1 0,-1 0 1,0 0-1,0-1 0,0 0 0,12-9 0,-10 5 27,0 0 1,-1 0 0,0-1-1,-1 0 1,0-1 0,-1 0-1,0 0 1,0-1-1,-2-1 1,1 1 0,-2-1-1,1 0 1,-2-1 0,0 0-1,5-21 1,-7 16 549,1-34 0,-14 85 281,-9 326-454,14-194-266,2-106-117,0 134 269,4-182-222,1 0-1,0 0 1,4 11 0,3-2-323,-9-19 152,0 0-1,0 0 1,0 0 0,0 1 0,0-1 0,0 0 0,0 0 0,0 0 0,0 0 0,0 1-1,0-1 1,1 0 0,-1 0 0,0 0 0,0 0 0,0 0 0,0 0 0,0 1 0,0-1-1,1 0 1,-1 0 0,0 0 0,0 0 0,0 0 0,0 0 0,1 0 0,-1 0 0,0 0-1,0 0 1,0 0 0,1 0 0,-1 0 0,0 0 0,0 0 0,0 0 0,0 0 0,1 0-1,-1 0 1,0 0 0,0 0 0,0 0 0,0 0 0,1 0 0,-1 0 0,0 0-1,0 0 1,0 0 0,0-1 0,1 1 0,-1 0 0,0 0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28 132 5824,'0'0'3689,"-4"9"-3404,1 1-193,2-7-49,0 0-1,0 1 1,0-1-1,-1 0 1,1 0-1,-1 0 1,1 0 0,-1 0-1,0-1 1,-5 6-1,9 1 537,-2-3 619,2-12 2268,-1 5-3427,0-1 0,-1 1 0,1 0 0,0-1 0,0 1 1,1 0-1,-1 0 0,0 0 0,0 0 0,1 0 0,-1 0 0,2-1 1,7-6 124,90-84 739,-76 71-692,-19 16-156,0 0-1,0 1 0,0 0 1,1 0-1,0 0 0,-1 1 1,1-1-1,1 1 0,-1 1 1,9-4-1,-13 6-41,-1-1 0,1 1 0,-1-1 0,1 1 0,-1-1 0,1 1 0,0 0 0,-1 0 0,1 0 0,-1 0 0,1 0 0,0 0 0,-1 0 0,1 0 0,-1 1 0,1-1 0,0 1 0,-1-1 0,1 1 0,-1 0 0,0-1 0,1 1 0,-1 0 0,1 0 0,-1 0 0,0 0 0,0 0 0,0 0 0,0 0 0,1 1 0,-1-1 0,-1 0 0,1 1 0,0-1 0,0 0 0,0 1 0,-1-1 0,1 1 0,0 2 0,4 14 51,-1 1 0,0 0 0,-1-1-1,0 37 1,2 11 54,1-28-5,1 0-1,16 48 1,-21-82-83,-1 1 1,1-1 0,-1 0-1,1-1 1,0 1-1,1 0 1,-1 0-1,0-1 1,1 0 0,0 1-1,0-1 1,0 0-1,0 0 1,1-1 0,-1 1-1,6 3 1,-7-6-8,0 0 0,0 0 0,-1 0 0,1 0 0,0-1 0,0 1 0,-1 0 0,1-1 0,0 1 1,-1-1-1,1 1 0,0-1 0,-1 0 0,1 0 0,2-2 0,21-16 137,-16 10-91,0-1 0,-1 0-1,0-1 1,-1 1 0,12-23 0,21-63 357,-29 67-165,1-1 1,18-28-1,-26 50-197,0 1 1,0 0 0,1 0-1,0 0 1,1 1 0,0 0-1,0 0 1,0 0 0,0 1-1,1 0 1,9-6 0,-2 3 7,1 0 1,1 1 0,0 1 0,0 0-1,0 1 1,0 1 0,1 1-1,-1 0 1,1 1 0,19 0 0,-16 2-4,-15-1-45,1 0-1,-1 1 1,1 0 0,-1 0-1,0 1 1,1-1-1,-1 1 1,0 0-1,0 1 1,1-1-1,-1 1 1,0 0-1,0 0 1,7 5-1,25 14 251,-37-21-201,-10 6-94,2-6-148,3 0-2854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14568,'0'0'2775,"14"6"-2627,-4-1-114,2 0 9,-1 0-1,1-1 0,0 0 1,0 0-1,0-2 1,23 3-1,102 10 413,107 6 421,-141-15-355,-66-2 65,1-2 1,68-4 0,-93 0-181,-8 2-3140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 0 12760,'0'0'4265,"-18"11"-4020,-198 142 512,149-98-500,-355 311 1834,414-358-1898,0 0-1,0 1 1,1-1-1,0 2 1,-8 12-1,16-22-177,-1 0 0,0 0 0,0 0 0,0 0-1,0 0 1,0 0 0,0 0 0,0 0 0,0 0 0,1 0 0,-1 0 0,0 0-1,0 0 1,0 0 0,0 0 0,0 0 0,0 0 0,0 1 0,0-1 0,0 0-1,0 0 1,1 0 0,-1 0 0,0 0 0,0 0 0,0 0 0,0 0 0,0 0-1,0 0 1,0 0 0,0 0 0,0 0 0,0 1 0,0-1 0,0 0 0,0 0 0,0 0-1,0 0 1,0 0 0,0 0 0,0 0 0,0 0 0,0 1 0,0-1 0,0 0-1,0 0 1,0 0 0,0 0 0,0 0 0,0 0 0,13-8 54,-8 4-58,0-1-181,0 1 1,0-1-1,0 0 1,-1 0 0,0-1-1,4-6 1,-4 6-1628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13864,'0'0'3723,"10"10"-3573,65 70 120,40 71 356,-61-73-276,-32-51-132,2-1 0,28 25 0,-13-13 227,-37-36-374,0 1-1,1-1 1,-1 0 0,1 0 0,-1 0-1,1 0 1,0 0 0,-1-1 0,6 3-1,-7-4-154,0 0-1,0 0 0,0 0 1,0 0-1,0-1 0,0 1 1,-1 0-1,1 0 0,0-1 1,0 1-1,0 0 0,0-1 1,0 1-1,-1-1 0,1 1 1,0-1-1,0 1 0,-1-1 1,1 0-1,0 1 0,-1-1 1,1 0-1,-1 1 0,1-1 1,-1 0-1,1 0 0,-1 0 1,1 0-1,-1 1 0,1-3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12552,'0'0'3879,"0"13"-3653,-1 97 240,2 158 816,1-223-1032,14 143 1489,-16-185-1739,4 18 865,-2-19-278,-2-12-192,0-35-551,0 32-2427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5 307 14272,'0'0'3825,"-2"-10"-3685,2 8-136,-1-3 6,0-1 0,1 1 0,-1 0 0,1-1 0,1 1 0,-1-1 0,1 1 0,-1-1 0,2 1-1,-1 0 1,0-1 0,1 1 0,0 0 0,6-10 0,3-1 16,1 0 0,0 0-1,2 1 1,-1 1 0,2 0 0,0 1 0,1 1-1,0 0 1,20-11 0,-21 15 26,1 0 0,0 1-1,0 1 1,0 0 0,1 1 0,0 1 0,0 1 0,0 0-1,0 1 1,31 1 0,-46 1-34,0 0 0,0 0 0,0 0-1,0 0 1,0 1 0,0-1 0,0 1 0,0-1 0,0 1 0,0 0-1,0-1 1,0 1 0,0 0 0,0 1 0,0-1 0,-1 0 0,1 0-1,2 3 1,-3-2-5,0 0-1,-1-1 1,1 1 0,-1 0-1,1 0 1,-1-1-1,0 1 1,1 0 0,-1 0-1,0 0 1,0-1-1,0 1 1,-1 0-1,1 0 1,0 0 0,-1-1-1,1 1 1,-1 0-1,1 0 1,-1-1-1,-1 3 1,-3 7 24,-1 0 0,0 0 0,-1-1 0,0 0 0,-1 0 1,0-1-1,-14 14 0,-74 54 210,35-29-55,54-43-167,-6 5 69,1 1 0,0 0 0,0 1 0,1 0 0,-10 15 0,20-27-80,1 1-1,0 0 1,-1 0-1,1 0 0,0 0 1,-1 0-1,1-1 0,0 1 1,0 0-1,0 0 1,0 0-1,0 0 0,0 0 1,0 0-1,0 0 0,0 0 1,0 0-1,0 0 1,1-1-1,-1 1 0,0 0 1,1 0-1,-1 0 1,0 0-1,1-1 0,-1 1 1,1 0-1,0 0 0,-1-1 1,1 1-1,-1 0 1,2 0-1,28 20 217,-21-17-212,117 59 266,-5-4-64,-67-28-140,51 31 105,-93-54-134,0 1-1,-1 0 0,0 1 0,-1 1 0,0 0 0,9 12 0,-17-21-29,0 1 0,0 0 1,-1 0-1,1 0 0,-1 0 1,1 0-1,-1 0 0,0 1 1,-1-1-1,1 0 0,0 0 1,-1 1-1,0-1 0,0 0 1,0 1-1,0-1 1,-1 7-1,0-6 0,-1 1 1,0 0-1,0-1 1,0 0 0,0 1-1,-1-1 1,0 0-1,0 0 1,0 0-1,0 0 1,-4 3-1,-3 2 22,-1-1 0,0 1-1,0-2 1,-1 0 0,0 0-1,-1-1 1,-22 8 0,15-8 17,-1-1 0,0 0 0,-1-2 0,1-1 1,-1 0-1,-29-2 0,37-1-24,1 0 0,-1-1 0,1 0 0,0-1 0,0-1 1,0 0-1,0-1 0,1 0 0,0-1 0,0 0 0,-15-11 0,10 5-205,13 10 227,0-1 0,0 0-1,1 0 1,-1 0 0,1 0 0,-4-5 0,6 6-382,0 0 1,-1 1 0,1-1 0,1-1 0,-1 1 0,0 0 0,0 0 0,1 0-1,-1-4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5 147 15272,'0'0'3863,"-2"-11"-3744,1 3-87,0-1 1,1 1-1,0-11 0,1 18-26,-1 0 0,0 0 0,0 0-1,1 0 1,-1 0 0,1 0-1,-1 0 1,1 0 0,-1 0 0,1 1-1,-1-1 1,1 0 0,0 0-1,-1 1 1,1-1 0,0 0 0,0 1-1,0-1 1,-1 1 0,1-1-1,0 1 1,0-1 0,0 1 0,0 0-1,0-1 1,0 1 0,1 0-1,44-15 217,1 3-1,93-12 0,100 8 373,-79 19-64,-100-1-1121,0-1 1,94-13-1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0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38 6128,'0'0'8088,"-11"-7"-7800,-38-18-6,47 24-256,-1 0-1,1 0 0,-1 0 1,1 1-1,-1-1 1,1 1-1,-1 0 0,0-1 1,1 1-1,-1 0 1,1 1-1,-1-1 0,1 0 1,-1 1-1,1-1 1,-1 1-1,1 0 0,-1 0 1,1 0-1,0 0 1,-1 0-1,1 1 0,0-1 1,0 1-1,0-1 1,-3 4-1,-2 0 57,-7 5 44,1 1-1,0 0 1,0 1 0,2 1-1,-1 0 1,2 0 0,-18 29-1,24-35-85,0-1-1,1 1 0,0 0 1,0 1-1,1-1 0,0 0 0,0 1 1,1-1-1,0 1 0,0 0 1,1-1-1,0 1 0,0 0 1,1-1-1,0 1 0,0-1 1,1 1-1,-1-1 0,2 1 0,2 6 1,-2-9-8,0 0-1,0 0 1,1 0 0,-1-1-1,1 0 1,0 1 0,0-1 0,0-1-1,1 1 1,-1-1 0,1 1-1,0-1 1,0-1 0,0 1 0,0-1-1,1 0 1,-1 0 0,1 0-1,-1-1 1,1 0 0,8 1 0,-3-1 22,0 0-1,0-1 1,1 0 0,-1-1 0,0 0 0,-1-1 0,1 0 0,0-1 0,0 0 0,11-5-1,-10 2 15,0 1 0,-1-2 0,0 1 0,0-1 0,0-1 0,-1 0 0,-1-1 0,1 0 0,-1 0 0,-1-1 0,0 0 0,0 0 0,-1-1 0,0 0 0,-1 0-1,0-1 1,-1 0 0,0 0 0,-1 0 0,0 0 0,-1-1 0,2-13 0,-5 20 1,0 1 0,-1 0 1,1-1-1,-1 1 0,0 0 0,-2-7 0,-1-6 228,4 17-268,-1 0 0,1 0 0,-1-1 0,1 1 0,-1 0 0,1 0 0,-1 0 0,1 0 0,-1 0 0,0 0 0,0 0 0,1 1 0,-1-1 0,0 0 0,0 0 0,0 0 0,0 1 0,0-1 0,0 1-1,-2-2 1,2 2-3,1 0 0,-1-1 0,0 1 0,1 0 0,-1 0 0,0 0 0,1 0 0,-1 0 0,0 0 0,1 0 0,-1 0 0,0 0 0,1 0 0,-1 0 0,0 0-1,1 0 1,-1 0 0,0 1 0,1-1 0,-1 0 0,0 1 0,1-1 0,-1 0 0,1 1 0,-1-1 0,1 1 0,-1-1 0,1 0 0,-1 1 0,1 0 0,-1-1 0,1 1-1,-1-1 1,1 2 0,-3 5 12,1-1 0,0 1 0,1 0 0,-1 0 0,1 0 0,1 1 0,-1 6 0,0 5-4,-5 599 519,19-476-423,1 51 297,-12-175-246,-1-16-36,0-13-127,-1-1-3088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9:57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13 160 6224,'0'0'8289,"-2"-10"-7796,-6-27-35,6 27 823,2 9-1182,1 0-1,0 1 1,-1-1 0,1 0 0,0 0-1,0 0 1,-1 1 0,1-1 0,0 1-1,0-1 1,0 0 0,0 1 0,0 0-1,1-1 1,27-4 433,37-3-1,13-1-91,118-36 817,-141 37-738,-46 7-277,0 0 0,-1 0 0,1 0-1,0-2 1,-1 1 0,14-6 0,-23 8-248,0 0 1,1 0-1,-1 0 0,0 0 1,0 0-1,1 0 1,-1 0-1,0-1 0,0 1 1,1 0-1,-1 1 0,0-1 1,0 0-1,1 0 1,-1 0-1,0 0 0,0 0 1,1 0-1,-1 0 0,0 0 1,0 0-1,0 0 1,1 1-1,-1-1 0,0 0 1,0 0-1,0 0 0,1 0 1,-1 1-1,0-1 0,0 0 1,0 0-1,0 0 1,0 1-1,1-1 0,-1 0 1,0 0-1,0 0 0,0 1 1,0-1-1,0 0 1,0 0-1,0 1 0,0-1 1,0 0-1,0 0 0,0 1 1,0-1-1,0 0 1,0 0-1,0 1 0,0-1 1,0 0-1,0 0 0,0 1 1,-1-1-1,1 0 0,0 0 1,0 1-1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0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11600,'0'0'3137,"3"13"-2772,0-1-265,1 2 25,-1 0 0,0 0 0,-1 0 0,0 19 1,-35 392 2138,0-1-307,33-418-1820,0 0 1,0 0-1,0-1 1,1 1-1,0-1 1,3 9-1,-1-15 18,1-1 0,0 0 0,0 0 1,-1 0-1,1 0 0,4-5 0,11-6 47,1 1 0,22-10 1,29-18 163,-62 34-318,5-4 69,28-14-1,-37 22-95,-1 0 0,1 0 0,-1 1-1,1-1 1,0 1 0,0 0 0,0 1-1,-1-1 1,1 1 0,0 0 0,7 1 0,4 1 34,3 0 63,-1 2 0,34 9 0,-51-12-117,0-1 1,-1 0-1,1 0 0,0 1 0,0-1 1,-1 0-1,1 0 0,0 0 1,-1 1-1,1-1 0,0 0 0,0 0 1,0 0-1,-1 0 0,1-1 1,0 1-1,-1 0 0,1 0 1,0 0-1,0-1 0,1 1 0,-2-1 23,0 1 0,1-1 0,-1 0 0,0 1 0,1-1 0,-1 1-1,0-1 1,0 0 0,1 1 0,-1-1 0,0 1 0,0-1 0,0 0 0,0 1-1,0-1 1,0 0 0,0 1 0,0-1 0,0-1 0,-12-32-2421,11 31 1392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0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15376,'0'0'4415,"9"-6"-4375,5-4-25,1 1 0,0 0 0,0 1 0,1 1 0,0 1 0,0 0 0,34-7 0,-15 9 91,0 2 0,0 1-1,51 5 1,-47-3 267,-38-1-282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18591,'0'0'-46,"11"-2"4,62-5 38,-1 2 0,75 6-1,-128 0-189,3 0 576,1 1 1,23 5-1,-41-6-525,1 0 1,-1 1-1,0-1 1,0 1-1,-1 0 0,1 1 1,0-1-1,-1 1 0,1 0 1,-1 0-1,0 0 0,0 1 1,0-1-1,4 6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12360,'0'0'2440,"11"-7"-2191,-3 2-208,23-15 170,50-23 0,-72 39-157,0-1-1,1 2 0,0-1 0,-1 2 1,1-1-1,0 1 0,0 1 0,0 0 1,0 0-1,0 1 0,18 1 1,-25 0-24,1 0 0,-1 1 1,0-1-1,0 1 1,0-1-1,0 1 0,0 0 1,-1 0-1,1 0 1,0 0-1,-1 1 0,0-1 1,1 1-1,-1 0 1,0-1-1,0 1 1,-1 0-1,1 0 0,-1 0 1,1 0-1,-1 1 1,0-1-1,1 6 0,2 8 86,-1-1 0,-1 1 0,0 24-1,-1-31-73,-1 64 266,-1-53-109,0 0 1,2-1-1,0 1 0,2 0 0,0-1 1,10 33-1,-11-46-174,-1-4 37,0 0 0,0-1-1,0 1 1,0 0 0,0 0-1,1-1 1,2 4-1,-3-5-43,0 0 0,-1-1 0,1 1 0,0 0-1,0-1 1,0 1 0,0-1 0,0 0 0,0 1 0,0-1-1,0 0 1,0 1 0,0-1 0,0 0 0,0 0-1,0 0 1,0 0 0,0 0 0,0 0 0,0 0-1,0 0 1,0 0 0,0-1 0,0 1 0,0 0-1,0-1 1,1 0 0,8-3-2513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0 12864,'0'0'2753,"-16"6"-2338,-24 10-212,1 2 0,-53 33 0,-57 57 226,61-43-132,30-23-10,53-39-234,1 1 1,0-1-1,1 1 0,-1 0 0,-4 6 1,7-8-26,0-1 0,0 1 0,0-1 0,0 1 1,1 0-1,-1-1 0,0 1 0,1 0 1,-1 0-1,1-1 0,0 1 0,-1 0 1,1 0-1,0-1 0,0 1 0,0 0 1,0 0-1,1 3 0,0-5-10,0 1-1,-1-1 0,1 1 1,0-1-1,0 0 1,-1 1-1,1-1 1,0 0-1,0 1 1,0-1-1,-1 0 0,1 0 1,0 0-1,0 0 1,0 0-1,0 0 1,0 0-1,-1 0 1,1 0-1,1 0 0,19-3-1692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11656,'0'0'1918,"-10"9"-1747,-12 11-60,2 1 0,1 1 1,0 1-1,-17 30 0,20-23 48,1 0 1,2 1-1,1 0 1,2 1-1,1 0 1,1 1 0,2 0-1,1 0 1,2 1-1,1-1 1,2 1-1,1-1 1,7 45-1,-4-57-4,1-1-1,1 1 0,1-1 1,1-1-1,0 1 1,2-1-1,0-1 0,1 0 1,26 32-1,-33-45-105,0-1-1,0 0 1,1 0-1,0 0 1,0-1-1,0 0 1,0 0-1,1 0 1,-1 0-1,1-1 1,-1 0 0,1 0-1,0 0 1,0-1-1,0 0 1,0 0-1,12 0 1,-4-2-458,1 0 1,0-1-1,-1 0 1,0-1-1,25-8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1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11760,'0'0'1568,"13"8"-1059,15 11-182,-1 1-1,0 0 1,37 39 0,-45-38-186,-1 2 0,0 0 1,-2 1-1,0 0 0,18 42 1,-28-51-79,0 0 0,-1 1 0,0 0 0,-2 0 0,0 0 0,0 1 0,-2-1 0,0 1 1,-1-1-1,0 1 0,-4 20 0,-3-8 65,0 0 1,-2 0-1,-1-1 0,-2 0 1,-17 33-1,-85 126 840,106-175-890,-24 27-2050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8:26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4816,'0'0'12095,"13"6"-11689,-3-1-322,-3 0-14,1-1-1,0 0 1,1-1-1,-1 1 1,1-2-1,-1 1 1,1-1 0,0-1-1,16 2 1,258 13 1476,-266-15-1460,31 4 292,49 13 1,-61-10 85,0-1 0,65 2 0,-98-8-392,1-2 1,-1 1-1,1 0 1,0-1-1,-1 1 0,1-1 1,-1 0-1,1 0 0,-1-1 1,0 1-1,0-1 1,7-3-1,4-10-2830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0:56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1 5320,'0'0'13274,"-3"10"-12939,-105 275 1252,38-103-792,40-103-462,-42 123 624,67-183-825,4-13-12,-1 1 0,1 0 0,-2-1 0,-3 10 0,-5-11 155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1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5416,'0'0'11153,"9"11"-10779,-5-5-320,-2-2-21,1 0-1,0 0 1,0-1-1,0 1 1,0-1-1,1 1 1,-1-1-1,1 0 1,0 0-1,0-1 1,0 1-1,0-1 1,1 0-1,-1 0 1,0 0-1,1-1 1,0 0-1,-1 1 1,8-1-1,95 4 832,202-17 0,-200 0 18,189-44-1,-268 50-682,38-13 298,-62 17-434,-1 0 0,-1 0 0,1 0 0,0-1 0,-1 0 0,1 0 0,-1 0 0,0 0 0,0-1 0,5-5 0,-4 5-10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0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603 770 10248,'0'0'1786,"-11"-1"-1408,-1 0-294,1 1 1,0-1-1,0 2 1,0 0-1,0 0 1,-1 1-1,-10 3 1,-48 19 395,0 3 0,2 3 0,-66 40 0,113-58-258,1 1 0,-19 17 0,31-24-118,1 1 0,0 0-1,0 0 1,1 1 0,0-1 0,0 1 0,1 1 0,-4 8 0,8-15-81,0 0 0,0-1 0,0 1 0,0 0 0,1 0 0,-1 0 0,1 0 0,-1 0 0,1 0 0,0 0 0,0 0 0,0 0 0,0 0 1,0 0-1,0 0 0,1 0 0,-1 0 0,0 0 0,1 0 0,0 0 0,0 0 0,-1 0 0,1 0 0,0-1 0,0 1 0,1 0 0,-1-1 0,0 1 0,0-1 0,1 1 0,-1-1 0,1 0 0,-1 1 0,1-1 1,0 0-1,0 0 0,-1 0 0,1 0 0,3 1 0,0 0 29,1 0-1,0-1 1,1 1 0,-1-1 0,0 0 0,0-1 0,0 1-1,1-1 1,-1 0 0,0-1 0,13-2 0,-4-2 48,1 0 0,-1-1 0,-1-1 0,1 0 1,-1-1-1,0-1 0,-1 0 0,0-1 0,19-18 0,-7 2 102,-1 0-1,-1-2 1,26-40 0,-29 35-76,-2 0 1,-1-1-1,19-57 1,24-111 178,-54 178-276,9-32 64,-3-1 0,-2-1 1,-3 0-1,0-93 0,-15 89 47,8 62-140,0 0 1,0 0-1,0 0 0,0 1 0,0-1 0,-1 0 0,1 0 0,0 0 1,0 0-1,0 0 0,0 0 0,0 0 0,0 0 0,0 0 0,-1 0 0,1 0 1,0 0-1,0 0 0,0 0 0,0 0 0,0 0 0,0 0 0,-1 0 1,1 0-1,0 0 0,0 0 0,0 0 0,0 0 0,0 0 0,0 0 0,-1 0 1,1 0-1,0 0 0,0 0 0,0 0 0,0 0 0,0 0 0,0 0 1,0 0-1,0 0 0,-1 0 0,1-1 0,0 1 0,0 0 0,0 0 0,0 0 1,0 0-1,0 0 0,0 0 0,0 0 0,0-1 0,0 1 0,0 0 1,0 0-1,0 0 0,0 0 0,0 0 0,0 0 0,0-1 0,0 1 0,0 0 1,0 0-1,0 0 0,0 0 0,0 0 0,-8 10-5,-12 37-23,3 0 0,1 1 0,-18 99 0,2 155 183,30-264-81,5 50-1,-1-73-29,0 0 0,0 0-1,2-1 1,-1 1 0,2-1 0,8 18-1,-11-28-19,0 0 0,0 0 0,0-1 0,1 1-1,-1-1 1,1 1 0,0-1 0,0 0 0,0 0-1,1-1 1,-1 1 0,1-1 0,-1 1 0,1-1-1,0 0 1,0 0 0,0-1 0,0 1 0,7 1-1,-3-2 24,1 0-1,0-1 0,-1 0 0,1 0 0,0-1 1,-1 0-1,1-1 0,15-4 0,-8 1 12,0-1-1,0-1 0,0 0 0,-1-1 1,-1-1-1,1 0 0,-1-1 1,13-12-1,12-16 187,42-49-1,-40 42-4,-38 42-215,-2 2 1,0 0 0,0 0 0,0-1 1,0 1-1,0 0 0,0 0 0,0 0 1,0-1-1,0 1 0,-1-1 0,1 1 1,-1 0-1,1-1 0,-1 1 0,1-3 1,-26 62 344,18-33-313,1 1-1,-4 35 0,8-50-34,2-1 0,0 1 0,0-1-1,0 1 1,1-1 0,1 1 0,0-1-1,1 0 1,3 11 0,-5-19-12,0 1 1,0-1 0,0 0-1,0 0 1,0 0-1,0 0 1,1 0 0,-1 0-1,1 0 1,-1-1-1,1 1 1,0 0 0,0-1-1,-1 0 1,1 1-1,0-1 1,0 0-1,1 0 1,-1 0 0,0 0-1,0 0 1,0 0-1,1-1 1,-1 1 0,0-1-1,1 0 1,-1 0-1,3 0 1,2 0 20,0-1 0,-1-1 1,1 1-1,0-1 0,-1 0 0,1-1 0,-1 0 1,10-5-1,6-5 56,0-1 1,-1-1-1,-1-1 0,0 0 1,-2-2-1,0 0 0,0-1 1,-2-1-1,26-39 0,-15 10 147,-24 45-207,1 0 1,0 1 0,0-1 0,0 1 0,0 0 0,1 0 0,-1 0 0,8-4 0,1 0 3,-5 3-23,1 0 0,0 1 0,0 0-1,0 0 1,0 1 0,0 0 0,12 0 0,3-2 4,-23 4-12,0 0 0,0-1 0,0 1 0,0 0 0,0 0 1,0 0-1,0 1 0,0-1 0,0 0 0,0 0 0,0 0 0,0 1 0,0-1 1,0 0-1,0 1 0,-1-1 0,1 1 0,0-1 0,0 1 0,0 0 0,-1-1 1,1 1-1,0 0 0,-1-1 0,1 1 0,0 0 0,-1 0 0,1 0 1,-1-1-1,0 1 0,1 0 0,-1 0 0,1 0 0,-1 0 0,0 0 0,0 0 1,0 0-1,0 0 0,1 0 0,-1 0 0,0 0 0,-1 1 0,1 7 1,0-1 0,-1 0 0,-2 15 0,2-21-1,-23 100 0,20-78 0,2-17 0,1-1 0,0 1 0,0-1 0,0 8 0,1-12 0,0 0 0,1 0 0,-1 0 0,0 0 0,1 0 0,-1 0 0,1 0 0,0-1 0,0 1 0,0 0 0,0 0 0,0-1 0,0 1 0,0-1 0,0 1 0,0-1 0,1 1 0,1 1 0,2 0 2,-1 0-1,1 0 1,0 0 0,0 0-1,0-1 1,0 0 0,1 0-1,-1 0 1,1-1 0,-1 0-1,1 0 1,-1 0 0,1-1-1,0 0 1,-1 0 0,8-1-1,7-2 10,1-1-1,-1 0 0,22-9 0,-26 8-7,1-2 18,0-1 0,-1 0-1,0 0 1,0-2 0,-1 0 0,-1-1 0,1-1-1,-2 0 1,0 0 0,0-2 0,18-25-1,-29 36-12,0-2-1,0 1 0,0 0 1,-1 0-1,0 0 0,1-5 1,-2-9 6,-1 18-14,1-1 0,0 1 0,0-1 0,0 1 0,-1 0 0,1-1 0,0 1 0,-1-1 0,1 1 0,0 0 0,-1-1 0,1 1 0,0 0 0,-1 0 0,1-1 0,-1 1 0,1 0 0,-1 0 0,1-1 0,-1 1 0,1 0 0,0 0 0,-1 0 0,1 0 0,-1 0 0,1 0 0,-1 0 0,0 0 0,-6 0-3,-1 1 0,1 0 0,0 1 0,0 0 1,0 0-1,0 0 0,0 1 0,0 0 0,0 1 0,1-1 1,0 1-1,0 0 0,0 1 0,0 0 0,1 0 0,-1 0 1,1 0-1,1 1 0,-1 0 0,1 0 0,0 0 0,0 0 1,1 1-1,-1-1 0,2 1 0,-1 0 0,1 0 0,0 0 1,0 0-1,1 1 0,-1 7 0,2-11 5,0 0-1,0 0 1,1 0 0,-1 0-1,1 1 1,0-1 0,0 0-1,1 0 1,-1 0 0,1-1-1,0 1 1,0 0 0,0-1-1,0 1 1,1-1-1,5 6 1,-3-4 3,0-1 1,0-1-1,0 1 0,1-1 1,-1 0-1,1 0 0,0-1 1,0 0-1,0 0 1,7 2-1,11 0 27,0-1 1,0-1-1,1-1 1,38-4-1,14-5 70,-1-4-1,0-3 0,0-3 0,85-33 0,-140 43-61,10-3 70,1 1 0,37-6 0,-64 15-61,-8 0-17,-13 3-2,-23 13-16,1 1 1,-55 32-1,86-44-11,1 0 1,-1 1-1,1 0 1,0 0 0,0 1-1,1 0 1,-1 0-1,-6 11 1,12-17-3,-1 1 1,1-1 0,0 1 0,0 0-1,-1-1 1,1 1 0,0 0-1,0-1 1,0 1 0,0 0 0,0-1-1,0 1 1,0 0 0,0-1-1,0 1 1,0 0 0,1-1 0,-1 1-1,0 0 1,0-1 0,1 1-1,-1 0 1,0-1 0,1 1 0,0 0-1,16 12 21,-9-9-16,-1-2 0,1 1 0,14 3 0,-6-4 7,0-1 0,0-1-1,0 0 1,0-1 0,0 0-1,0-2 1,0 0 0,25-8-1,10-6 39,59-30-1,-80 31-35,0-1 0,-1-1 0,-1-1 0,-1-2-1,-1-1 1,0-1 0,-2-1 0,-1-1 0,-1-1 0,24-37 0,-5-1 27,-3-2 1,-3-1 0,39-110 0,-63 149-29,-2 0 1,-1-1 0,-1 0-1,-1 0 1,-2-1 0,1-37-1,-5 67-6,0-1-1,0 0 1,0 0-1,0 0 0,0 1 1,0-1-1,0 0 0,0 0 1,0 0-1,0 1 1,0-1-1,0 0 0,0 0 1,-1 1-1,1-1 0,0 0 1,-1 0-1,1 1 1,0-1-1,-1 0 0,1 1 1,-1-1-1,1 0 0,-1 1 1,0-1-1,1 1 0,-1-1 1,1 1-1,-1-1 1,0 1-1,1 0 0,-2-1 1,0 1 5,0 0 1,0 0-1,0 1 1,1-1-1,-1 1 1,0-1-1,0 1 1,1 0-1,-1 0 1,1 0-1,-1 0 1,1 0-1,-3 2 1,-8 6 72,1 2 1,-14 15-1,25-26-84,-12 14 65,1 1 0,1 0-1,0 1 1,2 0 0,-1 1 0,-7 23 0,-29 111 249,37-120-254,-13 65 320,-16 168-1,35-249-352,1-4 46,0 1 1,0-1-1,1 1 1,0-1-1,4 19 1,-4-28-65,1 1 0,0-1 0,0 1 1,0-1-1,0 1 0,0-1 1,0 1-1,1-1 0,-1 0 0,1 0 1,0 0-1,0 0 0,0 0 1,0 0-1,0 0 0,0-1 0,0 1 1,0-1-1,1 1 0,-1-1 0,0 0 1,1 0-1,-1 0 0,1 0 1,0 0-1,-1-1 0,1 1 0,0-1 1,3 0-1,5 1-11,0-1 0,0-1 0,0 0 0,0 0 0,0-1 0,0-1 0,10-3 0,76-32 0,-61 22 0,-5 2 0,36-24 0,-114 107 0,43-62 0,0 0 0,1 0 0,0 0 0,0 0 0,1 0 0,-1 0 0,2 1 0,-2 10 0,3-17 0,0 0 0,0 0 0,0-1 0,1 1 0,-1 0 0,0 0 0,1-1 0,-1 1 0,1 0 0,-1 0 0,1-1 0,-1 1 0,1 0 0,-1-1 0,1 1 0,0-1 0,-1 1 0,1-1 0,0 1 0,-1-1 0,1 1 0,0-1 0,0 0 0,0 1 0,-1-1 0,1 0 0,0 0 0,0 1 0,0-1 0,0 0 0,1 0 0,28 1 0,-2-4 0,0-2 0,52-14 0,52-28 0,-27 9 0,6 3 0,-136 60 0,-1-1 0,25-23 0,-1 1 0,1-1 0,0 0 0,-1 1 0,1-1 0,0 1 0,0 0 0,0-1 0,0 1 0,0 0 0,0 0 0,0-1 0,1 1 0,-1 0 0,1 0 0,-1 0 0,1 0 0,0 0 0,0 0 0,0 0 0,0 0 0,0 0 0,0 0 0,1 0 0,-1 0 0,0 0 0,1-1 0,0 1 0,-1 0 0,1 0 0,0 0 0,0-1 0,0 1 0,0 0 0,0-1 0,0 1 0,1-1 0,1 3 0,2 0 0,0 0 0,0-1 0,0 1 0,1-1 0,-1-1 0,1 1 0,-1-1 0,1 1 0,0-2 0,0 1 0,9 1 0,0-1 0,1-1 0,-1 0 0,1-2 0,-1 1 0,1-2 0,20-4 0,-29 5 0,0-1 0,0 0 0,-1 0 0,1-1 0,-1 0 0,1 0 0,-1-1 0,0 1 0,0-1 0,-1 0 0,1-1 0,-1 1 0,0-1 0,0-1 0,-1 1 0,6-8 0,-9 11 0,1 0 0,-1 0 0,0-1 0,0 1 0,0-1 0,0 1 0,0-1 0,0 1 0,-1-1 0,0 1 0,1-1 0,-1 0 0,0 1 0,0-1 0,0 0 0,0 1 0,-1-1 0,1 1 0,-1-1 0,0 0 0,0 1 0,1 0 0,-2-1 0,1 1 0,0-1 0,0 1 0,-1 0 0,1 0 0,-1 0 0,0 0 0,1 0 0,-1 0 0,-2-1 0,-2-2 0,0 1 0,0 0 0,0 0 0,0 1 0,0 0 0,-1 0 0,0 1 0,1-1 0,-1 1 0,-14-2 0,-16-2 0,27 3 0,0 1 0,0 1 0,-1-1 0,1 2 0,-1-1 0,-11 2 0,15 1 0,13-1 0,15-2 0,93-21 0,-21 6 0,-40 8 0,-46 7 0,-1 0 0,1 0 0,0 1 0,0 0 0,-1 0 0,1 1 0,0-1 0,9 4 0,-14-4 0,0 1 0,1 0 0,-1 0 0,0 0 0,0 0 0,0 0 0,0 0 0,-1 1 0,1-1 0,0 1 0,0-1 0,-1 1 0,1-1 0,-1 1 0,0 0 0,1 0 0,-1 0 0,0 0 0,0 0 0,0 0 0,0 0 0,-1 0 0,1 0 0,0 1 0,-1-1 0,0 0 0,1 0 0,-1 3 0,0 4 0,0-4 0,1 0 0,-1 0 0,1 1 0,0-1 0,0 0 0,0 0 0,3 6 0,-3-10 0,-1 0 0,1 1 0,0-1 0,0 0 0,0 0 0,0 0 0,0 0 0,0 0 0,0 0 0,1-1 0,-1 1 0,0 0 0,0-1 0,1 1 0,-1 0 0,0-1 0,1 0 0,-1 1 0,0-1 0,1 0 0,-1 0 0,1 1 0,-1-1 0,1 0 0,-1 0 0,0-1 0,1 1 0,-1 0 0,1 0 0,-1-1 0,0 1 0,3-2 0,97-29 0,177-79 0,-275 108 0,6-2 0,-1 1 0,0-1 0,1 2 0,15-4 0,-23 5 0,1 1 0,-1 0 0,0 0 0,1 0 0,-1-1 0,1 2 0,-1-1 0,1 0 0,-1 0 0,1 0 0,-1 1 0,0-1 0,1 0 0,-1 1 0,1 0 0,-1-1 0,0 1 0,0 0 0,1 0 0,-1-1 0,0 1 0,0 0 0,0 0 0,0 0 0,0 0 0,0 1 0,0-1 0,0 0 0,-1 0 0,1 1 0,0-1 0,-1 0 0,1 1 0,-1-1 0,1 0 0,0 3 0,1 13 0,0 0 0,-1 1 0,0-1 0,-2 0 0,-4 33 0,4-47 55,1-1-1,-1 0 1,0 1 0,0-1-1,0 0 1,0 0 0,0 0-1,0 1 1,-1-1-1,1 0 1,-1-1 0,1 1-1,-1 0 1,0 0 0,0-1-1,0 1 1,-3 2 0,-1-2-875,1 1 0,0-1 1,0 0-1,-1 0 0,-8 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4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0 477 5520,'0'0'3720,"9"-10"-3138,11-15-289,65-82 992,-80 100-1209,155-214 2184,-148 204-1989,-9 13-101,-1 0-1,1 0 1,1 0-1,-1 0 1,1 0-1,-1 1 1,8-6 0,-10 9-98,-1 0 1,0 1 0,1-1-1,-1 1 1,0-1 0,0 1 0,1-1-1,-1 1 1,0-1 0,0 1-1,0-1 1,1 1 0,-1-1 0,0 1-1,0-1 1,0 1 0,0-1-1,0 1 1,0-1 0,0 1 0,0-1-1,-1 1 1,1-1 0,0 1 0,0-1-1,0 1 1,-1 0 0,-3 33 325,1-15-91,0 11 28,0 1 0,3-1 0,0 0-1,10 59 1,-9-80-230,1 0 1,0-1-1,1 1 0,-1 0 0,2-1 0,7 15 0,-9-21-78,0 1 0,0-1 0,0 0 0,0 1 0,0-1 0,0 0 0,1-1 1,-1 1-1,1 0 0,-1-1 0,1 1 0,0-1 0,-1 0 0,1 0 0,0 0 0,0 0 0,0 0 0,0-1 0,0 1 0,0-1 0,0 0 0,0 0 0,0 0 0,3-1 0,14-2 63,-1-2 0,0 0 0,0-1 0,-1-1 0,1-1 0,27-15 0,-44 21-80,22-12 124,0-1 0,41-35 0,1-1 99,-38 30-28,-1-2-1,29-31 1,-51 49-142,-90 116 511,59-76-498,6-9-33,-23 33 56,39-52-72,0-1 1,0 2-1,1-1 1,0 0-1,0 1 1,-3 13-1,6-20-16,0 1 0,-1 0-1,1 0 1,0-1 0,0 1 0,0 0-1,0 0 1,0-1 0,0 1-1,1 0 1,-1 0 0,1-1-1,-1 1 1,1 0 0,0-1 0,0 2-1,0-2 0,0 0 0,0 0 0,-1 0 0,1 0-1,0-1 1,0 1 0,0 0 0,0-1 0,0 1-1,0 0 1,0-1 0,1 0 0,-1 1 0,0-1-1,0 0 1,0 1 0,0-1 0,2 0 0,1 0 6,1 0 1,-1-1-1,0 1 1,0-1 0,0 0-1,0 0 1,0 0 0,0-1-1,0 0 1,0 1 0,7-6-1,-1 0 4,-1-1 0,1 0 1,-2 0-1,1-1 0,-1 0 0,0-1 0,11-18 0,-4 2 49,-1 0 0,11-32 0,-23 54-37,-1 1 38,-1 4 0,-2 17 0,4 0-36,0 0 1,1-1 0,7 26 0,-8-34-26,1-1 1,0 0-1,1 0 1,0 0-1,0 0 0,1-1 1,0 1-1,11 12 1,-15-19-8,1 0 1,-1 0-1,0-1 1,1 1-1,-1 0 1,1-1 0,-1 1-1,1-1 1,-1 1-1,1-1 1,0 0 0,-1 1-1,1-1 1,-1 0-1,1 0 1,0 0 0,-1 0-1,1 0 1,-1-1-1,1 1 1,0-1-1,-1 1 1,1-1 0,-1 1-1,1-1 1,1-1-1,7-3 12,-1 0 0,17-13 0,-17 12-5,42-31 107,71-65 0,-119 99-98,0 0 1,1 0-1,-1 0 1,1 1-1,0-1 1,-1 1 0,1 0-1,9-3 1,-12 5-15,0-1 0,0 1 0,0 0 1,0 0-1,1 0 0,-1 0 0,0 0 0,0 0 0,0 0 1,0 1-1,1-1 0,-1 0 0,0 1 0,0-1 1,0 1-1,0-1 0,0 1 0,0-1 0,0 1 1,0 0-1,0-1 0,0 1 0,-1 0 0,1 0 0,0 0 1,0 0-1,-1 0 0,1 0 0,0 0 0,-1 0 1,1 0-1,-1 0 0,1 0 0,-1 0 0,0 0 0,0 0 1,1 0-1,-1 0 0,0 2 0,2 8 8,0 1 0,-1-1-1,0 1 1,-1 17 0,-1-15 17,1 1 0,4 22 1,-4-37-27,0 1 1,0-1-1,0 1 1,0-1-1,0 1 1,0-1-1,0 1 0,1-1 1,-1 1-1,0-1 1,0 1-1,0-1 1,1 0-1,-1 1 1,0-1-1,1 1 1,-1-1-1,0 0 0,1 1 1,-1-1-1,1 1 1,-1-1-1,0 0 1,1 0-1,-1 1 1,1-1-1,-1 0 0,1 0 1,-1 0-1,1 1 1,-1-1-1,1 0 1,-1 0-1,2 0 1,0 0 1,0-1 1,-1 1 0,1-1 0,0 0-1,0 1 1,0-1 0,-1 0-1,1 0 1,0 0 0,1-2 0,8-6 10,0-1 1,10-11 0,-17 17-7,18-22 15,-17 19-8,0 1 0,1 0 0,0 0 0,0 0 0,0 0 0,14-8 0,-19 14-15,0-1 0,0 1 0,-1-1 1,1 1-1,0-1 0,0 1 0,0 0 0,0 0 0,0-1 1,0 1-1,0 0 0,0 0 0,0 0 0,0 0 1,0 0-1,0 0 0,0 0 0,0 0 0,0 1 0,0-1 1,0 0-1,0 1 0,0-1 0,0 0 0,0 1 1,0-1-1,0 1 0,-1 0 0,1-1 0,0 1 0,0 0 1,-1-1-1,1 1 0,1 1 0,1 3 1,0 0 0,-1 0 0,1 0 0,-1 0 0,2 7 0,2 3-1,5 9 0,-8-16-1,1 0-1,-1 0 1,1 0 0,1 0 0,-1-1-1,1 0 1,1 0 0,-1 0-1,10 8 1,-14-14 1,1 0-1,-1-1 0,1 1 1,0 0-1,-1-1 0,1 1 1,0-1-1,-1 1 0,1-1 1,0 0-1,-1 0 0,1 1 1,0-1-1,0-1 1,-1 1-1,1 0 0,0 0 1,0-1-1,-1 1 0,1-1 1,0 1-1,-1-1 0,1 0 1,-1 1-1,1-1 0,1-2 1,5-2 11,0 0 0,-1-1 0,11-10 1,-16 14-12,11-12 16,-1 1 0,0-2 0,-1 1 0,-1-2 1,11-20-1,34-86 114,-41 87-61,-12 30-65,0 0 19,0-1 1,0 1 0,1 0 0,-1-1-1,1 2 1,0-1 0,1 0-1,-1 0 1,8-7 0,-10 12-23,-1 0 0,0 0 0,1 0 0,-1 0-1,0 0 1,1 0 0,-1 0 0,1 0 0,-1 0 0,0 0 0,1 0 0,-1 0 0,0 0 0,1 0 0,-1 0 0,0 0 0,1 1 0,-1-1 0,1 0-1,-1 0 1,0 0 0,0 0 0,1 1 0,-1-1 0,0 0 0,1 0 0,-1 1 0,0-1 0,0 0 0,1 1 0,-1-1 0,0 0 0,0 1 0,0-1-1,1 1 1,5 15 45,-5-13-38,14 43 59,-2 1 0,-2 0 0,-2 1 1,-2 0-1,-2 1 0,-3 0 1,-3 50-1,1-96-61,0 4 24,-1 0 0,0-1 0,0 1 0,0 0 0,-1 0 0,-3 6 0,5-12-27,0-1 0,-1 1-1,1-1 1,0 0 0,-1 1-1,1-1 1,0 1 0,-1-1 0,1 0-1,0 0 1,-1 1 0,1-1-1,-1 0 1,1 1 0,0-1 0,-1 0-1,1 0 1,-1 0 0,1 0 0,-1 0-1,1 1 1,-1-1 0,1 0-1,-1 0 1,1 0 0,-1 0 0,1 0-1,-1-1 1,-17-5 76,-13-18 36,16 4-53,13 16-51,0 0 1,-1 0-1,0 1 0,0-1 1,0 1-1,-1 0 0,-5-5 0,9 8-12,0 0-1,0 0 1,0 0-1,-1 0 0,1 0 1,0 0-1,0 0 1,0 0-1,0 0 0,-1 0 1,1 0-1,0 0 1,0 0-1,0 0 0,0 0 1,-1 0-1,1 0 0,0 0 1,0-1-1,0 1 1,0 0-1,0 0 0,-1 0 1,1 0-1,0 0 1,0-1-1,0 1 0,0 0 1,0 0-1,0 0 1,0 0-1,0 0 0,0-1 1,0 1-1,0 0 1,0 0-1,0 0 0,0-1 1,0 1-1,0 0 0,0 0 1,0 0-1,0 0 1,0-1-1,0 1 0,0 0 1,0 0-1,0 0 1,0 0-1,0-1 0,0 1 1,0 0-1,0 0 1,1-1-1,12 3 8,-2 4-20,1-2 1,-1 1-1,1-2 1,0 1-1,1-2 1,-1 0-1,0 0 1,1-1-1,20-1 0,-24-1 2,0 0-1,1-1 1,-1 0-1,0 0 1,-1-1-1,1 0 1,0-1-1,-1 0 1,0-1-1,0 1 1,0-1-1,0-1 1,11-10-1,-2-1 20,-1-2 0,0 1 1,-1-2-1,-1 0 0,-2-1 0,1 0 0,11-31 0,6 2 23,-30 50-31,0 0 0,0-1 0,0 1 0,0 0 0,0 0 0,0 0 0,0 0 0,0-1 0,0 1 0,1 0 0,-1 0 0,0 0 0,0 0 0,0 0 0,0-1-1,0 1 1,1 0 0,-1 0 0,0 0 0,0 0 0,0 0 0,0 0 0,1 0 0,-1 0 0,0 0 0,0 0 0,0 0 0,1 0 0,-1 0 0,0 0 0,0 0 0,0 0-1,1 0 1,-1 0 0,0 0 0,0 0 0,0 0 0,0 0 0,1 0 0,-1 0 0,0 0 0,0 0 0,0 0 0,1 0 0,-1 0 0,0 1 0,0-1 0,0 0-1,0 0 1,0 0 0,0 0 0,1 0 0,-1 1 0,0-1 0,0 0 0,0 0 0,0 0 0,0 0 0,0 1 0,0-1 0,0 0 0,4 12 20,21 185 43,-22-168-52,5 22 32,-7-48-38,0 1-1,0 0 0,1-1 0,-1 1 0,1-1 0,-1 1 0,1-1 0,0 0 0,1 0 0,2 4 0,-5-7-3,1 1-1,-1-1 1,0 0-1,1 0 0,-1 1 1,1-1-1,-1 0 0,1 0 1,-1 0-1,0 1 1,1-1-1,-1 0 0,1 0 1,-1 0-1,1 0 0,-1 0 1,1 0-1,-1 0 1,1 0-1,-1 0 0,1 0 1,-1 0-1,1 0 0,-1 0 1,1-1-1,-1 1 1,1 0-1,-1 0 0,0 0 1,1-1-1,-1 1 1,1 0-1,-1-1 0,1 0 1,11-13 32,6-16 15,-2-2-1,-1 0 1,-2-1-1,15-54 1,-1 8 52,-24 63-104,6-9 136,-9 24-130,0 1 0,0 0 0,0 0-1,0-1 1,1 1 0,-1 0 0,0 0 0,0 0 0,1 0-1,-1-1 1,0 1 0,0 0 0,1 0 0,-1 0-1,0 0 1,1 0 0,-1 0 0,0-1 0,0 1-1,1 0 1,-1 0 0,0 0 0,1 0 0,-1 0-1,0 0 1,0 0 0,1 1 0,11 8 49,-2 4-37,1-1 0,0 0 0,1 0 0,0-1 0,1-1 0,0 0 0,1-1 0,15 8 0,-21-13-22,1-1 0,0 1 0,-1-1 0,1-1 0,1 0 0,-1 0 0,0-1-1,1 0 1,-1 0 0,0-1 0,1 0 0,-1-1 0,0 0 0,1-1 0,14-4 0,-10 1 10,-1-1 1,1-1 0,-1 0-1,0 0 1,-1-2 0,0 1-1,0-2 1,-1 0 0,0 0-1,0-1 1,9-12 0,-15 14 15,1 1 0,-1-1 0,5-14 0,-8 21-12,-1-1 1,0 1 0,0-1-1,-1 0 1,1 1-1,0-1 1,-1 0 0,0 0-1,1 0 1,-1 1 0,-1-1-1,1 0 1,0 0 0,0 0-1,-1 1 1,0-1-1,-1-3 1,2 5-5,0 1 1,-1-1-1,1 0 0,-1 1 0,1-1 1,-1 1-1,1-1 0,-1 0 0,1 1 1,-1-1-1,0 1 0,1 0 0,-1-1 1,0 1-1,0-1 0,1 1 1,-1 0-1,0 0 0,0-1 0,1 1 1,-1 0-1,0 0 0,0 0 0,-1 0 1,0 0 2,0 0 1,0 1 0,-1-1 0,1 1 0,0-1-1,0 1 1,0 0 0,0 0 0,-2 1-1,-4 4 15,-1-1-1,-14 15 0,22-20-21,-5 6 3,0 1-1,1-1 0,-1 1 0,1 0 0,1 0 0,-1 0 0,1 1 0,0 0 0,1 0 0,0 0 1,0 0-1,-3 16 0,5-18-1,0-1 1,1 1-1,-1-1 0,1 1 1,1-1-1,-1 1 0,1-1 1,0 1-1,0-1 1,0 1-1,1-1 0,0 0 1,0 0-1,0 0 0,1 0 1,-1 0-1,1 0 1,1 0-1,-1-1 0,0 0 1,6 5-1,-6-6 2,0-1-1,0 1 1,0-1-1,0 0 1,1 0-1,-1 0 1,1 0-1,-1 0 1,1-1-1,0 0 1,0 0 0,-1 0-1,1 0 1,0 0-1,7-1 1,-5 0 3,-1 0 1,1-1-1,0 0 1,0 0-1,-1-1 1,1 0-1,-1 0 0,1 0 1,8-5-1,0-3 7,0 1 0,-1-2 0,0 1 0,-1-2 0,0 0 0,14-18 0,-9 9 13,-1 0 0,-1-1 0,-1-1 0,-1-1 0,11-26 0,-5 11 29,-18 37-52,0 0 0,0 1 1,-1-1-1,1 1 1,0 0-1,0-1 1,0 1-1,1 0 1,-1-1-1,0 1 0,0 0 1,1 0-1,-1 0 1,1 0-1,-1 0 1,1 1-1,-1-1 1,1 0-1,-1 1 0,1-1 1,0 1-1,2-1 1,-3 1-3,0 1 1,1 0-1,-1 0 1,0-1-1,0 1 1,0 0-1,0 0 1,0 0-1,0 0 1,0 0-1,0 1 1,0-1-1,0 0 1,0 0-1,0 3 1,5 5 0,34 44-1,50 59 0,-77-98 0,0-1 0,1-1 0,1 0 0,0-1 0,30 17 0,-40-25 3,1 0 0,0-1 1,0 1-1,0-1 0,1 0 0,-1-1 0,0 1 1,1-1-1,11 0 0,-13-2 0,0 1 0,0-1 0,1 0 0,-1 0 0,0-1 1,0 0-1,0 0 0,0 0 0,-1 0 0,1-1 0,-1 0 0,7-4 0,-1-2 10,0 0 0,0-1 0,-1 0 0,0-1 1,0 0-1,-1 0 0,-1-1 0,9-17 0,1-8 80,19-59 0,-25 61-30,-7 20-3,0 0-1,2 0 1,0 0 0,13-24-1,-18 38-55,-1 1-1,0-1 0,1 0 0,-1 1 0,1-1 1,-1 1-1,1-1 0,-1 1 0,1 0 0,-1-1 1,1 1-1,-1 0 0,1-1 0,0 1 0,-1 0 0,1-1 1,0 1-1,-1 0 0,1 0 0,-1 0 0,1 0 1,0 0-1,-1 0 0,1 0 0,0 0 0,0 0 1,-1 0-1,1 0 0,-1 0 0,1 0 0,0 0 1,-1 1-1,1-1 0,0 0 0,-1 0 0,1 1 1,-1-1-1,1 0 0,-1 1 0,1-1 0,0 1 0,-1-1 1,0 1-1,1-1 0,-1 1 0,1-1 0,-1 1 1,0-1-1,1 2 0,19 32 36,-7-7-12,-2 1-1,-1 0 1,9 37 0,-16-50 7,0 0 1,-1 0 0,-1 0 0,0 0 0,-1 0 0,-1 0-1,0 0 1,-5 23 0,5-35-26,1-1 0,-1 1 1,0 0-1,0-1 0,0 1 0,-1-1 1,1 1-1,-1-1 0,1 0 0,-1 1 1,0-1-1,1 0 0,-1 0 0,0 0 1,-1 0-1,1-1 0,0 1 0,0-1 0,-1 1 1,1-1-1,-1 0 0,1 0 0,-1 0 1,-3 1-1,1-1 8,0-1-1,0 1 1,0-1-1,-1 0 1,1 0-1,0-1 1,0 0 0,0 0-1,0 0 1,0 0-1,0-1 1,-6-2 0,3 0 14,-17-6 88,20 7-69,12 4-29,197 70-21,-61-8 0,-101-42 0,85 29 0,-126-50 57,1 1-1,-1-1 1,1 1-1,0-1 1,-1 0-1,1 0 1,0 1-1,-1-1 1,1 0-1,0-1 1,-1 1-1,1 0 1,-1 0-1,1-1 1,0 1-1,-1-1 1,3-1-1,-3 2-287,0-1 0,0 0 0,0 0-1,0 0 1,0 0 0,-1 0 0,1 0 0,0 0-1,-1 0 1,1 0 0,-1-1 0,1 1 0,-1 0-1,1 0 1,-1 0 0,0-1 0,0 1 0,0 0-1,0 0 1,0-1 0,0-1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5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1 447 11944,'0'0'2864,"14"-7"-2359,4-2-286,-1 0 1,-1-1-1,0-1 1,26-23-1,-21 14 155,-2 0-1,-1-1 1,0-1-1,27-46 1,-37 55-177,-2-1 0,1 0 1,-2 0-1,0 0 0,0-1 1,-2 1-1,0-1 1,0 0-1,-2 0 0,1-26 1,-2 40-168,0 0 0,0-1 0,0 1 0,0 0 0,0 0 0,0 0 0,0 0 0,-1-1 0,1 1 0,0 0 0,-1 0 0,1 0 0,-1 0 0,1 0 0,-1 0 0,1 0 0,-1 0 0,0 0 0,1 0 0,-1 0 0,0 0 0,0 1 0,0-1 0,0 0 0,0 0 0,0 1 0,0-1 0,0 1 0,0-1 0,0 1-1,0-1 1,0 1 0,0 0 0,-1-1 0,1 1 0,0 0 0,0 0 0,0 0 0,0 0 0,-1 0 0,1 0 0,0 0 0,-2 1 0,-5 0 73,1 2 0,-1-1 0,1 1 0,-1 0 0,-8 5 0,-1 3 11,0 0-1,0 2 1,2 0-1,-1 0 1,2 1-1,0 1 1,1 1-1,0 0 1,1 0-1,1 1 1,1 1-1,-10 21 1,17-32-65,1 0-1,-1 1 1,2-1-1,-1 1 1,1-1 0,0 1-1,1-1 1,0 1 0,0 0-1,0-1 1,1 1-1,0-1 1,1 1 0,0-1-1,0 1 1,0-1 0,1 0-1,5 10 1,-3-8 10,0 0 1,0-1-1,1 1 1,0-1-1,0-1 0,1 1 1,0-1-1,1 0 1,-1-1-1,1 0 1,1 0-1,-1 0 0,13 5 1,-7-5 27,1 0 0,0-1 0,0-1 0,1 0 1,-1-1-1,1-1 0,0-1 0,-1 0 0,1-1 0,0 0 0,0-1 1,-1-1-1,25-6 0,-11 0 93,0-1 0,-1-1-1,52-28 1,-66 30-610,0 0-1,-1-1 0,-1 0 0,1-1 1,-1 0-1,-1-1 0,0-1 0,17-22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6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0 5920,'0'0'7241,"-6"16"-6708,-76 168 1027,65-147-1238,-12 29 509,3 0 1,-26 101-1,43-128-435,2 1 0,1-1 0,3 1 0,1 0 0,6 79 0,-1-86-152,2 0 1,2 1-1,0-2 0,2 1 0,2-1 0,1-1 1,1 0-1,2-1 0,1 0 0,30 42 1,-39-63-188,1 3 89,2 0-1,-1-1 1,1 0 0,14 11 0,-21-19-110,0-1 1,0 0 0,1 0-1,-1 0 1,1 0-1,0 0 1,0-1 0,-1 1-1,1-1 1,0 0-1,0-1 1,0 1-1,0 0 1,0-1 0,0 0-1,0 0 1,0 0-1,1-1 1,-1 0 0,4 0-1,4-4-159,0 0-1,0-1 0,0-1 1,-1 0-1,0 0 0,0-1 0,-1 0 1,12-13-1,-7 9-2012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7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1 6632,'0'0'6337,"1"13"-5668,0-11-627,0 10 119,0-1-1,-1 0 1,0 0 0,0 1 0,-1-1 0,-1 0-1,-3 14 1,-130 375 5659,131-388-5465,1-1 0,0 0 0,0 1 0,1-1 0,0 1 0,1 0 0,1 0 0,0 16 0,1-26-322,-1-1 0,0 0 0,1 0 1,-1 0-1,1 0 0,-1 1 0,1-1 1,0 0-1,-1 0 0,1 0 0,0 0 0,0-1 1,0 1-1,0 0 0,0 0 0,0 0 1,0-1-1,0 1 0,0 0 0,0-1 1,0 1-1,0-1 0,0 1 0,1-1 1,-1 0-1,0 1 0,0-1 0,2 0 1,38 1 278,20-5 26,0-2 1,95-23 0,-134 27-137,-19 2-165,0 0-1,0-1 0,0 1 1,0-1-1,0 1 0,5-3 1,-16 2-3088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7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13768,'0'0'1065,"12"-1"-696,414-26 3295,-216 21-240,-207 6-3323,0 0-1,-1 0 1,1 1-1,0 0 1,0-1 0,0 1-1,-1 0 1,1 1-1,0-1 1,-1 0-1,5 4 1,11 10-3339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7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12960,'0'0'641,"-7"14"-305,-3 7-193,0-1 249,-13 39 0,22-57-333,0 0 0,1-1 0,-1 1 0,0 0 1,1 0-1,-1 1 0,1-1 0,0 0 0,0 0 1,-1 0-1,2 0 0,-1 0 0,0 0 1,0 0-1,1 0 0,-1 0 0,1 0 0,-1 0 1,1 0-1,0 0 0,0 0 0,0 0 1,0 0-1,0-1 0,0 1 0,0 0 0,1-1 1,-1 1-1,1-1 0,-1 1 0,1-1 0,0 0 1,-1 1-1,1-1 0,0 0 0,0 0 1,0-1-1,0 1 0,0 0 0,0 0 0,0-1 1,0 0-1,0 1 0,0-1 0,3 0 0,1 1 52,1-1 0,-1-1 0,1 1 0,-1-1 0,1 0 0,-1 0 0,0-1 0,1 0 0,-1 0 0,0-1 0,0 1-1,-1-1 1,1-1 0,0 1 0,-1-1 0,0 0 0,0 0 0,0 0 0,0-1 0,-1 0 0,0 0 0,0 0-1,0 0 1,-1 0 0,1-1 0,-1 0 0,0 0 0,-1 0 0,0 0 0,0 0 0,2-9 0,-4 13-75,1 0 1,-1 0 0,0 1 0,0-1 0,0 0-1,0 0 1,0 0 0,-1 0 0,1 0 0,0 0 0,-1 1-1,1-1 1,-1 0 0,0 0 0,0 1 0,0-1-1,0 0 1,0 1 0,0-1 0,0 1 0,0-1-1,0 1 1,-1 0 0,1-1 0,-1 1 0,1 0-1,-1 0 1,1 0 0,-1 0 0,0 0 0,1 1-1,-1-1 1,0 0 0,-2 0 0,1 0 21,-1 1 0,0 0 0,0-1 0,0 1 0,0 1 0,0-1 0,0 0 0,1 1 0,-1 0 0,0 0 0,0 0 0,1 0 0,-1 1 0,0-1 0,-4 4 0,2-1-39,0 0 1,0 0-1,1 1 0,0-1 1,-1 1-1,2 1 1,-1-1-1,1 1 1,-1-1-1,2 1 0,-1 1 1,1-1-1,0 0 1,0 1-1,0-1 1,1 1-1,0 0 0,-1 11 1,-3 21-3012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9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5 8432,'0'0'4720,"-3"11"-3815,-10 43 220,-7 64 1,0 71 687,8 138 1299,17-196 648,-47-408-2099,8 53-1066,32 210-531,1-1 0,0 0 1,1 0-1,1 1 0,0-1 1,1 0-1,1 1 1,8-28-1,-8 32-21,0 1 1,1 0-1,1 0 1,-1 0-1,1 0 1,1 1-1,-1 0 1,2 0-1,-1 0 1,1 1-1,0 0 1,0 0-1,1 1 1,9-6-1,-4 4 13,1 1 0,0 1-1,0 0 1,0 1-1,1 1 1,0 0-1,0 1 1,0 0 0,0 2-1,1-1 1,22 2-1,-30 1-28,-1-1 0,1 1-1,0 1 1,-1-1 0,1 1-1,-1 1 1,0-1 0,0 1-1,0 0 1,0 1 0,0 0-1,0 0 1,-1 0 0,0 1-1,0 0 1,0 0 0,-1 0-1,1 1 1,-1 0-1,-1 0 1,1 0 0,-1 1-1,0 0 1,4 10 0,-5-9-4,-1-1 0,0 1 0,-1-1 0,0 1 0,0 0-1,-1 0 1,0-1 0,0 1 0,-1 0 0,1 0 0,-2-1 0,1 1 0,-1-1 0,-1 1 0,1-1 0,-1 0 0,0 0 0,-7 11 0,-4 5 48,-1 0 0,-1-2 1,-36 39-1,-39 24 553,98-80-471,4-2-112,0-1-1,0 0 0,16 0 1,15 1 15,-35-1-50,111 15 85,-100-12-77,0 0-1,0 1 1,-1 1-1,24 11 1,-39-15-11,1-1-1,0 1 1,0-1-1,-1 1 1,1 0-1,-1 0 1,0 0-1,1 0 1,-1 1-1,0-1 1,0 1-1,3 4 1,-5-5-1,1-1 0,-1 1 0,0-1 0,1 1 0,-1-1 0,0 1 0,0 0 0,0-1 0,0 1 0,0 0 0,0-1 1,-1 1-1,1-1 0,0 1 0,-1-1 0,1 1 0,-1-1 0,0 1 0,1-1 0,-1 1 0,0-1 0,0 1 0,0-1 1,0 0-1,-2 2 0,-10 11 17,0-1 0,-1-1 0,0 0 0,-1-1 0,0-1 1,-1 0-1,0-1 0,0-1 0,-1 0 0,-34 9 0,-8-1 158,-118 15 0,150-28-151,5 0 116,-36 0 0,17-8-1136,37 4 454,1 0-1,0 0 1,-1 0 0,1 0-1,0-1 1,0 0 0,0 0-1,-4-2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09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12256,'0'0'3705,"19"-6"-3173,24-8-129,1 2 0,49-6 0,425-25 4558,-426 39-3401,-83 7-1277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1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7936,'0'0'2536,"11"3"-1755,-10-3-750,9 3 135,0 0 1,-1 1 0,0 0-1,1 0 1,-2 1 0,1 0-1,0 1 1,8 7 0,3 6 230,-2 1 0,0 0 0,25 39 0,36 76 752,-57-92-769,-2 0-1,-1 2 1,-3 1 0,-1 0-1,-3 1 1,12 83 0,-21-94-137,-1 1 0,-2-1 0,-1 0 0,-2 0 0,-1 0 0,-2 0 0,-2-1 0,-1 0 0,-22 56 0,10-46 97,-1-1 0,-2-2 1,-2 0-1,-2-2 0,-1-1 0,-2-1 1,-2-1-1,-49 41 0,69-67-289,-1 0 1,-16 8-1,10-8-2790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14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1013 5520,'0'0'1912,"10"-6"-1346,31-17 124,-40 22-628,0 1 1,0-1-1,0 0 1,0 0-1,0 0 0,0 0 1,0 0-1,-1 0 1,1 0-1,0-1 1,-1 1-1,1 0 1,-1 0-1,1 0 1,-1-1-1,1 1 1,-1 0-1,0-1 0,0 1 1,0 0-1,1-1 1,-1 1-1,-1 0 1,1-1-1,0 1 1,0 0-1,0-1 1,-1 1-1,1 0 0,-1 0 1,0-2-1,0-3 198,-1-1-69,0 0-1,-1 0 0,1 0 1,-1 1-1,-1-1 0,1 1 1,-1-1-1,-1 1 0,1 0 1,-1 1-1,-5-6 0,1 2 131,0 1 1,-1 0-1,0 0 0,0 1 0,-21-10 0,25 14-201,1 1 1,-1 0-1,1 0 0,-1 0 1,0 1-1,0 0 0,0 0 1,0 0-1,0 1 0,0 0 1,0 0-1,0 1 0,0-1 1,-8 3-1,6-1 10,1 1 0,0 0 0,0 0 0,0 1 1,0 0-1,0 0 0,1 0 0,-1 1 0,1 0 0,-6 6 0,4-2 25,0 0 0,0 1 0,1 0 0,0 0 0,0 1 0,1 0 0,1 0 0,0 0 0,1 1 0,0-1 0,0 1 0,1 0 0,-2 23 0,5-20-14,0 0-1,1 0 1,1 0 0,0 0-1,1 0 1,1-1-1,0 1 1,1-1-1,0 0 1,10 17-1,-10-22-71,0 0 0,1 0-1,0 0 1,0-1 0,1 0 0,0 0-1,1 0 1,0-1 0,0 0-1,0-1 1,1 0 0,0 0 0,0-1-1,0 0 1,15 5 0,-7-5 1,1-1 1,0-1-1,0-1 1,0 0-1,0-1 1,0-1-1,0-1 1,0-1-1,0 0 1,0-1-1,0-1 1,29-11-1,-6 0 34,-1-3 0,-1-1 0,0-2 0,40-29 0,107-92 371,-67 48 183,-158 189-94,34-84-531,1 0 0,0 0 0,1 0-1,0 0 1,-2 23 0,4-29-19,1 0 0,0 0 0,1 0 0,0 0 0,-1 0 0,1 0-1,1 0 1,-1 0 0,1 0 0,0-1 0,0 1 0,0-1 0,1 1 0,-1-1-1,1 0 1,5 6 0,-3-5-1,0 0 0,0-1 0,0 1 0,1-1 0,-1-1 0,1 1 0,0-1 0,0 1 0,1-2 0,-1 1 0,0-1 0,1 0 0,0 0 0,-1-1 0,1 0 0,0 0 0,0 0 0,0-1 0,-1 0 0,13-2 0,-11 1-3,0-1 1,0 0 0,0 0 0,0-1-1,0 0 1,-1 0 0,1 0-1,-1-1 1,0-1 0,0 1 0,-1-1-1,1 0 1,-1 0 0,0-1-1,0 0 1,-1 0 0,6-8 0,-4 3 14,-1 1 1,0-1-1,-1-1 1,0 1-1,3-15 1,-6 18-5,0 1 1,0 0-1,-1-1 0,0 1 1,-1-1-1,0 0 0,0 1 1,0-1-1,-3-11 0,2 16-9,0 0 1,0 0-1,-1 0 0,1 0 1,-1 0-1,1 0 0,-1 1 1,0-1-1,0 1 0,0-1 1,0 1-1,-1 0 0,1 0 1,-1 0-1,1 0 0,-1 0 1,0 0-1,0 1 0,1 0 1,-1-1-1,0 1 0,0 0 1,0 0-1,-1 1 0,1-1 1,-5 0-1,-7 0 28,0 0-1,-1 1 1,1 0-1,-17 4 1,30-4-35,-11 1 26,0 1 0,0 1 0,1 0 0,-1 0 0,1 1 0,0 1 0,-17 8 0,29-13-30,0 0 1,0 0-1,0 0 0,0 0 0,0 0 1,-1 0-1,1 0 0,0 0 0,0 0 0,0 0 1,0 0-1,0 0 0,-1 1 0,1-1 1,0 0-1,0 0 0,0 0 0,0 0 1,0 0-1,0 0 0,0 0 0,0 1 1,0-1-1,-1 0 0,1 0 0,0 0 0,0 0 1,0 0-1,0 0 0,0 1 0,0-1 1,0 0-1,0 0 0,0 0 0,0 0 1,0 0-1,0 1 0,0-1 0,0 0 1,0 0-1,0 0 0,0 0 0,0 0 0,0 1 1,0-1-1,1 0 0,-1 0 0,0 0 1,0 0-1,0 1 0,10 2 30,17-1-1,-3-6-26,0-1-1,-1 0 1,43-17-1,67-37-12,-19 7 32,-41 19-16,25-10 13,-86 39-3,1 0-1,0 0 1,0 2 0,0-1-1,25 0 1,-36 3-8,1 0 0,0 0 0,0 1 0,0-1 0,0 0 0,0 1 0,-1 0 1,1-1-1,0 1 0,-1 0 0,1 1 0,0-1 0,-1 0 0,1 1 0,-1-1 0,0 1 1,0 0-1,1 0 0,-1 0 0,0 0 0,0 0 0,-1 0 0,1 1 0,0-1 0,-1 0 0,0 1 1,2 4-1,-1-2 14,0 1 0,-1 0 0,0 0 0,0-1 0,-1 1 1,0 0-1,0 0 0,0 0 0,-1 0 0,1-1 0,-2 1 1,-1 7-1,-10 25 118,9-25-32,-1-1 0,1 1-1,1 0 1,1 0-1,-2 18 1,4-30-99,0-1 0,1 0 0,-1 0 0,1 0 0,-1 1 0,1-1 0,-1 0 0,0 0 0,1 0 0,-1 0 0,1 0 0,-1 0 0,1 0 0,-1 0-1,1 0 1,-1 0 0,1 0 0,-1 0 0,1-1 0,-1 1 0,0 0 0,1 0 0,-1 0 0,1-1 0,-1 1 0,1 0 0,-1 0 0,0-1 0,1 1 0,-1 0 0,0-1 0,1 0 0,1 0 25,89-58 310,-67 42-239,0 0 0,1 2-1,47-21 1,-68 35-73,0-1 0,-1 1 0,1 0 1,0 0-1,0 0 0,0 1 0,0-1 0,0 1 0,0 0 0,0 0 1,0 0-1,0 1 0,6 1 0,-8-1-15,1 0 1,-1 0-1,0 0 0,0 1 0,0-1 1,0 1-1,0-1 0,0 1 1,0 0-1,-1 0 0,1 0 0,0 0 1,-1 0-1,0 0 0,1 0 1,-1 1-1,0-1 0,0 0 0,0 1 1,0 3-1,18 66 262,-19-72-275,0 1 1,1 0-1,-1-1 1,1 1-1,-1 0 0,1-1 1,-1 1-1,1-1 0,-1 1 1,1-1-1,0 0 0,-1 1 1,1-1-1,0 1 1,-1-1-1,1 0 0,0 0 1,-1 1-1,1-1 0,0 0 1,0 0-1,-1 0 1,1 0-1,0 0 0,0 0 1,-1 0-1,1 0 0,0 0 1,0 0-1,-1 0 1,1 0-1,0-1 0,-1 1 1,1 0-1,0-1 0,-1 1 1,1 0-1,0-1 1,0 0-1,33-20 77,-28 16-58,0 1-16,10-8 22,1 1 0,0 1 1,1 0-1,28-10 0,-44 20-30,-1-1 0,1 1 0,-1 0 0,1 0 0,-1 0 0,1 0 0,-1 0 0,1 0 0,-1 1 0,1-1 0,-1 0 0,1 1 0,-1-1 0,1 1 0,-1-1 0,1 1 0,-1 0 0,0 0 0,1 0 0,-1-1 0,0 1 0,0 0 0,0 1 0,0-1 0,0 0 0,0 0 0,0 0 0,0 1 0,0-1 0,0 2 0,4 6 0,0 0 0,-1 1 0,5 15 0,-3-10 0,-3-5 0,0-3 0,0 1 0,0 0 0,1 0 0,0-1 0,8 11 0,-10-16 0,-1 0 0,1-1 0,-1 1 0,1-1 0,0 0 0,0 1 0,0-1 0,0 0 0,0 0 0,0 0 0,0 0 0,0 0 0,0-1 0,0 1 0,1-1 0,-1 1 0,0-1 0,0 0 0,1 0 0,-1 0 0,0 0 0,0 0 0,1-1 0,-1 1 0,4-2 0,4-1 0,0-1 0,0 0 0,-1-1 0,1 0 0,-1 0 0,0-1 0,-1 0 0,1-1 0,8-9 0,65-74 0,-81 89 0,54-70 0,-29 36 0,40-42 0,-60 70 0,7-4 0,-10 13 0,-3 9 0,-55 310 0,24-157 0,-42 225 0,60-327 0,8-37 0,14-59 0,13-53 0,74-261 0,-90 329 0,75-212 0,-61 182 0,2 1 0,46-73 0,-62 112 0,1 1 0,-1-1 0,1 1 0,1 0 0,-1 1 0,16-11 0,-21 16 0,-1 1 0,1 0 0,0 0 0,-1 0 0,1 0 0,0 0 0,0 0 0,0 0 0,0 0 0,0 1 0,0-1 0,0 1 0,0 0 0,0-1 0,0 1 0,1 0 0,-1 0 0,0 0 0,0 1 0,0-1 0,0 0 0,0 1 0,0-1 0,0 1 0,0 0 0,0 0 0,0 0 0,0 0 0,-1 0 0,1 0 0,0 0 0,0 1 0,-1-1 0,1 0 0,-1 1 0,0-1 0,1 1 0,-1 0 0,2 2 0,1 4 0,0-1 0,-1 1 0,0 0 0,0 0 0,0 1 0,-1-1 0,-1 0 0,1 1 0,-1-1 0,-1 1 0,1-1 0,-2 1 0,1 0 0,-1-1 0,0 1 0,-4 10 0,2-4 0,-2 0 0,0 0 0,-1-1 0,0 0 0,-1 0 0,-1 0 0,0-1 0,-11 13 0,10-14 0,-1 0 0,-1-1 0,0 0 0,0-1 0,-1 0 0,-25 15 0,55-48 0,1 8 0,0 1 0,0 1 0,1 1 0,29-13 0,-22 12 0,101-44 0,-4 2 0,-109 47 0,-2 0 0,1 1 0,0 1 0,1 0 0,25-6 0,-39 12 0,-1 0 0,0-1 0,1 1 0,-1 0 0,1 0 0,-1 0 0,0 0 0,1 0 0,-1 0 0,0 0 0,1 0 0,-1 0 0,1 1 0,-1-1 0,0 0 0,1 0 0,-1 0 0,0 0 0,1 0 0,-1 1 0,0-1 0,1 0 0,-1 0 0,0 0 0,0 1 0,1-1 0,-1 0 0,0 1 0,0-1 0,1 1 0,0 12 0,-12 22 0,8-29 0,-1 8 0,0 0 0,0-1 0,1 2 0,1-1 0,0 15 0,1-25 0,1 0 0,0 0 0,0 1 0,1-1 0,-1 0 0,1 0 0,0 0 0,0 0 0,0 0 0,1 0 0,-1 0 0,1-1 0,0 1 0,0 0 0,0-1 0,1 0 0,-1 1 0,1-1 0,0 0 0,0 0 0,0 0 0,3 2 0,-4-4 0,-1-1 0,1 1 0,0-1 0,-1 0 0,1 1 0,0-1 0,-1 0 0,1 0 0,0 0 0,0 0 0,-1 0 0,1-1 0,0 1 0,-1 0 0,1-1 0,0 1 0,-1-1 0,1 0 0,-1 0 0,1 1 0,-1-1 0,1 0 0,-1 0 0,0 0 0,1 0 0,0-2 0,4-2 0,0-1 0,0 1 0,-1-1 0,5-7 0,-4 4 0,-1 0 0,-1 0 0,0 0 0,0 0 0,-1-1 0,0 0 0,0 1 0,-1-1 0,-1 0 0,1 0 0,-2-1 0,1 1 0,-2 0 0,1 0 0,-1 0 0,-4-16 0,4 22 0,-1 0 0,0 1 0,0-1 0,0 0 0,0 1 0,-1 0 0,1-1 0,-1 1 0,0 0 0,0 0 0,0 0 0,0 1 0,-1-1 0,1 1 0,-1 0 0,1 0 0,-1 0 0,-4-2 0,8 4 0,0 0 0,0 0 0,-1-1 0,1 1 0,0 0 0,0 0 0,0 0 0,0 0 0,0-1 0,0 1 0,0 0 0,0 0 0,0 0 0,0-1 0,0 1 0,0 0 0,0 0 0,0 0 0,0-1 0,0 1 0,0 0 0,0 0 0,0 0 0,0-1 0,0 1 0,1 0 0,-1 0 0,0 0 0,0 0 0,0-1 0,0 1 0,0 0 0,0 0 0,1 0 0,-1 0 0,0 0 0,0-1 0,0 1 0,0 0 0,1 0 0,-1 0 0,0 0 0,0 0 0,0 0 0,1 0 0,-1 0 0,0 0 0,0 0 0,0 0 0,1 0 0,12-7 0,26-8 0,2 1 0,0 2 0,0 2 0,73-8 0,-105 17 0,0 0 0,0 1 0,0 0 0,0 0 0,0 1 0,0 0 0,13 4 0,-19-4 0,0 0 0,0 0 0,0 1 0,0-1 0,-1 1 0,1 0 0,0 0 0,-1 0 0,1 0 0,-1 0 0,1 0 0,-1 1 0,0-1 0,0 1 0,0-1 0,-1 1 0,1 0 0,0 0 0,-1 0 0,0 0 0,0 0 0,0 0 0,1 3 0,-1 3 0,0-1 0,0 1 0,0 0 0,-1 0 0,-1-1 0,0 1 0,0 0 0,0-1 0,-1 1 0,0-1 0,-1 0 0,0 0 0,0 0 0,-1 0 0,0 0 0,0 0 0,-8 9 0,37-49 0,46-53 0,-63 76 0,0 1 0,1 1 0,0-1 0,0 1 0,1 1 0,-1 0 0,17-8 0,-23 13 0,0 0 0,0 0 0,1 0 0,-1 0 0,0 0 0,0 1 0,0-1 0,1 1 0,-1 0 0,0 0 0,1 0 0,-1 0 0,0 1 0,0-1 0,1 1 0,-1 0 0,0 0 0,0 0 0,4 2 0,0 2 0,1 1 0,-1 0 0,0 0 0,-1 0 0,10 13 0,-14-18 0,4 6 0,1-1 0,1 1 0,-1-1 0,1-1 0,0 0 0,1 0 0,-1-1 0,1 1 0,0-2 0,0 0 0,0 0 0,0 0 0,1-1 0,-1 0 0,1-1 0,-1 0 0,1-1 0,-1 0 0,16-2 0,-12 1 0,1-1 0,-1-1 0,1 0 0,-1 0 0,0-2 0,0 0 0,-1 0 0,1-1 0,-1 0 0,0-1 0,-1-1 0,0 0 0,12-11 0,-4 0 0,0-1 0,15-22 0,-28 34 0,0 0 0,-1-1 0,0 0 0,0 0 0,-1 0 0,-1 0 0,1-1 0,3-16 0,-7 25 0,0 1 0,0-1 0,0 0 0,0 1 0,1-1 0,-1 1 0,0-1 0,0 0 0,0 1 0,0-1 0,0 1 0,-1-1 0,1 0 0,0 1 0,0-1 0,0 1 0,0-1 0,-1 1 0,1-1 0,0 1 0,0-1 0,-1 1 0,1-1 0,0 1 0,-1-1 0,1 1 0,-1-1 0,1 1 0,-1 0 0,1-1 0,-1 0 0,0 1 0,-1 0 0,1 0 0,0 0 0,-1 0 0,1 0 0,0 0 0,0 0 0,-1 0 0,1 1 0,0-1 0,0 0 0,-1 1 0,-1 0 0,-4 2 0,1 1 0,-1-1 0,1 1 0,-7 5 0,5-1 0,-1 1 0,1 0 0,1 0 0,0 0 0,0 1 0,0 0 0,1 0 0,1 0 0,0 1 0,1 0 0,-1 0 0,2 1 0,0-1 0,0 0 0,1 1 0,1 0 0,0 0 0,0-1 0,1 1 0,1 0 0,0 0 0,0 0 0,1-1 0,6 18 0,-7-24 0,0-1 0,1 0 0,-1 0 0,1 0 0,0 0 0,1 0 0,-1 0 0,0-1 0,1 1 0,0-1 0,0 0 0,0 0 0,0 0 0,1 0 0,-1 0 0,1 0 0,0-1 0,-1 0 0,1 0 0,0 0 0,0 0 0,1-1 0,-1 1 0,0-1 0,0 0 0,1 0 0,-1-1 0,1 1 0,-1-1 0,0 0 0,1 0 0,5-2 0,11-1 0,0-1 0,0-1 0,0-1 0,0-1 0,21-11 0,-39 17 0,51-24 0,77-50 0,-42 23 0,-87 51 0,-1 0 0,1 0 0,0 0 0,0 1 0,-1-1 0,1 0 0,0 1 0,0-1 0,0 1 0,-1 0 0,1 0 0,0 0 0,0 0 0,0 0 0,3 0 0,-4 1 0,-1-1 0,1 1 0,0-1 0,0 1 0,0-1 0,-1 1 0,1 0 0,0-1 0,0 1 0,-1 0 0,1 0 0,-1 0 0,1 0 0,-1-1 0,1 1 0,-1 0 0,1 0 0,-1 0 0,0 0 0,0 0 0,1 0 0,-1 0 0,0 0 0,0 0 0,0 0 0,0 0 0,0 0 0,0 0 0,0 0 0,-1 1 0,-5 43 0,4-35 0,0 0 0,1 1 0,0-1 0,1 0 0,1 19 0,-1-28 0,1 0 0,-1 0 0,0 0 0,1 0 0,-1 0 0,0 0 0,1-1 0,-1 1 0,1 0 0,0 0 0,-1-1 0,1 1 0,-1 0 0,1-1 0,0 1 0,0 0 0,-1-1 0,1 1 0,0-1 0,0 1 0,0-1 0,0 0 0,-1 1 0,1-1 0,0 0 0,0 0 0,0 0 0,0 1 0,0-1 0,0 0 0,0 0 0,0 0 0,0 0 0,0-1 0,0 1 0,0 0 0,-1 0 0,1 0 0,0-1 0,0 1 0,1-1 0,7-2 0,-1 0 0,0-1 0,11-6 0,-13 7 0,56-35 0,-48 28 0,0 1 0,0 1 0,1 0 0,0 1 0,18-7 0,-31 14 0,-1-1 0,1 1 0,0 0 0,-1-1 0,1 1 0,0 0 0,0 0 0,-1 0 0,1 0 0,0 0 0,-1 1 0,1-1 0,0 0 0,-1 1 0,1-1 0,0 1 0,-1 0 0,1 0 0,-1-1 0,1 1 0,2 2 0,0 1 0,0 0 0,-1 0 0,1 1 0,-1-1 0,4 8 0,-5-8 0,1 1 0,0-1 0,0 0 0,1 0 0,6 7 0,-4-7 0,-1-1 0,1 0 0,0 0 0,0 0 0,0-1 0,0 0 0,1 0 0,-1-1 0,0 1 0,1-1 0,-1-1 0,1 1 0,-1-1 0,1 0 0,-1-1 0,1 0 0,-1 0 0,1 0 0,10-4 0,1-1 0,0-1 0,-1-1 0,0 0 0,0-1 0,24-18 0,-18 10 0,-2-2 0,0 0 0,-1-1 0,-1-1 0,27-39 0,-7 1 0,34-70 0,-37 57 0,-2 0 0,-4-2 0,23-87 0,-43 130 0,-6 19 0,-1 0 0,4-22 0,-8 29 0,-3 9 0,-4 13 0,-1 11 0,2 0 0,1 1 0,0 0 0,3 1 0,0-1 0,3 52 0,3-30 0,3-1 0,2-1 0,17 60 0,-16-80 0,1 0 0,2-1 0,0-1 0,23 36 0,-33-59 0,1-1 0,-1 1 0,1 0 0,0-1 0,0 1 0,0-1 0,1 0 0,-1 0 0,1-1 0,0 1 0,0 0 0,0-1 0,0 0 0,0 0 0,0-1 0,5 2 0,-3-1 0,0-2 0,0 1 0,0-1 0,0 0 0,0 0 0,0 0 0,0-1 0,0 0 0,0 0 0,10-4 0,4-3 0,-1-1 0,0 0 0,-1-1 0,0-2 0,28-23 0,6-7 0,-18 13 0,1 1 0,66-37 0,-100 63 0,1 1 0,0 0 0,-1 0 0,1 1 0,0-1 0,-1 0 0,1 1 0,0-1 0,0 1 0,0-1 0,0 1 0,0 0 0,0 0 0,-1 0 0,1 0 0,0 0 0,0 0 0,0 0 0,0 1 0,0-1 0,0 1 0,-1-1 0,1 1 0,0 0 0,3 2 0,-3-1 0,-1 0 0,1 0 0,0 1 0,-1-1 0,1 0 0,-1 1 0,0 0 0,0-1 0,0 1 0,0 0 0,0 0 0,0-1 0,-1 1 0,0 0 0,1 0 0,-1 0 0,0 3 0,-1 13 0,0-1 0,-1 1 0,-1-1 0,-1 1 0,-11 33 0,-42 87 0,51-127 0,-10 24 0,-1-2 0,-2 0 0,-1-1 0,-31 39 0,29-51 0,10-16 0,11-5 0,1 0 0,0 0 0,0 0 0,-1 0 0,1 0 0,0-1 0,0 1 0,-1 0 0,1 0 0,0 0 0,0 0 0,-1 0 0,1-1 0,0 1 0,0 0 0,0 0 0,0 0 0,-1-1 0,1 1 0,0 0 0,0 0 0,0-1 0,0 1 0,0 0 0,0 0 0,0-1 0,0 1 0,0 0 0,0 0 0,-1-1 0,1 1 0,0 0 0,1-1 0,-1 1 0,0 0 0,0 0 0,0-1 0,0 1 0,0 0 0,1-7 0,0 1 0,1 0 0,0 0 0,0-1 0,0 1 0,1 1 0,0-1 0,4-7 0,34-46 0,-33 48 0,3-4 0,1 1 0,0 1 0,1 0 0,1 1 0,0 0 0,0 1 0,1 1 0,25-14 0,-16 13 0,1 0 0,1 1 0,0 2 0,0 1 0,29-5 0,11 4 0,-1 3 0,1 3 0,122 12 0,-142-9 0,-35-2 0,0 1 0,0 1 0,1 0 0,-1 0 0,18 6 0,-28-7 509,-3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01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23015,'0'0'5072,"74"2"-4992,-52 4-216,-10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15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16575,'0'0'2056,"111"24"-1432,0-12 0,42-1-184,15-7 0,-15-4 16,-26-10 16,-24-3-40,-17 1-8,-13-4-144,-47 10 8,-8 0-168,-6-2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0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4720,'0'0'14218,"10"16"-13803,-2-4-327,1 3 26,0 0-1,-1 0 1,0 1-1,-1 0 1,8 30-1,3 39 1261,7 90 0,-23-162-960,0-15 198,0-24-110,-2-25-254,3 0 1,1 0-1,16-64 0,-18 107-200,0 1 1,1-1-1,0 1 0,1-1 0,0 1 1,0 0-1,0 1 0,7-9 0,-8 11-20,0 1-1,1 0 0,-1-1 0,0 1 0,1 1 1,0-1-1,-1 0 0,1 1 0,0 0 0,1 0 1,-1 0-1,0 0 0,0 1 0,1 0 0,6-2 1,-8 3-17,-1 1 1,1-1 0,-1 0-1,1 1 1,0 0 0,-1 0-1,0-1 1,1 1 0,-1 1 0,1-1-1,-1 0 1,0 0 0,0 1-1,0 0 1,0-1 0,0 1-1,0 0 1,0 0 0,-1 0 0,1 0-1,-1 0 1,1 0 0,-1 0-1,2 4 1,4 7 33,-1 0-1,9 27 1,-15-40-43,42 170 476,-30-115-70,-9-49-235,0-7-24,3-13 36,-4 10-171,17-36 118,1 1-1,3 1 0,1 1 0,35-41 0,-56 75-121,3-6 39,1 1 0,0 1 0,0-1 1,12-8-1,-18 15-38,1 0 0,0-1-1,-1 1 1,1 0 0,0 0 0,0 1 0,-1-1 0,1 0 0,0 1-1,0-1 1,0 1 0,0-1 0,0 1 0,0 0 0,0 0 0,0 0 0,0 0-1,0 0 1,0 0 0,0 1 0,0-1 0,0 1 0,-1-1 0,1 1-1,0 0 1,0-1 0,0 1 0,-1 0 0,4 3 0,2 2 13,-1 0 1,0 0 0,0 1-1,-1 0 1,1 1-1,-1-1 1,-1 1 0,0 0-1,0 0 1,5 14 0,1 10 86,9 46 0,-18-70-90,23 119 594,-23-103-175,-1-23-397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2904,'0'0'12041,"3"-11"-11402,-1 2-465,-1 5-111,0 1 0,-1-1 0,1 0 0,1 0 0,-1 1 0,0-1 0,1 1 1,0-1-1,0 1 0,0 0 0,0 0 0,0-1 0,1 1 0,-1 1 0,1-1 0,4-3 0,0 1 257,1 0-1,-1 0 1,1 1-1,0 0 0,11-3 1,-17 6-233,0 0-1,0 1 1,1-1 0,-1 1-1,0-1 1,0 1 0,1 0-1,-1 0 1,0 0 0,0 0-1,0 0 1,1 1 0,-1-1-1,0 1 1,0-1 0,0 1 0,0 0-1,1 0 1,-1 0 0,-1 0-1,1 0 1,0 0 0,0 0-1,0 1 1,2 2 0,3 5 114,-1 1 1,0-1 0,0 1-1,-1 0 1,-1 1-1,0-1 1,0 1 0,3 15-1,0 8 273,3 48-1,-7-41-140,-2-21-46,0 0 0,2 0 1,0 1-1,12 35 0,-14-53-215,0 0 1,0 0-1,0 0 0,1 0 0,0 0 0,-1 0 1,1 0-1,0-1 0,0 1 0,3 1 1,-4-3-44,0 0 0,1-1 1,-1 1-1,0 0 0,0-1 1,1 0-1,-1 1 1,0-1-1,0 0 0,1 0 1,-1 1-1,0-1 1,1 0-1,-1 0 0,0-1 1,1 1-1,-1 0 1,0 0-1,1-1 0,-1 1 1,0 0-1,0-1 1,1 1-1,-1-1 0,0 0 1,0 1-1,1-2 1,6-3 46,0-1 1,0 0-1,-1 0 1,1 0-1,-2-1 1,1 0-1,10-16 1,1-4 78,14-31 0,-7 12 21,32-45 145,38-71 305,-94 158-590,1-1 0,1 1 0,-1 0-1,1 0 1,-1 0 0,1 0 0,1 0 0,-1 0 0,0 1 0,1 0 0,0-1 0,-1 1 0,1 1 0,1-1 0,-1 1-1,0-1 1,0 1 0,1 0 0,0 1 0,-1-1 0,1 1 0,0 0 0,-1 0 0,1 0 0,0 1 0,0 0-1,0 0 1,0 0 0,0 0 0,0 1 0,5 1 0,171 47 1329,-172-43-962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5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9536,'0'0'5296,"15"0"-4575,18-1-388,68 0 1264,-89 1-1237,-1 1 1,0 1 0,1 0 0,-1 0 0,0 1 0,19 7 0,-25-7-211,0 0 0,-1-1 1,1 2-1,-1-1 0,0 0 1,0 1-1,0 0 0,0 0 1,-1 0-1,0 0 0,0 1 1,0-1-1,0 1 0,-1 0 1,1 0-1,-1 0 0,0 0 1,-1 0-1,2 7 0,1 6 262,-1 1 0,1 23 0,-3-28 29,0-1-1,0 0 1,2 0 0,-1 0-1,2 0 1,8 22-1,-11-34-402,-1-1 1,0 1-1,1-1 0,-1 1 1,1 0-1,-1-1 0,1 1 1,-1-1-1,1 0 0,-1 1 1,1-1-1,0 1 0,-1-1 1,1 0-1,0 1 0,-1-1 0,1 0 1,0 0-1,-1 0 0,1 0 1,0 1-1,-1-1 0,1 0 1,0 0-1,0 0 0,-1 0 1,1-1-1,1 1 0,17-6-2906,-17 5 1776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5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425 1 13056,'0'0'1617,"-13"15"-1436,2-1-106,-16 18 267,-44 40 1,-105 107 2318,66-65 482,104-108-2757,-2 4 416,6-10-333,2-5 18,2-11-3356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7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12 7024,'0'0'18443,"-11"9"-18256,4-3-133,-30 25 63,34-28-69,0 0 0,0 0 0,0 1 0,0-1 1,1 1-1,0-1 0,0 1 0,0 0 0,0 0 0,-2 7 0,4-10-37,-1-1 1,1 1 0,0 0-1,-1-1 1,1 1-1,0-1 1,0 1-1,0 0 1,0-1 0,0 1-1,0-1 1,0 1-1,0 0 1,0-1-1,0 1 1,0-1 0,0 1-1,0 0 1,0-1-1,0 1 1,1-1-1,-1 1 1,0 0 0,0-1-1,1 1 1,-1-1-1,1 1 1,-1-1-1,0 1 1,1-1-1,-1 1 1,1-1 0,-1 0-1,1 1 1,-1-1-1,1 0 1,-1 1-1,1-1 1,-1 0 0,1 0-1,0 1 1,-1-1-1,1 0 1,-1 0-1,1 0 1,0 0 0,-1 0-1,1 0 1,-1 0-1,1 0 1,0 0-1,-1 0 1,1 0 0,-1 0-1,1 0 1,0-1-1,-1 1 1,1 0-1,0-1 1,4-1 43,0 0-1,0 0 1,0 0-1,0-1 1,5-4-1,1 0 35,39-33 163,-46 36-192,0 0 0,0 0-1,-1-1 1,1 0 0,-1 1 0,0-1-1,0-1 1,-1 1 0,3-6 0,-5 12-54,-1-1 1,1 0-1,0 0 0,0 0 1,0 0-1,-1 0 0,1 1 1,0-1-1,0 0 0,0 0 1,-1 0-1,1 0 1,0 0-1,0 0 0,-1 0 1,1 0-1,0 0 0,0 0 1,-1 0-1,1 0 0,0 0 1,0 0-1,0 0 1,-1 0-1,1 0 0,0 0 1,0 0-1,-1 0 0,1 0 1,0 0-1,0 0 0,-1 0 1,1 0-1,0-1 1,0 1-1,0 0 0,0 0 1,-1 0-1,1 0 0,0-1 1,0 1-1,0 0 0,0 0 1,-1 0-1,1-1 1,0 1-1,0 0 0,0 0 1,0 0-1,0-1 0,0 1 1,0 0-1,0 0 0,0-1 1,0 1-1,0 0 1,0 0-1,0-1 0,0 1 1,0 0-1,0 0 0,0-1 1,0 1-1,0 0 0,0 0 1,0 0-1,1-1 0,-19 12 202,15-8-195,0 1-1,0-1 1,0 1 0,0 0-1,1 0 1,-1 0 0,1 0 0,0 0-1,0 1 1,1-1 0,-1 0-1,0 8 1,-2 15-3710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29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3912,'0'0'15486,"16"5"-15135,-14-5-342,15 5 100,1-1 1,-1-1-1,1 0 0,0-1 1,27-1-1,337-23 2494,-381 22-2601,8 0 178,1-1 0,0 0 0,0-1-1,0 0 1,9-4 0,9 3 469,-21 3-427,-1-4 309,-6 4-544,0-1 1,-1 1-1,1 0 1,0 0-1,0 0 1,-1 0-1,1 0 1,0-1-1,0 1 1,-1 0 0,1 0-1,0 0 1,-1 0-1,1 0 1,0 0-1,-1 0 1,1 0-1,0 0 1,0 0 0,-1 0-1,1 0 1,0 0-1,-1 0 1,1 1-1,0-1 1,0 0-1,-1 0 1,1 0-1,0 0 1,0 0 0,-1 1-1,1-1 1,0 0-1,0 0 1,-1 0-1,1 1 1,0-1-1,0 1 1,-27 17-3997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0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8240,'0'0'11993,"9"6"-11633,-6-5-333,1 3 13,1-1 0,-1 0 0,1-1 0,0 1 0,0-1 1,0 0-1,1-1 0,-1 1 0,0-1 0,1 0 0,-1 0 0,0 0 1,1-1-1,-1 0 0,7 0 0,220-36 1049,121-13 479,-305 44-1259,-33 2-137,0 2-1,1-1 1,-1 2-1,0 0 1,1 1-1,-1 0 1,17 5 0,-32-6-158,1 0 0,-1 0 0,0 0 0,0 0 0,1 0 0,-1 0 0,0 0 0,1 0 1,-1 0-1,0 0 0,0 0 0,1 0 0,-1 0 0,0 0 0,0 1 0,1-1 0,-1 0 1,0 0-1,0 0 0,1 1 0,-1-1 0,0 0 0,0 0 0,0 0 0,0 1 0,1-1 1,-1 0-1,0 1 0,0-1 0,0 0 0,0 0 0,0 1 0,0-1 0,-7 8 464,1-3-491,-6 4-281,7-6-3232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3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19703,'0'0'600,"-6"10"-374,-9 16 54,-20 48 1,30-63-194,1 1 0,0 0 0,1 0 1,1 0-1,-1 0 0,2 0 0,0 0 0,1 18 0,0-23-34,1 0-1,0 0 1,0-1-1,1 1 1,0 0 0,0-1-1,1 1 1,3 6-1,-3-9-15,-1-1-1,1 1 0,0-1 0,0 1 0,0-1 1,1 0-1,-1 0 0,1-1 0,-1 1 0,1-1 0,0 0 1,0 0-1,5 2 0,1 0 28,-4-1 14,1 0 0,-1 0-1,1-1 1,0 0 0,13 1-1,-17-3-50,-1 0-1,1 0 1,0 0-1,-1-1 0,1 1 1,0-1-1,-1 0 1,1 0-1,-1 0 0,1 0 1,-1 0-1,0 0 1,1-1-1,-1 1 1,0-1-1,0 0 0,0 1 1,0-1-1,3-4 1,2-3 36,0 0 0,0-1 1,-1 1-1,0-2 0,-1 1 1,0 0-1,-1-1 0,0 0 0,-1 0 1,4-17-1,-3-5 291,0 0 0,-2-45 0,-5 54 157,0 14 740,2 10-1217,3 120 386,-1 66-77,20 337 910,-19-486-1074,-2-24 11,1 0 0,0-1 0,3 15 0,-4-27-185,0 0 0,0 0 0,0 0 0,0 0 0,0 0 0,-1 0 1,1 0-1,0 0 0,0 0 0,0 0 0,0 0 0,0 0 0,-1 0 0,1 0 1,0 0-1,0 0 0,0 0 0,0 0 0,0 0 0,-1 0 0,1 0 0,0 0 0,0 0 1,0 0-1,0 0 0,0 0 0,0 0 0,-1 1 0,1-1 0,0 0 0,0 0 1,0 0-1,0 0 0,0 0 0,0 0 0,0 0 0,0 1 0,0-1 0,0 0 0,0 0 1,-1 0-1,1 0 0,0 0 0,0 1 0,0-1 0,0 0 0,0 0 0,0 0 1,0 0-1,0 0 0,0 1 0,0-1 0,0 0 0,1 0 0,-1 0 0,0 0 1,0 0-1,0 1 0,0-1 0,-10-10-38,4 1-107,1 1 0,0-1 0,1 0 0,0 0 0,-3-11 0,0-4-3666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3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19 7024,'0'0'7185,"-12"-3"-6652,-41-9-2,47 11-389,1 0 0,-1 0 1,1 1-1,-1 0 0,1 0 0,-1 0 0,1 0 1,-1 1-1,1 0 0,-1 0 0,1 1 0,0-1 1,0 1-1,0 0 0,-1 1 0,2-1 1,-10 7-1,6 2 331,9-6-2651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01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18191,'0'0'1684,"12"-5"-710,34-12-110,0 2 1,70-12-1,230 1 389,-283 23-1106,103 1 209,-132 4-264,0 0 0,58 14 0,-92-16-92,0 0 1,-1 0-1,1 0 1,0 0-1,0 0 1,0 0-1,0 0 0,-1 1 1,1-1-1,0 0 1,0 0-1,0 0 1,0 0-1,0 0 1,0 1-1,0-1 1,-1 0-1,1 0 0,0 0 1,0 0-1,0 1 1,0-1-1,0 0 1,0 0-1,0 0 1,0 1-1,0-1 0,0 0 1,0 0-1,0 0 1,0 1-1,0-1 1,0 0-1,0 0 1,0 0-1,0 0 1,0 1-1,1-1 0,-1 0 1,0 0-1,0 0 1,0 0-1,0 1 1,0-1-1,0 0 1,1 0-1,-1 0 0,0 0 1,0 0-1,0 1 1,0-1-1,0 0 1,1 0-1,-1 0 1,0 0-1,0 0 0,0 0 1,1 0-1,-1 0 1,0 0-1,0 0 1,0 0-1,1 0 1,-1 0-1,0 0 1,-16 8-23,16-8 22,-29 10-3205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5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0 5416,'0'0'22590,"-4"13"-22554,-15 61 105,2 0 0,5 2 0,-5 93 0,13-105 158,-20 106 0,7-51 404,14-105-457,2-8-151,0 0-1,-1-1 1,0 1-1,0-1 1,-2 6-1,0 13 115,4-22-187,0 0 0,0-1 0,0 1 0,0 0 0,0 0 0,0-1 0,-1 1 0,1 0 1,-1 0-1,1-1 0,-1 1 0,0 0 0,0 1 0,0-2 66,4-2-70,0 1 1,0-1 0,0 0-1,0 0 1,-1 0 0,1 0-1,4-3 1,8-4 10,178-74 291,-135 58-198,-35 13-11,1 1 1,1 1-1,0 1 1,46-9-1,26 16-3,-103 0-503,0-1 0,1 1 0,-1-1 0,-7-4 0,1 0-4179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6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82 8936,'0'0'1593,"-10"-2"-1164,-3-1-262,7 2 19,0 0 0,0-1 0,-1 2 1,-11-1-1,37-12 3482,5 2-3049,1 2 1,0 0 0,0 2 0,1 1-1,0 1 1,39-3 0,-51 6-282,0 1-1,-1 1 1,1 0-1,0 0 1,0 2-1,0 0 0,24 6 1,-18-2 124,-14-5-270,-1 1 0,1-1 0,-1 1 0,8 4 1,5-1 1010,-13-9-1333,-9-1-2814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6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7832,'0'0'7840,"10"2"-7030,14 2-274,1-2-1,-1-1 0,1 0 1,41-6-1,108-23 2132,-128 19-2028,-25 5-216,-10 1 244,1 1 0,19-1 0,-30 3-619,-1-1 0,1 1 0,0 0 1,0-1-1,-1 1 0,1 0 0,0-1 1,-1 1-1,1-1 0,0 1 0,-1-1 1,1 0-1,-1 1 0,1-1 0,-1 0 1,2 0-1,0-4-3352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7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14960,'0'0'501,"14"-6"-218,-5 3-220,5-4 133,1 2-1,0-1 0,0 2 1,0 0-1,26-3 0,-38 7-89,1-1-1,0 1 0,-1 0 0,1 0 1,0 0-1,-1 1 0,1-1 0,-1 1 1,1 0-1,-1 0 0,1 0 0,-1 0 0,1 1 1,-1 0-1,0-1 0,0 1 0,0 0 1,0 0-1,0 1 0,0-1 0,-1 1 1,1-1-1,-1 1 0,1 0 0,-1 0 0,3 6 1,3 4 109,0 0 1,-1 1 0,0 0-1,-1 0 1,-1 1 0,0 0-1,3 17 1,-5-16 87,2 0 0,0 0 1,1 0-1,9 18 0,-12-28-70,1 1 1,-1-1-1,1-1 0,0 1 1,0-1-1,1 1 0,0-1 1,0-1-1,0 1 0,0-1 1,1 1-1,10 5 0,-14-10-213,-1 1 0,1-1 0,0 1 0,0-1-1,-1 0 1,1 1 0,0-1 0,0 0 0,-1 0-1,1 0 1,0-1 0,0 1 0,0 0 0,-1-1 0,1 1-1,0-1 1,-1 0 0,1 1 0,0-1 0,-1 0 0,1 0-1,-1 0 1,1 0 0,-1 0 0,0 0 0,0-1 0,1 1-1,-1 0 1,2-3 0,1-2-858,0 1-1,0-1 1,-1 0-1,0-1 1,3-6-1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7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419 0 10344,'0'0'1512,"-7"11"-1035,-119 133 1343,32-39 1092,-89 131 0,175-224-1750,8-12-1137,0 0 0,0 0-1,0 0 1,0 0 0,0 0 0,0 0-1,0 0 1,0 0 0,0 0 0,0 0-1,1 0 1,-1 0 0,0 0 0,0 0-1,0 0 1,0 0 0,0 0-1,0 0 1,0 0 0,0 0 0,0 0-1,0 0 1,0 0 0,0 0 0,0 0-1,0 0 1,0 1 0,0-1 0,0 0-1,0 0 1,0 0 0,0 0-1,0 0 1,1 0 0,-1 0 0,0 0-1,0 0 1,0 0 0,0 0 0,0 0-1,0 0 1,0 0 0,0 0 0,0 0-1,0 0 1,0 0 0,0 0-1,0 1 1,0-1 0,0 0 0,0 0-1,0 0 1,0 0 0,0 0 0,0 0-1,0 0 1,0 0 0,20-18 872,1-3-3685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8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0 9440,'0'0'2744,"-13"7"-2244,-15 10-149,0 1 0,1 1 0,-31 30 0,32-21-18,1 1 0,1 1 0,2 1 0,1 2 0,2 0 0,1 0 0,1 2 0,-17 54 0,28-71-101,1 0 0,1 0 0,1 1 1,0-1-1,2 1 0,0-1 0,1 1 0,0 0 0,5 27 1,-3-38-125,0 1 0,0-1 0,1 0 0,0 0 0,1 0 0,-1 0 0,1 0 0,1-1 0,0 0 0,0 0 0,0 0 0,1 0 0,0-1 0,0 0 0,0 0 0,1-1 0,0 0 0,0 0 0,0 0 0,1-1 0,0 0 0,12 4 0,-9-5-33,-1 0 0,1-1 1,0-1-1,-1 0 0,1 0 0,0-1 0,0 0 0,0-1 0,0 0 0,0-1 0,-1 0 0,1-1 0,-1 0 0,0-1 0,15-6 0,9-7-1068,-2-1 0,55-39 0,-86 56 911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3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10544,'0'0'260,"12"1"-214,3 0 94,1 1-1,-1 0 0,0 2 1,0 0-1,21 8 0,-12-1 186,0 1 0,-1 1 0,0 1 0,-1 1 0,-1 1 0,0 1 0,-1 1 0,-1 1 0,-1 0 0,23 31 0,-28-31-91,0 1 0,-2 1-1,0 0 1,-1 0 0,-1 1 0,-1 1 0,-1-1 0,-1 1 0,-1 0 0,-1 1 0,-1-1 0,0 27 0,-4-12 69,-2 0 0,-1-1-1,-2 1 1,-2-1 0,-1 0 0,-2-1-1,-2 0 1,-1-1 0,-1 0 0,-2-2 0,-27 40-1,37-61-80,-1-1 0,0 0 0,-1-1 0,-1 0 0,1 0 0,-1-1 0,-1 0 0,0-1 0,0 0 0,-17 8 0,27-15-198,0-1 0,0 1 1,0-1-1,0 1 1,-1-1-1,1 1 1,0-1-1,0 0 0,-1 0 1,1 0-1,0 0 1,0 1-1,-1-1 1,1-1-1,0 1 0,-1 0 1,1 0-1,0 0 1,0-1-1,-1 1 1,1-1-1,0 1 0,0-1 1,0 1-1,0-1 1,0 0-1,0 0 1,0 1-1,0-1 0,0 0 1,-2-2-1,-5-11-2953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1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5824,'0'0'15541,"12"5"-15212,-8-3-295,3 1 22,1 0 1,-1 0 0,0-1-1,1 0 1,0 0 0,0-1 0,-1 0-1,1 0 1,0-1 0,15-1-1,153-21 1070,231-36 774,-261 30-924,-146 28-962,0 0 0,0 0 0,1-1 0,-1 1 0,0 0 1,0 0-1,1 0 0,-1 0 0,0 0 0,1-1 1,-1 1-1,0 0 0,0 0 0,1 0 0,-1 0 0,0 0 1,1 0-1,-1 0 0,0 0 0,0 0 0,1 0 1,-1 0-1,0 0 0,1 1 0,-1-1 0,0 0 1,0 0-1,1 0 0,-1 0 0,0 0 0,0 1 0,1-1 1,-1 0-1,0 0 0,0 0 0,1 1 0,-1-1 1,0 0-1,0 1 0,-6 10 425,1-4-563,-2-1-245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2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6128,'0'0'16273,"9"12"-15979,-4-6-251,0 0-3,1 0 0,-2 1 0,1-1 0,-1 1 0,0 0 1,0 1-1,-1-1 0,0 1 0,0-1 0,-1 1 0,3 15 0,11 239 1126,-10-18 1567,-2-240-3015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4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348 1 6128,'0'0'10699,"-11"0"-10239,-6 1-171,1 0-1,-1 2 1,1 0-1,0 0 1,-27 10-1,24-4 23,0-1-1,1 2 1,0 1-1,0 0 1,-25 22 0,35-26-196,1-1 0,1 2 0,0-1 1,0 1-1,0 0 0,1 0 0,0 0 0,0 1 1,1-1-1,0 1 0,1 0 0,0 1 1,0-1-1,-1 12 0,3-16-60,1-1 0,-1 1 0,1-1 0,1 1 1,-1 0-1,1-1 0,-1 1 0,1-1 0,1 1 0,-1-1 0,0 0 0,1 1 1,0-1-1,0 0 0,1 0 0,-1 0 0,1 0 0,-1-1 0,1 1 0,0-1 0,1 1 1,-1-1-1,1 0 0,-1-1 0,1 1 0,0 0 0,0-1 0,0 0 0,0 0 1,6 2-1,-1-1 21,0 0 0,0 0 0,0-1 0,0 0 0,0-1 0,1 0 0,-1 0 0,0-1 0,1 0 0,-1-1 0,1 0 0,-1-1 0,18-4 0,-17 2 22,0 0 0,0 0 0,-1-1-1,1 0 1,-1 0 0,-1-1 0,1-1-1,-1 1 1,0-1 0,0-1 0,-1 1 0,0-1-1,-1 0 1,0-1 0,0 0 0,0 0-1,-1 0 1,-1-1 0,1 1 0,-2-1-1,1 0 1,-1 0 0,2-14 0,-4-4 759,-2-46 0,-1 17-733,2 57-64,-4 22-21,-44 445 330,37-317-219,6-74 98,10 149 0,1-172-98,3 42 649,-8-90-603,2-6-64,3-10-83,3-21-523,-1 0 1,6-49-1,-9 47-3191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0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7 105 17287,'0'0'3104,"-6"-75"-2600,18 45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5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1 6224,'0'0'6830,"-8"10"-6252,-8 9-340,-87 120 1734,74-88-1000,-43 106 0,-3 63 363,69-199-1202,0 1 0,2 0 1,1 0-1,1 0 0,0 1 1,2-1-1,1 1 0,0-1 1,2 0-1,1 0 0,0 0 1,2 0-1,0 0 0,13 28 1,-1-7 205,2-1 0,1-1 1,3-1-1,1-1 1,1 0-1,3-3 0,1 0 1,41 38-1,-69-72-248,0 0 0,0 0 0,1 1 0,-1-1 0,1-1 0,0 1 0,-1 0 0,1-1 0,0 1 0,0-1 0,0 0 0,0 0 0,0 0 0,0 0 0,5 0 0,-7-1-175,-1-1 0,1 1 0,0 0 0,-1-1 0,1 1-1,-1-1 1,1 1 0,-1-1 0,1 1 0,-1-1 0,0 1 0,1-1-1,-1 1 1,1-1 0,-1 0 0,0 1 0,0-1 0,1 0 0,-1 1-1,0-1 1,0 0 0,0 1 0,0-2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7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0 389 5520,'0'0'8744,"10"-10"-8164,13-13-283,9-9 847,45-36 1,-69 63-880,0 0-1,0 1 0,1 0 1,0 0-1,-1 1 1,1 0-1,0 1 1,13-2-1,-21 4-219,0 0 1,0 0-1,0 0 0,0 0 0,0 0 0,0 1 1,0-1-1,0 0 0,0 1 0,0-1 1,0 1-1,0-1 0,0 1 0,-1-1 1,1 1-1,0-1 0,0 1 0,0 0 0,-1 0 1,1-1-1,0 1 0,-1 0 0,1 0 1,0 0-1,-1 0 0,0 0 0,1 0 1,-1 0-1,1 1 0,9 34 518,-8-23-387,11 46 386,-9-35-283,2 0 0,10 29 1,-14-47-217,1 1 1,0-1 0,0 0 0,0-1 0,1 1 0,0-1-1,0 1 1,0-1 0,1 0 0,-1-1 0,1 1 0,0-1-1,7 4 1,-10-6-37,1-1 0,-1 1 0,1-1 0,0 0 0,0 0 0,-1 0 0,1 0 0,0 0 0,0-1 0,0 0 0,0 1 0,0-1 0,0 0 0,0 0 0,0-1 0,0 1 0,4-1 0,-2-1 5,0 0 1,-1 0-1,1 0 1,-1 0-1,0-1 1,0 0-1,0 0 1,0 0-1,6-6 1,3-6 53,-1-1 1,0 0 0,-1-1-1,9-20 1,-18 34-71,8-16 68,-1-2 0,-1 1 0,-1-1 0,5-22 0,13-89 309,-15 75-186,-9 49-153,0-1 21,1 0 0,0 0 0,1 0 0,4-11 0,-6 19-56,-1-1 0,1 1-1,0-1 1,-1 1 0,1 0-1,0-1 1,0 1 0,0 0-1,1-1 1,-1 1 0,0 0-1,0 0 1,0 0 0,1 0-1,-1 0 1,1 1 0,-1-1-1,1 0 1,-1 0 0,1 1-1,-1-1 1,1 1 0,-1 0-1,1-1 1,0 1 0,-1 0 0,1 0-1,0 0 1,-1 0 0,3 1-1,21 4 157,1 2 1,37 16-1,-10-3 75,-46-19-184,-1 2 0,0-1 1,1 1-1,-1 0 0,0 0 0,-1 0 0,7 5 0,-12-7 80,-3 5-506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49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11008,'0'0'10994,"-3"14"-10675,3-10-285,-4 15 131,1 0 0,1 0-1,1-1 1,2 27 0,0-33-43,9 53 542,-9-60-570,1 0 0,-1 0 0,1 0 0,0 0 0,1 0 0,-1 0-1,1-1 1,0 1 0,0-1 0,4 5 0,-6-9-69,0 1 0,0-1 1,0 1-1,-1-1 0,1 1 0,0-1 0,0 0 1,0 1-1,0-1 0,0 0 0,1 0 1,-1 0-1,0 0 0,0 0 0,0 0 0,0 0 1,0 0-1,0 0 0,0 0 0,0-1 1,0 1-1,0 0 0,0-1 0,0 1 1,0-1-1,0 1 0,-1-1 0,1 1 0,1-2 1,24-20 353,-18 12-242,0 0 0,-1-1-1,9-17 1,-10 18 77,0-1 1,0 1-1,1 1 0,11-14 0,-17 23-194,-1 0 0,1 0 0,-1 0 0,0 0 0,1 0 0,-1 0 0,1 0 0,-1 0 0,1 0 0,-1 0 0,0 0 0,1 0 0,-1 0 0,1 0 0,-1 0 0,0 1 0,1-1 0,-1 0 0,0 0 0,1 1 0,-1-1 0,0 0 0,1 0 0,-1 1 0,0-1 0,1 0 0,-1 1 0,0-1 0,0 0-1,1 1 1,-1-1 0,0 1 0,0-1 0,0 0 0,0 1 0,1 0 0,7 15 123,-3-3-79,-1 1 1,0-1 0,-2 1-1,1-1 1,-1 1 0,-1 17-1,0-1 20,-8 55 0,3-56-2,0 0 1,-2 0 0,-18 52-1,22-78-67,0 2 22,1 0-1,-2-1 1,1 0 0,0 1 0,-1-1 0,0 0 0,-5 6 0,6-9-25,1 0 0,0-1 0,0 1 1,-1 0-1,1-1 0,0 1 0,-1-1 0,1 0 1,-1 1-1,1-1 0,-1 0 0,1 0 0,0 0 1,-1 0-1,1 0 0,-1 0 0,1 0 0,-1-1 1,1 1-1,0 0 0,-1-1 0,1 1 1,0-1-1,-1 0 0,1 1 0,0-1 0,0 0 1,-1 0-1,1 0 0,0 1 0,-1-3 0,-4-1 30,0-1 0,0 0 0,1-1 0,-1 1 0,1-1 0,1 0 0,-1 0 0,-6-13 0,9 16-20,1-1 0,-1 0 0,1 0 0,-1 1 0,1-1 0,0 0 0,0 0 1,1 0-1,-1 0 0,1-1 0,0 1 0,0 0 0,1 0 0,-1 0 0,1 0 0,0 0 0,0 0 1,2-5-1,-1 6-10,0 0 1,0-1 0,1 1-1,-1 0 1,1 0 0,0 1-1,0-1 1,0 0 0,0 1-1,0 0 1,7-4 0,40-17 78,-50 23-90,9-4 27,0 2 1,0-1 0,-1 1-1,1 1 1,1-1 0,17 1-1,-1 2 187,29 5-1,-52-5-194,1-1-2,-2 1 12,0-1 1,0 1 0,0-1-1,0 0 1,0 0 0,0 0-1,0 0 1,0 0-1,1 0 1,-1 0 0,2-1-1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1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18 106 4008,'0'0'13729,"5"13"-13009,-2-5-599,4 9 129,-1 0-1,0 1 0,-2 0 0,3 19 1,16 195 2353,-6-49-398,-8-133-1335,-6-34-312,0 0 0,1 26-1,-2-33 90,-2-14 146,-1 1-736,0-1-1,0 0 1,0 0-1,1 0 1,0 0-1,0-1 1,0-4-1,1-17 70,-46-334 775,17 200-429,26 152-439,0 1 1,-1-1-1,0 1 0,-5-10 1,-7-21 119,12 28-27,2 8-75,0 0 1,0 0-1,1 0 1,-1 0-1,1 0 1,-1 0-1,1-4 0,0 6-40,1 0 0,-1 0 0,0 0-1,1-1 1,-1 1 0,1 0 0,-1 0-1,1 0 1,0 0 0,-1 0-1,1 0 1,0 0 0,0 0 0,0 0-1,0 0 1,-1 1 0,1-1-1,0 0 1,1 0 0,-1 1 0,0-1-1,1 0 1,11-5 33,0 1 0,1 1 0,-1 0 1,1 1-1,-1 0 0,1 1 0,0 0 0,0 1 0,0 1 0,22 2 0,-18 0 0,-1 1 0,0 0-1,1 1 1,-1 1 0,-1 1-1,1 0 1,30 18 0,-43-22-38,0 0 0,-1 1 0,1-1 0,-1 1 1,1 0-1,-1 0 0,0 0 0,-1 0 0,1 1 1,0-1-1,-1 1 0,0-1 0,0 1 1,0 0-1,0 0 0,-1 0 0,1 0 0,-1 0 1,0 1-1,0-1 0,-1 0 0,1 7 0,-1-5 2,-1 1-1,0-1 0,0 1 1,0-1-1,-1 1 1,0-1-1,0 0 0,-1 0 1,0 0-1,0 0 1,0 0-1,-1-1 0,1 1 1,-6 5-1,-1 1-7,-1 0 0,0-1 0,-1-1 0,1 0 0,-2 0 0,0-1 0,0-1 0,0 0 0,-1-1 0,-17 7 0,30-14 0,0 0 0,1 0 0,-1 1 0,0-1 0,0 0 0,0 1 0,0-1 0,0 1 0,0-1 0,1 1 0,-1-1 0,0 1 0,0-1 0,1 1 0,-1 0 0,0 0 0,1-1 0,-1 1 0,1 0 0,-1 0 0,1-1 0,-1 1 0,1 0 0,-1 0 0,1 0 0,0 0 0,0 0 0,-1 0 0,1 0 0,0 0 0,0 0 0,0 0 0,0 0 0,0 0 0,0 0 0,0 0 0,1-1 0,-1 1 0,0 0 0,0 0 0,1 0 0,-1 0 0,1 0 0,-1 0 0,1 0 0,-1-1 0,1 1 0,-1 0 0,2 1 0,4 6 0,1-1 0,-1 1 0,16 11 0,-14-12 0,54 47 0,-37-34 0,-1 1 0,-1 1 0,0 1 0,23 32 0,-43-50 0,0-1 0,-1 1 0,0 0 0,0 0 0,0-1 0,0 1 0,-1 1 0,0-1 0,0 0 0,0 0 0,0 0 0,-1 1 0,0-1 0,0 0 0,-1 0 0,1 1 0,-1-1 0,0 0 0,-1 0 0,1 0 0,-1 0 0,0 0 0,0 0 0,-1-1 0,-2 6 0,0-4 0,1 1 0,-1-1 0,0 0 0,0 0 0,-1-1 0,1 1 0,-1-1 0,-1-1 0,1 1 0,-1-1 0,1 0 0,-1 0 0,-1-1 0,1 0 0,0-1 0,-13 4 0,-8-1 3,0-2-1,0-1 1,-47-2-1,56-1-9,0-1 0,1-1-1,-1-1 1,0 0-1,1-2 1,-26-10 0,43 16-13,0-1 0,0 1 0,0 0 0,0-1 1,0 1-1,0-1 0,0 1 0,1-1 0,-1 0 1,0 0-1,0 1 0,0-1 0,1 0 0,-1 0 1,0 0-1,1 1 0,-1-1 0,1 0 0,-1 0 1,1 0-1,-1 0 0,1 0 0,0 0 0,-1-2 1,1 1-417,1 0 0,-1 0 0,1 0 1,-1 0-1,1 1 0,0-1 0,-1 0 1,1 0-1,0 1 0,0-1 1,2-1-1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3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0 3616,'0'0'13015,"-10"11"-12399,-27 33-32,37-44-555,-1 0 0,1 1 0,-1-1 0,1 1 1,-1-1-1,1 0 0,0 1 0,-1-1 0,1 1 0,0-1 0,-1 1 0,1-1 0,0 1 0,0-1 0,-1 1 0,1-1 0,0 1 0,0 0 0,0-1 0,0 1 0,0-1 0,0 1 0,0-1 0,0 1 0,0 0 0,0-1 0,0 1 0,0-1 0,0 1 0,0-1 0,0 1 0,1-1 0,-1 1 0,0 0 0,1 0 0,14 2 824,-10-3-605,10 4 68,-1-1 0,1 0 0,1-1 0,-1-1 0,0 0 0,28-3 0,86-1 1300,-83 4-819,-35-1-513,3-1 279,-4-3-3983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4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1 377 6128,'0'0'11331,"10"-7"-10724,-6 4-521,14-9 453,0 0 0,29-13 0,-39 22-276,0-1 1,0 2 0,1-1 0,-1 1-1,1 1 1,14-2 0,-20 3-197,0 0-1,-1 0 1,1 0 0,-1 0-1,1 1 1,-1-1 0,1 1-1,-1-1 1,1 1 0,-1 0-1,0 0 1,1 0 0,-1 1-1,0-1 1,0 0 0,0 1-1,0-1 1,0 1 0,0 0 0,0 0-1,-1 0 1,1 0 0,-1 0-1,1 0 1,-1 0 0,0 0-1,2 4 1,6 19 293,-1 1 0,7 48 0,-12-53-209,1 0 1,1-1 0,1 0-1,1 0 1,16 34-1,-16-41-58,-2-3 0,0-1-1,1 0 0,6 9 0,-11-16-73,0-1-1,0 1 0,0-1 1,1 0-1,-1 0 0,0 0 1,0 0-1,1 0 0,-1 0 1,0 0-1,1 0 0,-1 0 1,1-1-1,-1 1 0,1-1 1,0 1-1,-1-1 1,1 1-1,-1-1 0,1 0 1,0 0-1,-1 0 0,1 0 1,0 0-1,-1 0 0,3-1 1,-1 0-4,-1-1 0,1 0 1,-1 0-1,0 0 0,0 0 1,0 0-1,0 0 1,0 0-1,-1-1 0,1 1 1,-1-1-1,1 1 1,-1-1-1,0 0 0,1-3 1,2-2 22,3-8 12,-1 0 0,-1-1 0,0 0 1,-1 0-1,-1 0 0,3-34 1,-9-107 236,-8 60-92,5 53 38,-1-49 1,7 78-131,-1 10-28,1-1 0,0 1-1,1-1 1,-1 1 0,4-13 0,-4 17-60,1 0 1,0 0 0,0 0-1,0 1 1,0-1 0,0 0-1,0 1 1,1-1 0,-1 1-1,0 0 1,1-1 0,-1 1-1,1 0 1,-1 0 0,1 0 0,0 0-1,-1 0 1,1 0 0,0 0-1,0 0 1,0 1 0,0-1-1,0 1 1,3-1 0,8 0 46,-1 0 0,1 1 0,-1 0 0,1 1 0,-1 0 0,1 1 0,15 4 0,85 32 274,-93-30-272,33 17 112,-41-18-86,0-1 0,1 0 0,-1-1 0,17 4 0,-28-8-87,2-1 48,1 1-1,-1-1 1,0 1-1,0 0 1,0 0 0,0 1-1,0-1 1,3 3-1,-5-3-60,-1 0-1,1 0 1,0 0 0,-1 0-1,1 0 1,-1 0-1,1 0 1,-1 0-1,1 0 1,-1 1 0,0-1-1,1 0 1,-1 0-1,0 1 1,0-1 0,0 0-1,0 0 1,0 1-1,0-1 1,-1 0 0,1 0-1,0 0 1,-1 2-1,-6 46-1116,6-33-2795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5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10152,'0'0'7294,"12"4"-6707,101 27 1105,-82-25-1036,-18-4-159,0 1 0,18 6 1,-31-8-472,1-1 0,0 1 0,0-1 0,0 0 0,-1 1 0,1-1 0,0 1 0,-1 0 0,1-1 0,0 1 0,-1-1 0,1 1 1,-1 0-1,1 0 0,-1-1 0,0 1 0,1 0 0,-1 0 0,1 0 0,-1-1 0,0 1 0,0 0 0,0 0 0,1 0 0,-1 0 0,0 0 1,0-1-1,0 1 0,0 0 0,-1 0 0,1 0 0,0 0 0,0 0 0,0 0 0,-1-1 0,1 1 0,0 0 0,-1 1 0,-19 31 322,19-31-324,-130 178 1116,129-178-1131,-3 4 98,0 1-1,1-1 1,-1 1 0,1 0 0,-4 10-1,8-16-80,-1 0 0,1 1 0,0-1 1,-1 0-1,1 1 0,0-1 0,0 0 0,0 1 0,0-1 0,0 0 0,0 1 0,0-1 0,0 1 0,0-1 0,1 0 0,-1 1 0,1-1 0,-1 0 0,1 0 0,-1 1 1,1-1-1,0 0 0,-1 0 0,1 0 0,0 0 0,0 0 0,0 0 0,0 0 0,0 0 0,0 0 0,0 0 0,0 0 0,1-1 0,-1 1 0,0 0 0,0-1 0,3 1 1,6 3 59,0 0 1,1-1 0,0-1 0,-1 0 0,1 0-1,0-1 1,0 0 0,0-1 0,17-2 0,-4-1-129,0-1 1,-1-2 0,28-9-1,-36 7-412,-15 7 301,0 1-1,1-1 1,-1 1 0,0 0-1,0-1 1,0 1 0,0-1-1,1 1 1,-1-1 0,0 1-1,0-1 1,0 1 0,0-1-1,0 1 1,0-1 0,0 1-1,0 0 1,-1-1 0,1 1-1,0-1 1,0 1-1,0-1 1,0 1 0,-1-1-1,1 1 1,0 0 0,0-1-1,-1 1 1,1-1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5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12552,'0'0'397,"14"0"-114,56-2 658,110-17 0,-110 5-144,66-12 1853,-136 26-2629,1 0-1,-1 0 1,1 0 0,-1-1 0,1 1-1,-1 0 1,1 0 0,-1 0 0,1 0 0,-1-1-1,1 1 1,-1 0 0,1-1 0,-1 1 0,0 0-1,1-1 1,-1 1 0,1 0 0,-1-1-1,0 1 1,1-1 0,-1 1 0,0-1 0,1-3-2343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6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 6224,'0'0'5928,"1"18"-4996,30 294 3439,-13-130-384,-15-166-2734,-3-16-1220,0 0 0,0 0 0,0 0 0,0 0 0,0 0 0,0 0 0,0 0 0,0 0 0,0 0 0,0 0 0,0 0 0,0 0 0,0 0 0,0 0 0,0 0 0,0 0 0,0 0 0,0 0 0,0 0 0,0 0 0,0 0 0,0 0 0,1 0 0,-1 0 0,0 0 0,0 0 0,0 0 0,0 0 0,0 0 0,0 0 0,0 0 0,0 0 0,0 0 0,0 0 0,0 0 0,0 0 0,0 0 0,0 0 0,0 0 0,0 0 0,0 0 0,0 0 0,1 0 0,-1 0 0,0 0 0,0 0 0,0 0 0,1-30 1025,-17-149-91,8 124-614,2-2-1,3 1 0,7-84 1,-4 132-291,2 1 0,-1 0 1,1 0-1,0 0 0,1 0 0,-1 0 1,1 0-1,1 1 0,-1-1 0,1 1 1,0 0-1,1 0 0,-1 0 0,1 1 1,8-7-1,-6 6-18,0 1 1,1 0-1,-1 1 1,1-1-1,0 2 1,1-1-1,-1 1 1,1 0-1,-1 1 1,1 0-1,0 0 1,10 0-1,5 0 70,0 1 0,0 1 0,45 6 0,-59-5-70,-1 1 0,1 0-1,-1 1 1,0 0 0,0 1 0,-1-1 0,1 2 0,-1-1-1,1 1 1,-2 0 0,1 1 0,13 12 0,-20-17-27,0 1 1,1-1-1,-1 1 1,0 0 0,0-1-1,0 1 1,0 0-1,-1 0 1,1 0-1,0 0 1,-1 0 0,1 0-1,-1 0 1,0 0-1,0 0 1,1 0 0,-1 0-1,-1 0 1,1 0-1,0 0 1,0 0-1,-1 0 1,1 0 0,-1 0-1,0 0 1,1 0-1,-1 0 1,0 0-1,0-1 1,-2 3 0,-4 6 42,0-1 1,-1 0 0,0 0 0,-11 9-1,9-8-14,-28 24 235,-1-1 0,-2-3 0,-81 48 0,112-72-195,0 0-1,0 1 0,1 1 1,-11 11-1,19-19-85,1 0 0,0 0 0,0 1 0,-1-1 0,1 0 0,0 0 0,0 1 0,0-1 0,-1 0 0,1 1 0,0-1 0,0 0 0,0 1 0,0-1 0,0 0 0,0 1 0,0-1 0,0 1 0,0-1 0,0 0 0,0 1 0,0-1 0,0 0 0,0 1 0,0-1 0,0 0 0,0 1 0,0-1 0,0 0 0,1 1 0,-1-1 0,0 0 0,0 1 0,0-1 0,1 0 0,-1 1 0,0-1 0,0 0 0,1 0 0,-1 1 0,0-1 0,17 10 0,-11-6 0,44 28 0,53 31 0,-1-2 0,-101-60 0,0 0 0,0 0 0,-1 0 0,1 0 0,0-1 0,0 1 0,0 1 0,-1-1 0,1 0 0,-1 0 0,1 0 0,-1 0 0,1 0 0,-1 0 0,1 1 0,-1-1 0,0 0 0,0 0 0,0 1 0,0-1 0,0 0 0,0 0 0,0 1 0,0-1 0,0 0 0,0 0 0,-1 1 0,1-1 0,-1 0 0,1 0 0,-1 0 0,1 0 0,-1 0 0,0 0 0,1 1 0,-1-1 0,0-1 0,-1 3 0,-2 2 0,-1 0 0,1 0 0,-1-1 0,0 1 0,0-1 0,-7 4 0,-8 4 1,-2-1 1,1-1-1,-1-1 0,-1-1 1,-33 7-1,21-8-11,1-1 0,-1-2 0,-40-1 0,66-4-347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7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10152,'0'0'5662,"7"13"-4965,2 2-460,-6-9-134,1 0 1,-1 0-1,0 1 0,0-1 1,-1 1-1,1 0 0,-2 0 1,1 0-1,-1 0 0,1 8 1,-1-5 99,6 42 1046,-6-48-1084,0 0 0,0 0 0,0 0 0,1 0 0,-1-1 0,1 1 0,0-1 0,0 1 1,0-1-1,5 5 0,-6-7-127,-1-1 1,1 1 0,0-1-1,0 1 1,-1-1 0,1 1 0,0-1-1,0 0 1,0 0 0,0 1-1,0-1 1,0 0 0,-1 0-1,1 0 1,0 0 0,0 0-1,0 0 1,0 0 0,0 0 0,0 0-1,0-1 1,0 1 0,-1 0-1,1-1 1,0 1 0,0 0-1,1-1 1,20-14 399,18-21 101,47-36 394,-84 70-863,0-1 0,0 1 0,0 0 0,1 0 0,-1 1 0,1-1 1,-1 1-1,1-1 0,-1 1 0,1 0 0,5 0 0,-7 1-32,0 0 0,0 1 0,0-1 0,0 0 0,0 1 0,0 0 0,-1-1 0,1 1 0,0 0 0,0 0-1,-1 0 1,1 0 0,0 0 0,-1 0 0,1 1 0,-1-1 0,1 1 0,-1-1 0,0 1 0,0-1 0,0 1 0,0 0 0,2 2 0,1 5 34,0 0 0,0 0 0,0 0 0,-1 0 0,-1 1 0,0-1 0,0 1 0,-1 0 0,0 0 0,-1-1-1,0 13 1,-1-4 23,-1-1-1,-1 0 0,-1-1 1,0 1-1,-10 26 0,7-27-7,-1-1-1,0 1 1,-1-1 0,0-1-1,-1 0 1,-1 0 0,-1-1-1,1 0 1,-2-1 0,0-1-1,0 0 1,-1 0 0,-1-1-1,1-1 1,-31 13 0,44-21-69,-1 0 0,1-1-1,-1 1 1,0-1 0,1 0 0,-1 1 0,0-1 0,1 0 0,-1 0 0,0 0 0,0 0 0,1-1-1,-1 1 1,0 0 0,1-1 0,-1 1 0,0-1 0,1 1 0,-1-1 0,1 0 0,-1 0 0,1 0-1,-1 0 1,1 0 0,0 0 0,-1 0 0,1 0 0,0 0 0,0-1 0,0 1 0,0 0 0,0-1-1,0 1 1,0-1 0,1 1 0,-1-1 0,0 0 0,0-1 0,-1-4 15,-1 1 1,1 0-1,1-1 0,-1 0 1,1 1-1,0-1 1,1 0-1,0-8 0,0 6-7,2 1-1,-1-1 0,1 1 0,0 0 0,1-1 0,0 1 0,0 0 0,1 1 0,0-1 0,0 1 0,1-1 0,9-9 1,-6 7 6,1 1 0,1 1 0,0-1 0,0 2 1,1-1-1,-1 2 0,22-11 0,-6 6 23,1 2 0,0 1-1,0 1 1,0 1 0,1 1-1,0 1 1,32 1 0,73-7-79,-133 10-29,0 0 0,0 0 0,0 0 0,0 0 0,0 0-1,0 0 1,0 0 0,0 0 0,0 0 0,0 1 0,0-1 0,0 0 0,0 0 0,0 0 0,0 0 0,0 0 0,0 0 0,0 0 0,0 0 0,0 0 0,0 0 0,0 0 0,0 1 0,0-1 0,0 0 0,0 0 0,0 0 0,0 0 0,0 0 0,0 0 0,1 0-319,-1 0 319,0 0 0,0 0 0,0 0 0,0 1 0,0-1 0,0 0 0,0 0 0,0 0 0,0 0 0,0 0 0,0 0 0,1 0 0,-1 0 0,0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12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437 114 9536,'0'0'9042,"-14"0"-8725,8-1-277,0 1-4,0 0-1,1 0 1,-1 0 0,0 1 0,1 0 0,-1 0-1,1 0 1,-1 0 0,1 1 0,-1 0 0,1 0-1,0 1 1,0 0 0,0-1 0,0 2 0,-8 5-1,-140 150 1034,134-136-933,0 2 1,2 0 0,1 2-1,0-1 1,-12 35-1,18-38-21,1 1 0,1 1 0,1 0 0,2 0-1,-4 38 1,8-55-73,1-1 0,0 1-1,1-1 1,0 1-1,0-1 1,1 0 0,0 1-1,0-1 1,1 0 0,3 7-1,-3-9-9,0 0 1,0-1-1,0 1 0,1-1 0,0 0 0,0 0 0,0 0 0,0-1 1,0 1-1,1-1 0,0 0 0,-1 0 0,1-1 0,0 0 0,7 3 1,-7-4-9,-1 0 1,0 0-1,0 0 1,1 0-1,-1-1 1,0 1 0,1-1-1,-1-1 1,1 1-1,-1 0 1,0-1 0,8-2-1,-5 1 16,1-1-1,-1-1 1,0 1 0,0-1-1,0 0 1,9-8 0,-1-1 46,0-1 0,-1 0 0,0-1 0,19-28 1,111-199 715,-126 208-671,-1 0 0,-3-1 0,0-1 0,-2 0 0,-2-1 0,-1 0 0,-2-1 0,4-76 0,-11 112-108,-2-26 116,3 27-125,-1 0 1,-1 0-1,1 0 0,0-1 1,0 1-1,0 1 1,0-1-1,-1 0 1,1 0-1,0 0 1,-1 0-1,1 0 0,-1 0 1,1 0-1,-1 0 1,0 1-1,1-1 1,-1 0-1,-1-1 1,1 2-2,1 0 1,-1 0 0,0 0 0,1 0-1,-1 0 1,1 0 0,-1 1 0,1-1 0,-1 0-1,0 0 1,1 1 0,-1-1 0,1 0-1,-1 1 1,1-1 0,-1 0 0,1 1 0,0-1-1,-1 1 1,1-1 0,-1 0 0,1 1-1,-1 0 1,-10 16 87,8-12-50,-7 11 13,0 0-1,2 0 0,0 1 1,1 0-1,1 0 1,0 1-1,-4 23 1,4-4 78,1 1 0,1 61 1,4-70-30,1 0 0,2 0 1,10 46-1,-9-59-43,1-1 1,0 0-1,1 0 0,1-1 1,0 1-1,1-2 1,0 1-1,12 14 0,-18-26-50,0-1-1,0 1 1,0-1-1,0 1 1,0-1-1,0 0 1,0 1-1,0-1 0,0 0 1,1 0-1,-1-1 1,0 1-1,1 0 1,-1-1-1,1 1 1,-1-1-1,1 0 0,-1 0 1,1 0-1,-1 0 1,1-1-1,-1 1 1,0 0-1,4-2 1,-1 1 5,0-1 1,0 1 0,-1-1 0,1-1-1,0 1 1,-1 0 0,0-1 0,1 0-1,-1 0 1,7-7 0,45-60 175,-38 46-73,0 1-1,32-30 1,-34 36-12,16-13 144,-30 29-233,-1 0 1,1 0 0,0 0 0,0 0-1,0 0 1,-1 0 0,1 1-1,0-1 1,0 1 0,0-1 0,0 1-1,0 0 1,0 0 0,0 0-1,0 0 1,0 0 0,0 0 0,2 1-1,-3-1-9,0 1-1,0 0 1,0 0 0,0 0-1,0 0 1,0 0-1,0 1 1,-1-1-1,1 0 1,0 0 0,-1 0-1,1 1 1,-1-1-1,1 0 1,-1 1-1,0-1 1,0 0-1,1 1 1,-1-1 0,0 0-1,0 1 1,-1 1-1,2 2 14,1 31 171,-1 0 1,-2 0-1,-1 0 1,-13 66-1,15-102-202,-1 0 0,1 1 0,0-1 0,0 0 0,0 0 0,0 0 0,0 1 0,0-1 0,-1 0 0,1 0 0,0 1 0,0-1 0,0 0 0,0 0 0,0 0 0,0 1 0,0-1 0,0 0 0,0 0 0,0 1 0,0-1 0,0 0 0,0 0 0,1 1 0,-1-1 0,0 0 0,0 0 0,0 0 0,0 1 0,0-1 0,0 0 0,1 0 0,-1 0 0,0 1 0,0-1 0,0 0 0,0 0 0,1 0 0,-1 0 0,0 0 0,0 1 0,1-1 0,10-7 0,13-18 0,15-29 0,-23 30 0,1 1 0,34-34 0,-42 47 0,14-13 0,-22 22 0,0 0 0,0 0 0,0 1 0,0-1 0,0 0 0,0 1 0,0-1 0,0 1 0,0-1 0,0 1 0,0 0 0,0-1 0,0 1 0,0 0 0,0 0 0,0 0 0,1 0 0,-1 0 0,0 0 0,0 0 0,1 0 0,-1 1 0,0-1 0,-1 1 0,1 0 0,-1 0 0,1 0 0,-1 0 0,0-1 0,1 1 0,-1 0 0,0 0 0,1 0 0,-1 0 0,0 0 0,0 0 0,0 0 0,0 0 0,0 0 0,0 1 0,-1 24 0,1-21 0,0 30 0,1 0 0,2 0 0,2-1 0,10 39 0,-14-70 0,0 0 0,0 1 0,0-1 0,1 0 0,-1 0 0,1 0 0,0 0 0,0 0 0,0 0 0,0 0 0,0-1 0,1 1 0,0-1 0,3 3 0,-5-4 0,1 0 0,-1 0 0,1-1 0,0 1 0,0-1 0,-1 1 0,1-1 0,0 1 0,0-1 0,0 0 0,0 0 0,-1 0 0,1 0 0,0 0 0,0-1 0,0 1 0,-1-1 0,1 1 0,0-1 0,0 1 0,-1-1 0,1 0 0,0 0 0,-1 0 0,1 0 0,-1 0 0,1 0 0,1-3 0,10-6 0,-1 0 0,0-1 0,-1-1 0,0 0 0,-1-1 0,0 0 0,-1 0 0,7-15 0,-11 17 0,1 0 0,0 1 0,1 0 0,0 0 0,1 0 0,0 1 0,1 0 0,-1 1 0,1 0 0,14-9 0,-14 10 0,-1 0 0,0-1 0,-1 0 0,0 0 0,0 0 0,-1-1 0,8-14 0,-13 21 0,0 1 0,1 0 0,-1 0 0,0 0 0,0 0 0,1 0 0,-1 0 0,1 0 0,-1 0 0,3 0 0,-3 0 0,1 1 0,-1 0 0,0-1 0,0 1 0,0-1 0,0 1 0,0-1 0,0 0 0,0 1 0,0-1 0,0 0 0,0 0 0,0 0 0,0 0 0,-1 0 0,1 0 0,0 0 0,-1 0 0,1 0 0,-1 0 0,1 0 0,-1 0 0,1 0 0,-1 0 0,1-2 0,-1 3 0,-1-1 0,1 1 0,0 0 0,-1 0 0,1 0 0,0 0 0,0 0 0,-1 0 0,1 0 0,0 0 0,-1 0 0,1 0 0,0 0 0,0 0 0,-1 0 0,1 1 0,0-1 0,0 0 0,-1 0 0,1 0 0,0 0 0,0 0 0,-1 0 0,1 1 0,0-1 0,0 0 0,0 0 0,-1 0 0,1 1 0,0-1 0,0 0 0,0 0 0,0 1 0,-1-1 0,1 0 0,0 0 0,0 1 0,0-1 0,0 1 0,-10 10 0,-1 2 0,1 1 0,1 0 0,-1 1 0,2 0 0,0 0 0,1 1 0,1 0 0,0 0 0,1 0 0,1 1 0,1 0 0,0 0 0,0 20 0,3-31 0,0 1 0,1-1 0,0 1 0,0 0 0,0-1 0,1 0 0,0 1 0,1-1 0,-1 0 0,1 0 0,0 0 0,1 0 0,4 6 0,-7-11 0,0 0 0,0-1 0,0 1 0,0 0 0,0-1 0,0 1 0,0-1 0,0 1 0,0-1 0,0 0 0,0 1 0,1-1 0,-1 0 0,0 0 0,0 0 0,0 0 0,0 0 0,1 0 0,-1 0 0,0 0 0,0-1 0,0 1 0,0 0 0,0-1 0,0 1 0,0 0 0,0-1 0,0 0 0,2 0 0,30-22 0,-33 23 0,15-14 0,-1-1 0,-1 0 0,0-1 0,15-26 0,-13 19 0,25-29 0,-16 23 0,-17 20 0,0 0 0,1 0 0,9-8 0,-17 17 0,0 0 0,0 1 0,0-1 0,0 0 0,0 0 0,0 0 0,0 1 0,0-1 0,0 0 0,0 0 0,0 0 0,0 1 0,0-1 0,0 0 0,0 0 0,0 1 0,0-1 0,1 0 0,-1 0 0,0 0 0,0 0 0,0 1 0,0-1 0,0 0 0,0 0 0,1 0 0,-1 0 0,0 1 0,0-1 0,0 0 0,1 0 0,-1 0 0,0 0 0,0 0 0,0 0 0,1 0 0,-1 0 0,0 0 0,0 0 0,0 1 0,1-1 0,-1 0 0,0 0 0,0 0 0,0 0 0,1-1 0,-1 1 0,0 0 0,0 0 0,1 0 0,-1 0 0,0 0 0,0 0 0,0 0 0,1 0 0,-1 0 0,0 0 0,0-1 0,0 1 0,0 0 0,1 0 0,-1 0 0,0 0 0,0 0 0,0-1 0,0 1 0,-4 25 0,3-17 0,-88 366 0,81-344 0,-108 340 0,100-323 0,12-36 0,2-2 0,-1-1 0,0 1 0,0-1 0,-1 0 0,0 0 0,-9 12 0,13-20 0,-1 0 0,1 1 0,0-1 0,0 0 0,-1 1 0,1-1 0,0 0 0,-1 0 0,1 1 0,-1-1 0,1 0 0,0 0 0,-1 0 0,1 1 0,-1-1 0,1 0 0,0 0 0,-1 0 0,1 0 0,-1 0 0,1 0 0,0 0 0,-1 0 0,1 0 0,-1 0 0,1 0 0,-1 0 0,1 0 0,0 0 0,-1-1 0,0 1 0,-11-12 0,-7-22 0,18 32 0,-5-11 0,1 0 0,1 0 0,0 0 0,1 0 0,0 0 0,1-1 0,0 0 0,1 1 0,1-1 0,0 0 0,2-13 0,0 19 0,-1 0 0,1 0 0,0 0 0,1 0 0,-1 1 0,2-1 0,-1 1 0,1 0 0,0 0 0,0 0 0,1 0 0,0 1 0,0 0 0,1 0 0,0 0 0,0 1 0,0-1 0,1 2 0,12-9 0,-6 8 0,0 0 0,0 1 0,0 0 0,1 1 0,-1 1 0,1 0 0,0 1 0,-1 0 0,17 2 0,38-5 0,-42 4 746,7 0-1373,-17-5-3427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1:59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8744,'0'0'3856,"14"12"-3320,43 35-96,94 81 722,112 145 662,-229-232-1531,-2 3 1,-1 0-1,-3 2 0,-2 1 1,22 54-1,-31-58-32,-3 0-1,-1 1 1,-3 1-1,-1 0 1,-2 1 0,1 60-1,-8-68-55,-1 0-1,-2 0 0,-2-1 1,-1 1-1,-2-1 1,-2 0-1,-1-1 1,-17 36-1,5-24 144,-2-1 0,-3-1 0,-1-1 0,-2-2 0,-65 70 0,31-48 239,-3-3 0,-113 79 0,128-107-487,34-24-3254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04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4616,'0'0'17159,"10"7"-16819,-6-5-310,0 0-1,-1 0 0,1 1 0,-1-1 0,1 1 1,-1 0-1,0 0 0,0 1 0,0-1 0,-1 1 1,1-1-1,-1 1 0,0 0 0,0 0 1,0 0-1,-1 0 0,1 0 0,-1 0 0,0 0 1,0 0-1,0 6 0,8 78 525,19 161 1121,-27-243-1580,-1-4-27,0 1-1,1 0 1,-1-1-1,0 1 1,1-1-1,0 1 1,0-1-1,-1 0 1,1 1-1,1-1 1,-1 0 0,0 1-1,0-1 1,4 3-1,-4-5-26,1 0 0,-1 0 0,1-1 0,-1 1 0,1-1 0,-1 1 0,1-1 0,-1 0 0,0 1 0,1-1 0,1-2 0,2-2 0,0-1 1,0 0-1,-1-1 0,0 1 0,0-1 1,-1 0-1,0 0 0,0 0 0,2-8 0,4-8 41,25-63 178,26-57 154,-51 125-313,1 1-1,1 0 1,0 1-1,1 0 0,24-24 1,-31 35-55,0 1 1,0 0-1,0 0 1,0 0-1,1 1 1,0 0-1,0 0 1,0 1-1,0-1 0,0 1 1,0 0-1,11-1 1,-14 3-22,0-1 0,0 1 0,-1 0 1,1 1-1,0-1 0,0 0 0,0 1 0,-1 0 0,1-1 1,0 1-1,-1 0 0,1 1 0,-1-1 0,1 0 0,-1 1 1,0-1-1,1 1 0,-1 0 0,0-1 0,0 1 0,0 0 0,0 1 1,0-1-1,-1 0 0,1 0 0,-1 1 0,1-1 0,-1 1 1,0-1-1,0 1 0,1 2 0,5 19 199,0 0 0,-2 0 0,0 0 0,-2 0 0,-1 1 0,-1 24 0,-1-48-215,0-1 0,0 0-1,0 0 1,0 1 0,0-1 0,0 0 0,0 0-1,0 1 1,0-1 0,0 0 0,0 0 0,0 1-1,0-1 1,0 0 0,0 1 0,0-1 0,0 0-1,0 0 1,1 0 0,-1 1 0,0-1 0,0 0-1,0 0 1,0 1 0,0-1 0,1 0 0,-1 0-1,0 0 1,0 1 0,0-1 0,1 0 0,-1 0-1,0 0 1,0 0 0,1 0 0,-1 0 0,0 1-1,0-1 1,1 0 0,-1 0 0,0 0 0,0 0-1,1 0 1,-1 0 0,0 0 0,0 0 0,1 0-1,-1 0 1,0 0 0,0 0 0,1 0 0,-1 0-1,0-1 1,0 1 0,1 0 0,-1 0 0,0 0-1,0 0 1,1 0 0,-1 0 0,0-1 0,0 1-1,1 0 1,14-16 173,33-60 117,21-29-48,-54 84-218,-3 5 1,25-27 1,-34 40-33,0 0-1,0 0 1,1 0 0,-1 1 0,1-1 0,-1 1-1,1 0 1,0 0 0,0 0 0,0 1 0,0-1 0,0 1-1,0 0 1,6-1 0,-6 3-2,-1-1 0,1 1 0,-1-1 0,1 1 0,-1 0 0,1 0 0,-1 0 0,0 1 0,0-1 0,1 1 0,-1 0 0,0 0 0,0 0 0,-1 0 0,1 0 0,0 1 0,-1 0 0,3 2 0,3 5 0,0 1 0,0-1 0,9 21 0,-8-13 0,-2 0 0,0 1 0,0 0 0,-2 0 0,-1 1 0,0 0 0,2 38 0,-6-15 0,-1 0 0,-12 72 0,13-114 13,0-1 1,0 1-1,-1-1 1,1 1-1,0-1 1,0 1-1,0-1 1,0 1-1,0-1 1,0 1-1,0-1 1,0 1-1,0-1 1,0 1-1,0-1 0,0 1 1,0-1-1,0 1 1,1-1-1,-1 1 1,0-1-1,0 1 1,1-1-1,-1 1 1,0-1-1,1 1 1,-1-1-1,0 0 1,1 1-1,-1-1 1,0 1-1,1-1 0,-1 0 1,1 0-1,0 1 1,0-1 27,1 0 0,-1 0 0,0 0 0,1-1-1,-1 1 1,0 0 0,1-1 0,-1 1 0,0-1 0,1 1 0,-1-1 0,2-1 0,31-24-4373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06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1 190 4312,'0'0'16009,"10"-7"-15523,-3 2-469,0 1 417,1-1 1,0 0 0,-1 0 0,0-1 0,-1 0-1,1 0 1,-1-1 0,6-8 0,-1-1 192,-9 13-473,1 0-1,-1 0 0,0 0 1,0 0-1,-1 0 0,1 0 1,1-6-1,2-1 604,-4 8-528,0 1 0,-1-1 0,1 1 0,0-1 0,0 1-1,-1-1 1,1 0 0,-1 1 0,0-1 0,0 0 0,1-3 0,1 3 548,4 6-626,4 9-142,-6 6 49,0 0 0,0-1 0,-2 1-1,0 24 1,-6 75 205,1-63-92,2-29-48,1 1 0,4 27 1,-3-44-68,1 0 0,0 0 0,0 0 1,1 0-1,1-1 0,-1 1 0,2-1 1,5 11-1,-8-18-53,-1 1-1,1-1 1,0 0-1,0 0 1,0 0 0,0 0-1,0 0 1,0 0-1,1 0 1,-1-1 0,0 1-1,1-1 1,0 0-1,-1 0 1,1 0-1,0 0 1,-1 0 0,6 0-1,-4 0 2,1-1 0,0 0-1,-1-1 1,1 1 0,-1-1-1,1 0 1,-1 0 0,0-1 0,1 1-1,6-5 1,1 0 1,0-2 1,0 1-1,-1-2 1,0 0-1,-1 0 1,17-19-1,-12 10-5,-1-1 0,-1-1 0,-1 0 0,-1-1 0,0 0 0,7-26 0,34-135 0,-32 98 0,-18 77 0,0-1 0,-1 0 0,1 0 0,-1-11 0,-1 19 0,0-1 0,0 1 0,0 0 0,0-1 0,0 1 0,0-1 0,0 1 0,1-1 0,-1 1 0,0 0 0,0-1 0,0 1 0,1-1 0,-1 1 0,0 0 0,0-1 0,1 1 0,-1 0 0,0-1 0,1 1 0,-1 0 0,0-1 0,1 1 0,-1 0 0,1 0 0,-1 0 0,0-1 0,1 1 0,17-1 0,16 9 0,131 53 0,-33-14 0,-123-43 0,0-1 0,0 0 0,1-1 0,-1 1 0,1-2 0,10 1 0,-25-2-921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07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9248,'0'0'17626,"8"10"-17370,25 36-19,-30-41-167,0 0-1,-1 1 1,1-1-1,-1 0 1,0 1-1,-1 0 1,1-1 0,-1 1-1,0 7 1,0-9-18,-1 0 1,1 1 0,0-1-1,0 0 1,0 0 0,0-1-1,1 1 1,-1 0 0,1 0-1,2 3 1,-1-2 19,0-1-1,1 1 1,-1-1 0,1 0-1,0 0 1,0-1 0,0 1 0,0-1-1,1 0 1,4 3 0,-6-5-42,0 0 0,0 0 0,0 0 0,0 0 1,0-1-1,0 0 0,0 0 0,0 0 0,0 0 1,0 0-1,0 0 0,0-1 0,0 1 0,0-1 0,0 0 1,0 0-1,0 0 0,-1 0 0,1-1 0,3-1 0,2-2 26,0 0 0,0-1 0,-1 0-1,0 0 1,0-1 0,11-13-1,32-51 325,-23 29-4,-26 41-347,0-1 0,-1 1 0,1 0 0,0 0-1,0 0 1,0 0 0,0 0 0,0 0 0,0 0 0,0 0 0,0 0 0,1 1 0,-1-1 0,2 0 0,-3 1-20,1 0 1,0 1-1,-1-1 1,1 0-1,0 1 1,-1-1-1,1 1 0,-1-1 1,1 1-1,0-1 1,-1 1-1,1-1 1,-1 1-1,0 0 0,1-1 1,-1 1-1,1 0 1,-1-1-1,0 1 1,1 0-1,-1 0 0,0-1 1,0 1-1,0 0 1,0 0-1,0-1 1,0 1-1,0 0 0,0 0 1,0 0-1,4 29 108,-2 0 0,-4 57 0,1-37-26,0-12-28,-2 1 1,-1-1-1,-1 0 1,-3 0-1,-16 50 1,20-77-64,-1 0 0,0-1 0,-10 16 0,13-22 0,-1 0 0,0-1 0,0 1 0,0-1 0,-1 1 0,1-1 0,-1 0 0,0 0 0,0-1 0,0 1 0,-6 2 0,8-5 0,0 1 0,0-1 0,0 0 0,0 0 0,0 0 0,0 0 0,0 0 0,0 0 0,0 0 0,0-1 0,0 1 0,0-1 0,1 0 0,-1 1 0,0-1 0,0 0 0,0 0 0,1 0 0,-1 0 0,0 0 0,1-1 0,-1 1 0,-2-3 0,-3-3 0,1-1 0,-1 1 0,-6-11 0,11 15 0,0 0 0,0 0 0,0 0 0,1 0 0,-1-1 0,1 1 0,0 0 0,0-1 0,0 1 0,0-1 0,0 1 0,1-1 0,0 1 0,0-1 0,0 1 0,0-1 0,0 0 0,1 1 0,-1-1 0,1 1 0,0-1 0,0 1 0,0 0 0,1-1 0,-1 1 0,1 0 0,0 0 0,0 0 0,0 0 0,0 0 0,0 0 0,1 1 0,4-5 0,2-1 0,1 0 0,1 1 0,-1 0 0,1 1 0,0 0 0,1 0 0,0 1 0,16-4 0,-7 3 0,1 1 0,0 1 0,0 1 0,0 1 0,0 1 0,0 1 0,1 1 0,35 6 0,-45-8 1011,-13-8-6067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0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7328,'0'0'7446,"-8"11"-6668,0 0-560,-1 1 225,0 1 0,0 1 0,2-1 0,-13 29 0,19-39-222,0 0 1,1 0-1,-1 1 1,1-1 0,-1 0-1,1 0 1,0 0-1,1 7 1,-1-10-169,0 1 1,0 0-1,1-1 0,-1 1 0,0-1 1,1 1-1,-1 0 0,0-1 1,1 1-1,-1-1 0,1 1 1,-1-1-1,1 1 0,-1-1 1,1 0-1,-1 1 0,1-1 1,-1 0-1,1 1 0,0-1 0,-1 0 1,1 1-1,-1-1 0,1 0 1,0 0-1,-1 0 0,1 0 1,0 0-1,-1 0 0,1 0 1,0 0-1,-1 0 0,1 0 1,0 0-1,-1 0 0,1 0 0,0 0 1,-1-1-1,1 1 0,0 0 1,-1-1-1,1 1 0,-1 0 1,2-1-1,4-2 131,1-1-1,-1 0 1,0 0 0,0 0 0,0-1-1,0 0 1,-1 0 0,0 0 0,0-1-1,0 0 1,-1 0 0,0 0-1,0 0 1,0-1 0,-1 1 0,0-1-1,0 0 1,-1 0 0,3-14 0,-5 22-153,0-1 1,0 1 0,-1-1 0,1 1 0,0-1 0,0 0 0,-1 1 0,1-1 0,0 1 0,-1-1 0,1 0 0,-1 1 0,1-1 0,0 0 0,-1 1 0,1-1-1,-1 0 1,1 0 0,-1 0 0,1 1 0,-1-1 0,1 0 0,-1 0 0,1 0 0,-1 0 0,1 0 0,-1 0 0,1 0 0,-1 0 0,1 0 0,-1 0 0,0 0 0,1 0-1,-1 0 1,1 0 0,-1-1 0,1 1 0,0 0 0,-1 0 0,1-1 0,-1 1 0,1 0 0,-1 0 0,1-1 0,0 1 0,-1-1 0,1 1 0,-1 0 0,1-1-1,0 1 1,0-1 0,-1 1 0,1-1 0,0 1 0,0-1 0,0 1 0,-1-1 0,1 1 0,0-1 0,0 1 0,0-1 0,0 1 0,0-1 0,0 1 0,0-1-1,0 0 1,0 3-43,0 0-1,0 0 0,0 0 0,1 0 0,-1-1 0,0 1 0,1 0 0,-1 0 0,1 0 0,0-1 0,0 1 0,-1 0 1,1-1-1,0 1 0,0-1 0,1 1 0,-1-1 0,0 1 0,3 1 0,6 5-3291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09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6328,'0'0'16685,"14"4"-16201,-7-2-415,3 1 19,0 0-1,0-1 1,0 0-1,0-1 1,0 0 0,1 0-1,-1-1 1,0-1-1,12-1 1,202-32 1789,-162 22-1007,0 2 0,92-2-1,-108 22-150,-42-7-635,-4-3-81,0 0 0,0 0 0,0 0 1,0 0-1,0 1 0,1-1 0,-1 0 0,0 0 0,0 0 1,0 0-1,0 1 0,0-1 0,0 0 0,0 0 0,0 0 1,0 0-1,1 0 0,-1 1 0,0-1 0,0 0 1,0 0-1,0 0 0,0 0 0,1 0 0,-1 0 0,0 0 1,0 0-1,0 0 0,0 0 0,1 0 0,-1 0 0,0 0 1,0 0-1,0 0 0,0 0 0,1 0 0,-1 0 1,0 0-1,0 0 0,0 0 0,0 0 0,1 0 0,-1 0 1,0 0-1,1 0-9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0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11656,'0'0'3170,"11"5"-2646,14 6 13,0-1-1,1-1 0,33 7 0,8-5 1020,0-3-1,123-1 0,-168-8-1383,62-3 2005,-72 3-2944,-1-1 0,18-6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1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 6328,'0'0'6344,"-12"7"-5842,1-1-386,-2 0 17,0 1 0,1 1 0,0 0 0,1 1 0,-13 12 0,3 0 216,1 1 0,2 1 1,0 1-1,-28 49 0,37-56-157,1 1-1,1 0 1,0 1-1,1 0 0,1 0 1,1 0-1,1 0 0,-1 27 1,3-36-90,1 1 0,1-1-1,0 0 1,1 1 0,0-1 0,0 0 0,1 0 0,0 0 0,1 0 0,0-1 0,1 1-1,0-1 1,0 0 0,1-1 0,0 1 0,1-1 0,-1 0 0,13 10 0,-5-6 38,0-2 1,0 0 0,1-1 0,1 0-1,-1-1 1,1-1 0,1-1 0,-1 0-1,1-1 1,22 4 0,-10-4 86,0-1 0,1-2 0,0-1 0,0-1 0,-1-1 0,34-7 0,-41 5-2,0-2-1,0-1 0,-1-1 0,1 0 1,-2-2-1,1 0 0,-1-1 0,32-23 1,-34 20-7,0 0 1,-2-2-1,1 0 1,-2 0-1,17-23 1,-28 34-175,-1-1 0,0 1 1,0-1-1,-1 0 0,1 0 0,-1 0 1,0-1-1,0 1 0,-1 0 0,0-1 0,0 1 1,0-1-1,0 1 0,-1-1 0,0 1 0,0-1 1,-1 1-1,0-1 0,1 1 0,-2-1 1,1 1-1,-1 0 0,0-1 0,0 1 0,0 0 1,-4-6-1,-4-4 59,-1 0-1,0 0 1,-1 1 0,-1 0 0,0 1 0,-1 1 0,-1 0-1,1 1 1,-27-15 0,-11-2 450,-93-35 0,125 56-430,0 2-1,0 0 1,0 1-1,-34-2 0,30 3-31,24 3-139,0 0 0,0 0 0,0 0 0,1 0 0,-1 0 0,0 0 0,0 0-1,0 0 1,0 0 0,0-1 0,0 1 0,0 0 0,0 0 0,1 0 0,-1 0 0,0 0 0,0 0 0,0-1 0,0 1 0,0 0-1,0 0 1,0 0 0,0 0 0,0 0 0,0 0 0,0-1 0,0 1 0,0 0 0,0 0 0,0 0 0,0 0 0,0 0-1,0-1 1,0 1 0,0 0 0,0 0 0,0 0 0,0 0 0,-1 0 0,1-1 0,0 1 0,0 0 0,0 0 0,0 0 0,0 0-1,0 0 1,0 0 0,0 0 0,-1 0 0,1 0 0,0-1 0,0 1 0,0 0 0,0 0 0,0 0 0,0 0 0,-1 0 0,1 0-1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3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5320,'0'0'10886,"-3"10"-10307,-10 33-3,13-43-535,0 1 0,-1 0 1,1-1-1,0 1 0,0 0 0,0-1 1,0 1-1,0 0 0,0-1 0,0 1 1,0 0-1,0-1 0,0 1 0,0 0 1,0-1-1,0 1 0,1-1 0,-1 1 1,0 0-1,0-1 0,1 1 0,-1-1 1,1 1-1,-1 0 0,0-1 0,1 1 1,-1-1-1,1 1 0,-1-1 0,1 0 1,-1 1-1,1-1 0,-1 0 0,1 1 1,0-1-1,-1 0 0,1 1 0,0-1 1,-1 0-1,1 0 0,-1 0 0,2 0 1,27-2 575,-23 1-408,-1 0-138,332-30 2498,-304 30-2405,268-19 1389,-252 12-650,-48 8-599,-3 1-327,0 0 1,0-1-1,0 1 1,0 0-1,0-1 1,0 1 0,0-1-1,0 1 1,0-1-1,-4 0 1,-8 0-3377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3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11952,'0'0'2697,"1"15"-2285,4 72 517,-7 108 1,-1-105 658,13 154-1,-8-225-1270,-2-14-162,0-1-1,0 1 0,0-1 0,1 1 1,0-1-1,0 1 0,0-1 0,0 0 1,1 0-1,0 1 0,4 6 0,-6-11-119,1 1 0,0-1-1,0 0 1,-1 1 0,1-1 0,0 0-1,0 0 1,0 0 0,-1 0 0,1 0-1,0 1 1,0-1 0,0-1-1,-1 1 1,1 0 0,0 0 0,0 0-1,0 0 1,-1-1 0,1 1 0,0 0-1,-1 0 1,1-1 0,0 1-1,0-1 1,-1 1 0,1-1 0,-1 1-1,1-1 1,0 1 0,-1-1-1,1-1 1,3 0 29,7-8-615,0 1 0,-1-1 0,18-22 0,-27 30 107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16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8744,'0'0'8935,"0"-13"-8585,1-41-13,0 47-226,0 0 0,0 1 0,1-1 0,0 1 0,0 0 0,0 0 0,1 0 0,0 0 1,0 0-1,1 0 0,-1 1 0,1-1 0,6-5 0,-10 10-86,1 1 0,-1 0 0,0-1 0,0 1 0,0 0 0,0 0 0,1-1 0,-1 1 0,0 0 0,0 0 0,1 0 0,-1-1 0,0 1-1,0 0 1,1 0 0,-1 0 0,0 0 0,0-1 0,1 1 0,-1 0 0,0 0 0,1 0 0,-1 0 0,0 0 0,1 0 0,-1 0 0,0 0 0,0 0 0,1 0 0,-1 0 0,0 0 0,1 0 0,-1 0 0,1 0 0,4 11 367,-3 18-110,5 201 642,-2-175-642,2 0 0,18 63 0,-24-112-194,1 0 0,0 0-1,0 0 1,1 0-1,5 9 1,-7-14-73,-1 0-1,1 0 0,-1 0 1,1-1-1,0 1 0,0 0 1,-1-1-1,1 1 1,0 0-1,0-1 0,0 1 1,0-1-1,0 1 0,0-1 1,-1 0-1,1 1 1,0-1-1,0 0 0,0 0 1,0 0-1,0 1 1,1-1-1,-1 0 0,0 0 1,0-1-1,0 1 0,0 0 1,0 0-1,0 0 1,0-1-1,0 1 0,-1 0 1,1-1-1,0 1 1,0-1-1,0 1 0,0-1 1,0 0-1,-1 1 0,1-1 1,0 0-1,0 1 1,0-2-1,9-10 63,0 0 1,-1-1 0,0 0-1,-1 0 1,-1-1-1,11-26 1,-12 27-36,8-20 106,-1-1 0,-2 0 0,-1-1-1,-1 0 1,5-58 0,-15 60 8,1 28-104,-1-1 1,1 1-1,0 0 0,0-1 0,0 1 0,1-1 1,-1 1-1,1-1 0,1 1 0,2-8 1,-3 12-24,0 0 0,0 0 0,0 0 0,0 0 0,0 0 0,0 0 0,0 0 0,0 1 0,0-1 0,0 0 1,1 1-1,-1-1 0,0 1 0,1-1 0,-1 1 0,0-1 0,1 1 0,-1 0 0,0 0 0,4 0 0,31 5 39,-18-2-5,288 20 297,-188-14 581,-178 27-675,34-22-168,-33 26-1,32-18 24,-50 49 0,69-62-88,-1 1 0,2 0 0,-1 0 0,1 1 0,1 0 0,0 1 0,1-1 0,-9 24 0,13-29-17,0-1 0,0 1-1,0-1 1,0 1 0,1 0 0,0-1-1,0 1 1,1 0 0,0-1 0,1 8-1,-1-9-4,0-1 1,1 0-1,-1 0 0,1 0 0,0 0 0,0 0 0,0 0 0,0 0 0,0 0 0,0-1 1,1 1-1,-1-1 0,1 0 0,0 0 0,0 0 0,0 0 0,4 2 0,-5-3-3,0-1-1,-1 1 1,1-1-1,0 0 0,0 1 1,-1-1-1,1 0 0,0 0 1,0 0-1,-1-1 0,1 1 1,0 0-1,0-1 1,-1 1-1,1-1 0,0 1 1,-1-1-1,1 0 0,-1 0 1,1 0-1,0 0 0,1-1 1,33-30 118,-31 26-95,6-5 16,-1-1 0,-1 0 0,0-1-1,-1 0 1,-1-1 0,0 1 0,7-20 0,-2-1 162,-1 0-1,5-37 1,-15 50 323,-2 19 37,2 13-323,27 158-185,-12-81-54,-15-75 434,2 11-52,-3-23-557,1-1 0,-1 1-1,0 0 1,0-1-1,1 1 1,-1-1 0,0 1-1,1-1 1,-1 1-1,1-1 1,-1 1 0,1-1-1,-1 1 1,1-1-1,-1 1 1,1-1 0,-1 0-1,1 1 1,-1-1-1,1 0 1,0 1 0,-1-1-1,1 0 1,-1 0-1,1 0 1,0 0 0,-1 0-1,2 1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4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1 5624,'0'0'6561,"-11"6"-5984,0-1-403,-7 4 213,0 1 0,-21 15 0,-7 6 547,29-21-435,1 1-1,1 1 1,-19 17 0,30-24-337,-1 0 1,1 0-1,0 0 1,1 0 0,-1 1-1,1 0 1,0 0-1,0 0 1,1 0 0,0 0-1,0 0 1,0 1-1,-1 11 1,3-11-35,-1 1 1,1-1-1,0 0 0,0 0 1,1 0-1,0 1 0,0-1 1,1 0-1,0 0 0,3 6 1,-3-9-66,0 0 1,0 0 0,1-1-1,-1 1 1,1-1 0,0 1-1,0-1 1,0 0 0,0 0-1,1-1 1,-1 1 0,1-1-1,-1 1 1,1-1 0,0 0-1,0-1 1,0 1 0,6 1-1,-3-2-1,0 1 0,0-1 0,0-1 0,1 1 0,-1-1-1,0-1 1,1 1 0,-1-1 0,0-1 0,0 1 0,0-1-1,0 0 1,0-1 0,0 0 0,-1 0 0,1 0 0,-1-1-1,0 0 1,0 0 0,8-7 0,0 0 35,-1-2 0,0 0-1,-1-1 1,0 0 0,-1 0 0,-1-1 0,10-18 0,-12 18 25,-1-1 0,0-1 0,-1 0 0,0 0 0,3-22 0,-11 14 124,-1 14-18,3 11-220,0 0 0,0 0 0,0 0 0,0-1 0,0 1 0,0 0 0,0 0 1,0 0-1,0 0 0,0 0 0,0 0 0,0 0 0,0 0 0,0-1 0,0 1 0,0 0 0,0 0 0,0 0 0,0 0 0,-1 0 0,1 0 0,0 0 0,0 0 0,0 0 0,0 0 1,0 0-1,0 0 0,0-1 0,0 1 0,-1 0 0,1 0 0,0 0 0,0 0 0,0 0 0,0 0 0,0 0 0,0 0 0,0 0 0,-1 0 0,1 0 0,0 0 0,0 0 0,0 0 0,0 0 1,0 1-1,0-1 0,0 0 0,0 0 0,-1 0 0,1 0 0,-7 31 321,-11 72 19,-8 121-1,17-104 385,11 238 1,-2-345-574,0-11-100,0 1 0,-1-1 0,1 0 0,0 0 0,0 0-1,1 1 1,-1-1 0,0 0 0,1 0 0,-1 0 0,2 4-1,-1-6-52,-1 0-1,0 0 0,0 0 1,1 0-1,-1 0 0,0 0 1,0 0-1,1 0 0,-1 0 1,0 0-1,0 0 0,0 0 1,1 0-1,-1 0 0,0 0 0,0 0 1,1-1-1,-1 1 0,0 0 1,0 0-1,0 0 0,0 0 1,1 0-1,-1-1 0,0 1 1,0 0-1,0 0 0,0 0 1,0-1-1,1 1 0,-1 0 0,0 0 1,0-1-1,0 1 0,0 0 1,0-1-1,5-13 0,-4 11-3,53-138-658,-31 91-3303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6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393 0 5720,'0'0'2520,"-13"11"-1750,-4 3-496,-2 1 141,0 1 0,-23 26 0,11-5 166,2 2-1,1 1 1,2 1-1,2 2 1,2 0-1,2 1 1,1 1-1,3 1 1,-19 87-1,23-70 95,3 1-1,2 0 1,3 1-1,4-1 1,2 1-1,20 124 0,-15-153-343,2 0 0,2 0 0,1 0-1,1-2 1,24 43 0,-28-60-165,1 1 0,1-2-1,1 1 1,0-2 0,2 1 0,-1-2 0,2 0 0,0-1-1,0 0 1,1-1 0,26 14 0,-37-23-149,1 0 1,1-1-1,-1 0 0,0 0 1,0-1-1,1 0 1,-1 0-1,1 0 0,-1-1 1,1 0-1,-1 0 1,1 0-1,-1-1 0,0 0 1,1-1-1,-1 1 0,0-1 1,0 0-1,0-1 1,0 1-1,0-1 0,0-1 1,6-4-1,23-18-3341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7.0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0 444 7832,'0'0'8285,"10"-11"-7689,77-79 1114,-80 83-1444,1 1-1,0 0 0,0 0 0,1 1 1,0 0-1,0 1 0,0-1 0,0 2 1,1-1-1,-1 2 0,1-1 0,0 1 0,16-1 1,-24 3-229,-1 0 0,1 1 0,-1-1-1,1 1 1,0 0 0,-1-1 0,1 1 0,-1 0 0,1 0 0,-1 0 0,0 0 0,1 0 0,-1 0 0,0 1 0,0-1 0,0 0 0,0 1 0,0-1 0,0 1 0,1 1 0,14 33 392,-8-9-185,-2 1-1,-2-1 1,3 43-1,-5-42 28,1-1-1,0-1 0,16 51 1,-18-73-210,0 0-1,1 1 1,0-1 0,0-1 0,0 1-1,0 0 1,1 0 0,-1-1 0,1 1-1,0-1 1,5 4 0,-7-6-40,1 0 0,0 0 0,0 0 0,-1 0 0,1-1 0,0 1 0,0-1 0,0 1 0,0-1 0,0 0 0,0 0 0,0 1 0,0-2 0,0 1 1,0 0-1,0 0 0,0-1 0,0 1 0,0-1 0,0 1 0,-1-1 0,1 0 0,0 0 0,0 1 0,0-1 0,2-3 0,5-2 18,0-1 1,-1 0-1,1 0 0,-1-1 1,-1-1-1,0 1 0,0-1 0,0 0 1,-1-1-1,7-14 0,3-12 69,19-58-1,-24 61-44,-2 0 0,-1-1 0,-2 0 0,-1 0 0,-2 0 0,-2-65 0,-1-28 268,-1 125-322,1 1 1,0 0-1,0 0 1,1-1 0,-1 1-1,0 0 1,0-1-1,1 1 1,-1 0-1,0 0 1,1-1 0,-1 1-1,1 0 1,0 0-1,-1 0 1,1 0-1,0 0 1,0-1-1,0 2 1,0-1 0,0 0-1,1-1 1,0 1 0,-1 0 0,1 1 1,0-1-1,0 0 0,0 1 0,0 0 1,0-1-1,0 1 0,0 0 1,0 0-1,0 0 0,-1 0 0,4 1 1,7 1 27,-1 1 0,0 0 0,1 1 1,10 5-1,-14-5-1,166 83 716,-161-80-645,-7-3-37,-5-3-55,0-1 0,0 1 0,0 0 1,0-1-1,0 1 0,0-1 0,0 1 0,0-1 1,0 0-1,1 1 0,-1-1 0,1 0 0,-1 0-50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8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25 5224,'0'0'10986,"12"0"-10369,239-23 3506,-208 22-2560,-43 1-1538,0 0 0,1 1 1,-1-1-1,0 0 0,1 0 0,-1 1 1,0-1-1,0 0 0,1 1 1,-1-1-1,0 0 0,0 1 0,0-1 1,0 1-1,0-1 0,1 0 1,-1 1-1,0-1 0,0 0 0,0 1 1,0-1-1,0 1 0,0-1 1,0 0-1,0 1 0,0-1 0,0 1 1,-1-1-1,1 0 0,0 1 1,0-1-1,0 1 0,0-1 1,0 0-1,-1 1 0,1-1 0,0 1 1,-9 16 250,-15 7-91,-2-1 1,-1-1-1,-40 26 0,-17 13 163,59-43-230,18-14-65,0 1 0,0 1 0,0 0-1,0 0 1,1 0 0,-6 8 0,12-14-47,0 0-1,-1 1 1,1-1-1,0 0 1,0 1-1,0-1 0,0 0 1,0 1-1,0-1 1,0 0-1,0 1 1,0-1-1,1 0 1,-1 1-1,0-1 1,0 0-1,0 1 1,0-1-1,0 0 0,1 1 1,-1-1-1,0 0 1,0 1-1,0-1 1,1 0-1,-1 0 1,0 1-1,1-1 1,-1 0-1,0 0 1,0 0-1,1 1 0,-1-1 1,0 0-1,1 0 1,-1 0-1,0 0 1,1 0-1,-1 0 1,0 0-1,1 0 1,-1 0-1,0 0 1,1 0-1,20 4 54,-19-4-45,129 10 321,-45-5-75,-67-4-193,-16-1-48,1 0 0,-1 0-1,1 0 1,-1 0 0,1 1-1,-1 0 1,1-1 0,5 4 0,-9-4-15,1 0 1,-1 0 0,0 0-1,0 0 1,1 0 0,-1 0-1,0 0 1,1 1 0,-1-1-1,0 0 1,1 0 0,-1 0-1,0 0 1,1 0 0,-1 0-1,0-1 1,1 1 0,-1 0 0,0 0-1,1 0 1,-1 0 0,0 0-1,0 0 1,1 0 0,-1-1-1,0 1 1,1 0 0,2-3-2517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8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32 11352,'0'0'649,"12"-2"-470,102-11 2019,167 2 1,-205 5-3559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19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24 6632,'0'0'3769,"-2"17"-3153,-22 266 2376,22-164-893,4-1-1,24 155 1,-21-246-1302,-5-26-720,0 0 0,0-1 0,1 1 0,-1 0 0,0 0 0,0 0 0,0-1 1,1 1-1,-1 0 0,0 0 0,1-1 0,-1 1 0,0 0 0,1-1 0,-1 1 0,1 0 0,-1-1 0,1 1 0,0-1 0,-1 1 0,1-1 0,-1 1 0,3 0 0,-3-2-32,1 1-1,0-1 0,-1 0 1,1 0-1,0 1 0,-1-1 1,1 0-1,-1 0 0,1 0 1,-1 0-1,1 0 1,-1 0-1,0 0 0,0 0 1,1 0-1,-1 0 0,0 0 1,0 0-1,0 0 0,0-2 1,0-1 63,3-35 159,-1 0 0,-3 0-1,-1 0 1,-8-45 0,4 35-58,-42-218 1013,34 201-859,11 53-299,1-1 0,1 1 1,0-1-1,1 1 0,1-1 0,3-23 0,-3 32-48,0 0 1,0 0-1,0 0 0,1 0 1,0 0-1,-1 1 0,2-1 1,-1 1-1,1-1 0,-1 1 1,1 0-1,0 0 0,1 0 1,-1 0-1,1 0 0,-1 1 1,1 0-1,0 0 0,0 0 1,1 0-1,5-2 0,5 0 0,1 0 1,0 2-1,1 0 0,-1 1 0,1 0 1,-1 2-1,1 0 0,-1 0 0,1 2 1,21 4-1,-33-5-6,0 0 0,1 1 0,-1-1 0,0 1 0,0 0 0,-1 1 0,1-1 0,0 1 0,-1 0 0,0 0 0,1 0 0,-1 1 0,-1-1 0,5 6 0,-6-7 5,-1 1 0,1 0-1,-1 0 1,1 0 0,-1 0 0,0 0 0,0 0 0,-1 0 0,1 1-1,-1-1 1,1 0 0,-1 0 0,0 1 0,0-1 0,-1 0 0,1 0-1,-1 1 1,1-1 0,-1 0 0,0 0 0,0 0 0,-1 0 0,-2 5-1,-2 5 28,-1-1 0,-1 0-1,0-1 1,-1 0 0,0 0-1,-17 16 1,-71 51 301,77-64-246,19-13-90,0-1-1,0 1 1,0-1-1,0 1 1,0-1-1,0 1 1,0 0-1,1-1 1,-1 1-1,0 0 1,0 0-1,1 0 1,-1 0-1,1-1 1,-1 1-1,1 0 1,-1 0-1,1 0 1,-1 0-1,1 0 1,0 0-1,-1 0 1,1 1-1,0-1 1,0 0-1,0 0 1,0 2-1,1-1 3,1 0 0,-1 0-1,1 0 1,0-1 0,0 1 0,-1 0 0,1-1-1,0 1 1,0-1 0,3 2 0,0 0-10,198 129-99,-197-128 95,-1 0 0,1 0 1,-1 1-1,0-1 0,-1 1 0,1 0 1,-1 1-1,0-1 0,0 1 1,-1 0-1,0 0 0,3 7 0,-4-10 4,-1 1-1,-1 0 1,1-1-1,0 1 1,-1 0-1,0 0 1,0 0-1,0-1 0,0 1 1,-1 0-1,1 0 1,-1-1-1,0 1 1,0 0-1,0-1 1,-1 1-1,1-1 0,-1 1 1,0-1-1,0 0 1,0 0-1,0 0 1,-3 3-1,-5 5 7,-1-1-1,0 0 1,-1-1-1,0-1 1,0 1-1,0-2 1,-19 9-1,0-3 11,0 0-1,-37 9 1,45-15-14,-42 10 14,59-16-27,0 0-1,1-1 1,-1 1 0,0-1 0,1 0-1,-1 0 1,0-1 0,1 0 0,-7-1-1,12 2 4,0-1-1,0 1 1,-1 0-1,1 0 0,0 0 1,0 0-1,0-1 0,-1 1 1,1 0-1,0 0 1,0-1-1,0 1 0,-1 0 1,1 0-1,0-1 0,0 1 1,0 0-1,0 0 1,0-1-1,0 1 0,0 0 1,0-1-1,-1 1 0,1 0 1,0 0-1,0-1 0,0 1 1,0 0-1,1-1 1,-1 1-1,0 0 0,0-1 1,0 1-1,0 0 0,0 0 1,0-1-1,0 1 1,0 0-1,1 0 0,-1-1 1,0 1-1,0 0 0,0 0 1,1-1-1,-1 1 1,0 0-1,0 0 0,1 0 1,-1-1-1,16-15-268,-12 13 211,19-17-3750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0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9440,'0'0'3990,"7"9"-3355,15 22 282,-2 1 1,27 55-1,-31-50-147,54 111 1667,-63-135-2142,1 0 0,1 0 0,0-1 1,1 0-1,0-1 0,1 0 0,0-1 0,18 14 1,-27-22-210,1 0 0,0-1 0,0 1 0,0 0 0,0-1 0,0 0 0,0 0 0,0 0 0,1 0 0,3 1 0,-5-2-76,-1-1 0,1 1-1,0 0 1,-1-1 0,1 1-1,-1-1 1,1 1 0,-1-1-1,1 0 1,-1 0 0,1 1-1,-1-1 1,1 0 0,-1 0-1,0 0 1,0-1 0,1 1 0,-1 0-1,0 0 1,0-1 0,0 1-1,0-2 1,12-16-3058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0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582 0 13168,'0'0'1388,"-15"11"-1095,-109 88 219,63-46-182,-293 252 3754,333-284-3102,15-13-823,10-10-2080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4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6424,'0'0'9392,"-7"10"-8852,-24 31-17,23-26 790,12-8-560,16-7-184,-13-1-425,87-3 897,114-21-1,-158 18-637,-22 3 14,0 2-1,0 0 1,41 4 0,-59-1-383,6 0 949,-12-5-3611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6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0 279 6824,'0'0'10417,"11"-12"-9849,94-83 1148,-89 85-1235,1 0-1,-1 1 1,2 0 0,22-7 0,-25 10-220,-10 3-91,1 1-1,0 0 1,0 0 0,1 1 0,8-2-1,-14 3-118,1 0-1,-1 0 0,0 0 1,1 0-1,-1 0 0,0 0 1,0 0-1,1 1 0,-1-1 0,0 1 1,0-1-1,0 0 0,1 1 1,-1 0-1,0-1 0,0 1 1,0 0-1,0 0 0,0-1 1,0 1-1,0 0 0,-1 0 1,1 0-1,0 0 0,0 0 1,-1 0-1,1 0 0,0 0 1,-1 1-1,1-1 0,-1 0 1,0 0-1,1 3 0,2 15 160,0 0 0,-2 0-1,0 25 1,0 5 9,2 39 100,-2-33-53,2 0-1,3 1 0,15 68 1,-20-121-248,-1-1 1,1 1-1,-1-1 0,1 0 1,0 1-1,0-1 0,1 0 1,-1 1-1,0-1 0,1 0 1,-1 0-1,1 0 1,-1 0-1,1-1 0,0 1 1,0 0-1,0-1 0,0 1 1,0-1-1,0 0 0,1 1 1,2 0-1,-3-2-2,1 0-1,0 1 1,0-1-1,-1 0 0,1-1 1,0 1-1,0 0 1,-1-1-1,1 0 1,0 1-1,-1-1 0,1 0 1,0-1-1,-1 1 1,1 0-1,-1-1 1,0 1-1,0-1 1,1 0-1,1-2 0,9-8 17,-1-1 0,-1 0 0,0-1 0,-1 0 0,0-1 0,14-29 0,-2-2 54,16-54-1,72-242 568,-108 338-635,0 1-1,0-1 0,0 1 0,0-1 1,0 1-1,1 0 0,-1 0 0,1 0 0,0 0 1,0 0-1,0 1 0,0-1 0,0 1 1,1 0-1,-1 0 0,1 0 0,-1 1 0,1-1 1,7-1-1,-1 0 16,0 1 0,0 0 0,0 0-1,0 1 1,0 1 0,18 1 0,0 1 30,75 9 152,-89-9-147,1 1 1,-1 0-1,0 2 1,25 10-1,-38-15-100,15 9 314,-16-9-306,0 0 0,0 0 0,1 0 0,-1 0 0,0 1 1,0-1-1,1 0 0,-1 0 0,0 0 0,0 0 0,1 0 0,-1 0 0,0 1 0,0-1 0,0 0 0,1 0 0,-1 0 0,0 1 0,0-1 0,0 0 0,0 0 0,0 0 0,1 1 0,-1-1 0,0 0 0,0 0 0,0 1 1,0-1-1,0 0 0,0 0 0,0 1 0,0-1 0,0 0 0,0 1 0,0-1 0,0 0 0,0 0 0,0 1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13264,'0'0'5898,"2"19"-5430,-2-17-448,5 44 471,-2 66 1,-15 602 3900,6-666-3288,6-48-1094,0 0 1,0 0 0,0 0 0,0 0 0,0 0 0,0 0 0,-1 0 0,1-1 0,0 1 0,0 0 0,0 0 0,0 0-1,0 0 1,0 0 0,0 0 0,0 0 0,-1 0 0,1 0 0,0 0 0,0 0 0,0 0 0,0 0 0,0 0 0,0 0-1,0 0 1,-1 0 0,1 0 0,0 0 0,0 0 0,0 0 0,0 0 0,0 0 0,0 0 0,0 0 0,0 1 0,-1-1-1,1 0 1,0 0 0,0 0 0,0 0 0,0 0 0,0 0 0,0 0 0,0 0 0,0 0 0,-6-14 55,4-2-3401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55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222 104 11152,'0'0'10897,"-11"10"-10489,-12 13-98,0 1 1,2 1 0,-34 51-1,37-43 75,1 0 0,-20 55 1,33-78-289,1 0 0,0 0 0,1 0 0,0 0 1,1 0-1,0 1 0,0-1 0,1 1 0,1-1 1,0 0-1,0 1 0,1-1 0,0 0 0,5 13 1,-6-19-66,1 0 0,0 0 0,0-1 0,0 1 0,0-1 0,1 0 0,-1 1 0,1-1 0,0 0 0,0-1 0,0 1 0,0 0 0,0-1 0,1 0 0,-1 0 0,1 0 0,0 0 0,-1 0 0,1-1 0,0 0 0,0 0 1,0 0-1,0 0 0,0 0 0,0-1 0,0 0 0,0 0 0,1 0 0,-1 0 0,5-1 0,5-2 37,-1 0 0,1-1 0,-1 0 0,0-1 0,-1-1 0,1 0 0,22-15 0,-8 1 34,-1-1 0,-1-1 0,-1-2 0,-1 0 0,-2-1 0,0-2 0,-1 0-1,18-35 1,-28 44 105,-1-2 0,-1 1-1,0-1 1,-2 0-1,6-30 1,-29 115 1290,15-48-1418,0 1 0,2 0-1,0 0 1,1 0-1,0 0 1,2 0 0,0-1-1,1 1 1,8 20 0,-7-25-49,0 0 1,0 0-1,2-1 1,-1 0-1,2 0 1,0 0 0,0-1-1,1-1 1,0 1-1,1-1 1,0-1-1,17 13 1,-23-19-31,1 0 0,-1-1 0,1 0 0,-1 1 1,1-2-1,0 1 0,0 0 0,0-1 0,0 0 0,0 0 0,0-1 0,0 1 0,0-1 0,0 0 1,1 0-1,-1-1 0,0 0 0,0 0 0,5-1 0,-3-1-1,-1 0 0,1 0 0,-1 0 1,0-1-1,0 0 0,0 0 0,-1 0 0,0-1 0,1 1 0,-1-1 1,-1-1-1,1 1 0,5-10 0,0-1 0,-2 0 0,0-1 0,0 1 0,-2-2 0,0 1 0,-1-1 0,-1 0 0,0 0 0,-2 0 0,1-21 0,-2 15 0,-1-1 0,-2 1 0,0-1 0,-2 1 0,-1 0 0,0 0 0,-11-25 0,-2 6 0,18 42 0,0 1 0,1 0 0,-1-1 0,0 1 0,0 0 0,0-1 0,0 1 0,1 0 0,-1 0 0,0-1 0,0 1 0,1 0 0,-1-1 0,0 1 0,0 0 0,1 0 0,-1 0 0,0-1 0,1 1 0,-1 0 0,0 0 0,1 0 0,-1 0 0,0 0 0,1 0 0,-1 0 0,0-1 0,1 1 0,0 0 0,16-3 0,-14 2 0,24-2 0,-1 1 0,1 1 0,-1 2 0,28 4 0,11-1 0,129 9 0,32 0 0,-157-12 0,-69-1 0,0-1 0,0 1 0,0 0 0,0 0 0,1 0 0,-1 1 0,0-1 0,0 0 0,0 0 0,0 0 0,1 0 0,-1 0 0,0 0 0,0 0 0,0 0 0,0 0 0,0 0 0,1 0 0,-1 0 0,0 0 0,0 1 0,0-1 0,0 0 0,0 0 0,0 0 0,1 0 0,-1 0 0,0 1 0,0-1 0,0 0 0,0 0 0,0 0 0,0 0 0,0 0 0,0 1 0,0-1 0,0 0 0,0 0 0,0 0 0,0 0 0,0 1 0,0-1 0,0 0 0,0 0 0,0 0 0,0 0 0,0 1 0,0-1 0,0 0 0,0 0 0,0 0 0,0 0 0,-1 1 0,1-1 0,0 0 0,0 0 0,-7 11 0,-15 11 0,0 0 0,-2-2 0,-40 27 0,33-24 0,-90 72 0,105-80 0,0 1 0,0 1 0,2 0 0,-22 34 0,33-46 0,0 0 0,0 0 0,1 1 0,-1-1 0,1 1 0,1 0 0,-1-1 0,1 1 0,-1 7 0,2-11 0,0 1 0,0-1 0,1 0 0,-1 0 0,0 0 0,1 0 0,-1 1 0,1-1 0,0 0 0,-1 0 0,1 0 0,0 0 0,0 0 0,1-1 0,-1 1 0,0 0 0,1 0 0,-1-1 0,1 1 0,-1-1 0,1 1 0,0-1 0,-1 0 0,1 1 0,0-1 0,0 0 0,3 1 0,2 0 0,1 1 0,0-2 0,-1 1 0,1-1 0,0 0 0,0-1 0,0 1 0,-1-2 0,1 1 0,0-1 0,0 0 0,-1-1 0,1 0 0,0 0 0,-1 0 0,0-1 0,1 0 0,9-7 0,-4 3 0,-1 0 0,1-2 0,-1 1 0,-1-2 0,0 0 0,0 0 0,-1 0 0,0-2 0,8-12 0,-2-3 0,0-1 0,-3-1 0,0 0 0,-2-1 0,-1 0 0,-1-1 0,-2 0 0,7-57 0,-14 70 0,2 58 0,1 1 0,1-1 0,3 0 0,1-1 0,16 47 0,-22-80 0,1 1 0,-1 0 0,1-1 0,0 0 0,0 0 0,1 0 0,8 10 0,-11-14 0,1-1 0,-1 0 0,1 0 0,-1 0 0,1 0 0,-1 0 0,1 0 0,0 0 0,0 0 0,-1-1 0,1 1 0,0 0 0,0-1 0,0 0 0,0 1 0,0-1 0,0 0 0,0 0 0,-1 0 0,1 0 0,0-1 0,0 1 0,0 0 0,0-1 0,0 1 0,-1-1 0,1 0 0,0 1 0,0-1 0,-1 0 0,1 0 0,2-2 0,5-3 0,-1-1 0,1 0 0,-1 0 0,-1-1 0,1 0 0,-1 0 0,-1-1 0,0 1 0,0-2 0,8-14 0,3-14 0,18-58 0,-11 27 0,0 11 0,-24 58 0,0 0 0,0 0 0,0 0 0,1 0 0,-1 0 0,0 0 0,0-1 0,0 1 0,0 0 0,0 0 0,0 0 0,0 0 0,0 0 0,0 0 0,0 0 0,0 0 0,0 0 0,0 0 0,0-1 0,0 1 0,0 0 0,1 0 0,-1 0 0,0 0 0,0 0 0,0 0 0,0 0 0,0 0 0,0 0 0,0 0 0,0 0 0,0 0 0,1 0 0,-1 0 0,0 0 0,0 0 0,0 0 0,0 0 0,0 0 0,0 0 0,0 0 0,0 0 0,1 0 0,-1 0 0,0 0 0,0 0 0,0 0 0,0 0 0,0 0 0,0 0 0,0 0 0,0 1 0,4 6 0,1 12 0,-5-14 0,27 142 0,-21-122 0,1-1 0,1 0 0,22 43 0,-30-66 0,1 1 0,0-1 0,0 0 0,-1 1 0,1-1 0,0 0 0,0 0 0,0 1 0,1-1 0,-1 0 0,0 0 0,0 0 0,0 0 0,1-1 0,-1 1 0,0 0 0,1 0 0,-1-1 0,1 1 0,-1-1 0,1 0 0,2 1 0,-1-1 0,0 0 0,-1-1 0,1 1 0,-1-1 0,1 1 0,-1-1 0,0 0 0,1 0 0,-1 0 0,0 0 0,0-1 0,4-2 0,3-3 0,0 0 0,-1-1 0,0-1 0,13-17 0,23-42 0,-32 46 0,2 1 0,0 0 0,2 2 0,23-26 0,-36 43 0,-1 0 0,1 0 0,-1 0 0,1 1 0,-1-1 0,1 1 0,0-1 0,0 1 0,0 0 0,0 0 0,0 0 0,0 0 0,0 1 0,0 0 0,0-1 0,0 1 0,0 0 0,6 1 0,2 1 0,0 0 0,-1 1 0,1 1 0,11 5 0,13 4 0,-6-2 0,2-2 0,-1-1 0,58 6 0,-83-13 0,0-1 0,0 0 0,0-1 0,0 1 0,1-1 0,-1 0 0,0 0 0,0 0 0,0-1 0,0 0 0,-1 0 0,1 0 0,0 0 0,-1-1 0,0 0 0,5-4 0,-6 4 0,0 0 0,0 0 0,-1 0 0,1 0 0,-1-1 0,0 1 0,0-1 0,0 0 0,0 1 0,-1-1 0,0 0 0,1 0 0,-1 0 0,-1 0 0,1 0 0,-1-1 0,1 1 0,-1 0 0,-1-8 0,0 2 0,-1-1 0,0 1 0,-8-20 0,9 25 0,-1 0 0,0 0 0,-1 1 0,1-1 0,-1 1 0,0-1 0,0 1 0,0 0 0,-1 0 0,-4-4 0,5 6 0,-1 0 0,1 1 0,0-1 0,0 1 0,0 0 0,-1-1 0,1 2 0,-1-1 0,1 0 0,-1 1 0,1-1 0,-1 1 0,1 0 0,-1 1 0,1-1 0,-1 0 0,1 1 0,0 0 0,-1 0 0,1 0 0,-5 2 0,1 0 0,1-1 0,0 2 0,0-1 0,0 1 0,1 0 0,-1 0 0,1 0 0,0 1 0,0 0 0,-4 5 0,2-1 0,2 1 0,-1 0 0,1 0 0,0 0 0,1 1 0,1 0 0,-1-1 0,2 1 0,-3 16 0,2-2 0,1 0 0,3 48 0,0-60 0,0 0 0,1-1 0,1 1 0,0 0 0,0-1 0,9 21 0,-8-26 0,0 0 0,0 0 0,0-1 0,1 1 0,0-1 0,0 0 0,1-1 0,-1 1 0,1-1 0,0 0 0,1 0 0,6 3 0,-3-3 0,0 0 0,0-1 0,0 0 0,0-1 0,0 0 0,1-1 0,-1 0 0,1-1 0,-1 0 0,1 0 0,13-2 0,10-2 0,-1-1 0,43-12 0,-41 5 984,-34 10-1219,1 1 1,-1-1 0,0 0 0,1 0 0,-1 0-1,0 0 1,0 0 0,0 0 0,0 0 0,0 0-1,0 0 1,0 0 0,0 0 0,-1-1 0,1 1-1,0 0 1,-1-1 0,1 1 0,-1-1 0,1-1-1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6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12056,'0'0'2480,"14"4"-2192,30 6-72,73 18 582,-109-25-605,0 0 0,0 1 1,-1 0-1,1 0 0,-1 1 0,0-1 0,0 2 0,-1-1 0,0 1 0,0 0 0,0 0 1,7 10-1,1 5 892,-2 1 0,19 41 0,-26-53-911,-3-5 28,1 0 0,-1 0 1,1 0-1,0-1 0,0 1 0,0-1 0,1 0 0,0 0 1,-1 0-1,2-1 0,5 5 0,-7-6-110,0 0-1,1-1 1,0 1 0,-1-1-1,1 0 1,0 0 0,0 0-1,-1 0 1,1-1-1,0 0 1,0 1 0,0-1-1,0-1 1,0 1 0,-1-1-1,7-1 1,-3 0-177,1 0 0,-1-1 0,0 1 0,0-2 0,0 1 0,12-9 0,0-5-3452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27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707 1 11152,'0'0'1360,"-11"9"-1046,-434 320 2944,385-285-2725,8-5 1379,-86 84 0,211-204-717,-47 51-3742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30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4616,'0'0'18398,"3"12"-18011,-3-10-379,64 353 2042,-59-316-1758,1 1 0,3-1-1,16 48 1,-1 3 334,-19-66-312,1-1 0,16 41 0,-20-60-241,-1-1 0,1 1 0,-1 0 0,0-1 0,0 1 0,0 0 0,0 4 0,-1-7 27,0 5 154,-2-51-225,-2 1-1,-20-86 0,8 53-1,-44-328-64,60 405 36,-6-81 7,6 75 14,0-1-1,1 0 1,0 1 0,0-1-1,0 0 1,0 1 0,1-1-1,0 1 1,6-10-1,-6 12-2,1 1-1,0-1 0,0 1 1,0 0-1,0 1 0,1-1 0,-1 0 1,1 1-1,0 0 0,-1 0 0,1 0 1,0 0-1,5-1 0,-2 0 15,0 1-1,0 1 1,0-1-1,1 1 1,-1 0-1,15 1 1,-10 1-3,1 0 1,-1 2 0,0-1-1,0 2 1,0 0-1,0 0 1,22 12-1,-13-4 33,0 2 0,-1 0 0,20 18 0,-35-27-45,0-1 0,-1 1-1,1 0 1,-1 0 0,0 0 0,0 1 0,0 0 0,-1-1 0,0 1 0,4 12 0,-6-14-9,0 0 1,0 0 0,0 1 0,-1-1 0,1 0 0,-1 1 0,-1-1 0,1 0 0,0 1 0,-1-1 0,0 0 0,0 0-1,0 0 1,-1 0 0,1 1 0,-1-2 0,-4 8 0,-4 2 15,-1 1-1,0-2 1,-1 0 0,0 0-1,-1-1 1,-16 11 0,20-15-6,-16 10 47,0-1-1,-30 14 1,27-15 105,-39 26 0,65-40-152,0 0 16,0 1 1,0-1 0,0 0-1,0 1 1,0 0-1,1-1 1,-1 1 0,0 0-1,1 0 1,-1 0-1,1 0 1,0 0-1,-2 4 1,4-5-23,0 1 1,0-1-1,0 0 1,0 1-1,0-1 0,0 0 1,0 0-1,0 0 0,0 0 1,1 0-1,-1 0 0,1 0 1,-1 0-1,0-1 1,1 1-1,3 1 0,27 10 50,48 13-1,4 1-35,-52-14-24,12 4 3,60 31 0,-93-42-4,-1 2 1,1-1-1,-1 1 1,0 1-1,-1 0 0,0 0 1,0 1-1,-1 0 0,0 0 1,10 17-1,-17-24 0,1-1 0,-1 1 0,-1 0 0,1 0 0,0 0 0,0 0 0,0-1 0,-1 1 0,1 0 0,-1 0 0,0 0 0,0 0 0,0 0-1,0 0 1,0 0 0,0 0 0,-1 4 0,0-3 1,0 0-1,-1-1 0,0 1 0,0-1 1,0 1-1,0-1 0,0 0 1,0 0-1,0 1 0,-1-2 0,-3 4 1,-12 7 9,-1 0 1,0-2-1,-1 0 1,0-1-1,-1-1 1,1-1-1,-1 0 1,-26 3-1,5-3 11,0-2-1,0-2 0,-58-2 1,80-2 19,0-1 1,-26-5-1,39 5-255,1 1 0,0-1 0,0-1 0,-11-5 0,15 7-129,0 0 0,0-1 0,0 1 1,0-1-1,0 1 0,1-1 0,-1 0 1,1 0-1,-1 0 0,1 0 0,-1 0 1,1 0-1,-2-3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31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10248,'0'0'4633,"1"14"-3994,0-2-491,-1-6-72,0 0 0,0 1 0,1-1 0,0 0 0,0 0-1,1 0 1,0 0 0,0 0 0,0 0 0,1 0 0,-1-1-1,1 1 1,6 7 0,35 42 995,76 74-1,64 38 286,-95-88-774,-63-55-373,-1 1 0,-1 1 0,-1 1 0,-1 1 0,-1 1 0,-2 1 0,28 60 0,-40-74-109,-1 0 0,0 0 1,-1 0-1,-1 1 0,-1-1 0,-1 1 1,0 0-1,-1 0 0,0 0 0,-2 0 1,0 0-1,-1 0 0,0 0 1,-2 0-1,0-1 0,0 0 0,-2 1 1,-10 21-1,2-12 62,-1-1 0,-1-1 0,-1 0 0,-2-1 0,0-1 0,-1 0 0,-1-2 0,-1 0 0,-1-2 0,-46 30 1,16-17 344,-78 32 1,110-54-993,0-1 0,-1-1 0,0-1 0,0-1 0,0-1 0,-39 2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38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1977 3808,'0'0'5542,"11"-5"-5084,-4 2-385,1 0 3,0 0 0,-1-1 0,0 0 0,0 0 0,0-1-1,0 0 1,-1 0 0,1 0 0,8-12 0,19-29 544,51-93 1,-43 66-289,270-409 1096,-233 376-1183,134-189 550,-42 61 217,-45 66 1034,-125 166-1868,0-1 0,0 0 0,1 0 0,-1 1 0,-1-1 0,1 0 0,0 0 0,0-6 0,2-10 438,7-17-22,-7 26-446,-1 1-1,1-1 0,1 0 0,0 1 1,0 0-1,8-13 0,-8 11 135,-4 10-225,0 1 0,1-1-1,-1 1 1,0-1 0,0 1-1,0-1 1,0 0 0,0 1-1,1-1 1,-1 1 0,0-1-1,0 1 1,1-1 0,-1 1-1,0-1 1,1 1 0,-1 0-1,1-1 1,-1 1 0,1-1 0,-1 1-1,1 0 1,-1-1 0,1 1-1,-1 0 1,1 0 0,-1-1-1,1 1 1,-1 0 0,1 0-1,0 0 1,-1 4 257,1-3-297,-1-1 0,0 1 0,0-1 0,0 1 0,0-1 1,0 1-1,0-1 0,1 1 0,-1-1 0,0 1 0,0-1 0,0 1 0,-1-1 0,1 1 0,0-1 0,0 1 0,0-1 0,0 1 0,0-1 0,-1 1 0,1-1 0,0 1 0,0-1 0,-1 1 1,1-1-1,0 0 0,-1 1 0,1-1 0,0 1 0,-1-1 0,0 1 0,-4-1 0,0 1 0,0 0 0,0 0 0,0 0 0,1 1 0,-6 1 0,-17 6 25,-80 6 106,106-14-147,0-1 0,-1 0-1,1 0 1,-1 0 0,1 0 0,-1 0-1,1 0 1,0 0 0,-1 0 0,1-1-1,-1 1 1,1-1 0,0 1 0,-1-1-1,1 1 1,0-1 0,0 0 0,-3-1-1,4 1 0,-1 0 1,0 0-1,1 0 0,-1 0 0,1 0 0,-1 0 0,1 0 0,0 0 0,-1 0 0,1 0 0,0 0 0,0 0 0,0 0 0,0 0 0,0 0 0,0 0 0,0-1 0,0 1 0,1-1 0,0-4-2,1 0 1,0 0-1,1 0 1,-1 1-1,1-1 1,0 1-1,5-7 1,2-1-10,0 2-1,1-1 1,0 1 0,1 1 0,0 0 0,0 0-1,24-12 1,-19 13-11,0 0 0,0 2 0,1 0 0,-1 1 0,2 0 0,18-2 0,-31 6 20,0 2 1,0-1-1,-1 1 1,1 0-1,0 0 1,0 0-1,0 1 0,-1 0 1,1 0-1,10 4 1,-14-4 3,0 0-1,0 0 1,0 0 0,0 1 0,-1-1-1,1 1 1,0-1 0,0 1 0,-1 0-1,1-1 1,-1 1 0,0 0 0,0 0 0,1 0-1,-1 0 1,0 0 0,0 0 0,-1 1-1,1-1 1,0 0 0,-1 0 0,0 1-1,1-1 1,-1 0 0,0 1 0,0-1 0,0 0-1,0 1 1,-1 2 0,-3 16 46,0 0-1,-2-1 1,0 1-1,-1-1 1,-1 0 0,-1-1-1,-1 0 1,0 0-1,-25 32 1,28-41 98,6-8-815,5-4-2340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39.1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81 12552,'0'0'2417,"-11"11"-1710,-39 39-47,47-47-557,0 1 0,0 0 0,0-1 0,1 1 0,0 0 0,-1 0 0,1 0 0,0 1 0,1-1 0,-1 0 0,1 1 0,-1 5 0,2-8-56,-1-1-1,1 1 0,0-1 0,0 1 0,1-1 0,-1 1 0,0-1 0,0 1 0,1-1 0,-1 1 0,1-1 0,-1 1 0,1-1 0,0 1 0,-1-1 0,1 0 0,0 0 0,0 1 0,0-1 0,0 0 0,0 0 0,0 0 0,1 0 0,-1 0 0,0 0 1,0 0-1,1 0 0,-1-1 0,0 1 0,1 0 0,2 0 0,4 1 61,0 0 0,1-1 1,-1 0-1,0-1 1,0 0-1,1 0 0,-1 0 1,0-1-1,0 0 0,0-1 1,10-3-1,-6 1 26,0 0 1,0-1-1,0 0 0,0-1 1,-1-1-1,16-11 0,-20 12-9,1-1-1,-1 1 1,0-2 0,-1 1 0,11-17-1,-15 22-79,0-1 0,-1 1 0,0-1 1,1 1-1,-1-1 0,0 0 0,0 1 0,0-1 0,-1 0 0,1 0 0,0 0 0,-1 1 0,0-1 0,0 0 0,0 0 0,0 0 0,0 0 0,-1 0 1,1 0-1,-1 1 0,0-1 0,0 0 0,0 0 0,0 1 0,-2-4 0,-1 1 9,0 1-1,0-1 1,-1 1 0,0 0 0,0 0-1,0 0 1,0 0 0,-1 1-1,1 0 1,-1 0 0,0 1 0,0 0-1,0 0 1,0 0 0,0 0-1,-1 1 1,1 0 0,0 1 0,-1-1-1,1 1 1,-10 1 0,-3 1 58,0 0 0,0 2 1,0 0-1,0 1 1,-35 14-1,42-15-64,1 1 1,0 1-1,0-1 1,0 1-1,0 1 1,1 0-1,0 1 1,1 0 0,0 0-1,-10 12 1,18-19-51,0 0 0,0 0 0,0 0 1,1 0-1,-1 1 0,0-1 1,0 0-1,1 1 0,-1-1 1,1 0-1,-1 1 0,1-1 0,0 0 1,0 1-1,-1-1 0,1 1 1,0-1-1,0 1 0,0-1 0,0 1 1,1-1-1,-1 0 0,0 1 1,1-1-1,-1 1 0,1-1 1,-1 0-1,1 1 0,-1-1 0,1 0 1,0 0-1,0 1 0,1 1 1,13 7-3192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42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1836 5920,'0'0'5252,"12"-2"-4736,36-7-43,-43 7-389,1 0 0,-1 0 1,0 0-1,0-1 0,0 0 0,0 0 1,0 0-1,0 0 0,-1-1 0,0 0 1,0 0-1,0 0 0,0 0 0,-1-1 1,7-9-1,1-1 76,135-187 1099,0-2-505,76-62 230,-56 53 76,-19-11 89,2-2 243,-123 184-978,-2 0 0,24-60 0,-7 13 343,-4 22 491,-33 57-623,-6 6-57,-15 10 53,6-2-735,-53 23 193,37-15-33,0-1 1,-1-1-1,-46 9 0,60-18-15,10-4-9,19-13-8,-14 15-14,16-12 3,0 0 0,0 2 1,1 0-1,0 1 0,1 0 1,30-10-1,-23 11-14,2 1 0,-1 1 0,1 2 0,37-4 0,-54 8 3,0 1 1,1 0-1,-1 1 1,0 0 0,0 1-1,0 0 1,12 4 0,-17-5 9,-1 1 1,-1 1-1,1-1 0,0 1 1,0-1-1,-1 1 1,0 1-1,1-1 1,-1 0-1,-1 1 1,1 0-1,0 0 0,-1 0 1,0 1-1,0-1 1,5 10-1,-7-11 5,0 0 0,0 1 0,0-1 0,0 0 0,0 1 0,-1-1-1,1 1 1,-1-1 0,0 1 0,0-1 0,0 1 0,-1-1 0,1 1 0,-1-1 0,0 0 0,0 1-1,0-1 1,0 0 0,-3 5 0,1-3 7,0 0 1,0 0-1,-1 0 0,1-1 0,-1 1 1,0-1-1,-1 0 0,1 0 0,-1 0 1,-7 4-1,-3 2 33,-7 3-3698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2:42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50 12160,'0'0'1810,"-10"7"-1276,-2 1-298,1 1 0,-17 18 0,24-24-140,0 2 0,1-1 0,-1 0 0,1 1 1,0-1-1,1 1 0,-1 0 0,1 0 0,0 0 1,0 0-1,1 1 0,-3 10 0,4-14-48,0 0 0,0 0-1,0 0 1,0-1 0,1 1-1,-1 0 1,0 0 0,1 0-1,-1 0 1,1 0 0,0 0-1,0-1 1,0 1 0,0 0-1,0 0 1,0-1 0,3 4 0,-2-3 26,1 1 0,0-1 0,0 0 0,1 1 0,-1-1 0,0-1 0,1 1 0,6 2 0,0-1 48,0-1 0,0 1 0,0-2 0,0 0 0,1 0 0,12-1 0,0-2 49,1-1 0,-1-2 1,0 0-1,0-2 0,0 0 1,-1-1-1,0-2 0,-1 0 1,0-1-1,-1-1 0,25-19 1,-40 27-90,1-1 1,-1 1-1,0-1 1,0 0 0,-1-1-1,1 1 1,-1-1-1,0 0 1,-1 0-1,1 0 1,-1-1-1,3-9 1,-6 15-60,1 0 0,-1 0 0,0 0 0,0 0 0,0 0 0,0 0 0,0 0 1,0 0-1,0 0 0,-1 0 0,1 0 0,0 0 0,-1 0 0,1 0 0,0 0 0,-1 0 0,1 0 0,-1 1 0,1-1 0,-1 0 0,-1-1 0,1 0 11,-1 1 0,0-1-1,0 1 1,-1-1-1,1 1 1,0 0-1,0 0 1,-5-1-1,-4-1 79,-1 0 0,-23-2 0,28 4-57,-10 0 5,-1 1 1,0 0-1,0 1 0,1 1 0,-1 1 1,1 1-1,-1 0 0,1 1 0,1 1 1,-1 0-1,1 1 0,0 1 1,0 1-1,1 0 0,0 1 0,1 0 1,0 1-1,-18 19 0,28-25-51,-1-1-1,1 1 0,1 0 0,-1 0 1,1 0-1,0 1 0,0-1 1,0 1-1,-3 9 0,6-12-223,-1 0 1,0 0-1,1 1 0,0-1 1,0 0-1,0 1 0,0-1 1,0 1-1,1-1 0,-1 0 1,1 1-1,0-1 0,0 0 1,0 0-1,0 0 0,4 6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29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0 5016,'0'0'9586,"2"14"-9180,1 7-269,-2-1 1,0 0-1,-1 1 1,-1-1-1,-3 22 1,-57 190 1239,8-34-254,38-138-336,-24 69 0,37-124-623,0 0 0,0 0 0,1 1 0,0-1 0,0 0 0,0 7 0,2-9 394,-1-4-134,2-17 81,30-103-549,-19 79-2896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0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7136,'0'0'6025,"15"-1"-5308,214-28 1333,-22 1-175,-140 20-1250,-33 3 235,-1 1 0,68 3 1,-86 4 949,-28-7-402,13 4-1411,-1-1 0,0 1 0,0 0-1,1 0 1,-1-1 0,0 1 0,0 0 0,0 0-1,1 0 1,-1 0 0,0 0 0,0 0-1,0 0 1,1 0 0,-1 0 0,0 0 0,0 1-1,0-1 1,1 0 0,-1 0 0,-1 1-1,-4 5-3214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1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1077 8336,'0'0'7881,"11"7"-7633,38 23-26,-46-29-197,-1 0-1,1 0 1,0 0-1,-1 0 1,1 0-1,0 0 1,0-1-1,0 1 1,0-1-1,0 0 1,0 0-1,0 0 1,-1 0-1,1-1 1,0 1-1,0-1 1,0 0-1,0 1 1,-1-1-1,1-1 1,0 1-1,3-2 0,2-1 44,-2 1-20,1 0 0,-1-1 1,0 0-1,0 0 0,0-1 0,0 0 0,-1 0 0,0 0 1,5-7-1,5-8 155,16-29 0,-15 23-56,-6 8 18,-1 1 0,0-1 1,-2-1-1,0 1 0,-1-1 1,7-38-1,-13 28 387,0 27-524,-1 0-1,1 1 0,0-1 0,0 0 0,-1 1 0,1-1 1,0 0-1,1 0 0,-1 1 0,0-1 0,0 0 0,1 1 1,-1-1-1,1 0 0,0 1 0,-1-1 0,1 1 0,0-1 1,0 1-1,0-1 0,0 1 0,0 0 0,0-1 0,0 1 1,1 0-1,-1 0 0,0 0 0,1 0 0,-1 0 1,3-1-1,6-4 45,1-1 16,1 0 0,0 1 0,0 1 0,0 0 0,1 0 0,19-4 0,-28 9-45,0-1 1,0 0-1,0 1 1,0 0-1,0 0 1,1 0-1,-1 1 1,0-1-1,0 1 1,0 0 0,5 2-1,-7-2-20,0 0 0,0 0 0,0 1 1,0-1-1,0 1 0,0 0 0,0-1 0,-1 1 0,1 0 0,-1 0 0,1 0 1,-1 0-1,0 0 0,0 0 0,0 0 0,0 0 0,0 1 0,0-1 0,-1 0 1,1 5-1,1 9 72,0 1 1,-2-1-1,0 1 1,-3 27 0,1-23 37,1 39 1,2-49-47,1 1 0,0 0-1,0-1 1,9 20 0,-9-26-54,0 0 0,0 0 0,0 0 0,1 0-1,0-1 1,0 1 0,0-1 0,1 0 0,0 0 0,-1 0 0,1 0-1,6 4 1,-7-7-13,1 1-1,-1-1 1,1 1 0,0-1-1,-1 0 1,1-1-1,0 1 1,-1-1 0,1 1-1,0-1 1,0 0-1,-1 0 1,1-1 0,0 1-1,0-1 1,-1 0-1,1 0 1,-1 0 0,1 0-1,-1-1 1,1 1-1,3-3 1,6-4 46,1-1 1,-2 0-1,22-20 0,-11 5 67,-1 0-1,-1-1 1,-1-2-1,-2 0 0,18-35 1,-35 62-127,1-4 73,1 0 1,-1 0 0,0 0-1,-1 0 1,1 0-1,-1 0 1,2-6 0,-3 9 16,-4 31 301,4-14-341,0 0 0,0-1 1,2 1-1,0 0 0,1 0 1,5 16-1,-6-23-32,-2-5-11,1 0-1,0-1 1,0 1-1,1 0 1,-1 0-1,1-1 0,0 1 1,0-1-1,0 1 1,0-1-1,1 0 0,-1 0 1,1 0-1,0 0 1,0 0-1,0 0 0,0-1 1,0 0-1,1 1 1,-1-1-1,1-1 0,-1 1 1,1 0-1,0-1 1,0 0-1,0 0 0,0 0 1,0 0-1,0-1 1,0 1-1,0-1 0,6 0 1,11-3 18,0 0 0,-1-1 1,1-1-1,-1 0 0,0-2 1,32-15-1,107-70 143,-89 49-59,36-28 334,-106 71-444,1 0 0,-1 0 0,0-1 0,0 1 0,0 0-1,1 0 1,-1 0 0,0 0 0,0 0 0,0 0 0,1 0 0,-1 0 0,0-1-1,0 1 1,0 0 0,0 0 0,0 0 0,1 0 0,-1-1 0,0 1 0,0 0-1,0 0 1,0 0 0,0-1 0,0 1 0,0 0 0,0 0 0,0 0 0,0-1-1,0 1 1,0 0 0,0 0 0,0 0 0,0-1 0,0 1 0,0 0 0,0 0-1,0 0 1,0-1 0,0 1 0,0 0 0,0 0 1,-1-1 0,1 1 0,-1 0 0,1 0 0,0 0 0,-1 0 0,1 0 0,-1 0 0,1 0 0,-1 0 0,1 0 0,0 0 0,-1 0-1,1 0 1,-1 0 0,1 0 0,0 1 0,-1-1 0,1 0 0,0 0 0,-1 0 0,1 1 0,0-1 0,-1 0 0,1 1 0,-9 4 31,-118 86 290,110-78-293,1 1 0,1 1 0,0 1 0,0 0 0,-12 20 0,25-32-21,-1 0 0,1 0 0,0 1 0,0-1 1,1 0-1,0 1 0,-1-1 0,1 1 0,1-1 0,-1 1 0,0 5 0,1-9-8,1 1 0,-1-1-1,0 0 1,0 0-1,0 0 1,1 1 0,-1-1-1,0 0 1,1 0 0,-1 0-1,1 0 1,0 0 0,-1 0-1,1 0 1,0 0 0,0 0-1,-1 0 1,2 1 0,0-1 1,-1-1 0,1 1 0,-1-1 0,1 1 0,-1-1 0,1 1 0,-1-1 0,1 0 0,-1 1 0,1-1 0,-1 0 0,1 0-1,0 0 1,-1 0 0,1-1 0,-1 1 0,4-1 0,3-2 9,0 0 0,0 0-1,0-1 1,0 0 0,0 0-1,-1-1 1,1 0 0,-1-1-1,-1 1 1,1-1 0,-1 0-1,0-1 1,6-8 0,9-13 118,32-59 0,-46 74-93,39-61 471,-46 82-456,-1 1 0,2 0 0,-1-1-1,2 1 1,-1 0 0,3 8 0,-3-12-40,0-1 0,1 1 0,-1 0-1,1-1 1,0 1 0,1-1 0,-1 0 0,1 0 0,-1 0 0,1 0-1,1 0 1,4 4 0,-6-6-7,1 0-1,-1 0 1,1-1-1,0 1 1,0-1 0,0 0-1,0 1 1,0-1-1,0-1 1,0 1-1,0 0 1,0-1 0,0 1-1,0-1 1,0 0-1,0 0 1,1-1-1,-1 1 1,0 0-1,4-2 1,5-2 7,0 0 1,-1-1-1,1 0 0,-1-1 1,-1 0-1,20-15 0,56-52 72,-78 66-77,3-3-4,93-89 79,-87 79-57,0 0 1,-1-1 0,20-34-1,-13 13 14,-3 0 0,-1-2 0,15-53 0,-25 65-2,-1-1-1,-2 0 1,-1 0 0,-2 0 0,-1-44 0,-2 71-22,0-1 0,-1 1-1,0-1 1,0 1 0,-1-1 0,1 1-1,-4-7 1,4 11-15,1 1 0,-1 0 0,0 0 0,0 0 0,1 0 0,-1 0 0,0 0 0,0 0 0,0 0 0,0 0 0,0 0 0,-1 0 0,1 0 0,0 1 0,0-1 0,0 1 0,-1-1 0,1 1 0,0-1 0,0 1 0,-1-1-1,1 1 1,-1 0 0,1 0 0,0 0 0,-1 0 0,1 0 0,0 0 0,-1 0 0,1 0 0,0 1 0,-1-1 0,1 1 0,0-1 0,-1 0 0,1 1 0,0 0 0,0-1 0,0 1 0,-2 1 0,-2 2-3,0-1 0,1 1 0,-1-1 0,1 2 0,0-1 0,0 0 0,1 1 0,-1-1 0,1 1 0,0 0 0,-3 6 0,-5 14 0,-10 27 0,14-33 0,-11 31 0,2 1 0,2 0 0,2 1 0,3 1 0,1-1 0,4 1 0,1 58 0,5-83 0,1 0 0,2 0 0,11 38 0,-16-64 0,0-1 0,1 1 0,-1 0 0,1 0 0,-1 0 0,1 0 0,0 0 0,0-1 0,0 1 0,0 0 0,0-1 0,0 1 0,0-1 0,1 1 0,-1-1 0,0 1 0,1-1 0,-1 0 0,1 0 0,0 0 0,-1 0 0,1 0 0,0 0 0,0 0 0,-1-1 0,1 1 0,0 0 0,0-1 0,0 0 0,0 1 0,0-1 0,0 0 0,0 0 0,0 0 0,0 0 0,0 0 0,0-1 0,-1 1 0,1-1 0,0 1 0,0-1 0,0 0 0,3-1 0,8-4 0,-1-1 0,0-1 0,0 0 0,20-18 0,-24 19 0,22-20 0,-23 20 0,0 0 0,1 0 0,0 0 0,0 1 0,15-9 0,-22 15 0,-1 0 0,1-1 0,-1 1 0,1 0 0,-1-1 0,0 1 0,1 0 0,-1 0 0,1 0 0,-1-1 0,1 1 0,-1 0 0,1 0 0,0 0 0,-1 0 0,1 0 0,-1 0 0,1 0 0,-1 0 0,1 0 0,-1 0 0,1 0 0,-1 0 0,1 0 0,-1 1 0,1-1 0,-1 0 0,1 0 0,-1 0 0,1 1 0,-1-1 0,1 0 0,-1 1 0,1-1 0,-1 0 0,0 1 0,1-1 0,-1 1 0,0-1 0,1 1 0,-1-1 0,0 0 0,0 1 0,1-1 0,-1 1 0,0-1 0,0 1 0,0 0 0,0-1 0,1 1 0,-1-1 0,0 1 0,-4 36 0,1-23 0,2-5 0,-1 10 0,1-1 0,0 1 0,2 20 0,0-35 0,-1 0 0,1 0 0,-1 0 0,1 0 0,0 0 0,1 0 0,-1 0 0,1 0 0,-1 0 0,1-1 0,0 1 0,1-1 0,-1 1 0,1-1 0,-1 0 0,1 0 0,0 0 0,0 0 0,0-1 0,5 4 0,-4-4 0,0-1 0,0 0 0,-1 0 0,1 0 0,0-1 0,0 1 0,0-1 0,0 0 0,0 0 0,0 0 0,0-1 0,0 1 0,-1-1 0,1 0 0,0 0 0,0-1 0,-1 1 0,1-1 0,6-3 0,5-4 0,1 0 0,25-22 0,-36 27 0,11-8 0,-1 0 0,-1-1 0,0-1 0,-1 0 0,0 0 0,11-18 0,-13 19 0,3-4 0,-38 47 0,23-27 0,-1 0 0,1 0 0,0 1 0,0-1 0,0 0 0,1 0 0,-1 1 0,1-1 0,0 0 0,0 0 0,0 1 0,0-1 0,0 0 0,1 1 0,-1-1 0,1 0 0,0 0 0,0 0 0,0 1 0,1-1 0,-1 0 0,1-1 0,-1 1 0,1 0 0,0 0 0,0-1 0,0 1 0,1-1 0,-1 1 0,1-1 0,-1 0 0,1 0 0,0 0 0,0-1 0,-1 1 0,1-1 0,0 1 0,1-1 0,-1 0 0,0 0 0,0 0 0,0-1 0,1 1 0,-1-1 0,0 0 0,1 1 0,-1-2 0,0 1 0,0 0 0,1-1 0,-1 1 0,0-1 0,5-2 0,-3 1 0,0 0 0,0-1 0,0 0 0,0 0 0,-1 0 0,1 0 0,-1-1 0,0 0 0,0 0 0,0 0 0,0 0 0,-1-1 0,1 1 0,-1-1 0,-1 0 0,1 0 0,-1 0 0,1 0 0,1-11 0,-3 13 0,0 0 0,0-1 0,0 1 0,-1 0 0,0-1 0,0 1 0,0 0 0,0-1 0,0 1 0,-1-1 0,1 1 0,-1 0 0,0-1 0,0 1 0,0 0 0,-1 0 0,1 0 0,-1 0 0,1 0 0,-1 0 0,0 0 0,0 0 0,-1 1 0,1-1 0,0 1 0,-1 0 0,1 0 0,-1-1 0,0 2 0,0-1 0,0 0 0,0 0 0,-5-1 0,-65-18 0,129 10 0,-7 6 0,12-2 0,104 2 0,-162 5 0,-1 0 0,1 0 0,0 1 0,0-1 0,0 1 0,-1 0 0,1-1 0,0 1 0,-1 1 0,1-1 0,-1 0 0,1 1 0,-1-1 0,0 1 0,1 0 0,-1-1 0,0 1 0,0 0 0,0 1 0,-1-1 0,1 0 0,0 0 0,-1 1 0,0-1 0,1 1 0,-1-1 0,0 1 0,0 0 0,0-1 0,-1 1 0,1 0 0,-1 0 0,1 0 0,-1 4 0,0-6 0,0 0 0,0 0 0,0 0 0,0 0 0,0-1 0,0 1 0,0 0 0,1 0 0,-1 0 0,0 0 0,0-1 0,1 1 0,-1 0 0,1 0 0,-1-1 0,1 1 0,-1 0 0,1 0 0,-1-1 0,1 1 0,-1-1 0,1 1 0,0 0 0,-1-1 0,1 0 0,0 1 0,0-1 0,-1 1 0,1-1 0,0 0 0,0 1 0,0-1 0,0 0 0,-1 0 0,1 0 0,0 0 0,0 0 0,0 0 0,0 0 0,0 0 0,0 0 0,-1 0 0,1 0 0,0 0 0,1-1 0,5-1 0,0-1 0,0 0 0,0-1 0,10-6 0,0-1 0,-14 10 0,1-1 0,-1 0 0,1 1 0,0 0 0,-1-1 0,1 2 0,0-1 0,0 0 0,0 1 0,0-1 0,5 2 0,-7-1 0,0 1 0,1-1 0,-1 1 0,1 0 0,-1 0 0,0 0 0,0 0 0,1 0 0,-1 1 0,0-1 0,0 1 0,0-1 0,0 1 0,-1 0 0,1 0 0,0 0 0,-1 0 0,2 2 0,7 13 0,-1 0 0,0 1 0,-2 0 0,0 0 0,9 37 0,-12-38 311,7 34-84,-11-48-786,0 0 0,1 0 0,-2 1 0,1-1 0,0 0 0,0 0 0,-2 5-1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1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200 485 7632,'0'0'3489,"-14"15"-2978,-48 53 35,41-45 56,2 1-1,-25 43 1,26-38-65,15-25-371,1 1 1,-1-1 0,1 1 0,0 0 0,0 0-1,0 0 1,0 0 0,1 1 0,0-1 0,0 8-1,1-12-103,0 1-1,0 0 1,0 0-1,0-1 1,1 1-1,-1 0 1,1-1-1,-1 1 1,1 0-1,0-1 1,0 1-1,-1-1 1,1 1-1,0-1 1,0 1-1,1-1 1,-1 0-1,0 1 1,0-1-1,1 0 1,-1 0-1,0 0 1,1 0-1,-1 0 1,1 0-1,-1 0 1,1-1-1,0 1 1,-1-1-1,1 1 1,0-1-1,0 1 1,3-1-1,-1 1 2,1-1 0,-1 0 0,1 0 0,0 0 0,-1 0 0,1-1 0,-1 0 0,1 0 0,-1 0 0,1-1 0,-1 1 0,0-1 0,1 0 0,-1 0 0,0 0 0,5-5 0,3-3 63,1 0 1,-2-1-1,14-17 1,-18 21-68,5-8 45,0-1 1,-1 0 0,0 0 0,-2-1-1,9-20 1,30-92 576,-45 119-609,-2 7 266,-4 6-235,-4 11-48,-3 35 41,6-32-48,0 1 1,0 0 0,2-1-1,0 1 1,1 1 0,1-1 0,3 22-1,-3-38-38,1 0 0,-1 0 0,1 0 0,-1 0 0,1 0 0,0-1 0,0 1 0,0 0 0,0 0 0,0-1 0,0 1 0,0-1-1,1 1 1,-1-1 0,0 1 0,1-1 0,-1 0 0,1 0 0,0 0 0,-1 0 0,1 0 0,0 0 0,0 0 0,-1 0 0,1-1 0,0 1 0,0-1-1,0 1 1,0-1 0,0 0 0,0 0 0,3 0 0,2 0 14,1-1 1,-1 0-1,1 0 0,-1-1 0,1 0 0,12-5 1,-12 3-15,1-1 0,-1 0 1,0 0-1,-1 0 0,1-1 1,-1 0-1,0-1 0,-1 0 1,0 0-1,10-13 1,3-9 12,23-47 0,-38 70-21,12-29 11,0-2 0,-2 0 0,-2 0 0,10-51 0,13-156-44,-29 190 28,-8 50 7,-2 11 6,-3 18 15,-19 190 154,18-132 58,-32 146 0,28-159-92,3-16 69,6-40 6,6-18-17,6-27-84,3-20 12,24-73 0,-32 116-101,0 1-1,1-1 1,0 1-1,0-1 1,1 1-1,-1 1 1,1-1-1,1 1 1,-1 0-1,1 1 0,0 0 1,1 0-1,10-6 1,-16 10-24,0 0 0,-1 0-1,1 0 1,0 1 0,-1-1 0,1 0 0,0 1 0,0-1 0,-1 1 0,1 0-1,0 0 1,0-1 0,0 1 0,0 1 0,-1-1 0,1 0 0,0 0-1,0 1 1,0-1 0,0 1 0,1 0 0,0 0-1,-1 1-1,1 0 1,-1-1 0,1 1 0,-1 0 0,0 0-1,0 0 1,0 1 0,0-1 0,0 0-1,0 1 1,1 2 0,-1 0-3,1-1 0,-1 1 1,0-1-1,0 1 0,-1 0 0,1 0 0,-1-1 1,0 1-1,-1 0 0,1 0 0,-1 0 0,0 0 1,0 0-1,-1 1 0,-1 6 0,0-5 7,-1 0-1,0 0 1,-1 0 0,-6 9-1,9-13-3,-1-1-1,0 0 0,0 0 0,0 0 0,0 0 1,0 0-1,0 0 0,0 0 0,-1 0 1,1-1-1,-1 0 0,0 1 0,1-1 1,-6 2-1,-41 1 155,51-3-165,1 0-1,-1 0 1,1 1 0,-1-1-1,0 1 1,0 0 0,0-1 0,0 1-1,4 4 1,3 3-7,-8-8 10,67 52-40,-60-48 40,-1 0 0,1-1 0,0 0-1,0 0 1,0-1 0,0 0-1,17 3 1,-16-5 10,-1 1 5,0-1 1,0-1 0,16 0-1,-21 0-10,0 0 0,0-1 1,0 0-1,0 0 0,0 0 0,0 0 0,-1 0 0,1-1 1,0 1-1,0-1 0,-1 1 0,1-1 0,-1 0 0,3-3 1,3-3 9,-1 0 0,0 0 1,0 0-1,-1-1 0,0 0 1,5-12-1,-9 17-9,-1 1 0,1-1 0,-1 0 0,0 1 0,0-1 0,0 0 0,-1 0 0,1 0 0,-1 0 0,0 0 0,0 0 0,0 0 0,-1 0 0,1 1 0,-1-1 0,0 0 0,0 0 0,-1 0 0,1 1 0,-4-8 0,5 11-3,0 0 1,-1 0-1,1-1 1,0 1-1,0 0 0,0 0 1,0 0-1,-1 0 1,1 0-1,0-1 0,0 1 1,0 0-1,-1 0 1,1 0-1,0 0 0,0 0 1,-1 0-1,1 0 1,0 0-1,0 0 1,-1 0-1,1 0 0,0 0 1,0 0-1,0 0 1,-1 0-1,1 0 0,0 0 1,0 0-1,-1 0 1,1 0-1,0 0 0,0 0 1,0 0-1,-1 1 1,1-1-1,-11 9 33,-7 14 31,14-17-45,1 0 1,-1 1 0,2-1-1,-1 1 1,1-1 0,-1 1-1,-1 13 1,4-17-11,0 0 0,0 0-1,0 0 1,0 1 0,0-1 0,1 0 0,-1 0-1,1 0 1,0 0 0,0 0 0,0 0-1,0 0 1,1 0 0,-1-1 0,1 1-1,0 0 1,-1-1 0,1 1 0,1-1-1,1 3 1,5 2 40,1-1 0,-1 0-1,1-1 1,0 0 0,0 0 0,1-1-1,-1 0 1,1-1 0,0 0 0,0-1-1,0 0 1,13 0 0,-4-2-232,0-2 0,0 0 0,34-8 0,-30 5-2927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6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288 644 4216,'0'0'3569,"-11"-1"-2872,-1 0-449,0 1 0,0 0 0,0 0 0,0 2 0,0-1 0,0 1 0,1 1 0,-1 0 0,1 1 0,-17 7 0,10-1 298,1 1 0,0 0 0,-16 15 0,29-23-322,0 1 0,1-1-1,-1 1 1,1 0 0,-1 0 0,1 0 0,1 1-1,-1-1 1,0 1 0,1 0 0,0-1-1,0 1 1,1 0 0,-1 0 0,1 0 0,0 1-1,0 6 1,1-10-156,1 0 0,-1 0 1,1 0-1,0 0 0,0 0 0,0 0 0,0 0 0,0 0 1,0-1-1,0 1 0,1 0 0,-1 0 0,1-1 0,-1 1 1,1-1-1,-1 0 0,1 1 0,0-1 0,0 0 0,0 0 1,0 0-1,0 0 0,4 1 0,7 3 158,1 0 1,19 3-1,-23-5-100,0-1-12,0 1 0,0-2 0,1 1 0,-1-1 0,1-1 0,0 0-1,-1-1 1,1 0 0,-1 0 0,11-4 0,-14 4-66,-1-2-1,0 1 1,0-1 0,0 0 0,0 0 0,0-1 0,0 1-1,-1-2 1,0 1 0,0 0 0,0-1 0,0 0-1,-1 0 1,0 0 0,0-1 0,6-10 0,0-6 34,-1-1 1,-1-1-1,0 0 1,5-38-1,0 4 18,1-6-14,-3-1-1,-3 0 1,-2 0 0,-3-1 0,-3 0 0,-13-98 0,6 138-7,0 23-6,-3 12-34,-1 10-20,1-1 1,1 2-1,0-1 1,-10 38-1,12-39-11,-3 12 5,1-1 0,2 1 0,1 1-1,1-1 1,2 1 0,1 0 0,1 0 0,1 0 0,2 0 0,2-1-1,0 1 1,2-1 0,12 35 0,-13-52 11,0-1 0,1 0 0,0-1 0,1 1 0,1-1 0,14 17 0,-16-21 5,1 0 0,-1-1 0,1 1 0,1-1 0,-1-1 1,1 1-1,0-1 0,0-1 0,1 0 0,10 5 0,-12-8-6,1 1 0,-1-1-1,0-1 1,1 1 0,-1-1 0,0 0 0,1-1 0,-1 0-1,0 0 1,0-1 0,0 1 0,11-5 0,-3 0 35,1-1 0,-1-1 0,-1 0 0,19-13 0,-27 15-32,1 1 0,-2-1 0,1 0 1,-1-1-1,0 1 0,0-1 0,-1 0 1,0-1-1,0 1 0,-1-1 0,1 1 1,1-10-1,-4 15-15,-1 0-1,1 1 1,-1-1 0,1 0-1,-1 0 1,0 0 0,0 0-1,0 0 1,0 0-1,0 0 1,0 0 0,-1 0-1,1 1 1,0-1 0,-1 0-1,0 0 1,1 0 0,-1 1-1,0-1 1,0 0 0,0 0-1,0 1 1,0-1 0,0 1-1,-1-1 1,1 1 0,-3-2-1,2 1-2,0 1 0,0-1 1,-1 1-1,1 0 0,0 0 0,-1 0 0,0 0 0,1 0 0,-1 1 0,1-1 0,-1 1 0,0-1 0,1 1 0,-1 0 0,0 0 1,1 0-1,-1 0 0,0 1 0,-4 1 0,0 0 6,-1 1 1,1 0-1,-1 0 1,1 1-1,1 0 1,-1 1-1,0-1 1,1 1-1,0 0 1,0 1-1,-5 6 1,7-8-10,1 0 1,0 0-1,0 0 1,1 0-1,-1 0 1,1 1-1,0 0 1,0-1-1,1 1 1,-1 0-1,1-1 1,0 1-1,0 0 1,1 0-1,0 0 1,-1 0-1,2 0 1,-1 0-1,2 7 1,1-3-4,0-1 0,1 0 0,0 0 0,1 0 0,0-1 0,0 0 0,1 0 0,0 0 0,0 0 0,0-1 0,9 6 0,-9-7-2,1-1 0,-1 0 0,1 0 0,0-1 0,0 1 0,1-2 1,-1 1-1,1-1 0,-1 0 0,1-1 0,0 1 0,-1-1 0,1-1 0,0 0 0,0 0 0,0 0 0,13-4 1,-5 1-1,0-2-1,-1 0 1,0 0 0,0-2 0,-1 1 0,0-2 0,23-15 0,-31 18 6,0 0-1,0 0 0,0-1 0,-1 1 1,1-1-1,-1 0 0,-1-1 1,1 1-1,-1-1 0,3-8 1,-2 3 6,0 0 1,-1 0 0,0-1-1,-1 0 1,1-14 0,-4 22 3,0 1 0,-1 0-1,0-1 1,1 1 0,-1 0 0,-1-1 0,1 1 0,-1 0 0,1 0-1,-1 0 1,0 0 0,-1 1 0,1-1 0,-5-4 0,4 3 7,-10-6 62,5 4 106,8 6-185,1 1-1,-1-1 1,1 0 0,0 1 0,-1-1-1,1 1 1,0 0 0,-1-1 0,1 1 0,0 0-1,0-1 1,0 1 0,-1 0 0,1 0-1,0-1 1,0 1 0,0 0 0,1 0 0,8-1 6,1 0 1,-1 1 0,0 0 0,1 0 0,19 4 0,54 15 59,-78-18-68,-1 1-1,-1-1 1,1 1-1,0-1 0,-1 1 1,0 0-1,1 1 1,-1-1-1,0 1 0,0 0 1,0 0-1,-1 0 1,1 0-1,-1 1 0,6 7 1,-4-3-2,-1 0 0,0 0 0,-1 0 0,1 0 0,-2 1 0,1-1 0,1 13 0,-2-8-1,0-3 0,0-1 0,0 1-1,5 10 1,-7-18-1,1 0 1,0 0-1,0 0 0,0 0 0,0 0 0,1 0 0,-1-1 0,1 1 0,-1 0 0,1-1 0,-1 1 0,1-1 1,0 1-1,0-1 0,0 0 0,-1 0 0,1 0 0,0 0 0,3 1 0,-3-2 1,-1 1 1,1-1-1,0 0 0,-1 0 0,1-1 0,0 1 1,-1 0-1,1 0 0,0-1 0,-1 1 0,1-1 1,-1 1-1,1-1 0,-1 0 0,1 0 0,-1 0 1,1 1-1,1-3 0,26-23 37,-19 15-27,17-17 32,-1 0 1,24-37-1,-11 15 44,-39 50-82,0-1 0,0 1 0,1-1 0,-1 0 0,0 1 0,1-1 0,-1 1 0,1-1-1,-1 1 1,0-1 0,1 1 0,-1-1 0,1 1 0,0-1 0,-1 1 0,1 0 0,-1-1-1,1 1 1,-1 0 0,1-1 0,0 1 0,-1 0 0,1 0 0,0 0 0,-1-1-1,1 1 1,0 0 0,-1 0 0,1 0 0,1 1 0,-1 0 4,0 0 0,0 1 0,0 0 0,0-1 0,0 1 0,-1-1 0,1 1 0,-1 0 0,1 0 0,-1 1 0,5 14 3,11 43 57,-11-39-18,11 30 1,-16-49-46,1-1 1,-1 0-1,1 1 0,0-1 0,-1 0 1,1 0-1,0 0 0,0 1 0,0-1 1,0 0-1,0 0 0,0 0 1,0 0-1,0-1 0,0 1 0,0 0 1,1 0-1,-1-1 0,0 1 0,1-1 1,-1 1-1,0-1 0,2 1 0,0-1 2,0 0 0,0 0 0,-1 0 0,1 0 0,0-1 0,-1 1 0,1-1 0,-1 0 0,1 0 0,-1 0 0,5-2 0,-1 0 4,1-1-1,-1 0 1,0-1-1,-1 1 1,1-1-1,-1 0 1,0 0-1,6-8 0,-5 1 18,0 0-1,0 0 1,-1 0-1,4-15 1,12-29 362,-18 47-38,-3 21-192,4 17-100,8 30-1,-9-49-40,0 0 0,1 0 0,0 0 0,0-1 0,1 0 1,10 14-1,-15-22-17,1 0 1,0 0-1,0-1 0,0 1 1,0 0-1,0-1 1,0 1-1,0 0 1,1-1-1,-1 1 0,0-1 1,0 0-1,0 1 1,0-1-1,1 0 1,-1 0-1,0 0 0,0 0 1,1 0-1,-1 0 1,0 0-1,0 0 0,0 0 1,1-1-1,-1 1 1,0 0-1,0-1 1,0 1-1,0-1 0,0 0 1,2 0-1,1-1-4,1-1-1,-1 0 1,0 0-1,0 0 1,0 0-1,4-4 0,1-5 5,0-1 1,-1 1-1,0-1 0,-1 0 0,0-1 0,-1 0 0,-1 0 0,0 0 0,-1-1 0,3-18 0,-1 1 59,-6 32-64,1-1-1,-1 1 1,1 0-1,0-1 1,-1 1-1,1-1 1,0 1-1,-1 0 1,1 0-1,0-1 1,0 1-1,-1 0 1,1 0-1,0 0 1,0 0-1,-1 0 1,1 0-1,0 0 1,0 0-1,-1 0 1,1 0-1,0 0 1,0 1-1,0-1 1,0 0 0,2 1-1,39 3-34,0 3 0,0 1 0,45 16-1,-86-24 37,-1 0 0,1 1 0,0-1 0,0 1-1,-1-1 1,1 1 0,0-1 0,-1 1-1,1 0 1,-1-1 0,1 1 0,0 0 0,-1 0-1,0-1 1,1 1 0,-1 0 0,1 0-1,-1-1 1,0 1 0,0 0 0,1 0 0,-1 0-1,0 0 1,0 0 0,0-1 0,0 1-1,0 0 1,0 0 0,0 0 0,0 0 0,-1 0-1,1 0 1,0-1 0,0 1 0,-1 0 0,1 1-1,-17 33 30,14-30-17,-62 94 177,65-98-181,-1 0 1,0 0-1,0 0 0,1 0 1,-1 0-1,1 0 0,-1 1 1,1-1-1,0 0 0,-1 0 1,1 0-1,0 1 1,0-1-1,0 0 0,0 0 1,0 0-1,0 1 0,0-1 1,0 0-1,1 0 1,-1 1-1,0-1 0,1 0 1,-1 0-1,1 0 0,0 2 1,0-2-3,0-1 1,0 1 0,0 0-1,0-1 1,0 0-1,1 1 1,-1-1 0,0 0-1,0 1 1,0-1-1,0 0 1,0 0 0,0 0-1,0 0 1,1 0 0,-1 0-1,0-1 1,0 1-1,0 0 1,0 0 0,0-1-1,0 1 1,0-1-1,0 1 1,0-1 0,0 1-1,2-2 1,5-4 9,0 0 1,-1 0 0,0-1-1,0 0 1,0 0-1,-1-1 1,0 1 0,-1-2-1,0 1 1,0 0 0,0-1-1,-1 0 1,4-14-1,-8 28-12,1 1 0,0-1 0,0 1 0,0-1-1,0 0 1,1 0 0,0 0 0,4 9 0,-2-6-1,-1 0 1,2 0-1,-1-1 1,1 1-1,0-1 1,10 11-1,-13-17-4,0 1 1,0-1-1,1 0 0,-1 0 1,0 0-1,1 0 0,-1 0 1,0 0-1,1 0 0,-1-1 1,1 0-1,0 1 0,-1-1 1,1 0-1,-1 0 0,1 0 1,-1-1-1,1 1 0,-1-1 1,1 1-1,-1-1 0,1 0 1,-1 0-1,0 0 0,1 0 1,-1 0-1,0 0 0,4-3 1,5-4-10,-1 0 0,0 0 0,0 0 0,9-12 0,-3 1 5,0 0 0,-1-2 1,-2 0-1,22-42 0,29-99-46,-50 113 21,10-56-1,-20 80 22,9-23-84,-13 47 77,-7 63-39,-1 21 56,-5 93 0,13-154 4,-1-3 8,1 0-1,0 0 1,2 0 0,0-1-1,2 1 1,7 27-1,-11-45-8,1 0 0,-1 0-1,0 0 1,1-1 0,-1 1-1,1 0 1,-1 0 0,1 0-1,-1 0 1,1-1 0,-1 1-1,1 0 1,0-1 0,0 1-1,-1 0 1,1-1 0,0 1-1,0-1 1,0 1 0,-1-1-1,1 1 1,0-1 0,0 0-1,0 1 1,1-1 0,0 0 2,-1 0 0,1 0 0,0-1 0,-1 1 0,1 0 1,0-1-1,-1 1 0,1-1 0,-1 0 0,1 1 1,-1-1-1,1 0 0,1-1 0,4-4 7,0 0 0,0-1 0,12-13 0,17-13 102,-35 33-110,0 0 0,0 0-1,-1 1 1,1-1-1,0 0 1,0 0-1,-1 1 1,1-1 0,0 0-1,-1 1 1,1-1-1,0 0 1,-1 1-1,1-1 1,-1 1-1,1-1 1,0 1 0,-1 0-1,1-1 1,-1 1-1,0-1 1,1 1-1,-1 0 1,0 0 0,1-1-1,-1 2 1,15 22 54,-5 4 1,-9-24-50,0 0 0,0-1 0,0 1 0,0-1 0,0 1 0,1-1 0,0 0 0,0 0 0,0 0 1,0 0-1,0 0 0,0 0 0,1 0 0,-1-1 0,5 4 0,-7-6-6,1 0 0,-1 0 0,1 0 0,0 0 0,-1-1 0,1 1 0,-1 0 0,1 0 0,0 0 0,-1 0 0,1-1-1,-1 1 1,1 0 0,-1-1 0,1 1 0,-1 0 0,1-1 0,-1 1 0,1-1 0,-1 1 0,1-1 0,-1 1 0,0-1 0,1 1 0,-1-1 0,11-15 39,-10 15-38,12-20 78,-1-1-1,19-44 1,-31 66-78,0 0 0,0 0-1,0-1 1,0 1 0,0 0 0,0 0 0,0 0-1,0 0 1,0 0 0,0-1 0,0 1 0,0 0-1,0 0 1,0 0 0,0 0 0,0 0 0,0 0-1,0-1 1,0 1 0,0 0 0,0 0 0,0 0-1,0 0 1,0 0 0,1 0 0,-1 0 0,0-1-1,0 1 1,0 0 0,0 0 0,0 0 0,0 0-1,0 0 1,1 0 0,-1 0 0,0 0 0,0 0-1,0 0 1,0 0 0,0 0 0,0 0 0,1 0-1,-1 0 1,0 0 0,0 0 0,0 0 0,0 0 0,0 0-1,1 0 1,-1 0 0,0 0 0,0 0 0,0 0-1,0 0 1,0 0 0,0 0 0,1 0 0,-1 0-1,0 0 1,0 1 0,5 11 94,2 20-12,-6-31-75,-1 4 6,2-1 1,-1 1-1,0-1 1,1 0 0,0 0-1,2 6 1,-3-9-15,-1-1 1,1 1-1,-1 0 0,1 0 1,-1-1-1,1 1 1,-1-1-1,1 1 1,0-1-1,-1 1 1,1-1-1,0 1 1,-1-1-1,1 1 1,0-1-1,0 0 1,-1 1-1,1-1 1,0 0-1,0 0 1,0 0-1,-1 1 0,1-1 1,0 0-1,0 0 1,0 0-1,0 0 1,-1 0-1,1-1 1,0 1-1,0 0 1,0 0-1,-1-1 1,1 1-1,0 0 1,0-1-1,-1 1 1,1 0-1,0-1 1,0 1-1,-1-1 0,1 0 1,-1 1-1,1-1 1,0 0-1,26-21 51,-18 16-47,-1-1 0,0 0 0,0 0 0,13-17-1,-19 22-1,0-1 0,0 1 1,0 0-1,1 0 0,-1 0 0,0 1 0,1-1 0,-1 0 0,1 1 0,0 0 0,-1-1 0,1 1 0,5-1 0,41-5 24,-15 2-34,-23 4 6,-8 0 1,0 1 0,-1 0 1,1-1-1,0 1 0,-1-1 0,1 0 0,-1 0 0,1 0 0,-1 0 0,5-2 0,-7 2 194,-1 1-193,-1 0 1,1 0-1,0 1 0,-1-1 0,1 0 1,0 1-1,-1-1 0,1 1 0,0 0 1,-1-1-1,0 2 0,1-1 10,-1-1 0,1 1 0,-1 0 0,1 0 0,-1-1 0,1 1 0,-1-1 1,1 0-1,-1 1 0,-2-1 0,4 1-2,-1 0 0,1 0 0,0-1 0,-1 1 0,1 0 1,0 0-1,0 0 0,0 0 0,0 0 0,-1 0 0,1-1 0,0 1 1,1 0-1,-1 0 0,0 0 0,0 0 0,0 0 0,0 0 0,1 0 1,-1-1-1,0 1 0,1 0 0,-1 0 0,1 1 0,3 1-19,1 0-1,-1 0 1,1 0-1,0 0 1,-1-1 0,1 1-1,0-1 1,0 0-1,1-1 1,-1 1-1,0-1 1,1 0-1,-1-1 1,0 1-1,1-1 1,-1 0-1,1 0 1,-1-1-1,8-1 1,-6-1 10,0 1 0,-1-1 0,1 0 1,-1-1-1,0 0 0,0 0 0,5-5 0,-8 7 6,-1 0 0,0 0 0,1 0 0,-1 0 0,0-1 0,0 1 0,0-1 0,-1 0 0,1 0 0,-1 1 0,1-1 0,-1 0 0,0 0 0,0 0 0,0 0 0,-1 0 0,1-4 0,-2 7 27,0 0-38,0 1 0,1-1 0,-1 0 0,0 0 0,1 0 0,-1 1 1,1-1-1,-1 0 0,0 1 0,1-1 0,-1 0 0,1 1 0,-1-1 0,1 1 0,-1-1 1,1 1-1,-1-1 0,1 1 0,-1-1 0,1 1 0,0-1 0,-1 2 0,0 1-3,0 0 0,1 0-1,-1 0 1,1 0 0,-1 0-1,1 0 1,0 0 0,0 0-1,0 0 1,1 0 0,-1 0-1,1 1 1,0-2 0,0 1 0,0 0-1,0 0 1,2 4 0,0-2 6,1 0 0,-1 0 0,1-1 0,0 0 0,0 0 0,0 0 0,0 0 0,1-1 0,5 4 0,-2-2 3,1 0 1,0 0-1,0-1 1,0-1-1,1 1 1,-1-1-1,1-1 1,0 0 0,0 0-1,18 0 1,-27-2-22,0 0 0,1 0 0,-1-1 0,0 1-1,1 0 1,-1 0 0,0-1 0,1 1 0,-1-1 0,0 1 0,0-1 0,1 1 0,-1-1 0,0 0 0,0 0 0,0 1 0,0-1 0,0 0 0,0 0 0,0 0 0,0 0 0,0 0 0,-1 0 0,1-1 0,0 1 0,0 0 0,-1 0 0,1 0 0,-1-1 0,0 1-1,1 0 1,-1-1 0,0 1 0,0 0 0,1-1 0,-1-1 0,-1-4-540,1 1 0,-1-1 0,0 0 0,0 0 0,-3-9 0,1 8-1545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7.0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13864,'0'0'1013,"14"1"-676,30-1-152,1-1 1,84-15-1,99-34 405,-135 31-225,-47 10 156,48-15-1,-94 24-494,1 0 0,0 0 0,0 0 1,0-1-1,-1 1 0,1 0 0,0-1 0,0 1 0,-1 0 0,1-1 0,0 1 0,-1-1 0,1 1 0,-1-1 1,1 1-1,0-1 0,0 0 0,-1 0-109,-1 1 1,1 0-1,0 0 1,0-1-1,0 1 1,-1 0-1,1 0 1,0 0-1,0-1 0,-1 1 1,1 0-1,0 0 1,-1 0-1,1 0 1,0 0-1,0-1 1,-1 1-1,1 0 1,0 0-1,-1 0 1,1 0-1,0 0 0,-1 0 1,1 0-1,0 0 1,-1 0-1,1 0 1,-1 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7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1 198 11256,'0'0'504,"56"-50"-384,23 16 8,36-5-192,20 5 8,10 10-312,-10 8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8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52 626 6328,'0'0'8536,"-9"12"-7872,-27 42-63,35-52-566,0-1 1,0 0-1,1 1 0,-1-1 1,0 1-1,1-1 0,-1 1 1,1-1-1,0 0 1,-1 1-1,1 0 0,0-1 1,0 1-1,0-1 0,0 1 1,0-1-1,0 1 1,1-1-1,-1 1 0,1-1 1,-1 1-1,1-1 0,0 3 1,1-1 27,0-1 1,0 0 0,0 0 0,1 1-1,-1-1 1,1-1 0,-1 1-1,4 2 1,0 0 80,6 5 56,-5-4-66,-1 0-1,1 0 1,0-1 0,1 0-1,-1 0 1,1-1 0,-1 1-1,1-2 1,11 3-1,-10-3 10,-5-1-28,0 0 1,0-1-1,-1 1 0,1-1 1,0 0-1,6 0 0,-10-1-94,1 1-1,0 0 1,0 0-1,0-1 1,0 1-1,0-1 1,-1 1-1,1 0 1,0-1-1,0 0 1,-1 1-1,1-1 1,0 1-1,-1-1 1,1 0-1,-1 1 1,1-1-1,-1 0 1,1 0-1,-1 0 1,1 1-1,-1-1 1,0 0-1,1 0 1,-1 0-1,0 0 1,0 0-1,0 0 1,0 1-1,0-1 1,0 0-1,0 0 1,0-1-1,-1-12 64,0 0-1,-1 1 0,0-1 1,-1 1-1,-1 0 1,-9-23-1,4 17 32,1 1-1,-2 1 0,-1 0 1,-13-17-1,2-1 507,23 34-585,-1-1 0,0 1-1,1 0 1,-1-1-1,1 1 1,0 0 0,-1 0-1,1-1 1,0 1 0,0 0-1,0 0 1,0 0-1,0 0 1,1-1 0,5-7 39,27-31 119,6-10-34,16-37 435,72-154 0,-123 230-512,18-35 142,-22 44-199,0 0 0,0 0 0,0 1 1,1-1-1,-1 1 0,0-1 0,1 1 0,-1-1 0,1 1 0,0 0 1,-1 0-1,1-1 0,0 1 0,0 1 0,-1-1 0,1 0 0,0 0 0,0 1 1,0-1-1,3 0 0,-4 2-13,1-1 1,-1 1-1,0 0 0,1-1 1,-1 1-1,0 0 1,0 0-1,1 0 0,-1 0 1,0 0-1,0 0 0,0 1 1,0-1-1,0 0 1,-1 0-1,1 1 0,0-1 1,0 0-1,-1 1 0,1-1 1,-1 1-1,0-1 1,1 2-1,1 3 19,11 26 67,-3 1 0,0 0 0,8 68 0,1 112 167,-16 106 122,-7-229-162,-25 136-1,27-209-156,-2-2-1,0 1 0,-1 0 0,0-1 0,-2 0 0,1 0 0,-2 0 1,0-1-1,-17 22 0,25-35-54,-1 0 1,1-1-1,-1 1 0,1 0 1,-1-1-1,0 1 1,1 0-1,-1-1 1,0 1-1,0-1 0,1 1 1,-1-1-1,0 1 1,0-1-1,0 0 0,0 1 1,0-1-1,1 0 1,-1 0-1,0 0 0,-1 0 1,1 0-4,0 0 1,0 0-1,1-1 1,-1 1-1,0-1 1,1 1-1,-1 0 0,0-1 1,1 0-1,-1 1 1,1-1-1,-1 1 1,1-1-1,-1 1 1,1-1-1,-1 0 0,1 1 1,0-1-1,-1-1 1,-1-5 35,-1 0 0,1 0 0,1-1 0,-2-7 1,3 13-42,-2-12 46,1-1 0,0 1 0,1 0 0,0 0 0,4-22 0,-2 27-25,0 0 1,0 0-1,1 1 0,1-1 1,0 1-1,0-1 0,0 1 1,1 0-1,10-13 0,1 3 38,1 0-1,1 1 1,1 1 0,0 1-1,30-19 1,-18 15 5,2 2-1,0 1 1,35-11 0,26-1-344,160-27 1,-184 44-3695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39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78 7024,'0'0'8398,"13"-3"-7819,222-52 1571,-226 53-2092,17-4 287,0 2-1,0 0 1,0 2 0,32 0 0,-51 3-238,0-1 1,-1 1 0,1 1 0,-1-1 0,1 1 0,-1 0-1,1 0 1,-1 1 0,0 0 0,0 0 0,0 0-1,-1 1 1,1 0 0,-1 0 0,0 0 0,0 1 0,0 0-1,-1-1 1,1 2 0,-1-1 0,5 9 0,3 7 188,-1 0 0,-1 1 0,-1 0 0,-1 0 1,-1 1-1,8 43 0,-14-58-141,0 0 0,1 1 1,1-2-1,-1 1 0,1 0 1,0 0-1,1-1 0,0 0 0,0 0 1,5 7-1,-8-13-141,0 0 1,-1 0-1,1 0 0,0 0 1,0 0-1,0-1 1,0 1-1,0 0 1,0 0-1,0-1 0,0 1 1,0 0-1,0-1 1,0 1-1,0-1 0,0 0 1,0 1-1,0-1 1,1 0-1,-1 0 0,0 0 1,0 1-1,0-1 1,1-1-1,-1 1 0,0 0 1,0 0-1,0 0 1,1 0-1,-1-1 0,0 1 1,0-1-1,0 1 1,0-1-1,0 1 0,0-1 1,0 0-1,0 1 1,0-1-1,0 0 0,0 0 1,0 0-1,-1 0 1,2-1-1,3-4-778,0 1 0,0-2 0,-1 1 0,6-11 0,-10 16 441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0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557 0 11760,'0'0'1002,"-6"12"-667,-10 18-72,-1-1 1,-1-1-1,-42 47 0,-253 209 1923,225-218-1243,50-40-72,62-47-290,43-47 0,-36 36-2915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2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4720,'0'0'7774,"11"-2"-7050,0-1-521,-2 0-29,0 1 0,0 0 0,0 1 0,0 0 0,0 0 0,13 1 1,168 3 3245,-147-3-2022,-26-12-813,-12 8-3078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2.6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10544,'0'0'898,"15"6"-700,0 0-143,-5-2-15,0 0-1,0-1 1,1 0 0,-1 0 0,1-1 0,0-1-1,0 0 1,11 0 0,-8-1 110,-1-1-1,1-1 1,-1 0-1,1 0 1,19-8 0,-28 9-50,0-1 1,-1 0 0,1-1-1,-1 1 1,1-1 0,-1 1-1,0-1 1,0-1 0,-1 1-1,1 0 1,0-1 0,-1 0-1,0 0 1,0 0 0,0 0-1,-1 0 1,1-1 0,2-6 0,-5 10-53,1-1 1,-1 0-1,1 1 1,-1-1 0,1 0-1,-1 1 1,0-1 0,0 0-1,0 1 1,0-1-1,0 0 1,0 1 0,-1-1-1,1 0 1,0 1 0,-1-1-1,1 0 1,-1 1-1,0-1 1,0 1 0,1-1-1,-1 1 1,0 0 0,0-1-1,0 1 1,-2-2-1,1 2-6,0-1-1,0 1 1,1 0-1,-1 0 1,0 1-1,0-1 0,0 0 1,0 1-1,0-1 1,0 1-1,-1-1 0,1 1 1,0 0-1,0 0 1,0 0-1,0 0 0,0 0 1,0 1-1,0-1 1,0 1-1,0-1 0,-3 2 1,-9 4 52,1 0 0,-1 1 0,1 1-1,1 0 1,0 1 0,0 0 0,0 1 0,1 0 0,1 0 0,0 2 0,0-1 0,1 1 0,1 0 0,0 1 0,-10 22-1,15-29-31,1 1 0,0-1 0,0 1 0,0-1-1,1 1 1,0 0 0,1 0 0,0-1 0,0 1 0,0 0-1,1 0 1,-1 0 0,2-1 0,-1 1 0,1-1-1,0 1 1,0-1 0,5 9 0,-4-10-9,-1 0 0,1-1-1,1 1 1,-1-1 0,0 0 0,1 0 0,0 0 0,0-1-1,0 1 1,1-1 0,-1 0 0,1 0 0,-1 0 0,1-1-1,0 0 1,0 0 0,0 0 0,1 0 0,-1-1 0,0 0-1,0 0 1,1-1 0,8 1 0,1-2 36,1 0 0,-1-1 0,0-1 0,0 0 0,0-1 1,0-1-1,-1 0 0,15-8 0,17-10 65,45-33 0,-42 26-112,47-31-441,-65 42-2165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3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530 1 11952,'0'0'1992,"-16"7"-1571,-20 10-182,1 2 0,0 1 0,-45 35 0,-27 40 418,92-79-451,1 0 1,0 0 0,1 1 0,-18 33-1,29-48-165,1 1 0,0-1 0,0 1 0,0-1 0,0 1-1,0-1 1,0 1 0,1-1 0,-1 1 0,1 0 0,0 0-1,0-1 1,0 1 0,0 3 0,1-5-13,0 1 1,-1-1-1,1 0 1,0 1-1,0-1 1,0 0-1,0 0 0,0 0 1,0 1-1,0-1 1,0 0-1,1-1 1,-1 1-1,0 0 1,1 0-1,-1 0 0,0-1 1,1 1-1,-1-1 1,1 1-1,-1-1 1,1 1-1,-1-1 1,1 0-1,2 0 0,5 1 59,0 0 0,1-1-1,-1 0 1,1-1 0,-1 0-1,1 0 1,-1-1 0,0 0-1,0-1 1,0 0 0,0-1-1,0 1 1,13-10-1,-10 6 98,0-1 0,0-1 0,-1 0 0,0 0 0,-1-1 0,0-1 0,0 0-1,10-15 1,-20 26-136,0-1 0,1 1 0,-1 0 1,1-1-1,-1 1 0,1-1 0,-1 1 0,0-1 0,1 1 0,-1-1 0,0 1 0,0-1 0,1 1 0,-1-1 0,0 0 0,0 1 0,0-1 0,0 1 0,0-1 0,0 0 0,0 1 0,0-1 0,0 1 0,0-1 0,0-1 0,-1 3 1,0 0-1,0-1 0,0 1 1,0 0-1,0 0 0,0-1 1,0 1-1,0 0 0,0 0 0,0 0 1,1 0-1,-1 0 0,-1 3 1,-245 415 1409,218-367-1346,5-10-15,-38 75 206,57-105-175,-1-1 0,-14 21-1,14-25 44,10-17-84,0 0 0,-1-1 1,-1 0-1,2-15 0,0 5-309,8-29 0,-4 30-735,20-35 1,-23 46-1023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2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25127,'0'0'5736,"60"-22"-5840,-42 20 16,-10 2-160,3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3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9144,'0'0'3716,"3"12"-3142,1 13-96,-2 1 0,0 0-1,-3 43 1,-11 23 2603,6-65 677,0-17-2093,7-15-1650,-1 1 1,1-1 0,1 1 0,-1 0 0,1 0 0,-1-1-1,1 1 1,4-5 0,0-3-1,5-12 4,-1 1 7,1 1-1,17-25 0,-24 42-12,0 0 0,0 0 0,0 0-1,0 1 1,1-1 0,0 1 0,0 0 0,0 0-1,0 0 1,1 1 0,-1 0 0,1 0 0,11-3 0,-14 5 4,-1 1 0,1 0 1,0 0-1,0 0 1,0 1-1,-1-1 0,1 1 1,0-1-1,-1 1 0,1 0 1,-1 0-1,1 0 1,-1 0-1,1 1 0,-1-1 1,1 0-1,-1 1 1,0 0-1,0 0 0,0 0 1,0 0-1,0 0 0,1 3 1,6 4 77,-2 2 1,0-1-1,10 19 0,-11-14 33,0 0 0,-1 1 0,0 0 0,-2-1-1,0 1 1,0 0 0,-2 1 0,0 24 0,0-33 208,1-11-281,4-8-285,6-5-3251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4.0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0 14672,'0'0'1144,"-8"59"-824,4-33 255,2-8 1,-2-6-152,4-6 0,4-6-88,4-10 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46.9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6824,'0'0'12610,"7"12"-12269,-3-6-278,6 8 187,-2 0-1,0 0 1,-1 1-1,9 22 1,-5 0 172,4 10 366,15 87-1,-29-129-697,4 28 359,-5-31-377,1-1 1,-1 1 0,1 0-1,-1 0 1,1 0-1,0-1 1,0 1 0,0 0-1,0-1 1,0 1 0,0-1-1,2 4 1,-2-6-51,0 1 0,0 0 0,-1-1 0,1 1-1,0-1 1,0 1 0,-1-1 0,1 1 0,0-1 0,-1 1 0,1-1 0,-1 0 0,1 1 0,-1-1-1,1 0 1,-1 1 0,1-1 0,-1 0 0,0 0 0,1-1 0,14-30 243,16-47 0,-24 56-161,2 0 0,0 1-1,2-1 1,0 2-1,18-26 1,-27 44-65,1 1 0,-1-1 1,1 0-1,-1 1 0,1 0 1,0 0-1,3-3 0,-6 5-31,1 0-1,0-1 1,-1 1-1,1 0 1,-1 0-1,1 0 1,0-1-1,-1 1 1,1 0-1,0 0 1,-1 0 0,1 0-1,0 0 1,-1 0-1,1 0 1,0 0-1,-1 0 1,1 0-1,0 1 1,-1-1-1,1 0 1,0 0-1,-1 1 1,1-1-1,-1 0 1,1 1 0,-1-1-1,1 1 1,-1-1-1,1 0 1,-1 1-1,1-1 1,-1 1-1,1-1 1,-1 1-1,0 0 1,1-1-1,-1 1 1,0-1-1,0 1 1,1 1 0,3 9 24,0 1 0,-1-1 0,0 1 0,1 14 1,5 20 62,13 36 151,-22-81-238,0 0 0,0-1 0,0 1 0,0 0 0,1-1-1,-1 1 1,0-1 0,0 1 0,1 0 0,-1-1 0,1 1 0,-1-1-1,0 1 1,1-1 0,-1 1 0,1-1 0,-1 0 0,1 1 0,-1-1 0,1 1-1,-1-1 1,1 0 0,0 0 0,-1 1 0,1-1 0,-1 0 0,2 0-1,-1 0 1,0 0 0,0 0-1,0-1 1,0 1 0,0 0-1,0-1 1,0 1 0,0-1-1,0 1 1,0-1 0,-1 1-1,1-1 1,0 0 0,0 0-1,0 0 1,6-7 26,0 0 0,9-17 0,-10 16-4,2-3 1,14-20 80,30-33 0,-45 57-72,1 0-1,1 0 0,-1 0 0,1 1 0,0 1 1,1 0-1,-1 0 0,20-8 0,-27 13-30,0 0-1,1 1 1,-1-1 0,1 0-1,-1 1 1,1 0 0,-1 0-1,1-1 1,-1 1 0,1 1-1,-1-1 1,1 0-1,-1 1 1,1-1 0,-1 1-1,0 0 1,5 1 0,-4 0-1,1 1 0,-1-1 0,0 1-1,0-1 1,0 1 0,0 0 0,0 0 0,0 0 0,-1 0 0,3 4 0,3 9 9,0 0-1,-1 1 0,0-1 1,4 19-1,-6-20 1,0 5 51,0 1 0,-1 0 0,-1 0 0,-1 0 0,-1 41 0,-4-48 23,3-13-71,-1 1-1,1-1 0,-1 0 1,1 1-1,0-1 1,-1 1-1,1-1 1,0 1-1,0-1 1,0 1-1,0-1 0,0 1 1,0-1-1,1 1 1,-1-1-1,0 0 1,1 1-1,-1-1 1,2 3-1,5-32-145,-1 3-3734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0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62 291 5416,'0'0'8162,"-10"2"-7612,-31 5-29,41-7-487,0 0 0,-1 0 0,1 1 0,0-1 0,-1 0 0,1 0 0,0 0 0,-1 0 0,1 0 0,0 0 0,-1 0 0,1 0 0,0 0 0,-1-1 0,1 1 0,0 0 0,-1 0 0,1 0 0,0 0 0,0 0 0,-1 0 0,1-1 0,0 1 0,-1 0 0,1 0 0,0 0 0,0-1 0,0 1 0,-1 0 0,1 0 0,0-1 0,0 1 0,0 0 0,-1-1 0,1 1 0,0 0 0,0 0 0,0-1 0,0 1 0,0 0 0,0-1 0,0 1 0,0 0 0,0-1 0,0 1 0,0 0 0,0-1 0,0 1 0,0 0 0,0-1 0,0 1 0,0 0 0,0-1 0,9-19 612,-7 16-535,4-9 140,1 0 1,1 0-1,0 1 0,1 0 1,0 0-1,1 1 0,0 0 1,1 0-1,0 1 0,1 1 1,18-12-1,-29 20-209,1 0 0,0 0 0,-1 1 0,1-1 0,0 0 0,0 1 0,-1-1-1,1 1 1,0 0 0,0-1 0,0 1 0,0 0 0,0 0 0,0 0 0,-1 1 0,1-1 0,0 0 0,0 1 0,0-1 0,-1 1-1,1 0 1,0-1 0,0 1 0,-1 0 0,1 0 0,-1 0 0,1 0 0,-1 0 0,1 1 0,-1-1 0,0 0 0,1 1 0,-1-1-1,0 1 1,0-1 0,0 1 0,0 0 0,1 2 0,2 4 45,-1 0 0,0 0 0,0 0 1,-1 0-1,0 1 0,0 0 0,0 9 0,1 10 64,31 243 1659,-32-266-1764,-1 0 0,1 0 0,0 0 0,0 0 1,0-1-1,1 1 0,0-1 0,0 1 0,0-1 0,0 0 0,1 0 0,0 0 0,-1-1 0,1 1 0,1-1 0,-1 0 0,0 0 0,7 3 0,-8-5-17,1 1-1,-1-1 1,1 0-1,-1 1 0,1-2 1,0 1-1,-1 0 0,1-1 1,0 0-1,0 0 1,-1 0-1,1 0 0,0 0 1,0-1-1,-1 0 0,1 0 1,-1 0-1,1 0 1,0 0-1,-1-1 0,0 1 1,1-1-1,-1 0 0,0 0 1,0-1-1,5-3 1,-1-2 21,0 0 1,-1 0 0,0 0 0,0-1 0,-1 0 0,0 0-1,0 0 1,-1-1 0,5-18 0,1-9 115,5-49 1,-13 74-129,7-50 228,-3 0 0,-3 0-1,-5-69 1,2 130-236,0 0 0,0 0-1,-1 0 1,1 0 0,0 1-1,0-1 1,0 0 0,0 0-1,0 0 1,0 0 0,1 0-1,-1 0 1,0 0 0,0 0-1,1 0 1,-1 0 0,1 0-1,-1 0 1,1 0 0,0-1-1,0 2 4,0 0-1,0 0 1,0 0-1,0 0 1,0 0-1,0 0 1,0 0-1,1 1 0,-1-1 1,0 0-1,0 1 1,0-1-1,-1 0 1,3 2-1,7 2-43,68 29 300,-55-22-199,0-1-1,49 13 0,-5-13 293,-39-9-4641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1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7528,'0'0'7505,"11"-5"-6882,-9 4-591,11-5 273,0 0 0,0 2 1,1-1-1,-1 2 0,23-4 0,2 1 606,-28 3-600,1 1 0,0 1-1,-1 0 1,21 0 0,-29 2-237,1-1 1,0 1 0,0-1-1,-1 1 1,1 0 0,0 0-1,-1 0 1,1 0 0,-1 0-1,1 1 1,-1-1 0,0 1-1,0 0 1,0-1 0,1 1-1,-2 0 1,1 0-1,0 0 1,0 1 0,-1-1-1,1 0 1,-1 1 0,2 3-1,3 6 102,-1 0-1,-1 1 0,0-1 0,-1 1 1,0 0-1,-1 0 0,0 0 0,-1 16 1,6 81 1208,-7-108-1291,0 1 0,1 0 1,-1-1-1,1 1 0,0 0 1,0-1-1,0 1 0,0-1 1,0 1-1,0-1 1,1 1-1,-1-1 0,1 0 1,-1 0-1,1 0 0,0 0 1,0 0-1,0 0 0,4 2 1,-4-3-79,0 0-1,0-1 1,0 0 0,0 1 0,0-1-1,0 0 1,0 0 0,0 0 0,0 0 0,0 0-1,0-1 1,0 1 0,0 0 0,-1-1 0,1 0-1,0 1 1,0-1 0,0 0 0,0 0 0,-1 0-1,1 0 1,0 0 0,-1 0 0,1-1-1,-1 1 1,0-1 0,3-2 0,13-14-3531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1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0 13264,'0'0'2401,"-8"12"-2184,-103 140 733,78-110 291,-72 70 0,79-86-499,21-20-378,-1 1-1,0-1 0,0-1 1,-1 1-1,1-1 0,-8 4 0,13-9-349,1 0 0,0 0 0,0 0 0,0 1-1,0-1 1,0 0 0,0 0 0,0 0 0,0 0-1,0 0 1,-1 0 0,1 0 0,0 0 0,0-1 0,0 1-1,0 0 1,0 0 0,0 0 0,0 0 0,0 0-1,0 0 1,-1 0 0,1 0 0,0 0 0,0 0 0,0 0-1,0 0 1,0 0 0,0 0 0,0 0 0,0 0-1,0 0 1,0-1 0,0 1 0,0 0 0,0 0 0,0 0-1,0 0 1,0 0 0,0 0 0,0 0 0,0 0-1,0 0 1,0-1 0,0 1 0,0 0 0,0 0 0,0 0-1,0 0 1,0 0 0,0 0 0,0 0 0,0 0-1,0 0 1,0-1 0,2-8 164,6-10-3027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2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 7528,'0'0'9185,"-10"11"-8524,-29 34-2,37-43-523,0 0-1,0 0 1,1 0 0,-1 1 0,1-1 0,0 1 0,-1-1-1,1 1 1,0 0 0,1-1 0,-1 1 0,0 0 0,1 0-1,0 0 1,-1-1 0,1 1 0,0 0 0,0 0 0,1 4-1,0-5-68,-1-1 0,1 0-1,-1 0 1,1 1-1,-1-1 1,1 0 0,0 0-1,0 0 1,0 0-1,-1 0 1,1 0 0,0 0-1,0 0 1,1 0-1,-1-1 1,0 1 0,0 0-1,0 0 1,0-1-1,1 1 1,-1-1 0,0 1-1,0-1 1,1 0-1,-1 0 1,0 1 0,1-1-1,-1 0 1,0 0-1,1 0 1,1-1 0,-1 1-17,-1 0 1,1-1-1,-1 0 1,1 1-1,-1-1 1,1 0-1,-1 0 1,0 0-1,1 0 0,-1 0 1,0 0-1,0 0 1,0 0-1,0 0 1,0-1-1,0 1 1,0-1-1,0 1 1,0 0-1,0-1 1,-1 1-1,1-1 1,0-2-1,-1 4-26,0-1 0,0 1 0,1-1 0,-1 0 0,0 1 0,0-1 0,0 0 0,0 1 0,0-1 0,0 0 0,-1 1 0,1-1 0,0 0 1,0 1-1,0-1 0,0 1 0,-1-1 0,1 0 0,0 1 0,-1-1 0,1 1 0,0-1 0,-2 0 0,2 0-4,-1 1 1,-1-1 0,1 1-1,0 0 1,0-1-1,0 1 1,0 0-1,0 0 1,0-1 0,0 1-1,0 0 1,0 0-1,-1 0 1,1 0 0,0 1-1,0-1 1,0 0-1,0 0 1,-2 1 0,-7 1 113,0 1 0,1 0 1,-1 1-1,1 0 0,-1 0 1,1 1-1,0 0 0,1 1 1,-1-1-1,1 2 0,-10 9 1,26-18 11,0-1 1,0 1 0,12-7-1,61-26-495,-54 24-2748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3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 9040,'0'0'5753,"-4"11"-5158,-38 88 2504,41-97-2984,1 0-1,0 0 1,0 0-1,0 0 1,0 0-1,0 0 1,0 0-1,1 0 1,-1 0-1,1 0 1,-1-1-1,1 1 1,0 0-1,0 0 1,0 0-1,0-1 1,0 1-1,0-1 1,0 1-1,0-1 1,1 1-1,-1-1 1,0 1-1,4 1 1,-3-1 45,1 0 0,0 0 1,0 0-1,0 0 0,0 0 1,0 0-1,0-1 0,1 0 1,-1 1-1,0-1 0,1 0 1,5 0-1,-8-1-128,-1 0 0,0 0 0,1 0 0,-1 0 1,1 0-1,-1 0 0,0 0 0,1 0 0,-1 0 0,0 0 0,1 0 0,-1 0 1,0 0-1,1 0 0,-1-1 0,0 1 0,1 0 0,-1 0 0,0 0 0,1-1 1,-1 1-1,0 0 0,0 0 0,1-1 0,-1 1 0,0 0 0,0 0 0,0-1 1,1 1-1,-1 0 0,0-1 0,0 1 0,0 0 0,0-1 0,0 1 0,0 0 1,0-1-1,0 1 0,0-1 0,0 0 0,0 1 3,0-1 0,0 1 0,0-1 0,0 0 0,-1 1 0,1-1 0,0 1 0,-1-1 0,1 0 0,0 1 0,-1-1-1,1 1 1,-1-1 0,1 1 0,-1 0 0,1-1 0,-1 1 0,1-1 0,-1 1 0,0 0 0,1-1 0,-1 1 0,0 0 0,-5-2 75,0 0 0,0 1-1,0 0 1,0 0 0,0 0 0,0 1 0,-10 0 0,13 1-47,0-1 0,-1 1 0,1-1 0,0 1 0,0 0 1,0 0-1,0 1 0,1-1 0,-1 0 0,0 1 1,0 0-1,1 0 0,-1 0 0,1 0 0,0 0 0,-1 0 1,-1 4-1,3-6-46,1 1 0,-1-1 0,1 1 0,0-1 0,-1 1 0,1 0 0,0-1 0,0 1 0,-1-1 0,1 1 1,0 0-1,0-1 0,0 1 0,0 0 0,0-1 0,0 1 0,0 0 0,0-1 0,0 1 0,0 0 0,0-1 0,0 1 0,1-1 0,-1 1 0,0 0 1,0-1-1,1 1 0,-1-1 0,0 1 0,1-1 0,-1 1 0,0-1 0,1 1 0,-1-1 0,1 1 0,-1-1 0,1 1 0,-1-1 0,1 0 0,0 1 1,-1-1-1,1 0 0,-1 1 0,1-1 0,-1 0 0,1 0 0,0 0 0,-1 0 0,1 0 0,0 1 0,0-1 0,3 1 27,-1-1 0,1 1-1,0-1 1,-1 1-1,1-1 1,-1 0 0,1 0-1,5-1 1,1-2-33,0-1-1,0-1 1,0 1 0,0-2 0,-1 1 0,0-1 0,0-1 0,9-8-1,11-13-3742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6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6016,'0'0'15806,"2"10"-15479,8 31-11,-9-40-299,-1 0 1,1 1-1,0-1 1,0-1-1,-1 1 1,1 0-1,0 0 1,0 0-1,0 0 1,0 0 0,0-1-1,0 1 1,0 0-1,0-1 1,0 1-1,0-1 1,0 1-1,0-1 1,0 0-1,1 1 1,-1-1-1,0 0 1,0 0-1,0 0 1,1 0-1,-1 0 1,0 0 0,2-1-1,4 1 60,40 0 486,85-12 0,-51 2-242,-32 4-55,55-16 1,-59 11-14,66-6-1,-64 9-12,-35 5-27,1 1 1,18-1-1,-15 5 502,-15-3-780,0 1 1,1-1-1,-1 1 1,1-1-1,-1 1 1,0-1-1,0 0 1,1 0-1,-1 0 1,0 0-1,0 0 1,0 0-1,0 0 1,0 0-1,1-2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3:57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5120,'0'0'17895,"8"10"-17612,27 29-20,-34-38-240,1 0 0,-1 0 0,1 0 1,0 0-1,0 0 0,-1 0 0,1 0 1,0-1-1,0 1 0,0-1 0,0 1 0,-1-1 1,1 0-1,0 0 0,0 0 0,0 0 1,0 0-1,0 0 0,0 0 0,0-1 1,0 1-1,-1-1 0,1 1 0,2-2 1,7-1 127,201-22 1122,-67 12-767,-63 8-151,-72 5-167,1 0-1,-1 0 1,0 1-1,1 1 1,18 5-1,-25-6-44,1 0 121,3-9-280,1-2-3524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2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19087,'0'0'2879,"13"-4"-1911,72-20-518,1 3 0,0 4 0,2 4 0,161-2 1,-186 17-439,110 19 1,-161-16-173,-12 2 373,-13 4-3617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06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0 3504,'0'0'6184,"-10"11"-5786,2-2-300,-1 2 18,-1-1 0,1-1 0,-1 0 0,-1 0 0,-14 9 0,-15 7 303,8-6 251,-51 40-1,75-52-563,-23 20 526,-50 55-1,74-74-526,0 0 0,1 1 0,0 0 0,0 0 0,1 0 0,0 1 0,1 0 0,0 0 0,0 0 1,1 0-1,1 1 0,-2 12 0,4-19-60,0 1 0,0-1 0,0 0-1,1 0 1,-1 0 0,1 0 0,0 0 0,1 0 0,-1 0 0,1 0 0,-1 0 0,1-1 0,0 1-1,1 0 1,-1-1 0,0 0 0,1 0 0,0 1 0,0-2 0,0 1 0,0 0 0,0 0 0,1-1-1,-1 0 1,1 0 0,0 0 0,7 3 0,-3-2 10,0 0-1,0-1 1,0 0 0,0 0-1,1-1 1,-1 0 0,1 0-1,-1-1 1,1 0 0,-1-1-1,1 0 1,15-4 0,-11 1 15,0-1 0,0-1 0,-1 0 0,1 0 0,-2-2 0,1 1 0,-1-2 0,0 1 0,0-2 0,-1 1 0,16-21 0,-21 24-5,1-1 0,-1 0 0,-1 0 1,1-1-1,-1 0 0,-1 1 0,1-1 0,-1-1 1,-1 1-1,0 0 0,0-1 0,0 1 0,-1-1 1,0 1-1,-1-1 0,0 0 0,0 1 0,-1-1 1,0 0-1,-3-9 0,3 16-6,-1 0 0,1 0 0,-1 1 0,1-1 0,-1 1 0,1-1 0,-1 1-1,0-1 1,0 1 0,0 0 0,0 0 0,0 0 0,-3-1 0,-13-1 378,18 3-424,0 0 1,-1 0-1,1 0 0,-1 0 1,1 0-1,-1 1 0,1-1 0,-1 0 1,1 0-1,0 0 0,-1 1 1,1-1-1,0 0 0,-1 1 1,1-1-1,0 0 0,-1 1 1,1-1-1,0 1 0,0-1 1,-1 0-1,1 1 0,0-1 0,0 1 1,0-1-1,0 0 0,-1 1 1,1-1-1,0 1 0,0 0 1,-24 311 1270,-4 34-498,14-180 48,19-129-73,2-52-412,0 1-335,18-51-143,-11 30-3010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07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 5120,'0'0'8512,"1"14"-7768,-6 100 1653,-25 155 0,-11-87-229,29-136-1604,-7 62 1741,19-104-2109,1 0 0,-1 0 0,1 0 0,0 0-1,0 0 1,0-1 0,3 6 0,-4 2 158,-1-11-339,1 1-1,0-1 1,0 0-1,0 1 1,0-1 0,0 1-1,-1-1 1,1 0-1,0 1 1,0-1 0,0 1-1,0-1 1,0 0-1,0 1 1,0-1 0,1 1-1,-1-1 1,0 0-1,0 1 1,0-1 0,0 0-1,0 1 1,1-1-1,-1 1 1,0-1 0,0 0-1,0 1 1,1-1-1,-1 0 1,0 0 0,1 1-1,-1-1 1,2 0 28,0 0-1,0 0 1,0 0 0,-1-1-1,1 1 1,0-1 0,0 1-1,-1-1 1,1 1 0,0-1-1,2-2 1,33-15-26,-26 12 43,28-12 5,0 1-1,2 2 1,0 2-1,83-16 1,-105 25-33,0 2 0,0 0 0,0 1 0,38 3 0,-3 5 153,-52-7-183,-1 0 1,0 0-1,0 1 0,0-1 1,0 0-1,0 0 0,0 0 1,0 0-1,1 0 0,-1-1 0,0 1 1,0 0-1,0 0 0,0-1 1,0 1-1,0-1 0,0 1 1,0-1-1,0 1 0,0-1 1,1 0-1,-1 0-145,-1-7-471,0-4-3096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07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10344,'0'0'6303,"13"-1"-5732,139 3 1215,-73 1-901,47 10 523,-83-7 222,52 1 0,-95-7-1606,1 0 1,-1 0 0,0 0 0,0 0 0,0 0 0,0 0 0,0-1 0,0 1 0,0 0 0,0 0-1,1 0 1,-1 0 0,0 0 0,0 0 0,0 0 0,0 0 0,0-1 0,0 1 0,0 0-1,0 0 1,0 0 0,0 0 0,0 0 0,0 0 0,0-1 0,0 1 0,0 0 0,0 0 0,0 0-1,0 0 1,0 0 0,0 0 0,0-1 0,0 1 0,0 0 0,0 0 0,0 0 0,0 0 0,0 0-1,0 0 1,0-1 0,-1 1 0,1 0 0,0 0 0,0 0 0,0 0 0,0 0 0,0 0-1,0 0 1,0 0 0,0 0 0,-1 0 0,1 0 0,0-1 0,0 1 0,0 0 0,0 0 0,-3-5-3639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08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10040,'0'0'4768,"10"1"-4330,45 3 288,-1-3-1,78-8 0,23 0 891,-42 7 1452,-110 3-2057,-6-3-419,-5-1-3634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09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2 4912,'0'0'9249,"-10"-1"-8516,6 1-662,0 0 81,-1-1 0,0 1 0,0 0 0,0 0 0,0 1 0,1 0-1,-1 0 1,0 0 0,0 0 0,1 1 0,-1-1 0,1 1 0,-1 0 0,1 1 0,0-1 0,0 1 0,0 0 0,-4 4-1,4-3 270,1 0 0,-1 1-1,1-1 1,1 1-1,-1-1 1,-3 10-1,6-13-352,-1 0 0,1 0 0,-1 0 0,1 0 0,0 0 0,0 0 0,0 0-1,-1 0 1,1 0 0,0 0 0,0 0 0,0 0 0,1 0 0,-1 0 0,0 0 0,0 1 0,0-1 0,1 0-1,-1 0 1,1 0 0,-1 0 0,1-1 0,-1 1 0,1 0 0,-1 0 0,1 0 0,0 0 0,-1 0 0,1-1-1,0 1 1,0 0 0,0-1 0,0 1 0,0 0 0,0-1 0,-1 1 0,1-1 0,0 0 0,0 1 0,1-1-1,-1 0 1,1 1 0,2-1 10,-1 0 0,1 0-1,0 0 1,0 0 0,-1-1-1,1 1 1,0-1 0,-1 0-1,7-2 1,30-14 276,-31 12-216,-1 0 0,1 0 1,-1-1-1,-1 0 0,1 0 0,-1-1 0,0 0 1,9-12-1,-85 74 1037,52-40-1064,7-7 72,1 1 1,-14 15-1,23-20 124,7-3-96,9-5 9,-15 3-197,0 1-4,1 0 0,-1-1-1,1 1 1,-1-1 0,1 1-1,-1-1 1,0 0 0,1 1 0,-1-1-1,0 0 1,0 0 0,0 0-1,1 0 1,-1 0 0,0 0 0,0 0-1,0 0 1,-1-1 0,1 1-1,0 0 1,0 0 0,-1-1 0,1 1-1,-1-1 1,1 1 0,-1 0-1,1-1 1,-1-2 0,0 3-11,0 1 1,0-1 0,0 1 0,0-1-1,0 1 1,0-1 0,-1 1-1,1-1 1,0 1 0,0-1 0,0 1-1,-1-1 1,1 1 0,0-1-1,-1 1 1,1-1 0,0 1 0,-1 0-1,1-1 1,-1 1 0,1 0-1,-1-1 1,1 1 0,-1 0 0,1-1-1,-1 1 1,1 0 0,-1 0-1,1 0 1,-1-1 0,1 1 0,-1 0-1,1 0 1,-1 0 0,1 0-1,-1 0 1,1 0 0,-1 0-1,0 0 1,1 0 0,-1 1 0,1-1-1,-1 0 1,-2 0-37,1 0 0,-1 0 1,1 1-1,-1-1 0,1 1 0,-1-1 0,1 1 1,0 0-1,-4 2 0,0 4-3856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1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5824,'0'0'10061,"10"-4"-9473,-4 2-491,1-2 57,0 2 1,0-1-1,1 1 1,-1 0-1,0 0 0,1 1 1,-1 0-1,1 0 1,0 1-1,10 1 1,-13-1 23,-1 1 0,1 0 0,-1 1 0,1-1 0,-1 1 0,0 0 0,0 0 0,0 0 0,0 1 0,0-1 0,0 1 0,-1 0 0,5 4 1,-3-1 35,-1 0 0,-1 0 1,1 0-1,-1 0 0,0 0 1,0 1-1,4 12 1,0 0 175,1 1 0,1-2 1,21 33-1,-13-22 23,-10-15-99,0 1 0,8 25-1,8 18 441,-23-58-757,0 1 1,0-1-1,0 0 0,0 1 1,0-1-1,0 0 0,0 0 1,1 1-1,-1-1 1,0 0-1,0 1 0,1-1 1,-1 0-1,0 0 0,0 1 1,1-1-1,-1 0 0,0 0 1,0 0-1,1 0 1,-1 1-1,0-1 0,1 0 1,-1 0-1,0 0 0,1 0 1,-1 0-1,0 0 1,1 0-1,-1 0 0,0 0 1,1 0-1,8-8-101,0-13-3998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1.6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486 1 12256,'0'0'657,"-11"11"-354,-48 54 345,-6 7 507,-78 67 0,119-118-875,-17 12 619,1 3-1,-50 57 1,78-76 1020,30-26-1093,-16 8-840,20-12-2645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2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0 11152,'0'0'594,"-10"11"-286,-15 19 54,2 1 0,1 0-1,1 2 1,-24 51-1,30-53 97,2 0 0,2 1 0,1 0 0,1 0 0,-8 65 0,15-86-293,2 0-1,0 0 1,0 0-1,1 0 1,1 0 0,-1 0-1,2-1 1,-1 1-1,2 0 1,8 19-1,-8-24-59,-1 1 0,2-1 0,-1 0 0,1 0 0,0-1-1,0 1 1,0-1 0,1 0 0,0 0 0,0-1 0,0 0-1,0 0 1,1 0 0,-1-1 0,1 0 0,0 0 0,10 2-1,-5-2-4,0-1-1,0-1 0,0 0 0,0 0 0,0-1 1,0-1-1,0 0 0,14-3 0,-5-1-779,0 0 0,0-1 0,23-11-1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2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11048,'0'0'790,"12"4"-396,-11-4-386,26 9 264,0 1 1,42 22-1,-27-7 125,-1 2 1,55 49-1,-76-59-173,-2 1 0,0 1 0,-1 1 1,0 0-1,-2 1 0,19 34 0,-28-41-75,0 1-1,0-1 1,-2 1-1,0 1 1,0-1-1,-1 0 1,-1 1-1,-1 0 1,0-1-1,-1 1 1,-1 0-1,0-1 1,-2 1 0,1-1-1,-2 1 1,0-1-1,-1 0 1,-10 23-1,1-9 80,-1 0-1,-2-1 1,-1-1 0,-1-1-1,-1-1 1,-1 0-1,-1-2 1,-26 22 0,41-39-166,0 0 0,-1 0 0,1-1 0,-1 0 1,0 0-1,-13 5 0,-9-5-2665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5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60 3616,'0'0'13257,"-8"10"-12969,-25 32-8,24-30 3234,1-8-2463,2 2-904,4-4-64,1 0 0,0 0 0,0 0 0,-1 0 0,1-1 1,-1 1-1,0-1 0,0 1 0,1-1 0,-1 1 0,0-1 1,0 0-1,0 0 0,0 0 0,0 0 0,0 0 0,-1-1 1,-2 1-1,-6 1 112,1 0 1,-21-1-1,0 1-45,-23 4 155,45-5-144,9-1-157,-1 0-1,1 0 1,0 0 0,0 1 0,0-1 0,0 0 0,0 0 0,0 0 0,0 0-1,0 0 1,0 0 0,0 0 0,0 1 0,0-1 0,0 0 0,0 0 0,0 0-1,0 0 1,0 0 0,0 0 0,0 0 0,0 1 0,0-1 0,0 0 0,0 0-1,0 0 1,0 0 0,0 0 0,0 0 0,0 0 0,1 0 0,-1 1-1,0-1 1,0 0 0,0 0 0,0 0 0,0 0 0,0 0 0,0 0 0,0 0-1,0 0 1,0 0 0,1 0 0,-1 0 0,0 0 0,0 0 0,0 0 0,0 0-1,0 0 1,0 0 0,0 0 0,1 0 0,-1 0 0,0 0 0,0 0 0,0 0-1,0 0 1,16-7 195,14-1-135,1 1 0,-1 2 0,50-4 0,-23 4 12,168-33 273,-130 20-26,121-9 1,-184 26 30,45-10 0,-75 11-325,-1 0 1,1 0-1,-1-1 0,1 1 1,-1 0-1,1 0 0,0 1 1,-1-1-1,1 0 0,-1 0 1,1 1-1,-1-1 0,3 2 1,3 0 147,-7-2-165,1 0 1,0 0-1,0 0 1,0 0-1,0 0 1,0-1-1,0 1 0,-1 0 1,1-1-1,0 1 1,0 0-1,0-1 1,-1 1-1,1-1 1,0 0-1,-1 1 1,1-1-1,0 1 0,-1-1 1,1 0-1,-1 1 1,1-1-1,-1 0 1,1 0-1,-1 0 1,1 1-1,-1-2 1,10-23-742,-9 18-3014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2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16687,'0'0'4976,"109"-44"-4720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16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186 0 9344,'0'0'3412,"-5"11"-2527,-28 77 1121,-33 131-1,-3 109 1600,64-296-2658,-2 59 0,7-90-878,-1-1-1,1 1 1,0 0-1,0 0 0,1 0 1,-1 0-1,0 0 1,0 0-1,0 0 0,1 0 1,-1-1-1,0 1 1,1 0-1,-1 0 1,0 0-1,1-1 0,0 2 1,0-1-158,-1-1 1,1 0 0,-1 0-1,0 0 1,1 0 0,-1 0-1,1 0 1,-1 0 0,1 0-1,-1 0 1,0 0 0,1 0-1,-1 0 1,1 0 0,-1 0-1,1 0 1,-1 0 0,0 0-1,1 0 1,-1-1-1,1 1 1,-1 0 0,0 0-1,1 0 1,-1-1 0,0 1-1,1 0 1,-1-1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20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1 4416,'0'0'12451,"-11"5"-12060,-19 7-180,0 0 356,0 1 0,0 1 0,-50 34 0,72-41-464,0 0 0,1 0 0,-1 1 0,2 0 0,-1 0 0,1 0 1,1 1-1,0 0 0,-8 16 0,12-21-69,-1 1 1,1 0-1,0-1 1,0 1-1,0 0 0,0 0 1,1 0-1,0 0 1,0 0-1,0-1 0,1 1 1,0 0-1,0 0 1,0 0-1,0-1 0,1 1 1,0 0-1,0-1 1,0 0-1,0 1 1,1-1-1,3 5 0,-1-3 4,0 0-1,0-1 0,1 0 0,-1 0 0,1 0 0,1-1 0,-1 1 1,0-1-1,1-1 0,0 1 0,0-1 0,0-1 0,0 1 0,0-1 1,1 0-1,-1-1 0,1 0 0,-1 0 0,1-1 0,-1 1 1,1-2-1,0 1 0,-1-1 0,1 0 0,-1-1 0,0 0 0,12-4 1,-10 3 3,-1 0 0,1-1 1,-1 0-1,0-1 1,0 1-1,0-2 0,-1 1 1,0-1-1,0 0 0,0-1 1,-1 1-1,0-1 1,0-1-1,-1 1 0,0-1 1,0 0-1,-1 0 0,0 0 1,0-1-1,-1 1 1,0-1-1,3-13 0,-3 1 328,-1-39 0,-4 50 110,2 10-469,0 0-1,-1 0 0,1 1 0,-1-1 0,1 0 0,-1 0 1,1 1-1,0-1 0,-1 1 0,1-1 0,0 0 0,-1 1 0,1-1 1,0 1-1,-1-1 0,1 0 0,0 1 0,0-1 0,0 1 0,-1-1 1,1 1-1,0-1 0,0 1 0,0-1 0,0 1 0,0-1 0,0 2 1,-18 64 96,3 2 1,-7 68-1,16-92-48,-6 32 41,-25 242 511,35-272-495,0 141 664,2-182-762,2 13 416,0-15-160,1-10-75,26-85-175,12-32-266,-13 51-3433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24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57 6728,'0'0'8809,"-3"15"-7873,3-10-871,-5 25 718,1 0-1,1 59 1,14 22 899,3 47 715,-6-68 804,-9-96-3041,0 0 0,0 1 0,0-1 0,-4-8 0,1 0-45,-41-192 766,6 18-284,38 183-579,-1-1 1,1 1-1,1-1 0,-1 0 1,1 0-1,0 1 0,0-1 0,1 0 1,1-6-1,-1 9-13,0 0 0,-1 0 0,1 1 0,1-1 0,-1 0-1,0 1 1,1-1 0,-1 1 0,1 0 0,0-1 0,0 1 0,0 0 0,0 0 0,0 0 0,0 0 0,1 1 0,-1-1 0,1 0 0,4-1-1,7-3 6,1 1 0,-1 0 0,1 1 0,0 1 0,0 1 0,0 0 0,1 0 0,-1 2 0,0 0 0,0 1 0,1 0 0,-1 1 0,0 1 0,0 1 0,-1 0 0,1 0 0,21 11 0,-33-13-9,0-1-1,0 1 0,0-1 0,-1 1 0,1 0 0,-1 0 0,1 1 0,-1-1 1,0 0-1,0 1 0,0-1 0,0 1 0,0 0 0,-1-1 0,1 1 0,-1 0 1,0 0-1,2 5 0,-3-5 4,1 1 0,-1 0 0,0-1 1,0 1-1,-1 0 0,1 0 0,-1-1 1,0 1-1,0-1 0,0 1 0,0-1 1,-1 1-1,-2 5 0,-4 3 18,0 0 1,-1 0-1,-1-1 0,0 0 0,0 0 1,-19 14-1,4-5 34,3-1 75,-2-1 0,0-1 0,-29 16 0,42-25 259,25-1-110,7 0-233,0 1-1,-1 1 1,0 1-1,-1 0 0,34 25 1,-47-31-39,-1 0 1,0 1-1,1 0 1,-2-1 0,1 2-1,-1-1 1,1 1-1,-1-1 1,-1 1 0,1 0-1,-1 0 1,0 1-1,-1-1 1,1 1 0,-1-1-1,-1 1 1,1 0-1,-1 0 1,0 0 0,-1 0-1,0 0 1,-1 12-1,0-14-5,0 0 0,-1 0 0,1 0-1,-1 0 1,-1-1 0,1 1 0,-1-1-1,1 1 1,-1-1 0,-1 0 0,-6 7-1,0-1 4,0-1 1,-1 0-1,-15 9 0,11-9 17,-1-1 0,0 0 0,0-1 1,-1-1-1,0-1 0,0 0 0,0-1 1,-22 2-1,24-4 21,-1-1 0,0 0 0,1-2 0,-1 0 0,1 0 0,-1-2 0,1 0 0,0 0 0,-26-11 0,29 8-19,11 1-157,22-1-339,-15 5 384,47-9-734,-27 4-3034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29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0 166 4216,'0'0'12854,"12"-10"-12303,35-35-14,-42 41-413,-1 1-1,1-1 1,0 1 0,0 0-1,0 0 1,0 1 0,1 0-1,-1 0 1,1 0 0,9-2-1,12-4 400,-24 7-472,7-3 199,0 0 1,0 1-1,0 1 1,11-2 0,-19 3-207,-1 1 0,1 0 0,-1-1 0,1 1 0,0 0 0,-1 0 0,1 0 0,-1 0 0,1 0 0,-1 1 0,1-1 0,-1 0 0,1 1 0,-1-1 0,1 1 0,-1 0 0,1-1 0,-1 1 0,0 0 0,1 0 0,-1 0 0,0 0 0,0 0 0,0 0 0,0 0 0,1 0 0,-2 1 0,1-1 0,0 0 0,0 1 0,0-1 0,-1 0 0,1 1 0,0-1 0,-1 1 0,1 2 0,1 13 86,-1 0 1,-1 0 0,-1 0-1,0 0 1,-1 0 0,-6 23 0,-4 40 260,9-49-222,1-18-66,0 0-1,1 1 1,1-1 0,0 1 0,1-1-1,0 1 1,1-1 0,6 21 0,-7-31-73,0-1 1,0 0-1,1 1 1,-1-1-1,1 0 1,-1 1 0,1-1-1,0 0 1,0 0-1,0-1 1,0 1-1,0 0 1,0 0-1,0-1 1,5 3 0,-5-4-14,0 1 1,-1-1-1,1 1 1,0-1 0,0 0-1,0 1 1,0-1-1,0 0 1,0 0 0,0 0-1,-1-1 1,1 1 0,0 0-1,0-1 1,0 1-1,0-1 1,-1 0 0,1 0-1,0 1 1,0-1-1,-1 0 1,1 0 0,-1-1-1,3-1 1,9-9 27,-1-1-1,-1-1 1,0 1-1,-1-2 1,12-21 0,36-83 147,-39 71-26,22-91 0,-39 128-142,0 2 25,0-1-1,1 1 1,0 0-1,0 0 1,1 0-1,7-12 1,-11 20-39,1 1 0,0 0-1,-1-1 1,1 1 0,0 0 0,-1 0 0,1 0 0,-1-1 0,1 1 0,0 0-1,0 0 1,-1 0 0,1 0 0,0 0 0,-1 0 0,1 0 0,0 0 0,-1 0-1,1 0 1,0 1 0,-1-1 0,1 0 0,0 1 0,21 8 77,-17-7-66,28 14 53,33 21 1,-47-24 27,1-2 1,0 0 0,1-1 0,0-1 0,43 12-1,-62-21-54,0 0 0,1 0 0,-1-1 0,0 1-1,0 0 1,0 0 0,0-1 0,0 0 0,0 1 0,0-1-1,0 0 1,-1 0 0,1 0 0,2-1 0,6-10-629,-10 12 416,0-1 0,0 1 0,0-1 0,0 1 0,0-1 0,0 1-1,0-1 1,0 1 0,0-1 0,0 0 0,0 1 0,0-1 0,-1 1 0,1-1 0,0 1 0,0-1 0,0 1 0,-1-1-1,1 1 1,0-1 0,-1 1 0,1 0 0,0-1 0,-1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30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0 8240,'0'0'4470,"-14"10"-3960,1-3-369,5-3-51,1 1-1,-1-1 1,1 2 0,0-1-1,0 1 1,1 0 0,-1 0 0,1 1-1,1 0 1,-8 12 0,4-4 323,0 1 1,-10 31 0,17-41-204,0 1 0,0-1 1,1 1-1,0 0 0,0 0 1,1 0-1,0-1 0,0 1 1,0 0-1,3 12 0,-3-18-145,0 0-1,1 0 1,-1 0 0,0 0-1,1 0 1,-1 0 0,1 0-1,0 0 1,-1 0 0,1 0-1,0 0 1,-1 0 0,1 0-1,0 0 1,0-1 0,0 1-1,0 0 1,0-1 0,0 1-1,0 0 1,0-1 0,0 1-1,0-1 1,1 1 0,1-1 14,-1 1 0,1-1 1,-1 0-1,1 0 0,0 0 0,-1 0 0,1-1 1,0 1-1,-1-1 0,4-1 0,6-2 110,0-1-1,0-1 0,15-9 1,-23 13-108,56-41 674,-21 13 2,-38 29-712,0 0 0,0 0 0,0 1 0,0-1 0,1 0 0,-1 1 0,0-1 0,0 1 0,1-1 0,-1 1 0,0 0 0,1 0 0,-1-1 0,0 1 0,1 0 0,-1 0 1,0 0-1,1 0 0,-1 1 0,0-1 0,1 0 0,-1 1 0,1 0 0,0 0 13,0 0 0,0 0 0,0 1 1,0-1-1,-1 1 0,1-1 0,0 1 0,-1 0 0,0-1 1,1 1-1,-1 0 0,2 3 0,0 3 63,0 0 1,0-1-1,-1 1 0,1 0 1,-2 1-1,2 11 0,-2-7-42,-1 0-1,-1 0 1,0 1-1,0-1 1,-2 0-1,1 0 1,-2 0-1,0-1 1,0 1-1,-1-1 1,-1 0-1,0 0 1,0 0-1,-1-1 1,-10 12-1,14-20-52,0 0-1,0 0 1,0 0 0,0 0-1,0-1 1,-1 0-1,1 1 1,-1-1-1,0 0 1,0-1 0,0 1-1,1-1 1,-1 0-1,-1 0 1,1 0 0,-4 0-1,0 0 25,0-1 0,0 0 0,0 0-1,0-1 1,0 0 0,1-1 0,-13-3-1,16 3-29,1 1-1,-1-1 1,1 0-1,0 0 0,0 0 1,0-1-1,0 1 1,0-1-1,0 1 0,1-1 1,-3-3-1,4 4-12,-1 1 1,1 0-1,0-1 1,0 1-1,1-1 0,-1 1 1,0-1-1,0 0 1,1 1-1,-1-1 0,1 0 1,-1 1-1,1-1 0,0 0 1,0 0-1,0 1 1,0-1-1,0 0 0,0 0 1,0 1-1,0-1 1,1 0-1,-1 1 0,1-1 1,-1 0-1,2-1 0,3-4 6,1 1-1,0-1 0,0 1 0,1 0 0,-1 1 0,1 0 0,1 0 1,-1 0-1,1 1 0,12-5 0,11-4 5,41-11 0,-48 19-11,1 0 0,39-3-1,-31 5-46,-32 3 30,0 0-1,0 0 0,-1 0 1,1 0-1,0 0 0,-1 0 1,1 0-1,0 0 0,-1 0 1,1-1-1,0 1 0,0 0 1,-1 0-1,1-1 0,-1 1 1,1 0-1,0-1 0,-1 1 0,1-1 1,-1 1-1,1-1 0,-1 1 1,1-1-1,-1 1 0,1-1 1,-1 0-1,0 1 0,1-1 1,-1 0-1,-5-16-2010,2 10-424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30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67 6728,'0'0'4290,"-2"-11"-3634,-1-1-421,2 7-31,-1-1 1,1 0 0,1 0-1,-1 0 1,1-7 0,-1 12-39,1 1-1,-1 0 1,1 0-1,-1 0 1,1 0 0,-1 0-1,1 0 1,0 0-1,-1 0 1,1 0 0,-1 0-1,1 0 1,-1 0-1,1 0 1,-1 0 0,1 0-1,-1 1 1,1-1-1,-1 0 1,1 0 0,0 1-1,-1-1 1,1 0-1,-1 0 1,1 1 0,0-1-1,-1 0 1,1 1-1,-20 17 1438,17-13-1243,0 1 1,0-1-1,1 1 1,-4 11-1,6-16-268,-1 0 0,1 0 0,-1 1-1,1-1 1,0 0 0,0 0 0,0 0 0,-1 0-1,1 1 1,0-1 0,1 0 0,-1 0 0,0 0 0,0 0-1,0 1 1,1-1 0,-1 0 0,0 0 0,1 0 0,-1 0-1,1 0 1,0 0 0,-1 0 0,1 0 0,0 0-1,-1 0 1,1 0 0,0 0 0,0-1 0,0 1 0,0 0-1,0 0 1,0-1 0,2 2 0,-1-3-4,0 0 0,0 0 0,0 0-1,0 0 1,0 0 0,0 0 0,0-1 0,0 1 0,-1-1 0,1 1 0,0-1 0,2-3-1,-1 1 78,12-15 418,-14 18-571,-1 1 0,0 0 0,0 0 1,1-1-1,-1 1 0,0 0 0,0 0 1,1-1-1,-1 1 0,0 0 0,0-1 0,0 1 1,1 0-1,-1-1 0,0 1 0,0-1 1,0 1-1,0 0 0,0-1 0,0 1 1,0 0-1,0-1 0,0 1 0,0-1 0,0 1 1,0 0-1,0-1 0,0 1 0,0-1 1,0 1-1,0 0 0,-1-1 0,1 1 1,0 0-1,0-1 0,0 1 0,-1 0 0,1-1 1,0 1-1,0 0 0,-1 0 0,1-1 1,0 1-1,0 0 0,-1 0 0,1-1 1,0 1-1,-1 0 0,1 0 0,-1 0 1,1 0-1,0-1 0,-1 1 0,1 0 0,0 0 1,-1 0-1,1 0 0,-1 0 0,1 0 1,-1 0-1,-1 1 19,0-1 1,1 1-1,-1-1 0,0 1 1,0-1-1,0 1 1,1 0-1,-1 0 1,1 0-1,-3 2 0,-11 5 140,11-7-110,0 0-1,0 1 1,0 0 0,0 0-1,0 0 1,0 0 0,0 0-1,1 1 1,-1 0 0,1 0 0,0 0-1,-1 0 1,1 0 0,-2 5-1,5-8-51,-1 0 0,1 0-1,0 0 1,0 0 0,0 1 0,0-1-1,0 0 1,0 0 0,0 0-1,-1 0 1,1 1 0,0-1-1,0 0 1,0 0 0,0 0-1,0 1 1,0-1 0,0 0-1,0 0 1,0 0 0,0 1-1,0-1 1,0 0 0,0 0-1,0 0 1,0 1 0,0-1-1,0 0 1,1 0 0,-1 0-1,0 0 1,0 1 0,0-1-1,0 0 1,0 0 0,0 0-1,0 0 1,1 0 0,-1 1-1,0-1 1,0 0 0,0 0 0,0 0-1,1 0 1,-1 0 0,0 0-1,0 0 1,0 0 0,0 1-1,1-1 1,-1 0 0,0 0-1,0 0 1,0 0 0,1 0-1,-1 0 1,0 0 0,0 0-1,0 0 1,1 0 0,-1 0-1,0-1 1,15-1 222,23-14-15,-36 15-195,1-1 0,0 1 1,-1-1-1,1 0 0,-1 0 0,1 0 0,-1 0 1,0 0-1,0 0 0,0-1 0,2-3 0,-4 7-12,0-1 0,-1 0 0,1 0 0,0 0 0,0 0 1,0 0-1,-1 0 0,1 0 0,0 0 0,0 0 0,-1 0 0,1 0 0,0 0 0,0 0 0,0 0 0,-1 0 0,1 0 0,0 0 0,0 0 0,0 0 0,-1 0 0,1 0 0,0 0 0,0-1 0,0 1 0,-1 0 0,1 0 0,0 0 0,0 0 0,0 0 0,0-1 0,-1 1 0,1 0 0,0 0 0,0 0 0,0 0 0,0-1 0,0 1 0,0 0 0,0 0 0,-1-1 0,1 1 0,0 0 0,0 0 0,0 0 0,0-1 0,0 1 0,0 0 0,0 0 0,0-1 0,0 1 0,0 0 0,0 0 0,0 0 0,1-1 0,-1 1 0,0 0 0,0 0 0,0 0 0,0-1 0,0 1 0,0 0 0,-10 1-61,6-1 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42.1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475 1 5016,'0'0'12645,"-6"9"-12267,6-8-376,-6 7 88,1 1 0,0 0-1,1 0 1,0 0 0,1 1 0,0-1 0,-3 17-1,-8 75 699,-19 109 410,6-17 56,18-137-830,6-43-186,1 1 0,0-1 1,1 1-1,0 0 0,2 23 1,2-2 614,-1-25-476,0 4 312,-3-12-330,-3-7-35,-29-57-34,21 38-209,1-1 0,-8-26 0,11 27 31,-2 1-1,-20-39 1,20 38 75,9 21-124,-1-1 0,1 0 0,-1 1 0,0-1 0,0 1 0,-5-7 0,7 11-55,0-1 0,-1 0 0,1 0 0,-1 1 1,1-1-1,0 0 0,-1 1 0,1-1 0,0 1 0,-1-1 0,1 0 0,0 1 0,-1-1 0,1 1 0,0-1 0,0 1 1,0-1-1,-1 0 0,1 1 0,0-1 0,0 1 0,0-1 0,0 1 0,0-1 0,0 1 0,0-1 0,0 1 0,0-1 1,0 2-1,-3 22 14,2 3-27,1-1 0,2 0 0,4 29 0,20 79 9,-23-118-8,2 2 18,1 1-1,0-1 0,1-1 1,13 23-1,-19-38-8,0-1 1,-1 1-1,1-1 0,0 1 1,0-1-1,0 0 1,0 0-1,0 1 0,0-1 1,0 0-1,0 0 0,0 0 1,1 0-1,-1 0 0,0-1 1,1 1-1,-1 0 0,1 0 1,-1-1-1,1 1 0,-1-1 1,1 0-1,-1 1 0,1-1 1,-1 0-1,1 0 0,0 0 1,-1 0-1,1 0 0,-1 0 1,1 0-1,0-1 0,-1 1 1,1 0-1,-1-1 0,1 0 1,-1 1-1,3-2 0,5-4 23,-1 0 0,1 0 0,-1 0 0,-1-1-1,8-8 1,1 0 5,47-51 123,-41 41-54,27-23 0,-47 46-91,1 0 1,-1 0-1,0-1 0,0 1 0,0-1 0,0 1 0,0-1 1,0 0-1,-1 0 0,1 0 0,-1 0 0,0 0 1,0 0-1,1-3 0,-2 4-7,0 0 1,0 1-1,0-1 0,0 0 0,0 1 1,-1-1-1,1 0 0,-1 1 0,1-1 1,-1 0-1,1 1 0,-1-1 1,0 1-1,0-1 0,0 1 0,0 0 1,0-1-1,0 1 0,0 0 0,0 0 1,-1-1-1,1 1 0,0 0 0,-1 0 1,1 1-1,-1-1 0,1 0 1,-1 0-1,-2 0 0,-8-4 7,1 2-1,-1-1 1,0 1-1,1 1 1,-1 0-1,0 1 1,0 0-1,-1 1 1,1 0-1,0 1 1,-18 4-1,-12 4 44,-77 28 0,70-21-23,9-3-6,21-8-17,0 1 0,1 0 0,-26 14-1,44-20 1,-1 1-1,0-1 0,0 1 0,0-1 0,1 1 0,-1-1 0,0 1 0,1-1 0,-1 1 0,0 0 1,1-1-1,-1 1 0,1 0 0,-1-1 0,1 1 0,-1 0 0,1 0 0,0 0 0,-1-1 0,1 1 1,0 0-1,0 0 0,0 0 0,-1 0 0,1 0 0,0 0-160,1 0 0,-1-1 0,0 1-1,0-1 1,0 1 0,1-1 0,-1 1 0,0-1 0,1 1-1,-1-1 1,1 1 0,-1-1 0,0 1 0,1-1 0,-1 0-1,1 1 1,-1-1 0,1 1 0,-1-1 0,1 0 0,-1 0 0,1 1-1,0-1 1,-1 0 0,1 0 0,-1 0 0,2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50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3000,'0'0'19335,"11"4"-19025,-10-4-305,14 6 167,0-1 0,0-1 0,0 0 0,29 3 0,322-19 1504,-292 11-1411,-42 1-11,54-7 0,-69 5-76,-1 2 0,1-1 0,25 4 0,-22-2-6,29-2 448,-43 4-507,-6-3-110,1 0 1,-1 0-1,0 0 1,0 0-1,0 1 0,0-1 1,0 0-1,0 0 1,1 0-1,-1 0 1,0 0-1,0 0 1,0 0-1,0 0 0,0 0 1,1 0-1,-1 0 1,0 0-1,0 0 1,0 0-1,0 0 0,0 0 1,1 0-1,-1 0 1,0 0-1,0 0 1,0 0-1,0 0 1,0 0-1,1 0 0,-1 0 1,0 0-1,0 0 1,0 0-1,0 0 1,0-1-1,0 1 0,0 0 1,1 0-1,-1 0 1,0 0-1,0 0 1,0 0-1,5 0-13,-11 0-736,-11-3-3363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4:51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 6632,'0'0'12425,"11"1"-11873,-5 0-488,4 0 132,0 0 0,0 0 1,1-1-1,-1-1 1,0 0-1,16-3 0,2-3 207,1 1 0,-1 1-1,37-2 1,86 6 484,-133 1-791,103-8 503,-88 4-338,-1 2 0,50 2 0,-35 3 437,67-4 0,-112 1-642,-1 0-1,1 0 1,0 0 0,0 0-1,-1-1 1,1 1-1,0-1 1,-1 1-1,1-1 1,-1 0 0,1 0-1,0 1 1,-1-1-1,0 0 1,3-3 0,-27-3-53,3 1-3493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19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5416,'0'0'11825,"0"10"-11529,-2 4-168,1-7-30,0-1 1,1 1-1,0-1 0,0 0 0,0 1 1,2 7-1,6 24 922,1 191 1098,0-160-1495,-3-27-166,0 49-1,0 48 662,-6-138-1101,0 0 1,0 0-1,0 0 1,0 0-1,0 0 1,0 0 0,0 0-1,-1 0 1,1 1-1,0-1 1,-1 0 0,1 0-1,-1 0 1,0 1-1,0-2-3,1 1-1,-1-1 1,1 0-1,0 1 1,-1-1-1,1 0 0,-1 0 1,1 1-1,-1-1 1,1 0-1,-1 0 1,1 0-1,-1 0 1,1 0-1,-1 0 1,1 0-1,-1 0 1,1 0-1,-1 0 0,1 0 1,-1 0-1,0 0 1,-1-1 11,-1 0 1,0 0-1,1 0 1,-1-1-1,1 1 1,0-1-1,-1 1 1,1-1-1,0 0 0,-2-2 1,-10-3 38,13 6-58,0 1-1,0 0 1,0 0 0,0-1 0,0 1-1,0-1 1,0 1 0,0-1-1,0 1 1,0-1 0,0 0-1,0 1 1,1-1 0,-1 0 0,0 0-1,0 1 1,1-1 0,-1 0-1,1 0 1,-1 0 0,0 0-1,1 0 1,0 0 0,-1-2 0,-3-5 289,3 8-287,1 0 0,0 0 0,0 0 0,-1 0-1,1 0 1,0 0 0,0 0 0,0 0-1,-1 1 1,1-1 0,0 0 0,0 0-1,0 0 1,-1 0 0,1 0 0,0 1-1,0-1 1,0 0 0,0 0 0,0 0 0,-1 0-1,1 1 1,0-1 0,0 0 0,0 0-1,0 1 1,0-1 0,0 0 0,0 0-1,0 0 1,0 1 0,0-1 0,0 0-1,0 0 1,0 1 0,0-1 0,0 0 0,0 0-1,0 1 1,0-1 0,0 0 0,0 0-1,0 0 1,1 1 0,-1-1-7,0 0 1,0 0-1,0 1 0,0-1 1,0 0-1,0 0 0,0 0 1,0 1-1,0-1 0,0 0 1,0 0-1,0 0 0,0 1 1,0-1-1,0 0 1,0 0-1,-1 0 0,1 1 1,0-1-1,0 0 0,0 0 1,0 0-1,0 1 0,0-1 1,0 0-1,-1 0 0,1 0 1,0 0-1,0 0 0,0 1 1,0-1-1,-1 0 0,1 0 1,0 0-1,0 0 1,-1 0-1,-7-5 30,-11-17-6,13 14-22,-54-68 28,56 68-30,4 7-1,0 0 1,-1-1-1,1 1 1,0 0-1,-1 0 1,0 0-1,1 0 0,-1 0 1,0 0-1,1 0 1,-1 0-1,-2-1 1,1 0 70,4 4-26,17 30 32,-14-22-61,0-1 1,0 0-1,11 13 1,-9-12 7,-1-1 1,0 1-1,6 12 1,7 17 102,-17-37-117,-1 0-1,1 1 0,-1-1 0,1 0 1,0 0-1,0 0 0,0 0 1,0 0-1,0 0 0,0-1 0,0 1 1,1-1-1,2 2 0,-3-3 0,-1 1-1,1-1 0,-1 0 1,1 0-1,0 0 1,-1 0-1,1-1 1,-1 1-1,1 0 0,-1-1 1,1 1-1,-1-1 1,1 1-1,-1-1 1,1 0-1,-1 0 0,0 1 1,1-1-1,1-2 1,27-24 35,-14 12 2,3 1-27,0 0 0,0 2 0,2 1 0,-1 0 0,35-12 1,46-10 85,-96 31-114,0 1 1,0-1-1,1 1 0,-1 0 1,11 0-1,-16 1 4,0 0 0,1 0 0,-1 0 0,0 0 1,0 0-1,0 0 0,0 0 0,0 0 0,0 1 0,0-1 0,0 0 0,1 0 1,-1 0-1,0 0 0,0 0 0,0 0 0,0 0 0,0 0 0,0 0 1,0 1-1,0-1 0,0 0 0,0 0 0,0 0 0,0 0 0,0 0 0,0 0 1,0 1-1,0-1 0,0 0 0,0 0 0,0 0 0,0 0 0,0 0 1,0 0-1,0 0 0,0 1 0,0-1 0,0 0 0,0 0 0,0 0 1,0 0-1,0 0 0,0 0 0,0 0 0,0 1 0,0-1 0,0 0 0,-1 0 1,1 0-1,0 0 0,0 0 0,0 0 0,0 0 0,0 0 0,0 0 1,0 0-1,0 0 0,-1 0 0,-6 8-231,-16 12-372,11-10-2684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4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586 191 15152,'0'0'1601,"-8"-12"-1344,1-1-170,4 7-51,0 0 0,0 0 0,-1 1 0,0 0 0,0-1 0,0 2 0,0-1 0,-1 0 0,0 1 0,0 0 0,-6-4 0,-15-9 238,0 1 0,-2 2 1,-46-19-1,61 29-181,-1-1 0,1 2-1,-1-1 1,0 2 0,0 0 0,0 1 0,-1 0 0,1 1 0,0 1 0,-18 3-1,23-2-21,0 1 0,0 0-1,1 0 1,0 1 0,0 0 0,0 1-1,-13 9 1,4-1 127,0 2 1,-15 16 0,27-26-148,0 1 1,1-1-1,0 1 1,0 0 0,1 0-1,0 1 1,0-1-1,0 1 1,1-1-1,-1 1 1,2 0-1,-1 0 1,1 0 0,0 0-1,1 0 1,-1 0-1,1 0 1,1 0-1,0 8 1,1-6 4,0-1 1,0 1-1,1-1 1,0 1-1,0-1 1,0 0-1,1-1 1,1 1-1,-1-1 1,1 0-1,1 0 1,-1 0-1,1 0 1,13 10-1,-6-8 26,0 0 0,1-1 0,0 0 0,0-1 0,1-1 0,0 0 0,0-1 0,0-1 0,1 0 0,28 2 0,-27-4-27,1-1 1,0-1-1,-1-1 1,1 0 0,0-1-1,-1-1 1,0-1-1,1 0 1,24-11 0,-7 1 68,-2-2 0,0-1 1,-1-1-1,0-2 0,-2-1 1,33-30-1,-42 31 80,-1 0 0,2 2 0,1 1 0,0 1 0,41-22 0,-59 36-167,0 0-1,0 1 1,0-1 0,0 1-1,0 0 1,0 1-1,0 0 1,0-1-1,1 2 1,-1-1 0,0 0-1,0 1 1,7 2-1,1 1 60,-1 0 0,1 1 0,21 12 0,-18-6 14,-11-7-9,-11-6 82,-11-6-121,0 0 0,0 1 0,-1 1 0,0 1 0,-27-4 0,39 8-42,0 0 1,-1 0 0,1 1-1,-1 0 1,1 0 0,0 1-1,-1-1 1,1 1 0,0 1-1,0 0 1,0-1 0,0 2-1,0-1 1,0 1 0,0 0-1,1 0 1,-1 0 0,1 1-1,-9 7 1,7-3 6,-1 1 0,2-1 0,-1 1 1,1 0-1,1 0 0,0 1 0,0 0 1,1 0-1,0 0 0,1 0 0,0 0 0,-2 14 1,4-17-13,0-1 1,1 1-1,0-1 1,0 1-1,1-1 1,-1 1-1,2-1 1,-1 1 0,1-1-1,-1 0 1,2 0-1,-1 0 1,1 0-1,0 0 1,0 0-1,1-1 1,-1 1 0,1-1-1,0 0 1,1 0-1,7 6 1,-9-8 0,1 1 0,0-1 1,1 0-1,-1 0 0,1 0 0,-1-1 1,1 0-1,0 0 0,0 0 0,0 0 1,0-1-1,0 1 0,0-1 0,0-1 1,8 1-1,-8-1-1,0-1-1,0 0 1,0 0 0,0-1 0,0 1 0,0-1 0,0 0-1,-1-1 1,1 1 0,-1-1 0,1 0 0,-1 0 0,0 0-1,0 0 1,6-8 0,2-2 18,-2 0-1,0 0 1,0-1 0,-1-1-1,-1 0 1,0 0 0,8-24-1,-15 34-2,0 0-1,0-1 0,0 1 0,-1 0 1,0-8-1,0 12-19,-9 15 196,8-6-187,0 1 0,1 0 1,0-1-1,1 1 0,0-1 0,0 1 0,1-1 0,0 1 0,0-1 0,1 0 0,0 0 0,1 0 0,4 8 0,-7-13-12,1 1 1,0-1-1,1 1 0,-1-1 1,1 0-1,-1 0 0,1 0 1,0 0-1,0-1 0,0 1 1,1-1-1,-1 0 0,0 1 1,1-2-1,0 1 0,-1 0 1,1-1-1,0 1 0,0-1 1,0 0-1,0-1 0,0 1 1,0-1-1,0 1 0,0-1 1,0 0-1,0-1 0,0 1 1,5-2-1,8-4 20,0-1 0,-1 0 0,0-1 0,0-1 1,-1-1-1,18-14 0,6-3 39,92-54 413,-129 79-462,0 1 0,0 0 0,0 0 0,0 0 1,0 0-1,0 0 0,1 0 0,-1 0 0,0 1 1,0-1-1,1 1 0,-1 0 0,0 0 0,0 0 1,1 0-1,-1 0 0,0 0 0,1 0 0,1 1 1,-2 0-2,0 0 1,-1 1 0,1-1 0,-1 0-1,1 0 1,-1 1 0,1-1 0,-1 1-1,0-1 1,0 1 0,1 0 0,-1-1-1,0 1 1,-1 0 0,1 0 0,0 0-1,-1-1 1,1 1 0,-1 0 0,1 0 0,-1 0-1,0 3 1,1 7 96,0-1 0,-2 22 0,0-22-36,0 0 1,1 0-1,2 16 0,-2-27-77,0 0 0,1 0 0,-1 0 0,0 0 0,0 0 0,0 1 0,0-1 0,0 0 0,1 0 0,-1 0 0,0 0 0,0 0 0,0 0 0,0 0 0,1 0 0,-1 0 0,0 0 0,0 0 0,0 0 0,1 0 0,-1 0 0,0 0 0,0 0 0,0 0 0,0 0 0,1 0 0,-1 0 0,0 0 0,0 0 0,0 0 0,0 0 0,1 0 0,-1 0 0,0 0 0,0 0 0,0-1 0,0 1 0,1 0 0,-1 0 0,0 0 0,0 0 0,0 0 0,0 0 0,0-1 0,0 1 0,0 0 0,1 0 0,-1 0 0,0 0 0,0-1 0,0 1 0,0 0 0,0 0 0,0-1 0,11-12 0,-9 10 0,111-140 0,-111 141 0,-1 1 0,1-1 0,0 0 0,0 0 0,0 1 0,0-1 0,0 1 0,0 0 0,0-1 0,1 1 0,4-2 0,-6 3 0,0 0 0,0 0 0,0 0 0,1 0 0,-1 0 0,0 0 0,0 1 0,0-1 0,1 0 0,-1 0 0,0 1 0,0-1 0,0 1 0,0-1 0,0 1 0,0 0 0,0-1 0,0 1 0,0 0 0,0 0 0,0-1 0,0 1 0,0 0 0,-1 0 0,1 0 0,1 2 0,27 45 0,-21-32 0,1-1 0,17 22 0,-13-23 0,-1 0 0,2-1 0,0-1 0,15 12 0,-22-19 0,0-1 0,1 1 0,-1-2 0,1 1 0,0-1 0,0 0 0,0 0 0,1-1 0,-1 0 0,0-1 0,11 1 0,-4-1 166,37-1 598,-49-1-1112,0 1 0,0-1 1,0 1-1,0-1 1,0 0-1,0 0 1,-1-1-1,1 1 1,0-1-1,0 1 1,-1-1-1,1 0 1,2-2-1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0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1 7736,'0'0'9345,"-10"7"-8861,-50 29 188,16-11 596,-76 57 1,119-81-1245,1-1 0,-1 0-1,1 1 1,-1-1 0,1 1 0,-1-1-1,1 1 1,-1-1 0,1 1 0,0-1-1,-1 1 1,1-1 0,0 1-1,0-1 1,-1 1 0,1-1 0,0 1-1,0 0 1,0-1 0,0 1 0,-1-1-1,1 2 1,1-2-10,-1 1 0,0-1-1,1 1 1,-1-1 0,0 0 0,1 1 0,-1-1-1,0 1 1,1-1 0,-1 0 0,1 0-1,-1 1 1,1-1 0,-1 0 0,1 0-1,-1 1 1,1-1 0,-1 0 0,1 0-1,0 0 1,35 3 191,-26-3-125,56 11 199,-46-7-109,31 3 0,-49-7-139,0 0 0,1 0 0,-1 0 0,1 1 0,-1-1 0,0 1-1,1 0 1,-1-1 0,0 1 0,0 0 0,0 0 0,0 1 0,0-1 0,0 0 0,0 1 0,0-1 0,0 1 0,0 0 0,1 1 0,-2-1-2,0 0 0,-1-1 0,1 1 0,0-1 0,-1 1 0,1 0 0,-1 0 1,0-1-1,0 1 0,0 0 0,0 0 0,0 0 0,0-1 0,0 1 0,0 0 0,0 0 0,-1-1 0,1 1 0,-1 0 0,0-1 0,1 1 0,-1 0 0,0-1 0,0 1 0,-2 2 0,-1 2 15,-1 0 0,0 1-1,-1-2 1,1 1 0,-1-1 0,-1 1-1,1-2 1,0 1 0,-1-1-1,-11 6 1,-7 1 197,-48 13 0,47-16 5,-44 19 0,69-26-247,0-1-4,0 0-1,1 1 1,-1-1 0,0 0 0,1 0-1,-1 1 1,1-1 0,-1 1 0,0-1-1,1 0 1,-1 1 0,1-1 0,-1 1-1,1-1 1,-1 1 0,1 0 0,0-1-1,-1 1 1,1-1 0,0 1 0,-1 0-1,1-1 1,0 1 0,0 0 0,-1-1-1,1 1 1,0 0 0,31-11-4740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1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88 117 6224,'0'0'6969,"-6"13"-6297,-11 25 103,2 0 0,1 2 0,-12 58 0,24-84-527,-1 2 302,-1 31 0,3-44-434,1 1-1,0-1 0,1 0 1,-1 0-1,0 1 1,1-1-1,0 0 0,0 0 1,0 0-1,0 0 0,0 0 1,1 0-1,0 0 1,-1 0-1,5 4 0,-5-6-76,0 0-1,0-1 1,0 1-1,0 0 1,0-1-1,0 1 1,1-1-1,-1 1 1,0-1-1,0 0 0,0 0 1,1 1-1,-1-1 1,0 0-1,0 0 1,1 0-1,-1 0 1,0 0-1,0-1 1,1 1-1,-1 0 0,0-1 1,0 1-1,0 0 1,1-1-1,-1 0 1,0 1-1,1-2 1,33-23 305,-32 22-289,12-10 54,-1 0-1,0-2 0,-1 0 1,0 0-1,-1-1 1,-1-1-1,13-25 1,-21 33-41,4-7 129,-7 15-118,6 42 749,-3-34-747,0-1 0,0 0 0,0 1 0,1-1 0,0-1 1,0 1-1,1 0 0,-1-1 0,1 0 0,0 0 0,7 5 0,-9-9-56,-1 0 1,1-1-1,-1 1 0,1 0 0,0-1 0,-1 1 0,1-1 0,0 0 0,-1 0 1,1 0-1,0 0 0,0-1 0,-1 1 0,1-1 0,0 0 0,-1 1 0,1-1 1,-1 0-1,1 0 0,-1-1 0,4-1 0,0-1 2,0 0 1,0 0-1,0 0 0,-1-1 1,0 0-1,9-9 0,18-34 27,-1-1 1,-2-1-1,26-64 0,-44 90-76,10-35 30,-32 104 235,-7 63 0,11-62-152,-4 44 93,4-35 220,-17 76-1,23-121 70,9-18-250,15-30-139,-18 30-60,-4 5-21,14-23 3,2 0 0,0 1-1,1 0 1,27-26 0,-41 48-7,1-1-1,0 0 1,0 1 0,0 0 0,0 0-1,1 0 1,-1 1 0,1 0 0,8-2-1,-11 3 2,0 0-1,0 1 1,0-1-1,0 1 1,0 0-1,0 0 1,0 0-1,0 1 1,0-1-1,0 1 1,0-1-1,0 1 1,0 0-1,0 0 1,0 0-1,0 1 1,-1-1-1,1 0 1,2 3-1,-2-1 13,1 0 0,-1 0 0,0 0-1,0 0 1,-1 1 0,1-1 0,-1 1 0,0 0-1,0-1 1,0 1 0,0 0 0,0 1 0,-1-1-1,0 0 1,0 0 0,0 0 0,-1 1 0,1-1 0,-1 0-1,0 1 1,0-1 0,0 1 0,-1-1 0,0 0-1,0 0 1,0 1 0,0-1 0,0 0 0,-1 0-1,0 0 1,0 0 0,0 0 0,0-1 0,-1 1-1,1-1 1,-1 1 0,0-1 0,0 0 0,0 0 0,-1 0-1,-4 3 1,5-4-159,-6 4 358,-1-1 0,-1 1-1,-16 5 1,23-10-282,1 0-1,0-1 1,-1 1-1,1-1 1,0 1 0,-1-1-1,-4-1 1,6 1-205,0 0 0,0-1 0,0 1 0,1-1 0,-1 1 0,0-1 0,0 0 0,0 0 0,1 0 0,-1 0 0,0 0 1,1 0-1,-3-3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3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68 6824,'0'0'4078,"7"-10"-3564,3-2-339,-6 6-53,1 0-1,-1 1 1,0-1 0,0-1-1,3-6 1,-7 13-93,0 0 0,0 0-1,0 0 1,0 0 0,0 0 0,0 0 0,0 0 0,0-1 0,0 1-1,0 0 1,0 0 0,0 0 0,0 0 0,0 0 0,0 0-1,0 0 1,0 0 0,0-1 0,0 1 0,0 0 0,1 0-1,-1 0 1,0 0 0,0 0 0,0 0 0,0 0 0,0 0 0,0 0-1,0 0 1,0 0 0,0 0 0,0 0 0,0-1 0,1 1-1,-1 0 1,0 0 0,0 0 0,0 0 0,0 0 0,0 0-1,0 0 1,0 0 0,0 0 0,1 0 0,-1 0 0,0 0 0,0 0-1,0 0 1,0 0 0,0 0 0,0 0 0,0 0 0,0 1-1,1-1 1,-1 0 0,0 0 0,0 0 0,0 0 0,0 0-1,0 0 1,0 0 0,0 0 0,0 0 0,2 11 921,-1 19-317,-1-26-511,0 14 140,-1 65 1428,19 150 0,-9-138-948,-7-67-283,0-1-1,12 51 0,-10-60-120,-1 0 0,1 27-1,-3-30-115,-2-3-16,1-11-161,-1 0-1,1 1 1,0-1-1,0 1 1,0-1-1,-1 0 1,2 1 0,-1-1-1,0 0 1,0 1-1,0-1 1,1 1-1,-1-1 1,0 0-1,2 2 1,-2-3-28,0 1 0,0-1 0,0 0 0,0 1 0,0-1 0,1 0 1,-1 0-1,0 1 0,0-1 0,0 0 0,0 0 0,0 1 0,0-1 0,0 0 1,0 1-1,0-1 0,0 0 0,0 1 0,0-1 0,0 0 0,0 0 0,-1 1 1,1-1-1,0 0 0,0 0 0,0 1 0,0-1 0,0 0 0,-1 0 0,1 1 1,0-1-1,0 0 0,0 0 0,-1 0 0,1 1 0,0-1 0,0 0 0,-1 0 1,1 0-1,0 0 0,0 0 0,-1 1 0,1-1 0,0 0 0,0 0 1,-1 0-1,1 0 0,0 0 0,-1 0 0,1 0 0,0 0 0,-1 0 0,1 0 1,0 0-1,0 0 0,-1 0 0,1 0 0,0-1 0,-1 1 0,1 0 0,0 0 1,0 0-1,-1 0 0,1-1 0,-5-3 10,0 0 0,0 0 1,1-1-1,-1 1 0,1-1 0,0 0 1,-5-9-1,-21-44 41,14 27-13,-1 2 77,-40-53-1,48 65-66,8 15-56,1 1 0,-1-1 0,1 1 0,-1 0 0,0-1 0,0 1-1,0 0 1,1-1 0,-1 1 0,0 0 0,-1 0 0,1 0 0,0 0 0,0 0 0,0 0-1,-1 0 1,-2-1 0,-5-5 123,5 4 45,3 14-6,2 4-115,1 1 1,1-1-1,0 0 0,1 0 0,10 25 0,3 11 94,-13-38-91,-1-1 0,1 0 0,1 0 0,0 0 0,1-1 0,11 17 0,-15-25-43,0-1-1,0 1 0,0-1 0,1 0 0,-1 1 0,1-1 1,-1 0-1,1-1 0,0 1 0,-1 0 0,1-1 0,0 0 1,0 1-1,0-1 0,0-1 0,1 1 0,-1 0 0,0-1 0,0 1 1,0-1-1,1 0 0,-1 0 0,0 0 0,0-1 0,0 1 1,1-1-1,-1 1 0,0-1 0,0 0 0,0-1 0,4-1 0,7-4 0,-1 0 0,0-1 0,0-1-1,16-14 1,44-45 13,-67 63-35,0-1 1,0 0-1,-1-1 1,0 0-1,0 0 1,0 0-1,-1 0 1,0 0-1,5-15 0,-9 21 6,0 0-1,-1 0 0,1 0 0,0 0 0,-1 0 1,1 0-1,-1 0 0,1 1 0,-1-1 0,1 0 0,-1 0 1,1 1-1,-1-1 0,0 0 0,0 0 0,1 1 0,-1-1 1,0 1-1,0-1 0,0 1 0,1-1 0,-1 1 0,0 0 1,0-1-1,0 1 0,0 0 0,0 0 0,-1-1 1,-2 0-8,-8-4 0,-1 1 0,0 1 0,0 0 1,0 0-1,0 2 0,0-1 0,0 2 0,0 0 0,-20 2 0,-13 4-84,-60 17 0,86-19 43,12-2 10,0 0 0,0 0 0,1 1 1,-1 0-1,1 0 0,-1 1 0,1 0 0,0 0 1,0 1-1,1 0 0,0 0 0,-1 0 0,-6 9 1,12-13 23,1 0 0,-1-1 0,1 1 1,-1 0-1,1 0 0,-1 0 1,1-1-1,0 1 0,-1 0 0,1 0 1,0 0-1,0 0 0,-1 0 0,1 0 1,0 0-1,0 0 0,0-1 1,0 1-1,0 0 0,1 0 0,-1 0 1,0 0-1,0 0 0,1 0 1,-1 0-1,0-1 0,1 1 0,-1 0 1,1 0-1,-1 0 0,1-1 1,-1 1-1,1 0 0,-1 0 0,1-1 1,0 1-1,-1-1 0,1 1 1,0-1-1,0 1 0,1 0 0,3 2-56,0 0 0,0 0-1,0-1 1,1 1-1,6 1 1,35 5-3467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5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0 5920,'0'0'4814,"-13"7"-4312,11-6-491,-23 12 506,0 1 1,0 1-1,2 2 0,-28 23 0,44-33-189,-1 1 0,1 0 1,1 0-1,-1 0 0,1 1 0,-7 14 1,12-20-224,0 0 0,0 0 0,0 0 0,0 0 0,1 0 0,-1 0 0,1 0 1,0 0-1,0 0 0,0 0 0,0 0 0,0 0 0,1 0 0,0 0 0,-1 0 0,1 0 1,0 0-1,0 0 0,1 0 0,-1 0 0,0-1 0,1 1 0,0 0 0,0-1 1,0 1-1,3 3 0,-2-4-61,-1 0 0,1 0 1,-1 0-1,1-1 0,0 1 1,-1 0-1,1-1 0,0 0 1,0 0-1,0 0 0,0 0 0,0 0 1,0 0-1,1-1 0,-1 1 1,0-1-1,0 0 0,0 0 1,1 0-1,-1-1 0,4 0 1,7-2 61,-1-1 0,0 0 1,20-9-1,-23 8-32,2 0 9,0 0-1,0-1 0,-1-1 0,0 0 1,17-14-1,-22 16-45,0-1 1,-1 0-1,0 0 0,0 0 1,0-1-1,-1 1 0,0-1 0,-1-1 1,1 1-1,3-11 0,-3 2 116,1 0-1,-2-1 1,0 1-1,-1-1 1,-1-17-1,-7 41 145,-39 274 400,24-127-272,3 82 466,14-140-382,4-23 361,0-71-717,3 7 185,-3-9-332,-1 0 0,1 0-1,0 0 1,0 0 0,0 0-1,0 0 1,0 0 0,0 0-1,0 0 1,0 0 0,0 0-1,0 0 1,0 0 0,0 0-1,0 0 1,-1 0 0,1 0-1,0 0 1,0 0 0,0 0-1,0 0 1,0 0 0,0 0-1,0 0 1,0 0 0,0 0-1,0 0 1,0 0 0,0 0-1,0 0 1,0 0 0,-1 0-1,1 1 1,0-1 0,0-1-13,0 0 0,0 0 0,0 0 0,0 0 0,0 0 0,0-1 0,0 1 0,0 0 1,0 0-1,0 0 0,1 0 0,-1 0 0,0 0 0,1 0 0,-1 1 0,2-3 1,0-4-64,14-41-497,-7 24-2782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6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 6328,'0'0'6620,"0"13"-5927,-23 147 1120,10-75-969,-26 136 1395,1-11 39,34-187-1993,2-16-95,1 1-1,-1 0 0,1 0 0,1-1 1,-1 1-1,1 0 0,1 0 0,-1 0 1,1 0-1,1-1 0,-1 1 0,6 12 1,-7-19-145,1 0 0,-1 0 1,1 0-1,0 0 0,-1 0 1,1-1-1,0 1 0,0 0 0,0-1 1,0 1-1,0-1 0,-1 1 1,1-1-1,0 1 0,0-1 1,0 1-1,0-1 0,0 0 1,0 0-1,1 1 0,-1-1 1,0 0-1,0 0 0,0 0 1,0 0-1,0 0 0,0 0 1,0-1-1,0 1 0,2-1 1,34-13 173,-28 9-117,125-57 212,-122 58-294,6-4 14,-1 2-1,1 0 1,32-5-1,-2 3 82,-36 5-56,-1 1 0,1 0 0,0 1 1,-1 0-1,1 1 0,0 0 0,20 4 0,-31-4-56,2 1 39,1 0-1,-1-1 1,1 1-1,-1-1 0,1 0 1,0 1-1,-1-1 1,5-1-1,-6-5-436,-1 0-1,1 0 1,-1 0-1,0 0 1,0 0-1,-1-9 1,1 7-2275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6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11552,'0'0'1864,"15"-2"-1478,31-3 247,81-19 0,52-19 1488,-159 37-1687,-17 5-270,0 0-1,0-1 1,0 1-1,1 0 0,-1 1 1,1-1-1,-1 1 0,1-1 1,-1 1-1,1 0 0,-1 0 1,1 1-1,-1-1 1,0 1-1,1-1 0,4 3 1,17 1 2036,-22-4-2548,-10 0-3348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6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8536,'0'0'3789,"13"-10"-3164,0 0-442,-5 3-50,1 0-1,0 1 0,0 0 1,0 1-1,1-1 0,-1 2 0,20-7 1,-16 7 127,1 1 1,0 1 0,0 0 0,0 1 0,0 0-1,1 1 1,-1 1 0,0 0 0,14 3-1,13 2 1634,64 2-1,-84-11-196,-20 3-1762,-1 0-1,1 0 1,-1-1-1,1 1 1,0 0 0,-1 0-1,1 0 1,-1-1 0,1 1-1,-1 0 1,1-1-1,-1 1 1,1 0 0,-1-1-1,1 1 1,-1-1 0,1 1-1,-1-1 1,0 1 0,1-1-1,-1 1 1,0-1-1,1 1 1,-1-1 0,0 0-1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7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0 7832,'0'0'6960,"-5"10"-6315,-3 4-433,0-1 244,0 0-1,-10 28 1,17-38-331,-1 0 1,1 0-1,0 1 0,1-1 1,-1 0-1,1 0 1,-1 1-1,1-1 0,0 0 1,0 0-1,0 1 0,1-1 1,-1 0-1,1 0 0,0 0 1,0 1-1,0-1 1,0 0-1,0 0 0,1 0 1,1 3-1,-1-5-48,0 0 0,-1 1 0,1-1 0,0 0-1,0 0 1,0 0 0,0 0 0,0 0 0,0-1 0,1 1 0,-1 0 0,0-1 0,0 0-1,0 1 1,1-1 0,-1 0 0,0 0 0,0-1 0,1 1 0,-1 0 0,0-1-1,0 1 1,0-1 0,0 0 0,1 1 0,-1-1 0,2-2 0,4 0 94,-1 0-1,0-1 1,0 0 0,0-1-1,0 0 1,9-8 0,8-18 455,-24 30-578,1 0 1,0 0 0,0 0 0,0-1 0,-1 1 0,1 0-1,-1-1 1,1 1 0,-1 0 0,1-1 0,-1 1 0,0-1-1,0 1 1,0-1 0,0 1 0,0-1 0,0 1 0,0-1 0,0 1-1,0-1 1,-1 1 0,1 0 0,-1-1 0,0-1 0,0 3-10,0-1 0,0 0 0,0 0 0,0 1 1,0-1-1,0 0 0,0 1 0,0-1 0,0 1 1,0 0-1,-1-1 0,1 1 0,0 0 1,0-1-1,-1 1 0,1 0 0,0 0 0,0 0 1,-1 0-1,1 1 0,-2-1 0,-26 7 184,27-6-180,-11 4 62,1 0 1,-1 1 0,1 1 0,1 0-1,-1 1 1,1 0 0,1 0 0,-15 16 0,25-24-106,0 0 0,-1 0 1,1 0-1,0 0 1,0 0-1,0 0 1,0 1-1,0-1 1,0 0-1,0 0 1,-1 0-1,1 0 0,0 0 1,0 0-1,0 1 1,0-1-1,0 0 1,0 0-1,0 0 1,0 0-1,0 1 1,0-1-1,0 0 1,0 0-1,0 0 0,0 0 1,0 1-1,0-1 1,0 0-1,0 0 1,0 0-1,0 0 1,0 0-1,0 1 1,0-1-1,0 0 0,0 0 1,1 0-1,-1 0 1,0 0-1,0 1 1,0-1-1,0 0 1,0 0-1,0 0 1,0 0-1,1 0 1,-1 0-1,0 0 0,0 0 1,0 0-1,0 1 1,0-1-1,1 0 1,13 2-93,10-2-3360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8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5120,'0'0'7493,"10"-3"-6770,34-6 17,-41 9-621,-1-1 1,1 1 0,0 0-1,-1 0 1,1 0 0,0 1-1,-1-1 1,1 1 0,-1-1-1,1 1 1,-1 0 0,1 0-1,-1 0 1,1 0 0,-1 0-1,0 0 1,0 1 0,1-1 0,-1 1-1,0 0 1,-1 0 0,1-1-1,0 1 1,0 0 0,-1 1-1,3 2 1,0 2 158,-1 0 1,0 0 0,0 1-1,0-1 1,-1 1-1,2 14 1,3 22 608,-4-17-14,13 47 0,-14-66-711,2 1 1,-1 0-1,1-1 0,0 0 0,1 0 0,-1 0 0,2-1 0,-1 0 0,10 10 0,-8-10 85,0 0 0,1 0 0,1 0 0,-1-1 0,1 0 0,18 8 0,-24-12-219,0-1-1,0 0 0,0 0 1,0 0-1,0-1 0,0 1 0,1-1 1,-1 0-1,0 0 0,0 0 0,1 0 1,-1 0-1,0-1 0,0 1 0,0-1 1,0 0-1,0 0 0,0 0 0,0-1 1,0 1-1,0 0 0,0-1 0,0 0 1,-1 0-1,1 0 0,2-3 1,56-62-631,-41 43-2700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9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516 1 11856,'0'0'514,"-12"9"-266,-453 385 4369,458-387-4409,4-5-65,0 1 0,0-1 0,0 1 0,0 0 0,0 0 0,1 0 0,0 0 0,-1 0-1,1 0 1,-2 6 0,4-9-122,0 0 0,0 1 0,-1-1 0,1 0-1,0 1 1,0-1 0,0 0 0,0 0-1,0 1 1,0-1 0,0 0 0,0 1 0,0-1-1,0 0 1,0 0 0,0 1 0,0-1-1,0 0 1,0 1 0,1-1 0,-1 0 0,0 0-1,0 1 1,0-1 0,0 0 0,0 0-1,1 1 1,-1-1 0,0 0 0,0 0 0,0 0-1,1 1 1,-1-1 0,0 0 0,0 0-1,1 0 1,-1 0 0,0 1 0,0-1 0,1 0-1,-1 0 1,0 0 0,1 0 0,-1 0-1,0 0 1,0 0 0,1 0 0,-1 0 0,0 0-1,1 0 1,-1 0 0,19-6 386,2-8-418,-1-1-1,30-29 1,-25 22-2361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6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1010 19399,'0'0'4598,"14"-5"-4620,-5 3 17,2-2 3,0 0-1,0 0 1,0-1 0,0-1-1,-1 0 1,0 0 0,12-10-1,10-13 57,-1-2-1,35-45 1,47-75 210,-88 116-223,-1 0 111,-2-2 0,-1 0 1,-2-1-1,15-43 0,-12 18 382,24-121 0,-40 154-64,-2-1 0,2-52 0,-6 82-446,0 1-1,0-1 0,0 1 1,0 0-1,0-1 0,0 1 0,0-1 1,0 1-1,0-1 0,0 1 1,0 0-1,0-1 0,0 1 1,-1-1-1,1 1 0,0 0 0,0-1 1,0 1-1,0 0 0,-1-1 1,1 1-1,0 0 0,0-1 0,-1 1 1,0-1-1,-6 7 527,-7 19-146,-5 23-186,2 1-1,3 0 0,-13 77 0,-6 158 503,31-267-662,1 10 126,1 0 0,1 0-1,1-1 1,1 1 0,14 51 0,-17-78-180,0 1 1,0-1-1,0 1 1,0-1-1,0 1 1,1-1-1,-1 0 1,0 1 0,0-1-1,0 1 1,0-1-1,1 0 1,-1 1-1,0-1 1,0 1-1,1-1 1,-1 0-1,0 1 1,1-1-1,-1 0 1,0 0-1,1 1 1,-1-1 0,0 0-1,1 0 1,-1 0-1,1 1 1,-1-1-1,0 0 1,1 0-1,-1 0 1,1 0-1,-1 0 1,1 0-1,14-9 265,9-21 97,-24 30-366,42-63 0,76-86 0,-115 146 0,0-1 0,0 1 0,0 1 0,0-1 0,1 0 0,4-2 0,-7 4 0,0 1 0,0 0 0,-1 0 0,1-1 0,0 1 0,0 0 0,0 0 0,-1 0 0,1 0 0,0 0 0,0 0 0,0 0 0,0 0 0,-1 0 0,1 0 0,0 0 0,0 1 0,0-1 0,-1 0 0,1 0 0,0 1 0,0-1 0,-1 1 0,1-1 0,0 1 0,-1-1 0,1 1 0,-1-1 0,1 1 0,0-1 0,-1 1 0,1 0 0,-1-1 0,0 1 0,1 0 0,-1 0 0,1-1 0,-1 1 0,0 0 0,0 0 0,1 0 0,4 12 0,1 0 0,1-1 0,0 0 0,0-1 0,1 0 0,11 12 0,-12-15 0,1 1 0,1-1 0,0-1 0,0 0 0,0 0 0,1 0 0,15 6 0,-21-11 0,0 0 0,0-1 0,0 0 0,1 0 0,-1 0 0,0 0 0,1-1 0,-1 1 0,0-1 0,1 0 0,-1-1 0,0 1 0,1-1 0,-1 0 0,0 0 0,0 0 0,1 0 0,-1-1 0,0 0 0,0 0 0,-1 0 0,1 0 0,4-4 0,3-2 0,0-1 0,-1 0 0,0-1 0,10-13 0,-17 19 0,0 0 0,0 0 0,0-1 0,0 1 0,-1-1 0,0 1 0,0-1 0,0 0 0,-1 0 0,1 0 0,-1 0 0,0 0 0,-1 0 0,1-7 0,-1 10 0,0 1 0,0 0 0,0 0 0,-1 0 0,1 0 0,0 0 0,0 0 0,-1 0 0,1 1 0,-1-1 0,1 0 0,-1 0 0,1 0 0,-1 0 0,1 0 0,-1 1 0,0-1 0,0 0 0,1 0 0,-1 1 0,0-1 0,0 1 0,0-1 0,-1 0 0,-1 0 0,1 0 0,-1 1 0,1-1 0,-1 1 0,1 0 0,-1-1 0,0 1 0,1 1 0,-6-1 0,-1 2 0,-1 0 0,1 1 0,0 0 0,-13 6 0,15-5 0,1-1 0,0 1 0,0 1 0,0-1 0,1 1 0,-1 0 0,1 0 0,0 1 0,1-1 0,-1 1 0,1 0 0,0 0 0,-5 12 0,7-15 0,1 1 0,0-1 0,0 1 0,0-1 0,0 1 0,0-1 0,1 1 0,-1 0 0,1-1 0,0 1 0,0 0 0,1-1 0,-1 1 0,1-1 0,-1 1 0,1 0 0,0-1 0,1 1 0,-1-1 0,1 0 0,-1 1 0,1-1 0,0 0 0,0 0 0,0 0 0,1 0 0,-1-1 0,1 1 0,3 3 0,4 0 0,0 1 0,0-1 0,0-1 0,1 0 0,-1 0 0,1-1 0,1 0 0,-1-1 0,0-1 0,1 1 0,-1-2 0,16 1 0,8-1 0,0-2 0,64-9 0,-92 9 94,0-1 1,0 0-1,0 0 1,-1 0-1,1-1 1,-1 0-1,0 0 0,9-7 1,-10 7-893,0-1 1,0 0 0,-1-1-1,1 1 1,3-6-1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29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0 9040,'0'0'1105,"-9"12"-657,-42 53 226,3 2 0,3 2 0,2 2 0,5 1 0,2 3 0,-43 128 1,75-189-492,0 0 1,1 0 0,1 0 0,0 0 0,1 0 0,1 29 0,0-37-113,1-1 0,0 1 0,0 0 0,1-1 0,0 0 0,0 1 0,0-1 0,0 0 0,1 0 0,0 0-1,0 0 1,0-1 0,1 1 0,-1-1 0,1 0 0,0 0 0,0 0 0,1 0 0,-1-1 0,8 5 0,-3-4-1,0 0 1,0 0-1,0-1 0,0 0 1,1-1-1,-1 0 0,1 0 1,0-1-1,0 0 1,-1-1-1,1 0 0,0-1 1,0 0-1,10-2 0,-3-1-481,1 0-1,-1-1 0,0-1 1,-1-1-1,31-16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30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9440,'0'0'457,"10"6"11,71 41 613,134 102 1,-192-130-898,0 0-1,-2 2 1,0 1 0,-2 0-1,0 2 1,-1 0 0,-2 1 0,-1 0-1,0 1 1,12 34 0,-18-35 103,-1 1 1,-2-1-1,0 1 0,1 30 1,-5-40-66,-2 1 1,0-1 0,-1 1 0,-1-1 0,0 0 0,-1 0 0,-10 29 0,5-22 202,-2 0 1,0-1-1,-24 37 0,30-52-302,0-1 0,0 0 0,-1-1 1,0 1-1,0-1 0,0 0 0,-1 0 0,0 0 0,0-1 0,0 0 0,0 0 0,-1 0 0,1-1 0,-1 0 0,0 0 0,-13 3 0,19-6-165,0 0 0,0 0-1,0 0 1,0 0 0,0-1 0,0 1-1,0 0 1,0 0 0,0 0 0,0-1-1,0 1 1,1-1 0,-1 1 0,0 0-1,0-1 1,0 1 0,0-1 0,1 0 0,-1 1-1,0-1 1,1 0 0,-1 0 0,0 1-1,1-1 1,-1 0 0,1 0 0,-1 0-1,1 1 1,-1-3 0,0 2-980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32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4912,'0'0'12466,"2"18"-11927,-1-4-426,2 25 331,-3 50 0,-3 9 937,12 120 1,-7-134 464,2-78-912,-5-5-398,-1-1-564,1-6-2187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3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10152,'0'0'3289,"11"3"-2641,21 3-104,1-1 0,-1-1 1,1-2-1,53-3 0,259-52 2726,-324 49-3055,6 0 541,1 1-1,43 1 1,-78 5-318,7-3-436,0 1 0,0-1 0,0 0 0,-1 0 1,1 0-1,0 0 0,0 0 0,0 0 0,0 1 0,-1-1 0,1 0 0,0 0 0,0 0 0,0 0 0,-1 0 0,1 0 0,0 0 0,0 0 1,0 0-1,0 0 0,-1 0 0,1 0 0,0 0 0,0 0 0,0 0 0,-1 0 0,1 0 0,0 0 0,0 0 0,0 0 0,-1 0 1,1-1-1,0 1 0,0 0 0,0 0 0,0 0 0,-1 0 0,1 0 0,0 0 0,0-1 0,0 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34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2 4416,'0'0'4938,"-13"-1"-4492,-1 1-239,-1 0 0,1 0 1,-1 2-1,1 0 0,0 0 1,0 1-1,0 1 0,0 1 1,-15 6-1,13-2 208,0 1 0,1 1 0,0 0 0,0 1 1,-16 18-1,23-22-138,0 1 0,1-1 1,1 2-1,-1-1 0,2 1 1,-1 0-1,1 0 0,0 0 1,1 1-1,-3 13 0,6-18-142,0-1-1,1 0 1,-1 1-1,1-1 1,1 1-1,-1-1 1,1 1-1,0-1 1,0 0-1,0 0 1,1 1-1,0-1 1,3 7-1,-4-10-80,0 0 0,1 0-1,-1 1 1,1-1 0,-1 0-1,1 0 1,0-1 0,0 1-1,0 0 1,0-1 0,0 1-1,0-1 1,0 1 0,0-1-1,0 0 1,1 0 0,-1 0-1,1 0 1,-1-1 0,1 1-1,-1 0 1,1-1-1,-1 0 1,1 0 0,-1 0-1,1 0 1,-1 0 0,1 0-1,0 0 1,4-2 0,1-1 21,1 0-1,0 0 1,-1-1 0,1 0 0,-1-1 0,0 0-1,-1 0 1,1 0 0,-1-1 0,10-10 0,-1-2 112,-1 0 0,25-39 0,-36 52-102,-1-1 0,0 0 0,-1-1 0,1 1 1,-1 0-1,0-1 0,-1 1 0,2-9 0,-3 15-9,-5 21 354,-24 66 42,-22 111 0,13-12 65,-17 107 894,45-249-393,23-82-1111,-4 8-268,6-16-307,-6 22-2828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35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84 5520,'0'0'6429,"-3"17"-5666,-36 272 2286,33-213-1187,3 1 1,13 136 0,-10-209-1558,1 12 527,-1-16-812,0 1 1,0-1-1,0 0 0,0 0 0,0 0 1,0 0-1,0 1 0,-1-1 0,1 0 1,0 0-1,0 0 0,0 0 0,0 1 0,0-1 1,0 0-1,0 0 0,1 0 0,-1 1 1,0-1-1,0 0 0,0 0 0,0 0 1,0 0-1,0 1 0,0-1 0,0 0 1,0 0-1,0 0 0,0 0 0,1 0 0,-1 1 1,0-1-1,0 0 0,0 0 0,0 0 1,0 0-1,1 0 0,-1 0 0,0 0 1,0 0-1,0 0 0,0 1 0,1-1 1,-1 0-1,0 0 0,0 0 0,0 0 0,1 0 1,-1 0-1,0 0 0,0 0 0,0 0 1,0 0-1,1 0 0,-1-1 0,1-1 59,0-1-1,0 1 1,0-1-1,0 0 0,-1 0 1,1 1-1,-1-1 1,0 0-1,0 0 1,0-3-1,0 1-6,-7-187 603,0 93-369,-5-32 12,0 9 30,11 116-330,1 0 0,0 0 1,0 0-1,0 0 1,1 0-1,0-1 0,0 1 1,0 0-1,1 1 1,0-1-1,0 0 1,1 0-1,0 1 0,0 0 1,0-1-1,0 1 1,1 0-1,0 0 1,0 1-1,0-1 0,1 1 1,-1 0-1,1 0 1,0 1-1,0-1 0,7-2 1,2-3-8,1 1-1,0 1 1,0 1 0,1 0 0,0 1 0,0 1-1,0 0 1,0 1 0,1 1 0,0 0 0,-1 1 0,1 1-1,-1 1 1,1 0 0,0 2 0,-1-1 0,0 2-1,28 9 1,-38-11-5,-1 1 0,1 0 0,0 0 0,-1 0 0,0 0 0,0 1 0,0 0 0,0 0 0,0 0 0,-1 1-1,0 0 1,0 0 0,5 7 0,-7-8 6,0 0 0,0 0 1,-1 0-1,0 0 0,1 0 0,-2 0 0,1 1 0,0-1 0,-1 0 0,0 1 0,1-1 1,-2 0-1,1 0 0,-1 1 0,1-1 0,-1 0 0,0 0 0,0 0 0,-1 0 0,-2 6 0,-4 7 30,-1-1-1,-1 0 0,0-1 0,-1 0 1,-1-1-1,0 0 0,-1 0 0,0-2 0,-1 1 1,0-2-1,-23 14 0,4-2 53,22-14-27,0-1 0,-1-1 0,1 0 0,-1 0 0,0-1 1,-1-1-1,-20 7 0,32-12-49,0 0-1,0 0 1,0 0 0,0 0 0,0 0 0,0 0-1,0 1 1,0-1 0,1 0 0,-1 1 0,0-1 0,0 1-1,0-1 1,0 1 0,1-1 0,-1 1 0,0 0-1,0-1 1,1 1 0,-1 0 0,0-1 0,1 1-1,-1 0 1,1 0 0,-1 0 0,1 0 0,-1 1-1,21 3 207,23 10-254,72 35-1,-67-28-4,-45-20 33,1 0 0,-1 0 0,1 0 0,-1 0 0,0 0-1,1 1 1,-1-1 0,0 1 0,-1 0 0,1 0 0,0 0 0,2 5-1,-4-6 1,0 0 0,0 1 0,0-1-1,-1 0 1,1 0 0,0 1 0,-1-1-1,0 0 1,0 1 0,0-1 0,0 1-1,0-1 1,0 0 0,0 1 0,-1-1-1,1 0 1,-1 1 0,0-1-1,0 0 1,0 0 0,0 0 0,-2 4-1,-2 2 11,-1 0-1,-1 0 0,1-1 1,-1 0-1,-1 0 0,1-1 0,-1 0 1,0 0-1,-15 8 0,8-6 18,-1 0 0,0-1-1,-1-1 1,-27 8-1,12-8 38,-1-2 0,1-1 0,-1-1 0,0-1 0,-40-6 0,69 5-101,0-1-1,0 0 0,1 1 0,-1-1 0,1-1 1,-1 1-1,1 0 0,-1-1 0,1 0 0,0 0 1,0 0-1,-5-4 0,8 6 5,0 0-1,0 0 1,-1 0 0,1 0-1,0 0 1,0 0 0,0 0-1,0-1 1,0 1 0,0 0-1,0 0 1,0 0 0,0 0-1,0 0 1,0 0-1,-1 0 1,1-1 0,0 1-1,0 0 1,0 0 0,0 0-1,0 0 1,0 0 0,0 0-1,0-1 1,0 1 0,0 0-1,0 0 1,0 0-1,0 0 1,0 0 0,1-1-1,-1 1 1,0 0 0,0 0-1,0 0 1,0 0 0,0 0-1,0 0 1,0 0 0,0-1-1,0 1 1,0 0 0,0 0-1,1 0 1,-1 0-1,0 0 1,0 0 0,0 0-1,0 0 1,0 0 0,0 0-1,1 0 1,-1 0 0,0 0-1,0 0 1,0 0 0,0-1-1,0 1 1,0 0-1,1 0 1,-1 1 0,0-1-1,0 0 1,0 0 0,0 0-1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41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0 4120,'0'0'11106,"-11"2"-10643,-4 1-164,1 1 0,-1 0-1,1 1 1,0 0 0,0 1 0,0 0 0,-15 11-1,23-12-58,-4 2 207,1 0 0,0 1 0,0 0 0,-14 16 0,-8 11 215,26-31-601,1 0 0,-1 1 0,1 0 0,0 0 0,0 0 0,0 1 0,1-1 0,0 1 0,0 0 0,0 0 0,1 0 0,-3 10 0,3-11-3,1 1 0,0 0 0,1 0-1,-1 0 1,1 0 0,0 0 0,1 6 0,0-10-44,0 0 0,-1 1 0,1-1 1,0 0-1,0 0 0,0 0 0,1 0 0,-1 0 0,0-1 0,1 1 0,-1 0 0,1 0 0,-1-1 0,1 1 0,0-1 0,0 0 1,0 1-1,0-1 0,0 0 0,0 0 0,4 1 0,-1 0 9,0-1 0,-1 0-1,1-1 1,0 1 0,0-1 0,0 0 0,0 0 0,0 0-1,0-1 1,0 1 0,5-3 0,-1 1 8,-1 0-1,1-1 1,-1 0 0,0-1 0,10-5 0,-8 2-5,0 0 0,0-1 0,-1 0 0,0-1 1,0 0-1,-1 0 0,0-1 0,0 0 0,-2 0 1,1-1-1,-1 1 0,0-2 0,-1 1 0,-1 0 1,0-1-1,4-18 0,-8 26 56,0 0 0,-1 0 0,1 0 0,-1-1-1,0 1 1,-2-6 0,-9 47 333,2 16-243,-19 129 503,28-170-561,1-1 1,3 20 0,0 20 278,2 23 328,-4-58-558,0-13-139,-1-1 0,0 0 1,0 1-1,0-1 0,0 0 0,0 1 1,-1-1-1,1 0 0,0 1 0,-2 2 0,-3 24 128,5-25-142,-1 0 1,1 0-1,-1 0 0,1 0 1,-1-1-1,-1 1 0,1 0 1,0 0-1,-3 3 0,3-5-29,-2 2-47,1-1 1,0 1 0,0-1 0,1 1-1,-1 0 1,1 0 0,-1 0 0,0 7 0,2-10-179,5-15-1210,4-7 549,-6 14-2164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42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6128,'0'0'7561,"11"0"-6929,177-11 1023,93-11 131,-50 23-445,-147 1-757,39 1 694,-120-2-1139,0-1 1,0 1 0,0-1-1,0 1 1,0 0 0,0 0 0,5 3-1,-5-1 401,-17-8-1081,8 2-2477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45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5320,'0'0'9964,"0"14"-9407,-10 176 1905,8-162-1331,2 47 0,5-53-89,-5-22-1028,1 0 0,-1 1 1,0-1-1,0 0 0,0 0 1,0 0-1,0 0 0,0 0 1,0 0-1,0 1 1,0-1-1,1 0 0,-1 0 1,0 0-1,0 0 0,0 0 1,0 0-1,0 0 0,0 0 1,1 0-1,-1 0 0,0 0 1,0 0-1,0 0 1,0 0-1,0 0 0,1 0 1,-1 0-1,0 0 0,0 0 1,0 0-1,0 0 0,1 0 1,-1 0-1,0 0 1,0 0-1,0 0 0,0 0 1,0 0-1,0 0 0,1 0 1,6-13 321,25-77 43,-22 58-250,1 1-1,25-49 1,-32 74-106,0 1 0,0-1 0,1 1 0,-1 0 0,1 0 0,0 0 0,1 1-1,-1-1 1,1 1 0,0 1 0,0-1 0,0 1 0,10-4 0,-13 6-6,0 0 1,0 0-1,0 0 1,0 0-1,0 1 1,1-1 0,-1 1-1,0-1 1,0 1-1,1 0 1,-1 1-1,0-1 1,0 0-1,0 1 1,1 0-1,-1 0 1,0 0-1,0 0 1,0 0-1,0 1 1,0-1 0,-1 1-1,1 0 1,0 0-1,-1 0 1,1 0-1,-1 0 1,0 1-1,1-1 1,1 3-1,0 3 33,1 0 0,-1 1 0,0-1-1,-1 1 1,0 0 0,0 0 0,-1 0 0,2 15-1,-1 8 478,-2 35 0,19-89 115,74-94-383,-92 113-253,1 1-1,-1-1 1,0 1 0,0 0-1,1 0 1,0 0 0,-1 0-1,1 0 1,0 1 0,0-1 0,0 1-1,0 0 1,0 0 0,0 0-1,0 0 1,0 0 0,5 0-1,-5 1 8,0 1-1,1-1 0,-1 1 0,0-1 0,0 1 0,0 0 0,0 0 1,0 1-1,0-1 0,0 1 0,-1-1 0,1 1 0,0 0 0,3 3 0,2 3 37,0 1-1,-1-1 0,-1 1 0,1 0 0,-1 1 0,-1-1 0,1 1 0,5 16 0,-8-14 26,0 0 0,-1-1 0,0 1-1,-1 0 1,0 0 0,-1 0 0,0 0 0,-4 22 0,0 24 502,4-56-543,0-1-24,1-1 0,-1 1 1,0-1-1,0 0 0,0 1 0,0-1 0,0 0 0,0 1 0,0-1 0,0 1 0,0-1 0,-1 0 0,1 1 0,0-1 0,0 0 0,0 1 0,0-1 0,0 0 1,-1 1-1,1-1 0,0 0 0,0 1 0,-1-1 0,1 0 0,0 1 0,0-1 0,-1 0 0,18-32-872,-2 6-3002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48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5120,'0'0'15074,"10"7"-14802,-5-3-237,0-1 1,1 0-1,0 1 0,0-2 1,0 1-1,0-1 0,0 0 1,0 0-1,0 0 0,1-1 1,-1 0-1,1-1 0,11 1 1,324-16 3236,-335 19-2761,-7-4-504,0 0 0,1 0 1,-1 0-1,0 1 0,0-1 0,0 0 0,0 0 0,0 0 0,0 0 0,0 0 1,0 0-1,0 0 0,0 0 0,0 0 0,1 0 0,-1 1 0,0-1 0,0 0 1,0 0-1,0 0 0,0 0 0,0 0 0,0 0 0,1 0 0,-1 0 0,0 0 1,0 0-1,0 0 0,0 0 0,0 0 0,0 0 0,1 0 0,-1 0 0,0 0 1,0 0-1,0 0 0,0 0 0,0 0 0,0 0 0,0-1 0,1 1 0,-1 0 0,0 0 1,0 0-1,0 0 0,0 0 0,0 0 0,0 0 0,0 0 0,0 0 0,0 0 1,0-1-1,0 1 0,0 0 0,1 0 0,-1 0 0,0 0 0,0 0 0,0 0 1,0 0-1,0-1 0,0 1 0,0 0 0,0 0 0,-5-1-837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7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10 282 14968,'0'0'4329,"10"0"-4280,-6 0-44,4 0 14,1 0 1,-1 0-1,0-1 1,1 0-1,-1 0 1,0-1-1,0 0 1,0-1-1,0 0 1,0 0-1,8-5 1,-4-1 61,0 0 0,-1 0 0,-1-2-1,0 1 1,17-23 0,-22 26-11,-1 1-1,0-1 0,0 0 0,-1 0 0,0 0 1,0 0-1,0-1 0,-1 1 0,0-1 0,-1 1 1,1-1-1,-2 0 0,1-8 0,-1 13-33,0-1 0,-1 0 0,0 1 0,1-1-1,-1 1 1,-1 0 0,1-1 0,0 1 0,-1 0-1,0 0 1,1 0 0,-1 0 0,-1 0 0,-1-3-1,2 5-14,0-1-1,1 1 0,-1 0 1,0-1-1,1 1 0,-1 0 1,0 0-1,0 0 0,0 1 1,0-1-1,0 0 0,0 1 1,0-1-1,0 1 0,0 0 1,0 0-1,0-1 0,0 2 0,0-1 1,-1 0-1,1 0 0,0 0 1,0 1-1,0 0 0,-3 1 1,-6 2 28,0 1 1,0 1-1,1 0 1,0 1-1,0-1 1,1 2-1,0-1 1,0 2-1,1-1 1,0 1 0,0 0-1,1 1 1,0 0-1,1 0 1,0 0-1,0 1 1,1 0-1,1 0 1,0 0-1,0 0 1,1 1-1,1 0 1,0-1 0,0 1-1,1 13 1,1-20-18,0 1-1,0-1 1,0 1 0,1-1 0,0 1 0,0-1 0,1 1 0,-1-1 0,1 0 0,0 0 0,1 0 0,-1 0 0,1 0 0,0-1 0,0 1 0,1-1 0,-1 1-1,1-1 1,0 0 0,0-1 0,0 1 0,1-1 0,-1 0 0,1 0 0,0 0 0,-1 0 0,1-1 0,1 0 0,-1 0 0,0 0 0,0-1 0,1 0-1,-1 0 1,1 0 0,-1-1 0,1 1 0,-1-1 0,1-1 0,-1 1 0,11-3 0,13-6 79,-1-1 0,0-1 0,-1-2 0,0-1 0,27-18 1,1-5 131,68-57 0,2-3 173,-114 89-350,-6 4-7,0 0 1,0 1-1,0-1 1,0 1-1,1 0 1,-1 0-1,1 1 1,0 0-1,0 0 1,12-2-1,-18 4-44,1 0 0,-1 0 0,1 0 1,-1 1-1,0-1 0,1 0 0,-1 1 0,1-1 0,-1 0 0,1 1 0,-1-1 0,0 0 0,1 1 0,-1-1 1,0 0-1,1 1 0,-1-1 0,0 1 0,0-1 0,1 1 0,-1-1 0,0 1 0,0-1 0,0 1 0,0-1 1,0 1-1,1 0 0,1 19 80,-1-15-37,2 23 125,2-1 0,15 50 1,-17-68-145,1 0 1,-1 0 0,2 0-1,-1-1 1,1 0 0,1 0-1,-1 0 1,1 0 0,1-1-1,-1 0 1,1-1 0,8 7-1,9 4 270,1-1-1,41 20 1,-65-36-283,0 1-1,0-1 1,0 0 0,0 1 0,0-1 0,0 0 0,0 0-1,0 1 1,0-1 0,0 0 0,0 0 0,0 0 0,0 0-1,0-1 1,0 1 0,0 0 0,0 0 0,0-1 0,0 1 0,0 0-1,0-1 1,0 1 0,0-1 0,0 1 0,0-1 0,0 0-1,0 1 1,-1-1 0,1 0 0,0 1 0,1-3 0,0 0-690,0-1 1,0 0-1,0 0 1,0 0 0,2-6-1,-4 9 473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52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0 2808,'0'0'6374,"-13"9"-5814,1 0-409,-2 2 85,-1-2 0,0 1 0,-31 12 0,37-18-46,0 0 1,1 0-1,-1 0 0,1 1 0,0 1 1,0-1-1,1 1 0,-1 1 0,1-1 1,1 1-1,-1 0 0,1 1 0,0 0 1,1 0-1,0 0 0,0 0 0,1 1 1,0 0-1,-3 10 0,6-16-135,0 0-1,1 0 0,-1 0 0,1 1 1,0-1-1,0 0 0,0 0 1,0 0-1,0 0 0,1 0 1,-1 0-1,1 0 0,0 0 1,0 0-1,0 0 0,0 0 1,1 0-1,-1-1 0,1 1 0,-1 0 1,1-1-1,0 1 0,0-1 1,0 0-1,1 0 0,-1 0 1,0 0-1,1 0 0,-1 0 1,1-1-1,0 1 0,0-1 1,-1 1-1,1-1 0,4 1 1,2 1 54,-1-1 0,1 0 1,0-1-1,-1 0 0,1 0 1,0-1-1,0 0 1,-1 0-1,1-1 0,0 0 1,13-4-1,-16 4-30,1-2 0,-1 1 0,0-1 0,0 0 0,0 0 1,-1 0-1,1-1 0,-1 0 0,0 0 0,0 0 0,0-1 0,0 0 0,-1 0 0,0 0 0,0 0 0,4-9 0,-3 5 105,-1-1-1,0 0 1,-1 0-1,0 0 0,0-1 1,-1 1-1,-1-1 1,0 1-1,0-17 1,-3 19 403,-1 9-176,-5 15 37,-12 47-167,3 0 0,-13 104 0,17-91-61,-2 68 214,6-42-49,5-55 129,2 48 0,2-77-37,2-10-114,-3-9-362,1 1 0,0 0 0,0 0 0,0 0 0,0 0 0,0 0-1,0 0 1,0 0 0,0 0 0,0 0 0,0 0 0,0 0 0,0-1 0,0 1 0,0 0-1,0 0 1,0 0 0,0 0 0,1 0 0,-1 0 0,0 0 0,0 0 0,0 0-1,0 0 1,0 0 0,0 0 0,0-1 0,0 1 0,0 0 0,0 0 0,0 0 0,0 0-1,0 0 1,0 0 0,0 0 0,0 0 0,1 0 0,-1 0 0,0 0 0,0 0-1,0 0 1,0 0 0,0 0 0,0 0 0,0 0 0,0 0 0,0 0 0,0 0 0,0 0-1,1 0 1,-1 0 0,0 0 0,0 0 0,0 0 0,0 0 0,0 0 0,0 0 0,2-6-258,0-1 0,1 1 0,-1-1 1,8-11-1,-5 10-2479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5:53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94 127 8840,'0'0'1896,"2"15"-1475,5 38 405,-2 92 0,-5-52 875,5 0 0,23 141-1,-26-191-353,-3-25 618,1-18-1925,1 0 0,-1 0-1,0 0 1,1 0 0,-1 0-1,0 0 1,0 0 0,1 0 0,-1-1-1,0 1 1,0 0 0,1 0-1,-1 0 1,0-1 0,0 1 0,1 0-1,-1 0 1,0 0 0,0-1-1,0 1 1,0 0 0,1-1 0,-1 1-1,0 0 1,0 0 0,0-1-1,0 1 1,0 0 0,0-1 0,0 1-1,0-1 1,8-117 1007,-1 37-747,-6 21 86,-3 0 1,-16-110 0,14 142-167,-1-56-1,5 72-166,1 0 0,0 1 0,0-1 0,2 0 0,-1 1 0,1-1-1,8-16 1,-8 23-34,0 0-1,0 0 0,1 1 0,-1-1 1,1 1-1,0 0 0,1 0 1,-1 0-1,1 1 0,6-4 1,4-2 27,0 0 0,18-6 0,-21 11-26,-1 0-1,0 1 1,1 0-1,0 1 1,0 1-1,0 0 1,-1 0-1,1 1 1,0 0-1,14 3 0,-17-2 8,0 1 0,-1 0 0,1 0 0,0 1 0,-1 0 0,0 1 0,0 0 0,0 0-1,0 0 1,0 1 0,-1 0 0,0 1 0,12 12 0,-15-14-5,-1 1 1,0 0-1,0 0 1,-1 0 0,0 0-1,0 1 1,0-1-1,0 1 1,-1-1-1,0 1 1,0-1-1,-1 1 1,1 0-1,-1-1 1,0 1-1,-1 0 1,1-1 0,-1 1-1,-2 6 1,0 0 19,0 1 0,-2 0 0,1-1 0,-1 0 0,-1 0 1,0-1-1,-10 15 0,-2-5 55,-1 0-1,-1-1 1,0-2 0,-1 0 0,-40 26 0,-2 2 207,61-45-283,0 1-1,1-1 1,-1 1-1,0-1 1,1 1-1,-1 0 1,1 0-1,-3 3 1,4-4-15,0-1-1,0 1 1,0 0 0,-1-1-1,1 1 1,0-1 0,0 1-1,0-1 1,0 1 0,0-1-1,0 1 1,0-1 0,0 1-1,0 0 1,0-1-1,0 1 1,1-1 0,-1 1-1,0-1 1,0 1 0,1-1-1,-1 1 1,0-1 0,1 1-1,2 2 1,0-1-1,1 1 1,-1-1-1,1 0 0,-1 0 1,1 0-1,0-1 0,6 3 1,96 27-47,-76-24 8,-1 1 1,0 2 0,50 24-1,-71-30 12,0 1 1,-1 1-1,1-1 0,-1 1 1,0 0-1,6 9 1,-11-13 14,0 0 0,0 0 1,-1 0-1,1 1 1,-1-1-1,0 0 1,1 1-1,-1-1 1,0 1-1,0-1 1,-1 1-1,1-1 1,0 1-1,-1 0 1,0-1-1,0 1 1,0 0-1,0 0 1,0-1-1,0 1 1,0 0-1,-1-1 1,0 1-1,1-1 1,-3 5-1,-5 7 19,0-1 0,-1 1 0,-1-2 0,0 1 0,-1-1 0,0-1 0,-1 0 0,0 0 0,-1-1 0,0-1 0,0 0 0,-30 14 0,21-13 34,-2-1-1,1 0 1,-1-2-1,0-1 1,0-1-1,-1-1 1,-45 1-1,54-4-29,-11 0 2,0-1 0,-1-1 0,1-1 0,-48-11 0,73 13-46,-1-1-1,1 0 1,-1 0-1,1 0 0,-1-1 1,1 1-1,0-1 1,0 1-1,-1-1 0,1 0 1,0 1-1,1-1 1,-1 0-1,0 0 0,0-1 1,1 1-1,-1 0 1,1 0-1,0-1 0,0 1 1,0-1-1,0 1 0,0-1 1,0 0-1,1 1 1,-1-1-1,1 0 0,0 1 1,0-1-1,0 0 1,0 1-1,0-1 0,1 0 1,-1 1-1,1-1 1,-1 0-1,1 1 0,0-1 1,0 1-1,3-5 0,13-18-3807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7:16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613 1 5016,'0'0'8809,"1"11"-8360,1-2-331,-2-5-70,1 1 1,0-1-1,-1 0 0,0 1 1,0-1-1,0 0 0,0 1 1,-1-1-1,0 0 0,0 0 1,0 1-1,0-1 0,-1 0 1,-3 7-1,-7 7 246,-1-1 1,0-1 0,-1 0-1,-24 20 1,2 0 44,-32 32 198,16-17 298,-88 111 1,131-150-742,-72 109 899,67-97-752,2 0-1,0 1 0,-11 37 0,4-2 251,4 1 0,-16 117 0,29-144-342,0-1 0,3 1-1,0 0 1,2 0 0,2-1 0,1 0 0,11 36 0,17 25 413,4-2 0,83 147 0,-81-159 64,-3 2 0,33 112-1,-58-172-472,-12-21-152,1-1 0,-1 1 1,1-1-1,-1 1 0,1-1 0,-1 1 0,1-1 0,0 1 0,-1-1 1,1 1-1,0-1 0,-1 0 0,1 0 0,0 1 0,0-1 1,-1 0-1,1 0 0,1 0 0,1 0-13,-1-1 1,1 0-1,-1 0 1,0 0-1,1 0 1,-1 0-1,0-1 1,1 1-1,-1-1 1,0 1-1,0-1 0,0 0 1,0 0-1,2-3 1,26-27-3541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03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22 221 4512,'0'0'5109,"-3"11"-4145,-9 31-51,6-25 2835,14-24-2852,13-6-535,1 0 0,0 1 0,1 1 0,0 1 0,1 1 0,0 1 0,43-8 0,-61 15-218,0 0 0,0 1 0,-1 0 1,1 0-1,0 1 0,0-1 0,-1 1 0,12 3 0,-15-3-62,1 0 0,-1 0 0,1 0-1,-1 0 1,0 1 0,1-1 0,-1 1 0,0-1 0,0 1-1,0 0 1,0 0 0,-1 0 0,1 0 0,0 0 0,-1 0 0,1 0-1,-1 1 1,0-1 0,0 0 0,0 1 0,1 2 0,6 32 421,-2-1-1,2 42 1,0 3 159,-8-76-592,1 0 0,0-1 0,0 1 0,1-1 0,-1 1 0,1-1 0,0 0-1,0 1 1,1-1 0,3 5 0,-5-7-41,1-1 0,-1 0 0,0 1 0,1-1 0,-1 0-1,1 0 1,-1 0 0,1 0 0,-1 0 0,1 0 0,0 0 0,-1-1 0,1 1 0,0 0-1,0-1 1,0 0 0,-1 1 0,1-1 0,0 0 0,0 0 0,0 0 0,0 0 0,0 0-1,-1-1 1,1 1 0,0 0 0,0-1 0,3-1 0,4-1 18,0 0 1,0-1-1,0-1 1,-1 1-1,1-1 0,-1-1 1,0 0-1,-1 0 1,0 0-1,0-1 1,0 0-1,0 0 0,-1-1 1,-1 0-1,1 0 1,7-16-1,4-15 60,-1-2-1,-2 0 0,11-54 1,-21 78-57,-2-1 0,1-27 1,-3 33-23,0-1 1,1 1 0,1-1-1,0 1 1,0 0-1,7-17 1,-8 27-22,-1 1 0,1 0 1,-1 0-1,1 0 0,0-1 1,0 1-1,0 0 0,0 0 1,0 0-1,0 0 0,0 1 1,0-1-1,0 0 0,0 0 1,0 0-1,0 1 0,1-1 1,-1 1-1,0-1 0,0 1 1,1-1-1,-1 1 0,0 0 1,3 0-1,2 0 16,0 0 1,0 0-1,0 1 1,9 2-1,-2 0-2,19 5 82,44 16-1,-47-13 97,60 12 0,-48-19 337,-40 0-908,-1-1 0,1 1-1,-1 0 1,1-1 0,-1 1 0,-1 7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03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7328,'0'0'5680,"11"5"-4991,-1 0-492,-1 0-9,0-1 0,0-1 0,1 1-1,-1-1 1,12 1 0,2 2 639,0 1-1,43 20 1,-62-25-661,-1 0 1,1 0-1,-1 1 1,1 0-1,-1 0 1,0 0-1,0 0 1,0 0-1,0 0 1,3 7-1,18 39 794,-13-22-499,-6-16-171,0 1-1,3 17 1,-7-20 24,2 0-1,-1 0 1,2-1-1,-1 1 1,1-1-1,5 10 1,-8-16-290,1 0 0,-1-1 0,0 1 0,1 0 1,-1 0-1,1-1 0,-1 1 0,1-1 0,0 1 1,0-1-1,-1 0 0,1 0 0,0 0 0,0 0 1,0 0-1,0 0 0,0 0 0,1-1 0,-1 1 1,0-1-1,0 0 0,0 1 0,1-1 0,-1 0 1,0 0-1,0 0 0,0-1 0,1 1 0,-1 0 1,0-1-1,0 0 0,0 1 0,0-1 0,0 0 1,0 0-1,0 0 0,0 0 0,0-1 0,2-1 1,19-13-3505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04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793 1 9944,'0'0'505,"-10"6"-110,-607 355 4669,587-344-4724,-79 51 1449,92-57-1307,8-2 353,13-6 29,12-4-2859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7:16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 6520,'0'0'1908,"13"2"-1174,-9-2-676,4 1 78,0 0 0,0 1-1,0 0 1,0 0 0,-1 1 0,1 0-1,0 0 1,-1 1 0,0 0 0,0 0-1,10 8 1,5 8 583,-2 1-1,36 44 1,27 55 802,-69-100-1318,45 69 836,-4 3 0,-4 2 1,56 144-1,-93-194-825,-2 0 0,-1 1 0,-2 1 0,-3-1 0,-1 1 0,-3 0 0,-1 0-1,-3 0 1,-1 0 0,-2 0 0,-3-1 0,-1 1 0,-3-2 0,-1 0 0,-2 0 0,-2-1 0,-35 61 0,18-48 105,-2-3 0,-3 0 0,-83 84 0,62-79 53,-2-3 0,-109 72 0,118-89-262,33-21-142,-2-2 1,0-1 0,-26 12 0,36-22-3225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6824,'0'0'12610,"7"12"-12269,-3-6-278,6 8 187,-2 0-1,0 0 1,-1 1-1,9 22 1,-5 0 172,4 10 366,15 87-1,-29-129-697,4 28 359,-5-31-377,1-1 1,-1 1 0,1 0-1,-1 0 1,1 0-1,0-1 1,0 1 0,0 0-1,0-1 1,0 1 0,0-1-1,2 4 1,-2-6-51,0 1 0,0 0 0,-1-1 0,1 1-1,0-1 1,0 1 0,-1-1 0,1 1 0,0-1 0,-1 1 0,1-1 0,-1 0 0,1 1 0,-1-1-1,1 0 1,-1 1 0,1-1 0,-1 0 0,0 0 0,1-1 0,14-30 243,16-47 0,-24 56-161,2 0 0,0 1-1,2-1 1,0 2-1,18-26 1,-27 44-65,1 1 0,-1-1 1,1 0-1,-1 1 0,1 0 1,0 0-1,3-3 0,-6 5-31,1 0-1,0-1 1,-1 1-1,1 0 1,-1 0-1,1 0 1,0-1-1,-1 1 1,1 0-1,0 0 1,-1 0 0,1 0-1,0 0 1,-1 0-1,1 0 1,0 0-1,-1 0 1,1 0-1,0 1 1,-1-1-1,1 0 1,0 0-1,-1 1 1,1-1-1,-1 0 1,1 1 0,-1-1-1,1 1 1,-1-1-1,1 0 1,-1 1-1,1-1 1,-1 1-1,1-1 1,-1 1-1,0 0 1,1-1-1,-1 1 1,0-1-1,0 1 1,1 1 0,3 9 24,0 1 0,-1-1 0,0 1 0,1 14 1,5 20 62,13 36 151,-22-81-238,0 0 0,0-1 0,0 1 0,0 0 0,1-1-1,-1 1 1,0-1 0,0 1 0,1 0 0,-1-1 0,1 1 0,-1-1-1,0 1 1,1-1 0,-1 1 0,1-1 0,-1 0 0,1 1 0,-1-1 0,1 1-1,-1-1 1,1 0 0,0 0 0,-1 1 0,1-1 0,-1 0 0,2 0-1,-1 0 1,0 0 0,0 0-1,0-1 1,0 1 0,0 0-1,0-1 1,0 1 0,0-1-1,0 1 1,0-1 0,-1 1-1,1-1 1,0 0 0,0 0-1,0 0 1,6-7 26,0 0 0,9-17 0,-10 16-4,2-3 1,14-20 80,30-33 0,-45 57-72,1 0-1,1 0 0,-1 0 0,1 1 0,0 1 1,1 0-1,-1 0 0,20-8 0,-27 13-30,0 0-1,1 1 1,-1-1 0,1 0-1,-1 1 1,1 0 0,-1 0-1,1-1 1,-1 1 0,1 1-1,-1-1 1,1 0-1,-1 1 1,1-1 0,-1 1-1,0 0 1,5 1 0,-4 0-1,1 1 0,-1-1 0,0 1-1,0-1 1,0 1 0,0 0 0,0 0 0,0 0 0,-1 0 0,3 4 0,3 9 9,0 0-1,-1 1 0,0-1 1,4 19-1,-6-20 1,0 5 51,0 1 0,-1 0 0,-1 0 0,-1 0 0,-1 41 0,-4-48 23,3-13-71,-1 1-1,1-1 0,-1 0 1,1 1-1,0-1 1,-1 1-1,1-1 1,0 1-1,0-1 1,0 1-1,0-1 0,0 1 1,0-1-1,1 1 1,-1-1-1,0 0 1,1 1-1,-1-1 1,2 3-1,5-32-145,-1 3-3734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62 291 5416,'0'0'8162,"-10"2"-7612,-31 5-29,41-7-487,0 0 0,-1 0 0,1 1 0,0-1 0,-1 0 0,1 0 0,0 0 0,-1 0 0,1 0 0,0 0 0,-1 0 0,1 0 0,0 0 0,-1-1 0,1 1 0,0 0 0,-1 0 0,1 0 0,0 0 0,0 0 0,-1 0 0,1-1 0,0 1 0,-1 0 0,1 0 0,0 0 0,0-1 0,0 1 0,-1 0 0,1 0 0,0-1 0,0 1 0,0 0 0,-1-1 0,1 1 0,0 0 0,0 0 0,0-1 0,0 1 0,0 0 0,0-1 0,0 1 0,0 0 0,0-1 0,0 1 0,0 0 0,0-1 0,0 1 0,0 0 0,0-1 0,0 1 0,0 0 0,0-1 0,9-19 612,-7 16-535,4-9 140,1 0 1,1 0-1,0 1 0,1 0 1,0 0-1,1 1 0,0 0 1,1 0-1,0 1 0,1 1 1,18-12-1,-29 20-209,1 0 0,0 0 0,-1 1 0,1-1 0,0 0 0,0 1 0,-1-1-1,1 1 1,0 0 0,0-1 0,0 1 0,0 0 0,0 0 0,0 0 0,-1 1 0,1-1 0,0 0 0,0 1 0,0-1 0,-1 1-1,1 0 1,0-1 0,0 1 0,-1 0 0,1 0 0,-1 0 0,1 0 0,-1 0 0,1 1 0,-1-1 0,0 0 0,1 1 0,-1-1-1,0 1 1,0-1 0,0 1 0,0 0 0,1 2 0,2 4 45,-1 0 0,0 0 0,0 0 1,-1 0-1,0 1 0,0 0 0,0 9 0,1 10 64,31 243 1659,-32-266-1764,-1 0 0,1 0 0,0 0 0,0 0 1,0-1-1,1 1 0,0-1 0,0 1 0,0-1 0,0 0 0,1 0 0,0 0 0,-1-1 0,1 1 0,1-1 0,-1 0 0,0 0 0,7 3 0,-8-5-17,1 1-1,-1-1 1,1 0-1,-1 1 0,1-2 1,0 1-1,-1 0 0,1-1 1,0 0-1,0 0 1,-1 0-1,1 0 0,0 0 1,0-1-1,-1 0 0,1 0 1,-1 0-1,1 0 1,0 0-1,-1-1 0,0 1 1,1-1-1,-1 0 0,0 0 1,0-1-1,5-3 1,-1-2 21,0 0 1,-1 0 0,0 0 0,0-1 0,-1 0 0,0 0-1,0 0 1,-1-1 0,5-18 0,1-9 115,5-49 1,-13 74-129,7-50 228,-3 0 0,-3 0-1,-5-69 1,2 130-236,0 0 0,0 0-1,-1 0 1,1 0 0,0 1-1,0-1 1,0 0 0,0 0-1,0 0 1,0 0 0,1 0-1,-1 0 1,0 0 0,0 0-1,1 0 1,-1 0 0,1 0-1,-1 0 1,1 0 0,0-1-1,0 2 4,0 0-1,0 0 1,0 0-1,0 0 1,0 0-1,0 0 1,0 0-1,1 1 0,-1-1 1,0 0-1,0 1 1,0-1-1,-1 0 1,3 2-1,7 2-43,68 29 300,-55-22-199,0-1-1,49 13 0,-5-13 293,-39-9-4641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7528,'0'0'7505,"11"-5"-6882,-9 4-591,11-5 273,0 0 0,0 2 1,1-1-1,-1 2 0,23-4 0,2 1 606,-28 3-600,1 1 0,0 1-1,-1 0 1,21 0 0,-29 2-237,1-1 1,0 1 0,0-1-1,-1 1 1,1 0 0,0 0-1,-1 0 1,1 0 0,-1 0-1,1 1 1,-1-1 0,0 1-1,0 0 1,0-1 0,1 1-1,-2 0 1,1 0-1,0 0 1,0 1 0,-1-1-1,1 0 1,-1 1 0,2 3-1,3 6 102,-1 0-1,-1 1 0,0-1 0,-1 1 1,0 0-1,-1 0 0,0 0 0,-1 16 1,6 81 1208,-7-108-1291,0 1 0,1 0 1,-1-1-1,1 1 0,0 0 1,0-1-1,0 1 0,0-1 1,0 1-1,0-1 1,1 1-1,-1-1 0,1 0 1,-1 0-1,1 0 0,0 0 1,0 0-1,0 0 0,4 2 1,-4-3-79,0 0-1,0-1 1,0 0 0,0 1 0,0-1-1,0 0 1,0 0 0,0 0 0,0 0 0,0 0-1,0-1 1,0 1 0,0 0 0,-1-1 0,1 0-1,0 1 1,0-1 0,0 0 0,0 0 0,-1 0-1,1 0 1,0 0 0,-1 0 0,1-1-1,-1 1 1,0-1 0,3-2 0,13-14-3531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28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579 1 19703,'0'0'3926,"-12"9"-3148,-360 284 750,353-279-1517,-13 8 34,2 2 0,1 0 0,-45 50 0,73-73-50,0 0 1,0 0 0,1 0-1,-1 0 1,0 0 0,0 0-1,1 0 1,-1 0-1,0 1 1,1-1 0,-1 0-1,1 0 1,0 0-1,-1 1 1,1-1 0,0 0-1,0 1 1,0-1-1,0 2 1,0-3 23,0 1 0,1-1-1,-1 1 1,1-1 0,-1 1-1,1-1 1,-1 1 0,1-1-1,-1 0 1,1 1 0,0-1 0,-1 0-1,1 1 1,-1-1 0,1 0-1,0 0 1,-1 0 0,1 0-1,0 1 1,-1-1 0,1 0 0,0 0-1,-1 0 1,2-1 0,5 1-721,0-1 1,0 0 0,0 0 0,8-4-1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0 13264,'0'0'2401,"-8"12"-2184,-103 140 733,78-110 291,-72 70 0,79-86-499,21-20-378,-1 1-1,0-1 0,0-1 1,-1 1-1,1-1 0,-8 4 0,13-9-349,1 0 0,0 0 0,0 0 0,0 1-1,0-1 1,0 0 0,0 0 0,0 0 0,0 0-1,0 0 1,-1 0 0,1 0 0,0 0 0,0-1 0,0 1-1,0 0 1,0 0 0,0 0 0,0 0 0,0 0-1,0 0 1,-1 0 0,1 0 0,0 0 0,0 0 0,0 0-1,0 0 1,0 0 0,0 0 0,0 0 0,0 0-1,0 0 1,0-1 0,0 1 0,0 0 0,0 0 0,0 0-1,0 0 1,0 0 0,0 0 0,0 0 0,0 0-1,0 0 1,0-1 0,0 1 0,0 0 0,0 0 0,0 0-1,0 0 1,0 0 0,0 0 0,0 0 0,0 0-1,0 0 1,0-1 0,2-8 164,6-10-3027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 7528,'0'0'9185,"-10"11"-8524,-29 34-2,37-43-523,0 0-1,0 0 1,1 0 0,-1 1 0,1-1 0,0 1 0,-1-1-1,1 1 1,0 0 0,1-1 0,-1 1 0,0 0 0,1 0-1,0 0 1,-1-1 0,1 1 0,0 0 0,0 0 0,1 4-1,0-5-68,-1-1 0,1 0-1,-1 0 1,1 1-1,-1-1 1,1 0 0,0 0-1,0 0 1,0 0-1,-1 0 1,1 0 0,0 0-1,0 0 1,1 0-1,-1-1 1,0 1 0,0 0-1,0 0 1,0-1-1,1 1 1,-1-1 0,0 1-1,0-1 1,1 0-1,-1 0 1,0 1 0,1-1-1,-1 0 1,0 0-1,1 0 1,1-1 0,-1 1-17,-1 0 1,1-1-1,-1 0 1,1 1-1,-1-1 1,1 0-1,-1 0 1,0 0-1,1 0 0,-1 0 1,0 0-1,0 0 1,0 0-1,0 0 1,0-1-1,0 1 1,0-1-1,0 1 1,0 0-1,0-1 1,-1 1-1,1-1 1,0-2-1,-1 4-26,0-1 0,0 1 0,1-1 0,-1 0 0,0 1 0,0-1 0,0 0 0,0 1 0,0-1 0,0 0 0,-1 1 0,1-1 0,0 0 1,0 1-1,0-1 0,0 1 0,-1-1 0,1 0 0,0 1 0,-1-1 0,1 1 0,0-1 0,-2 0 0,2 0-4,-1 1 1,-1-1 0,1 1-1,0 0 1,0-1-1,0 1 1,0 0-1,0 0 1,0-1 0,0 1-1,0 0 1,0 0-1,-1 0 1,1 0 0,0 1-1,0-1 1,0 0-1,0 0 1,-2 1 0,-7 1 113,0 1 0,1 0 1,-1 1-1,1 0 0,-1 0 1,1 1-1,0 0 0,1 1 1,-1-1-1,1 2 0,-10 9 1,26-18 11,0-1 1,0 1 0,12-7-1,61-26-495,-54 24-2748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1 9040,'0'0'5753,"-4"11"-5158,-38 88 2504,41-97-2984,1 0-1,0 0 1,0 0-1,0 0 1,0 0-1,0 0 1,0 0-1,1 0 1,-1 0-1,1 0 1,-1-1-1,1 1 1,0 0-1,0 0 1,0 0-1,0-1 1,0 1-1,0-1 1,0 1-1,0-1 1,1 1-1,-1-1 1,0 1-1,4 1 1,-3-1 45,1 0 0,0 0 1,0 0-1,0 0 0,0 0 1,0 0-1,0-1 0,1 0 1,-1 1-1,0-1 0,1 0 1,5 0-1,-8-1-128,-1 0 0,0 0 0,1 0 0,-1 0 1,1 0-1,-1 0 0,0 0 0,1 0 0,-1 0 0,0 0 0,1 0 0,-1 0 1,0 0-1,1 0 0,-1-1 0,0 1 0,1 0 0,-1 0 0,0 0 0,1-1 1,-1 1-1,0 0 0,0 0 0,1-1 0,-1 1 0,0 0 0,0 0 0,0-1 1,1 1-1,-1 0 0,0-1 0,0 1 0,0 0 0,0-1 0,0 1 0,0 0 1,0-1-1,0 1 0,0-1 0,0 0 0,0 1 3,0-1 0,0 1 0,0-1 0,0 0 0,-1 1 0,1-1 0,0 1 0,-1-1 0,1 0 0,0 1 0,-1-1-1,1 1 1,-1-1 0,1 1 0,-1 0 0,1-1 0,-1 1 0,1-1 0,-1 1 0,0 0 0,1-1 0,-1 1 0,0 0 0,-5-2 75,0 0 0,0 1-1,0 0 1,0 0 0,0 0 0,0 1 0,-10 0 0,13 1-47,0-1 0,-1 1 0,1-1 0,0 1 0,0 0 1,0 0-1,0 1 0,1-1 0,-1 0 0,0 1 1,0 0-1,1 0 0,-1 0 0,1 0 0,0 0 0,-1 0 1,-1 4-1,3-6-46,1 1 0,-1-1 0,1 1 0,0-1 0,-1 1 0,1 0 0,0-1 0,0 1 0,-1-1 0,1 1 1,0 0-1,0-1 0,0 1 0,0 0 0,0-1 0,0 1 0,0 0 0,0-1 0,0 1 0,0 0 0,0-1 0,0 1 0,1-1 0,-1 1 0,0 0 1,0-1-1,1 1 0,-1-1 0,0 1 0,1-1 0,-1 1 0,0-1 0,1 1 0,-1-1 0,1 1 0,-1-1 0,1 1 0,-1-1 0,1 0 0,0 1 1,-1-1-1,1 0 0,-1 1 0,1-1 0,-1 0 0,1 0 0,0 0 0,-1 0 0,1 0 0,0 1 0,0-1 0,3 1 27,-1-1 0,1 1-1,0-1 1,-1 1-1,1-1 1,-1 0 0,1 0-1,5-1 1,1-2-33,0-1-1,0-1 1,0 1 0,0-2 0,-1 1 0,0-1 0,0-1 0,9-8-1,11-13-3742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6016,'0'0'15806,"2"10"-15479,8 31-11,-9-40-299,-1 0 1,1 1-1,0-1 1,0-1-1,-1 1 1,1 0-1,0 0 1,0 0-1,0 0 1,0 0 0,0-1-1,0 1 1,0 0-1,0-1 1,0 1-1,0-1 1,0 1-1,0-1 1,0 0-1,1 1 1,-1-1-1,0 0 1,0 0-1,0 0 1,1 0-1,-1 0 1,0 0 0,2-1-1,4 1 60,40 0 486,85-12 0,-51 2-242,-32 4-55,55-16 1,-59 11-14,66-6-1,-64 9-12,-35 5-27,1 1 1,18-1-1,-15 5 502,-15-3-780,0 1 1,1-1-1,-1 1 1,1-1-1,-1 1 1,0-1-1,0 0 1,1 0-1,-1 0 1,0 0-1,0 0 1,0 0-1,0 0 1,0 0-1,1-2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5120,'0'0'17895,"8"10"-17612,27 29-20,-34-38-240,1 0 0,-1 0 0,1 0 1,0 0-1,0 0 0,-1 0 0,1 0 1,0-1-1,0 1 0,0-1 0,0 1 0,-1-1 1,1 0-1,0 0 0,0 0 0,0 0 1,0 0-1,0 0 0,0 0 0,0-1 1,0 1-1,-1-1 0,1 1 0,2-2 1,7-1 127,201-22 1122,-67 12-767,-63 8-151,-72 5-167,1 0-1,-1 0 1,0 1-1,1 1 1,18 5-1,-25-6-44,1 0 121,3-9-280,1-2-3524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0 5920,'0'0'4814,"-13"7"-4312,11-6-491,-23 12 506,0 1 1,0 1-1,2 2 0,-28 23 0,44-33-189,-1 1 0,1 0 1,1 0-1,-1 0 0,1 1 0,-7 14 1,12-20-224,0 0 0,0 0 0,0 0 0,0 0 0,1 0 0,-1 0 0,1 0 1,0 0-1,0 0 0,0 0 0,0 0 0,0 0 0,1 0 0,0 0 0,-1 0 0,1 0 1,0 0-1,0 0 0,1 0 0,-1 0 0,0-1 0,1 1 0,0 0 0,0-1 1,0 1-1,3 3 0,-2-4-61,-1 0 0,1 0 1,-1 0-1,1-1 0,0 1 1,-1 0-1,1-1 0,0 0 1,0 0-1,0 0 0,0 0 0,0 0 1,0 0-1,1-1 0,-1 1 1,0-1-1,0 0 0,0 0 1,1 0-1,-1-1 0,4 0 1,7-2 61,-1-1 0,0 0 1,20-9-1,-23 8-32,2 0 9,0 0-1,0-1 0,-1-1 0,0 0 1,17-14-1,-22 16-45,0-1 1,-1 0-1,0 0 0,0 0 1,0-1-1,-1 1 0,0-1 0,-1-1 1,1 1-1,3-11 0,-3 2 116,1 0-1,-2-1 1,0 1-1,-1-1 1,-1-17-1,-7 41 145,-39 274 400,24-127-272,3 82 466,14-140-382,4-23 361,0-71-717,3 7 185,-3-9-332,-1 0 0,1 0-1,0 0 1,0 0 0,0 0-1,0 0 1,0 0 0,0 0-1,0 0 1,0 0 0,0 0-1,0 0 1,0 0 0,0 0-1,0 0 1,-1 0 0,1 0-1,0 0 1,0 0 0,0 0-1,0 0 1,0 0 0,0 0-1,0 0 1,0 0 0,0 0-1,0 0 1,0 0 0,0 0-1,0 0 1,0 0 0,-1 0-1,1 1 1,0-1 0,0-1-13,0 0 0,0 0 0,0 0 0,0 0 0,0 0 0,0-1 0,0 1 0,0 0 1,0 0-1,0 0 0,1 0 0,-1 0 0,0 0 0,1 0 0,-1 1 0,2-3 1,0-4-64,14-41-497,-7 24-2782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 6328,'0'0'6620,"0"13"-5927,-23 147 1120,10-75-969,-26 136 1395,1-11 39,34-187-1993,2-16-95,1 1-1,-1 0 0,1 0 0,1-1 1,-1 1-1,1 0 0,1 0 0,-1 0 1,1 0-1,1-1 0,-1 1 0,6 12 1,-7-19-145,1 0 0,-1 0 1,1 0-1,0 0 0,-1 0 1,1-1-1,0 1 0,0 0 0,0-1 1,0 1-1,0-1 0,-1 1 1,1-1-1,0 1 0,0-1 1,0 1-1,0-1 0,0 0 1,0 0-1,1 1 0,-1-1 1,0 0-1,0 0 0,0 0 1,0 0-1,0 0 0,0 0 1,0-1-1,0 1 0,2-1 1,34-13 173,-28 9-117,125-57 212,-122 58-294,6-4 14,-1 2-1,1 0 1,32-5-1,-2 3 82,-36 5-56,-1 1 0,1 0 0,0 1 1,-1 0-1,1 1 0,0 0 0,20 4 0,-31-4-56,2 1 39,1 0-1,-1-1 1,1 1-1,-1-1 0,1 0 1,0 1-1,-1-1 1,5-1-1,-6-5-436,-1 0-1,1 0 1,-1 0-1,0 0 1,0 0-1,-1-9 1,1 7-2275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11552,'0'0'1864,"15"-2"-1478,31-3 247,81-19 0,52-19 1488,-159 37-1687,-17 5-270,0 0-1,0-1 1,0 1-1,1 0 0,-1 1 1,1-1-1,-1 1 0,1-1 1,-1 1-1,1 0 0,-1 0 1,1 1-1,-1-1 1,0 1-1,1-1 0,4 3 1,17 1 2036,-22-4-2548,-10 0-3348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8536,'0'0'3789,"13"-10"-3164,0 0-442,-5 3-50,1 0-1,0 1 0,0 0 1,0 1-1,1-1 0,-1 2 0,20-7 1,-16 7 127,1 1 1,0 1 0,0 0 0,0 1 0,0 0-1,1 1 1,-1 1 0,0 0 0,14 3-1,13 2 1634,64 2-1,-84-11-196,-20 3-1762,-1 0-1,1 0 1,-1-1-1,1 1 1,0 0 0,-1 0-1,1 0 1,-1-1 0,1 1-1,-1 0 1,1-1-1,-1 1 1,1 0 0,-1-1-1,1 1 1,-1-1 0,1 1-1,-1-1 1,0 1 0,1-1-1,-1 1 1,0-1-1,1 1 1,-1-1 0,0 0-1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0 7832,'0'0'6960,"-5"10"-6315,-3 4-433,0-1 244,0 0-1,-10 28 1,17-38-331,-1 0 1,1 0-1,0 1 0,1-1 1,-1 0-1,1 0 1,-1 1-1,1-1 0,0 0 1,0 0-1,0 1 0,1-1 1,-1 0-1,1 0 0,0 0 1,0 1-1,0-1 1,0 0-1,0 0 0,1 0 1,1 3-1,-1-5-48,0 0 0,-1 1 0,1-1 0,0 0-1,0 0 1,0 0 0,0 0 0,0 0 0,0-1 0,1 1 0,-1 0 0,0-1 0,0 0-1,0 1 1,1-1 0,-1 0 0,0 0 0,0-1 0,1 1 0,-1 0 0,0-1-1,0 1 1,0-1 0,0 0 0,1 1 0,-1-1 0,2-2 0,4 0 94,-1 0-1,0-1 1,0 0 0,0-1-1,0 0 1,9-8 0,8-18 455,-24 30-578,1 0 1,0 0 0,0 0 0,0-1 0,-1 1 0,1 0-1,-1-1 1,1 1 0,-1 0 0,1-1 0,-1 1 0,0-1-1,0 1 1,0-1 0,0 1 0,0-1 0,0 1 0,0-1 0,0 1-1,0-1 1,-1 1 0,1 0 0,-1-1 0,0-1 0,0 3-10,0-1 0,0 0 0,0 0 0,0 1 1,0-1-1,0 0 0,0 1 0,0-1 0,0 1 1,0 0-1,-1-1 0,1 1 0,0 0 1,0-1-1,-1 1 0,1 0 0,0 0 0,0 0 1,-1 0-1,1 1 0,-2-1 0,-26 7 184,27-6-180,-11 4 62,1 0 1,-1 1 0,1 1 0,1 0-1,-1 1 1,1 0 0,1 0 0,-15 16 0,25-24-106,0 0 0,-1 0 1,1 0-1,0 0 1,0 0-1,0 0 1,0 1-1,0-1 1,0 0-1,0 0 1,-1 0-1,1 0 0,0 0 1,0 0-1,0 1 1,0-1-1,0 0 1,0 0-1,0 0 1,0 0-1,0 1 1,0-1-1,0 0 1,0 0-1,0 0 0,0 0 1,0 1-1,0-1 1,0 0-1,0 0 1,0 0-1,0 0 1,0 0-1,0 1 1,0-1-1,0 0 0,0 0 1,1 0-1,-1 0 1,0 0-1,0 1 1,0-1-1,0 0 1,0 0-1,0 0 1,0 0-1,1 0 1,-1 0-1,0 0 0,0 0 1,0 0-1,0 1 1,0-1-1,1 0 1,13 2-93,10-2-3360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31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174 571 17887,'0'0'907,"-4"16"29,-50 217 1903,19-77-1701,-33 177-26,63-305-1035,-2 22 122,9-48-51,3-7-80,5-12 2,143-318 419,-87 182-81,91-154 0,-145 286-281,2 0 1,1 2 0,0 0-1,2 0 1,0 2 0,31-26-1,-47 43-115,-1-1-1,1 0 1,0 1-1,-1-1 1,1 1 0,0-1-1,0 1 1,-1 0-1,1-1 1,0 1 0,0 0-1,0 0 1,0-1-1,0 1 1,-1 0-1,1 0 1,0 0 0,0 0-1,0 0 1,0 0-1,0 0 1,0 0-1,-1 1 1,1-1 0,0 0-1,0 0 1,0 1-1,0-1 1,-1 1-1,1-1 1,0 0 0,0 1-1,-1-1 1,1 1-1,0 0 1,-1-1 0,1 1-1,-1 0 1,1-1-1,-1 1 1,1 0-1,-1 0 1,1-1 0,0 2-1,1 4 45,1 0 1,-1 1-1,0-1 0,3 12 0,-4-13-38,2 14 48,-1 1 1,0 0-1,-1 0 0,-2 0 0,0 1 1,-7 37-1,-4-2 166,-22 63 0,31-111-170,0 0 0,0 0 0,-1 0 0,-1 0 0,-6 10 0,9-17-37,1 1 0,0 0 0,-1-1 1,1 1-1,-1-1 0,0 0 0,1 1 0,-1-1 0,0 0 0,0 0 0,1 0 0,-5 1 0,5-2-6,0 0-1,0 0 0,-1 0 1,1 0-1,0 0 0,-1 0 1,1 0-1,0 0 0,0-1 1,-1 1-1,1 0 0,0-1 1,0 1-1,0-1 0,-1 1 1,1-1-1,0 0 0,0 1 1,0-1-1,0 0 0,0 0 1,-1-2-1,-1 0 14,1 0 0,0 0 0,0-1-1,0 1 1,0-1 0,0 0 0,1 1 0,-1-1 0,1 0-1,0 0 1,0 0 0,1 0 0,-1 0 0,1 0 0,0 0-1,0 0 1,0 0 0,1-5 0,0 5-7,-1-1 0,1 1 0,0 0 0,0 0 1,1 0-1,-1 0 0,1 0 0,0 0 0,0 0 0,0 1 0,0-1 0,1 1 1,-1-1-1,1 1 0,0 0 0,6-5 0,36-19 181,1 3 1,60-23-1,-60 28-125,47-23 48,135-52 299,-211 89-412,-6 2-15,-1-1 1,0 1-1,0-2 1,18-9-1,-28 14-1,0 0 0,1-1 0,-1 1 0,0 0 0,1 0 0,-1-1 0,0 1 0,1 0 0,-1-1 0,0 1 0,1 0 0,-1-1 0,0 1 0,0 0 0,0-1 0,1 1 0,-1-1 0,0 1 0,0-1 0,0 1 0,0 0 0,0-1 0,0 1 0,0-1 0,0 1 0,0-1 0,0 1 0,0 0 0,0-1 0,0 1 0,0-1 0,0 1 0,-1-1 0,-10-12 0,2 3 0,9 10 0,0 0 0,0 0 0,0 0 0,0 1 0,0-1 0,0 0 0,0 0 0,0 0 0,1 0 0,-1 0 0,0 0 0,0 0 0,0 0 0,0 0 0,0 0 0,0 1 0,0-1 0,0 0 0,0 0 0,0 0 0,0 0 0,0 0 0,0 0 0,0 0 0,0 0 0,0 0 0,0 1 0,0-1 0,0 0 0,0 0 0,0 0 0,0 0 0,0 0 0,-1 0 0,1 0 0,0 0 0,0 0 0,0 1 0,0-1 0,0 0 0,0 0 0,0 0 0,0 0 0,0 0 0,0 0 0,0 0 0,0 0 0,-1 0 0,1 0 0,0 0 0,0 0 0,0 0 0,0 0 0,0 0 0,0 0 0,0 0 0,3 5 0,0 0 0,0 0 0,0 0 0,0 1 0,-1-1 0,0 1 0,0 0 0,2 9 0,5 51 0,-7-44 0,-2-17 0,2 18 0,2 0 0,0 0 0,1-1 0,12 35 0,-14-52 0,-1 1 0,1-1 0,0 0 0,0 0 0,0 0 0,1-1 0,0 1 0,0-1 0,0 0 0,6 5 0,-6-7 0,-1 0 0,1 0 0,0 0 0,0 0 0,0-1 0,-1 1 0,2-1 0,-1 0 0,0-1 0,0 1 0,0-1 0,0 1 0,0-1 0,1 0 0,-1-1 0,5 0 0,0-1 0,1-1 0,-1 1 0,0-2 0,0 0 0,0 0 0,0 0 0,0-1 0,-1 0 0,0-1 0,15-13 0,-3 0 0,0-2 0,26-35 0,-29 35 0,-2-1 0,-1-1 0,0 0 0,-2-1 0,16-43 0,-28 64 0,1-1 0,0 1 0,-1-1 0,1 1 0,-1-1 0,0 0 0,0 1 0,-1-8 0,1 11 0,0-1 0,-1 0 0,1 1 0,0-1 0,0 0 0,-1 1 0,1-1 0,0 1 0,-1-1 0,1 1 0,0-1 0,-1 1 0,1-1 0,-1 1 0,1-1 0,-1 1 0,1-1 0,-1 1 0,1 0 0,-1-1 0,0 1 0,0-1 0,0 1 0,0 0 0,0 0 0,0 0 0,0 0 0,0 0 0,0 1 0,0-1 0,0 0 0,0 0 0,0 1 0,0-1 0,0 0 0,0 1 0,0-1 0,0 1 0,0 0 0,-1 0 0,-8 6 0,1 1 0,-1 0 0,1 0 0,1 1 0,0 0 0,0 1 0,0 0 0,1 0 0,1 1 0,0-1 0,-6 15 0,9-18 0,0 0 0,1 0 0,0 1 0,0-1 0,1 1 0,-1 0 0,2-1 0,-1 1 0,1 0 0,0-1 0,1 1 0,0 0 0,0-1 0,0 1 0,1-1 0,0 1 0,1-1 0,6 14 0,-6-16 0,0-1 0,0 0 0,1 0 0,-1 0 0,1 0 0,0-1 0,0 1 0,0-1 0,0 0 0,0 0 0,1-1 0,-1 1 0,1-1 0,0 0 0,0 0 0,0-1 0,0 0 0,0 1 0,0-1 0,0-1 0,0 1 0,1-1 0,-1 0 0,0 0 0,9-2 0,1 0 0,0-1 0,0 0 0,0-1 0,0-1 0,0-1 0,-1 0 0,20-11 0,-8 1 0,-2-1 0,43-37 0,37-49 0,-82 80 0,30-41 0,-39 46 0,1 0 0,28-26 0,-42 44 0,0-1 0,0 1 0,1 0 0,-1 0 0,0-1 0,0 1 0,0 0 0,1 0 0,-1-1 0,0 1 0,0 0 0,1 0 0,-1-1 0,0 1 0,0 0 0,1 0 0,-1 0 0,0 0 0,1 0 0,-1 0 0,0-1 0,1 1 0,-1 0 0,0 0 0,0 0 0,1 0 0,-1 0 0,0 0 0,1 0 0,-1 0 0,0 0 0,1 0 0,-1 1 0,0-1 0,1 0 0,-1 0 0,0 0 0,1 0 0,-1 0 0,0 0 0,0 1 0,1-1 0,-1 0 0,0 0 0,0 1 0,1-1 0,-1 0 0,0 0 0,0 1 0,0-1 0,1 0 0,-1 0 0,0 1 0,0-1 0,0 0 0,0 1 0,0-1 0,0 0 0,0 1 0,0-1 0,0 0 0,0 1 0,1 26 0,-2-22 0,-1 43 0,-2 0 0,-2 0 0,-2-1 0,-2 0 0,-3-1 0,-21 56 0,33-100 0,0 1 0,0 0 0,-1 0 0,1-1 0,-1 1 0,0 0 0,1-1 0,-1 0 0,0 1 0,0-1 0,-1 0 0,1 0 0,0 0 0,-1 0 0,-3 2 0,4-4 0,0 1 0,0-1 0,0 0 0,0 0 0,0 0 0,1 0 0,-1 0 0,0-1 0,0 1 0,0 0 0,0-1 0,1 1 0,-1-1 0,0 0 0,0 0 0,1 1 0,-1-1 0,0 0 0,1 0 0,-1-1 0,1 1 0,0 0 0,-1 0 0,1-1 0,-2-1 0,-8-9 0,0-1 0,0 0 0,1-1 0,1 0 0,-8-16 0,26 39 0,0-1 0,1 1 0,0-1 0,0-1 0,15 8 0,-15-8 0,0-1 0,1-1 0,0 0 0,0 0 0,0-1 0,0-1 0,14 3 0,-19-5 0,0 0 0,0-1 0,1 0 0,-1 0 0,0 0 0,0-1 0,0 0 0,0 0 0,0-1 0,0 0 0,0 0 0,0 0 0,0-1 0,-1 0 0,8-4 0,13-12 0,0-1 0,-1-1 0,-1-1 0,-1-2 0,-1 0 0,-1-1 0,30-48 0,-19 26 0,-13 20 0,23-42 0,-42 69 0,1-5 0,2 1 0,-1-1 0,0 1 0,1-1 0,0 1 0,0 0 0,0 0 0,1 1 0,-1-1 0,1 0 0,4-2 0,-8 6 0,1 0 0,-1 0 0,0 0 0,0 0 0,1 0 0,-1 0 0,0 0 0,0 0 0,0 0 0,1 0 0,-1 0 0,0 0 0,0 0 0,0 0 0,1 0 0,-1 0 0,0 1 0,0-1 0,0 0 0,1 0 0,-1 0 0,0 0 0,0 1 0,0-1 0,0 0 0,0 0 0,1 0 0,-1 1 0,0-1 0,0 0 0,0 0 0,0 0 0,0 1 0,0-1 0,0 0 0,0 0 0,0 1 0,3 10 0,-3-9 0,2 18 0,0-1 0,-2 1 0,-1 0 0,0-1 0,-5 24 0,3-21 0,-1 15 0,-13 44 0,12-65 0,0 0 0,-1 0 0,0 0 0,-1-1 0,-11 16 0,17-28 0,-1-1 0,1 0 0,0 1 0,-1-1 0,0 0 0,0 0 0,1 0 0,-1 0 0,0-1 0,0 1 0,-1 0 0,1-1 0,0 0 0,-1 1 0,1-1 0,0 0 0,-1 0 0,1 0 0,-1-1 0,0 1 0,1-1 0,-1 1 0,0-1 0,1 0 0,-1 0 0,0 0 0,1 0 0,-1 0 0,0-1 0,1 1 0,-1-1 0,1 0 0,-1 0 0,1 0 0,-1 0 0,1 0 0,0 0 0,-1-1 0,1 1 0,0-1 0,0 1 0,0-1 0,0 0 0,0 0 0,0 0 0,1 0 0,-1 0 0,1 0 0,-3-4 0,1 1 0,-8-17 0,10 21 0,1 0 0,0 0 0,0 0 0,0 0 0,0 1 0,0-1 0,1 0 0,-1 0 0,0 0 0,0 1 0,0-1 0,1 0 0,-1 0 0,0 1 0,1-1 0,-1 0 0,1 0 0,-1 1 0,1-1 0,-1 0 0,1 1 0,0-1 0,-1 1 0,1-1 0,0 1 0,-1-1 0,1 1 0,0-1 0,-1 1 0,2-1 0,6-1 0,-1-1 0,1 1 0,0 1 0,0-1 0,0 1 0,0 0 0,-1 1 0,1 0 0,11 2 0,18-2 0,-1-1 0,111-10 0,-128 8 0,0-1 0,0 0 0,0-1 0,-1-2 0,29-12 0,-23 6 0,-2 0 0,32-23 0,-43 27 0,0 0 0,-1-1 0,-1 0 0,0-1 0,0 0 0,10-17 0,-18 27 0,0 0 0,0 0 0,-1 0 0,1-1 0,-1 1 0,1 0 0,-1 0 0,1 0 0,-1-1 0,0 1 0,1 0 0,-1-1 0,0 1 0,0 0 0,0-1 0,0 1 0,0 0 0,0-1 0,0 1 0,-1 0 0,1-1 0,0 1 0,-1 0 0,1 0 0,-1-1 0,0 1 0,1 0 0,-1 0 0,-1-2 0,0 2 0,1 0 0,0 0 0,-1 0 0,1 0 0,-1 0 0,1 1 0,-1-1 0,1 0 0,-1 1 0,0 0 0,1-1 0,-1 1 0,1 0 0,-1 0 0,0-1 0,0 1 0,1 1 0,-1-1 0,0 0 0,1 0 0,-1 1 0,-2 0 0,-7 3 0,0 0 0,1 1 0,0 0 0,0 1 0,0 0 0,0 0 0,1 1 0,0 0 0,1 1 0,-9 9 0,14-13 0,-1 0 0,0 0 0,1 1 0,0 0 0,0-1 0,1 1 0,-1 0 0,1 0 0,0 0 0,0 1 0,1-1 0,-1 0 0,1 1 0,1-1 0,-1 1 0,1-1 0,0 1 0,0-1 0,0 1 0,1-1 0,0 1 0,2 8 0,-1-9 0,1 0 0,0 0 0,-1-1 0,2 1 0,-1-1 0,0 1 0,1-1 0,0 0 0,0-1 0,0 1 0,0-1 0,1 0 0,-1 0 0,1 0 0,0 0 0,9 3 0,1 0 0,1-1 0,-1-1 0,1 0 0,24 3 0,-15-6 0,0 0 0,0-2 0,0 0 0,-1-2 0,1-1 0,-1-1 0,1 0 0,27-12 0,-2-2 0,-1-3 0,81-47 0,-118 61 0,0 0 0,0-1 0,-1 0 0,15-15 0,-26 24 0,0 0 0,0 0 0,0 0 0,0-1 0,1 1 0,-1 0 0,0 0 0,0 0 0,0 0 0,0-1 0,0 1 0,0 0 0,0 0 0,1 0 0,-1-1 0,0 1 0,0 0 0,0 0 0,0 0 0,0-1 0,0 1 0,0 0 0,0 0 0,0 0 0,0-1 0,0 1 0,0 0 0,0 0 0,0-1 0,-1 1 0,1 0 0,0 0 0,0 0 0,0 0 0,0-1 0,0 1 0,0 0 0,0 0 0,-1 0 0,1 0 0,0-1 0,0 1 0,0 0 0,0 0 0,-1 0 0,1 0 0,0 0 0,0 0 0,0 0 0,-1-1 0,1 1 0,0 0 0,0 0 0,0 0 0,-1 0 0,1 0 0,0 0 0,0 0 0,0 0 0,-1 0 0,1 0 0,0 0 0,0 0 0,0 0 0,-1 0 0,1 1 0,-17-1 0,4 4 0,0-1 0,1 1 0,0 1 0,0 1 0,0-1 0,0 2 0,1 0 0,0 0 0,-16 14 0,24-18 0,-1 0 0,1 1 0,0-1 0,0 0 0,0 1 0,0 0 0,1 0 0,0 0 0,0 0 0,0 0 0,0 0 0,0 0 0,1 1 0,0-1 0,0 1 0,-1 7 0,2-9 0,0 0 0,-1 0 0,2 0 0,-1 0 0,0 0 0,1 0 0,-1 0 0,1-1 0,0 1 0,0 0 0,0 0 0,0-1 0,0 1 0,1-1 0,-1 1 0,1-1 0,0 1 0,-1-1 0,1 0 0,0 0 0,1 0 0,-1 0 0,0 0 0,0 0 0,1-1 0,4 3 0,-4-3 0,0 0 0,0 0 0,1-1 0,-1 1 0,0-1 0,0 0 0,0 0 0,0 0 0,0 0 0,0-1 0,0 1 0,0-1 0,0 0 0,0 0 0,0 0 0,0 0 0,0-1 0,0 1 0,3-3 0,3-2 0,-1 1 0,0-2 0,0 1 0,12-14 0,3-7 0,-2 0 0,-1-2 0,-1-1 0,-2 0 0,15-35 0,56-167 0,-80 207 0,49-171 0,-54 173 0,-5 14 0,2 9 0,0 0 0,0 0 0,-1 0 0,1 0 0,0 0 0,0 0 0,-1 0 0,1 0 0,0 0 0,0 0 0,0-1 0,-1 1 0,1 0 0,0 1 0,0-1 0,-1 0 0,1 0 0,0 0 0,0 0 0,0 0 0,-1 0 0,1 0 0,0 0 0,0 0 0,-1 0 0,1 0 0,0 1 0,0-1 0,0 0 0,0 0 0,-1 0 0,1 0 0,0 1 0,0-1 0,-7 8 0,1 0 0,0 0 0,1 0 0,0 1 0,0 0 0,1 0 0,0 0 0,0 1 0,-2 10 0,-1 0 0,-4 12 0,2 0 0,1 1 0,1 1 0,2-1 0,2 1 0,1 0 0,1 0 0,2 0 0,1 0 0,2 0 0,1-1 0,2 1 0,1-1 0,1-1 0,16 35 0,-18-49 0,-4-10 0,-1-1 0,1 1 0,1-1 0,-1 0 0,1 0 0,1-1 0,-1 1 0,9 8 0,-4-11-3935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5120,'0'0'7493,"10"-3"-6770,34-6 17,-41 9-621,-1-1 1,1 1 0,0 0-1,-1 0 1,1 0 0,0 1-1,-1-1 1,1 1 0,-1-1-1,1 1 1,-1 0 0,1 0-1,-1 0 1,1 0 0,-1 0-1,0 0 1,0 1 0,1-1 0,-1 1-1,0 0 1,-1 0 0,1-1-1,0 1 1,0 0 0,-1 1-1,3 2 1,0 2 158,-1 0 1,0 0 0,0 1-1,0-1 1,-1 1-1,2 14 1,3 22 608,-4-17-14,13 47 0,-14-66-711,2 1 1,-1 0-1,1-1 0,0 0 0,1 0 0,-1 0 0,2-1 0,-1 0 0,10 10 0,-8-10 85,0 0 0,1 0 0,1 0 0,-1-1 0,1 0 0,18 8 0,-24-12-219,0-1-1,0 0 0,0 0 1,0 0-1,0-1 0,0 1 0,1-1 1,-1 0-1,0 0 0,0 0 0,1 0 1,-1 0-1,0-1 0,0 1 0,0-1 1,0 0-1,0 0 0,0 0 0,0-1 1,0 1-1,0 0 0,0-1 0,0 0 1,-1 0-1,1 0 0,2-3 1,56-62-631,-41 43-2700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516 1 11856,'0'0'514,"-12"9"-266,-453 385 4369,458-387-4409,4-5-65,0 1 0,0-1 0,0 1 0,0 0 0,0 0 0,1 0 0,0 0 0,-1 0-1,1 0 1,-2 6 0,4-9-122,0 0 0,0 1 0,-1-1 0,1 0-1,0 1 1,0-1 0,0 0 0,0 0-1,0 1 1,0-1 0,0 0 0,0 1 0,0-1-1,0 0 1,0 0 0,0 1 0,0-1-1,0 0 1,0 1 0,1-1 0,-1 0 0,0 0-1,0 1 1,0-1 0,0 0 0,0 0-1,1 1 1,-1-1 0,0 0 0,0 0 0,0 0-1,1 1 1,-1-1 0,0 0 0,0 0-1,1 0 1,-1 0 0,0 1 0,0-1 0,1 0-1,-1 0 1,0 0 0,1 0 0,-1 0-1,0 0 1,0 0 0,1 0 0,-1 0 0,0 0-1,1 0 1,-1 0 0,19-6 386,2-8-418,-1-1-1,30-29 1,-25 22-2361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0 9040,'0'0'1105,"-9"12"-657,-42 53 226,3 2 0,3 2 0,2 2 0,5 1 0,2 3 0,-43 128 1,75-189-492,0 0 1,1 0 0,1 0 0,0 0 0,1 0 0,1 29 0,0-37-113,1-1 0,0 1 0,0 0 0,1-1 0,0 0 0,0 1 0,0-1 0,0 0 0,1 0 0,0 0-1,0 0 1,0-1 0,1 1 0,-1-1 0,1 0 0,0 0 0,0 0 0,1 0 0,-1-1 0,8 5 0,-3-4-1,0 0 1,0 0-1,0-1 0,0 0 1,1-1-1,-1 0 0,1 0 1,0-1-1,0 0 1,-1-1-1,1 0 0,0-1 1,0 0-1,10-2 0,-3-1-481,1 0-1,-1-1 0,0-1 1,-1-1-1,31-16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9440,'0'0'457,"10"6"11,71 41 613,134 102 1,-192-130-898,0 0-1,-2 2 1,0 1 0,-2 0-1,0 2 1,-1 0 0,-2 1 0,-1 0-1,0 1 1,12 34 0,-18-35 103,-1 1 1,-2-1-1,0 1 0,1 30 1,-5-40-66,-2 1 1,0-1 0,-1 1 0,-1-1 0,0 0 0,-1 0 0,-10 29 0,5-22 202,-2 0 1,0-1-1,-24 37 0,30-52-302,0-1 0,0 0 0,-1-1 1,0 1-1,0-1 0,0 0 0,-1 0 0,0 0 0,0-1 0,0 0 0,0 0 0,-1 0 0,1-1 0,-1 0 0,0 0 0,-13 3 0,19-6-165,0 0 0,0 0-1,0 0 1,0 0 0,0-1 0,0 1-1,0 0 1,0 0 0,0 0 0,0-1-1,0 1 1,1-1 0,-1 1 0,0 0-1,0-1 1,0 1 0,0-1 0,1 0 0,-1 1-1,0-1 1,1 0 0,-1 0 0,0 1-1,1-1 1,-1 0 0,1 0 0,-1 0-1,1 1 1,-1-3 0,0 2-980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4912,'0'0'12466,"2"18"-11927,-1-4-426,2 25 331,-3 50 0,-3 9 937,12 120 1,-7-134 464,2-78-912,-5-5-398,-1-1-564,1-6-2187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10152,'0'0'3289,"11"3"-2641,21 3-104,1-1 0,-1-1 1,1-2-1,53-3 0,259-52 2726,-324 49-3055,6 0 541,1 1-1,43 1 1,-78 5-318,7-3-436,0 1 0,0-1 0,0 0 0,-1 0 1,1 0-1,0 0 0,0 0 0,0 0 0,0 1 0,-1-1 0,1 0 0,0 0 0,0 0 0,0 0 0,-1 0 0,1 0 0,0 0 0,0 0 1,0 0-1,0 0 0,-1 0 0,1 0 0,0 0 0,0 0 0,0 0 0,-1 0 0,1 0 0,0 0 0,0 0 0,0 0 0,-1 0 1,1-1-1,0 1 0,0 0 0,0 0 0,0 0 0,-1 0 0,1 0 0,0 0 0,0-1 0,0 1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349 2 4416,'0'0'4938,"-13"-1"-4492,-1 1-239,-1 0 0,1 0 1,-1 2-1,1 0 0,0 0 1,0 1-1,0 1 0,0 1 1,-15 6-1,13-2 208,0 1 0,1 1 0,0 0 0,0 1 1,-16 18-1,23-22-138,0 1 0,1-1 1,1 2-1,-1-1 0,2 1 1,-1 0-1,1 0 0,0 0 1,1 1-1,-3 13 0,6-18-142,0-1-1,1 0 1,-1 1-1,1-1 1,1 1-1,-1-1 1,1 1-1,0-1 1,0 0-1,0 0 1,1 1-1,0-1 1,3 7-1,-4-10-80,0 0 0,1 0-1,-1 1 1,1-1 0,-1 0-1,1 0 1,0-1 0,0 1-1,0 0 1,0-1 0,0 1-1,0-1 1,0 1 0,0-1-1,0 0 1,1 0 0,-1 0-1,1 0 1,-1-1 0,1 1-1,-1 0 1,1-1-1,-1 0 1,1 0 0,-1 0-1,1 0 1,-1 0 0,1 0-1,0 0 1,4-2 0,1-1 21,1 0-1,0 0 1,-1-1 0,1 0 0,-1-1 0,0 0-1,-1 0 1,1 0 0,-1-1 0,10-10 0,-1-2 112,-1 0 0,25-39 0,-36 52-102,-1-1 0,0 0 0,-1-1 0,1 1 1,-1 0-1,0-1 0,-1 1 0,2-9 0,-3 15-9,-5 21 354,-24 66 42,-22 111 0,13-12 65,-17 107 894,45-249-393,23-82-1111,-4 8-268,6-16-307,-6 22-2828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84 5520,'0'0'6429,"-3"17"-5666,-36 272 2286,33-213-1187,3 1 1,13 136 0,-10-209-1558,1 12 527,-1-16-812,0 1 1,0-1-1,0 0 0,0 0 0,0 0 1,0 0-1,0 1 0,-1-1 0,1 0 1,0 0-1,0 0 0,0 0 0,0 1 0,0-1 1,0 0-1,0 0 0,1 0 0,-1 1 1,0-1-1,0 0 0,0 0 0,0 0 1,0 0-1,0 1 0,0-1 0,0 0 1,0 0-1,0 0 0,0 0 0,1 0 0,-1 1 1,0-1-1,0 0 0,0 0 0,0 0 1,0 0-1,1 0 0,-1 0 0,0 0 1,0 0-1,0 0 0,0 1 0,1-1 1,-1 0-1,0 0 0,0 0 0,0 0 0,1 0 1,-1 0-1,0 0 0,0 0 0,0 0 1,0 0-1,1 0 0,-1-1 0,1-1 59,0-1-1,0 1 1,0-1-1,0 0 0,-1 0 1,1 1-1,-1-1 1,0 0-1,0 0 1,0-3-1,0 1-6,-7-187 603,0 93-369,-5-32 12,0 9 30,11 116-330,1 0 0,0 0 1,0 0-1,0 0 1,1 0-1,0-1 0,0 1 1,0 0-1,1 1 1,0-1-1,0 0 1,1 0-1,0 1 0,0 0 1,0-1-1,0 1 1,1 0-1,0 0 1,0 1-1,0-1 0,1 1 1,-1 0-1,1 0 1,0 1-1,0-1 0,7-2 1,2-3-8,1 1-1,0 1 1,0 1 0,1 0 0,0 1 0,0 1-1,0 0 1,0 1 0,1 1 0,0 0 0,-1 1 0,1 1-1,-1 1 1,1 0 0,0 2 0,-1-1 0,0 2-1,28 9 1,-38-11-5,-1 1 0,1 0 0,0 0 0,-1 0 0,0 0 0,0 1 0,0 0 0,0 0 0,0 0 0,-1 1-1,0 0 1,0 0 0,5 7 0,-7-8 6,0 0 0,0 0 1,-1 0-1,0 0 0,1 0 0,-2 0 0,1 1 0,0-1 0,-1 0 0,0 1 0,1-1 1,-2 0-1,1 0 0,-1 1 0,1-1 0,-1 0 0,0 0 0,0 0 0,-1 0 0,-2 6 0,-4 7 30,-1-1-1,-1 0 0,0-1 0,-1 0 1,-1-1-1,0 0 0,-1 0 0,0-2 0,-1 0 1,0 0-1,-23 13 0,4-2 53,22-14-27,0-1 0,-1-1 0,1 0 0,-1 0 0,0-1 1,-1-1-1,-20 7 0,32-12-49,0 0-1,0 0 1,0 0 0,0 0 0,0 0 0,0 0-1,0 1 1,0-1 0,1 0 0,-1 1 0,0-1 0,0 1-1,0-1 1,0 1 0,1-1 0,-1 1 0,0 0-1,0-1 1,1 1 0,-1 0 0,0-1 0,1 1-1,-1 0 1,1 0 0,-1 0 0,1 0 0,-1 1-1,21 3 207,23 10-254,72 35-1,-67-28-4,-45-20 33,1 0 0,-1 0 0,1 0 0,-1 0 0,0 0-1,1 1 1,-1-1 0,0 1 0,-1 0 0,1 0 0,0 0 0,2 5-1,-4-6 1,0 0 0,0 1 0,0-1-1,-1 0 1,1 0 0,0 1 0,-1-1-1,0 0 1,0 1 0,0-1 0,0 1-1,0-1 1,0 0 0,0 1 0,-1-1-1,1 0 1,-1 1 0,0-1-1,0 0 1,0 0 0,0 0 0,-2 4-1,-2 2 11,-1 0-1,-1 0 0,1-1 1,-1 0-1,-1 0 0,1-1 0,-1 0 1,0 0-1,-15 8 0,8-6 18,-1 0 0,0-1-1,-1-1 1,-27 8-1,12-8 38,-1-2 0,1-1 0,-1-1 0,0-1 0,-40-6 0,69 5-101,0-1-1,0 0 0,1 1 0,-1-1 0,1-1 1,-1 1-1,1 0 0,-1-1 0,1 0 0,0 0 1,0 0-1,-5-4 0,8 6 5,0 0-1,0 0 1,-1 0 0,1 0-1,0 0 1,0 0 0,0 0-1,0-1 1,0 1 0,0 0-1,0 0 1,0 0 0,0 0-1,0 0 1,0 0-1,-1 0 1,1-1 0,0 1-1,0 0 1,0 0 0,0 0-1,0 0 1,0 0 0,0-1-1,0 1 1,0 0 0,0 0-1,0 0 1,0 0-1,0 0 1,0 0 0,1-1-1,-1 1 1,0 0 0,0 0-1,0 0 1,0 0 0,0 0-1,0 0 1,0 0 0,0-1-1,0 1 1,0 0 0,0 0-1,1 0 1,-1 0-1,0 0 1,0 0 0,0 0-1,0 0 1,0 0 0,0 0-1,1 0 1,-1 0 0,0 0-1,0 0 1,0 0 0,0-1-1,0 1 1,0 0-1,1 0 1,-1 1 0,0-1-1,0 0 1,0 0 0,0 0-1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0 4120,'0'0'11106,"-11"2"-10643,-4 1-164,1 1 0,-1 0-1,1 1 1,0 0 0,0 1 0,0 0 0,-15 11-1,23-12-58,-4 2 207,1 0 0,0 1 0,0 0 0,-14 16 0,-8 11 215,26-31-601,1 0 0,-1 1 0,1 0 0,0 0 0,0 0 0,0 1 0,1-1 0,0 1 0,0 0 0,0 0 0,1 0 0,-3 10 0,3-11-3,1 1 0,0 0 0,1 0-1,-1 0 1,1 0 0,0 0 0,1 6 0,0-10-44,0 0 0,-1 1 0,1-1 1,0 0-1,0 0 0,0 0 0,1 0 0,-1 0 0,0-1 0,1 1 0,-1 0 0,1 0 0,-1-1 0,1 1 0,0-1 0,0 0 1,0 1-1,0-1 0,0 0 0,0 0 0,4 1 0,-1 0 9,0-1 0,-1 0-1,1-1 1,0 1 0,0-1 0,0 0 0,0 0 0,0 0-1,0-1 1,0 1 0,5-3 0,-1 1 8,-1 0-1,1-1 1,-1 0 0,0-1 0,10-5 0,-8 2-5,0 0 0,0-1 0,-1 0 0,0-1 1,0 0-1,-1 0 0,0-1 0,0 0 0,-2 0 1,1-1-1,-1 1 0,0-2 0,-1 1 0,-1 0 1,0-1-1,4-18 0,-8 26 56,0 0 0,-1 0 0,1 0 0,-1-1-1,0 1 1,-2-6 0,-9 47 333,2 16-243,-19 129 503,28-170-561,1-1 1,3 20 0,0 20 278,2 23 328,-4-58-558,0-13-139,-1-1 0,0 0 1,0 1-1,0-1 0,0 0 0,0 1 1,-1-1-1,1 0 0,0 1 0,-2 2 0,-3 24 128,5-25-142,-1 0 1,1 0-1,-1 0 0,1 0 1,-1-1-1,-1 1 0,1 0 1,0 0-1,-3 3 0,3-5-29,-2 2-47,1-1 1,0 1 0,0-1 0,1 1-1,-1 0 1,1 0 0,-1 0 0,0 7 0,2-10-179,5-15-1210,4-7 549,-6 14-2164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 6128,'0'0'7561,"11"0"-6929,177-11 1023,93-11 131,-50 23-445,-147 1-757,39 1 694,-120-2-1139,0-1 1,0 1 0,0-1-1,0 1 1,0 0 0,0 0 0,5 3-1,-5-1 401,-17-8-1081,8 2-2477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1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 14872,'0'0'2497,"-9"10"-2003,-52 58 231,-2-3 0,-96 76 0,131-118-418,0 2 0,1 0 0,2 2-1,1 1 1,1 1 0,-33 53 0,54-78-235,-13 24 336,14-27-365,0 1 0,1-1 0,-1 0 0,1 0 0,-1 0 0,1 1 0,0-1 0,-1 0 0,1 1 0,0-1 0,0 0 0,0 1 0,0-1 0,0 0 0,0 0 0,0 1 0,1-1 0,0 3 0,0-4-10,0 1 0,-1-1-1,1 1 1,0-1 0,0 0 0,0 1-1,0-1 1,1 0 0,-1 1 0,0-1-1,0 0 1,0 0 0,0 0-1,0 0 1,0 0 0,0 0 0,0-1-1,2 1 1,24-6 160,-20 4-106,50-10 213,178-36 677,-171 38-288,115-1 1,-130 11-12,-48 0-677,-1 0 1,0 0-1,1 0 0,-1 0 1,1 0-1,-1 0 0,0 0 1,1 0-1,-1 0 0,1 0 1,-1 1-1,0-1 0,1 0 1,-1 0-1,0 0 0,1 1 1,-1-1-1,0 0 0,1 1 1,-1-1-1,0 0 0,0 0 1,1 1-1,-1-1 0,0 1 1,0-1-1,0 0 0,1 1 1,-1-1-1,0 0 0,0 2 1,-1 16 576,-8 13-4169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32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264 134 21711,'0'0'5072,"-13"-1"-5054,-5 0-8,-1 0 0,1 1 1,-23 4-1,34-4-1,0 2 1,1-1-1,-1 1 0,0 0 0,1 0 1,-1 1-1,1 0 0,0 0 0,0 0 0,0 1 1,0 0-1,1 0 0,-1 0 0,-6 8 1,5-3 17,0 0 0,1 0 0,0 0 0,1 0 0,0 1 0,1 0 0,-4 11 0,6-17-15,1-1 0,0 1 0,0 0 0,1 0 1,-1 0-1,1 0 0,0 1 0,0-1 0,0 0 0,0 0 1,1 0-1,-1 0 0,1 0 0,0 0 0,1 0 0,-1-1 1,1 1-1,-1 0 0,1-1 0,0 1 0,1-1 0,3 6 0,-1-4 4,0-1-1,0 1 0,0 0 0,1-1 0,-1 0 0,1-1 0,0 1 0,1-1 0,-1 0 0,0-1 1,1 1-1,0-1 0,-1 0 0,1-1 0,0 0 0,0 0 0,0-1 0,0 1 0,0-1 0,13-2 1,-10 0 4,-1 0 1,0-1 0,0 0 0,0 0-1,0-1 1,-1 0 0,0 0 0,0-1-1,0 0 1,0 0 0,0-1 0,-1 0 0,0-1-1,-1 0 1,7-8 0,2-4 75,-2-1 0,0-1 0,-1 0 0,-2 0 0,0-1 0,-1-1 0,-1 1 0,8-38 0,-15 56-44,0-1 0,-1 1 1,1 0-1,-1-1 0,0 1 1,0 0-1,-1-7 0,1 11-47,0 0-1,0 1 0,0-1 0,0 0 0,0 0 1,0 0-1,0 0 0,0 0 0,0 0 0,0 0 1,0 0-1,0 1 0,0-1 0,0 0 0,0 0 1,0 0-1,0 0 0,-1 0 0,1 0 0,0 0 0,0 0 1,0 0-1,0 0 0,0 0 0,0 0 0,0 1 1,0-1-1,0 0 0,0 0 0,-1 0 0,1 0 1,0 0-1,0 0 0,0 0 0,0 0 0,0 0 1,0 0-1,0 0 0,-1 0 0,1 0 0,0 0 1,0 0-1,0 0 0,0 0 0,0 0 0,0 0 1,0 0-1,0-1 0,0 1 0,-1 0 0,1 0 0,0 0 1,0 0-1,0 0 0,0 0 0,0 0 0,0 0 1,0 0-1,0 0 0,0 0 0,0 0 0,0-1 1,-4 10 101,1 6-69,1-1 1,0 0-1,1 1 1,1-1-1,0 1 0,1-1 1,0 1-1,2-1 1,-1 0-1,2 0 0,0 0 1,0 0-1,1 0 1,1-1-1,1 0 0,0 0 1,0-1-1,1 0 1,1 0-1,0 0 0,15 14 1,-19-22-20,-1 0 0,1-1 0,0 1-1,0-1 1,1 0 0,-1-1 0,1 1 0,-1-1 0,1 0 0,0-1 0,-1 1 0,1-1 0,0 0 0,9 0 0,-5-1 12,-1-1 1,0 0-1,0-1 0,0 0 1,0 0-1,0-1 1,0 0-1,13-6 1,4-6 57,0-1 0,-1-2 0,-1 0-1,35-34 1,-25 21 71,-1-1-1,-1-2 1,-3-1-1,47-71 0,-43 63 218,-33 44-376,0-1 1,0 0-1,0 0 0,0 0 0,0 0 0,0 0 0,0 1 0,0-1 0,0 0 0,0 0 1,0 0-1,0 0 0,0 1 0,0-1 0,0 0 0,0 0 0,0 0 0,0 0 0,0 0 0,0 1 1,0-1-1,0 0 0,0 0 0,0 0 0,1 0 0,-1 0 0,0 0 0,0 1 0,0-1 1,0 0-1,0 0 0,0 0 0,1 0 0,-1 0 0,0 0 0,0 0 0,0 0 0,0 0 1,0 0-1,1 0 0,-1 0 0,0 0 0,0 0 0,0 0 0,0 0 0,1 0 0,-1 0 0,0 0 1,0 0-1,0 0 0,0 0 0,0 0 0,1 0 0,-1 0 0,0 0 0,0 0 0,0 0 1,0 0-1,0 0 0,1-1 0,-1 1 0,-20 106 0,-7 34 0,21-118 0,-1 0 0,-1 0 0,-1-1 0,-12 23 0,19-41 0,1 0 0,-1 0 0,0 0 0,0 0 0,0-1 0,0 1 0,-1 0 0,1-1 0,-1 0 0,1 0 0,-6 4 0,7-6 0,-1 1 0,0-1 0,0 0 0,1 1 0,-1-1 0,0 0 0,0 0 0,0 0 0,1 0 0,-1-1 0,0 1 0,0 0 0,1-1 0,-1 1 0,0-1 0,1 0 0,-1 1 0,0-1 0,1 0 0,-1 0 0,1 0 0,-1 0 0,-1-2 0,-5-3 0,-29-23 0,36 28 0,0 0 0,0 0 0,0 0 0,0 0 0,0-1 0,0 1 0,0 0 0,0 0 0,1-1 0,-1 1 0,0 0 0,1-1 0,-1 1 0,1-1 0,-1 1 0,1-1 0,0 1 0,0-1 0,0 1 0,0-1 0,0 1 0,0-1 0,0 0 0,0 1 0,1-2 0,0 2 0,-1 0 0,1 0 0,0 0 0,0 0 0,0 0 0,0 0 0,0 0 0,0 1 0,0-1 0,1 0 0,-1 1 0,0-1 0,0 1 0,1-1 0,-1 1 0,3-1 0,21-4 0,-1 5 0,-1 1 0,0 0 0,0 2 0,0 1 0,30 8 0,-30-7 0,248 69 0,-267-73 20,43 12 938,-44-12-1336,0-1 0,0 1 1,1-1-1,-1 0 0,0 0 0,0 0 0,0 0 0,0-1 0,1 1 0,-1-1 0,0 0 0,4-1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5320,'0'0'9964,"0"14"-9407,-10 176 1905,8-162-1331,2 47 0,5-53-89,-5-22-1028,1 0 0,-1 1 1,0-1-1,0 0 0,0 0 1,0 0-1,0 0 0,0 0 1,0 0-1,0 1 1,0-1-1,1 0 0,-1 0 1,0 0-1,0 0 0,0 0 1,0 0-1,0 0 0,0 0 1,1 0-1,-1 0 0,0 0 1,0 0-1,0 0 1,0 0-1,0 0 0,1 0 1,-1 0-1,0 0 0,0 0 1,0 0-1,0 0 0,1 0 1,-1 0-1,0 0 1,0 0-1,0 0 0,0 0 1,0 0-1,0 0 0,1 0 1,6-13 321,25-77 43,-22 58-250,1 1-1,25-49 1,-32 74-106,0 1 0,0-1 0,1 1 0,-1 0 0,1 0 0,0 0 0,1 1-1,-1-1 1,1 1 0,0 1 0,0-1 0,0 1 0,10-4 0,-13 6-6,0 0 1,0 0-1,0 0 1,0 0-1,0 1 1,1-1 0,-1 1-1,0-1 1,0 1-1,1 0 1,-1 1-1,0-1 1,0 0-1,0 1 1,1 0-1,-1 0 1,0 0-1,0 0 1,0 0-1,0 1 1,0-1 0,-1 1-1,1 0 1,0 0-1,-1 0 1,1 0-1,-1 0 1,0 1-1,1-1 1,1 3-1,0 3 33,1 0 0,-1 1 0,0-1-1,-1 1 1,0 0 0,0 0 0,-1 0 0,2 15-1,-1 8 478,-2 35 0,19-89 115,74-94-383,-92 113-253,1 1-1,-1-1 1,0 1 0,0 0-1,1 0 1,0 0 0,-1 0-1,1 0 1,0 1 0,0-1 0,0 1-1,0 0 1,0 0 0,0 0-1,0 0 1,0 0 0,5 0-1,-5 1 8,0 1-1,1-1 0,-1 1 0,0-1 0,0 1 0,0 0 0,0 0 1,0 1-1,0-1 0,0 1 0,-1-1 0,1 1 0,0 0 0,3 3 0,2 3 37,0 1-1,-1-1 0,-1 1 0,1 0 0,-1 1 0,-1-1 0,1 1 0,5 16 0,-8-14 26,0 0 0,-1-1 0,0 1-1,-1 0 1,0 0 0,-1 0 0,0 0 0,-4 22 0,0 24 502,4-56-543,0-1-24,1-1 0,-1 1 1,0-1-1,0 0 0,0 1 0,0-1 0,0 0 0,0 1 0,0-1 0,0 1 0,0-1 0,-1 0 0,1 1 0,0-1 0,0 0 0,0 1 0,0-1 0,0 0 1,-1 1-1,1-1 0,0 0 0,0 1 0,-1-1 0,1 0 0,0 1 0,0-1 0,-1 0 0,18-32-872,-2 6-3002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5120,'0'0'15074,"10"7"-14802,-5-3-237,0-1 1,1 0-1,0 1 0,0-2 1,0 1-1,0-1 0,0 0 1,0 0-1,0 0 0,1-1 1,-1 0-1,1-1 0,11 1 1,324-16 3236,-335 19-2761,-7-4-504,0 0 0,1 0 1,-1 0-1,0 1 0,0-1 0,0 0 0,0 0 0,0 0 0,0 0 0,0 0 1,0 0-1,0 0 0,0 0 0,0 0 0,1 0 0,-1 1 0,0-1 0,0 0 1,0 0-1,0 0 0,0 0 0,0 0 0,0 0 0,1 0 0,-1 0 0,0 0 1,0 0-1,0 0 0,0 0 0,0 0 0,0 0 0,1 0 0,-1 0 0,0 0 1,0 0-1,0 0 0,0 0 0,0 0 0,0 0 0,0-1 0,1 1 0,-1 0 0,0 0 1,0 0-1,0 0 0,0 0 0,0 0 0,0 0 0,0 0 0,0 0 0,0 0 1,0-1-1,0 1 0,0 0 0,1 0 0,-1 0 0,0 0 0,0 0 0,0 0 1,0 0-1,0-1 0,0 1 0,0 0 0,0 0 0,-5-1-837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0 2808,'0'0'6374,"-13"9"-5814,1 0-409,-2 2 85,-1-2 0,0 1 0,-31 12 0,37-18-46,0 0 1,1 0-1,-1 0 0,1 1 0,0 1 1,0-1-1,1 1 0,-1 1 0,1-1 1,1 1-1,-1 0 0,1 1 0,0 0 1,1 0-1,0 0 0,0 0 0,1 1 1,0 0-1,-3 10 0,6-16-135,0 0-1,1 0 0,-1 0 0,1 1 1,0-1-1,0 0 0,0 0 1,0 0-1,0 0 0,1 0 1,-1 0-1,1 0 0,0 0 1,0 0-1,0 0 0,0 0 1,1 0-1,-1-1 0,1 1 0,-1 0 1,1-1-1,0 1 0,0-1 1,0 0-1,1 0 0,-1 0 1,0 0-1,1 0 0,-1 0 1,1-1-1,0 1 0,0-1 1,-1 1-1,1-1 0,4 1 1,2 1 54,-1-1 0,1 0 1,0-1-1,-1 0 0,1 0 1,0-1-1,0 0 1,-1 0-1,1-1 0,0 0 1,13-4-1,-16 4-30,1-2 0,-1 1 0,0-1 0,0 0 0,0 0 1,-1 0-1,1-1 0,-1 0 0,0 0 0,0 0 0,0-1 0,0 0 0,-1 0 0,0 0 0,0 0 0,4-9 0,-3 5 105,-1-1-1,0 0 1,-1 0-1,0 0 0,0-1 1,-1 1-1,-1-1 1,0 1-1,0-17 1,-3 19 403,-1 9-176,-5 15 37,-12 47-167,3 0 0,-13 104 0,17-91-61,-2 68 214,6-42-49,5-55 129,2 48 0,2-77-37,2-10-114,-3-9-362,1 1 0,0 0 0,0 0 0,0 0 0,0 0 0,0 0-1,0 0 1,0 0 0,0 0 0,0 0 0,0 0 0,0 0 0,0-1 0,0 1 0,0 0-1,0 0 1,0 0 0,0 0 0,1 0 0,-1 0 0,0 0 0,0 0 0,0 0-1,0 0 1,0 0 0,0 0 0,0-1 0,0 1 0,0 0 0,0 0 0,0 0 0,0 0-1,0 0 1,0 0 0,0 0 0,0 0 0,1 0 0,-1 0 0,0 0 0,0 0-1,0 0 1,0 0 0,0 0 0,0 0 0,0 0 0,0 0 0,0 0 0,0 0 0,0 0-1,1 0 1,-1 0 0,0 0 0,0 0 0,0 0 0,0 0 0,0 0 0,0 0 0,2-6-258,0-1 0,1 1 0,-1-1 1,8-11-1,-5 10-2479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94 127 8840,'0'0'1896,"2"15"-1475,5 38 405,-2 92 0,-5-52 875,5 0 0,23 141-1,-26-191-353,-3-25 618,1-18-1925,1 0 0,-1 0-1,0 0 1,1 0 0,-1 0-1,0 0 1,0 0 0,1 0 0,-1-1-1,0 1 1,0 0 0,1 0-1,-1 0 1,0-1 0,0 1 0,1 0-1,-1 0 1,0 0 0,0-1-1,0 1 1,0 0 0,1-1 0,-1 1-1,0 0 1,0 0 0,0-1-1,0 1 1,0 0 0,0-1 0,0 1-1,0-1 1,8-117 1007,-1 37-747,-6 21 86,-3 0 1,-16-110 0,14 142-167,-1-56-1,5 72-166,1 0 0,0 1 0,0-1 0,2 0 0,-1 1 0,1-1-1,8-16 1,-8 23-34,0 0-1,0 0 0,1 1 0,-1-1 1,1 1-1,0 0 0,1 0 1,-1 0-1,1 1 0,6-4 1,4-2 27,0 0 0,18-6 0,-21 11-26,-1 0-1,0 1 1,1 0-1,0 1 1,0 1-1,0 0 1,-1 0-1,1 1 1,0 0-1,14 3 0,-17-2 8,0 1 0,-1 0 0,1 0 0,0 1 0,-1 0 0,0 1 0,0 0 0,0 0-1,0 0 1,0 1 0,-1 0 0,0 1 0,12 12 0,-15-14-5,-1 1 1,0 0-1,0 0 1,-1 0 0,0 0-1,0 1 1,0-1-1,0 1 1,-1-1-1,0 1 1,0-1-1,-1 1 1,1 0-1,-1-1 1,0 1-1,-1 0 1,1-1 0,-1 1-1,-2 6 1,0 0 19,0 1 0,-2 0 0,1-1 0,-1 0 0,-1 0 1,0-1-1,-10 15 0,-2-5 55,-1 0-1,-1-1 1,0-2 0,-1 0 0,-40 26 0,-2 2 207,61-45-283,0 1-1,1-1 1,-1 1-1,0-1 1,1 1-1,-1 0 1,1 0-1,-3 3 1,4-4-15,0-1-1,0 1 1,0 0 0,-1-1-1,1 1 1,0-1 0,0 1-1,0-1 1,0 1 0,0-1-1,0 1 1,0-1 0,0 1-1,0 0 1,0-1-1,0 1 1,1-1 0,-1 1-1,0-1 1,0 1 0,1-1-1,-1 1 1,0-1 0,1 1-1,2 2 1,0-1-1,1 1 1,-1-1-1,1 0 0,-1 0 1,1 0-1,0-1 0,6 3 1,96 27-47,-76-24 8,-1 1 1,0 2 0,50 24-1,-71-30 12,0 1 1,-1 1-1,1-1 0,-1 1 1,0 0-1,6 9 1,-11-13 14,0 0 0,0 0 1,-1 0-1,1 1 1,-1-1-1,0 0 1,1 1-1,-1-1 1,0 1-1,0-1 1,-1 1-1,1-1 1,0 1-1,-1 0 1,0-1-1,0 1 1,0 0-1,0 0 1,0-1-1,0 1 1,0 0-1,-1-1 1,0 1-1,1-1 1,-3 5-1,-5 7 19,0-1 0,-1 1 0,-1-2 0,0 1 0,-1-1 0,0-1 0,-1 0 0,0 0 0,-1-1 0,0-1 0,0 0 0,-30 14 0,21-13 34,-2-1-1,1 0 1,-1-2-1,0-1 1,0-1-1,-1-1 1,-45 1-1,54-4-29,-11 0 2,0-1 0,-1-1 0,1-1 0,-48-11 0,73 13-46,-1-1-1,1 0 1,-1 0-1,1 0 0,-1-1 1,1 1-1,0-1 1,0 1-1,-1-1 0,1 0 1,0 1-1,1-1 1,-1 0-1,0 0 0,0-1 1,1 1-1,-1 0 1,1 0-1,0-1 0,0 1 1,0-1-1,0 1 0,0-1 1,0 0-1,1 1 1,-1-1-1,1 0 0,0 1 1,0-1-1,0 0 1,0 1-1,0-1 0,1 0 1,-1 1-1,1-1 1,-1 0-1,1 1 0,0-1 1,0 1-1,3-5 0,13-18-3807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22 221 4512,'0'0'5109,"-3"11"-4145,-9 31-51,6-25 2835,14-24-2852,13-6-535,1 0 0,0 1 0,1 1 0,0 1 0,1 1 0,0 1 0,43-8 0,-61 15-218,0 0 0,0 1 0,-1 0 1,1 0-1,0 1 0,0-1 0,-1 1 0,12 3 0,-15-3-62,1 0 0,-1 0 0,1 0-1,-1 0 1,0 1 0,1-1 0,-1 1 0,0-1 0,0 1-1,0 0 1,0 0 0,-1 0 0,1 0 0,0 0 0,-1 0 0,1 0-1,-1 1 1,0-1 0,0 0 0,0 1 0,1 2 0,6 32 421,-2-1-1,2 42 1,0 3 159,-8-76-592,1 0 0,0-1 0,0 1 0,1-1 0,-1 1 0,1-1 0,0 0-1,0 1 1,1-1 0,3 5 0,-5-7-41,1-1 0,-1 0 0,0 1 0,1-1 0,-1 0-1,1 0 1,-1 0 0,1 0 0,-1 0 0,1 0 0,0 0 0,-1-1 0,1 1 0,0 0-1,0-1 1,0 0 0,-1 1 0,1-1 0,0 0 0,0 0 0,0 0 0,0 0 0,0 0-1,-1-1 1,1 1 0,0 0 0,0-1 0,3-1 0,4-1 18,0 0 1,0-1-1,0-1 1,-1 1-1,1-1 0,-1-1 1,0 0-1,-1 0 1,0 0-1,0-1 1,0 0-1,0 0 0,-1-1 1,-1 0-1,1 0 1,7-16-1,4-15 60,-1-2-1,-2 0 0,11-54 1,-21 78-57,-2-1 0,1-27 1,-3 33-23,0-1 1,1 1 0,1-1-1,0 1 1,0 0-1,7-17 1,-8 27-22,-1 1 0,1 0 1,-1 0-1,1 0 0,0-1 1,0 1-1,0 0 0,0 0 1,0 0-1,0 0 0,0 1 1,0-1-1,0 0 0,0 0 1,0 0-1,0 1 0,1-1 1,-1 1-1,0-1 0,0 1 1,1-1-1,-1 1 0,0 0 1,3 0-1,2 0 16,0 0 1,0 0-1,0 1 1,9 2-1,-2 0-2,19 5 82,44 16-1,-47-13 97,60 12 0,-48-19 337,-40 0-908,-1-1 0,1 1-1,-1 0 1,1-1 0,-1 1 0,-1 7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7328,'0'0'5680,"11"5"-4991,-1 0-492,-1 0-9,0-1 0,0-1 0,1 1-1,-1-1 1,12 1 0,2 2 639,0 1-1,43 20 1,-62-25-661,-1 0 1,1 0-1,-1 1 1,1 0-1,-1 0 1,0 0-1,0 0 1,0 0-1,0 0 1,3 7-1,18 39 794,-13-22-499,-6-16-171,0 1-1,3 17 1,-7-20 24,2 0-1,-1 0 1,2-1-1,-1 1 1,1-1-1,5 10 1,-8-16-290,1 0 0,-1-1 0,0 1 0,1 0 1,-1 0-1,1-1 0,-1 1 0,1-1 0,0 1 1,0-1-1,-1 0 0,1 0 0,0 0 0,0 0 1,0 0-1,0 0 0,0 0 0,1-1 0,-1 1 1,0-1-1,0 0 0,0 1 0,1-1 0,-1 0 1,0 0-1,0 0 0,0-1 0,1 1 0,-1 0 1,0-1-1,0 0 0,0 1 0,0-1 0,0 0 1,0 0-1,0 0 0,0 0 0,0-1 0,2-1 1,19-13-3505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6:36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793 1 9944,'0'0'505,"-10"6"-110,-607 355 4669,587-344-4724,-79 51 1449,92-57-1307,8-2 353,13-6 29,12-4-2859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7:09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269 0 3312,'0'0'10941,"0"10"-10520,-1-4-340,1-2-37,0-1 0,0 1 0,0-1 0,-1 1 0,1-1 0,-1 1 0,0-1 0,0 0 0,0 1 0,-1-1 0,1 0 0,-1 0 0,0 0 0,0 0 0,0 0 0,-5 5 1,-9 6 187,1 2 0,0 0 0,1 1 0,0 0 0,2 1 0,0 0 1,1 1-1,-10 23 0,1 16 226,-20 94 0,2 65 224,31-168-495,1-1-1,4 1 1,1 1-1,2-1 1,11 64-1,21 52 407,-25-138-403,1 0-1,1-1 1,24 47 0,56 81 2058,-87-141-1497,-3-13-821,0 0 0,0 0 0,0 0 0,-1-1-419,1 1 419,0 0 0,0 0 1,0 0-1,0 0 0,0 0 0,0 0 0,0 0 0,0 0 0,-1 0 1,1 0-1,0 0 0,0 0 0,0 0 0,0 0 0,0 0 0,0 0 1,0 0-1,0 0 0,-1 0 0,1 0 0,0 0 0,0 0 0,0 0 1,0 0-1,0 0 0,0 0 0,0 1 0,0-1 0,-1 0-419,1 0 419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7:10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0 5624,'0'0'5450,"12"3"-4819,-6-2-537,1 1-1,0-1 1,0 2-1,-1-1 1,1 1-1,-1 0 1,0 0-1,0 0 1,0 1-1,0 0 1,-1 1-1,9 7 1,13 16 238,-2 2 0,-1 0 1,-1 2-1,-1 1 0,-2 0 0,-2 2 1,-1 0-1,-1 1 0,-3 0 0,15 58 0,-15-30 205,-2 1 0,-3 0 0,-3 0 0,-3 1 0,-3-1 0,-11 87 0,-8-20 615,-50 181-1,41-215-478,-5-2 0,-66 133 1,92-215-789,-83 160 655,52-110-3628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1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16 483 5224,'0'0'9233,"-3"-13"-8826,0 2-301,1 3-27,0 0 0,0-1 0,0 1-1,1 0 1,1 0 0,0-1 0,0 1 0,2-14 0,42-154 1698,-41 167-1652,0 0 0,0-1 0,1 1 0,0 1 0,1-1 0,0 1 0,0 0 0,1 0 0,11-13 0,-13 17-27,1 0 0,-1 1 0,1 0 0,0-1 1,0 2-1,0-1 0,0 1 0,0-1 0,1 1 0,-1 1 0,1-1 0,-1 1 0,1 0 0,-1 0 0,1 0 1,0 1-1,10 1 0,-14-1-70,0 1 0,0-1 0,0 1 0,1-1 0,-1 1 0,0 0 0,0 0 0,0 0 0,-1 0 0,1 1 0,0-1 0,0 0 0,-1 1 0,1-1 0,0 1 0,-1 0 0,0-1 0,1 1 0,-1 0 0,0 0 0,0 0 0,2 3 0,1 5 49,0 0-1,-1 1 1,3 13 0,-4-17-38,6 31 141,-2 0 0,0 42-1,-4-44 51,2 1-1,12 52 0,-13-77-170,-2-7-22,0 0 0,0 0 0,1 0 0,0 0 0,-1 0 0,2 0 0,-1 0 0,1 0 0,-1-1 0,1 0 0,1 1 0,-1-1 0,7 6 0,1 0 47,-7-6-35,1 0 1,0-1-1,-1 1 1,11 4-1,-13-7-35,1 0 0,-1 0 0,1 0 0,0-1 0,-1 1 0,1-1 0,0 0 0,-1 0 0,1 0-1,0 0 1,0 0 0,-1 0 0,1-1 0,2 0 0,0-1 2,-1 1 1,0-1-1,1-1 0,-1 1 0,0 0 1,0-1-1,0 0 0,-1 0 0,1 0 0,-1 0 1,0-1-1,1 1 0,-1-1 0,-1 0 0,1 0 1,-1 0-1,3-6 0,4-7 35,-2-1 0,9-32 0,-15 48-48,12-54 127,-3-1 0,-2 0 0,2-84 0,-10 135-108,0 0 0,1 1-1,0-1 1,0 1 0,0-1 0,0 1-1,1 0 1,0-1 0,1 1 0,-1 0-1,1 0 1,0 1 0,0-1 0,0 0-1,1 1 1,6-7 0,-5 6-12,1 1-1,-1 1 1,1-1-1,0 1 1,0 0 0,0 0-1,0 1 1,1 0-1,-1 0 1,1 0-1,-1 1 1,1 0 0,8 0-1,-10 0-2,97-1 64,-92 2-44,0 1 0,0 1 0,0-1 0,0 2 0,0-1 1,-1 1-1,1 1 0,10 5 0,-19-9-14,0 1 1,1 0-1,-1 1 1,1-1-1,-1 0 1,0 0-1,0 1 1,0-1 0,0 0-1,0 1 1,0-1-1,0 1 1,0-1-1,-1 1 1,1 0-1,0-1 1,-1 1 0,1 0-1,-1-1 1,0 1-1,0 0 1,0 3-1,0 4-53,-1-1-1,0 1 1,-3 13-1,-1 10-3963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33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1 17983,'0'0'5655,"-15"3"-5463,-82 22 116,79-19-220,1 1 0,1 0 0,-1 1 0,-24 16 0,32-17-38,0 1 0,0 0 0,1 0 0,0 1-1,0 0 1,1 1 0,-10 16 0,14-21-20,0 0-1,1 0 0,-1 0 1,1 0-1,0 0 1,1 1-1,-1-1 1,1 1-1,0-1 1,1 1-1,-1-1 0,1 1 1,0-1-1,0 1 1,1 0-1,-1-1 1,1 1-1,3 7 1,-3-10-9,1 0 0,0 1 0,0-1 0,1 0 0,-1 0 0,1 0 0,-1 0 0,1 0 0,0-1 0,0 1 0,0-1 0,0 0 0,0 0 0,1 0 0,-1 0 0,1-1 0,-1 1 0,1-1 0,0 0 0,0 0 0,-1 0 0,1 0 0,0-1 0,0 0 0,6 0 0,-2 0 16,0 0 0,1-1-1,-1 0 1,0 0 0,0-1 0,0 0-1,0-1 1,0 0 0,-1 0-1,15-8 1,-11 3 15,0 0 0,-1-1 0,0 0 0,-1-1 0,0 0 0,0 0 0,-1-1 0,0 0 0,7-14 0,4-12 421,22-64 1,-38 92-370,-3 10-85,0-1 0,0 0 0,0 0 1,0 0-1,0 0 0,0 0 0,1 1 1,-1-1-1,0 0 0,0 0 0,0 0 0,0 0 1,0 0-1,0 1 0,0-1 0,0 0 1,0 0-1,1 0 0,-1 0 0,0 0 0,0 0 1,0 0-1,0 0 0,0 0 0,1 0 1,-1 0-1,0 0 0,0 1 0,0-1 0,0 0 1,0 0-1,1 0 0,-1 0 0,0 0 1,0 0-1,0 0 0,0 0 0,1-1 0,-1 1 1,0 0-1,0 0 0,0 0 0,0 0 0,0 0 1,1 0-1,-1 0 0,0 0 0,0 0 1,0 0-1,0 0 0,0-1 0,0 1 0,1 0 1,-1 0-1,0 0 0,0 0 0,0 0 1,0-1-1,6 24 62,-3-9 33,9 16 84,0 0 0,2 0 0,1-1 0,2-1 1,1-1-1,41 50 0,-57-75-136,-1-1 0,1 1 1,0-1-1,-1 1 0,1-1 1,0 1-1,0-1 0,0 0 1,0 0-1,0 0 0,0 0 0,2 0 1,-3 0-116,0-1 1,0 0-1,0 0 1,0 0-1,0 0 1,0 0-1,0 0 1,0 0-1,0 0 1,0 0-1,0 0 1,0-1-1,-1 1 1,3-1 0,5-7-3213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1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8032,'0'0'6080,"12"-4"-5484,-5 1-513,46-13 526,-48 15-465,0 0 0,1 1 0,-1-1 1,1 1-1,-1 0 0,1 1 0,-1-1 0,1 1 0,9 2 0,-10-1-25,0 1 1,-1-1-1,1 1 1,-1 0-1,0 0 1,0 0-1,0 0 1,0 1 0,-1-1-1,1 1 1,-1 0-1,0 0 1,0 1-1,-1-1 1,1 1-1,-1-1 1,0 1-1,2 5 1,3 12 271,-1 0 1,6 41-1,-6-27 29,13 43 779,-16-70-932,0 0 0,1 0 1,0 0-1,0-1 0,1 0 0,7 11 0,-11-19-258,-1 1-1,1 0 1,0-1-1,0 1 0,-1-1 1,1 1-1,0-1 1,0 1-1,0-1 1,-1 0-1,1 1 0,0-1 1,0 0-1,0 0 1,0 0-1,0 1 0,0-1 1,0 0-1,-1 0 1,1 0-1,0-1 1,0 1-1,0 0 0,2-1 1,19-8-2983,-20 8 1636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1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0 9536,'0'0'905,"-11"9"-444,-135 114 1191,-74 66 930,43-35 665,174-151-3137,2-2-56,0-1-1,1 1 1,-1 0 0,0-1-1,0 1 1,0-1 0,0 1-1,0-1 1,0 1 0,0-1-1,0 1 1,0-1-1,0 0 1,0 0 0,-2 1-1,4-10-2225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2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75 6728,'0'0'6553,"-9"-10"-5954,-29-33-30,37 42-497,1-1 0,-2 1 0,1 0 0,0 0 0,0-1 0,0 1 0,-1 0 0,1 0 0,0 0 0,-1 0 0,1 0 0,-1 1 0,1-1 0,-1 0 0,1 1 0,-1-1 0,0 1 0,1-1 0,-1 1 1,0 0-1,1 0 0,-4 0 0,-9-3 837,14 3-858,-1 0 0,1 0-1,-1 0 1,1 0-1,-1 0 1,1 0-1,0 0 1,-1 0-1,1 0 1,-1 0-1,1 0 1,-1 0-1,1 0 1,-1 0-1,1 0 1,0 0-1,-1 0 1,1 1 0,-1-1-1,1 0 1,0 0-1,-1 1 1,1-1-1,0 0 1,-1 0-1,1 1 1,0-1-1,-1 1 1,1-1-32,0 0 0,-1 0 1,1 0-1,0 0 0,0 0 1,0 1-1,0-1 0,0 0 0,0 0 1,-1 0-1,1 0 0,0 0 1,0 1-1,0-1 0,0 0 1,0 0-1,0 0 0,0 0 0,0 1 1,0-1-1,0 0 0,0 0 1,0 0-1,0 0 0,0 1 1,0-1-1,0 0 0,0 0 0,0 0 1,0 1-1,0-1 0,0 0 1,0 0-1,0 0 0,0 0 0,0 1 1,0-1-1,0 0 0,0 0 1,1 0-1,-1 0 0,0 0 1,0 1-1,0-1 0,0 0 0,0 0 1,1 0-1,-1 0 0,0 0 1,0 0-1,0 0 0,1 1 0,10 1 204,0-1-1,0 0 0,0 0 0,0-1 0,0 0 1,0-1-1,0 0 0,17-5 0,-21 3 173,-10 3 186,-13 4-158,7 0-320,1 0 0,0 1 0,-1 0 0,2 1-1,-1-1 1,1 1 0,-1 1 0,2-1 0,-1 1 0,-9 14 0,49-42 612,-9-5-710,-7 7-3670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2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79 9240,'0'0'10349,"11"-6"-10115,29-22-11,-39 27-207,0 0 1,0 1-1,-1-1 0,1 0 0,0 0 1,0 0-1,-1 0 0,1 0 0,0 0 1,-1 0-1,1 0 0,-1 0 1,1 0-1,-1 0 0,0-1 0,1 1 1,-1 0-1,0 0 0,0 0 0,0-1 1,0 1-1,0 0 0,0 0 0,0 0 1,0 0-1,-1-1 0,1 1 1,0 0-1,-1 0 0,1 0 0,-1-1 1,0 1 0,1 0 1,0 1 0,-1-1 0,1 0 0,-1 1-1,1-1 1,-1 1 0,1-1 0,-1 1 0,0-1-1,1 1 1,-1-1 0,0 1 0,1 0 0,-1-1-1,0 1 1,1 0 0,-1 0 0,0 0 0,1-1-1,-1 1 1,0 0 0,0 0 0,1 0-1,-1 0 1,0 0 0,0 0 0,1 0 0,-1 0-1,0 1 1,0-1 0,1 0 0,-1 0 0,0 1-1,1-1 1,-1 0 0,0 1 0,1-1 0,-1 1-1,0-1 1,0 1 0,-3 4 23,-1 0 1,1 0-1,0 0 1,1 0-1,-1 1 1,1 0-1,0 0 0,1 0 1,-1 0-1,1 0 1,0 0-1,1 0 1,-1 1-1,1-1 1,0 8-1,0 8-707,1 0 0,4 37-1,-3-49-222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30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5016,'0'0'16722,"11"1"-16521,7 0-69,0 0 0,0-2-1,21-2 1,142-28 695,-2 10-326,-120 17-191,82-16 1,57-10 525,-132 22-477,-59 8-298,0-1-1,0 1 1,0 0 0,0 1-1,0 0 1,0 0 0,12 4-1,-13 0 281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3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6728,'0'0'5952,"-4"16"-5224,-14 43 245,3 1 1,-7 69 0,19-59 505,2 1 1,19 135-1,-17-198-1192,0-1-1,1 1 0,0-1 0,0 0 0,1 1 0,0-1 0,4 7 1,-7-14-267,0 0 0,0 0 0,0 1 0,0-1 0,1 0 0,-1 0 0,0 0 0,0 0 0,0 0 0,0 1 0,1-1 0,-1 0 0,0 0 0,0 0 0,0 0 0,1 0 0,-1 0 0,0 0 0,0 0 0,0 0 0,1 0 0,-1 0 0,0 0 0,0 0 0,0 0 0,1 0 0,-1 0 0,0 0 0,0 0 0,0 0 0,1 0 0,-1 0 0,0 0 0,0 0 0,0 0 0,1 0 0,-1-1 0,0 1 0,0 0 0,0 0 0,0 0 0,1 0 0,-1 0 0,0-1 0,0 1 0,5-8-2084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3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8 3616,'0'0'9756,"-12"-1"-9383,-37-5-5,46 6-305,-1 0 1,1 0-1,0 0 0,-1 0 1,1 1-1,-1 0 0,1 0 1,0 0-1,-1 0 0,1 0 1,0 1-1,0-1 1,0 1-1,0 0 0,0 0 1,0 0-1,1 0 0,-1 0 1,1 1-1,-4 3 0,-2 2 166,4-5-163,0 1 1,1-1 0,-1 1 0,1-1 0,0 1 0,0 0 0,0 1 0,0-1 0,1 0 0,0 1-1,0-1 1,0 1 0,0 0 0,1 0 0,0 0 0,0 0 0,0 0 0,0 0 0,1 0 0,0 0-1,0 0 1,0 0 0,1 0 0,0 0 0,0 0 0,0 0 0,2 5 0,-2-8-45,3 8 73,0 0 0,1 0 0,0-1 0,0 0-1,10 12 1,-14-20-74,0 1 0,0-1 0,1 0 0,-1 0 0,1 1 0,-1-1 0,1 0 0,-1-1 0,1 1 0,-1 0 0,1 0 0,0-1 0,-1 1 0,1-1 0,0 1-1,3 0 1,-3-2 2,0 1 0,0 0-1,0-1 1,0 1-1,0-1 1,0 0 0,0 0-1,0 1 1,-1-1 0,1-1-1,0 1 1,0 0-1,-1 0 1,1-1 0,-1 1-1,1 0 1,-1-1-1,2-2 1,8-8 109,-1 0 0,0-1 0,-1-1 1,0 0-1,-1 0 0,-1 0 0,0-1 0,-1 0 0,0 0 0,-2-1 0,6-26 0,-5 12 539,-5 29-578,0-1 1747,0 10-1760,-7 67 100,4 112-1,3-115-88,10 111 143,-3-102-46,-5-70-126,2 5 95,-4-16-150,0 0-1,0 1 1,0-1-1,0 0 1,0 0-1,0 1 0,0-1 1,0 0-1,0 0 1,0 1-1,0-1 1,0 0-1,0 0 1,0 1-1,0-1 1,0 0-1,0 0 1,0 1-1,0-1 1,0 0-1,0 0 1,-1 1-1,1-1 1,0 0-1,0 0 1,0 1-1,0-1 1,-1 0-1,1 0 1,0 0-1,0 0 1,0 1-1,-1-1 1,1 0-1,0 0 1,0 0-1,-1 0 1,0 0 41,-10-22-376,10 12-2915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3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7232,'0'0'10159,"10"-12"-9792,33-35-6,-37 41-268,-1 1 0,1 1-1,0-1 1,0 1-1,0 0 1,1 1 0,-1-1-1,1 1 1,0 0-1,0 1 1,0 0 0,0 0-1,0 0 1,1 1-1,-1 0 1,0 1 0,1 0-1,-1 0 1,14 2-1,-20-2-71,1 0 0,-1 0 0,0 1 0,0-1 0,1 0 0,-1 1 1,0 0-1,0-1 0,0 1 0,1 0 0,-1-1 0,0 1 0,0 0 0,0 0 0,0 0 0,0 0 0,0 0 0,-1 0 0,1 0 0,1 2 0,-1 0 6,0-1-1,0 1 1,0 0 0,0 0 0,-1 0-1,1 0 1,-1 0 0,1 5 0,-2 2 20,1-1 1,-2 0-1,1 0 1,-6 17-1,-2-3 85,-1 1 0,-1-1 0,-1-1 0,-1 0 0,-30 38 0,40-57-55,0 0 0,1 0 0,-1 1 0,1-1 0,0 1-1,0-1 1,0 1 0,0 0 0,-1 6 0,3-10-54,0 1-1,0 0 1,0-1 0,0 1 0,0 0 0,0 0-1,0-1 1,0 1 0,1 0 0,-1-1 0,0 1-1,1 0 1,-1-1 0,0 1 0,1 0 0,-1-1-1,1 1 1,-1-1 0,1 1 0,-1-1 0,2 2-1,0-1 10,1 1-1,0 0 0,0-1 0,0 0 0,0 1 0,0-1 0,4 1 0,16 3 113,0-1 1,0-1-1,0-1 0,0-1 1,0-1-1,0-1 0,42-7 1,-58 7-354,16-5 609,-10-4-3818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4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11656,'0'0'3184,"2"12"-2511,9 215 1855,5-16-326,0 22 114,-12-171-857,-5-63-1402,0 1 0,0 0 0,0-1 1,0 1-1,1-1 0,-1 1 0,0-1 0,0 0 0,1 1 1,-1-1-1,0 0 0,1 1 0,-1-1 0,0 0 0,0-1 1,-28-94 485,15 44-354,-20-116 376,28 133-441,4 17-68,1 1 1,1 0-1,0 0 0,1 0 1,1 0-1,1 0 1,1 0-1,0 0 0,12-30 1,-11 35-21,1 1 0,1 0 0,-1 0 0,2 0 1,13-15-1,-11 13-10,-3 5-6,0 1 1,0 0 0,0 0 0,1 0 0,0 1 0,0 1-1,16-9 1,-20 12-12,1-1-1,-1 1 1,1 1-1,0-1 1,-1 1-1,1-1 0,0 1 1,0 1-1,0-1 1,0 1-1,0 0 1,0 0-1,0 0 0,0 1 1,0-1-1,0 1 1,6 2-1,-8-1-4,0-1-1,-1 0 1,1 1-1,0 0 1,0-1-1,-1 1 1,1 0-1,-1 0 1,0 1-1,0-1 1,1 0-1,-1 1 1,-1-1-1,1 1 1,0 0-1,-1 0 1,1 0-1,-1-1 1,0 1-1,0 0 1,0 1-1,0-1 1,-1 0-1,1 0 1,-1 0-1,0 0 1,0 0-1,0 1 1,0-1-1,-1 5 1,-1 4 5,-1 1 0,0-1 1,-1 0-1,0 0 0,-1 0 0,-9 15 0,-5 6 37,-2-2 0,0 0-1,-2-1 1,-40 39-1,62-68-36,0 0-1,0 0 0,0 0 0,-1 0 0,1 0 0,0 1 0,0-1 0,1 0 0,-1 1 0,0-1 0,0 1 0,1-1 0,-1 1 0,0-1 0,1 1 0,0-1 1,-1 1-1,1-1 0,0 1 0,0-1 0,0 1 0,0 0 0,0-1 0,0 1 0,0-1 0,1 1 0,0 3 0,2-1 6,-1 0 0,1 0 0,1 0 0,-1 0 0,0 0 0,1-1 0,5 5 0,-4-4-18,15 12 10,28 17 0,-28-20-14,-1 1-1,19 16 0,-24-17 4,0 1 0,-1 0-1,0 1 1,-1 0 0,14 25-1,-25-38 6,0 0 0,0 0 0,0 1 0,0-1-1,-1 0 1,1 1 0,-1-1 0,0 1 0,0-1-1,1 1 1,-2-1 0,1 0 0,0 1 0,0-1-1,-1 1 1,1-1 0,-1 1 0,0-1 0,0 0-1,0 0 1,0 1 0,0-1 0,0 0-1,-1 0 1,1 0 0,-3 3 0,-3 3-1,-1-1 0,0 0 1,0 0-1,-14 9 0,5-4 13,0-2 0,0 0 0,-1-1 1,0 0-1,-36 10 0,42-16-9,1 0 0,-1-1 0,0-1 0,0 0 0,0-1 0,0 0 0,0 0 0,0-2 0,0 1 0,1-1 0,-15-5 0,15 4-236,-9-4 16,20 7 95,-1 0 1,1 0 0,0-1-1,-1 1 1,1 0 0,0 0-1,0-1 1,-1 1 0,1 0-1,0-1 1,0 1-1,0 0 1,-1-1 0,1 1-1,0 0 1,0-1 0,0 1-1,0-1 1,0 1 0,0 0-1,0-1 1,0 1 0,0-1-1,0 1 1,0 0-1,0-1 1,0 1 0,0 0-1,0-1 1,0 1 0,0-1-1,0 1 1,0 0 0,1-1-1,-1 1 1,0 0-1,0-1 1,0 1 0,1 0-1,-1-1 1,0 1 0,1-1-1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4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9848,'0'0'3204,"10"-9"-2679,36-28 24,-43 34-425,-1 1-1,1-1 0,0 1 1,0 0-1,1 0 1,-1 1-1,0-1 1,1 0-1,-1 1 0,1 0 1,0 0-1,-1 0 1,1 0-1,0 1 0,-1-1 1,1 1-1,0 0 1,0 0-1,3 1 1,-5 0-56,1 0 0,-1 0 0,0 0 0,0 1 0,-1-1 0,1 0 0,0 1 1,0-1-1,-1 1 0,1 0 0,-1-1 0,1 1 0,-1 0 0,0 0 1,1 0-1,-1 0 0,0 0 0,-1 1 0,1-1 0,0 0 0,-1 0 0,1 0 1,-1 1-1,1-1 0,-1 0 0,0 3 0,1 4 36,-1-1 0,0 1-1,-1 0 1,0-1 0,0 1 0,-1-1-1,0 1 1,0-1 0,-5 12 0,-4 3 279,-26 40 0,-1 2 468,38-64-823,-1 0 0,1 0 0,-1 0 0,1 0-1,0 1 1,-1-1 0,1 0 0,0 0 0,0 0 0,-1 0 0,1 0 0,0 1 0,0-1 0,0 0 0,1 0 0,-1 0 0,0 0 0,0 1 0,1-1 0,-1 0 0,0 0 0,1 0 0,-1 0 0,1 0 0,0 0 0,-1 0 0,1 0 0,0 0 0,-1 0-1,1 0 1,0-1 0,0 1 0,0 0 0,0 0 0,0-1 0,0 1 0,0-1 0,0 1 0,0-1 0,1 1 0,5 2 62,1 0 0,-1-1 1,0 0-1,14 1 0,-21-3-86,26 2 189,0-1 0,0-2 1,1 0-1,47-10 0,-38 5 75,56-2 1,-68 8-3195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41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1 750 10848,'0'0'3584,"10"-1"-2552,2 0-754,0 0 1,0-1 0,0-1 0,0 0 0,-1-1 0,20-9-1,-1-2 54,-1-1 0,-1-1 0,0-2-1,-2-1 1,0-1 0,-1-1 0,-1-2-1,-1 0 1,-2-1 0,30-44 0,6-24 894,-3-3 1,47-119 0,-77 170-373,-24 45-844,0 0 1,0 0-1,1 0 0,-1 0 0,0 0 0,0 0 0,1 0 1,-1 0-1,0 0 0,0 0 0,1 0 0,-1 0 1,0 1-1,0-1 0,1 0 0,-1 0 0,0 0 0,0 0 1,0 0-1,1 1 0,-1-1 0,0 0 0,0 0 1,0 0-1,1 1 0,-1-1 0,0 0 0,0 0 0,0 1 1,0-1-1,0 0 0,0 0 0,0 1 0,0-1 1,0 0-1,0 0 0,1 1 0,-1-1 0,0 0 0,-1 0 1,1 1-1,0-1 0,0 1 0,14 63 110,-3 2 0,-3-1 0,-2 1 0,-4 1 0,-2-1 0,-4 0 0,-12 68 0,14-122-103,-10 45 54,10-51-46,0-1 0,0 0 0,0 0 0,0 0-1,-1 0 1,0 0 0,-6 8 0,8-12-16,0 0-1,0 0 1,-1 0 0,1 0-1,0 0 1,-1 0 0,1-1 0,-1 1-1,1-1 1,-1 1 0,1-1 0,-1 1-1,1-1 1,-1 0 0,1 0 0,-1 1-1,1-1 1,-1 0 0,0-1 0,1 1-1,-1 0 1,1 0 0,-1-1-1,1 1 1,-1-1 0,1 1 0,-1-1-1,1 0 1,-1 1 0,-1-3 0,-6-3 23,0 1 1,1-2 0,-12-11 0,15 14-10,-38-36 103,12 9 83,-52-37 0,82 67-203,1 1 1,0 0-1,0-1 0,-1 1 1,1 0-1,0-1 0,-1 1 1,1 0-1,0 0 0,-1-1 1,1 1-1,-1 0 0,1 0 1,0 0-1,-1-1 0,1 1 1,-1 0-1,1 0 0,0 0 1,-1 0-1,1 0 0,-1 0 1,1 0-1,-1 0 0,1 0 1,0 0-1,-1 0 0,1 0 0,-1 0 1,1 0-1,-1 0 0,1 1 1,3 13 117,20 22-32,-8-21-73,0-1-1,1-1 1,1 0-1,0-1 1,1-1-1,0-1 1,0 0-1,1-1 1,0-1-1,1-1 1,0-1-1,0-1 1,0 0-1,30 2 1,-24-5-1,0 0 1,-1-2 0,1 0 0,0-2 0,-1-1-1,0-1 1,1-1 0,-2-2 0,1 0 0,-1-1-1,33-17 1,-49 21-14,-1 0 0,-1 0 0,1-1 1,-1 0-1,1 0 0,-2-1 0,1 1 0,0-2 0,-1 1 0,0 0 0,-1-1 0,1 0 0,-1 0 1,-1 0-1,1 0 0,2-11 0,-3 7 8,0-1 0,-1 1 0,-1-1 1,0 1-1,0-1 0,-1 0 0,-1 0 1,0 1-1,0-1 0,-6-18 0,3 13 20,-1 0 0,-14-30 0,16 40-21,-1 1 1,0 0 0,1 0-1,-2 0 1,1 0-1,-1 1 1,0 0 0,0 0-1,0 0 1,-7-4-1,10 8-7,-1-1-1,1 1 1,-1 0-1,0 0 1,1 1-1,-1-1 1,0 0-1,0 1 1,1 0-1,-1-1 0,0 1 1,0 0-1,0 1 1,1-1-1,-1 0 1,0 1-1,0-1 1,1 1-1,-1 0 0,0 0 1,1 0-1,-1 0 1,1 1-1,-1-1 1,1 1-1,0-1 1,-3 3-1,-3 3 5,0 0 0,1 0 0,0 0 0,0 1-1,1 0 1,-7 10 0,6-7-1,1 1 0,0-1 0,1 1 0,0 0 0,1 1 0,0-1 0,1 1 0,1 0 0,0 0 0,0 0 0,1 0 0,1 0 0,0 0 0,3 17-1,-1-19-5,0 0 0,1 1 0,1-2 0,-1 1 0,2 0 0,0-1 0,0 1 0,0-2 0,2 1 0,-1 0 0,1-1 0,0 0 0,1-1 0,0 0 0,0 0 0,15 10 0,-7-7 7,1-1-1,0-1 1,0 0-1,1-1 1,0-1-1,0-1 1,1 0-1,0-2 0,29 5 1,-32-8 2,0 0 0,0 0-1,0-2 1,-1 0 0,1-1 0,0 0 0,0-1 0,-1-1 0,1-1-1,-1 0 1,27-14 0,-11 1 15,-2-1 0,0-1 0,-1-2 0,-1-1 0,24-27 0,2-9 89,52-74-1,-95 119-73,0-1 0,12-25 0,-20 36-21,0-1 0,0 1 0,0-1 0,-1 1 0,0-1 0,0 0 0,0 1 0,0-1 0,-1 0 0,0 0 0,0 0 0,0 1 0,0-1 0,-3-9 0,3 13-5,-1-1 0,0 1-1,1 0 1,-1 0 0,0-1 0,0 1-1,0 0 1,0 0 0,0 0 0,0 0-1,0 0 1,0 0 0,-1 0 0,0 0-1,-10-10 197,12 11-203,0 0-1,0-1 1,1 1-1,-1-1 1,0 1-1,0-1 1,0 1-1,0-1 1,1 1-1,-1 0 1,0-1-1,1 1 1,-1 0-1,0-1 1,1 1-1,-1 0 1,0-1-1,1 1 1,-1 0-1,1-1 1,-1 1-1,0 0 1,1 0-1,-1 0 1,1-1-1,-1 1 1,1 0-1,-1 0 1,1 0-1,-1 0 1,1 0-1,0 0 1,19-5 99,-5 2-91,1 1 25,0-1-1,1 2 1,-1 0 0,20 2 0,-31-1-24,-1 1-1,1 0 1,-1 0 0,1 0-1,-1 0 1,0 1-1,0 0 1,0 0 0,0 0-1,0 0 1,0 0-1,0 1 1,-1 0 0,1 0-1,-1 0 1,0 0 0,0 0-1,0 1 1,0-1-1,3 7 1,-2-3-9,-1 0 0,0 0 0,0 0 1,-1 0-1,0 1 0,0 0 0,-1-1 0,2 16 0,-3 0 55,-4 38-1,1-38 1,2 43 0,2-58-58,-1-1 0,2 1 0,-1-1 0,1 0 0,0 0 0,1 0 1,-1 0-1,2 0 0,-1 0 0,5 6 0,-7-10-5,1 0 0,1-1 0,-1 1 0,0 0 0,1-1 0,0 1 0,-1-1 0,1 0 0,0 0 0,0 0 0,0 0 0,0 0 0,1-1 0,-1 1 0,0-1 0,1 0 0,5 1 0,-3-1 0,-1-1 0,1 0 0,-1 0 0,1-1 0,-1 1 0,1-1 0,-1-1 0,1 1 0,-1-1 0,7-3 0,6-4 0,0 0 0,-1-2 0,0 0 0,-1-1 0,16-15 0,-4-1 0,0-2 0,44-63 0,-38 48 0,21-40 0,-59 97 0,0-1 0,0 1 0,1 0 0,1 0 0,-2 20 0,2-18 0,1 0 0,1 0 0,0 0 0,0 0 0,2 0 0,0 0 0,0 0 0,1-1 0,1 1 0,0-1 0,1 1 0,1-2 0,0 1 0,1 0 0,0-1 0,11 14 0,-15-22 0,1 0 0,0 0 0,1-1 0,-1 1 0,0-1 0,1 0 0,0 0 0,0 0 0,0-1 0,0 0 0,0 0 0,0 0 0,1-1 0,-1 1 0,1-1 0,-1 0 0,1-1 0,-1 0 0,1 0 0,-1 0 0,1 0 0,6-2 0,2 0 0,0-1 0,-1-1 0,1 0 0,-1-1 0,0-1 0,0 1 0,19-14 0,-11 6 0,-1-1 0,0-1 0,0-1 0,-2 0 0,0-2 0,-1 0 0,-1-1 0,-1-1 0,0 0 0,-2-1 0,0 0 0,-1-1 0,13-36 0,-23 53 0,0-1 0,-1 0 0,0 1 0,0-1 0,0 0 0,-1 0 0,0-11 0,-1 16 0,1 0 0,0 0 0,0 0 0,0 0 0,-1 0 0,1 0 0,0 0 0,-1 0 0,1 0 0,-1 0 0,1 1 0,-1-1 0,0 0 0,1 0 0,-1 0 0,0 1 0,1-1 0,-1 0 0,-2-1 0,2 2 0,0 0 0,-1-1 0,1 1 0,0 0 0,-1 0 0,1 0 0,-1 0 0,1 0 0,0 0 0,-1 0 0,1 0 0,-1 1 0,1-1 0,0 1 0,-1-1 0,1 1 0,0-1 0,0 1 0,-2 0 0,-3 3 0,1 0 0,-1 1 0,1-1 0,0 1 0,0 0 0,1 0 0,-1 1 0,1-1 0,0 1 0,-5 11 0,1-2 0,0 2 0,-10 33 0,15-39 0,0 0 0,1 0 0,1 0 0,0 1 0,0 22 0,2-29 0,-1 0 0,1 0 0,0 0 0,0 1 0,0-1 0,1 0 0,0 0 0,0-1 0,0 1 0,0 0 0,1-1 0,0 1 0,0-1 0,7 8 0,-6-7 0,1-1 0,0 1 0,0-1 0,1 0 0,-1-1 0,1 1 0,0-1 0,-1 0 0,1-1 0,1 1 0,-1-1 0,0 0 0,1-1 0,-1 0 0,1 0 0,-1 0 0,1 0 0,-1-1 0,1 0 0,-1-1 0,1 0 0,-1 0 0,1 0 0,-1 0 0,1-1 0,-1 0 0,0-1 0,6-3 0,9-5 0,0-1 0,-1-1 0,0 0 0,32-31 0,64-77 0,-62 62 0,-38 39 0,-13 16 0,-1 0 0,1 0 0,0 0 0,1 1 0,-1-1 0,0 1 0,1 0 0,0 0 0,0 0 0,7-4 0,-10 7 0,-1 0 0,1 0 0,-1 0 0,1 0 0,-1 0 0,1 0 0,-1 0 0,0 0 0,1 0 0,-1 1 0,1-1 0,-1 0 0,1 0 0,-1 0 0,0 1 0,1-1 0,-1 0 0,0 1 0,1-1 0,-1 0 0,0 0 0,1 1 0,-1-1 0,0 1 0,0-1 0,1 0 0,-1 1 0,0-1 0,0 1 0,0-1 0,1 0 0,-1 1 0,0-1 0,0 1 0,0-1 0,0 1 0,0-1 0,0 1 0,0-1 0,0 1 0,0 0 0,0 21 0,-3 9 0,-10 99 0,10-114 0,-1 0 0,0 0 0,-1 0 0,-1 0 0,-12 25 0,16-38 0,1 0 0,-1-1 0,0 1 0,0-1 0,0 1 0,0-1 0,0 1 0,0-1 0,-1 0 0,1 0 0,-1 0 0,0-1 0,-4 3 0,2-2 0,0-1 0,0 1 0,0-2 0,0 1 0,0 0 0,0-1 0,-7 0 0,25 10 0,-6-6 0,15 7 0,1-1 0,0-1 0,41 10 0,-2-3 815,1 1-1607,-21-12-3166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4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5320,'0'0'15745,"11"9"-15625,-2-1-89,-5-4-17,0 0 0,1 0 0,-1-1 1,1 0-1,0 1 0,-1-2 1,1 1-1,1 0 0,-1-1 1,0 0-1,1 0 0,-1-1 0,1 1 1,9 0-1,5-3 50,1 0 0,0-1 0,-1-2 0,0 0 1,34-11-1,2-1 68,64-7 345,193-12-1,-42 8-31,-148 10-14,153-3 0,-265 21-333,-1 0 0,1 0 0,-1 1 0,14 5 0,-13-2 59,-10-5-160,-1 0-1,0 1 1,0-1 0,0 0-1,0 0 1,0 1-1,0-1 1,0 0-1,-1 1 1,1-1-1,0 0 1,0 0-1,0 1 1,0-1-1,0 0 1,0 0-1,0 1 1,0-1-1,-1 0 1,1 0-1,0 0 1,0 1 0,0-1-1,-1 0 1,1 0-1,0 0 1,0 0-1,0 1 1,-1-1-1,1 0 1,0 0-1,0 0 1,-1 0-1,1 0 1,0 0-1,0 0 1,-1 0-1,1 0 1,0 0 0,0 0-1,-1 0 1,1 0-1,0 0 1,-1 0-1,1 0 1,0 0-1,-21 5-897,15-4-1716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4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7832,'0'0'4336,"-4"14"-3570,-29 166 1426,19 42 135,10-116 357,15-131-1835,6-59-352,-11 50-280,1 1-1,2 0 1,19-51 0,-18 63-94,-7 12-64,1 0 1,0 0-1,0 1 0,1-1 0,0 1 1,0 0-1,1 1 0,0-1 0,1 1 0,10-9 1,-16 15-50,0 0 1,-1 1-1,1-1 1,1 0-1,-1 0 1,0 1-1,0-1 1,0 1-1,0-1 1,0 1-1,0 0 1,1-1-1,-1 1 1,0 0-1,0 0 1,0 0-1,1 0 1,-1 0-1,0 0 1,0 0-1,1 0 1,-1 0-1,0 1 1,0-1-1,0 0 1,1 1-1,-1-1 1,0 1-1,0-1 1,0 1-1,0 0 1,0-1-1,0 1 1,0 0-1,0 0 1,0 0-1,-1 0 1,1 0-1,0 0 1,1 1-1,1 4 24,0 1-1,0 0 0,-1 0 1,1-1-1,1 13 1,-3-17-31,5 33 132,3 43 0,-4-23 22,0-35-57,-5-20-96,1 0-1,-1 0 1,0 0 0,0 1 0,0-1 0,0 0 0,0 0-1,0 0 1,1 0 0,-1 1 0,0-1 0,0 0 0,0 0-1,0 0 1,1 0 0,-1 0 0,0 0 0,0 0 0,0 1-1,1-1 1,-1 0 0,0 0 0,0 0 0,1 0 0,-1 0-1,0 0 1,0 0 0,0 0 0,1 0 0,-1 0 0,0 0-1,0 0 1,1 0 0,-1 0 0,0 0 0,0-1 0,0 1-1,1 0 1,2-2 27,-1-1-1,1 0 1,-1 0-1,1 0 1,-1 0-1,3-6 1,-1 3-31,-4 6 0,71-103 279,-62 92-234,1 0-1,0 0 0,0 1 0,1 1 0,0 0 1,20-12-1,-29 19-35,0 1-1,-1 1 1,1-1 0,0 0 0,0 0 0,0 1-1,-1-1 1,1 1 0,0-1 0,0 1 0,0 0-1,0 0 1,0 0 0,0 0 0,0 0 0,0 0-1,0 1 1,0-1 0,0 0 0,0 1 0,0 0-1,2 0 1,-2 1 4,1 0 0,0 1-1,0-1 1,-1 0 0,1 1 0,-1-1-1,0 1 1,1 0 0,-2 0 0,1 0-1,3 5 1,0 4 17,0 1 1,-1-1-1,0 1 1,-1 0-1,3 20 0,6 218 740,-12-247-736,0-9-349,2-14-359,5-2-2870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8:4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9536,'0'0'2249,"10"-8"-1677,-9 7-565,14-12 377,0 2 0,24-14 0,-34 22-221,0 0-1,0 1 1,0-1-1,0 1 1,0 0-1,0 1 1,1-1-1,-1 1 1,0 0 0,1 1-1,0-1 1,-1 1-1,1 0 1,-1 0-1,11 2 1,-14-1-90,0 0-1,1 0 1,-1 1 0,0-1-1,0 0 1,0 1 0,0 0-1,0-1 1,-1 1 0,1 0 0,0 0-1,-1 0 1,1 0 0,-1 0-1,0 0 1,0 0 0,0 0-1,0 1 1,0-1 0,0 0 0,0 1-1,-1-1 1,1 1 0,-1-1-1,0 1 1,0-1 0,0 4 0,0 9 140,-1-1 0,0 0 1,-6 21-1,6-26-110,-6 22 339,-1 0 0,-1-1 1,-22 48-1,28-71-379,2-6 33,0 1 0,0-1 0,0 1-1,0-1 1,1 1 0,-1 0 0,1-1-1,-1 1 1,1 0 0,0 0 0,-1 3-1,2-5-57,0 1 1,-1 0-1,1 0 0,0-1 0,0 1 0,-1-1 0,1 1 0,0 0 0,0-1 0,0 0 0,0 1 1,0-1-1,0 1 0,0-1 0,0 0 0,0 0 0,0 0 0,0 0 0,0 1 0,0-1 0,0 0 0,0-1 1,2 1-1,24 1 240,1-1 1,-1-1 0,0-1-1,40-9 1,-10-3-11,77-31 0,-62 16-3440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0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0 341 4008,'0'0'11582,"7"-12"-11170,20-35 4,-23 41-242,0 1 0,0 0 0,1 0 0,0 0 0,0 1 1,0-1-1,0 1 0,1 0 0,0 1 0,-1 0 0,1 0 0,0 0 0,1 0 0,-1 1 0,0 0 0,1 0 0,-1 1 0,8-1 0,-12 2-122,-1-1-5,1 1 0,-1 0 0,1 0 0,0 0 1,-1 1-1,1-1 0,-1 0 0,1 1 0,-1-1 1,1 1-1,-1-1 0,1 1 0,-1 0 0,1-1 0,-1 1 1,0 0-1,1 0 0,-1 0 0,0 0 0,0 0 1,0 1-1,0-1 0,0 0 0,0 0 0,0 1 0,0-1 1,0 1-1,-1-1 0,1 0 0,0 1 0,0 2 1,3 7 81,0 1 0,-1 0 0,2 13 0,-3-15-41,8 50 228,8 34 157,-15-82-353,0 0 0,1-1 0,1 0-1,0 0 1,10 17 0,-12-23-57,1 0-1,0 0 0,0 0 1,0-1-1,6 5 1,-9-8-47,0 0 1,0 0-1,0 0 1,0-1 0,0 1-1,0 0 1,1-1 0,-1 1-1,0-1 1,0 1 0,0-1-1,1 0 1,-1 1-1,0-1 1,1 0 0,-1 0-1,0 0 1,0 0 0,1 0-1,-1 0 1,0 0 0,1-1-1,-1 1 1,0 0-1,0-1 1,1 1 0,-1-1-1,0 1 1,0-1 0,0 1-1,1-2 1,7-5 44,-1-1 0,0 0 0,-1 0-1,0-1 1,0 0 0,-1 0 0,0-1 0,8-17 0,-1-7 133,14-48 1,-2 3 65,-3 1-19,-18 56-138,2 1 0,0-1 0,17-34 0,-20 50-74,0 1-1,0 0 1,0 0 0,1 0 0,0 1 0,0-1-1,0 1 1,0 0 0,1 0 0,0 0 0,-1 1 0,2-1-1,-1 1 1,0 1 0,0-1 0,1 1 0,0-1-1,7-1 1,22-2 117,61-4 0,-35 5 20,-54 4-116,0 0 0,0 1 1,-1-1-1,1 2 1,0-1-1,-1 1 1,1 0-1,0 0 1,-1 1-1,1 0 1,-1 0-1,7 4 0,-12-5-48,0 1 0,-1-1 0,0 1-1,1-1 1,-1 1 0,0-1 0,1 1-1,-1-1 1,0 1 0,0-1-1,-1 1 1,1 0 0,0-1 0,0 1-1,-1-1 1,1 0 0,-1 1 0,1-1-1,-2 2 1,-14 40-2525,11-30-395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01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6424,'0'0'8016,"11"-5"-7288,39-17 1,-48 21-599,0 0 0,0 0-1,0 0 1,0 0 0,1 1 0,-1-1 0,0 1 0,1-1-1,-1 1 1,0 0 0,0 0 0,1 0 0,-1 0-1,0 0 1,1 1 0,-1-1 0,0 1 0,1-1 0,-1 1-1,0 0 1,0 0 0,0 0 0,0 0 0,0 0 0,0 0-1,0 1 1,0-1 0,0 1 0,-1-1 0,1 1 0,-1 0-1,1 0 1,-1-1 0,1 1 0,1 4 0,1 3 318,0 1 1,-1 0-1,1 1 1,-2-1-1,3 21 1,-3-19-229,9 38 1342,25 67-1,-31-103-1283,-5-12-223,1 1 0,0-1-1,0 0 1,0 0 0,0 1-1,0-1 1,1 0 0,-1 0-1,1 0 1,-1-1 0,1 1-1,0 0 1,0-1 0,3 3-1,-4-3-154,0-1-1,1 1 0,0 0 1,-1-1-1,1 0 0,-1 1 1,1-1-1,0 0 0,-1 0 1,1 0-1,-1 0 0,1 0 1,0 0-1,-1-1 0,1 1 1,-1 0-1,1-1 0,-1 1 1,1-1-1,-1 0 0,1 1 1,-1-1-1,2-1 0,9-6-3667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0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0 9536,'0'0'2261,"-11"6"-1682,-219 127 2137,152-83-846,-72 61 1,148-110-1765,0 1 1,0-1-1,1 1 0,-1 0 1,0 0-1,1-1 0,-1 1 1,1 0-1,0 0 1,0 1-1,0-1 0,-1 3 1,1-4-163,1-1 0,0 1 0,1 0 1,-1 0-1,0 0 0,0 0 0,0 0 0,0-1 0,1 1 1,-1 0-1,0 0 0,1 0 0,-1-1 0,0 1 1,1 0-1,-1-1 0,1 1 0,-1 0 0,1-1 0,0 1 1,-1 0-1,1-1 0,0 1 0,-1-1 0,1 1 0,0-1 1,0 0-1,-1 1 0,1-1 0,0 0 0,0 1 1,0-1-1,-1 0 0,3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0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4312,'0'0'15801,"11"1"-15547,16 0 25,0-1-1,0 0 1,-1-3-1,47-8 0,-56 6-120,0 0 0,0 2 0,0 0 0,1 1 0,-1 0 0,1 2 0,22 2 0,7 2 339,-25-3-190,1 1 0,-1 1 0,0 1 0,36 12 0,27 12 569,-75-25-744,-8-3-100,-1 0 0,1 1 0,-1-1 0,0 1 0,1-1 0,-1 1 0,1-1 0,-1 1 0,0 0 0,1 0 0,-1 0 0,1 1 0,-1-2-77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0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8432,'0'0'12313,"12"-4"-11928,36-9 221,1 1-1,0 3 1,78-5 0,-103 15-212,0 0 0,-1 2 0,1 1 0,-1 0 0,36 13 0,-52-14-280,0 0 0,-1 0 1,1 1-1,-1 0 1,0 0-1,0 0 1,-1 1-1,1 0 1,7 9-1,10 7 134,-22-20-285,0 0 0,0 0 0,0 0 0,0 0 0,0 1 1,0-1-1,-1 0 0,1 0 0,0 1 0,0-1 0,-1 0 1,1 1-1,-1-1 0,1 0 0,-1 3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1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47 5320,'0'0'5833,"-11"-3"-5424,4 1-357,-3-1 107,1 0 0,0 1-1,-1 0 1,1 1 0,-1 0 0,0 1 0,1 0 0,-15 1 0,-63 25 1067,82-24-1153,0 1 0,0-1 0,1 1-1,-1 0 1,1 0 0,-1 1 0,1-1 0,0 1-1,0 0 1,1 0 0,-1 0 0,1 0 0,0 1-1,0 0 1,0-1 0,1 1 0,-1 0 0,1 0-1,-1 7 1,2-10-43,1 0-1,0 0 1,0 0 0,-1 0-1,1-1 1,1 1-1,-1 0 1,0 0-1,0 0 1,1 0 0,-1 0-1,1 0 1,0 0-1,-1 0 1,1-1 0,0 1-1,2 2 1,20 25 242,-17-22-210,1-1 0,0-1 0,0 1 0,0-1 0,1 0 0,13 6 0,-17-10-30,-1 1 0,1-1 0,0 0-1,0 0 1,-1 0 0,1-1 0,0 1 0,0-1 0,0 0-1,0 0 1,-1 0 0,1 0 0,0-1 0,0 0 0,0 0-1,-1 0 1,8-3 0,2-3 119,0 0-1,0-1 1,-1-1 0,0 0-1,-1 0 1,0-1-1,17-20 1,-22 23-37,-1-1 1,1 1-1,-1-1 0,-1 0 1,0 0-1,0 0 0,0-1 1,-1 1-1,0-1 0,-1 0 0,0 0 1,0 0-1,0-14 0,-1 20-36,-2 1 0,1-1 0,0 1 0,0-1 0,-1 1 0,0-1-1,1 1 1,-1 0 0,0-1 0,-1-2 0,2 5-66,-1 0 0,1 0-1,0 0 1,0 0 0,0 0 0,0-1 0,0 1 0,0 0-1,0 0 1,0 0 0,0 0 0,-1 0 0,1 0 0,0 0-1,0 0 1,0 0 0,0-1 0,0 1 0,-1 0 0,1 0-1,0 0 1,0 0 0,0 0 0,0 0 0,0 0 0,-1 0-1,1 0 1,0 0 0,0 0 0,0 0 0,0 0 0,0 0 0,-1 0-1,1 0 1,0 0 0,0 0 0,0 0 0,0 1 0,0-1-1,-1 0 1,1 0 0,0 0 0,0 0 0,0 0 0,0 0-1,-6 16 414,3 21-231,2-1-1,1 1 1,10 68 0,-9-98-167,0 3 1,15 109 346,-12-100-223,1 0 0,0 0 0,2-1 1,9 21-1,-14-36-83,-1 0 0,1 1 0,-1-1 1,1 0-1,-1 1 0,0-1 0,0 0 1,-1 1-1,1-1 0,-1 1 0,0 0 1,0-1-1,0 1 0,0-1 0,0 1 1,-1-1-1,0 1 0,0-1 0,0 1 1,-2 4-1,0 5-17,3-12-65,0 0 0,0 1-1,0-1 1,0 0 0,-1 0-1,1 0 1,0 0 0,-1 1-1,1-1 1,-1 0 0,1 0-1,-1 0 1,-1 1 0,-2 11-606,4-12 579,0-1 0,0 1 1,0 0-1,0-1 0,0 1 1,0-1-1,0 1 1,0-1-1,0 1 0,-1-1 1,1 1-1,0-1 0,0 1 1,0-1-1,-1 1 1,1-1-1,0 1 0,-1-1 1,1 1-1,0-1 0,-1 1 1,1-1-1,0 0 1,-1 1-1,1-1 0,-1 0 1,1 1-1,-1-1 0,1 0 1,-1 0-1,1 1 1,-1-1-1,0 0 0,1 0 4,-1 0 32,0 0 0,0 1 0,0-1 0,0 0 0,0 1 0,0-1-1,0 0 1,0 1 0,0-1 0,0 1 0,0-1 0,1 1 0,-1 0 0,0-1 0,0 1 0,1 0 0,-1 0 0,0 0 0,-1 1-2,0-1 20,1 0 0,0 0-1,0 0 1,-1 1-1,1-1 1,0 0 0,0 1-1,0-1 1,0 0 0,1 1-1,-1-1 1,0 1 0,0-1-1,0 3 1,-1 15-3725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1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6824,'0'0'6026,"16"4"-5646,-13-3-359,9 3 54,1-1 1,-1 0-1,0-1 1,1 0-1,-1-1 1,1 0-1,-1-1 1,22-3-1,333-74 2371,-317 65-2084,-8 1 27,-26 6-49,-1 1-1,1 0 0,0 2 0,21-2 0,-37 4-332,1 0 0,-1 0 0,0 0 0,0 0 0,1-1 0,-1 1 0,0 0 0,0 0 0,1 0 0,-1 0 0,0 0 0,0 0 0,1 0 0,-1 0 0,0 1 0,1-1 0,-1 0 0,0 0 0,0 0 0,1 0 0,-1 0 0,0 0 0,0 0 0,0 1 0,1-1 0,-1 0 0,0 0 0,0 0 0,0 0 0,1 1 0,-1-1 0,0 0 0,0 0 0,0 1 0,0-1 0,0 0 0,1 0 0,-1 1 0,0-1 0,0 0 0,0 0 0,0 1 0,0-1 0,0 0 0,0 0 0,0 1 0,0-1 0,0 0 0,0 1 0,0-1 0,-2 4-2563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41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25623,'0'0'5504,"16"-69"-4912,2 63 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1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8744,'0'0'4617,"8"14"-3841,-1-1-580,0 0 17,0 1 0,-1-1 1,0 1-1,-1 1 0,4 18 1,-4-8 189,44 176 3822,-49-201-4195,0 0 0,0 1 0,0-1 0,0 0 0,0 0 1,0 0-1,0 1 0,0-1 0,0 0 0,0 0 0,0 0 0,0 0 0,1 1 1,-1-1-1,0 0 0,0 0 0,0 0 0,0 0 0,0 1 0,1-1 0,-1 0 1,0 0-1,0 0 0,0 0 0,0 0 0,1 0 0,-1 0 0,0 0 1,0 0-1,0 1 0,1-1 0,-1 0 0,0 0 0,0 0 0,0 0 0,1 0 1,-1 0-1,0 0 0,0 0 0,1-1 0,-1 1 0,0 0 0,0 0 1,10-9 465,9-23-379,-17 29-48,15-29 65,-6 9 17,1 1-1,26-35 0,-35 53-81,0 0 0,1 0 1,-1 1-1,1-1 0,7-5 1,-10 9-58,-1 0 0,1-1 1,-1 1-1,1 0 0,-1 0 1,1 0-1,-1-1 0,1 1 1,-1 0-1,1 0 1,-1 0-1,1 0 0,-1 0 1,1 0-1,-1 0 0,1 0 1,-1 0-1,1 0 1,-1 0-1,1 1 0,-1-1 1,1 0-1,-1 0 0,1 1 1,0 0 4,0 0 0,0 0 0,0 0 0,-1 0 0,1 0 0,0 0 0,-1 0 1,1 1-1,-1-1 0,1 0 0,-1 0 0,1 1 0,-1-1 0,0 2 0,5 51 342,-3-21-14,-2-32-333,0-1 0,0 1 0,-1-1-1,1 1 1,0-1 0,0 1 0,0-1-1,0 1 1,0-1 0,0 1 0,1-1 0,-1 1-1,0-1 1,0 1 0,0-1 0,0 1-1,0-1 1,1 1 0,-1-1 0,0 0 0,1 1-1,-1-1 1,0 1 0,0-1 0,1 0 0,-1 1-1,1-1 1,-1 0 0,0 1 0,1-1-1,-1 0 1,1 0 0,-1 1 0,1-1 0,-1 0-1,1 0 1,-1 0 0,1 0 0,-1 1-1,1-1 1,-1 0 0,1 0 0,-1 0 0,1 0-1,-1 0 1,1 0 0,-1 0 0,1-1-1,-1 1 1,1 0 0,-1 0 0,1 0 0,0-1-1,27-21 157,-17 12-98,21-19 93,9-8-9,-38 35-140,0 0 0,0 0 0,0 0 1,0 1-1,0-1 0,0 1 1,0 0-1,1 0 0,-1 0 0,0 0 1,1 0-1,4 0 0,-6 2 0,1-1-1,-1 1 1,1 0-1,-1 0 1,1 0-1,-1 0 1,0 0-1,1 0 1,-1 0-1,0 1 1,0-1-1,0 1 1,0 0-1,0 0 1,-1 0-1,1-1 1,0 1-1,-1 1 1,0-1-1,1 0 1,-1 0-1,0 1 1,1 2-1,3 6 61,0 1 0,-1 0-1,3 16 1,-3-11 83,0 31 0,-1-15 125,0-22-143,-3-10-120,0 0 0,1 0 0,-1 0 0,0-1 0,0 1 0,1 0 0,-1 0 0,0 0 0,0 0 0,0 0 0,0 0 0,0-1 0,0 1 0,0 0 0,-1 0 0,1 0 0,0 0 0,0 0 0,-1-1 0,0 3 0,0 1 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1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4416,'0'0'13253,"14"8"-12881,-1-1-266,-7-3-55,0 0 0,0-1 0,0 0 0,1 0 0,-1 0 0,1-1 0,0 0 0,-1 0 0,1-1 0,0 0 0,14 1 0,304-13 1875,-181 4-1373,78-14 214,-17 2-73,-194 18-620,-1 1 0,1 0 0,0 1 0,0 0 0,-1 0 0,1 2 0,-1-1 0,1 1-1,-1 0 1,0 1 0,0 1 0,-1-1 0,13 9 0,-19-11-48,-1-1 1,0 1-1,0-1 0,-1 1 0,1 0 1,0 0-1,0 0 0,-1 0 1,1 0-1,-1 0 0,0 0 1,0 0-1,0 1 0,0-1 1,0 0-1,0 1 0,0-1 0,-1 1 1,0-1-1,1 1 0,-1-1 1,0 1-1,0 0 0,0-1 1,-1 4-1,1-2-12,1-3-13,-1 1 1,0 0-1,0-1 0,0 1 1,0 0-1,0-1 1,0 1-1,-1-1 1,1 1-1,0 0 1,-1-1-1,1 1 1,-1-1-1,0 1 1,1-1-1,-2 3 1,-9-9-1196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5120,'0'0'12813,"0"11"-12579,1 148 789,7 0-1,33 187 0,-38-329-880,0-3 239,-1 0-1,-1-1 0,0 16 1,2-30 36,-3 1-411,0 0 1,0 0-1,0 0 1,0 0-1,1 0 1,-1 0-1,0-1 0,0 1 1,0 0-1,1 0 1,-1 0-1,0 0 1,0 0-1,0 0 1,0 0-1,0-1 1,1 1-1,-1 0 1,0 0-1,0 0 1,0 0-1,0 0 1,0-1-1,0 1 1,0 0-1,0 0 1,1 0-1,-1-1 1,0 1-1,0 0 1,0 0-1,0 0 1,0 0-1,0-1 1,0 1-1,0 0 1,0 0-1,0 0 1,0-1-1,0 1 1,-1 0-1,1 0 1,0 0-1,0 0 0,0-1 1,0 1-1,0 0 1,-2-15 171,0-1 1,1-24-1,0-3-2,-2 5-21,-16-275 964,15 269-916,3 33-152,-1 1 0,2-1 1,-1 0-1,2 0 0,-1 0 1,1 0-1,1 0 0,0 1 1,4-14-1,-2 15-24,-1 1 1,-1 1 1,2 0 0,7-12-1,-9 16-23,0 1 0,0-1-1,0 1 1,1 0-1,-1 0 1,1 0 0,-1 0-1,1 1 1,0-1 0,0 1-1,0-1 1,4-1 0,4 0 5,0 0 1,0 1-1,0 0 1,0 1-1,0 0 1,0 0-1,1 1 1,-1 1-1,0 0 1,0 1-1,0 0 0,20 6 1,-24-6-9,-1 0-1,0 1 1,1 0 0,-1 0 0,0 1-1,-1-1 1,1 1 0,-1 0-1,0 1 1,0-1 0,0 1 0,0 0-1,-1 1 1,0-1 0,0 1-1,0-1 1,-1 1 0,0 0 0,0 1-1,0-1 1,-1 0 0,2 10 0,-3-8-1,0 0 0,-1-1 0,0 1 0,0 0 1,-1 0-1,0 0 0,0-1 0,-1 1 0,0-1 1,-1 1-1,1-1 0,-7 11 0,-2 4 15,-2 0 0,-23 30 1,-31 27 66,58-69-56,-1-1 0,1-1 0,-2 0 1,1 0-1,-22 11 0,28-17 8,-1 0 1,1 0-1,-1-1 0,1 1 0,-1-1 1,-5 0-1,10-1 9,21 0 98,10 2-123,-1 1 0,1 1-1,0 2 1,-1 0 0,49 19-1,-75-23-14,0-1-1,0 1 0,0 0 0,0 0 0,-1 1 1,1-1-1,-1 1 0,0-1 0,0 1 0,0 0 0,0 0 1,0 1-1,0-1 0,-1 1 0,0-1 0,4 8 0,-5-9 2,0 1 1,0 0-1,0 0 0,-1 0 0,1 0 0,-1 0 0,0 1 1,1-1-1,-1 0 0,-1 0 0,1 0 0,0 0 0,-1 0 0,0 0 1,1 0-1,-1 0 0,-1 0 0,1 0 0,0 0 0,-1-1 0,1 1 1,-1 0-1,-2 2 0,-2 3 19,-2 0-1,1-1 1,-1 1 0,0-1 0,-1-1 0,1 0-1,-1 0 1,-1 0 0,1-1 0,-14 5 0,-9 1 153,-65 13 1,12-3 59,76-19-240,1 1 1,-1 1-1,1 0 0,-12 7 0,18-10-31,1 0 1,-1 0 0,0 0-1,1 0 1,-1 0 0,1 0 0,0 0-1,-1 1 1,1-1 0,0 1 0,0-1-1,0 1 1,0-1 0,0 1-1,0 0 1,0-1 0,1 1 0,-1 0-1,0 0 1,1-1 0,0 1-1,-1 0 1,1 0 0,0 0 0,0 0-1,0-1 1,0 5 0,1-5-163,0 0 0,-1 1 0,1-1 0,0 0 0,0 0 0,0 0-1,0 0 1,0 1 0,0-1 0,0 0 0,0-1 0,1 1 0,-1 0 0,0 0 0,0 0 0,1-1 0,1 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3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0 5416,'0'0'8074,"-1"12"-7428,-7 48 251,-2 0 0,-19 64 1,-18 96 1141,29-62-208,18-156-1760,0 0 0,-1-1 0,1 1 0,0 0 0,0-1 0,0 1 0,0 0 0,0-1 0,0 1 0,1-1 0,-1 1 0,0 0 0,1-1 0,0 1 0,-1-1 1,1 1-1,0-1 0,1 3 0,-1-3-12,0-1 1,1 1 0,-1 0 0,0-1 0,1 1 0,-1 0 0,1-1-1,-1 0 1,1 1 0,-1-1 0,1 0 0,-1 0 0,1 1 0,-1-1-1,1-1 1,-1 1 0,1 0 0,-1 0 0,3-1 0,347-48 2640,-334 47-2450,-1 1 1,1 0 0,0 1 0,-1 1 0,22 4 0,-37-5-244,-1 0-1,0 0 1,1 0 0,-1 1 0,1-1 0,-1 0 0,0 0-1,1 0 1,-1 0 0,1 0 0,-1 0 0,0 0 0,1 0-1,-1 0 1,1 0 0,-1 0 0,0 0 0,1-1-1,-1 1 1,1 0 0,-1 0 0,0 0 0,1 0 0,-1-1-1,0 1 1,1 0 0,-1 0 0,0-1 0,1 1 0,-1 0-1,0-1 1,1 1 0,-5-13-1102,-1-1 548,1-1-3219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11856,'0'0'4534,"12"-11"-4065,-4 4-366,-3 1-39,0 2-1,0-1 1,0 1-1,1-1 0,0 1 1,0 1-1,0-1 1,0 1-1,1 0 1,-1 1-1,1 0 1,-1 0-1,1 0 1,10-1-1,42 0 589,32-3 479,-64 3-463,1 0 0,0 2 1,33 2-1,-30 5 1729,-31-6-2478,0-1-1,0 1 0,-1-1 1,1 1-1,0-1 0,0 1 1,-1 0-1,1-1 1,0 1-1,-1 0 0,1-1 1,0 1-1,-1 0 0,1-1 1,-1 1-1,1 0 0,0-1 1,-1 1-1,1 0 1,-1 0-1,0-1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9744,'0'0'4932,"10"-2"-4262,110-16 1669,127-2-1,-228 19-1600,1 0 0,0 2 0,0 0 0,37 8 0,-52-8-889,11 3 1622,-8-3-4751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3312,'0'0'11706,"-12"9"-11083,1-3-429,2-1 39,0 1 1,0 0-1,0 0 0,1 0 1,0 2-1,0-1 1,1 1-1,-11 14 0,17-21-147,0 0 0,1 1 0,-1-1 0,1 0 0,-1 1 0,1-1 0,-1 0 0,1 1-1,0-1 1,-1 0 0,1 1 0,0-1 0,0 1 0,0-1 0,0 1 0,1-1-1,-1 3 1,1-3-42,-1-1 0,1 1-1,-1 0 1,1-1 0,-1 1-1,1-1 1,-1 1 0,1-1-1,0 1 1,-1-1 0,1 1-1,0-1 1,-1 0 0,1 1-1,0-1 1,-1 0 0,1 0-1,0 1 1,0-1 0,-1 0-1,1 0 1,0 0-1,0 0 1,-1 0 0,1 0-1,0 0 1,0 0 0,-1 0-1,1-1 1,0 1 0,0 0-1,0-1 1,9-2 111,-1 0-1,0 0 1,0-1 0,-1 0-1,1-1 1,8-5 0,-13 6-70,1 1 1,-1 0 0,1-1-1,-1 0 1,0 0 0,-1 0-1,1-1 1,-1 1 0,0-1-1,0 0 1,4-9 0,-7 14-57,1-1 0,-1 0 0,0 1 0,1-1 0,-1 0 0,0 0 0,1 1 0,-1-1 0,0 0 0,0 0 1,0 0-1,0 1 0,0-1 0,0 0 0,0 0 0,0 1 0,0-1 0,0 0 0,-1 0 0,1 0 0,-1 0 0,1 1-8,-1-1-1,1 1 0,-1 0 1,1 0-1,-1 0 0,1 0 0,-1 0 1,1 0-1,-1 0 0,1 0 0,-1 0 1,1 0-1,-1 0 0,1 1 0,-1-1 1,1 0-1,-1 0 0,1 0 1,-1 1-1,1-1 0,-1 0 0,0 1 1,-28 23 490,24-18-418,2-3-31,0 0 1,0 0-1,1 0 0,-1 0 0,1 1 1,0-1-1,-1 1 0,2 0 0,-1-1 0,0 1 1,1 0-1,0 0 0,0 0 0,-1 4 1,2-7-49,0-1 1,0 1-1,1 0 1,-1-1 0,0 1-1,0-1 1,1 1 0,-1-1-1,0 1 1,1-1 0,-1 0-1,0 1 1,1-1-1,-1 1 1,1-1 0,-1 0-1,0 1 1,1-1 0,-1 0-1,1 1 1,-1-1-1,1 0 1,-1 0 0,1 1-1,0-1 1,-1 0 0,1 0-1,-1 0 1,1 0 0,-1 0-1,1 0 1,-1 0-1,1 0 1,0 0 0,-1 0-1,1 0 1,24-4 238,-23 4-227,26-7-98,-15 3-3111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5824,'0'0'8886,"13"-11"-8399,2-3-299,6-5 488,41-30 0,-59 47-533,1 0 1,0-1-1,-1 2 0,1-1 1,0 0-1,0 1 1,0-1-1,0 1 0,6-1 1,-9 2-96,0 0 0,0 1 1,0-1-1,0 0 0,1 0 1,-1 0-1,0 1 0,0-1 1,0 0-1,0 1 0,0-1 1,0 1-1,0-1 0,0 1 1,0 0-1,0 0 0,0-1 1,-1 1-1,1 0 0,0 0 1,0 0-1,-1 0 0,1-1 1,0 1-1,-1 0 0,1 0 1,-1 0-1,1 1 0,-1-1 0,0 0 1,1 0-1,-1 0 0,0 0 1,0 0-1,0 0 0,0 0 1,0 1-1,0 1 0,5 32 639,2 0 0,1-1 0,2 0 0,16 38-1,-4-9 251,-14-34-518,-6-21-309,0 0 0,0 0 0,1 0 0,0 0 0,0 0 1,1 0-1,5 7 0,-8-14-130,-1-1 0,1 1 0,0-1 1,-1 1-1,1-1 0,0 1 0,-1-1 0,1 1 1,0-1-1,0 0 0,-1 1 0,1-1 0,0 0 1,0 0-1,-1 1 0,1-1 0,0 0 0,0 0 1,0 0-1,0 0 0,-1 0 0,1 0 0,0 0 1,0-1-1,0 1 0,-1 0 0,1 0 0,0-1 1,0 1-1,7-5-3519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29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548 1 12864,'0'0'1282,"-13"12"-962,-35 36-47,-115 110 516,50-66 84,54-45 929,-73 74 0,130-119-1672,0-1 0,0 1 1,1 0-1,-1 0 0,1-1 1,0 1-1,-1 0 0,1 0 1,0 0-1,0 0 0,0 0 1,0 1-1,1-1 0,-1 0 1,0 4-1,21-16 203,-5 1-3234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 10152,'0'0'289,"-10"6"23,-25 18 112,2 2 1,-57 54-1,71-59-175,0 1-1,2 1 0,1 0 1,0 1-1,-21 48 0,31-60-135,2 0-1,0 1 0,0 0 1,1-1-1,1 2 0,0-1 0,1 0 1,0 0-1,1 0 0,0 1 1,1-1-1,1 0 0,0 0 1,7 22-1,-3-18 23,2-1 0,0 0 0,0 0 0,2 0 0,0-1 0,0 0 0,2-1 0,0-1 0,0 0 0,1 0-1,1-1 1,0-1 0,1 0 0,0-1 0,0-1 0,1 0 0,0-1 0,1-1 0,0 0 0,0-1 0,28 5 0,-34-9-521,0-1 1,-1-1-1,1 0 0,0 0 0,10-2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43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406 576 18887,'0'0'2019,"-13"1"-1832,-31 5 56,0 2 1,-76 24-1,101-24-150,1 0 0,0 1 0,1 1 0,0 0 0,-16 14 0,28-20-44,0 0 0,0 0-1,0 1 1,1-1-1,0 1 1,0 0 0,0 1-1,0-1 1,1 1 0,0-1-1,0 1 1,1 0 0,-1 0-1,1 0 1,0 0-1,1 1 1,0-1 0,0 0-1,0 10 1,1-14-23,0 1 0,0 0 1,0-1-1,1 1 0,0-1 0,-1 1 0,1-1 1,0 1-1,0-1 0,0 1 0,1-1 0,-1 0 1,0 1-1,1-1 0,0 0 0,-1 0 0,1 0 1,3 2-1,-1-1 6,0-1 1,-1 0 0,1 0 0,0 0-1,0 0 1,0-1 0,0 0-1,1 0 1,-1 0 0,7 1-1,1-2 31,0 0-1,0 0 1,1-1-1,-1 0 1,0-1-1,0-1 1,12-3-1,-10 0 4,0 1-1,-1-2 0,0 0 0,0 0 1,0-1-1,-1-1 0,-1 0 1,1-1-1,-1 0 0,-1 0 0,0-1 1,14-20-1,-17 21 2,-1-1 0,0 1 0,0-2 0,-1 1 0,0 0 0,-1-1 0,0 0 0,-1 0 0,-1 0 0,0 0-1,0 0 1,-1-1 0,-1 1 0,0-1 0,-2-17 0,1 29-44,1-1 1,-1 0-1,1 1 0,-1-1 0,1 0 0,-1 1 1,0-1-1,0 1 0,0-1 0,0 1 1,0-1-1,0 1 0,0 0 0,-1 0 0,1-1 1,0 1-1,-1 0 0,1 0 0,-1 0 0,1 0 1,-1 1-1,1-1 0,-1 0 0,0 1 0,1-1 1,-1 1-1,0-1 0,0 1 0,1 0 0,-1 0 1,0 0-1,-2 0 0,2 0-3,-1 0 0,1 0 1,0 0-1,0 1 0,-1-1 0,1 1 0,0-1 0,0 1 0,-1 0 1,1 0-1,0 0 0,0 0 0,0 0 0,0 1 0,1-1 0,-1 0 1,0 1-1,0 0 0,1-1 0,-1 1 0,1 0 0,-1 0 0,-1 3 0,3-3-6,-1 0-1,1 0 0,0 0 1,0 0-1,0 0 0,0 0 1,0-1-1,0 1 0,1 0 1,-1 0-1,1 0 0,-1 0 1,1-1-1,-1 1 0,1 0 1,0-1-1,0 1 0,0 0 1,0-1-1,0 1 0,1-1 1,-1 1-1,2 1 0,3 3 33,0-1 0,0 1-1,13 8 1,-13-11-27,-1 1-1,1-1 0,1 0 1,-1 0-1,0-1 0,1 0 1,-1 0-1,1 0 1,0-1-1,-1 0 0,1 0 1,0-1-1,0 0 0,-1 0 1,15-2-1,-11-1 5,-1 1 0,1-2 0,-1 1 0,0-1-1,1-1 1,-2 0 0,1 0 0,-1-1 0,1 1 0,8-11-1,3-2 40,-2-1 0,0-1 0,-2-1-1,0 0 1,-1-1 0,-1-1-1,20-45 1,-12 13 138,-3 0 0,18-85 0,-23 94-30,-10 35-54,0-1-1,3-22 0,-63 418 826,54-371-929,-67 438 337,44-322-130,-62 182 1,80-290-181,4-9-3,-1-1 1,0 0-1,0-1 1,-1 1-1,-1-1 1,0 0-1,-10 13 1,16-22-35,-1 0 1,0-1-1,1 1 1,-1-1-1,0 1 1,0-1-1,0 0 1,1 1-1,-1-1 1,0 0-1,0 0 1,0 1-1,0-1 1,0 0-1,1 0 1,-1 0-1,0 0 1,0 0-1,0 0 1,0 0 0,0 0-1,0-1 1,1 1-1,-1 0 1,0 0-1,0-1 1,0 1-1,0-1 1,1 1-1,-1 0 1,0-1-1,0 0 1,1 1-1,-1-1 1,0 1-1,1-1 1,-1 0-1,1 1 1,-1-2-1,-22-30 47,15 19-49,2-1 0,-1 0 0,2-1 0,0 1 0,0-1 0,-3-23 0,7 29 0,0 0 0,1 1 0,0-1 0,0 0 0,1 1 0,0-1 0,1 0 0,0 1 0,0-1 0,1 1 0,0 0 0,0 0 0,7-10 0,0 3 0,0 1 0,1 0 0,1 1 0,0 0 0,1 1 0,0 0 0,1 1 0,0 1 0,0 0 0,1 1 0,19-8 0,13-5 0,1 3 0,73-20 0,-97 33 0,-1 1 0,46-4 0,-56 8 0,1 1 0,-1 0 0,0 1 0,0 1 0,1 0 0,21 7 0,-32-8 71,0 0-1,-1 0 1,1 1-1,0-1 1,-1 1-1,0 0 1,1-1-1,-1 1 1,0 0-1,0 0 1,0 0-1,3 4 1,9 16-3904,-13-19 2812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0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9536,'0'0'1101,"13"11"-458,24 22-28,-2 2 0,50 62 0,-60-63-282,-2 1 0,-1 1 0,-2 1 0,-2 1 0,16 45-1,-27-59-94,0 0 0,-2 1 0,0-1 0,-2 1 0,-1 0 0,0 0 0,-2 0 0,-1 0 0,-9 49 0,4-43 102,-2-1 1,-1 0-1,-1 0 1,-2-1-1,-15 28 0,15-37-51,-1 0 0,0 0 0,-2-1 0,0-1 0,-1-1 0,0 0-1,-25 19 1,35-31-142,-1 0 0,0-1-1,0 0 1,0 0-1,-10 3 1,13-5-354,1-1 0,-1 0 0,0 0 0,1-1 0,-1 1 0,0-1 0,0 0 0,1 0 0,-1 0 0,0 0-1,0-1 1,-5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1 230 4216,'0'0'12449,"19"1"-12025,272-7 708,372-97 372,-208 24-350,122 37 1188,-501 41-580,-75 1-1504,-3 6-3580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 8640,'0'0'4512,"0"11"-3962,-10 189 1818,-2-6-125,6 15 2979,-1-369-4305,1 31-583,0 44-104,2 63-166,2 0 1,1 0-1,1 0 0,0 0 0,2 0 1,4-21-1,-4 39-50,-1 0 0,1 0 1,-1 1-1,1-1 0,1 1 1,-1-1-1,0 1 0,1 0 1,-1 0-1,1 0 0,0 0 1,0 1-1,0-1 0,0 1 0,1 0 1,-1 0-1,1 0 0,-1 0 1,1 0-1,0 1 0,0-1 1,7 0-1,8-2 13,0 0 0,0 2 0,27-1 0,-40 3-25,20-1 39,0 2 0,0 1 0,0 1 0,0 1 0,-1 2 0,39 12 1,-63-18-35,0 1 0,0-1 1,0 0-1,0 0 1,0 0-1,0 1 1,0-1-1,0 1 1,0-1-1,-1 1 1,1-1-1,0 1 0,0-1 1,0 1-1,-1 0 1,1-1-1,0 1 1,-1 0-1,1 0 1,0 0-1,-1-1 0,1 1 1,-1 0-1,1 0 1,-1 0-1,0 0 1,1 0-1,-1 0 1,0 0-1,0 0 1,0 0-1,0 0 0,0 0 1,0 0-1,0 0 1,0 0-1,0 0 1,0 0-1,0 0 1,0 0-1,-1 0 1,1 0-1,0 0 0,-1 0 1,1-1-1,-1 1 1,0 1-1,-4 5 33,0 0-1,0-1 0,-1 0 1,-11 10-1,16-14-35,-54 43 207,-2-3 0,-1-2-1,-79 39 1,136-78-194,-1 0 0,1 0 0,-1 0 0,1 0 0,-1 0 0,1 0 0,0 1 0,0-1 0,-1 0-1,0 2 1,2-2-11,0-1 0,-1 1 0,1-1 0,0 0 0,0 1-1,0-1 1,0 1 0,0-1 0,0 1 0,0-1 0,0 0-1,0 1 1,0-1 0,0 1 0,0-1 0,0 1 0,0-1-1,0 0 1,0 1 0,0-1 0,1 1 0,-1-1 0,0 0-1,0 1 1,0-1 0,1 1 0,2 2 15,0-1 0,0 1 0,1-1-1,-1 0 1,0 0 0,1 0 0,5 1 0,2 3-23,30 11 61,0-1 0,69 16 0,-72-22-23,0 1 0,-1 1 0,71 36 0,-107-48-29,1 1 0,0 0-1,-1 0 1,1 0-1,-1 0 1,1 0-1,-1 0 1,0 0-1,1 1 1,-1-1-1,0 0 1,0 1 0,0-1-1,0 1 1,0-1-1,0 1 1,-1 0-1,1-1 1,0 1-1,0 3 1,-1-3 3,-1 0-1,1 0 1,-1 0 0,1 0-1,-1 0 1,0 0 0,0 0-1,1 0 1,-2 0 0,1 0 0,0 0-1,0 0 1,0-1 0,-1 1-1,1-1 1,-1 1 0,-2 1-1,-7 6 26,0-1 0,0 0 0,-1-1 0,0 0-1,0-1 1,0-1 0,-1 0 0,0 0-1,0-1 1,0-1 0,-1 0 0,-18 1-1,-16 0-19,1-2 0,-58-6-1,13-2-1210,72 4-1878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7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0 293 4616,'0'0'8506,"3"-10"-8022,0-6-272,2 0 0,0 0 0,1 1 0,0-1 0,1 2 0,1-1 0,0 1 0,1 0 0,13-15 0,-6 13 243,0 1 0,1 1 0,1 0 0,1 2 0,21-12-1,-40 23-420,1 0 0,0 1 0,0-1 0,-1 1 0,1 0 0,0-1 0,0 1 0,0 0 0,0-1 0,0 1 0,-1 0 0,1 0 0,0 0 0,0 0 0,0 0 0,0 0-1,0 0 1,0 0 0,0 0 0,0 0 0,0 0 0,-1 1 0,1-1 0,0 0 0,0 1 0,0-1 0,0 0 0,-1 1 0,1-1 0,0 1 0,0-1 0,-1 1 0,1 0 0,0-1-1,-1 1 1,1 0 0,-1 0 0,1-1 0,-1 1 0,1 0 0,-1 0 0,1 0 0,-1-1 0,0 1 0,1 1 0,1 6 107,0-1 1,-1 1-1,0-1 0,0 13 1,0-11-96,4 82 464,-3-40-200,2 1 0,2 0-1,14 51 1,-15-84-176,1-1 0,0 0 0,13 23 0,-14-33-69,-1 0 0,1 0 0,1-1 0,0 0 0,0 0 0,0 0 1,1-1-1,14 11 0,2 1 119,-18-13-119,0-1 1,0-1 0,0 1-1,0-1 1,1 1 0,7 2-1,-11-5-43,0-1-1,0 1 0,1-1 0,-1 0 1,0 0-1,0 0 0,1 0 1,-1 0-1,0 0 0,0-1 0,0 1 1,1-1-1,-1 1 0,0-1 1,0 0-1,0 0 0,0 0 0,0 0 1,0 0-1,0 0 0,-1 0 1,4-3-1,-1-1 15,1 0 0,0 0 1,-1-1-1,0 1 0,0-1 0,-1 0 1,0 0-1,0 0 0,0 0 0,0-1 1,-1 1-1,1-9 0,4-15 109,3-42-1,-9 61-111,4-52 202,-7-84 0,1-2 155,1 146-375,0-1-1,0 1 1,0-1 0,1 0-1,-1 1 1,1-1-1,0 1 1,0-1 0,0 1-1,0-1 1,1 1-1,-1 0 1,1 0 0,0 0-1,0 0 1,0 0-1,0 0 1,1 0 0,-1 1-1,1-1 1,0 1-1,0-1 1,0 1-1,0 0 1,0 1 0,0-1-1,0 0 1,0 1-1,1-1 1,-1 1 0,1 0-1,-1 0 1,1 1-1,-1-1 1,1 1 0,0 0-1,3 0 1,7-1 16,24 0 58,42 3 1,-69-1-51,1 1-1,0 0 1,-1 1 0,1 0 0,-1 0 0,0 1 0,20 11 0,-29-14-51,2 2 80,1-1 0,-1 1 0,0 0 0,0 0 1,5 5-1,-9-7-64,1 0 1,-1-1-1,1 1 1,-1-1-1,0 1 1,1 0 0,-1-1-1,0 1 1,1-1-1,-1 1 1,0 0-1,0 0 1,0-1-1,1 1 1,-1 0-1,0-1 1,0 1 0,0 0-1,0 0 1,0-1-1,-1 1 1,1 0-1,0-1 1,0 1-1,0 0 1,-1-1 0,1 1-1,0 0 1,0-1-1,-1 1 1,1 0-1,-1-1 1,1 1-1,-1-1 1,1 1-1,-1-1 1,1 1 0,-1-1-1,1 1 1,-1-1-1,1 0 1,-1 1-1,0-1 1,1 0-1,-1 1 1,0-1 0,1 0-1,-1 0 1,-1 0-1,-2 3-207,-1 0 0,0 0 0,1 0 0,-7 8 0,2-2-3479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8136,'0'0'2410,"12"-6"-1611,11-6-305,0 1-1,1 1 1,0 1-1,0 1 1,33-6-1,-48 12-247,1 1 1,-1 1-1,1 0 0,0 0 0,-1 0 0,1 1 0,9 3 0,-15-3-119,0 1-1,0-1 1,0 1-1,0 0 1,0 0-1,0 1 1,-1-1-1,1 1 0,-1-1 1,0 1-1,0 0 1,0 1-1,0-1 1,0 0-1,-1 1 1,0 0-1,1-1 1,1 5-1,18 43 1690,20 69 0,-30-84-971,-2 10 821,-7-30-932,-3-16-726,0 1 0,0-1 0,0 1-1,0-1 1,0 1 0,0-1 0,0 0-1,0 1 1,0-1 0,0 1 0,0-1 0,1 0-1,-1 1 1,0-1 0,0 0 0,1 1-1,-1-1 1,0 0 0,0 1 0,1-1 0,-1 0-1,0 1 1,1-1 0,-1 0 0,0 0-1,1 0 1,-1 1 0,1-1 0,-1 0-1,0 0 1,1 0 0,-1 0 0,1 0 0,-1 0-1,0 1 1,1-1 0,-1 0 0,1 0-1,0-1 1,5-2-3740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0 11448,'0'0'2450,"-16"10"-2051,-176 97 990,150-86-861,0 1 0,2 2 0,-56 45 0,3 4-131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52 6424,'0'0'16922,"10"-1"-16614,34-5-32,-33 3 205,-11-2-95,-10-4 68,8 8-410,-1-2 10,-1 0 0,1 1-1,-1-1 1,0 1-1,0 0 1,1 0 0,-1 0-1,-1 1 1,1-1 0,0 1-1,0 0 1,0 0 0,-1 1-1,1-1 1,-1 1 0,1 0-1,0 0 1,-1 0 0,1 1-1,0-1 1,-1 1 0,1 0-1,0 1 1,0-1 0,0 1-1,0-1 1,0 1 0,-6 4-1,10-6-45,0 0 0,0 0-1,-1 0 1,1 0 0,0 0 0,0 0-1,0 1 1,0-1 0,-1 0-1,1 0 1,0 0 0,0 0 0,0 0-1,-1 0 1,1 1 0,0-1-1,0 0 1,0 0 0,0 0 0,0 1-1,0-1 1,0 0 0,-1 0 0,1 0-1,0 1 1,0-1 0,0 0-1,0 0 1,0 0 0,0 1 0,0-1-1,0 0 1,0 0 0,0 1 0,0-1-1,0 0 1,0 0 0,0 0-1,0 1 1,0-1 0,10 5 234,12-1 20,14-3-361,56 9 0,-45-1-3770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3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19 11448,'0'0'6590,"-9"7"-5979,-30 21-3,27-15 463,11-13-1050,1 0 1,0 0 0,0 1 0,0-1 0,0 0-1,0 0 1,0 0 0,0 0 0,0 0 0,1 1-1,-1-1 1,0 0 0,0 0 0,0 0 0,0 0-1,0 0 1,0 0 0,0 1 0,0-1 0,0 0-1,0 0 1,0 0 0,0 0 0,1 0 0,-1 0-1,0 0 1,0 1 0,0-1 0,0 0 0,0 0-1,0 0 1,1 0 0,-1 0 0,0 0 0,0 0-1,0 0 1,0 0 0,0 0 0,1 0 0,-1 0-1,0 0 1,0 0 0,0 0 0,0 0 0,0 0-1,1 0 1,-1 0 0,24-4 1206,-21 3-1248,6-1 175,-1 0-1,1-1 1,0 0-1,-1 0 1,1-1-1,-1 0 1,0-1 0,0 0-1,-1 0 1,11-10-1,-8 8 70,-6 0 293,-12 9-166,-14 15-60,17-12-159,0-1 1,0 1 0,-1-1 0,-6 3 0,12-7-123,-1 0 1,1 1-1,-1-1 1,1 0 0,0 0-1,-1 0 1,1 1-1,0-1 1,-1 0 0,1 0-1,0 1 1,-1-1 0,1 0-1,0 1 1,-1-1-1,1 0 1,0 1 0,0-1-1,0 0 1,-1 1 0,1-1-1,0 1 1,0-1-1,0 0 1,0 1 0,0-1-1,0 1 1,0-1-1,0 1 1,0-1 0,0 0-1,0 1 1,0-1 0,0 1-1,0-1 1,0 1-1,0-1 1,0 0 0,0 1-1,1-1 1,-1 1 0,0-1-1,0 0 1,0 1-1,1-1 1,-1 0 0,0 1-1,1-1 1,-1 0-1,0 0 1,1 1 0,-1-1-1,2 2-21,0-1 0,0 1 0,-1-1 0,1 0 0,0 0 0,0 0-1,0 0 1,4 1 0,10 0-3446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7632,'0'0'18765,"7"17"-18617,-2-7-122,2 6 19,-1 0 0,0 0 0,-1 1 0,-1 0 0,4 28 0,-1 152 768,-5-173-638,-1-16-91,-1-1 0,0 0 0,0 0 0,0 1 0,-1-1 0,-2 9-1,1-5 109,1 1-1,-1-1 0,2 13 1,-4-15-297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8536,'0'0'12759,"10"1"-12196,63 1 366,-1-3-1,119-17 1,76-2 657,-260 19-1440,1 2-1,-1-1 1,14 4 0,-19-4-119,-1 0 1,0 0 0,0 0 0,0 1-1,0-1 1,0 1 0,0-1 0,0 0-1,0 1 1,0 0 0,0-1 0,0 1-1,0 0 1,0 0 0,0-1 0,0 1-1,-1 0 1,1 0 0,0 0 0,-1 0-1,1 0 1,0 0 0,-1 0 0,1 0-1,-1 0 1,0 0 0,1 0 0,-1 0-1,0 1 1,0-1 0,0 0 0,0 2-1,-4 27 178,1-8-4079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50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0 839 20399,'0'0'4212,"15"-11"-4310,38-30 212,-1-3 1,54-59 0,9-44 698,-33 40 140,0-15 834,-78 114-1596,2-3 129,-6 11-309,0-1-1,0 1 0,0 0 1,1 0-1,-1 0 1,0 0-1,0 0 0,0 0 1,0 0-1,0 0 0,0 0 1,1 0-1,-1 0 1,0 0-1,0 0 0,0 0 1,0-1-1,0 1 0,1 0 1,-1 0-1,0 0 1,0 0-1,0 1 0,0-1 1,0 0-1,1 0 0,-1 0 1,0 0-1,0 0 1,0 0-1,0 0 0,0 0 1,0 0-1,1 0 0,-1 0 1,0 0-1,0 0 1,0 0-1,0 1 0,0-1 1,0 0-1,0 0 0,0 0 1,1 0-1,-1 0 1,0 0-1,0 1 0,0-1 1,0 0-1,0 0 0,0 0 1,0 0-1,0 0 1,0 1-1,0-1 0,0 0 1,0 0-1,0 0 0,0 0 1,0 0-1,0 1 1,0-1-1,0 0 0,0 0 1,0 0-1,0 0 0,5 26 155,-2 0-1,0 0 1,-1 0-1,-3 42 1,0-40-69,0 10 35,-1 1 0,-2-1 1,-2 1-1,-1-1 0,-2-1 0,-2 1 0,-21 48 0,30-81-95,-1 0-1,1 0 0,-1 0 0,0 0 1,-1 0-1,1-1 0,-1 0 0,0 1 1,0-1-1,0-1 0,-6 5 0,7-6-17,1-1-1,-1 0 0,1 0 0,-1 0 0,1-1 0,-1 1 0,1-1 0,-1 1 0,0-1 1,1 0-1,-1 0 0,0 0 0,1 0 0,-1 0 0,1-1 0,-1 1 0,0-1 0,1 0 1,-1 0-1,1 0 0,0 0 0,-1 0 0,1 0 0,0-1 0,-4-2 0,-7-7 7,0 0 0,1 0-1,0-2 1,1 1-1,0-2 1,1 1-1,1-1 1,0-1 0,1 0-1,1 0 1,0 0-1,-8-27 1,15 41-24,-1-1 0,1 1 0,-1 0 0,1-1 0,0 1 0,-1-1 0,1 1 0,0 0 0,0-1 0,0 1 0,0-1 0,0 1 0,1-1 0,-1 1 0,0 0 0,1-1 0,-1 1 0,1 0 0,-1-1 0,1 1 0,0 0 0,-1-1 0,1 1 0,0 0 0,0 0 0,0 0 0,0 0 0,0 0 0,0 0 0,0 0 0,0 0 0,0 0 0,1 1 0,-1-1 0,0 0 0,1 1 0,-1-1 0,0 1 0,1-1 0,-1 1 0,0 0 0,1-1 0,-1 1 0,1 0 0,1 0 0,8 0 0,0 0 0,-1 0 0,1 1 0,17 3 0,0 3 0,1 1 0,-1 1 0,48 23 0,31 12 0,-99-42 0,0-1 0,1 1 0,-1-2 0,0 1 0,1-1 0,-1 0 0,1 0 0,-1-1 0,0-1 0,1 1 0,-1-1 0,0 0 0,0-1 0,0 0 0,0-1 0,9-5 0,7-5 0,0-1 0,-2-1 0,34-31 0,-47 40 0,-1-1 0,1-1 0,-2 0 0,1 0 0,-1 0 0,0-1 0,-1 0 0,0 0 0,7-18 0,-6 13 0,-6 14 0,0 0 0,0-1 0,0 1 0,-1 0 0,1-1 0,0 1 0,-1-1 0,1 1 0,-1-1 0,1 1 0,-1-1 0,0 1 0,1-1 0,-1 0 0,0 1 0,0-1 0,0 1 0,0-1 0,-1 0 0,1 1 0,-1-3 0,1 4 0,0-1 0,0 1 0,-1 0 0,1 0 0,0-1 0,0 1 0,0 0 0,-1 0 0,1 0 0,0-1 0,0 1 0,-1 0 0,1 0 0,0 0 0,0 0 0,-1 0 0,1 0 0,0 0 0,-1-1 0,1 1 0,0 0 0,0 0 0,-1 0 0,1 0 0,0 0 0,-1 0 0,1 0 0,0 1 0,-1-1 0,1 0 0,0 0 0,0 0 0,-1 0 0,1 0 0,0 0 0,0 0 0,-1 1 0,1-1 0,0 0 0,0 0 0,-1 0 0,1 1 0,0-1 0,0 0 0,0 0 0,0 1 0,-1-1 0,1 0 0,-9 15 0,8-14 0,-8 16 0,0 0 0,2 0 0,0 1 0,-7 28 0,12-39 0,1 1 0,0 0 0,1-1 0,0 1 0,0-1 0,0 1 0,1 0 0,0-1 0,1 1 0,0-1 0,0 0 0,0 1 0,1-1 0,6 10 0,-6-10 0,0-1 0,1 0 0,0 0 0,1-1 0,-1 1 0,1-1 0,0 0 0,0 0 0,1-1 0,9 7 0,-10-8 0,0-1 0,0 0 0,0 0 0,0 0 0,0-1 0,0 1 0,1-2 0,-1 1 0,1 0 0,-1-1 0,0 0 0,1 0 0,-1-1 0,10-1 0,-5-1 0,1 0 0,-1 0 0,1-1 0,-1-1 0,0 0 0,-1 0 0,1-1 0,-1 0 0,12-10 0,8-10 0,33-39 0,-54 56 0,40-48 0,-27 31 0,33-33 0,-52 57 0,-1 1 0,1-1 0,-1 1 0,1 0 0,-1-1 0,1 1 0,0 0 0,0 0 0,-1 0 0,1 1 0,0-1 0,0 0 0,0 1 0,0-1 0,3 0 0,-4 2 0,0-1 0,0 1 0,0-1 0,-1 1 0,1-1 0,0 1 0,0-1 0,0 1 0,0 0 0,-1-1 0,1 1 0,0 0 0,-1 0 0,1 0 0,-1 0 0,1-1 0,-1 1 0,1 0 0,-1 0 0,1 0 0,-1 0 0,0 0 0,0 0 0,0 0 0,1 0 0,-1 0 0,0 0 0,0 0 0,0 0 0,-1 2 0,2 14 0,-2 0 0,0 0 0,-4 20 0,0 2 0,-13 97 0,18-135 0,0-1 0,0 0 0,0 0 0,0 1 0,0-1 0,0 0 0,0 0 0,0 1 0,0-1 0,0 0 0,0 0 0,0 0 0,0 1 0,0-1 0,0 0 0,0 0 0,0 1 0,0-1 0,0 0 0,0 0 0,0 1 0,0-1 0,0 0 0,1 0 0,-1 0 0,0 1 0,0-1 0,0 0 0,0 0 0,1 0 0,-1 0 0,0 0 0,0 1 0,0-1 0,1 0 0,-1 0 0,0 0 0,0 0 0,1 0 0,-1 0 0,0 0 0,0 0 0,0 0 0,1 0 0,-1 0 0,0 0 0,15-6 0,14-16 0,-3-2 0,1 1 0,1 1 0,1 2 0,0 1 0,34-16 0,-59 33 0,-1 1 0,1-1 0,-1 1 0,1 0 0,-1 0 0,1 0 0,0 0 0,-1 1 0,1 0 0,0-1 0,0 1 0,4 1 0,-5 0 0,-1-1 0,0 1 0,0 0 0,0 0 0,0 0 0,0 0 0,0 0 0,0 0 0,-1 1 0,1-1 0,0 1 0,-1-1 0,1 1 0,-1 0 0,1-1 0,-1 1 0,0 0 0,0 0 0,0 0 0,0 0 0,1 3 0,13 37 0,-12-30 0,1 0 0,0 0 0,1-1 0,0 1 0,10 14 0,-13-23 0,0-1 0,0 0 0,0 0 0,0 0 0,0 0 0,0 0 0,0 0 0,1 0 0,-1-1 0,1 0 0,-1 1 0,1-1 0,0 0 0,-1 0 0,1 0 0,0 0 0,0-1 0,0 1 0,0-1 0,0 0 0,-1 0 0,1 0 0,0 0 0,0 0 0,0-1 0,0 1 0,0-1 0,3-1 0,8-2 0,-1-1 0,-1-1 0,1 0 0,-1 0 0,0-2 0,0 1 0,-1-1 0,14-14 0,9-11 0,33-40 0,-48 51 0,-2 6 0,3-6 0,-15 16 0,-4 4 0,0 2 0,-1-1 0,1 1 0,0-1 0,0 0 0,0 1 0,0-1 0,0 0 0,0 1 0,-1-1 0,1 0 0,0 0 0,-1 0 0,1 0 0,-1 0 0,1 0 0,-1 0 0,1-1 0,12-24 0,-10 20 0,2-13 0,-6 15 0,-4 15 0,-21 55 0,11-29 0,-12 43 0,24-68 0,0 0 0,1 0 0,0 1 0,1-1 0,0 0 0,1 1 0,4 23 0,-4-34 0,0 0 0,0 0 0,0-1 0,1 1 0,-1 0 0,1 0 0,0-1 0,-1 1 0,1 0 0,0-1 0,0 1 0,0-1 0,0 1 0,0-1 0,0 1 0,0-1 0,1 0 0,-1 0 0,0 1 0,1-1 0,-1 0 0,1 0 0,0 0 0,2 1 0,-2-2 0,1 0 0,-1 0 0,1 0 0,-1 0 0,1 0 0,-1 0 0,1-1 0,-1 1 0,1-1 0,-1 0 0,1 1 0,-1-1 0,0 0 0,0 0 0,1-1 0,-1 1 0,3-3 0,44-33 0,58-56 0,-19 16 0,-52 49 0,-36 28 0,0 0 0,0 0 0,0 0 0,0 0 0,0 0 0,0 0 0,0 0 0,1 0 0,-1 0 0,0 0 0,0 0 0,0 0 0,0 0 0,0 0 0,1 0 0,-1 0 0,0 0 0,0 0 0,0 0 0,0 0 0,0 0 0,0 0 0,0 0 0,1 0 0,-1 0 0,0 0 0,0 0 0,0 0 0,0 1 0,0-1 0,0 0 0,0 0 0,0 0 0,0 0 0,1 0 0,-1 0 0,0 0 0,0 0 0,0 1 0,0-1 0,0 0 0,0 0 0,0 0 0,0 0 0,0 0 0,0 0 0,0 1 0,0-1 0,0 0 0,0 0 0,0 0 0,0 0 0,0 0 0,0 1 0,0-1 0,0 0 0,0 0 0,0 0 0,-1 0 0,1 0 0,0 0 0,0 1 0,-2 11 0,1-9 0,-1 10 0,0 0 0,0 0 0,1 0 0,1 1 0,0-1 0,1 0 0,0 0 0,1 0 0,1 0 0,0 0 0,6 15 0,-8-26 0,0 0 0,0 0 0,0 0 0,1 0 0,-1-1 0,0 1 0,1 0 0,0-1 0,-1 1 0,1-1 0,0 1 0,0-1 0,0 0 0,0 0 0,0 0 0,0 0 0,3 1 0,-1-1 0,1 0 0,0 0 0,-1 0 0,1-1 0,0 0 0,0 0 0,9-1 0,-1-1 0,1-1 0,-1-1 0,0 0 0,24-11 0,-25 8 0,0-1 0,0-1 0,-1 1 0,0-2 0,10-11 0,28-22 0,-36 33 0,-1-1 0,0 0 0,14-19 0,-25 29 0,1 0 0,-1-1 0,0 1 0,0 0 0,0 0 0,0-1 0,-1 1 0,1-1 0,0 1 0,-1-1 0,1 1 0,-1-1 0,1 1 0,-1-1 0,1-1 0,-2 0 0,-19 12 0,8-3 0,14-7 0,0 0 0,0 0 0,0 0 0,0-1 0,-1 1 0,1 0 0,-1-1 0,1 0 0,-1 1 0,1-1 0,1-3 0,18-24 0,-18 24 0,6-10 0,0 1 0,2 1 0,13-16 0,-8 12 0,-20 55 0,3-36 0,1 1 0,-1 0 0,0 0 0,0 0 0,0-1 0,0 1 0,-1 0 0,-2 3 0,-9 21 0,12-24 0,0-1 0,0 0 0,0 1 0,1-1 0,-1 0 0,1 1 0,0-1 0,0 1 0,0-1 0,0 0 0,0 1 0,0-1 0,1 1 0,1 3 0,1 9 0,5 32 0,-2-23 0,-2 0 0,-1 1 0,0 0 0,-2 0 0,-4 44 0,2-61 0,0 0 0,-1 0 0,0 0 0,0 0 0,-1-1 0,-4 10 0,6-15 0,0 0 0,-1 0 0,1 0 0,-1 0 0,1-1 0,-1 1 0,1 0 0,-1-1 0,0 0 0,0 1 0,0-1 0,0 0 0,0 0 0,0 0 0,0 0 0,-1 0 0,1 0 0,0-1 0,0 1 0,-1-1 0,1 1 0,0-1 0,-1 0 0,1 0 0,-5-1 0,-2 1 0,0-2 0,0 1 0,0-1 0,0 0 0,0-1 0,1 0 0,-1-1 0,1 1 0,-1-2 0,1 1 0,1-1 0,-12-8 0,19 12 0,-1 1 0,1-1 0,-1 1 0,1-1 0,0 1 0,-1 0 0,0-1 0,1 1 0,-1 0 0,1 0 0,-1-1 0,1 1 0,-1 0 0,0 0 0,1 0 0,-1 0 0,1-1 0,-1 1 0,0 0 0,1 0 0,-2 1 0,2-1 0,0 0 0,0 0 0,-1 1 0,1-1 0,0 0 0,0 0 0,0 1 0,0-1 0,0 0 0,-1 0 0,1 1 0,0-1 0,0 0 0,0 1 0,0-1 0,0 0 0,0 1 0,0-1 0,0 0 0,0 0 0,0 1 0,0-1 0,1 0 0,-1 1 0,0-1 0,0 0 0,0 0 0,0 1 0,0-1 0,1 0 0,-1 0 0,0 1 0,0-1 0,0 0 0,1 0 0,-1 1 0,0-1 0,0 0 0,0 0 0,1 0 0,-1 0 0,0 1 0,1-1 0,-1 0 0,0 0 0,5 4 0,-1 0 0,1 0 0,0-1 0,0 0 0,0 0 0,0 0 0,0 0 0,1-1 0,-1 0 0,1 0 0,8 2 0,-3-3 0,-1 1 0,1-2 0,-1 1 0,1-1 0,20-4 0,-2-1 0,-1-2 0,0-2 0,47-20 0,145-81 0,-210 104 0,1 0 0,-1 0 0,0-2 0,-1 1 0,15-15 0,-19 15 0,-9 8 0,-11 11 0,-3 6 0,16-16 0,-1 0 0,1 0 0,0 0 0,-1 0 0,1 0 0,0 1 0,1-1 0,-1 1 0,0 0 0,1-1 0,-1 1 0,1 0 0,0 0 0,0 0 0,0 0 0,0 0 0,1 0 0,-1 0 0,1 0 0,0 6 0,0-5 0,0 0 0,1 0 0,-1-1 0,1 1 0,0 0 0,0-1 0,0 1 0,1 0 0,-1-1 0,1 0 0,0 1 0,0-1 0,0 0 0,0 0 0,1 0 0,-1 0 0,1 0 0,0-1 0,0 1 0,0-1 0,0 0 0,0 0 0,0 0 0,1 0 0,-1 0 0,0-1 0,1 1 0,0-1 0,-1 0 0,1 0 0,0 0 0,0-1 0,-1 0 0,1 1 0,0-1 0,0 0 0,-1-1 0,1 1 0,0-1 0,0 0 0,-1 1 0,1-2 0,0 1 0,-1 0 0,1-1 0,-1 1 0,0-1 0,1 0 0,-1 0 0,0-1 0,0 1 0,0-1 0,-1 1 0,1-1 0,3-5 0,-3 4 0,-1 0 0,0 0 0,0 0 0,0 0 0,0-1 0,-1 1 0,0-1 0,0 1 0,0 0 0,0-1 0,-1 0 0,1 1 0,-2-5 0,1 6 0,0 1 0,0 0 0,-1-1 0,1 1 0,-1 0 0,0 0 0,0 0 0,0-1 0,0 1 0,0 0 0,0 0 0,-1 0 0,1 1 0,-1-1 0,1 0 0,-1 0 0,0 1 0,1-1 0,-1 1 0,0 0 0,0-1 0,0 1 0,0 0 0,0 0 0,0 0 0,-1 0 0,-2 0 0,-10-3 0,-1 1 0,0 0 0,1 2 0,-25-1 0,50 1 0,-1 0 0,1 0 0,0-1 0,-1-1 0,0 0 0,1 0 0,8-4 0,67-37 0,-60 30 0,67-39 0,-46 25 0,81-36 0,-111 56 0,-14 6 0,0 1 0,0 0 0,0 0 0,0 0 0,0 0 0,0 0 0,0 0 0,0 0 0,0 1 0,1-1 0,-1 1 0,0 0 0,0 0 0,4 0 0,-6 0 0,1 0 0,-1 1 0,0-1 0,1 0 0,-1 1 0,0-1 0,1 0 0,-1 1 0,0-1 0,0 1 0,1-1 0,-1 1 0,0-1 0,0 1 0,0-1 0,0 1 0,0-1 0,1 1 0,-1-1 0,0 1 0,0-1 0,0 1 0,0-1 0,-1 1 0,1-1 0,0 1 0,0-1 0,0 1 0,0-1 0,0 1 0,-1 0 0,-6 23 0,5-19 0,-28 74 0,17-49 0,-9 35 0,19-55 0,1 0 0,0 0 0,1 0 0,0 0 0,1 0 0,0 1 0,2 18 0,-2-28 0,1 1 0,-1 0 0,1-1 0,-1 1 0,1-1 0,-1 1 0,1-1 0,0 1 0,0-1 0,0 1 0,0-1 0,0 0 0,0 1 0,0-1 0,0 0 0,1 0 0,-1 0 0,0 0 0,3 2 0,0-2 0,-1 0 0,0 1 0,0-1 0,1-1 0,-1 1 0,1 0 0,-1-1 0,1 0 0,3 0 0,5 0 0,-1-1 0,0-1 0,-1 0 0,1-1 0,13-4 0,4-4 0,0 0 0,-1-2 0,-1-1 0,25-17 0,99-63 0,-84 57 0,-23 23 0,-23 12 0,-14 2 0,-33 31 0,-74 70 0,84-82 0,1 1 0,1 1 0,-20 35 0,32-49 0,0 0 0,0 1 0,1-1 0,-2 14 0,1-8 0,3-12 0,-1 0 0,1 0 0,0 0 0,0 0 0,0 0 0,0 0 0,0 0 0,0 0 0,0 0 0,0 0 0,1 0 0,-1 0 0,0 0 0,1 0 0,-1 0 0,0 0 0,1 0 0,-1 0 0,1 0 0,-1 0 0,1-1 0,0 1 0,-1 0 0,1 0 0,0-1 0,0 1 0,-1 0 0,1-1 0,0 1 0,0-1 0,0 1 0,2 0 0,-1 0 0,0-1 0,0 1 0,1 0 0,-1-1 0,0 0 0,1 1 0,-1-1 0,1 0 0,-1 0 0,0-1 0,1 1 0,3-1 0,5-3 0,1-1 0,0 0 0,-1-1 0,0 0 0,0-1 0,-1 0 0,0-1 0,0 0 0,14-16 0,-5 4 0,-1-2 0,-1 0 0,19-34 0,9-24 0,58-143 0,-80 163 0,-4-1 0,-2 0 0,12-82 0,-28 132 0,0 7 0,0 1 0,0-1 0,-1 1 0,1-1 0,-1 0 0,0 1 0,0-1 0,0 0 0,-1 1 0,1-1 0,-1 1 0,0-1 0,-2-4 0,3 7 0,0 1 0,0 0 0,-1-1 0,1 1 0,0 0 0,-1 0 0,1-1 0,0 1 0,-1 0 0,1 0 0,0-1 0,-1 1 0,1 0 0,0 0 0,-1 0 0,1 0 0,-1 0 0,1 0 0,0 0 0,-1 0 0,1 0 0,0 0 0,-1 0 0,1 0 0,-1 0 0,1 0 0,0 0 0,-1 0 0,1 0 0,-1 0 0,-14 10 0,-8 14 0,3 2 0,3 0 0,0 1 0,1 1 0,2 0 0,1 1 0,1 1 0,1 0 0,-12 60 0,19-65 0,0 1 0,1 0 0,2 0 0,0 0 0,2 0 0,1 0 0,1 0 0,1 0 0,2 0 0,0-1 0,13 33 0,-15-49 0,0 0 0,1 0 0,0-1 0,1 0 0,-1 0 0,1 0 0,13 13 0,-14-17 0,-1-1 0,1 1 0,0-1 0,-1 0 0,1 0 0,1 0 0,-1-1 0,0 0 0,1 0 0,-1 0 0,1 0 0,-1-1 0,1 0 0,9 0 0,2-1 0,0-1 0,-1-1 0,1-1 0,-1 0 0,31-11 0,76-38 0,10-22 0,-187 117 0,39-30 0,0 1 0,0 0 0,-19 26 0,30-34 0,0-1 0,0 1 0,0 0 0,1 0 0,0 0 0,1 1 0,-1-1 0,1 1 0,0-1 0,1 1 0,0 0 0,0 0 0,0-1 0,1 11 0,0-16 0,0 0 0,0 0 0,1 0 0,-1 0 0,1 0 0,-1 0 0,1 0 0,-1 0 0,1 0 0,-1 0 0,1-1 0,0 1 0,-1 0 0,1 0 0,0-1 0,0 1 0,0 0 0,0-1 0,-1 1 0,1-1 0,0 1 0,0-1 0,0 1 0,0-1 0,0 0 0,0 0 0,0 1 0,0-1 0,0 0 0,0 0 0,0 0 0,0 0 0,1 0 0,-1 0 0,0 0 0,0-1 0,0 1 0,1-1 0,4 1 0,0-2 0,-1 1 0,1-1 0,0 0 0,7-3 0,-1-2 0,-1-1 0,1 0 0,-1 0 0,15-16 0,-15 13 0,0 1 0,1 0 0,21-12 0,-33 22 0,0-1 0,0 1 0,1 0 0,-1 0 0,0-1 0,1 1 0,-1 0 0,0 0 0,1-1 0,-1 1 0,1 0 0,-1 0 0,0 0 0,1-1 0,-1 1 0,1 0 0,-1 0 0,1 0 0,-1 0 0,0 0 0,1 0 0,-1 0 0,1 0 0,-1 0 0,0 0 0,1 0 0,-1 1 0,1-1 0,-1 0 0,1 0 0,-1 0 0,0 0 0,1 1 0,-1-1 0,0 0 0,1 0 0,-1 1 0,0-1 0,1 0 0,-1 0 0,0 1 0,0-1 0,1 0 0,-1 1 0,0-1 0,0 1 0,1-1 0,-1 0 0,0 1 0,0-1 0,0 1 0,0-1 0,0 0 0,0 1 0,0-1 0,0 1 0,0-1 0,0 1 0,0-1 0,0 1 0,-6 35 0,3-23 0,-8 60 0,10-71 0,1 0 0,0 1 0,0-1 0,0 0 0,1 0 0,-1 0 0,0 0 0,1 0 0,-1 1 0,1-1 0,0 0 0,0 0 0,0 0 0,0 0 0,2 3 0,-2-4 0,0 0 0,0 0 0,0 1 0,0-1 0,0 0 0,0 0 0,0 0 0,0-1 0,0 1 0,0 0 0,1 0 0,-1-1 0,0 1 0,1 0 0,-1-1 0,0 0 0,1 1 0,-1-1 0,1 0 0,-1 1 0,0-1 0,1 0 0,-1 0 0,3-1 0,44-13 0,-45 13 0,1-1 0,-1 0 0,1 1 0,-1-1 0,0-1 0,0 1 0,0 0 0,0-1 0,0 0 0,4-5 0,-6 7 0,0 0 0,0 0 0,0-1 0,0 1 0,0 0 0,1 0 0,-1 0 0,0 1 0,0-1 0,3-1 0,9-7 0,-3-1 0,2 1 0,14-9 0,-16 12 0,-1 0 0,-1-1 0,1 0 0,-1-1 0,12-12 0,-15 17 0,-3 2 0,-1-8 0,-2 11 0,-2-5 0,0 0 0,2 5 0,3-7 0,0 0 0,0 0 0,1 1 0,-1-1 0,1 1 0,0 0 0,0 0 0,1 0 0,5-6 0,9-11 0,32-44 0,8-11 0,-10 4 0,-22 36 0,-1-1 0,-3 0 0,30-68 0,-40 64 0,-11 39 0,0-1 0,-1 1 0,1 0 0,-1-1 0,0 1 0,0-1 0,0 1 0,0 0 0,-1-1 0,1 1 0,0 0 0,-1-1 0,0 1 0,-1-4 0,2 6 0,-1-1 0,1 1 0,0 0 0,0 0 0,-1-1 0,1 1 0,0 0 0,-1 0 0,1 0 0,0 0 0,-1 0 0,1-1 0,0 1 0,-1 0 0,1 0 0,0 0 0,-1 0 0,1 0 0,0 0 0,-1 0 0,1 0 0,0 0 0,-1 0 0,1 0 0,0 1 0,-1-1 0,1 0 0,0 0 0,-1 0 0,1 0 0,0 0 0,-1 1 0,-10 7 0,10-8 0,-19 17 0,0 2 0,2 0 0,0 1 0,1 1 0,1 1 0,1 0 0,-14 26 0,14-17 0,0 0 0,2 0 0,1 2 0,2-1 0,-7 40 0,13-52 0,1-1 0,1 1 0,1-1 0,1 1 0,1-1 0,0 1 0,1-1 0,2 1 0,7 26 0,-9-42 89,-1-1 0,1 1 0,0-1 0,0 0 0,0 0 0,0 0 0,1 0 0,0-1 0,-1 1 1,7 4-1,17 11-2407,-17-12-279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3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102 142 5120,'0'0'13279,"-9"14"-12673,3-5-497,-6 9 161,0 1 0,2 0 0,-15 37 0,18-37-21,2 0 1,0 1-1,1 0 1,1 0-1,1 0 1,0 28-1,2-39-140,1 0 1,0 1-1,0-1 1,1 0-1,0 0 0,0 0 1,1 0-1,0 0 0,1-1 1,0 1-1,0-1 0,1 0 1,0 0-1,1-1 1,11 14-1,-13-18-67,0 0 0,1 0 0,-1-1 1,0 1-1,1-1 0,0 0 0,-1 0 0,1-1 0,0 0 1,0 1-1,0-1 0,0-1 0,0 1 0,0-1 0,0 0 1,0 0-1,8-2 0,3 0 27,0-1-1,0 0 1,0-2 0,17-6 0,-14 3-11,0-1 0,-1-1-1,0-1 1,0 0 0,-1-1 0,-1-1 0,0-1 0,0 0 0,19-25 0,-17 17 71,-2-1 0,0-1 0,-2 0-1,0-1 1,-2 0 0,15-42 0,-22 49 219,-7 22-6,-9 27-24,7-13-266,0 0 1,1 0-1,1 0 1,0 1-1,1-1 1,2 0-1,0 1 1,3 18-1,-3-30-38,0 0-1,1 0 0,0-1 1,0 1-1,1-1 0,-1 1 1,1-1-1,1 0 0,-1 0 1,1 0-1,0-1 0,0 1 0,1-1 1,-1 0-1,1 0 0,1-1 1,-1 1-1,1-1 0,-1 0 1,1-1-1,0 0 0,0 1 1,1-2-1,11 5 0,-12-6-1,0 0 1,1 0-1,-1 0 0,0-1 1,1 0-1,-1 0 0,0-1 0,1 0 1,-1 0-1,0 0 0,0-1 1,1 0-1,-1 0 0,0 0 1,-1-1-1,1 0 0,0 0 0,-1-1 1,5-4-1,2 0 17,-2-2 0,1 1 0,-2-2 0,1 1 1,-1-1-1,-1-1 0,12-20 0,0-3 45,-2-1 0,13-37 1,-26 58-33,-1 0 0,0-1 0,-1 1 0,0 0 0,-1-1 0,-1 0 0,-1 1 0,-1-22 0,-1 28 0,-1 1 0,0 0-1,0 0 1,0 0 0,-1 0 0,0 1-1,-1-1 1,0 1 0,0 0 0,0 0-1,-1 1 1,0-1 0,0 1 0,-1 1-1,1-1 1,-1 1 0,-1 0 0,-10-5-1,17 9-61,0 1-1,-1-1 0,1 1 0,0-1 1,-1 1-1,1-1 0,0 1 0,-1 0 0,1-1 1,0 1-1,-1 0 0,1 0 0,-1 0 0,1 0 1,-1 1-1,1-1 0,0 0 0,-1 0 1,1 1-1,0-1 0,-1 1 0,1-1 0,0 1 1,0 0-1,-1 0 0,1-1 0,0 1 1,0 0-1,0 0 0,0 0 0,0 0 0,0 0 1,0 0-1,0 0 0,1 1 0,-1-1 1,0 0-1,1 0 0,-1 1 0,0 1 0,0 1-183,0 0-1,0 1 0,0-1 0,1 1 0,0 0 0,0-1 0,0 1 0,0-1 1,1 1-1,-1-1 0,3 6 0,3 11-3736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0 7024,'0'0'6601,"-15"6"-5802,-12 3-252,0 2 0,0 1 0,1 2 0,-26 17 0,44-26-315,-18 17 465,25-21-620,0 0 0,0 0 0,0 0 0,0 0 0,0 1 0,0-1 0,0 0 0,1 0 0,-1 1 0,1-1 0,-1 0 0,1 1-1,-1-1 1,1 1 0,0-1 0,0 0 0,-1 1 0,1-1 0,0 3 0,2-3-13,-1 1-1,0-1 0,1 1 0,-1-1 0,1 1 1,-1-1-1,1 0 0,0 1 0,-1-1 0,1 0 1,0 0-1,0-1 0,0 1 0,0 0 0,0 0 1,4 0-1,-1 1 50,15 4 167,1 0 0,0-1 0,0-1 0,36 2 0,-14-4 550,57-6 0,-36-4 729,-60 5-1954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6928,'0'0'7234,"10"-9"-6540,-8 6-667,8-5 207,-1-1 1,1 1-1,1 1 1,15-10 0,-23 16-121,0-1 1,1 1-1,0-1 1,-1 1-1,1 0 1,0 0-1,0 1 1,-1-1-1,8 0 1,-9 2-37,1-1 0,-1 0 0,0 1-1,0-1 1,0 1 0,0 0 0,1 0 0,-1 0 0,0 0 0,0 0 0,-1 0 0,1 0-1,0 1 1,0-1 0,-1 1 0,1-1 0,0 1 0,1 2 0,-1-1 2,0 1 0,0-1 0,-1 0 1,1 0-1,-1 1 0,0-1 0,0 1 0,0-1 0,-1 1 1,1 0-1,-1-1 0,0 1 0,0 0 0,0 4 1,-1 3 90,-1 0 0,0 1 0,-5 13 1,-6 12 370,-2-2 1,-1 0 0,-34 54-1,49-89-515,1 1 0,-1-1 0,1 1-1,-1-1 1,1 1 0,0-1 0,0 1-1,-1 0 1,1-1 0,0 1 0,0-1-1,-1 1 1,1 0 0,0-1 0,0 1 0,0 0-1,0-1 1,0 1 0,0 0 0,0-1-1,0 1 1,0 0 0,1-1 0,-1 1-1,0 0 1,0-1 0,1 1 0,-1-1-1,0 1 1,0-1 0,1 1 0,-1 0-1,1-1 1,-1 1 0,1-1 0,-1 1 0,1-1-1,-1 0 1,1 1 0,-1-1 0,1 0-1,-1 1 1,1-1 0,-1 0 0,1 1-1,0-1 1,-1 0 0,1 0 0,0 0-1,-1 0 1,1 0 0,0 0 0,-1 0 0,1 0-1,1 0 1,6 1 97,1-1-1,-1 0 1,13-2-1,-14 2-53,72-12 390,-60 8-303,0 1 0,0 0 0,1 1 0,-1 2 0,1 0 0,21 3 0,-39-3-155,0 0 1,0 1 0,0-1 0,0 1 0,-1 0 0,1-1 0,0 1 0,0 0-1,-1 0 1,1 0 0,-1 0 0,1 1 0,-1-1 0,1 0 0,-1 1-1,0-1 1,1 1 0,-1-1 0,0 1 0,0-1 0,1 4 0,3 11-3397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1 452 5624,'0'0'5282,"1"-13"-4450,6-44 4,-4 48-598,-1 1 1,1 0-1,0 1 0,0-1 0,1 0 0,0 1 0,1 0 0,-1 0 0,1 0 0,1 1 1,6-7-1,-7 7-45,7-8 195,1 1 0,1 0 0,-1 1 0,2 0 0,0 2 0,0-1 0,1 2 0,0 0 0,29-11 0,-44 20-348,0-1 1,1 1-1,-1-1 1,0 1-1,0 0 1,1 0-1,-1-1 1,0 1-1,1 0 1,-1 0-1,0 0 1,1 0-1,-1 1 1,0-1-1,1 0 1,-1 1-1,0-1 1,0 0-1,1 1 1,-1 0-1,2 0 1,-1 2 14,0-1 1,0 0-1,0 1 1,0 0-1,-1-1 1,1 1-1,-1 0 1,2 3-1,1 5 35,0 1 0,-1-1 0,0 0 0,-1 1 0,0 0 0,-1-1 0,0 16 0,-7 85 322,4-79-285,-2 11 50,0-3 158,2 63 0,2-92-231,1 1-1,1-1 1,0 0 0,1 0-1,0 0 1,1 0 0,1 0 0,-1-1-1,11 16 1,-13-23-65,1 0 0,0-1 0,-1 1-1,2-1 1,-1 0 0,0 0 0,1 0 0,-1 0 0,1-1 0,0 0 0,0 1-1,0-2 1,0 1 0,0 0 0,0-1 0,1 1 0,-1-1 0,1 0 0,-1-1 0,0 1-1,1-1 1,4 0 0,-1 0 8,-1-1 0,0 0 0,0 0-1,0 0 1,0-1 0,0 0 0,0-1-1,-1 1 1,1-1 0,-1-1 0,0 1 0,0-1-1,7-5 1,2-6 70,0-1-1,-2 0 0,1-1 1,-2 0-1,-1-1 1,0 0-1,-1-1 0,-1 0 1,12-35-1,-3-13 212,-2-1 1,9-91-1,5-28 463,-29 181-717,1 0 0,-1 0 1,1 0-1,0 0 0,0 0 0,1 0 0,0 1 0,0 0 1,4-7-1,-5 10-48,0 0 0,0 0 0,1 0 1,-1 1-1,1-1 0,-1 1 0,1-1 1,-1 1-1,1 0 0,0 0 0,0 0 0,-1 0 1,1 1-1,0-1 0,0 1 0,0-1 1,0 1-1,0 0 0,0 0 0,0 1 1,4 0-1,31 5 135,0 3 0,52 17 0,-36-10-20,46 21 325,-99-37-462,-1 0 0,1 1 0,-1-1 0,0 1 0,1-1 0,-1 1 0,1-1 0,-1 1 0,0-1 0,1 1 0,-1-1 0,0 1 0,0-1 0,1 1 0,-1-1 0,0 1 0,0-1 0,0 1-1,0 0 1,0-1 0,0 1 0,0-1 0,0 1 0,0 0 0,0-1 0,0 1 0,0-1 0,0 1 0,0 0 0,-1-1 0,1 1 0,0-1 0,0 1 0,-1 0 0,-12 25-50,8-18-16,-21 43-149,7-14-4322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11048,'0'0'3457,"11"-2"-2777,3-1-398,1 0 0,-1 2 1,0-1-1,0 2 0,1 0 1,24 3-1,-29-1-110,-1 0 0,1 0 0,-1 1 0,0 1-1,0-1 1,-1 1 0,1 1 0,-1-1 0,0 1 0,0 1 0,0 0 0,-1 0 0,0 0 0,0 1 0,0 0 0,-1 0 0,0 1 0,-1 0-1,7 11 1,-3 0 282,-1 1 0,-1 0 0,-1 0-1,6 33 1,-9-39-153,15 55 1177,-18-68-1459,0-1-1,0 0 1,0 1 0,0-1-1,0 1 1,0-1 0,0 0-1,0 1 1,1-1-1,-1 1 1,0-1 0,0 0-1,0 1 1,0-1-1,1 0 1,-1 1 0,0-1-1,0 0 1,1 0-1,-1 1 1,0-1 0,1 0-1,-1 1 1,0-1 0,1 0-1,-1 0 1,0 0-1,1 0 1,-1 1 0,0-1-1,1 0 1,0 0-1,8-9-2,5-20-660,-7 10-2807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4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651 0 10752,'0'0'1113,"-10"6"-710,-92 49 1039,-120 86 0,151-93-692,48-34-405,2 1-1,0 1 0,0 1 1,2 1-1,0 1 0,-20 26 1,-40 75 2679,78-119-3023,0 1 1,1-1-1,-1 1 1,1-1-1,0 1 1,0-1-1,-1 1 0,1 0 1,0-1-1,0 3 1,0-1-1620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5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4312,'0'0'15578,"15"-4"-15235,75-20 102,101-29 350,7-2-118,-156 47-291,0 1-1,77-2 1,-102 9-199,-13-1-95,0 1 0,-1 0 0,1 0 0,-1 0 0,1 0 0,0 1 0,6 1 1,-9-1-63,0 0 0,1-1 1,-1 1-1,0 0 0,0 0 1,0 0-1,0 0 1,0 0-1,0 0 0,0 0 1,0 1-1,-1-1 0,1 0 1,0 0-1,-1 1 1,1-1-1,-1 0 0,1 1 1,-1-1-1,0 0 0,1 1 1,-1-1-1,0 1 1,0 2-1,1 0-30,-1 1-1,0-1 1,0 1 0,0 0 0,0-1-1,-1 1 1,1-1 0,-1 1-1,-1-1 1,1 1 0,0-1 0,-1 0-1,0 0 1,0 0 0,0 0-1,-1 0 1,1 0 0,-1 0 0,0-1-1,0 1 1,0-1 0,-1 0 0,-6 5-1,2-3-3501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56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11048,'0'0'3168,"10"3"-2626,3 1-349,0 0-1,1-1 1,0-1-1,0 0 0,26-1 1,361-28 3547,-381 24-3206,0 1 0,-1 0 0,1 2 0,0 0 0,-1 2 0,32 5 0,-48-6-454,0 0 0,0 0 0,0 1 0,0-1 0,-1 1 0,1 0 0,0-1 0,2 4-1,3 4-3194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5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97 5416,'0'0'2760,"4"-12"-2175,3-3-360,12-34 806,-17 29 5029,-5 32-4635,-32 155 1666,27-110-1867,-1 62 0,3-68-354,-1 3 677,7-51-1490,-1-1 0,1 1 0,-1-1 0,1 1 0,-1-1 0,0 1 0,0-1 0,0 0 0,0 1 0,0-1 0,0 0 0,-1 0 0,1 0 0,-1 0 0,0 0 0,1 0 0,-1 0 0,0-1 0,0 1 0,-3 1 0,2 1-395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5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11352,'0'0'7155,"13"-11"-6499,-2 1-479,-7 5-108,1 0-1,0 1 0,0 0 0,0 0 0,1 0 1,-1 0-1,1 1 0,0 0 0,0 0 0,0 1 1,0 0-1,0 0 0,1 0 0,6 0 0,11-1 460,0 1 0,43 2 0,-58 1-334,1 0-1,-1 1 0,0 0 1,0 0-1,0 1 0,0 0 1,0 1-1,0 0 0,-1 0 1,10 7-1,54 35 2455,-66-40-2048,-6-5-600,0-1-1,0 0 1,0 0 0,1 0 0,-1 0 0,0 0 0,0 0-1,0 0 1,0 0 0,0 1 0,0-1 0,0 0 0,1 0-1,-1 0 1,0 0 0,0 0 0,0 0 0,0 0 0,1 0-1,-1 0 1,0 0 0,0 0 0,0 0 0,0 0 0,0 0-1,1 0 1,-1 0 0,0 0 0,0 0 0,0 0 0,0 0-1,0 0 1,1 0 0,-1 0 0,0-1 0,0 1 0,0 0-1,0 0 1,0 0 0,0 0 0,0 0 0,1 0 0,-1 0-1,0-1 1,0 1 0,0 0 0,0 0 0,0 0 0,0 0-28,1-5-2741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50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25623,'0'0'6448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09:5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9344,'0'0'8998,"14"-10"-8323,-7 5-583,2-3 38,2 1 0,-1 0 0,1 1 0,-1 0-1,2 0 1,-1 1 0,1 1 0,20-6 0,40 0 1093,1 3-1,92 3 1,-159 4-1096,29 2 676,-33-2-727,0 0 0,0 0 0,0 1 0,-1-1 0,1 1 1,0-1-1,0 1 0,-1 0 0,1-1 0,-1 1 0,1 0 0,-1 0 0,1 0 1,-1 0-1,1 0 0,0 2 0,-1 5-1135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95 4720,'0'0'10154,"-10"-8"-9524,-36-21-14,44 28-555,0 0 0,0 0 0,0 0 0,0 0 0,0 0 0,0 1 0,-1-1 0,1 1 0,0-1 0,0 1 0,-1 0 0,1 0 1,0 0-1,-1 0 0,1 1 0,0-1 0,0 1 0,0-1 0,-1 1 0,1 0 0,0-1 0,-3 3 0,-5 1 184,1-1-110,-1 1 0,1 1 0,0-1 0,1 1 0,-1 1 0,1 0 0,0 0 0,0 0 0,1 1 0,0 0 0,0 1 0,1 0 0,0 0 0,0 0 0,0 0 1,1 1-1,1 0 0,0 0 0,-4 10 0,5-11-60,1 0 1,-1 0-1,1 1 1,1-1-1,0 0 1,0 0-1,0 1 1,1-1-1,1 1 1,-1-1-1,1 0 1,0 1-1,1-1 1,0 0-1,1 0 1,-1 0-1,2 0 1,-1-1-1,1 1 1,0-1-1,0 0 1,11 13-1,-3-6 36,1-1 0,0-1 0,0-1 0,2 0 0,-1 0 0,1-1 0,0-1 0,18 7 0,-25-13-50,1 1 0,0-2 0,0 1 0,0-1 1,0-1-1,0 0 0,0 0 0,0-1 0,0 0 0,0 0 1,0-1-1,0 0 0,0-1 0,0 0 0,0 0 1,0-1-1,14-7 0,-14 5 12,1 0-1,-1-1 1,-1 0 0,1-1 0,-1 1-1,-1-2 1,15-15 0,-11 8 80,0 0 1,-1-1-1,14-28 1,-23 41-110,1 1-1,-1 0 1,0-1-1,0 1 1,0-1 0,-1 1-1,1-1 1,0 0-1,-1 1 1,0-1 0,0 0-1,0 1 1,0-6 0,0 8-36,-1 0 0,1 0 0,0 0 0,0 0 0,0-1 0,0 1 0,-1 0 0,1 0 0,0 0 0,0 0 0,0 0 0,-1 0 0,1 0 0,0 0 0,0 0 0,0 0 0,-1 0 0,1 0 0,0 0 0,0 0 0,0 0 0,-1 0 0,1 0 0,0 0 1,0 1-1,0-1 0,-1 0 0,1 0 0,0 0 0,0 0 0,0 0 0,0 0 0,0 1 0,-1-1 0,1 0 0,0 0 0,0 0 0,0 0 0,0 0 0,0 1 0,0-1 0,0 0 0,0 0 0,-1 0 0,1 1 0,0-1 0,-6 10 109,4-5-94,0 1 0,1-1-1,-1 1 1,1 0 0,0-1 0,1 1-1,-1 0 1,1 0 0,1 0 0,-1-1-1,1 1 1,0 0 0,0 0 0,0-1-1,1 1 1,0-1 0,4 10-1,-3-9-11,0 1 0,1-1 0,-1 0 0,1 0-1,0 0 1,1-1 0,-1 1 0,1-1-1,1 0 1,-1 0 0,0-1 0,1 0-1,0 0 1,7 4 0,-5-5-3,-1-1 1,1 0-1,0 0 1,0 0 0,-1-1-1,1-1 1,0 1-1,0-1 1,0 0-1,0-1 1,0 0-1,0 0 1,0-1 0,-1 0-1,1 0 1,-1-1-1,1 0 1,-1 0-1,0-1 1,0 0-1,0 0 1,6-6 0,2-1 31,0-1 0,-1-1 0,-1 0 0,0-1 1,-1 0-1,0-1 0,-1-1 0,11-20 0,-9 12 60,-2 0-1,0-1 0,8-33 0,-15 45-33,-1 0 0,-1 1 0,0-1 0,-1 0-1,0 0 1,-1 0 0,0 0 0,-5-25 0,4 34-30,0-1 0,-1 1 0,1 0 0,-1-1 0,0 1 1,-1 0-1,1 0 0,-1 1 0,1-1 0,-1 0 0,0 1 0,0 0 1,-6-5-1,7 7-35,0-1 0,0 1 0,0-1 1,0 1-1,-1 0 0,1 0 0,0 0 1,-1 0-1,1 0 0,-1 1 1,1-1-1,-1 1 0,1-1 0,-1 1 1,1 0-1,-1 0 0,0 0 0,1 1 1,-1-1-1,1 0 0,-1 1 0,1 0 1,-1 0-1,-4 1 0,5 0-76,0-1 0,0 1 0,0 0 1,1-1-1,-1 1 0,0 0 0,1 0 0,-1 0 0,1 0 0,0 0 0,-1 0 0,1 1 1,0-1-1,-1 3 0,-1 10-4248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8336,'0'0'10719,"-14"7"-10132,-1 1-430,-8 3 161,1 2-1,-25 18 0,25-15 253,-22 21 1,39-32-402,-1 1 1,1-1 0,0 1-1,1 0 1,0 0 0,0 0-1,0 1 1,0 0 0,-3 9 0,7-14-121,-1 0 1,1 1 0,0-1 0,0 0-1,0 0 1,0 1 0,0-1 0,0 0 0,1 1-1,-1-1 1,1 0 0,0 0 0,-1 0-1,1 0 1,0 0 0,0 0 0,0 0-1,1 0 1,-1 0 0,0 0 0,1 0 0,-1 0-1,1-1 1,0 1 0,-1-1 0,4 3-1,1 0 53,0 0 0,1 0 0,-1 0 0,1-1 0,0 0 0,13 4 0,15 1 153,1-1 0,-1-2 0,1-1 0,0-2-1,53-4 1,-52-1-1905,37-8-1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6520,'0'0'8850,"2"10"-8252,3 22-193,-2 0 0,-2 1 0,0-1 1,-3 0-1,-4 34 0,-38 175 1981,22-131-1228,20-103-1060,-1 14 298,-2 1 0,0-2 0,-10 25 0,14-44-335,0 1 0,1-1 1,-1 0-1,0 1 0,1-1 1,0 1-1,-1-1 0,1 1 0,0-1 1,-1 1-1,1-1 0,0 1 1,0-1-1,0 1 0,1-1 1,-1 1-1,0-1 0,0 1 1,1-1-1,-1 0 0,2 3 1,-1-3 3,0 0 1,1 0 0,-1 0 0,1-1 0,-1 1 0,1 0-1,-1 0 1,1-1 0,0 1 0,-1-1 0,1 0-1,0 1 1,0-1 0,-1 0 0,1 0 0,0 0-1,-1 0 1,1 0 0,2-1 0,71-6 896,144-34 0,-193 34-724,-17 4-58,0 1 1,1 0-1,0 0 0,12 0 1,-21 2-127,1 0-711,-2 0 189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11256,'0'0'4192,"15"-5"-3655,231-54 2741,-192 50-1137,83-1 0,-137 10-2113,0 0 0,1 0 0,-1 0 1,1 0-1,-1 0 0,1 0 1,-1 0-1,1 0 0,-1 0 0,0 0 1,1 0-1,-1 0 0,1 0 1,-1 0-1,1 0 0,-1 1 0,0-1 1,1 0-1,-1 0 0,1 0 1,-1 1-1,0-1 0,1 0 0,-1 1 1,0-1-1,1 0 0,-1 1 0,0-1 1,1 1-1,-7 9 814,3-7-1427,0-1-1,1 0 1,-1 0-1,0 0 1,0 0-1,-5 2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10848,'0'0'3004,"14"-1"-2528,363-28 3694,-344 27-3074,0 1-1,49 6 1,-81-6-1030,0 1 1,0 0-1,0 1 0,0-1 1,0 0-1,0 0 1,0 0-1,-1 0 1,1 1-1,0-1 0,0 0 1,0 1-1,0-1 1,0 1-1,-1-1 1,1 1-1,0-1 1,0 2-1,-1-2-29,1 1-1,-1 0 1,0 0-1,0 0 1,0 0-1,0 0 1,-1 0-1,1 0 1,0 0-1,0 0 1,0 0 0,-1 0-1,1 0 1,0 0-1,-1-1 1,1 1-1,-1 0 1,1 0-1,-2 0 1,-8 16 64,4-7-3465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7328,'0'0'5433,"12"-9"-4530,39-31-30,-46 37-699,0 0 0,1 0 0,-1 1 0,0 0 0,1 0 0,0 1 0,-1-1 0,1 1 0,0 1-1,0-1 1,-1 1 0,1 0 0,0 0 0,11 2 0,-1-1 361,-12 0-426,-1-1 1,0 1-1,0 0 1,0 1-1,0-1 1,0 0 0,0 1-1,0-1 1,0 1-1,-1 0 1,1 0-1,0 0 1,-1 1-1,0-1 1,0 0-1,1 1 1,-1-1-1,-1 1 1,1 0-1,0 0 1,-1 0-1,1 0 1,1 5 0,3 8 274,-1 0 1,0 1 0,3 18 0,-3-7 77,-3-13-10,1-1 0,1 1 0,7 21 0,-7-27-159,-1-2-23,0 0 0,0 0 0,0 0 0,1-1 0,0 1 0,6 6 0,-8-11-242,0-1 0,0 1 0,0-1 0,0 1 0,0-1 0,0 0 0,0 0 0,0 0 0,0 0 0,1 0 0,-1-1 0,0 1 0,1-1 1,-1 1-1,1-1 0,-1 0 0,0 0 0,1 0 0,-1 0 0,1 0 0,-1-1 0,1 1 0,2-1 0,5-2-159,0-1 0,0 0-1,-1 0 1,18-10 0,-6 0-3515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588 1 12864,'0'0'1765,"-15"6"-1377,-29 12 13,1 1 1,-42 28-1,-121 95 2011,179-119-1555,0 2 1,1 1-1,1 1 1,2 1-1,-22 33 1,43-55-710,-8 9 674,1-11-3683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4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0 11952,'0'0'1048,"-10"9"-450,-45 34 117,-40 33 493,78-61-979,0 1 0,2 1 0,0 0 0,1 1 1,0 1-1,2 0 0,0 1 0,-13 32 0,21-42-113,0 0 1,1 1-1,0 0 0,1 0 1,0 0-1,1 0 0,0 0 0,1 0 1,0 0-1,1 0 0,0 0 1,0 0-1,2 0 0,-1 0 0,1-1 1,1 1-1,0-1 0,0 1 0,9 13 1,-6-12-3,1 0 1,0-1-1,1 0 1,0-1 0,0 0-1,1 0 1,1-1-1,-1-1 1,2 0 0,-1 0-1,19 9 1,-19-12-90,1 0 1,-1-1-1,0-1 1,1 0-1,0 0 1,0-1-1,0-1 1,0 0-1,0-1 1,0 0-1,0 0 1,0-2-1,18-3 1,14-7-2745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10656,'0'0'1078,"13"12"-436,-1-2-461,1 0 11,-2 0-1,1 1 0,-1 0 1,-1 1-1,0 0 1,8 15-1,-8-10 121,0 2 1,-2-1-1,0 1 1,-1 0-1,-1 1 0,-1-1 1,-1 1-1,-1 0 1,0 0-1,-2 1 0,-1 37 1,-2-32 93,-2 0 0,0 0 0,-2-1 1,-1 0-1,0 0 0,-2-1 1,-1 0-1,-25 43 0,24-50-54,0-1 1,-1-1-1,0 1 0,-2-2 0,0 0 1,-22 18-1,27-25-983,-1-1 0,0 1 0,-15 5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50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19087,'0'0'4168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5824,'0'0'17878,"-12"8"-17651,-36 25 2,45-32-186,1 1 0,-1 0 0,1 0 0,0 0-1,0 0 1,0 1 0,-3 4 0,4-7-20,1 1 0,0 0-1,-1-1 1,1 1-1,0-1 1,0 1 0,0 0-1,-1 0 1,1-1 0,0 1-1,0 0 1,0-1 0,0 1-1,0 0 1,0-1 0,0 1-1,0 0 1,1 0 0,-1-1-1,0 2 1,1-1 5,0 0-1,0 0 1,0 0-1,0 0 1,0 0-1,0-1 1,0 1-1,0 0 1,0 0-1,0-1 1,1 1-1,-1-1 1,0 1-1,0-1 1,1 0-1,-1 1 1,0-1-1,0 0 1,1 0-1,-1 0 1,0 0-1,3 0 1,6-2 43,-1 1 1,1-2-1,-1 1 1,0-1-1,0-1 1,0 1-1,0-2 1,15-9-1,-6 4 66,-13 8-68,-4 2-59,-1 0 0,1 0 0,0 0 0,-1 0 0,1 0 0,-1 0 0,1-1 1,-1 1-1,1 0 0,-1 0 0,1 0 0,-1-1 0,0 1 0,1 0 0,-1-1 0,1 1 0,-1 0 0,0-1 0,1 1 0,-1 0 0,1-1 0,-1 1 1,0-1-1,0 1 0,1-1 0,-1 1 0,0 0 0,0-1 0,0 1 0,1-1 0,-1 1 0,0-2 0,-13 14 245,7-6-210,0 0 0,0-1 0,-1 0 0,-11 6 0,10-6 53,0 0 1,0 1-1,-10 9 0,18-15-12,20-19 451,-11 2-408,-7 11-27,-5 11 4,-2 9-369,0 0 0,1 0-1,-4 27 1,5-24-2631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5720,'0'0'11927,"13"-7"-11455,4-1-348,1 1 0,0 1 0,0 0 0,0 2 0,1 0 0,33-3 0,722-39 1659,-148 7-644,-182 9 22,-368 24-845,28-1 459,-98 7-593,0 0 1,0 0 0,0-1 0,0 0 0,-1 0 0,7-2 0,-11 3-65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0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90 10128,'0'0'4356,"-1"13"-3636,-2 198 2123,7-122-1893,-2-10 912,26 154 0,-20-199-240,-8-34-1351,-6-19 666,-29-191 135,19 117-693,-7-32 220,21 118-556,1-1 1,-1 0 0,2 0 0,-1 0-1,1 0 1,0 0 0,1 0 0,0 0 0,0 0-1,1 0 1,0 1 0,0-1 0,1 1-1,0-1 1,0 1 0,1 0 0,-1 0 0,2 0-1,-1 0 1,1 1 0,0 0 0,0 0 0,1 0-1,6-5 1,2 0-14,0 0-1,1 1 0,0 1 1,1 0-1,31-12 1,-23 12-2,1 1 1,0 1 0,34-4 0,-37 7-8,0 2-1,0 0 1,1 2-1,-1 0 1,0 1-1,0 2 1,0 0-1,0 1 1,30 10-1,-50-13-9,0-1 0,-1 1-1,1 0 1,0 0-1,0 0 1,0 0-1,-1 0 1,1 0 0,-1 0-1,1 0 1,-1 1-1,1-1 1,-1 0 0,0 1-1,0-1 1,1 1-1,-1 0 1,0-1-1,-1 1 1,1 0 0,0 0-1,0 0 1,-1 0-1,1-1 1,-1 1-1,0 0 1,1 0 0,-1 0-1,0 0 1,0 0-1,0 0 1,0 0-1,-1 0 1,1 0 0,0 0-1,-1 0 1,0 0-1,1-1 1,-1 1-1,0 0 1,-2 3 0,-2 4 25,0 1 0,-1-1 0,0-1 0,-1 1-1,0-1 1,-10 9 0,-6 2 32,0 0-1,-2-2 1,0-1-1,-35 16 1,20-10 9,-40 21 83,-91 54 369,159-91-490,-2 4 270,16-6-157,11-1-77,254 49 169,-217-41-227,-23-5-21,-1 0 1,0 2-1,48 21 1,-72-28 0,1 0 1,-1 1 0,0-1-1,0 0 1,0 1-1,0 0 1,0-1 0,0 1-1,0 0 1,-1 0-1,1 0 1,-1 0 0,1 0-1,1 4 1,-2-4 1,-1-1 0,0 1 1,0-1-1,0 1 0,0 0 0,0-1 1,0 1-1,0 0 0,-1-1 0,1 1 0,0-1 1,-1 1-1,0-1 0,1 1 0,-1-1 1,0 1-1,0-1 0,1 1 0,-1-1 1,0 0-1,0 1 0,-3 1 0,-7 9 8,-1-1 0,-1 0 0,0-1 0,-1 0 0,1-1 0,-2 0-1,-18 8 1,-6 0 85,-69 20 0,69-29-194,1 0 1,-1-3-1,-55 1 0,62-6-719,21-1-3060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17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276 121 5520,'0'0'10617,"-10"0"-10059,6 1-489,-3-2 27,1 2 0,-1-1 0,1 1 0,0 0 0,-1 1 0,1-1 0,0 1 0,0 0-1,0 1 1,-6 3 0,-4 4 209,0 2 0,1 0 1,0 0-1,1 2 0,0 0 0,2 0 0,-1 1 0,2 1 0,0 0 0,1 0 0,0 1 0,-12 32 0,21-45-239,-1 0 1,1 1 0,0 0 0,0-1-1,0 1 1,1 0 0,-1-1 0,1 1-1,0 0 1,1-1 0,-1 1 0,1 0-1,0-1 1,0 1 0,1-1 0,-1 1-1,1-1 1,0 1 0,0-1 0,0 0-1,1 0 1,-1 0 0,1 0 0,0-1-1,0 1 1,1-1 0,-1 0 0,1 0-1,-1 0 1,8 5 0,-5-5-11,-1 0 1,1 0-1,0 0 0,0-1 1,0 1-1,1-2 1,-1 1-1,0-1 0,1 0 1,-1 0-1,1 0 0,0-1 1,-1 0-1,1 0 1,-1-1-1,1 0 0,-1 0 1,11-4-1,0 0 74,-1-1 0,0-1 0,0 0 0,0-1 0,25-18 0,-4-1 274,-2-2 1,34-34 0,-69 63-391,0 0 0,1 0 0,-1 0-1,0 0 1,1 0 0,-1 1 0,0-1 0,0 0-1,1 0 1,-1 0 0,0 0 0,0 0 0,1 1-1,-1-1 1,0 0 0,0 0 0,0 1 0,1-1-1,-1 0 1,0 0 0,0 0 0,0 1 0,0-1-1,0 0 1,1 1 0,-1-1 0,0 0 0,0 0 0,0 1-1,0-1 1,0 0 0,0 1 0,0-1 0,0 0-1,0 0 1,0 1 0,0-1 0,0 0 0,0 1-1,-1-1 1,1 0 0,3 25 51,-2-16 13,1 2-46,0-1 0,0 1 1,1-1-1,1 0 0,0 0 0,0 0 1,1 0-1,0-1 0,1 1 1,0-1-1,11 13 0,-11-16-7,0-1 0,-1 1 0,2-1 0,-1-1 0,0 1 1,1-1-1,0 0 0,0-1 0,0 1 0,1-1 0,-1-1 0,1 0 0,-1 0 0,1 0 0,0-1 0,13 1 0,-11-1 15,-1-1-1,1 0 1,-1-1-1,1 0 1,-1-1-1,0 0 1,0 0-1,1-1 1,-1 0-1,-1 0 1,1-1 0,0-1-1,-1 1 1,0-1-1,0 0 1,-1-1-1,1 0 1,-1 0-1,6-8 1,-2 2 40,-1 0 0,0 0 0,-1-1 1,-1-1-1,0 1 0,-1-1 0,0-1 1,-1 1-1,-1-1 0,0 0 0,-1 0 1,4-31-1,-7 35-22,-1 0 0,0-1 1,0 1-1,-1 0 0,-1-1 1,1 1-1,-2 0 0,0 0 1,0 0-1,-1 0 0,0 1 0,-1-1 1,0 1-1,-1 0 0,0 1 1,-1-1-1,1 1 0,-14-13 0,13 15-42,-1 0 0,1 1-1,-1 0 1,0 0-1,0 1 1,-1 0 0,0 0-1,0 1 1,0 0 0,0 1-1,-1 0 1,1 0-1,-12-1 1,20 4-63,0-1 0,1 1 0,-1 0 1,0 0-1,0 0 0,0 0 0,0 0 0,0 1 0,0-1 0,0 0 1,0 0-1,0 1 0,0-1 0,1 0 0,-1 1 0,0-1 0,0 1 1,0-1-1,1 1 0,-1-1 0,0 1 0,0 0 0,-2 7-4777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18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9 8936,'0'0'6144,"-10"-2"-5492,5 1-570,2-1-15,-1 1 0,1 1 0,-1-1 0,1 0 0,-1 1 0,1 0 0,-1 0-1,0 0 1,1 0 0,-1 0 0,1 1 0,-1 0 0,1-1 0,-1 1 0,1 1 0,-1-1 0,1 0 0,0 1 0,0 0 0,-4 2-1,-9 8 510,0 1 0,1 0 0,1 1 0,-19 24 0,30-33-383,0-1 1,0 1-1,1-1 1,-1 1-1,1 0 0,0 0 1,1 0-1,-1 0 1,-1 10-1,3-11-82,0-1 1,0 0 0,0 1-1,1-1 1,-1 1-1,1-1 1,0 1-1,0-1 1,0 0-1,0 0 1,1 0-1,-1 1 1,1-1-1,0-1 1,0 1-1,4 5 1,-1-3-3,0-1 1,0 1 0,1-1 0,-1 0-1,1 0 1,0-1 0,0 0 0,0 0 0,1 0-1,-1-1 1,1 0 0,-1 0 0,8 1-1,9 0 149,-1 0-1,36-1 1,-33-1-87,0-2 1,0 0-1,0-2 1,-1 0-1,1-2 1,-1-1-1,29-10 1,-41 11-242,0 0 0,0-1 0,-1-1 0,14-9 0,-2-7-4175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0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5720,'0'0'12878,"11"3"-12315,12 3-235,1-2 1,-1 0-1,1-1 1,25-2-1,10-5 394,-33 2-309,1 0 0,0 2 0,26 3 0,-31-1 490,41-3 1,-22 0-4837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0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11656,'0'0'1153,"16"-4"-977,32-5 164,1 1 0,61-1 0,183 15 3652,-288-6-3891,24 3 874,3 0-2546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1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1 4120,'0'0'11381,"-5"16"-10849,-12 51 143,2 0 0,-5 74 0,4 220 2332,14-323-2540,0-21-42,1 0 0,4 34 0,-1-29-23,4 15 1040,-6-33-907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2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0 6728,'0'0'5592,"-14"4"-4944,-9 4-134,-38 17 0,51-20-324,0 0-1,0 1 0,1 0 1,0 1-1,0 0 1,0 0-1,-10 12 1,13-11 36,-1 0 0,1 0 0,0 1 0,1 0 0,0 0 0,-7 18 0,11-24-156,1-1-1,-1 1 1,0 0 0,1 0 0,-1 0-1,1-1 1,0 1 0,0 0 0,0 0-1,0 0 1,1 0 0,-1 0 0,1-1-1,0 1 1,0 0 0,0 0 0,0-1-1,0 1 1,0-1 0,1 1 0,-1-1 0,1 1-1,0-1 1,0 0 0,0 0 0,0 0-1,0 0 1,4 3 0,-1-2 20,0 1 1,0-1-1,0 0 1,1-1-1,-1 1 1,1-1-1,0 0 1,-1 0-1,1-1 1,0 0-1,0 0 1,0 0-1,0-1 1,0 0-1,0 0 1,1 0-1,-1-1 1,0 0-1,0 0 1,-1-1-1,13-3 1,-11 1-23,0 1 0,0-1 0,0 0 0,-1 0 0,1-1 0,-1 0 0,0 0 0,-1 0 0,1-1 0,-1 0 0,0 0 0,0 0 0,-1-1 1,0 0-1,0 1 0,5-14 0,-3 5 33,9-27 100,-14 39-153,0 0-1,0-1 1,-1 1 0,1 0-1,-1-1 1,0 1 0,0 0-1,0 0 1,-1-1 0,0-5-1,1 8-31,0 1-1,0 0 0,0-1 0,-1 1 0,1 0 1,0 0-1,0-1 0,0 1 0,0 0 1,0-1-1,0 1 0,0 0 0,0 0 0,-1-1 1,1 1-1,0 0 0,0 0 0,0 0 1,-1-1-1,1 1 0,0 0 0,0 0 0,-1 0 1,1-1-1,0 1 0,0 0 0,-1 0 1,1 0-1,0 0 0,0 0 0,-1 0 1,1 0-1,-1 0 0,-6 8 251,-5 25-60,9-25-125,-3 14 60,0 1 0,1-1 0,-4 44 0,6 72 308,-1 12 177,2-88-275,-2 13 104,1-33 19,3-42-504,-1 0 0,1 0 1,-1 0-1,1 0 0,-1 0 1,1-1-1,-1 1 1,1 0-1,-1 0 0,1-1 1,0 1-1,-1 0 0,1-1 1,-1 1-1,1 0 1,0-1-1,-1 1 0,1 0 1,0-1-1,-1 1 0,1-1 1,0 0-1,-2-9-3576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3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8240,'0'0'4630,"7"18"-3979,1 4-426,-1 0 0,0 1 0,-2-1 0,-1 1 0,2 30 1,-3 24 493,16 259 2352,-15-282-2490,-3-20 271,2-1 0,9 40 0,-9-47 397,-3-23-495,-1-19-763,1-4-3086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53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1133 13464,'0'0'2293,"12"-3"-1697,21-8-260,0-2 0,-1-1 1,42-26-1,-26 11 207,84-68 0,-105 73-318,-1-1 1,-1-2-1,-1 0 1,21-32-1,117-225 1428,-132 227-1288,-20 37-245,0-1 0,-1-1 0,-2 0 0,0 0 0,-1-1 0,-1 1 1,-1-1-1,-2 0 0,1-32 0,-2 20 29,0 19-45,0 1 0,-1 0 1,-1 0-1,-1-1 0,0 1 0,-6-21 1,8 36-98,0 0 0,0-1 0,0 1 0,0 0 0,0 0 0,0-1 0,0 1 0,0 0 0,0-1 0,0 1 0,-1 0 0,1 0 0,0-1 0,0 1 0,0 0 1,0 0-1,-1-1 0,1 1 0,0 0 0,0 0 0,0 0 0,-1-1 0,1 1 0,0 0 0,-1 0 0,1 0 0,0 0 0,0 0 0,-1-1 0,1 1 0,0 0 0,-1 0 0,1 0 1,0 0-1,0 0 0,-1 0 0,1 0 0,0 0 0,-1 0 0,1 0 0,0 0 0,-1 0 0,1 1 0,0-1 0,0 0 0,-1 0 0,1 0 0,0 0 0,0 0 0,-1 1 0,1-1 1,0 0-1,0 0 0,-1 0 0,1 1 0,0-1 0,-13 18 143,11-14-142,-15 25 87,1 2 1,2 0 0,-12 34-1,-22 101 165,37-125-174,3-1-1,2 1 1,1 1-1,2-1 1,2 1-1,2-1 1,9 68-1,-8-98-46,0-1 0,1 1 0,0-1-1,1 1 1,0-1 0,0-1 0,1 1 0,8 11-1,-10-17-17,0 0-1,1 0 0,-1 0 1,1-1-1,0 1 1,1-1-1,-1 0 0,0 0 1,1-1-1,-1 1 0,1-1 1,0 0-1,0 0 0,0-1 1,0 1-1,0-1 0,0 0 1,9 0-1,1 0 25,0-2-1,0 0 0,0-1 1,0 0-1,0-1 0,0-1 1,-1 0-1,26-11 0,-10 1 36,-2-1 1,0-2-1,29-20 0,-40 24-12,-1-1 0,0 0-1,-1 0 1,22-28 0,-31 33-13,0 1 0,0-2 0,0 1 0,-1-1 0,-1 1 1,0-1-1,0-1 0,-1 1 0,0 0 0,2-19 0,-4 27-37,-1 0 0,0 0 0,0 0 0,0 0 0,0 0 0,0 0 0,0 0 0,-1 0 0,1 0 0,0 0 0,-1 0 0,0 1 0,0-1 0,1 0 0,-1 0-1,0 0 1,0 1 0,0-1 0,-1 1 0,1-1 0,0 1 0,-1-1 0,1 1 0,-1 0 0,1-1 0,-1 1 0,0 0 0,1 0 0,-1 0 0,0 1 0,0-1 0,-2-1-1,0 1 7,0 1 0,-1-1 0,1 1 0,0-1 0,0 1 0,0 1 0,0-1 0,-1 0 0,1 1 0,0 0-1,0 0 1,0 0 0,0 1 0,-7 2 0,-3 4 17,0 0 0,1 1 0,0 0 0,0 1-1,1 1 1,0 0 0,0 0 0,2 1 0,-1 0 0,-11 20 0,18-25-24,-1 1 1,1-1-1,1 1 1,0 0-1,0 0 1,1 0 0,-1 1-1,2-1 1,-1 0-1,1 1 1,1-1-1,-1 1 1,2-1 0,-1 1-1,1-1 1,0 1-1,1-1 1,0 1-1,0-1 1,1 0 0,4 10-1,-4-12-6,1 0 0,-1 0 0,1 0 0,0 0-1,1-1 1,-1 0 0,1 0 0,0 0 0,0-1 0,0 0 0,1 1-1,0-2 1,0 1 0,0-1 0,0 0 0,0 0 0,1-1 0,-1 0-1,1 0 1,-1 0 0,1-1 0,0 0 0,0 0 0,10-1 0,-2 0 19,-1-1 0,1 0 1,-1-1-1,1-1 1,-1 0-1,0-1 1,0-1-1,-1 0 1,1-1-1,21-13 1,-4-2 66,-2-1 1,-1-2 0,0-1 0,-2-1-1,-1-2 1,32-44 0,-51 63-39,0 0 1,-1 0-1,1-1 0,-2 1 1,0-1-1,6-20 1,-10 30-54,0 0 1,1-1-1,-1 1 1,0-1-1,0 1 1,0 0 0,0-1-1,0 1 1,0-1-1,0 1 1,0-1-1,0 1 1,0 0-1,0-1 1,0 1 0,0-1-1,0 1 1,0 0-1,0-1 1,0 1-1,0-1 1,-1 1-1,1 0 1,0-1 0,0 1-1,0 0 1,-1-1-1,1 1 1,0 0-1,0-1 1,-1 1-1,1 0 1,0-1 0,-1 1-1,1 0 1,-1 0-1,1 0 1,0-1-1,-1 1 1,1 0-1,0 0 1,-1 0 0,1 0-1,-1 0 1,1 0-1,-1 0 1,1 0-1,0 0 1,-1 0-1,1 0 1,-1 0 0,1 0-1,0 0 1,-1 0-1,1 0 1,-1 0-1,-1 1 25,-1-1-1,1 1 0,0 0 1,0-1-1,0 1 1,0 0-1,0 0 0,0 0 1,-3 3-1,0 0-21,1 1 0,0 0-1,0 0 1,0 1 0,0-1 0,1 1-1,0 0 1,0 0 0,0 0 0,1 0 0,0 1-1,0-1 1,1 0 0,0 1 0,0 0-1,0-1 1,1 9 0,1 11 24,1 0 0,1-1-1,7 28 1,-7-36-30,0-6-3,0 1 0,1-1 0,0 0 0,1 0 0,1 0 0,-1-1 0,14 19 0,-18-27 0,1-1 0,-1 1 0,0-1 0,1 1 0,-1-1 0,1 0 0,-1 1 0,1-1 0,0 0 0,0 0 0,-1 0 0,1 0 0,0-1 0,0 1 0,0 0 0,0-1 0,0 1 0,3-1 0,-1 0 0,0 0 0,0 0 0,1 0 0,-1-1 0,0 0 0,0 0 0,0 0 0,6-3 0,4-3 0,1 0 0,-1-1 0,19-15 0,-33 23 0,270-225 0,-221 190 0,-49 35 0,0 0 0,0-1 0,0 1 0,0 0 0,0 0 0,1 0 0,-1 0 0,0 0 0,0 0 0,0 0 0,0 0 0,0-1 0,1 1 0,-1 0 0,0 0 0,0 0 0,0 0 0,0 0 0,1 0 0,-1 0 0,0 0 0,0 0 0,0 0 0,0 0 0,1 0 0,-1 0 0,0 0 0,0 0 0,0 0 0,0 0 0,1 0 0,-1 1 0,0-1 0,0 0 0,0 0 0,0 0 0,0 0 0,1 0 0,-1 0 0,0 0 0,0 0 0,0 1 0,1 9 0,-5 17 0,3-22 0,-6 26 0,-17 47 0,-4 16 0,25-83 0,-1 7 0,9-16 0,7-7 0,85-65 0,-75 51 0,2 2 0,-1 1 0,2 0 0,36-15 0,-61 30 0,1 1 0,-1-1 0,1 1 0,0 0 0,-1-1 0,1 1 0,0 0 0,-1-1 0,1 1 0,0 0 0,-1 0 0,1 0 0,0 0 0,0 0 0,-1-1 0,1 1 0,0 1 0,0-1 0,-1 0 0,1 0 0,0 0 0,-1 0 0,1 0 0,0 1 0,-1-1 0,1 0 0,0 1 0,-1-1 0,1 0 0,0 1 0,-1-1 0,1 1 0,-1-1 0,1 1 0,-1-1 0,1 1 0,-1-1 0,1 1 0,-1 0 0,0-1 0,1 1 0,-1 0 0,0-1 0,0 1 0,1 0 0,-1-1 0,0 1 0,0 0 0,0-1 0,0 1 0,0 0 0,0 0 0,0-1 0,0 2 0,0 5 0,-1 1 0,0-1 0,-1 0 0,-2 9 0,3-13 0,-5 21 0,0-2 0,-1 0 0,-9 22 0,12-27 0,4-17 0,0 0 0,0 1 0,0-1 0,1 0 0,-1 0 0,0 0 0,0 0 0,0 1 0,1-1 0,-1 0 0,0 0 0,0 0 0,0 0 0,1 0 0,-1 0 0,0 0 0,0 0 0,1 0 0,-1 0 0,0 0 0,0 0 0,1 0 0,-1 0 0,0 0 0,0 0 0,0 0 0,1 0 0,-1 0 0,0 0 0,0 0 0,1 0 0,-1 0 0,0 0 0,0 0 0,1-1 0,25-17 0,-2-6 0,-14 13 0,1 0 0,0 1 0,1 0 0,0 1 0,26-15 0,-36 24 0,-1-1 0,0 1 0,0-1 0,1 1 0,-1 0 0,0 0 0,1-1 0,-1 1 0,0 0 0,1 0 0,-1 0 0,0 1 0,1-1 0,-1 0 0,0 0 0,0 1 0,1-1 0,-1 1 0,0-1 0,0 1 0,0-1 0,1 1 0,-1 0 0,0 0 0,0 0 0,0-1 0,0 1 0,0 0 0,0 0 0,0 2 0,4 4 0,0 0 0,0 0 0,6 15 0,2 2 0,-10-20 0,0 0 0,1 0 0,0-1 0,0 1 0,0-1 0,0 0 0,0 0 0,0-1 0,1 1 0,-1-1 0,1 0 0,0 0 0,0 0 0,0-1 0,-1 0 0,1 0 0,1 0 0,-1 0 0,0-1 0,0 0 0,0 0 0,0 0 0,0-1 0,0 1 0,0-1 0,9-3 0,-2 0 0,1-1 0,-1 0 0,0 0 0,0-1 0,-1-1 0,0 0 0,0 0 0,0-1 0,11-12 0,17-22 0,-2-2 0,-2-2 0,-2-1 0,28-52 0,-59 95 0,0 1 0,-1 0 0,1 0 0,0 0 0,0 1 0,0-1 0,0 1 0,0-1 0,0 1 0,1 0 0,-1 0 0,4-2 0,-6 4 0,0 0 0,1 0 0,-1 0 0,0 0 0,1 0 0,-1 0 0,1 0 0,-1 0 0,0 0 0,1 0 0,-1 0 0,0 0 0,1 0 0,-1 0 0,0 1 0,1-1 0,-1 0 0,0 0 0,0 0 0,1 1 0,-1-1 0,0 0 0,1 0 0,-1 1 0,0-1 0,0 0 0,0 0 0,1 1 0,-1-1 0,0 0 0,0 1 0,0-1 0,0 0 0,0 1 0,1-1 0,-1 0 0,0 1 0,0-1 0,0 0 0,0 1 0,0-1 0,0 1 0,0-1 0,0 0 0,-1 1 0,1 20 0,-9 61 0,-4-1 0,-4-1 0,-28 82 0,43-156 0,0-1 0,0 0 0,0 1 0,-1-1 0,0 0 0,0-1 0,-5 7 0,8-11 0,-1 1 0,1 0 0,-1-1 0,0 1 0,1-1 0,-1 1 0,1-1 0,-1 1 0,0-1 0,1 0 0,-1 1 0,0-1 0,0 0 0,1 0 0,-1 1 0,0-1 0,0 0 0,1 0 0,-1 0 0,0 0 0,0 0 0,1 0 0,-2 0 0,1-1 0,0 0 0,-1 1 0,1-1 0,0 0 0,0 0 0,0 0 0,0 0 0,1 0 0,-1 0 0,0 0 0,0 0 0,0 0 0,1-1 0,-1 1 0,1 0 0,-1 0 0,1-1 0,-1-1 0,-12-45 0,12 43 0,0 1 0,1 0 0,0-1 0,0 1 0,0 0 0,0-1 0,0 1 0,1-1 0,1-5 0,-1 10 0,-1-1 0,1 0 0,-1 1 0,1-1 0,-1 0 0,1 1 0,-1-1 0,1 1 0,0-1 0,-1 1 0,1-1 0,0 1 0,-1 0 0,1-1 0,0 1 0,-1 0 0,1-1 0,0 1 0,0 0 0,0 0 0,-1 0 0,1 0 0,0 0 0,0 0 0,0 0 0,-1 0 0,1 0 0,0 0 0,1 1 0,26 6 0,-23-6 0,108 43 0,-78-28 0,2-2 0,39 9 0,-62-21 0,-7-1 0,-12-1 0,-9-1-3935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4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1 104 5624,'0'0'7000,"6"16"-6271,1 1-482,-1 1-1,-1 0 1,0 0 0,-1 0-1,2 29 1,-3 38 1060,-3-1-1,-12 89 1,0 3 3725,12-176-5018,0 0 0,0 0 1,0 0-1,0 0 0,0 0 1,0 0-1,0 0 0,0 0 1,0 0-1,0-1 1,1 1-1,-1 0 0,0 0 1,0 0-1,0 0 0,0 0 1,0 0-1,0 0 0,0 0 1,0 0-1,0 0 0,0 0 1,0 0-1,0 1 1,0-1-1,0 0 0,0 0 1,0 0-1,0 0 0,0 0 1,0 0-1,0 0 0,0 0 1,0 0-1,0 0 0,0 0 1,1 0-1,-1 0 1,0 0-1,0 0 0,0 0 1,0 0-1,0 0 0,0 0 1,3-8 335,4-14-90,0-49 28,-3 0 0,-3-1 0,-4 1 0,-2 0 1,-17-78-1,20 137-235,1 0 1,0 0-1,0 0 1,2-1-1,-1 1 1,1 0-1,4-15 0,-4 21-27,1 0-1,0 0 0,0 0 0,1 0 0,-1 1 1,1-1-1,1 1 0,-1-1 0,1 1 0,0 0 1,0 0-1,0 1 0,1-1 0,-1 1 0,8-5 1,-2 3-5,0 1 0,0 0 0,0 1 0,1 0 0,-1 1 0,1 0 0,0 0 0,0 1 0,0 1 0,0 0 0,0 0 0,1 1 0,19 3 0,-17-2 2,0 2 0,-1 0 0,1 0 0,-1 1 0,0 1 0,0 0-1,0 1 1,-1 0 0,1 1 0,18 15 0,-28-20-7,0 0 1,-1 1-1,1-1 0,-1 1 0,1 0 1,-1 0-1,0 0 0,3 5 0,-4-7-6,-1 1-1,1 0 0,-1 0 0,1-1 0,-1 1 0,0 0 0,0 0 1,0 0-1,0 0 0,0 0 0,0 0 0,0-1 0,0 1 0,-1 0 1,1 0-1,-1 0 0,1-1 0,-2 4 0,-3 4 24,0-1 0,0 0 1,-1 0-1,0 0 0,0 0 0,-1-1 0,0 0 0,0-1 0,-15 12 0,-8 1 124,-46 23-1,6-4 136,68-37-274,0 0 0,0 0 0,0 0 0,0 1 0,0-1 0,0 1 0,1 0 0,-1-1 1,-1 3-1,3-3-12,-1 0 0,1-1 1,0 1-1,0 0 1,0 0-1,0 0 1,0-1-1,0 1 0,0 0 1,0 0-1,0 0 1,1-1-1,-1 1 1,0 0-1,0 0 1,1-1-1,-1 1 0,0 0 1,1-1-1,-1 1 1,1 0-1,-1-1 1,1 1-1,-1 0 0,1-1 1,-1 1-1,1-1 1,-1 1-1,1-1 1,1 1-1,49 42 87,100 65 1,-142-102-89,0 0-1,-1 0 1,1 1 0,-2 0 0,1 0 0,-1 1 0,11 15-1,-17-22-1,-1 0-1,1 0 0,-1 0 0,0 0 0,0 0 0,1 0 0,-1 0 1,0 1-1,0-1 0,0 0 0,0 0 0,0 0 0,0 0 1,-1 0-1,1 0 0,0 0 0,0 0 0,-1 1 0,1-1 0,-1 0 1,1 0-1,-1 0 0,0 1 0,-19 20 24,17-19-25,-6 5 13,-1 0 0,0-1 0,0 0-1,-1 0 1,0-1 0,0 0 0,-13 4 0,-11 2 64,-39 8 1,47-14-152,0 1 0,1 2 0,-41 18 0,64-25 6,0 0-1,0 1 1,0-1-1,0 1 1,1-1-1,-1 1 1,1 0-1,0 0 1,0 0-1,0 1 1,0-1-1,0 0 1,1 1 0,-1-1-1,1 1 1,-1 3-1,-3 18-4101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5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0 347 5120,'0'0'7028,"20"-1"-6263,304-23 1334,876-138 1503,-1057 137-3223,395-72 1597,-490 86-1668,-10 3 341,46-4 0,-72 10-168,-11 0 55,-21 0 25,-7 4-366,0 2 0,-49 13 1,-43 21-3805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0:26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7832,'0'0'2848,"10"-3"-2007,37-9 38,-44 12-777,0 0-1,0 0 1,0 0 0,0 0 0,0 0 0,0 1 0,0-1 0,0 1 0,0 0 0,0 0 0,-1 0 0,1 0 0,0 0 0,0 1 0,-1-1 0,1 1-1,-1 0 1,1-1 0,2 5 0,0-2 100,-1 1-1,0 1 1,0-1-1,0 1 1,-1-1-1,5 11 1,-1 0 104,-2 1 0,0-1 1,-1 1-1,0 0 0,-1 0 0,-1 1 1,-1-1-1,-1 0 0,-2 27 0,-5 15 973,-20 82 1,15-86-357,10-31-345,2-21-432,0 0 1,0 0 0,-1 0 0,1 0-1,-1 0 1,1 0 0,-1 1-1,0-2 1,-3 7 0,9-19 133,-1-1 1,0 1-1,0 0 0,-1-1 1,2-14-1,6-19-70,-6 28-135,9-29 235,35-74-1,-42 105-236,0 1 0,1 1 1,1 0-1,0 0 0,0 0 0,1 1 0,1 1 0,0 0 0,21-16 0,-29 25-43,-1-1-1,1 0 1,-1 1-1,1 0 1,-1 0 0,1 0-1,0 0 1,0 0-1,-1 0 1,1 1 0,0-1-1,0 1 1,0 0-1,0 0 1,0 0-1,2 0 1,-3 1-15,0-1 1,-1 1-1,1 0 1,-1 0-1,1-1 1,-1 1-1,1 0 0,-1 0 1,1 0-1,-1 0 1,0 1-1,0-1 0,0 0 1,0 1-1,1-1 1,-2 0-1,1 1 1,0-1-1,0 1 0,0 0 1,-1-1-1,1 1 1,-1-1-1,1 1 1,-1 0-1,0-1 0,1 4 1,2 28 172,-1 33 1,1 15 471,-4-80-637,1-1 0,0 1 0,0 0 1,1 0-1,-1 0 0,0-1 0,0 1 0,0 0 0,0 0 0,1-1 0,-1 1 1,0 0-1,1 0 0,-1-1 0,0 1 0,1 0 0,-1-1 0,1 1 0,-1 0 1,1-1-1,-1 1 0,1-1 0,1 1 0,0 0 5,-1-1 0,1 0 0,0 0 0,0 0 0,0 0 0,-1 0 0,1 0 0,0-1 0,0 1 0,-1-1 0,4 0 0,7-4 31,0 0-1,-1-1 1,0 0 0,0-1 0,13-10 0,8-5 30,-8 7-26,87-50 155,-100 60-178,0 0-1,1 0 1,0 1-1,0 1 1,0 0-1,0 1 0,0 0 1,14 0-1,-23 1-22,-1 2 0,1-1 0,-1 0 1,0 0-1,1 1 0,-1-1 0,1 1 0,-1 0 0,0 0 0,0 0 0,1 0 0,-1 0 0,0 0 0,0 0 0,0 1 0,0-1 0,0 1 0,-1 0 0,3 1 0,-2 1 7,1-1 0,-1 1 0,0-1 0,-1 1 0,1 0 0,-1-1-1,0 1 1,1 0 0,-2 0 0,2 7 0,-1 2 46,-1 1 1,0 0-1,-1-1 0,0 1 0,-7 24 1,4-24-71,-1-1-1,-1 0 1,0 1 0,-15 22 0,10-16-150,8-15-4151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0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195 178 3912,'0'0'6514,"-11"13"-6212,2-3-237,-11 14 178,-1-1-1,-30 25 1,48-45-164,-1 0 1,1-1-1,-1 1 1,0-1-1,1 0 1,-1 0-1,0 0 1,-9 3-1,12-5-52,-1 0 0,1 0 0,0-1 0,-1 1 0,1 0 0,-1 0 0,1-1 1,0 1-1,-1-1 0,1 1 0,0-1 0,0 0 0,-1 1 0,1-1 0,0 0 0,0 0 0,0 0 0,0 0 0,0 0 0,0 0 0,0 0 0,0 0 0,0 0 0,1-1 0,-1 1 0,0 0 0,1 0 0,-1-1 0,1 1 0,-1-2 0,-1-3 13,1 0 1,-1 0-1,1 1 0,0-1 0,1 0 0,0 0 0,-1 0 1,2 0-1,-1 0 0,1 0 0,0 1 0,0-1 0,1 0 1,-1 0-1,1 1 0,1-1 0,2-4 0,7-14 93,1 1 0,21-30 0,-30 48-111,2-4 36,1 1-1,0 0 1,0 0-1,13-10 1,-16 14-22,0 1-1,0 0 1,1 1 0,-1-1-1,1 1 1,-1-1 0,1 2-1,0-1 1,0 0 0,0 1 0,6-1-1,-10 2-22,1 0-1,-1 0 0,0 0 0,0 1 1,1-1-1,-1 0 0,0 1 1,0-1-1,0 1 0,1-1 1,-1 1-1,0-1 0,0 1 0,0 0 1,0 0-1,0-1 0,0 1 1,0 0-1,0 0 0,0 0 1,-1 0-1,1 0 0,0 0 0,-1 1 1,1-1-1,-1 0 0,1 0 1,-1 0-1,1 0 0,-1 1 1,1 1-1,1 5 36,-1 1 1,1-1-1,-1 13 0,-1-20-39,1 53 215,-4-1-1,-16 102 1,-20 48 906,90-367 621,-41 137-1689,1 1 0,1 1-1,2 0 1,0 0 0,21-25 0,-25 37 2,0 1 0,2 0 0,-1 0 0,2 1 1,-1 1-1,1 0 0,21-11 0,-33 20-56,-1 1-1,1 0 1,0-1-1,0 1 1,0 0 0,0 0-1,0 0 1,0-1-1,0 1 1,-1 0-1,1 0 1,0 1 0,0-1-1,0 0 1,0 0-1,0 0 1,0 0-1,0 1 1,-1-1 0,1 0-1,0 1 1,0-1-1,0 1 1,-1-1 0,1 1-1,0-1 1,-1 1-1,1 0 1,0-1-1,-1 1 1,1 0 0,-1-1-1,1 1 1,-1 0-1,1 0 1,-1 0 0,1-1-1,-1 1 1,0 0-1,0 0 1,1 0-1,-1 1 1,2 4 18,-1 0 0,0 0 0,0 0 0,0 0 1,0 7-1,-17 221 524,15-224-474,1 0-1,0 0 0,0 0 1,1 0-1,0-1 0,1 1 1,5 16-1,-6-21-48,1-1 1,-1 0-1,1 0 0,0 0 1,0 0-1,0 0 0,1-1 1,-1 1-1,1-1 0,0 1 1,0-1-1,0 0 0,0 0 1,1 0-1,-1-1 0,1 1 1,0-1-1,-1 0 0,7 2 1,-3-2-2,0 0 0,1 0 1,-1-1-1,1-1 0,-1 1 1,1-1-1,-1-1 0,1 1 1,-1-1-1,1 0 0,-1-1 1,1 0-1,-1 0 0,12-6 1,-13 6-21,-1-1 1,0 1-1,0-1 1,-1-1-1,1 1 1,-1 0-1,1-1 1,-1 0-1,0 0 1,-1 0-1,1-1 1,-1 1 0,1-1-1,-2 0 1,1 0-1,0 0 1,-1 0-1,0 0 1,0-1-1,1-5 1,-3 10-4,0-1 1,0 0 0,0 1 0,-1-1 0,1 1-1,0-1 1,-1 1 0,1 0 0,-1-1 0,0 1-1,1-1 1,-1 1 0,0 0 0,0-1 0,0 1 0,0 0-1,0 0 1,0 0 0,0 0 0,0 0 0,0 0-1,-1 0 1,1 0 0,0 0 0,-1 1 0,1-1-1,0 0 1,-1 1 0,1-1 0,-1 1 0,1 0-1,-1-1 1,1 1 0,-1 0 0,1 0 0,-1 0-1,1 0 1,-1 0 0,1 0 0,-1 1 0,1-1-1,-1 0 1,1 1 0,-1-1 0,1 1 0,-1 0-1,-1 0 1,-3 3-9,1 1 0,0-1 1,0 1-1,0 0 0,1 0 0,0 0 0,0 0 0,0 1 0,0 0 0,-4 10 0,7-13 1,-1 1 0,1-1 0,0 1 0,1-1 0,-1 1 0,1-1 0,0 1 0,-1-1-1,2 1 1,-1 0 0,0-1 0,1 1 0,-1-1 0,1 1 0,0-1 0,0 1 0,1-1 0,-1 0 0,1 1-1,0-1 1,3 5 0,-4-5 5,1 0 1,0 0-1,1 0 0,-1-1 0,0 1 0,1 0 0,0-1 1,-1 0-1,1 1 0,0-1 0,0 0 0,1 0 0,-1-1 0,0 1 1,0-1-1,1 0 0,-1 0 0,1 0 0,-1 0 0,1 0 0,-1-1 1,1 1-1,0-1 0,-1 0 0,1 0 0,0-1 0,-1 1 0,1-1 1,-1 0-1,1 0 0,-1 0 0,1 0 0,-1 0 0,0-1 1,5-2-1,12-7 10,-2-1 0,1 0 0,26-24 0,-26 20-2,1 1-1,26-16 1,-44 30-5,0 0-1,0 0 0,0 0 0,1 0 1,-1 1-1,0-1 0,0 1 1,1-1-1,-1 1 0,0 0 1,1-1-1,-1 1 0,0 1 0,1-1 1,-1 0-1,0 0 0,1 1 1,-1-1-1,0 1 0,1 0 0,-1 0 1,0 0-1,0 0 0,0 0 1,2 2-1,4 3 27,-1 0 0,1 1 0,-2 0-1,12 15 1,6 6 22,101 91 1005,-123-116-1045,0-1-540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0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10848,'0'0'1544,"-11"9"-1244,-22 19-97,-101 88 964,105-88-830,-74 76 1663,97-95-1318,15-12-1399,-6 1-494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1 834 9648,'0'0'1586,"12"-13"-1187,26-28 176,60-82 1,66-180 1149,-121 216-1162,-43 87-560,54-121 757,-50 108-603,0 0 0,0-1 0,-1 0-1,-1 1 1,0-1 0,-1 0 0,-1-21 0,0 34-125,0 1-1,0-1 1,0 0 0,0 0 0,0 0-1,-1 0 1,1 0 0,0 0-1,0 0 1,-1 0 0,1 1-1,0-1 1,-1 0 0,1 0-1,-2-1 1,2 2-14,0 0 0,-1 0 0,1 0 0,0 0 0,-1 0 0,1 0 1,0 0-1,-1 0 0,1 0 0,0 0 0,0 0 0,-1 0 0,1 0 0,0 0 0,-1 0 0,1 0 0,0 1 0,0-1 0,-1 0 1,1 0-1,0 0 0,0 0 0,-1 1 0,1-1 0,0 0 0,0 0 0,-1 0 0,1 1 0,0-1 0,-17 29 505,16-28-535,-11 24 193,1 0 1,2 1-1,0 0 0,2 0 0,-7 48 1,7-10 208,2 84 1,5-127-296,5 130 504,-3-127-359,1 0 1,2-1-1,0 1 0,11 27 0,-16-50-236,1 0 1,-1-1-1,0 1 0,0-1 1,0 1-1,0-1 1,1 1-1,-1-1 0,0 1 1,1-1-1,-1 1 0,0-1 1,1 1-1,-1-1 0,0 0 1,1 1-1,-1-1 0,1 0 1,-1 1-1,1-1 1,-1 0-1,1 1 0,-1-1 1,1 0-1,-1 0 0,1 0 1,-1 1-1,1-1 0,0 0 1,-1 0-1,1 0 1,6-4-2974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11256,'0'0'1960,"83"-71"-1344,-35 41-40,6 2 8,1 8-40,-3 2 16,-10 2-41,-1-1 9,-1 5-200,-4 6 16,-3 0-192,-3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243 954 4816,'0'0'4682,"-12"-7"-4211,-43-20 5,52 27-438,1-1 0,-1 1 0,0-1 0,1 1 0,-1 0 0,1 0 0,-1 0 0,0 0 0,1 1 0,-1-1 0,1 1 0,-1-1 0,1 1 0,-1 0 0,1 0 0,-1 0 0,1 0 0,0 1 0,-1-1 0,-2 3 0,-3 1 89,0 0-6,0 0 0,0 1 0,0 0 1,1 0-1,-1 0 0,2 1 0,-1 0 0,1 1 0,0 0 0,0-1 0,1 2 0,0-1 0,1 1 0,0-1 0,0 1 0,1 0 0,0 1 0,-2 13 0,4-19-74,1 0 0,0 0 0,0 1 0,1-1 0,-1 0 0,1 0 0,0 0-1,0 0 1,1 0 0,-1 0 0,1 0 0,0 0 0,0 0 0,0-1 0,0 1 0,1-1-1,-1 1 1,1-1 0,0 0 0,0 0 0,0 0 0,0-1 0,1 1 0,-1-1 0,1 1-1,-1-1 1,1-1 0,8 4 0,-6-2-16,0-1 0,0 0 0,0 0 0,0-1 0,0 1 0,0-1 0,1-1 0,-1 1 0,0-1 0,1 0 0,-1-1 0,0 1 0,0-1 0,1 0 0,-1-1 0,0 0 0,0 0 0,0 0 0,5-3 0,0-3 12,0-1 1,-1 1-1,0-2 0,0 1 1,-1-1-1,-1-1 0,12-18 0,0-2 82,23-55 0,-21 29 14,-3-1 0,22-106-1,-38 148-113,3-12 36,-2-1 0,0 1 0,-2-1 0,-1 0 0,-2 1 0,-1-1 0,-1 0 0,-1 1 0,-8-28 0,10 51-30,1 0 0,-1 0 1,-1 0-1,1 0 1,-5-6-1,7 11-21,0-1 0,-1 0-1,1 0 1,-1 1 0,1-1 0,-1 0 0,1 1 0,-1-1 0,1 1 0,-1-1-1,0 1 1,1-1 0,-1 1 0,0-1 0,1 1 0,-1-1 0,0 1-1,0 0 1,0 0 0,1-1 0,-1 1 0,0 0 0,0 0 0,0 0-1,1 0 1,-1 0 0,0 0 0,0 0 0,0 0 0,0 0 0,1 0 0,-1 0-1,0 1 1,0-1 0,1 0 0,-1 1 0,0-1 0,0 0 0,1 1-1,-1-1 1,0 1 0,1-1 0,-1 1 0,-1 1 0,-2 3 18,0 0 0,0 0 0,1 0-1,0 1 1,0 0 0,0 0 0,0 0 0,1 0 0,0 0 0,0 0 0,-1 11 0,0 2 33,1-1 0,1 33 0,6 14 80,16 79 0,-11-81-69,-4-30-10,1 1-1,12 33 1,-14-53-35,0 1 0,2-1 0,0-1-1,0 1 1,1-1 0,18 23 0,2 2 37,-23-29-31,0-1-1,1-1 0,0 1 0,0-1 1,0 0-1,1 0 0,11 8 1,-16-14-25,-1-1 0,0 1 0,0-1 0,0 1-1,1-1 1,-1 1 0,0-1 0,0 0 0,1 0 0,-1 0 0,0 0 0,1 0 0,-1 0 0,0 0 0,1 0 0,-1 0 0,0 0 0,0-1 0,1 1 0,-1 0-1,2-2 1,0 1 12,0-1-1,1 0 1,-1-1-1,0 1 1,0 0-1,0-1 1,3-3-1,3-5 55,-1-1 1,14-21-1,37-64 519,-53 87-411,-4 6 25,-1 7-37,0 15-114,0-5-44,1 0 1,0 1-1,1-1 0,1-1 1,0 1-1,1-1 1,0 1-1,1-1 0,0-1 1,16 23-1,-21-32-9,1 0 0,-1-1 0,1 1 0,0 0 0,-1-1 0,1 1 1,0-1-1,0 1 0,0-1 0,0 0 0,0 0 0,0 0 0,1 0 0,-1 0 0,0-1 0,0 1 0,1-1 0,-1 1 0,0-1 0,1 0 1,-1 0-1,1 0 0,-1 0 0,0 0 0,1-1 0,-1 1 0,0-1 0,0 1 0,1-1 0,-1 0 0,0 0 0,0 0 0,0 0 0,0 0 1,0-1-1,0 1 0,2-2 0,5-4 6,-1 0 1,-1-1 0,1 0-1,-1 0 1,-1 0-1,11-17 1,-2-3 14,0-1 1,-2 0-1,13-45 0,19-99 66,-22 77 16,-11 50 26,-2-1 0,-3 0-1,4-93 1,-21 167 25,-25 220-46,9-45-40,4-63-5,-44 210 92,64-342-160,0 0 1,0 0 0,-1 0-1,1-1 1,-1 1 0,-7 9-1,6-3-16,-1 5 30,5-18-11,0 0-1,0 0 0,0 1 0,0-1 1,0 0-1,0 0 0,0 1 1,0-1-1,0 0 0,0 0 1,0 0-1,0 0 0,0 1 0,0-1 1,0 0-1,0 0 0,-1 0 1,1 1-1,0-1 0,0 0 1,0 0-1,0 0 0,0 0 0,-1 0 1,1 1-1,0-1 0,0 0 1,0 0-1,0 0 0,-1 0 1,1 0-1,0 0 0,0 0 0,0 0 1,-1 0-1,1 0 0,0 0 1,0 0-1,0 0 0,-1 0 1,1 0-1,0 0 0,0 0 1,-1 0-1,1 0 0,0 0 0,0 0 1,0 0-1,0 0 0,-1 0 1,8-22-36,120-275-28,-67 154 93,22-36 3,24-57 7,-31 23-31,-61 182-9,-11 24 0,0 0 0,0 0 0,4-15 0,-15 49 0,-21 49 0,5-19 0,-72 266 0,76-248 0,-70 278 98,50-163 60,18-111 12,20-68-79,5-22-49,4-6-23,1 0 0,1 1 0,0 0 1,1 0-1,16-17 0,67-68 40,-56 62-8,-20 23-36,1 1-1,1 0 1,26-15-1,14-11-37,-26 17 11,37-33 31,-61 50-28,-1-2 1,-1 1-1,1-1 1,-1 0-1,9-16 1,-14 22 6,-1 1 0,0-1 1,0 1-1,0-1 0,-1 0 0,1 1 1,0-1-1,-1 0 0,0 1 0,0-1 1,1 0-1,-2 1 0,1-1 0,-1-4 1,1 6 0,0 0 0,-1 0 1,1 0-1,-1-1 0,1 1 1,-1 0-1,0 0 0,1 0 1,-1 0-1,0 0 0,0 0 1,0 0-1,0 0 0,0 1 1,0-1-1,0 0 0,0 0 1,0 1-1,0-1 0,0 1 1,0-1-1,0 1 1,-1-1-1,1 1 0,0 0 1,0-1-1,-1 1 0,1 0 1,0 0-1,-3 0 0,-1 0 4,-1 1-1,1 0 1,-1 0-1,1 0 1,0 0-1,0 1 1,0 0-1,0 0 1,0 1-1,0-1 1,0 1-1,1 0 1,-1 0-1,1 0 1,0 1-1,0 0 1,0 0-1,0 0 1,1 0 0,0 0-1,0 1 1,0-1-1,0 1 1,1 0-1,-3 5 1,3-4 0,-1 0 0,1 0 1,1 0-1,-1 0 0,1 0 1,0 0-1,0 1 0,1-1 1,0 0-1,0 1 0,0-1 1,1 0-1,0 0 0,0 0 1,1 0-1,-1 0 0,1 0 1,1 0-1,-1 0 0,1 0 1,6 8-1,-6-10 3,0 0-1,1 0 1,-1 0 0,1 0 0,0-1 0,0 1-1,1-1 1,-1 0 0,1 0 0,-1-1-1,1 0 1,0 1 0,0-2 0,0 1 0,0 0-1,0-1 1,0 0 0,1 0 0,-1-1-1,0 1 1,1-1 0,-1-1 0,0 1-1,11-2 1,-5-1 8,1 0 0,-1-1-1,0-1 1,0 1 0,0-2-1,-1 1 1,0-2 0,0 1-1,0-1 1,9-9 0,6-6 69,-1-1 0,-1-1 1,35-46-1,-42 50 5,-12 15-47,0 1-1,0-1 0,-1 1 1,1-1-1,3-9 1,-7 13-37,0 1 1,0-1-1,0 1 1,1-1-1,-1 1 1,0-1-1,0 1 1,0-1-1,1 1 1,-1-1-1,0 1 1,0 0-1,1-1 1,-1 1-1,0-1 1,1 1-1,-1 0 1,0-1-1,1 1 1,-1 0-1,1-1 1,-1 1-1,1 0 1,-1 0-1,1-1 1,-1 1-1,0 0 1,1 0 0,-1 0-1,1 0 1,-1 0-1,1 0 1,0 0-1,0 0 1,0 0-2,0 1 0,0 0 0,0 0 0,0 0 1,0 0-1,0 0 0,0 0 0,-1 0 1,1 0-1,0 0 0,-1 1 0,1-1 0,0 2 1,15 49 48,-15-48-26,2 8-1,0 0 1,1 0-1,0 0 0,1-1 0,0 1 1,10 14-1,-13-23-23,0 0-1,0-1 1,1 1-1,-1-1 1,1 1 0,-1-1-1,1 0 1,0 0-1,0 0 1,0 0-1,0 0 1,0-1 0,0 1-1,0-1 1,1 0-1,-1 0 1,0 0-1,1 0 1,-1-1 0,1 0-1,-1 1 1,1-1-1,-1 0 1,1-1-1,-1 1 1,0-1 0,7-1-1,2-1 10,0-2 1,0 0-1,0 0 0,0-1 0,-1 0 1,0-1-1,18-15 0,-14 9 26,0 0-1,-1-2 0,0 0 1,15-23-1,-14 10 16,-14 27-50,-1-1 1,1 1 0,-1 0-1,1-1 1,-1 1-1,0 0 1,0-1-1,1 1 1,-1-1-1,0 1 1,0 0-1,-1-1 1,1 1 0,0-1-1,0 1 1,-1 0-1,1-1 1,0 1-1,-2-2 1,2 2-3,-1 1 1,1 0 0,-1 0-1,1-1 1,0 1-1,-1 0 1,1 0 0,-1 0-1,1-1 1,-1 1-1,1 0 1,-1 0-1,1 0 1,-1 0 0,1 0-1,-1 0 1,1 0-1,-1 0 1,1 0 0,-1 0-1,1 1 1,-1-1-1,1 0 1,0 0 0,-1 0-1,1 0 1,-1 1-1,1-1 1,-1 0-1,1 1 1,-1-1 0,-14 11 7,14-10-6,0 0 0,-7 5 14,1 1 0,-1 0 0,1 0 1,0 1-1,-11 15 0,17-21-14,0 1-1,-1 0 1,1-1-1,0 1 1,1 0-1,-1-1 1,0 1-1,1 0 0,0 0 1,-1-1-1,1 1 1,0 0-1,0 0 1,1 0-1,-1-1 1,1 1-1,-1 0 1,1 0-1,0-1 1,0 1-1,0-1 1,0 1-1,0 0 0,1-1 1,-1 0-1,4 4 1,-2-2-2,0 0 1,0-1-1,1 1 0,-1-1 1,1 0-1,0 0 0,-1 0 1,1-1-1,1 1 0,-1-1 1,0 0-1,0 0 0,1-1 1,-1 1-1,1-1 0,0 0 1,-1 0-1,1-1 0,0 1 1,4-1-1,-1 0 5,-1-1 1,1 0-1,-1 0 0,1-1 0,-1 1 0,0-2 0,0 1 1,0-1-1,0 0 0,0-1 0,-1 1 0,7-6 1,13-9 30,-2-1 1,0-1-1,-1-1 1,30-37-1,-48 52-17,24-28 49,-28 33-64,0 0-1,0 0 1,1-1-1,-1 1 1,0 0-1,1 0 1,-1 0-1,1 0 1,-1 0-1,1 1 1,-1-1-1,1 0 1,0 1-1,-1-1 1,1 1-1,0 0 1,-1-1 0,1 1-1,3 0 1,-5 1-4,1 1 1,-1-1 0,1 1 0,-1-1-1,1 1 1,-1-1 0,0 1 0,0-1-1,0 1 1,0-1 0,0 1 0,0-1-1,0 1 1,-1 1 0,1 0 0,-7 36 38,5-32-28,1 0-1,-1 0 1,1 0-1,1 0 1,-1 0 0,1 0-1,1 1 1,1 11-1,-2-18-8,0-1-1,0 0 1,0 1 0,0-1-1,0 0 1,1 1-1,-1-1 1,0 0 0,0 1-1,0-1 1,1 0-1,-1 0 1,0 1-1,0-1 1,0 0 0,1 0-1,-1 0 1,0 1-1,1-1 1,-1 0 0,0 0-1,0 0 1,1 0-1,-1 0 1,0 1 0,1-1-1,-1 0 1,0 0-1,1 0 1,-1 0 0,0 0-1,1 0 1,-1 0-1,0 0 1,1 0 0,-1 0-1,1-1 1,16-7 24,16-22-11,-29 27-10,10-11 8,8-8 31,1 2-1,44-32 1,-64 50-34,0 0 0,0 0 0,0 1 0,0-1 0,0 1 0,0-1 0,1 1 0,4-1 0,-7 2-8,0 0 1,0 0-1,0 1 0,0-1 0,0 0 0,0 1 1,0-1-1,0 0 0,0 1 0,0-1 0,0 1 1,0 0-1,0-1 0,0 1 0,0 0 0,-1-1 0,1 1 1,0 0-1,-1 0 0,1 0 0,0 0 0,-1 0 1,1 0-1,-1 0 0,1 0 0,-1 0 0,0 0 1,1 0-1,-1 0 0,0 0 0,0 0 0,0 2 1,8 32 21,-4-16 2,0-1 0,9 23 0,-11-37-22,-1 0 0,1 0 0,0 0 0,1 0-1,-1 0 1,1 0 0,0-1 0,-1 1 0,2-1 0,-1 0 0,0 1 0,1-2 0,-1 1 0,7 4 0,-6-6-1,0 1 0,1-1 0,-1 0 0,0 0 1,0 0-1,1-1 0,-1 0 0,0 0 0,1 0 0,-1 0 1,0 0-1,1-1 0,-1 0 0,0 0 0,0 0 0,0-1 0,7-2 1,1-2 14,0 0 1,0-1-1,-1 0 1,16-13-1,-4 0 11,-1-1 0,-1-1-1,-1-1 1,-1-1-1,18-30 1,-10 10 24,-2-2 1,22-58-1,-27 45-3,-2-1-1,13-77 1,-15 57 1,-12 67-40,-3 10-2,0-1-1,0 1 0,0 0 1,-1-1-1,1 1 1,-1-1-1,0 1 0,0-1 1,0 1-1,0-1 1,-1-3-1,-12 29 0,1 13-18,2 0 0,1 0 1,1 1-1,-4 70 0,9-34-38,10 112 0,-6-174 37,0 6 19,0 0-1,1 0 1,1 0-1,0 0 0,1 0 1,11 26-1,-14-41-4,-1 0 0,1 0 1,-1 0-1,1 0 0,-1-1 0,1 1 0,0 0 0,-1 0 0,1-1 1,0 1-1,0 0 0,0-1 0,0 1 0,0-1 0,-1 1 0,1-1 1,0 1-1,0-1 0,0 0 0,0 1 0,0-1 0,0 0 0,0 0 0,0 0 1,1 0-1,-1 0 0,0 0 0,0 0 0,0 0 0,0 0 0,0 0 1,0-1-1,0 1 0,0 0 0,0-1 0,0 1 0,0-1 0,-1 1 1,1-1-1,0 1 0,0-1 0,1-1 0,5-3 21,-1 0 0,1-1 1,-1 0-1,6-8 0,-5 6-4,32-39 82,-28 33-39,0 0 1,19-17-1,-30 31-60,0 0-1,0 0 1,0-1-1,0 1 0,1 0 1,-1 0-1,0 0 1,0 0-1,0 0 1,0 0-1,0 0 1,1 0-1,-1-1 1,0 1-1,0 0 0,0 0 1,1 0-1,-1 0 1,0 0-1,0 0 1,0 0-1,0 0 1,1 0-1,-1 0 1,0 0-1,0 0 1,0 0-1,1 0 0,-1 1 1,0-1-1,0 0 1,0 0-1,0 0 1,1 0-1,-1 0 1,0 0-1,0 0 1,0 0-1,0 1 0,1-1 1,3 11 62,-1 21-2,-2-22-43,-1-8-15,2 8 16,-1-1-1,2 1 0,-1-1 1,1 0-1,5 10 1,-7-17-17,0 1 1,1-1-1,0 0 0,-1 0 1,1 1-1,0-1 1,0-1-1,0 1 1,0 0-1,0 0 1,1-1-1,-1 1 0,0-1 1,1 0-1,-1 1 1,1-1-1,0-1 1,-1 1-1,1 0 0,0 0 1,-1-1-1,5 1 1,4-1 11,0 0 0,1-1 0,-1-1 1,0 1-1,0-1 0,0-1 0,0 0 0,0-1 1,14-7-1,13-8 54,40-26-1,-59 33-33,115-82 199,-147 106-200,0 1 1,-14 20 0,14-17-26,-3 3-3,10-13 5,0 0 1,1 0-1,-1 1 1,2-1 0,-1 1-1,1 1 1,0-1-1,-6 16 1,10-23-12,-1 1 0,1-1-1,0 0 1,0 1 0,0-1 0,0 1-1,0-1 1,0 1 0,0-1 0,0 1 0,0-1-1,0 1 1,0-1 0,0 0 0,0 1-1,0-1 1,0 1 0,0-1 0,1 1-1,-1-1 1,0 0 0,0 1 0,0-1 0,1 1-1,-1-1 1,0 0 0,1 1 0,-1-1-1,0 0 1,1 1 0,-1-1 0,0 0-1,1 1 1,17-2 9,20-15-2,-36 15-5,2-1-3,0 0 1,-1 0 0,1 1 0,0 0-1,0-1 1,0 1 0,0 1-1,8-2 1,-9 2 3,-1 1 0,0-1 0,1 1 0,-1-1 0,0 1 0,1 0 0,-1-1 0,0 1 0,0 1 0,1-1-1,-1 0 1,0 0 0,0 1 0,-1-1 0,1 1 0,3 2 0,-2 0-1,1 0 0,0-1 0,0 0 0,0 0-1,1 0 1,-1-1 0,1 1 0,0-1 0,-1 0 0,1 0 0,0-1-1,0 1 1,6 0 0,-4-1 0,0-1 0,-1 0 1,1 0-1,0-1 0,0 0 0,0 0 0,0 0 1,0-1-1,10-4 0,4-3-4,-1-1 0,0 0 0,-1-2 0,0 0 0,25-23 0,-2-2-8,38-43-1,-59 54 9,0 0 0,-2-1 0,-1-1 0,-1 0 0,-1-2 1,-2 0-1,15-42 0,-12 18 25,-2-1 0,-3 0 0,8-81 0,-18 122-18,-1 8 6,0-1 0,0 0 0,-1 1 0,1-1 0,-1 1 0,-1-1 1,0 0-1,0 1 0,-2-9 0,3 15-11,-1 0 0,1 0 0,0-1 0,-1 1 0,1 0 0,-1 0 0,1 0 0,-1 0 1,1 0-1,-1-1 0,1 1 0,-1 0 0,1 0 0,-1 0 0,1 0 0,0 0 0,-1 0 0,1 1 0,-1-1 0,1 0 1,-1 0-1,1 0 0,-1 0 0,1 1 0,-1-1 0,1 0 0,0 0 0,-1 1 0,1-1 0,-1 0 0,1 1 0,0-1 1,-1 0-1,1 1 0,0-1 0,0 0 0,-1 1 0,1-1 0,0 1 0,-1 0 0,-13 18 17,7-5-24,0 1-1,2 0 0,-1 1 1,2-1-1,0 1 0,1 0 0,1 0 1,0 0-1,1 0 0,1 1 0,0-1 1,5 29-1,2-6-33,1 0 1,3-1-1,0 0 1,19 40-1,-25-68 32,-1 0-1,2 1 1,-1-2-1,1 1 1,1-1-1,0 0 1,0 0-1,16 14 1,-19-20 9,0 0 0,1 1 1,-1-1-1,1-1 0,0 1 0,0-1 1,0 0-1,0 0 0,0 0 1,1-1-1,-1 0 0,1 0 0,-1 0 1,0-1-1,1 1 0,-1-1 1,1-1-1,-1 1 0,11-3 0,-3-1 15,0 0-1,-1-2 0,1 1 1,-1-1-1,0-1 0,0 0 1,18-15-1,-16 11 28,-3 5 34,-6 7 4,-9 18 41,-1-3-117,4-10-1,1-1 0,0 0 1,0 1-1,1-1 0,-1 0 0,1 0 0,0 1 1,0-1-1,1 0 0,0 0 0,0 0 0,0 0 1,0-1-1,1 1 0,0-1 0,6 9 0,-5-8 9,0 0 1,1 0-1,-1 0 0,1-1 0,0 0 0,0 0 0,1 0 0,-1 0 0,1-1 0,0 0 0,-1 0 1,1 0-1,8 2 0,31 2-216,-27-6-4299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8032,'0'0'3016,"59"-2"-2448,-13 2-56,14 0 0,3 0 96,-3 0 8,-7 2-40,-15 2 8,-12-2-96,-8 2-8,-5-4-144,-7 0-1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10040,'0'0'3312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0:54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25431,'0'0'2784,"117"-18"-2344,-25 6 8,23 2-496,12 4 0,-4-2-104,4-3 0,2 5-40,-6 0 0,-2 0-40,-8-4 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6728,'0'0'0,"56"-28"-768,-37 21 712,-3 1 0,-4 0 0,-4 2 8,-2 4-8,-2 0 0,-2 0-32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3912,'0'0'944,"10"-1"-353,357-70 3543,-29 3-963,-226 59-1912,-64 6-2697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10152,'0'0'8807,"31"76"-8551,-23-62 16,2 3-104,-4-11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1320 5016,'0'0'1786,"10"-8"-1228,34-28 132,53-55 0,206-278 1373,-253 304-1652,68-103 646,-105 146-827,0-1 0,-2 0 0,-1 0-1,0-1 1,10-45 0,-19 50 147,-1 19-370,0 0-1,0 0 1,0 0 0,0 0 0,0 0-1,0 0 1,0 0 0,0-1 0,0 1 0,-1 0-1,1 0 1,0 0 0,0 0 0,0 0 0,0 0-1,0 0 1,0 0 0,0 0 0,-1 0 0,1 0-1,0 0 1,0 0 0,0 0 0,0 0-1,0 0 1,0 0 0,-1 0 0,1 0 0,0 0-1,0 0 1,0 0 0,0 0 0,0 0 0,0 0-1,-1 0 1,1 0 0,0 0 0,0 0 0,0 0-1,0 0 1,0 0 0,0 0 0,0 0-1,-1 0 1,1 0 0,0 1 0,0-1 0,0 0-1,0 0 1,0 0 0,0 0 0,0 0 0,0 0-1,0 1 1,-19 26 291,-18 39-50,4 1 0,-41 117-1,60-141-114,2 1 0,2 1 0,2 0 0,2 0 0,0 76 1,6-111-98,3 38 126,-2-44-136,0-1 0,0 1 0,0-1 0,0 0 1,0 0-1,0 0 0,1 1 0,0-1 0,0-1 0,0 1 0,4 5 0,-5-7-12,0 0-1,0 0 1,0-1-1,0 1 0,0 0 1,0-1-1,0 1 1,1 0-1,-1-1 0,0 0 1,0 1-1,0-1 1,1 0-1,-1 0 0,0 1 1,1-1-1,-1 0 1,0 0-1,0 0 0,1-1 1,-1 1-1,0 0 1,1 0-1,-1-1 0,1 0 1,3-1 12,0 0 0,-1 0 0,1-1 0,-1 0 1,5-3-1,10-11 40,0 0-1,-2-1 1,0-1 0,-1-1-1,18-30 1,-9 15 13,136-188 328,-114 159-212,64-120 0,15-80 215,-107 217-130,28-97 0,-42 115-70,-5 28-176,0-1 1,0 0-1,0 1 0,0-1 0,0 0 0,0 1 0,0-1 0,0 0 0,-1 1 0,1-1 0,0 0 1,-1 1-1,-1-3 0,0 4 6,0 1 0,0 0-1,1 0 1,-1 0 0,0 0 0,1 1 0,-1-1 0,0 0 0,1 1 0,0-1 0,-1 1-1,1-1 1,-2 4 0,2-4-10,-12 16 70,1-1 0,1 2 0,0 0 0,1 0 0,-14 39 1,-24 107 247,31-103-232,-72 278 444,21 5 45,67-337-587,1-1 11,0-1-1,-1 1 1,0-1 0,0 1-1,-1-1 1,1 1-1,-1-1 1,0 0-1,-1 0 1,1 1-1,-1-2 1,-6 9 0,7-9 99,4-4-38,8-5-14,-6 0-50,0 0 0,-1-1 0,0 1 1,0-1-1,0 1 0,0-1 0,2-9 0,4-9 35,-7 18-44,46-93 160,-41 87-115,1 1 0,0-1 0,0 1 0,1 1 0,0-1 0,12-8 0,-21 18-58,1 1 1,-1 0 0,1-1-1,-1 1 1,1 0 0,-1 0-1,1-1 1,-1 1 0,1 0 0,-1 0-1,1 0 1,-1 0 0,1 0-1,-1 0 1,1 0 0,-1 0-1,1 0 1,0 0 0,-1 0 0,1 0-1,-1 0 1,1 0 0,-1 0-1,1 0 1,-1 1 0,1-1-1,-1 0 1,1 0 0,-1 1 0,1-1-1,-1 0 1,0 1 0,1-1-1,-1 0 1,1 1 0,-1-1-1,0 1 1,0-1 0,1 1 0,-1-1-1,0 1 1,1-1 0,-1 1-1,0-1 1,0 1 0,0-1-1,0 1 1,0-1 0,1 1 0,-1 0-1,8 35 75,-7-31-60,6 58 53,-5-42-29,1 0-1,6 27 1,-8-44-37,0 0 0,1 0 0,0 0 0,-1 0 1,1 0-1,1-1 0,-1 1 0,1-1 0,-1 1 0,1-1 0,0 0 1,0 0-1,0 0 0,1-1 0,-1 1 0,1-1 0,-1 0 1,1 1-1,4 0 0,-5-2-2,0 0 0,0 0 0,0 0 0,0-1-1,1 1 1,-1-1 0,0 0 0,0 0 0,0 0 0,0 0 0,0 0 0,0-1 0,0 0 0,1 0 0,-2 1 0,1-2 0,0 1 0,0 0 0,0 0 0,0-1 0,-1 0 0,1 1-1,-1-1 1,1 0 0,-1-1 0,3-2 0,4-5 10,-1-1 1,0-1-1,0 0 0,-1 0 0,-1 0 0,7-18 1,-2 0 87,11-54 0,-22 70-16,-6 11 31,5 3-109,0 0-1,0 1 0,-1-1 1,1 1-1,0-1 1,0 1-1,0 0 1,0 0-1,0-1 0,0 1 1,0 0-1,1 0 1,-1 0-1,0 0 1,0 0-1,0 1 1,-3 4 3,0-1 0,1 1 1,0 0-1,0 0 1,1 0-1,0 0 0,0 0 1,0 1-1,0-1 1,1 1-1,1-1 0,-1 1 1,1-1-1,0 1 1,0 0-1,1-1 0,0 1 1,0-1-1,0 1 1,1-1-1,0 0 0,0 0 1,1 1-1,-1-2 0,2 1 1,-1 0-1,0 0 1,1-1-1,0 0 0,8 8 1,-5-6-9,0-1 0,0-1 1,0 1-1,1-1 0,0-1 0,0 1 0,0-1 1,0-1-1,1 1 0,-1-1 0,1-1 0,0 0 1,0 0-1,0-1 0,0 0 0,10 0 1,-18-1-33,0 0 1,1 0 0,-1 0 0,0 0 0,0 0 0,0-1 0,1 1-1,-1-1 1,0 1 0,0 0 0,0-1 0,0 0 0,0 1 0,0-1-1,0 0 1,0 0 0,0 1 0,0-1 0,0 0 0,0 0 0,0 0-1,-1 0 1,1 0 0,0 0 0,-1 0 0,1 0 0,-1 0 0,1-2 0,1-13-3771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10752,'0'0'976,"97"-21"-600,-28 7 0,9-4 56,9 0 0,-2 0 48,-1 10 0,-3-2-136,-9 0 8,-5 4-168,-15-6 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4720,'0'0'7026,"9"17"-6452,-3-5-460,-1-4-28,0 1 0,0 0 0,-1 1 0,-1-1 0,0 0 0,0 1 0,-1 0 0,0 0 0,0 0 0,-1 0 0,0 17 0,-3 9 427,2 1-1,6 43 0,-3-61-228,0 0 0,2-1 0,0 1 0,0-1 0,2 0 0,9 18 0,-15-35-241,0 1 0,0-1 0,0 0-1,0 1 1,0-1 0,0 0 0,0 0 0,1 1-1,-1-1 1,0 0 0,1 0 0,-1 0-1,1-1 1,-1 1 0,1 0 0,-1-1-1,1 1 1,0 0 0,-1-1 0,1 0-1,0 1 1,0-1 0,-1 0 0,1 0-1,0 0 1,-1 0 0,1 0 0,0-1-1,0 1 1,-1 0 0,1-1 0,-1 0-1,1 1 1,0-1 0,-1 0 0,2 0-1,7-4 98,-1 0 0,0 0 0,-1-1 0,13-11 0,-8 6 10,0-2 1,-1 1-1,0-2 1,-1 0-1,-1 0 1,0-1-1,9-19 1,3-14 447,18-54 1,-20 48-96,-19 51-429,7-19 224,-8 21-248,0 0 1,1 0-1,-1 0 0,0 1 1,0-1-1,1 0 0,-1 0 1,0 0-1,0 0 0,0 0 1,0 0-1,-1 0 1,1 0-1,0 0 0,0 0 1,0 0-1,-1-1 0,-2 7 201,-109 528 413,23-286-541,53-159-93,30-70-15,3-10-4,1 0 0,-1 0 0,-1-1 0,1 1 0,-1-1 0,0 0 0,-1 0 0,-8 9 0,13-15-10,-1-1-1,1 0 1,-1 0 0,0 1 0,1-1 0,-1 0 0,1 0 0,-1 0 0,0 0 0,1 0 0,-1 1 0,0-1-1,1 0 1,-1-1 0,0 1 0,1 0 0,-1 0 0,1 0 0,-1 0 0,0 0 0,1-1 0,-1 1 0,1 0 0,-1-1-1,0 1 1,1 0 0,-1-1 0,1 1 0,-1 0 0,1-1 0,-1 1 0,1-1 0,0 1 0,-1-1 0,0 0 0,-14-21 31,4 2-16,1 0 1,1-1-1,1 0 0,1 0 1,-6-32-1,10 39-3,0 0-1,2 0 1,0 0 0,0-1 0,1 1-1,1 0 1,0-1 0,1 1 0,8-26-1,-7 32-4,0 0-1,1 1 1,0-1-1,1 1 1,-1 0-1,2 0 1,-1 0-1,1 1 1,0 0-1,0 0 1,0 0-1,1 1 1,0 0-1,0 0 1,0 1-1,1 0 1,-1 0-1,1 0 1,14-3-1,-5 2 1,1 1-1,0 0 0,0 2 1,0 0-1,0 1 0,0 1 1,1 0-1,20 4 0,-17-1 10,-10-2 2,0 0-1,0 1 0,0 0 1,0 1-1,-1 0 1,1 1-1,-1 1 0,17 8 1,-13-4 10,-13-8-53,1 0-1,-1 0 1,1 1-1,-1-1 1,0 1-1,0 0 1,1 0 0,2 4-1,-2-4-496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1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5624,'0'0'3057,"12"1"-2390,10-1-452,32 1 2456,79 12 0,-64-4 385,-40-8-4609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2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50 250 10672,'0'0'1112,"14"-2"-791,-13 1-318,12-1 123,-1 0-1,1-2 1,0 0-1,-1 0 1,0-1-1,0-1 1,0 0 0,13-8-1,-15 5 98,0 1 0,0-1 0,0 0 0,8-13-1,-16 20-153,0-1 0,0 1-1,-1-1 1,1 0 0,-1 1-1,0-1 1,0 0 0,0 0-1,0 0 1,1-6 0,-2 8-32,0-1 0,0 1 0,-1-1 0,1 1 1,0-1-1,0 1 0,-1-1 0,1 1 1,-1-1-1,0 1 0,1 0 0,-1-1 0,0 1 1,0 0-1,0 0 0,0-1 0,0 1 1,0 0-1,0 0 0,0 0 0,0 0 0,0 0 1,-2 0-1,-1-2 11,0 1 0,0 0-1,0 1 1,-1-1 0,1 1 0,0 0 0,-1 0 0,1 0 0,0 1 0,-1-1 0,1 1-1,-1 0 1,1 0 0,-1 1 0,1-1 0,-1 1 0,1 0 0,0 0 0,-1 1-1,1-1 1,0 1 0,0 0 0,0 0 0,0 0 0,1 1 0,-5 2 0,-1 2 15,-1 0 0,1 1 1,1 0-1,-1 1 0,2-1 1,-1 1-1,1 1 0,-10 16 0,10-13 23,1 0 0,0 0 0,1 0 0,1 1 0,0-1 0,1 1 0,0 0 0,-1 22 0,3-31-56,1 0 1,1 0 0,-1 0 0,1-1-1,-1 1 1,1 0 0,1 0 0,-1 0-1,1-1 1,0 1 0,0-1 0,0 1 0,0-1-1,1 0 1,0 0 0,0 0 0,0 0-1,0 0 1,0-1 0,1 0 0,0 1-1,0-1 1,0 0 0,0-1 0,0 1 0,0-1-1,10 4 1,1-1 14,0 0 0,1-2 0,0 1 0,0-2 0,0 0 0,0-1 0,0 0 0,0-2 1,1 0-1,-1 0 0,0-2 0,0 0 0,-1-1 0,26-9 0,5-5 55,-2-3-1,0-1 1,62-43 0,-57 30 53,-1-2-1,48-50 1,-92 84-109,0-1 0,0 0 0,0 0 0,-1-1 0,1 1 0,2-6 0,-6 10-39,0-1 1,0 1-1,0 0 0,0 0 0,0-1 0,0 1 0,0 0 0,0 0 1,0-1-1,0 1 0,0 0 0,0 0 0,-1 0 0,1-1 0,0 1 1,0 0-1,0 0 0,0-1 0,0 1 0,-1 0 0,1 0 0,0 0 1,0 0-1,0-1 0,0 1 0,-1 0 0,1 0 0,0 0 0,0 0 1,-1 0-1,1 0 0,0 0 0,0 0 0,-1 0 0,1-1 0,0 1 1,0 0-1,-1 0 0,1 0 0,0 0 0,-1 0 0,-11-1 71,2 3-49,1 0-1,-1 1 1,1-1 0,0 2-1,0-1 1,0 1-1,-11 8 1,-57 41 82,44-29-69,1 2 1,2 1-1,0 1 0,2 2 1,-25 33-1,50-59-37,1-1 0,0 1-1,0 0 1,0 0 0,0 0-1,0 0 1,1 0 0,-1 1-1,1-1 1,1 0 0,-1 1-1,0-1 1,1 1 0,0 7-1,1-9 0,0-1 0,-1 1 0,1-1 0,0 1 0,0-1 0,0 1 0,1-1 0,-1 0 0,0 0 0,1 0 0,0 0-1,-1 0 1,1 0 0,0 0 0,0-1 0,0 1 0,0 0 0,0-1 0,1 0 0,-1 1 0,0-1 0,1 0 0,-1 0 0,0-1-1,1 1 1,4 1 0,-1-2 5,0 1 1,1 0-1,-1-1 0,1 0 0,-1-1 0,0 0 0,1 1 0,-1-2 0,0 1 0,1-1 0,-1 0 1,0 0-1,0-1 0,-1 0 0,1 0 0,-1 0 0,9-7 0,4-4 37,0-1 0,-1 0 0,24-30 0,-12 9 180,-1-2-1,38-67 1,-223 422 331,29-53-459,105-218-57,2 0 1,2 1 0,-21 80-1,64-162 48,153-211-9,-39 59-8,-88 113-33,79-108 35,-91 134-40,72-71 0,51-20 31,-158 136-60,1 0 0,0 0-1,0 1 1,0-1 0,1 1 0,-1 0 0,8-3 0,-11 5-2,-1 0 1,0 0 0,0 0-1,1 0 1,-1 0 0,0 0-1,0 0 1,1 0 0,-1 0-1,0 0 1,0 0 0,1 0-1,-1 0 1,0 0 0,0 0-1,0 1 1,1-1 0,-1 0 0,0 0-1,0 0 1,0 0 0,1 0-1,-1 1 1,0-1 0,0 0-1,0 0 1,0 0 0,1 1-1,-1-1 1,0 0 0,0 0-1,0 0 1,0 1 0,0-1-1,0 0 1,0 0 0,0 1-1,0-1 1,0 0 0,0 0 0,0 1-1,0-1 1,0 0 0,0 0-1,0 1 1,0-1 0,0 0-1,0 1 1,-3 16 55,2-12-42,-12 45 111,-3-1 1,-28 64-1,8-22 141,36-91-264,-2 3 38,0 1 1,1 0-1,0 0 1,0-1 0,0 1-1,1 0 1,-1 0-1,1 7 1,0-11-38,0 0 1,1 1-1,-1-1 0,0 0 1,1 0-1,-1 1 0,0-1 1,1 0-1,-1 0 0,0 0 1,1 0-1,-1 1 0,1-1 1,-1 0-1,1 0 0,-1 0 1,0 0-1,1 0 0,-1 0 1,1 0-1,-1 0 1,0 0-1,1 0 0,-1-1 1,1 1-1,-1 0 0,0 0 1,1 0-1,-1 0 0,1-1 1,-1 1-1,0 0 0,1 0 1,-1-1-1,0 1 0,1 0 1,-1 0-1,0-1 0,19-13 62,55-58 140,-36 34-26,72-56 0,-97 84-133,-5 3-6,0 1 0,1 1 0,-1-1 0,1 2 0,11-6 0,-18 10-32,0-1 0,0 0 0,1 1 0,-1-1 0,0 1 0,1 0 0,-1 0 0,0 0 0,1 0 0,-1 0 0,0 0 0,0 0 0,1 1 0,-1 0 0,0-1 0,0 1 0,1 0 0,-1 0 0,0 0 0,0 0 0,0 0 0,0 1 0,0-1 0,0 0 0,-1 1 0,1 0 1,2 3-1,8 10 53,-2 1 0,0 0 0,15 33 0,-15-28 53,0-1 0,20 28 0,-26-42-84,1 0 0,0 0 0,0 0 0,1 0 0,0-1 0,7 6-1,-10-10-31,-1 1 0,1-1-1,0 0 1,0 0 0,-1 0-1,1 0 1,0 0 0,0-1-1,0 1 1,0-1-1,0 0 1,0 0 0,0 0-1,0 0 1,0-1 0,0 1-1,0-1 1,0 0 0,5-2-1,45-23-560,-36 16-2624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5016,'0'0'6020,"-3"9"-5551,-1 8-250,2 0-1,-1 0 1,2 0 0,0 0-1,2 19 1,1-13 87,0 4 308,0 0 1,2 0-1,1 0 1,13 39 0,-18-65-596,0-1 0,0 0 0,0 1 1,0-1-1,0 0 0,0 1 0,0-1 1,1 0-1,-1 1 0,0-1 0,0 0 1,0 0-1,0 1 0,0-1 0,0 0 1,1 0-1,-1 1 0,0-1 0,0 0 1,0 0-1,1 1 0,-1-1 0,0 0 1,0 0-1,1 0 0,-1 0 0,0 1 1,1-1-1,-1 0 0,0 0 0,0 0 0,1 0 1,-1 0-1,0 0 0,1 0 0,-1 0 1,0 0-1,1 0 0,-1 0 0,0 0 1,1 0-1,-1 0 0,0 0 0,0 0 1,1 0-1,-1 0 0,0 0 0,1 0 1,-1-1-1,0 1 0,0 0 0,1 0 1,-1 0-1,0-1 0,0 1 0,1 0 1,-1 0-1,0 0 0,1-1 0,12-21 675,-9 15-588,8-16 128,-1 1 0,-1-2-1,10-35 1,-11 32-40,0 1-1,20-37 1,4 16 555,-33 47-736,0-1-1,0 1 0,1 0 1,-1-1-1,0 1 1,0 0-1,1 0 0,-1-1 1,0 1-1,1 0 0,-1 0 1,0-1-1,1 1 1,-1 0-1,0 0 0,1 0 1,-1 0-1,1 0 0,-1-1 1,0 1-1,1 0 1,-1 0-1,1 0 0,-1 0 1,0 0-1,1 0 0,-1 0 1,0 0-1,1 1 1,0-1-1,9 11 237,4 23 36,-13-30-243,8 23 116,-2 1 0,0 1-1,1 31 1,-7-57-156,4 21 333,-5-24-327,0 1 0,0-1 1,1 0-1,-1 1 0,1-1 1,-1 0-1,0 1 0,1-1 1,-1 0-1,1 1 0,-1-1 1,1 0-1,-1 0 0,1 0 1,-1 0-1,1 1 0,-1-1 1,1 0-1,-1 0 0,1 0 1,-1 0-1,1 0 0,-1 0 1,1 0-1,-1 0 0,1 0 1,-1 0-1,1-1 0,-1 1 1,1 0-1,-1 0 0,0 0 1,1-1-1,-1 1 0,1 0 1,-1 0-1,1-1 0,-1 1 1,0 0-1,1-1 0,-1 1 1,0-1-1,1 1 0,-1 0 1,1-1-1,25-22 124,0-2 1,-2 0-1,32-42 0,-53 63-105,0 0 0,1 0 0,0 0-1,-1 0 1,7-4 0,-9 8-23,0-1 0,-1 1 0,1-1 0,0 1 0,0-1 1,-1 1-1,1 0 0,0-1 0,0 1 0,-1 0 0,1 0 0,0-1 1,0 1-1,0 0 0,-1 0 0,1 0 0,0 0 0,0 0 0,0 0 1,0 0-1,-1 1 0,1-1 0,0 0 0,0 0 0,0 1 0,-1-1 1,1 0-1,0 1 0,-1-1 0,1 1 0,0-1 0,-1 1 0,1-1 1,0 1-1,-1-1 0,1 1 0,-1 0 0,1-1 0,-1 1 0,1 0 1,-1-1-1,0 1 0,1 1 0,16 35 58,11 40-1,9 22 160,-30-80-60,-7-17-121,0 0 1,1 0-1,0 0 0,-1 0 1,1 0-1,0 0 0,0 0 0,0-1 1,2 4-1,-2-4 77,11-21 69,-7 5-3357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5520,'0'0'7496,"11"-9"-6944,129-122 1793,-138 129-2223,0-1 0,1 1-1,-1 0 1,1 0 0,0 0 0,0 0 0,0 1 0,0-1 0,0 1-1,0-1 1,0 1 0,1 0 0,-1 0 0,5 0 0,-7 3-57,-1 0 0,1 0 0,-1 0 0,1 0 1,-1 0-1,0 0 0,0 0 0,0 1 0,0-1 0,0 0 0,0 2 1,0 1 34,6 167 995,-6-152-900,1-1 0,1 0 1,6 23-1,-6-33-122,0-1-1,0 1 1,1-1 0,1 0 0,0 0 0,0 0 0,0-1 0,1 1-1,6 7 1,-11-15-60,1 1 0,0-1 0,-1 1 0,1-1 0,0 1 0,0-1 0,-1 1-1,1-1 1,0 0 0,0 1 0,0-1 0,0 0 0,-1 0 0,1 1 0,0-1 0,0 0 0,0 0-1,0 0 1,0 0 0,0 0 0,-1-1 0,1 1 0,0 0 0,0 0 0,0 0 0,0-1-1,0 1 1,-1 0 0,1-1 0,0 1 0,0-1 0,-1 1 0,1-1 0,0 1 0,0-2-1,26-26 218,-23 23-189,10-13 66,-1-1 0,-1-1 0,11-24 0,4-6 69,45-96 380,-65 129-467,-6 12-16,1 1 0,-1 0 0,1 0 0,0 0 1,0 0-1,5-6 0,-6 9-58,0 1 1,0-1 0,0 0-1,0 0 1,0 0 0,0 1-1,1-1 1,-1 0-1,0 1 1,1-1 0,-1 1-1,0 0 1,0-1 0,1 1-1,-1 0 1,1 0-1,-1 0 1,0 0 0,1 0-1,-1 0 1,0 0 0,1 1-1,-1-1 1,0 0-1,1 1 1,0 0 0,8 1 65,2 1 54,0 1-1,0 0 1,0 1 0,-1 0-1,1 0 1,-1 1 0,20 15-1,-27-18 142,-6-8 259,-5-8-4271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205 191 8536,'0'0'9642,"0"11"-9394,0 33 4,0-41-218,-1 0 0,1-1-1,-1 1 1,0-1 0,0 1-1,0-1 1,0 1 0,-1-1-1,1 1 1,-1-1 0,1 0 0,-1 0-1,0 0 1,0 0 0,1 0-1,-2 0 1,1 0 0,0-1 0,0 1-1,0-1 1,-1 0 0,1 1-1,-5 0 1,2 0 53,0 0 1,0 0-1,0-1 0,0 0 0,-1 0 0,1 0 1,-1-1-1,1 1 0,-11-2 0,12 0-23,-1 0-1,1-1 1,0 1-1,-1-1 1,1 0-1,0 0 1,0-1-1,0 1 1,0-1-1,1 0 0,-1 0 1,1 0-1,0-1 1,-1 1-1,2-1 1,-1 1-1,0-1 1,1 0-1,-1 0 1,1 0-1,0-1 1,-1-5-1,-2-3 89,1 0 0,1 0 0,0-1-1,1 1 1,0-1 0,1-19 0,1 27-109,1 1 1,0-1-1,1 0 1,-1 1-1,1-1 0,0 1 1,1-1-1,-1 1 1,1 0-1,0 0 0,0 0 1,1 0-1,-1 1 1,1-1-1,0 1 0,6-4 1,-8 5-26,1 0 0,1 0 0,-1 1 1,0-1-1,0 1 0,1 0 0,-1 0 0,1 1 1,0-1-1,0 0 0,-1 1 0,1 0 0,0 0 1,0 0-1,0 1 0,0-1 0,0 1 0,0 0 1,0 0-1,0 1 0,0-1 0,0 1 0,7 1 1,1 3 3,-1 1 0,0 0 0,0 0 0,-1 1 0,0 0 0,0 1 1,-1 0-1,0 0 0,10 13 0,-13-13-4,0 0 1,-1 0 0,0 0-1,0 1 1,-1 0-1,0 0 1,0 0-1,-1 1 1,-1-1 0,1 1-1,-2-1 1,2 12-1,-3 23 75,-1-1-1,-3 0 1,-1 0-1,-16 60 1,-65 208 460,81-299-487,-1 1 0,-1-1 0,0 0-1,0-1 1,-1 0 0,-1 0 0,0-1-1,-17 16 1,25-25-34,-1 0-1,1 0 1,-1 0-1,1 0 1,0-1-1,-1 1 1,0 0-1,1-1 1,-1 1-1,1-1 1,-1 0-1,0 0 1,1 1-1,-1-1 1,-2 0-1,3-1-2,1-1 1,0 1-1,0 0 0,0 0 0,0 0 0,0-1 0,1 1 1,-1 0-1,0 0 0,0 0 0,1 0 0,-1-1 0,1 1 0,-1 0 1,2-1-1,69-155 242,-39 82-64,68-116 0,3 38 25,-83 126-155,43-45 1,-32 39-17,-20 20-10,1 0 0,21-16 0,-30 27-43,1-1-1,-1 1 1,0 0-1,1 0 1,-1 0-1,1 0 1,0 0-1,-1 1 1,1 0-1,0 0 0,0 0 1,0 0-1,0 0 1,0 1-1,0 0 1,7 0-1,-8 1-7,0 0 0,0 0-1,0 0 1,-1 1 0,1-1 0,-1 1-1,1-1 1,-1 1 0,0 0 0,1 0 0,-1 0-1,0 0 1,0 0 0,0 1 0,-1-1-1,1 1 1,1 2 0,0 1-5,0-1 1,-1 1-1,1 0 1,-1-1 0,-1 1-1,1 0 1,0 9-1,0 30 14,-2 1 0,-2 0 0,-13 75 0,6-61 65,-1 75 0,10-106 3,2-1 0,5 36 0,-5-53-39,0 0 0,2 0 0,-1-1 1,1 1-1,0-1 0,1 0 0,1 0 1,10 15-1,-14-24-34,-1 1-1,1 0 1,0-1 0,0 0-1,0 1 1,1-1 0,-1 0 0,0 0-1,0 0 1,1-1 0,-1 1-1,0 0 1,1-1 0,-1 1 0,1-1-1,-1 0 1,1 0 0,-1 0-1,0 0 1,1-1 0,4 0 0,8-2 16,0 0 1,19-8 0,-23 8-16,6-3 13,0-1 1,-1-1-1,0 0 0,-1-1 1,0 0-1,14-13 0,79-75 139,-72 54 89,-36 43-245,0 0 1,0 0-1,0 0 1,0 0 0,0 0-1,-1 0 1,1 0-1,0 0 1,0 0-1,0 0 1,0 0 0,0 0-1,0 0 1,0 0-1,0 0 1,-1 0-1,1 0 1,0 0 0,0 0-1,0 0 1,0 0-1,0 0 1,0 0-1,0 0 1,0 0 0,0 0-1,0 0 1,0 0-1,-1-1 1,1 1-1,0 0 1,0 0 0,0 0-1,0 0 1,0 0-1,0 0 1,0 0-1,0 0 1,0 0 0,0-1-1,0 1 1,0 0-1,0 0 1,0 0-1,0 0 1,0 0 0,0 0-1,0 0 1,0 0-1,0-1 1,0 1-1,0 0 1,0 0 0,0 0-1,0 0 1,0 0-1,0 0 1,0 0-1,0 0 1,0 0 0,1 0-1,-1-1 1,0 1-1,0 0 1,0 0-1,0 0 1,0 0-1,-9 4 54,-7 12-2,-3 3-21,1 0 0,-23 31-1,37-45-35,1 0-1,-1 0 0,1 1 0,0-1 1,1 1-1,-1 0 0,1 0 0,0 0 0,1 0 1,-1 1-1,1-1 0,0 0 0,1 1 1,0-1-1,0 11 0,1-14 2,-1-1 0,1 0-1,0 0 1,0 0 0,0 0 0,0 0 0,0 0-1,0 0 1,0 0 0,1-1 0,-1 1 0,1 0-1,-1-1 1,1 1 0,0-1 0,-1 0 0,1 1-1,0-1 1,0 0 0,0 0 0,0 0 0,0 0-1,0 0 1,0-1 0,0 1 0,1-1 0,-1 1-1,0-1 1,3 0 0,0 1 1,0-1 1,-1 0-1,1 0 1,0-1-1,-1 1 1,1-1-1,0 0 1,-1 0-1,1-1 1,-1 1-1,0-1 1,1 0-1,3-3 1,2-2 22,0 0 1,0-1 0,-1-1-1,0 0 1,12-15-1,-19 22-13,0 0 1,-1-1-1,1 1 0,-1-1 0,0 0 0,0 1 0,0-1 0,0 0 1,0 0-1,0 0 0,-1 1 0,1-7 0,-2 7-2,1 0 0,0 0 0,-1 0-1,1 0 1,-1 1 0,0-1 0,0 0 0,1 0-1,-1 0 1,-1 0 0,1 1 0,0-1 0,0 0-1,-1 1 1,1-1 0,0 1 0,-1 0 0,0-1-1,1 1 1,-4-1 0,-6-7 3,10 8-12,0 0 0,0 0 0,0 0 0,-1 0 0,1 0 0,-1 0 0,1 0 0,-1 1 0,1-1 0,-1 0 0,1 1 1,-1 0-1,1-1 0,-1 1 0,0 0 0,-2-1 0,37-25-28,124-88 31,-147 107 1,1 1-1,0-1 0,1 2 1,-1 0-1,18-5 1,-29 10 1,1-1-1,0 1 1,0 0 0,0 0 0,0 0 0,0 0-1,0 0 1,0 0 0,0 0 0,0 0 0,0 0-1,0 0 1,0 1 0,0-1 0,0 0 0,0 1-1,0-1 1,0 1 0,-1-1 0,1 1 0,0-1-1,0 1 1,0-1 0,-1 1 0,2 1 0,-1 0 1,0 0 1,0 0-1,0 0 0,0 0 1,0 0-1,0 0 1,0 0-1,-1 0 1,0 1-1,1 3 1,0 5 11,-1 0 1,-1 0 0,-2 15-1,3-25-13,-15 64 61,9-45 0,-5 39 0,11-58-59,0-1-1,0 1 0,0 0 1,-1 0-1,1-1 0,0 1 1,0 0-1,0 0 0,1 0 1,-1-1-1,0 1 0,0 0 1,0 0-1,0-1 0,1 1 1,-1 0-1,0 0 0,1-1 1,-1 1-1,1 0 1,0 0-3,-1-1 1,1 0-1,-1 0 1,1 0-1,-1 0 1,1 0-1,-1 0 1,1 0 0,-1-1-1,1 1 1,-1 0-1,1 0 1,-1 0-1,1 0 1,-1-1-1,0 1 1,1 0 0,-1 0-1,1-1 1,-1 1-1,0 0 1,1-1-1,0 1 1,29-34 29,-22 24-15,139-125 142,-109 103-96,-29 23-43,-4 5-9,-1 0 0,1 0 0,-1 0 0,10-5 0,-14 8-9,1 1 1,0 0-1,0-1 0,-1 1 1,1 0-1,0 0 0,-1-1 0,1 1 1,0 0-1,0 0 0,0 0 1,-1 0-1,1 0 0,0 0 0,0 0 1,-1 0-1,1 0 0,0 0 0,0 0 1,-1 1-1,1-1 0,0 0 1,0 1-1,-1-1 0,1 0 0,0 1 1,-1-1-1,1 1 0,-1-1 0,1 1 1,0-1-1,-1 1 0,1-1 1,-1 1-1,1 0 0,-1-1 0,0 1 1,1 0-1,-1-1 0,0 1 1,1 0-1,-1 0 0,4 12 29,0 0 0,-1-1 1,3 26-1,1 6 50,-1-19-19,0-1 0,1 0 0,2-1-1,0 0 1,2 0 0,25 41 0,-34-61-189,4 6 310,0-1 0,0 0 0,12 13 0,5-7-836,-20-13 84,0 0 1,0 0 0,1 0 0,-1-1 0,0 1-1,7-1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04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125 812 14464,'0'0'5142,"10"-3"-4837,28-12-2,-23 8 674,-15 7-950,0 0 0,0 0 0,0 0 0,0 0-1,0 0 1,0 0 0,0 0 0,0 0 0,0 0 0,0 0 0,0 0 0,0 0 0,0 0 0,0 0-1,0 0 1,0 0 0,0 0 0,0 0 0,0-1 0,0 1 0,0 0 0,0 0 0,0 0 0,0 0-1,0 0 1,0 0 0,0 0 0,0 0 0,0 0 0,0 0 0,0 0 0,0 0 0,0 0 0,0 0 0,0 0-1,0 0 1,0 0 0,0 0 0,-20 7 799,10 0-712,0 1-1,0 0 1,1 0-1,0 1 1,-11 14-1,-36 54 293,49-65-322,0 1 0,0 0 0,-5 16 0,10-23-32,0 1-1,0 0 1,1 0 0,0 0 0,0 0 0,0 0 0,1 0-1,1 12 1,-1-16-34,1 0 0,0 0-1,0 0 1,0 0-1,1-1 1,-1 1 0,1 0-1,-1 0 1,1-1 0,0 1-1,0-1 1,0 0 0,0 1-1,1-1 1,-1 0-1,0 0 1,1 0 0,0-1-1,-1 1 1,1-1 0,0 1-1,0-1 1,0 0 0,0 0-1,4 1 1,0-1 7,-1 1 0,1-1 0,0 0 0,0-1 0,0 1 0,0-2 1,0 1-1,0-1 0,-1 0 0,13-3 0,5-5 52,-1-2 1,0 0-1,-1-2 1,0 0-1,-1-2 1,0 0-1,23-23 1,-34 27-1,-1 1 1,11-16-1,14-15 380,-34 40-452,6-4 294,-7 7 47,-6 19-116,6-10-180,0 0 0,1 0 0,0 0 1,0 1-1,1-1 0,1 0 0,0 0 0,6 20 0,-6-26-25,1 1-1,-1-1 1,1 0-1,-1 0 0,2 0 1,-1 0-1,0-1 1,6 7-1,-6-9-11,0 1 0,-1-1 0,1 0 0,0 0 0,0 0 0,0-1 0,0 1 0,0-1 0,1 0 0,-1 0 0,0 0 0,1 0 0,-1 0 0,7 0-1,-4-1 7,0-1-1,0 0 0,0 0 0,0 0 0,-1-1 1,1 1-1,0-1 0,-1-1 0,0 1 1,8-6-1,2-1 27,0-1-1,15-14 1,-21 16-11,0 0-1,-1-1 0,-1 0 1,0 0-1,0-1 1,0 0-1,6-14 0,-10 18-4,0 0-1,-1 0 0,0 0 1,0 0-1,0 0 0,-1 0 1,0 0-1,0-1 0,-1 1 0,0 0 1,0-1-1,0 1 0,-1 0 1,1-1-1,-3-7 0,-2 3 88,0-6 103,5 16-122,14-6 72,171-11 61,-121 13-114,28-1 297,-92 6-404,1 0-1,0 0 1,-1 0 0,1 0 0,0 1-1,0-1 1,-1 0 0,1 0-1,0 1 1,-1-1 0,1 0-1,-1 1 1,1-1 0,0 0-1,-1 1 1,1-1 0,-1 1-1,1-1 1,-1 1 0,1 0 0,-1-1-1,0 1 1,1-1 0,-1 1-1,0 0 1,1-1 0,-1 1-1,0 0 1,0-1 0,0 1-1,1 0 1,-1 0 0,0-1 0,0 1-1,0 0 1,0-1 0,0 2-1,-4 33 143,1-22-103,-4 37 93,4-37-99,0 1 0,2 0 1,-1 0-1,2 0 0,0 0 0,0 0 0,1 0 0,5 21 0,-6-33-34,1-1 0,-1 0-1,0 0 1,1 1-1,-1-1 1,1 0-1,0 0 1,-1 0 0,1 1-1,0-1 1,0 0-1,0 0 1,0 0 0,0 0-1,0 0 1,0-1-1,0 1 1,0 0 0,0 0-1,0-1 1,1 1-1,-1-1 1,0 1 0,1-1-1,-1 1 1,0-1-1,1 0 1,-1 0-1,0 1 1,1-1 0,-1 0-1,0 0 1,1 0-1,-1-1 1,0 1 0,1 0-1,-1 0 1,0-1-1,1 1 1,-1-1 0,0 1-1,0-1 1,3-1-1,6-3 26,0-1-1,0 0 0,-1-1 1,10-9-1,-10 9-28,50-43 22,83-94-1,-126 126-25,143-164 0,-121 133 0,-2-1 0,-3-1 0,42-86 0,-73 133 0,-4 6 0,-10 16 0,-18 29 0,8-11 0,3 1 0,1 1 0,1 0 0,-11 43 0,11-20 0,3 0 0,3 1 0,-3 70 0,13-130 0,1 0 0,0 0 0,0-1 0,0 1 0,1 0 0,-1 0 0,0 0 0,1 0 0,-1-1 0,1 1 0,-1 0 0,2 2 0,-1-3 0,-1-1 0,1 1 0,-1-1 0,1 1 0,-1-1 0,1 1 0,-1-1 0,1 0 0,0 1 0,-1-1 0,1 0 0,-1 1 0,1-1 0,0 0 0,-1 0 0,1 1 0,0-1 0,0 0 0,-1 0 0,1 0 0,0 0 0,0 0 0,3-1 0,-1 0 0,0 0 0,0 0 0,1 0 0,-1 0 0,0-1 0,0 1 0,0-1 0,-1 0 0,1 0 0,5-5 0,38-39 0,-3-2 0,60-85 0,-88 114 0,188-278 0,8-66 0,-171 290 0,-69 127 0,-25 66 0,31-65 0,-247 671 0,258-691 0,6-17 0,0 0 0,-5 34 0,10-52 0,1 1 0,0-1 0,0 1 0,-1 0 0,1-1 0,0 1 0,0-1 0,0 1 0,0 0 0,0-1 0,0 1 0,0 0 0,0-1 0,0 1 0,0-1 0,0 1 0,0 0 0,0-1 0,1 1 0,-1-1 0,0 1 0,0 0 0,1-1 0,-1 1 0,1-1 0,-1 1 0,0-1 0,1 1 0,-1-1 0,1 1 0,-1-1 0,1 0 0,0 1 0,1-1 0,-1 0 0,1-1 0,-1 1 0,1-1 0,0 0 0,-1 0 0,0 1 0,1-1 0,-1 0 0,1 0 0,-1 0 0,0 0 0,2-2 0,90-91 0,5-4 0,-81 82 0,34-27 0,-47 40 0,1-1 0,0 1 0,-1 1 0,1-1 0,0 1 0,1-1 0,-1 2 0,11-4 0,-13 5 0,-1 0 0,1 0 0,0 1 0,0-1 0,-1 1 0,1-1 0,0 1 0,-1 0 0,1 0 0,-1 0 0,1 0 0,-1 0 0,1 1 0,-1-1 0,0 1 0,0 0 0,0 0 0,1-1 0,-2 1 0,1 1 0,0-1 0,0 0 0,2 4 0,2 5 0,0-1 0,-1 1 0,0 0 0,5 14 0,-2 2 0,-1 0 0,-1 0 0,-1 1 0,2 51 0,-6-61 0,-1 1 0,-2-1 0,1 1 0,-2-1 0,-1 1 0,0-1 0,-1 0 0,-10 23 0,13-37 61,0 1 0,-1-1 0,1 0 0,-1 0 0,0 0 0,0 0 0,-1 0 0,1 0 0,-1-1 0,1 0 0,-1 0 0,0 0 0,-5 2 0,5-2-662,0-2 0,0 1 1,-1 0-1,1-1 0,-1 0 0,1 0 1,-9 1-1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3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8136,'0'0'6641,"-9"10"-6209,-30 32-23,36-38-291,0 0 0,0 0 0,0 0 0,0 1 0,1-1 0,-1 1 0,1 0 0,0-1 0,1 1 0,-1 0 0,1 0 0,0 0 0,0 0 0,1 0 0,0 7 0,-1-9-38,1-1 1,0 0-1,1 1 0,-1-1 1,0 0-1,1 0 0,-1 1 0,1-1 1,0 0-1,0 0 0,0 0 1,0 0-1,0 0 0,2 3 0,-2-4-6,0 0 0,0 0 0,0 0 0,0 0 0,0-1 0,1 1 0,-1 0 0,0 0 0,0-1 0,1 1 0,-1-1 0,0 0 0,1 1 0,-1-1 0,0 0 0,1 0 0,-1 0 0,2 0 0,1 0 43,0-1 1,-1 1 0,1-1 0,-1 0-1,1-1 1,-1 1 0,1 0 0,-1-1 0,0 0-1,0 0 1,0 0 0,0 0 0,0 0 0,0-1-1,0 0 1,3-4 0,-1 0 185,1 1-1,0 0 1,13-11 0,-5 3 242,-13 12-379,1 0 1,0 0-1,0-1 1,1 1-1,-1 1 1,0-1-1,5-3 1,-7 5-150,1 0 1,-1 0-1,0 0 1,1 0-1,-1 0 0,0 0 1,1 0-1,-1 0 1,0 0-1,1 0 0,-1 0 1,0 0-1,1 0 1,-1 0-1,0 0 0,1 0 1,-1 0-1,0 0 1,0 1-1,1-1 1,-1 0-1,0 0 0,1 0 1,-1 1-1,0-1 1,0 0-1,1 1 0,5 16 99,-4-2-37,-2 1 0,0 0 0,-1-1 1,-5 32-1,2-20-13,0-3-18,-1-1 0,-1 1 0,0-1-1,-14 30 1,-1-8 77,-28 45-1,45-84-105,0 0 0,-1 0 0,1 0 0,-1-1 0,0 0 0,0 0 0,-1 0 0,-7 4 0,12-8-11,0 0 1,0 0-1,-1 0 1,1-1-1,-1 1 1,1 0-1,0-1 0,-1 1 1,1-1-1,-1 1 1,0-1-1,1 0 1,-1 0-1,1 0 1,-1 0-1,1 0 1,-1 0-1,1 0 1,-1 0-1,1 0 1,-1-1-1,1 1 1,-1-1-1,1 1 1,-1-1-1,1 0 1,-1 0-1,1 1 1,0-1-1,0 0 0,-1 0 1,1 0-1,0 0 1,0 0-1,0-1 1,0 1-1,0 0 1,0 0-1,0-1 1,1 1-1,-1 0 1,0-1-1,1 1 1,-1-3-1,0 2 6,1 0 0,-1 0 0,1 0 0,0-1 0,-1 1 0,1 0 0,0 0 0,1-1 0,-1 1 0,0 0 0,1 0 0,-1-1 0,1 1 0,-1 0 0,1 0 0,0 0 0,0 0 0,0 0 0,0 0 0,1 0 0,-1 0 0,0 1 0,1-1 0,-1 0 0,1 1 0,3-4 0,5-3 8,1-1-1,-1 2 1,15-9 0,-21 14-7,8-6 12,0 2-1,0-1 1,1 1-1,-1 1 1,1 0-1,1 1 1,-1 1-1,1 0 1,23-3-1,-26 6 5,14 1 203,-24-1-233,-1 0-1,0 0 0,0 0 0,0 0 1,1 0-1,-1 0 0,0 1 0,0-1 0,0 0 1,0 0-1,1 0 0,-1 0 0,0 0 1,0 1-1,0-1 0,0 0 0,0 0 0,0 0 1,1 1-1,-1-1 0,0 0 0,0 0 1,0 0-1,0 1 0,0-1 0,0 0 0,0 0 1,0 0-1,0 1 0,0-1 0,0 0 1,0 0-1,0 1 0,0-1 0,-10 14-201,1-10-409,5-4-2721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6928,'0'0'8064,"-10"6"-7434,-4 3-398,-34 21 4250,48-30-4432,0 1 0,0-1-1,0 0 1,0 0 0,0 0 0,0 0 0,-1 0 0,1 1-1,0-1 1,0 0 0,0 0 0,0 0 0,0 0 0,0 0-1,0 1 1,-1-1 0,1 0 0,0 0 0,0 0-1,0 0 1,0 0 0,0 0 0,-1 0 0,1 0 0,0 0-1,0 0 1,0 0 0,0 0 0,-1 1 0,1-1 0,0 0-1,0 0 1,0 0 0,-1-1 0,1 1 0,0 0 0,0 0-1,0 0 1,0 0 0,-1 0 0,1 0 0,0 0 32,-16-2 1022,15 1-1086,1 0 0,0 0 0,0 0 0,1 0-1,-1 0 1,0 0 0,0 0 0,0 0 0,1 0-1,-1 1 1,0-1 0,1 0 0,-1 0 0,0 0 0,1 0-1,-1 1 1,1-1 0,0 0 0,-1 0 0,1 1-1,1-2 1,1 5 101,-8 8-36,1 1-17,4-11-62,-1 1 1,1-1 0,0 0 0,0 0-1,-1 0 1,1 1 0,-1-1 0,1 0 0,-1 0-1,1 0 1,-1 0 0,1 0 0,-1 0 0,0 0-1,0 0 1,0 0 0,0 0 0,1 0-1,-1-1 1,0 1 0,0 0 0,-2 0 0,2-1 88,2 0-101,-1 0 0,0-1 0,0 1 1,0-1-1,0 1 0,0 0 0,0-1 0,1 1 0,-1 0 0,0 0 1,0-1-1,1 1 0,-1 0 0,0-1 0,0 1 0,1 0 0,-1 0 1,0 0-1,1-1 0,-1 1 0,0 0 0,1 0 0,-1 0 0,0 0 1,1-1-1,-1 1 0,0 0 0,1 0 0,-1 0 0,0 0 0,1 0 1,-1 0-1,1 0 0,3 0-2778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7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4216,'0'0'15107,"11"4"-14805,7 2-155,0-1 1,1-1-1,0 0 1,0-1-1,31-1 1,-44-2-121,237 6 1229,-155-7-812,-28-2 814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3:5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7232,'0'0'11762,"11"-2"-11357,24-5 89,1 3-1,70-2 0,-33 11 556,145 27 0,-176-24-617,-39-8-370,-1 0-1,1 1 0,0-1 1,-1 0-1,1 0 1,0-1-1,-1 1 0,1-1 1,0 1-1,-1-1 1,1 0-1,4-2 0,-6 3-171,0-1-1,-1 0 0,1 0 0,0 1 1,-1-1-1,1 0 0,-1 0 1,1 0-1,-1 0 0,1 0 0,-1 0 1,0 0-1,1 0 0,-1 0 0,0-1 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00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5120,'0'0'18615,"10"2"-18557,67 9 200,-28-5-139,0 0 89,88 1 0,-104-8-119,2 1 135,-1-3 0,51-8 0,-52 10 342,-32 1-568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0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24 4816,'0'0'14177,"-12"-4"-14048,-34-12-17,44 15-83,0 0-1,-1 1 1,1-1-1,-1 1 1,1 0-1,-1-1 1,0 1-1,1 0 1,-1 1-1,1-1 1,-1 0-1,1 1 1,-1-1-1,1 1 1,-1 0-1,1 0 1,0 0-1,-1 0 1,1 0-1,0 0 1,-3 3-1,-15 6 182,11-6-134,0-1 0,1 1 0,0 0-1,-1 1 1,-12 9 0,-38 35 256,44-36-245,11-10-67,0 0 1,1 0-1,-1 0 1,1 1 0,-1 0-1,1-1 1,0 1-1,1 1 1,-1-1-1,1 0 1,0 0-1,0 1 1,0 0 0,0-1-1,1 1 1,0 0-1,0 0 1,0-1-1,0 1 1,1 0 0,0 0-1,0 0 1,0 0-1,1 0 1,0 0-1,0 0 1,0-1 0,0 1-1,1 0 1,0-1-1,0 1 1,4 6-1,4 9 39,1 0-1,20 27 1,-26-41-28,1 0 0,-1 0 1,1 0-1,1-1 0,-1 0 1,0 0-1,1 0 0,0-1 1,0 0-1,15 6 0,-19-9-9,1-1-1,-1 1 0,0 0 1,1-1-1,-1 0 0,1 0 0,-1 0 1,1 0-1,-1 0 0,1-1 1,-1 1-1,0-1 0,1 0 1,-1 0-1,0-1 0,0 1 1,0-1-1,0 1 0,0-1 1,0 0-1,0 0 0,0 0 0,-1 0 1,1-1-1,-1 1 0,4-6 1,4-4 78,-1-1 0,0 0 0,-1-1 0,10-21 0,-15 28-57,0 0-1,-1 0 0,0 0 1,-1 0-1,1 0 0,-1 0 1,0-1-1,-1 1 0,0 0 0,-1-14 1,-3 2 171,1-1 0,-13-32 0,15 26 34,1 16-129,0 9 2,0 5-81,-8 290 194,0 5-78,25-3 292,-2-212 49,-15-84-494,0 0 1,0 0-1,0 0 1,0 0-1,0 0 1,0 0-1,0-1 1,0 1-1,0 0 1,0 0-1,1 0 1,-1 0-1,0 0 1,0 0-1,0 0 1,0 0-1,0 0 1,0 0-1,0 0 1,0 0-1,1 0 0,-1 0 1,0 0-1,0 0 1,0 0-1,0 0 1,0 0-1,0 0 1,0 0-1,1 0 1,-1 0-1,0 0 1,0 0-1,0 0 1,0 0-1,0 0 1,0 0-1,0 0 1,1 0-1,-1 0 1,0 0-1,0 0 1,0 0-1,0 0 1,0 0-1,0 1 1,0-1-1,0 0 0,0 0 1,0 0-1,0 0 1,1 0-1,4-21-223,3-29-504,0-1-370,-5 35-1857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0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5320,'0'0'7313,"1"11"-6642,35 206 2168,-12-94-1432,-8-31-383,22 169 2072,-32-200-1095,-7-56-1591,-1-6 128,-1-11-271,-14-199 121,3 18-120,-1 118-178,10 54-68,1 0 0,1-1-1,-1-27 1,1 8 21,1 35-23,1-1 1,1 1 0,-1-1-1,1 1 1,0-1-1,1 1 1,-1-1 0,2 1-1,-1 0 1,0-1 0,1 1-1,5-11 1,-5 12-8,0 1 0,1 0 0,-1 0 0,1 0 0,0 0 0,0 0 0,0 1 0,0-1 0,1 1 0,0 0 0,0 0 0,-1 0 0,2 0 0,-1 1 0,0 0 0,0 0 0,1 0 0,-1 0 0,1 1 0,-1-1 0,1 1 0,0 0 0,9 0 0,-1 0 3,0 0 1,0 1-1,0 0 0,0 1 1,0 0-1,0 1 0,19 6 1,-25-6-6,-1 0 1,1 1-1,-1-1 1,0 2 0,0-1-1,0 1 1,0-1-1,0 2 1,-1-1-1,0 0 1,0 1 0,0 0-1,0 1 1,-1-1-1,7 11 1,-5-6 8,-1 0 0,0 1 0,-1-1 0,0 1 0,3 13 0,-6-18-14,0 0-1,-1-1 0,0 1 0,0 0 0,0-1 1,-1 1-1,0-1 0,0 1 0,0-1 0,-1 1 0,0-1 1,-4 10-1,-4 3 18,0 0-1,-1 0 1,0-1 0,-2-1-1,-19 21 1,5-11 31,-1 0 0,-32 21-1,54-42-24,0-1-1,0 0 0,0 0 1,0-1-1,-1 1 0,1-1 1,-1-1-1,0 1 0,0-1 1,0-1-1,-10 2 0,16-3-7,33 0 59,38 1-12,-1 4 0,99 18 0,-161-22-59,0 1-1,0 0 1,-1 0-1,1 0 1,-1 1-1,1 0 1,-1 0-1,0 1 0,0-1 1,-1 1-1,1 1 1,-1-1-1,1 1 1,-2 0-1,1 0 1,0 0-1,-1 1 0,0 0 1,0 0-1,-1 0 1,0 0-1,0 0 1,0 1-1,-1-1 1,0 1-1,0 0 1,0-1-1,-1 1 0,0 0 1,-1 0-1,1 0 1,-1 0-1,-1 0 1,1 0-1,-4 13 0,2-12 4,-1 0 0,0 0 0,0 0 0,-1 0 0,0-1 0,0 0 0,-1 0 0,0 0 0,0 0 0,-1-1 0,-11 11 0,7-9 24,0-1 0,0 0-1,0 0 1,-1-1 0,0-1-1,-1 0 1,-18 6 0,12-6 1,-1-1-1,1 0 1,0-2 0,-1 0 0,1-1 0,-1-1 0,0-1 0,1 0-1,-1-1 1,-34-10 0,16 2 241,19 6-615,-35-13 0,48 14-250,0 1 0,1-1-1,-1 0 1,0 0 0,1 0 0,-6-6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0 365 4616,'0'0'9466,"13"-12"-8994,0 1-325,9-10 302,2 0 1,28-18-1,-51 39-386,29-15 1071,-29 14-1099,-1 1-1,1 0 0,0-1 1,-1 1-1,1 0 0,0 0 1,-1 0-1,1 0 0,0 0 1,-1-1-1,1 1 0,0 0 0,0 1 1,-1-1-1,1 0 0,0 0 1,-1 0-1,1 0 0,0 0 1,-1 1-1,1-1 0,0 0 1,-1 1-1,1-1 0,-1 0 0,1 1 1,-1-1-1,1 1 0,-1-1 1,1 1-1,-1-1 0,1 1 1,-1-1-1,1 1 0,-1 0 1,0-1-1,1 1 0,-1-1 0,0 1 1,0 0-1,1 0 0,0 12 123,0 0-1,-1 0 1,-1 0-1,0 0 1,0 0-1,-5 17 1,0 4 67,-8 106 516,14-119-568,0 0 0,2 1 0,0-1 0,8 34 0,-8-48-98,0-1 0,1 1-1,-1-1 1,1 1 0,1-1-1,-1 0 1,1 0-1,0-1 1,0 1 0,8 7-1,-9-11-42,-1 0 0,1 0-1,-1 0 1,1 0 0,0 0-1,0-1 1,0 1 0,0-1 0,0 0-1,0 0 1,0 0 0,0 0-1,1 0 1,-1-1 0,0 1-1,1-1 1,-1 0 0,0 0-1,1 0 1,-1-1 0,0 1 0,0-1-1,1 0 1,2-1 0,-1 0-2,-1 0 0,0-1 1,0 0-1,0 0 0,0 0 1,0 0-1,-1-1 0,0 1 1,1-1-1,-1 0 1,0 0-1,-1 0 0,1 0 1,2-7-1,5-11 102,12-36 1,-19 51-107,30-100 558,-5-1 1,29-218-1,-56 315-493,1 0-1,1 0 1,0 0 0,6-15-1,-8 25-77,0 0 0,-1 0 0,1 0 0,0 0 0,0 0 0,0 0 0,1 0 0,-1 0 0,0 0 0,0 1 0,0-1 0,1 0 0,-1 1 0,0-1-1,1 1 1,-1-1 0,0 1 0,1 0 0,-1-1 0,0 1 0,1 0 0,-1 0 0,2 0 0,34 3 103,11 9 69,83 30 0,-7-2 309,-99-36-103,-14-4-4576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10344,'0'0'2198,"10"-2"-1804,13-4 104,39-3 1,-50 8-236,-1 1 0,0-1 0,0 2-1,0 0 1,0 0 0,21 6 0,-27-6-115,-1 1 0,1-1 1,0 1-1,-1 0 0,1 0 0,-1 1 1,0-1-1,0 1 0,0 0 0,0 0 1,0 0-1,0 1 0,-1-1 1,0 1-1,0 0 0,0 0 0,0 0 1,0 0-1,-1 1 0,0-1 0,0 1 1,0-1-1,0 1 0,0 5 0,22 133 2006,-16-79-994,-6-57-979,-2 1 35,1 0 1,1 0 0,-1 0-1,1 0 1,1 0-1,0 0 1,0 0 0,8 13-1,-11-21-217,0 1 1,1-1-1,-1 0 0,1 1 0,-1-1 0,0 0 1,1 0-1,-1 1 0,1-1 0,-1 0 0,1 0 0,-1 0 1,1 1-1,-1-1 0,1 0 0,-1 0 0,1 0 1,-1 0-1,1 0 0,-1 0 0,1 0 0,-1 0 0,1 0 1,-1-1-1,1 1 0,-1 0 0,1 0 0,-1 0 1,1-1-1,-1 1 0,1 0 0,0-1 0,12-9-2274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683 0 12056,'0'0'1809,"-14"7"-1417,-46 20 148,-57 35 0,-18 25 1420,-194 164 0,327-248-1868,0-1 1,0 0 0,0 1-1,0-1 1,0 1-1,-3 5 1,-5 8 459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04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21911,'0'0'1958,"13"-6"-917,21-8-554,0 2 0,1 1-1,68-12 1,126-7 274,-210 28-723,84-11 129,108-9-35,-156 19-166,101 8 0,-145-4-10,-8-2 17,1 1-1,-1 0 1,0 1 0,1-1 0,-1 1 0,0-1 0,1 1 0,-1 0-1,0 0 1,0 0 0,0 1 0,6 3 0,-9-5 17,0 0 0,0 0 1,0 1-1,0-1 0,0 0 1,0 1-1,0-1 0,0 0 1,0 0-1,0 1 0,0-1 1,0 0-1,0 1 0,-1-1 1,1 0-1,0 0 0,0 1 1,0-1-1,0 0 0,0 0 1,-1 1-1,1-1 0,0 0 1,0 0-1,0 1 0,-1-1 1,1 0-1,0 0 0,0 0 1,-1 0-1,1 0 0,0 1 1,0-1-1,-1 0 0,-8 4-2842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9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8240,'0'0'14881,"11"-5"-14552,13-3-95,-1 0 1,1 1-1,1 2 1,34-4-1,25 5 326,190-15 1169,-261 18-1584,-1 0 0,1 0 0,0 1 1,0 1-1,25 4 0,-24-4 20,-14-1-155,1 0-1,0-1 1,0 1 0,0 0 0,-1 0 0,1 0 0,0 0 0,0 0 0,0 0 0,-1 1-1,1-1 1,0 0 0,0 0 0,-1 0 0,1 1 0,0-1 0,0 0 0,-1 1-1,1-1 1,0 1 0,-1-1 0,1 1 0,-1-1 0,2 1 0,-2 0 44,5-1-330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9744,'0'0'4412,"12"-4"-3775,1 1-453,-7 0-88,0 1 0,1 1 0,-1-1 0,1 1-1,0 1 1,-1-1 0,1 1 0,0 0 0,-1 0 0,12 3 0,72 12 1963,92 5 1,-138-20-514,59-8 0,-85 6-899,-15 2-586,1-1 0,-1 0 0,0 0 0,0 0 0,0-1 0,0 1 0,0-1 0,0 1 0,0-1 0,-1 0 0,4-3 1,28-30-120,-13 14-3080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0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24735,'0'0'-160,"14"0"-182,50-4 189,-20 0 180,0 2-1,76 6 0,-114-3 56,-1-1 0,1 1 0,0-1 1,0 0-1,-1 0 0,1-1 0,0 0 0,10-3 0,-15 4-31,0 0-1,0-1 1,0 1 0,0 0 0,1 0-1,-1-1 1,0 1 0,0 0 0,0 0-1,0 0 1,1 0 0,-1 1 0,1-1-1,-1 1-40,-1-1-1,0 1 0,0-1 1,1 1-1,-1-1 0,0 1 1,0 0-1,0-1 0,0 1 1,1-1-1,-1 1 0,0 0 1,0-1-1,0 1 0,-1 0 1,1-1-1,0 1 0,0-1 1,0 1-1,0 0 1,0-1-1,-1 1 0,0 0 1,-1 9-3492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5416,'0'0'8314,"-13"4"-7935,-5 4-181,0 0-1,-26 16 1,35-18-103,0 0 1,1 0 0,0 1 0,0 0-1,0 0 1,1 1 0,0 0 0,-6 10 0,8-10 16,0 0 1,1 0 0,0 1-1,1 0 1,-1 0-1,2 0 1,-1 0 0,-1 18-1,3-24-74,1 0 0,0 0-1,0-1 1,1 1-1,-1 0 1,1 0-1,-1 0 1,1 0-1,0 0 1,0 0-1,0-1 1,0 1-1,1 0 1,-1-1-1,1 1 1,-1-1-1,1 1 1,0-1-1,0 0 1,0 0-1,0 0 1,1 0-1,-1 0 1,0 0-1,1-1 1,-1 1-1,1-1 1,0 0-1,-1 0 1,1 0-1,0 0 1,3 1-1,1-1 21,-1 0 0,1 0 0,0 0 0,0-1 0,-1 0 0,1 0 0,0-1 0,0 0 0,-1 0 0,1 0-1,0-1 1,-1 0 0,0 0 0,1-1 0,-1 0 0,0 0 0,0 0 0,7-6 0,0-1 105,0 0-1,-1-1 1,0 0 0,-1-1 0,0 0 0,16-24-1,-18 19 113,0 0 1,-1-1-1,-1 0 0,-1 0 0,7-34 0,-12 47 372,-2 9-445,-2 14-110,-5 334 686,5-245-552,0-60 23,3 1-1,1-1 1,2 1-1,10 46 1,-9-83-95,-3-7-38,0 0 0,0-1 0,0 1 0,-1 0 0,1 0-1,-1-1 1,0 6 0,13-23-468,6-20-3532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10752,'0'0'2280,"3"11"-1848,3 30 71,-1-1 1,0 54-1,-9 91 1175,0-100 56,11 142 1,-5-167 682,-2-60-2396,0 0 1,1 0-1,-1 0 1,0 0-1,0 0 1,0 0-1,0 0 1,0 0-1,0 0 1,0-1-1,0 1 1,0 0-1,0 0 1,0 0-1,0 0 0,0 0 1,0 0-1,0 0 1,0 0-1,0 0 1,0 0-1,0 0 1,1 0-1,-1 0 1,0 0-1,0 0 1,0 0-1,0 0 1,0 0-1,0 0 0,0 0 1,0 0-1,0 0 1,0 0-1,0 0 1,0 0-1,0 0 1,1 0-1,-1 0 1,0 0-1,0 0 1,0 0-1,0 0 1,0 0-1,0 0 1,0 0-1,0 0 0,0 0 1,0 0-1,0 0 1,0 0-1,0 0 1,0 1-1,0-1 1,0 0-1,1 0 1,1-12 345,-19-333 975,15 134-752,2 200-546,1 1 0,0 0 0,0 0 1,1 0-1,1 0 0,-1 1 1,2-1-1,-1 0 0,7-11 1,-7 17-25,0-1 0,0 1 1,0 0-1,1 0 1,-1 0-1,1 1 1,0-1-1,0 1 1,0 0-1,1 0 0,-1 0 1,1 0-1,-1 1 1,1 0-1,0 0 1,0 0-1,0 1 1,0-1-1,8 0 1,-2 1 9,0 0 0,1 1 0,-1 0 0,1 1 1,-1 0-1,1 1 0,-1 0 0,0 0 1,0 2-1,0-1 0,0 1 0,-1 1 0,1 0 1,-1 0-1,0 1 0,-1 1 0,10 7 0,-16-12-21,-1 0 0,0 0-1,0 0 1,0 0 0,-1 0-1,1 0 1,0 0 0,-1 0-1,0 1 1,1-1 0,-1 1-1,0-1 1,0 1 0,0-1-1,0 5 1,0-2 2,-1 0 1,1 0-1,-1 1 1,-1-1-1,1 0 1,-1 0-1,-2 9 0,-2 3 18,-2 0-1,0-1 0,-14 25 1,20-40-29,-10 17 28,0-1-1,-18 19 1,16-20 22,0 1 0,-12 21 1,25-37-47,-1 0 1,1 1-1,0-1 0,-1 0 1,1 0-1,0 1 0,0-1 1,0 0-1,0 0 1,0 1-1,0-1 0,0 0 1,0 0-1,0 1 0,1-1 1,-1 0-1,1 0 1,-1 0-1,1 0 0,-1 1 1,2 0-1,17 25 46,-13-20-46,58 66 41,100 89 0,-156-155-41,0 0 0,-1 1 0,0 0 0,0 1 0,5 9 0,-10-16 0,-1 0 0,0 0 1,0 0-1,0 0 0,-1 0 0,1 0 0,0 0 0,-1 0 0,0 1 0,1-1 0,-1 0 1,0 0-1,0 0 0,0 1 0,0-1 0,-1 0 0,1 0 0,-1 1 0,1-1 1,-1 0-1,0 0 0,1 0 0,-1 0 0,0 0 0,-1 0 0,1 0 0,0 0 1,-1 0-1,-2 2 0,-3 3 9,-1 0 0,0-1 0,0 0 1,-1 0-1,0-1 0,0 0 0,0-1 1,0 0-1,-1 0 0,0-1 0,1 0 1,-1-1-1,-12 1 0,1 0 17,0-2-1,0 0 1,0-1-1,0-2 1,-28-4-1,31 3-41,1-1 0,0-1-1,0 0 1,1-1 0,-1-1-1,-16-9 1,33 16-10,-1-1 0,0 1 1,1 0-1,-1-1 0,1 1 0,-1-1 1,1 1-1,-1 0 0,1-1 0,-1 0 1,1 1-1,-1-1 0,1 1 0,0-1 1,-1 1-1,1-1 0,0 0 0,-1 1 1,1-1-1,0 0 0,0 1 0,0-1 1,0 0-1,0 1 0,0-1 0,0 0 1,0 0-1,0 1 0,0-1 0,0 0 1,0 1-1,0-1 0,0 0 0,1 1 1,-1-1-1,0 0 0,1 1 0,-1-1 1,1 0-1,5-7-3856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6728,'0'0'4768,"13"-14"-4107,-2 2-488,-2 0 0,1 2 0,1-1-1,0 1 1,0 1 0,1 0 0,19-11 0,-25 17-78,81-42 1266,-75 40-1068,0 0 1,1 1 0,-1 0 0,1 1-1,17-2 1,-28 5-239,0 0 1,0 0-1,0 0 0,0 0 0,-1 0 1,1 0-1,0 0 0,0 1 0,0-1 1,0 1-1,-1-1 0,1 1 0,0 0 1,-1 0-1,1-1 0,0 1 0,-1 1 1,1-1-1,-1 0 0,1 0 0,-1 0 1,0 1-1,0-1 0,1 1 0,-1-1 1,0 1-1,0-1 0,-1 1 0,1 0 1,0-1-1,0 1 0,-1 0 0,1 0 1,-1 0-1,1 2 0,0 6 87,0 1 0,0-1 0,-1 1 0,-2 20 0,-32 163 915,21-141-469,3-1 0,-5 103 0,15-149-442,0 1 0,0-1-1,1 0 1,0 1 0,1-1 0,1 6 0,-2-9-49,0 0 1,1 0 0,-1-1 0,1 1-1,-1-1 1,1 1 0,0-1 0,0 0-1,0 1 1,0-1 0,0 0-1,0 0 1,1-1 0,2 3 0,2 0 128,-1-1 1,1 0 0,0 0 0,0-1 0,0 0 0,0 0 0,0-1 0,1 1 0,-1-2-1,0 1 1,15-1 0,12 6 845,-31-7-1056,-1 1-1,1-1 1,-1 1-1,0-1 1,1 0 0,-1 0-1,1 0 1,-1 0-1,0 0 1,0-1-1,0 1 1,0-1 0,0 1-1,0-1 1,0 0-1,0 0 1,-1 1-1,1-1 1,2-4 0,3-5 16,-1 0 0,9-19 0,-9 17 9,49-90 226,13-26 153,-5-46 87,-53 143-393,-9 27-91,1 0 0,0 0 0,0 0-1,0 0 1,1 0 0,0 0-1,0 1 1,0 0 0,0-1 0,1 1-1,0 0 1,0 1 0,0-1-1,0 1 1,0-1 0,1 1 0,-1 1-1,1-1 1,0 1 0,0-1-1,0 1 1,0 1 0,0-1 0,0 1-1,1 0 1,-1 0 0,7 0-1,17 2-4,0 2 0,0 1 0,0 1 0,33 11 0,-52-11-54,-12 1-998,-1 1-2912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8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7136,'0'0'7542,"13"-1"-6854,-2 0-526,15-2 743,47 2 0,-67 2-754,0 0 0,0 0 0,0 1 0,0 0 0,0 0 0,-1 0 0,1 1 0,-1-1 0,1 1 0,-1 1 0,0-1 0,0 1 0,-1 0 0,1 0 0,-1 0 0,0 1 0,0-1 0,0 1 0,0 0 0,-1 0 0,0 0 0,0 1 0,-1-1 0,5 11 0,-2 8 403,0 0 0,-2 0 1,0 1-1,-2 43 1,-1-63-262,1 0-1,-1 0 1,1 0 0,-1 0 0,1 0 0,3 5 0,29-23-523,-14 0-3304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819 0 11552,'0'0'2404,"-15"10"-1702,-194 120 1353,-101 78 542,171-111-1217,97-69-196,-49 45 0,80-60-587,10-8-178,7-9-78,7-9-3445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29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23 6424,'0'0'8432,"-11"3"-7738,0 0-561,-9 1 501,-28 12-1,42-14-484,1 0-1,0 1 1,-1-1 0,1 1-1,1 0 1,-1 1 0,0-1-1,1 1 1,-1 0 0,1 0-1,-4 6 1,-15 30 762,22-39-852,0 0 1,0 1 0,0-1 0,1 0 0,-1 1-1,1-1 1,-1 1 0,1-1 0,-1 1 0,1-1-1,0 1 1,0 0 0,0-1 0,0 1 0,0-1-1,0 1 1,0-1 0,0 1 0,1 0 0,-1-1-1,1 1 1,-1-1 0,1 0 0,-1 1 0,2 1-1,-1-2-16,0-1 0,0 1 0,0-1 0,0 1 0,0-1 0,1 1 0,-1-1 0,0 0 0,0 0 0,0 1 0,0-1 0,0 0 0,1 0 0,-1 0 0,0 0 0,0-1 0,0 1 0,2-1 0,21-7 325,-22 7-313,13-5 187,-1 0 1,0-1-1,-1-1 0,0-1 0,0 0 0,-1 0 1,0-1-1,-1-1 0,0 0 0,12-15 0,-22 25-199,-1 0-1,0 1 0,1-1 1,-1 1-1,1-1 1,-1 0-1,0 1 0,0-1 1,1 0-1,-1 1 1,0-1-1,0 0 0,0 0 1,0 1-1,1-1 1,-1 0-1,-1-1 0,-6-2 384,-18 10-84,15-2-268,0 2 1,1-1 0,0 1-1,0 1 1,1 0-1,-1 0 1,1 1-1,1 0 1,0 0 0,0 0-1,0 1 1,1 0-1,-9 19 1,14-23 223,4-5-92,9-11 10,15-19 8,-22 24-154,-1-1-1,0 0 1,0-1 0,-1 1-1,0-1 1,0 0 0,0 0 0,-1 0-1,1-11 1,0-21-3771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5520,'0'0'10925,"4"12"-10444,7 41 427,7 81 0,-8 24 915,-10-152-1664,0-1 0,1 0 0,-1 1 1,1-1-1,0 0 0,1 0 0,-1 0 1,4 7-1,-4-13-135,-1 1 0,1 0 0,-1-1 1,1 1-1,0-1 0,-1 1 0,1-1 0,-1 1 0,1-1 0,-1 1 1,0-1-1,1 1 0,-1-1 0,1 0 0,-1 1 0,0-1 1,1-1-1,28-71 346,-16 37-182,2 0 0,1 1 0,2 1 0,35-52 0,-50 83-152,-1 0 1,1 0-1,-1 0 0,1 0 0,0 1 0,0-1 0,0 1 0,1 0 0,-1 0 0,0 0 1,1 0-1,-1 0 0,6-1 0,-7 3-17,0 0-1,-1 0 1,1 0 0,0 0-1,0 0 1,-1 0 0,1 1 0,0-1-1,0 1 1,-1-1 0,1 1-1,0-1 1,-1 1 0,1 0-1,-1 0 1,1 0 0,-1 0-1,1 0 1,-1 0 0,0 0 0,1 1-1,-1-1 1,0 0 0,0 1-1,0-1 1,0 1 0,0-1-1,0 1 1,-1-1 0,1 1 0,0 1-1,5 14 63,0 0 0,-1 1 0,-2-1 0,1 1-1,-2 0 1,1 33 0,2 19 264,-4-59-290,2 5 325,-3-16-371,0 0-1,1 0 0,-1 1 1,0-1-1,1 0 0,-1 0 1,0 0-1,1 0 0,-1 0 1,0 0-1,1 0 0,-1 0 0,1 0 1,-1 0-1,0 0 0,1 0 1,-1 0-1,0 0 0,1 0 1,-1 0-1,1 0 0,-1 0 1,0-1-1,1 1 0,-1 0 1,0 0-1,1 0 0,-1-1 0,0 1 1,0 0-1,1 0 0,-1-1 1,0 1-1,0 0 0,1-1 1,-1 1-1,0 0 0,0-1 1,1 1-1,17-19 137,20-25 0,19-20 30,-42 49-140,-6 5 1,1 0 0,0 1 0,0 1 0,1 0 0,0 0 0,1 1 0,21-10 0,-32 16-30,0 1 0,1 0 0,-1 0 0,1 0 0,-1 0 0,0 0 0,1 0 0,-1 0 0,1 1 0,-1-1 0,0 0 0,1 1 0,-1-1 0,0 1 0,0-1 0,1 1 0,-1 0 0,0-1 0,0 1 0,0 0 0,0 0 0,0 0 0,0 0 0,0 0 0,0 0 0,0 0 0,0 0 0,0 1 0,0 1 0,4 6 18,0-1-1,-1 1 1,3 11-1,-4-13-12,6 21 97,-2 0 0,0 1 0,-2 0 0,3 44 0,-6 7-3544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04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 17791,'0'0'2592,"81"-54"-1704,-13 28-280,-28 14 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5720,'0'0'9942,"13"-7"-9283,-4 2-545,18-10 1048,59-24 0,-85 38-1076,1 1 0,0-1 1,-1 1-1,1-1 0,0 1 0,0 0 0,-1 0 0,1-1 0,0 2 0,0-1 0,0 0 0,-1 0 0,1 0 0,0 1 0,0-1 0,-1 1 0,1 0 0,0-1 0,-1 1 0,1 0 0,2 2 0,-1-1-3,-1 0-1,0 1 0,0-1 1,0 1-1,0-1 1,0 1-1,-1 0 1,1 0-1,-1 0 1,1 0-1,0 4 1,2 9 95,-1-1-1,0 1 1,0 30-1,-2-39-107,1 74 352,-1-36 130,8 63 1,-9-105-496,0 0 1,0 0-1,1-1 1,-1 1-1,1 0 1,0 0-1,0 0 1,0-1-1,0 1 1,0-1-1,1 1 1,-1-1-1,1 1 1,0-1-1,-1 0 1,1 1-1,0-1 1,0 0-1,1 0 1,-1-1-1,0 1 1,0 0-1,4 1 1,-4-3-36,-1 0 1,0 0-1,0 0 1,1 0-1,-1 0 1,0-1 0,0 1-1,0 0 1,0-1-1,1 1 1,-1-1-1,0 1 1,0-1 0,0 1-1,0-1 1,0 0-1,0 0 1,0 0-1,1-1 1,16-19 139,-10 8-97,-1 0 0,-1 0 0,0 0 1,-1-1-1,6-24 0,9-76 313,-2 8 102,-16 97-371,0 0 1,1 0-1,0 1 0,8-17 1,-10 22-83,1 1 0,1-1 0,-1 0 0,0 1 1,1-1-1,-1 1 0,1-1 0,0 1 0,0 0 0,0 0 1,0 1-1,0-1 0,0 1 0,0-1 0,7-1 0,4 0 15,1 0 0,0 0 0,0 2-1,0 0 1,0 0 0,15 2 0,10 3 120,41 10-1,-75-13-43,0 1-1,0-1 1,0 2-1,-1-1 1,1 1-1,0-1 1,4 5-1,-9-6-298,0 1-1,-1-1 0,0 0 1,1 1-1,-1-1 0,0 1 1,0-1-1,1 1 0,-1-1 1,0 1-1,-1-1 0,1 0 0,0 1 1,0-1-1,-1 1 0,1-1 1,0 1-1,-1-1 0,0 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9744,'0'0'4840,"-4"12"-4184,-1 2-484,-4 11 388,-6 27 0,14-47-369,0 1 1,0 0-1,0 0 0,0 0 1,1 0-1,0 0 0,0-1 0,1 1 1,-1 0-1,1 0 0,3 10 0,-3-15-144,-1-1-1,1 1 1,-1 0 0,1 0-1,0 0 1,-1 0-1,1-1 1,0 1-1,0 0 1,-1-1-1,1 1 1,0 0-1,0-1 1,0 1 0,0-1-1,0 0 1,0 1-1,0-1 1,0 0-1,0 1 1,0-1-1,0 0 1,0 0-1,0 0 1,0 0-1,0 0 1,0 0 0,0 0-1,0 0 1,0 0-1,0-1 1,0 1-1,0 0 1,0-1-1,0 1 1,0-1-1,0 1 1,0-1-1,6-3 179,0 0 0,0 0 0,10-9 0,-17 13-221,11-9 213,-1-1-1,-1 0 1,0-1-1,0 0 1,-1-1-1,9-15 1,17-25 1035,-34 51-1152,1-1-1,0 1 1,0 0 0,1 0-1,-1-1 1,0 1 0,0 0-1,0 0 1,1 0 0,-1 0 0,1 0-1,2-1 1,-4 3-69,1-1-1,0 0 1,-1 0-1,1 0 1,-1 0 0,1 0-1,-1 1 1,1-1 0,-1 0-1,1 0 1,-1 1-1,1-1 1,-1 1 0,1-1-1,-1 0 1,1 1 0,-1-1-1,0 1 1,1-1-1,-1 1 1,0-1 0,1 1-1,-1-1 1,0 1 0,0-1-1,0 1 1,1-1 0,-1 1-1,0-1 1,0 1-1,0 0 1,0-1 0,0 1-1,0-1 1,0 1 0,0 0-1,3 22 98,0-1 0,-1 1 0,-1 0 0,-2 0-1,0-1 1,-1 1 0,-2 0 0,0-1 0,-8 26 0,4-23-50,-1 6 55,-1 0 0,-1-1 0,-23 43 0,30-68-106,0 0-1,0-1 0,0 1 1,0-1-1,-1 0 0,0 0 1,0-1-1,0 1 0,0-1 1,0 0-1,-9 3 0,12-5-17,1 0 0,-1 0 0,0-1 0,0 1 0,0 0 0,0-1 0,0 0 0,0 1 0,0-1 0,1 0 0,-1 0 0,0 0 0,0 0 0,0 0 0,0-1 0,0 1 0,0 0 0,0-1-1,0 0 1,0 1 0,1-1 0,-1 0 0,0 0 0,0 0 0,1 0 0,-1 0 0,1-1 0,-1 1 0,1 0 0,0-1 0,-1 1 0,1-1 0,0 1 0,0-1 0,0 0 0,0 1 0,0-1 0,-1-3 0,1 2-1,1 0 0,-1 0 0,1 0 0,0 0 0,0-1 0,0 1 0,0 0 0,1 0 0,-1 0 0,1 0 0,0-1 0,-1 1 0,2 0 1,-1 0-1,0 1 0,0-1 0,1 0 0,0 0 0,2-3 0,2-1 5,-1 0 0,1 0 0,-1 1 0,2 0 0,-1 0 0,9-6 0,-1 4 14,1 0 1,0 2 0,1-1-1,-1 2 1,28-7-1,25-9 124,-43 15-89,-21 5-46,0 0 0,0 0 0,0 0 0,0-1 0,0 1 0,7-5 0,-9 3-251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1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 7832,'0'0'7833,"-11"1"-7104,-35 3-17,43-4-545,0 0 0,0 1-1,0-1 1,0 1 0,0-1 0,0 1-1,0 0 1,1 0 0,-1 0-1,0 1 1,0-1 0,1 0 0,-1 1-1,1 0 1,-1 0 0,1 0 0,0 0-1,0 0 1,-4 4 0,6-5-103,0-1 0,0 0 0,0 1 0,0-1 0,0 0 0,0 1 0,0-1 0,0 0 0,0 1 0,0-1 0,0 0 0,0 1 1,0-1-1,0 0 0,0 0 0,0 1 0,0-1 0,0 0 0,0 1 0,0-1 0,1 0 0,-1 1 0,0-1 0,0 0 0,0 0 0,1 1 0,-1-1 0,0 0 1,0 0-1,0 0 0,1 1 0,-1-1 0,0 0 0,1 0 0,-1 0 0,0 0 0,1 1 0,18 4 1130,-15-5-1001,-1 1-1,1-1 1,-1 0-1,1 0 0,-1 0 1,0-1-1,1 1 1,-1-1-1,6-1 1,-9 2-178,0-1 0,0 1-1,0 0 1,1 0 0,-1 0 0,0 0 0,0 0 0,0 0 0,0 0-1,0 0 1,0-1 0,1 1 0,-1 0 0,0 0 0,0 0-1,0 0 1,0 0 0,0 0 0,0-1 0,0 1 0,0 0 0,0 0-1,0 0 1,0 0 0,0-1 0,0 1 0,0 0 0,0 0 0,0 0-1,0 0 1,0-1 0,0 1 0,0 0 0,0 0 0,0 0-1,0 0 1,0-1 0,0 1 0,0 0 0,0 0 0,-8-5 586,7 5-570,0 0 1,0-1 0,0 1 0,0 0 0,0 0 0,-1 0 0,1 0 0,0 0 0,0 0 0,0 0 0,0 0 0,0 0 0,0 0 0,0 1 0,0-1 0,0 0 0,0 1 0,0-1 0,-1 2 0,-1 1 37,-1 1-1,1 0 0,1 0 1,-1 1-1,1-1 0,-3 6 1,4-9-49,1 1 1,-1-1 0,0 1-1,1-1 1,-1 0 0,1 1 0,0-1-1,-1 1 1,1-1 0,0 1-1,0 0 1,0-1 0,0 1-1,0-1 1,0 1 0,1-1 0,-1 1-1,0-1 1,1 1 0,-1-1-1,1 1 1,0-1 0,-1 0-1,2 2 1,-1-2-9,-1-1-1,1 0 0,0 1 1,-1-1-1,1 0 0,-1 1 1,1-1-1,0 0 1,-1 0-1,1 0 0,0 0 1,-1 0-1,1 0 1,0 0-1,-1 0 0,1 0 1,-1 0-1,1 0 0,0 0 1,-1 0-1,1 0 1,0-1-1,-1 1 0,1 0 1,-1 0-1,1-1 1,0 1-1,-1 0 0,1-1 1,-1 1-1,1-1 0,-1 1 1,0-1-1,1 1 1,-1-1-1,1 1 0,-1-1 1,0 1-1,1-1 1,-1 1-1,0-1 0,0 0 1,1 1-1,-1-1 1,0 0-1,0 1 0,0-1 1,0 1-1,0-2 0,0 0-3,0 1 0,-1-1 0,1 0 1,-1 1-1,0-1 0,1 1 0,-1-1 0,0 1 0,0-1 0,0 1 0,0-1 0,0 1 0,0 0 0,-3-2 0,3 2-4,0 1 1,0-1 0,0 1-1,0 0 1,0 0-1,0-1 1,0 1 0,0 0-1,0 0 1,0 0-1,0 0 1,-1 0 0,1 0-1,0 0 1,0 1-1,0-1 1,0 0 0,0 1-1,0-1 1,0 0-1,0 1 1,0-1 0,0 1-1,0 0 1,-1 0-1,-4 4 20,-1 0-1,2 1 0,-1 0 0,1-1 1,-1 2-1,2-1 0,-1 0 0,1 1 0,0 0 1,0 0-1,-5 14 0,9-20-23,0 0 0,0 0 0,0-1 1,0 1-1,0 0 0,0 0 0,0 0 0,0-1 0,1 1 0,-1 0 1,0 0-1,0-1 0,1 1 0,-1 0 0,0-1 0,1 1 0,-1 0 1,1-1-1,-1 1 0,1 0 0,-1-1 0,1 1 0,0-1 0,-1 1 0,1-1 1,-1 1-1,1-1 0,0 1 0,0-1 0,-1 0 0,1 0 0,0 1 1,0-1-1,-1 0 0,1 0 0,1 0 0,30 6-57,-31-6 54,27 1-3772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3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4816,'0'0'11548,"-10"2"-11009,6 0-510,-4-1 242,1 1 1,0 0 0,-1 1 0,1 0-1,0 0 1,1 0 0,-1 1 0,1 0-1,-1 1 1,-8 7 0,9 0 1276,8-10-645,4-5-490,6-9 288,-8 7 694,3 13-729,-6-5-624,1 0 0,0 0-1,0-1 1,0 1-1,1 0 1,-1-1 0,1 0-1,-1 0 1,1 0 0,0 0-1,-1 0 1,1 0 0,0-1-1,1 1 1,-1-1 0,5 2-1,-8-3-32,1 0 1,-1 0-1,1 0 0,-1 0 0,1 0 1,-1 0-1,1 0 0,-1 0 0,1 0 1,-1 0-1,1 0 0,-1-1 0,1 1 1,0 0-1,-1 0 0,0 0 0,1-1 1,-1 1-1,1 0 0,-1-1 0,1 1 1,-1 0-1,1-1 0,-1 1 0,0 0 1,1-1-1,-1 1 0,0-1 0,0 1 1,1-1-1,-1 1 0,0-1 0,0 1 1,1-1-1,-1 0 0,0 0 3,0 0 1,1 0-1,-1 0 1,0 0-1,0 0 0,0 0 1,0 0-1,0 1 0,0-1 1,0 0-1,0 0 0,0 0 1,0 0-1,-1 0 1,1 0-1,0 0 0,0 0 1,-1 1-1,1-1 0,-1 0 1,1 0-1,-2-1 1,2 2 2,-1-1 0,0 0 0,0 1 1,0-1-1,0 1 0,1-1 0,-1 1 1,0-1-1,0 1 0,0-1 1,0 1-1,0 0 0,0 0 0,0 0 1,0-1-1,0 1 0,0 0 1,0 0-1,0 0 0,0 1 0,0-1 1,-1 0-1,1 0 0,0 0 1,1 1-1,-1-1 0,0 1 0,0-1 1,0 1-1,0-1 0,0 1 1,0-1-1,0 1 0,1 0 0,-1-1 1,-1 2-1,-1 1 12,0 1 0,0-1 0,1 0 0,-1 1 0,1-1 1,0 1-1,0 0 0,-2 4 0,4-8-23,-1 1 1,1 0-1,0 0 1,-1-1-1,1 1 1,0 0 0,0 0-1,0 0 1,0 0-1,-1-1 1,1 1-1,0 0 1,0 0-1,1 0 1,-1 0-1,0-1 1,0 1-1,0 0 1,0 0-1,1 0 1,-1 0-1,0-1 1,1 1-1,-1 0 1,1-1-1,-1 1 1,1 0 0,-1-1-1,1 1 1,-1 0-1,1-1 1,0 1-1,-1-1 1,1 1-1,0-1 1,0 1-1,-1-1 1,1 0-1,0 1 1,0-1-1,1 1 1,0-1 4,-1 0 1,1 1-1,0-1 1,0 0-1,0 0 1,0 0-1,0 0 0,0 0 1,0-1-1,0 1 1,0 0-1,0-1 1,0 0-1,0 1 1,0-1-1,2-1 0,-2 0-3,3-1 37,1-1 1,-1 0-1,1-1 1,5-5-1,-10 9-25,0-1 0,0 1 0,0 0-1,0-1 1,0 1 0,-1-1-1,1 1 1,0-1 0,-1 1 0,1-1-1,-1 0 1,1 1 0,-1-1-1,0 0 1,0 1 0,1-1-1,-1 0 1,-1 1 0,1-1 0,0 0-1,0 1 1,0-1 0,-1-1-1,-1 4 1,0-1 0,1 1-1,-1 0 1,1 0-1,-1-1 1,1 1-1,0 1 1,-1-1 0,1 0-1,-2 2 1,0 2 2,-1 1-1,1-1 1,0 1 0,0-1-1,1 1 1,0 0 0,0 0 0,0 0-1,1 1 1,0-1 0,0 0 0,1 0-1,0 1 1,0-1 0,1 9 0,1 1-871,0 0 0,1 0 0,1-1 0,8 21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3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5224,'0'0'11527,"5"10"-11051,6 21-90,0 1-1,6 39 0,10 80 702,-12-59-396,-8-45-280,-5-29-54,0 0 1,9 27 0,-5-35 218,1-13-123,4-19-97,-6 8-269,19-53 291,2 0 0,41-72 0,-58 125-264,0 1 0,1 0-1,0 1 1,1 0 0,1 1-1,0 0 1,24-17 0,-35 28-99,-1-1 1,1 1 0,0-1 0,0 1 0,0-1-1,0 1 1,-1-1 0,1 1 0,0 0 0,0 0-1,0-1 1,0 1 0,0 0 0,0 0 0,0 0-1,0 0 1,0 0 0,0 0 0,0 0 0,0 0-1,0 1 1,0-1 0,0 0 0,0 1 0,-1-1-1,2 1 1,0 0 9,0 1 0,-1-1 0,1 1-1,0-1 1,-1 1 0,0 0 0,1 0 0,-1-1-1,0 1 1,0 0 0,1 3 0,2 5 65,0 1 0,-1-1 1,3 18-1,-1 22 129,-4-36-94,0-1 0,1 1 0,0-1 0,6 19 0,-8-31-119,0-1 0,0 0 0,0 1 1,1-1-1,-1 0 0,0 1 0,0-1 1,0 0-1,0 0 0,1 1 0,-1-1 0,0 0 1,0 0-1,0 1 0,1-1 0,-1 0 0,0 0 1,0 1-1,1-1 0,-1 0 0,0 0 0,1 0 1,-1 0-1,0 0 0,1 1 0,-1-1 0,0 0 1,0 0-1,1 0 0,-1 0 0,0 0 0,1 0 1,-1 0-1,0 0 0,1 0 0,-1 0 0,0 0 1,1 0-1,-1-1 0,0 1 0,1 0 1,-1 0-1,0 0 0,1 0 0,-1 0 0,0-1 1,0 1-1,1 0 0,-1 0 0,0 0 0,1-1 1,13-15 127,-11 12-106,24-31 141,-19 23-119,1 1 1,-1 0-1,2 1 0,-1 0 0,1 0 0,16-11 0,-24 20-36,0-1-1,0 1 0,0 0 1,0 1-1,0-1 0,0 0 1,0 1-1,0-1 1,1 1-1,-1-1 0,0 1 1,0 0-1,0 0 0,1 0 1,-1 0-1,0 1 1,0-1-1,4 1 0,-3 1 0,1-1 0,-1 1 0,0 0 0,0 0 0,0 0 0,0 0 0,0 0 0,0 1 0,0-1 0,2 4 0,4 6 16,-1-1 1,0 1-1,-1 1 1,7 16-1,-5-6 103,0 1 0,-2 0 1,-1 0-1,-1 0 0,-1 0 0,-1 1 0,0 42 0,2-70-1216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6728,'0'0'6450,"2"-11"-5814,6-36-5,-6 43-523,-1 1 0,0-1 1,1 0-1,0 1 0,-1-1 0,1 1 1,1 0-1,-1 0 0,0 0 1,1 0-1,0 0 0,-1 0 0,7-4 1,-1 2 223,1 0 0,0 0 1,14-5-1,-15 6-84,-4 3-126,-1-1-1,0 1 1,0 0 0,1 0-1,-1 0 1,0 0 0,1 1-1,-1-1 1,1 1 0,-1 0-1,7 1 1,-7-1-61,-1 1-1,0 0 1,0 0 0,0 0-1,-1 0 1,1 0 0,0 0-1,0 0 1,0 1 0,-1-1 0,1 1-1,-1-1 1,1 1 0,-1 0-1,0-1 1,1 1 0,-1 0 0,0 0-1,0 0 1,0 3 0,6 11 136,-1 0 0,-1 1 1,0 0-1,-2 0 1,3 20-1,1 88 487,-6-86-440,-1 20 133,-1-33 31,5 48 0,-4-67-312,2 0 1,-1 0 0,1 1-1,0-1 1,1-1 0,0 1-1,0 0 1,0-1 0,1 1 0,0-1-1,5 6 1,-7-9-21,0 0 0,1 0-1,0 0 1,-1 0 0,1-1 0,0 1 0,0-1 0,1 0-1,4 3 1,-6-5-49,0 0 0,-1 1 0,1-1 0,0 0 0,0 0 0,-1 0 0,1 0-1,0-1 1,0 1 0,-1 0 0,1-1 0,0 1 0,-1-1 0,1 0 0,0 1 0,-1-1 0,1 0-1,-1 0 1,1 0 0,-1 0 0,0 0 0,1 0 0,1-3 0,6-5 45,0-1 0,-1 0 0,0-1 0,-1 0 0,0 0 0,0-1 0,-1 1 0,-1-1 1,0-1-1,0 1 0,3-18 0,1-11 101,-2 0 0,4-54 0,-9 42-12,5-41 206,-6 83-285,1 1 1,1-1-1,0 0 0,0 1 0,1 0 1,6-12-1,-9 20-61,0 1 0,0-1 0,1 1 0,-1 0 0,1-1 0,-1 1 0,1 0 0,-1 0 0,1 0 0,0 0 1,-1 0-1,1 0 0,0 0 0,0 1 0,0-1 0,-1 1 0,1-1 0,0 1 0,0 0 0,0 0 0,0 0 0,0 0 0,0 0 0,3 1 0,6 0 46,0 1 0,22 6 0,-24-6-29,54 18 117,-34-11 29,54 11 0,-42-8 166,-16-4 129,-25-7-607,-3 1-873,1 2-2692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11856,'0'0'4831,"0"11"-4344,-9 137 1641,8-140-1881,1 0 0,1 0 0,-1 0 0,3 10 0,-3-16-154,0 0 0,1 0 0,-1 0-1,1-1 1,-1 1 0,1 0-1,0 0 1,-1 0 0,1 0-1,0-1 1,0 1 0,1 0-1,-1-1 1,0 1 0,0-1-1,1 1 1,-1-1 0,1 0 0,-1 0-1,1 0 1,0 1 0,-1-1-1,3 0 1,-2 0-29,0-1 1,0 0 0,0 0-1,-1 0 1,1-1-1,0 1 1,0 0-1,0-1 1,0 1-1,0-1 1,-1 0-1,1 1 1,0-1-1,-1 0 1,1 0-1,0 0 1,-1 0-1,3-2 1,27-28 626,-23 22-404,-2 2 52,0 1 1,0-1-1,1 1 1,0 1-1,0-1 1,1 1-1,14-7 1,-21 12-313,-1 0 0,0 0 0,1 0 0,-1 0 0,1 0 0,-1 0 0,0 0 0,1 1 0,-1-1 0,1 0 0,-1 0 0,0 1 0,1-1 0,-1 0 0,0 0 0,0 1 0,1-1 0,-1 0 0,0 1 0,0-1 0,1 0 0,-1 1 0,0-1 0,0 1 0,0-1 0,0 0 0,1 1 0,-1-1 0,0 1 0,0-1 0,0 0 0,0 1 0,0 0 0,3 16 237,-3 2-139,0 1 0,-2-1 0,0 1-1,-1-1 1,-1 0 0,-8 24 0,-36 101 339,41-126-369,-1-1 0,-1 0 0,-1-1 0,0 1 0,-25 28 0,34-44-81,-1 1-1,1-1 1,-1 1-1,1-1 0,-1 1 1,0-1-1,0 0 1,0 0-1,1 0 0,-1 0 1,0 0-1,0-1 1,0 1-1,0 0 0,-1-1 1,1 0-1,0 1 1,0-1-1,0 0 0,0 0 1,0 0-1,-1 0 0,1-1 1,0 1-1,0 0 1,0-1-1,0 0 0,0 1 1,0-1-1,0 0 1,0 0-1,0 0 0,1 0 1,-1 0-1,0-1 1,0 1-1,1-1 0,-1 1 1,1-1-1,0 1 1,-1-1-1,0-2 0,0 2-1,1 0-1,-1 0 1,1 0-1,0 0 1,0-1-1,0 1 0,0-1 1,0 1-1,0 0 1,1-1-1,-1 1 1,1-1-1,0 0 1,-1 1-1,1-1 0,0 1 1,1-1-1,-1 1 1,0-1-1,1 1 1,-1-1-1,1 1 0,0-1 1,0 1-1,0-1 1,0 1-1,3-4 1,2-4 12,1 1 0,1-1 0,0 1 0,14-12 1,-15 14-17,1 0 1,0 1-1,0 0 1,1 1-1,-1 0 1,1 0-1,0 1 1,14-4-1,4 0 49,47-7 0,-65 14-43,31-5-474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7136,'0'0'6136,"-6"15"-5387,-38 84 798,32-68-543,12-30-921,-1 0 0,1 0 0,0 0 0,-1 0 0,1 0 0,0 0 0,0 0 1,0 0-1,-1 0 0,1 0 0,0 0 0,0 0 0,1 1 0,-1-1 0,0 0 0,0 0 0,0 0 1,1 0-1,-1 0 0,0 0 0,1 0 0,-1 0 0,1-1 0,-1 1 0,1 0 0,0 0 0,-1 0 1,1 0-1,1 0 0,-1-1 15,1 0 1,0 1 0,-1-1-1,1-1 1,0 1-1,-1 0 1,1 0 0,0-1-1,-1 1 1,1-1-1,-1 1 1,1-1-1,0 0 1,-1 1 0,3-3-1,21-15 525,-17 11-416,-1 0 0,0-1 0,-1 0 0,9-13 0,-12 17-81,-1-1 0,1 0 0,-1 1 1,0-1-1,0 0 0,0-1 1,-1 1-1,0 0 0,0 0 0,0-8 1,-1 13-105,0 0 1,0 0-1,0-1 1,0 1 0,0 0-1,0-1 1,0 1-1,0 0 1,0-1 0,0 1-1,0 0 1,0 0-1,0-1 1,0 1 0,0 0-1,0-1 1,0 1-1,-1 0 1,1 0-1,0-1 1,0 1 0,0 0-1,0 0 1,-1 0-1,1-1 1,0 1 0,0 0-1,-1 0 1,1 0-1,0-1 1,0 1 0,-1 0-1,1 0 1,0 0-1,-1 0 1,1 0 0,0 0-1,-1 0 1,-13 5 369,-10 15-33,20-16-284,-19 23 265,22-25-315,0-1 1,0 1-1,0 0 0,0 0 1,0 0-1,1 0 0,-1-1 0,0 1 1,1 0-1,0 0 0,-1 0 0,1 0 1,0 0-1,0 4 0,0-5-26,0 0-1,1-1 0,-1 1 0,0 0 1,1-1-1,-1 1 0,0-1 1,1 1-1,-1-1 0,1 1 0,-1-1 1,1 1-1,-1-1 0,1 1 1,-1-1-1,1 1 0,-1-1 0,1 0 1,0 0-1,-1 1 0,1-1 1,0 0-1,-1 0 0,1 1 1,1-1-1,20 2-229,-20-2 190,26 0-3412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12864,'0'0'1322,"-8"10"-1067,5-6-229,-11 13 390,0 1-1,2 1 0,-17 31 1,28-49-378,1 0 1,0-1-1,-1 1 0,1 0 1,0-1-1,-1 1 0,1 0 1,0 0-1,0-1 0,0 1 1,0 0-1,0 0 0,0 0 1,0-1-1,0 1 0,0 0 1,0 0-1,0-1 0,0 1 1,0 0-1,1 0 0,-1-1 1,0 1-1,1 0 0,-1-1 1,0 1-1,1 0 0,-1-1 1,1 1-1,-1 0 0,1-1 0,-1 1 1,1-1-1,0 1 0,-1-1 1,1 1-1,-1-1 0,1 0 1,0 1-1,0-1 0,-1 0 1,1 1-1,0-1 0,0 0 1,-1 0-1,1 0 0,0 0 1,0 0-1,-1 0 0,1 0 1,1 0-1,2 0 110,1 0 0,-1 0 0,1 0-1,-1-1 1,1 1 0,-1-1 0,7-2 0,-6 0-10,0 0-1,0-1 1,-1 1 0,1-1 0,-1 0 0,0 0 0,0 0 0,0-1 0,0 1-1,3-7 1,-6 9-57,1-1 0,-1 1 0,0-1 0,0 1 0,0-1 0,0 1 1,0-1-1,0 1 0,-1-1 0,1-5 0,-1 7-43,0 0 1,-1-1-1,1 1 0,0 0 1,0 0-1,-1 0 1,1-1-1,-1 1 1,1 0-1,-1 0 1,1 0-1,-1 0 1,0 0-1,0 0 0,1 0 1,-1 0-1,0 0 1,0 0-1,0 1 1,0-1-1,0 0 1,0 1-1,0-1 1,-2 0-1,1 0 8,-1 0-1,1 1 1,-1-1 0,0 1 0,1 0-1,-1 0 1,1 0 0,-1 0-1,0 0 1,1 0 0,-1 1 0,1-1-1,-1 1 1,1 0 0,-1 0 0,1 0-1,-1 0 1,1 0 0,0 0-1,0 1 1,-1-1 0,-2 4 0,0-2 14,0 1 1,0 1-1,1-1 1,0 1 0,0-1-1,0 1 1,0 0 0,-4 8-1,7-9-53,-1 0 0,1 1 1,-1-1-1,1 1 0,0-1 0,1 1 0,-1-1 0,1 1 0,1 8 0,1 5-3016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22535,'0'0'-78,"16"-1"-116,84-3 31,94-4 2224,-190 9-1935,-3-1-122,-1 0 0,0 0 0,0 0 0,1 0 0,-1 0 0,0 0-1,0 0 1,1 0 0,-1 0 0,0 0 0,1 0 0,-1 0 0,0 0 0,0 0 0,1 0 0,-1 0 0,0 0 0,1 0 0,-1 0 0,0 0 0,0 0 0,1 0 0,-1 0 0,0-1 0,0 1 0,1 0 0,-1 0 0,0 0 0,0-1 0,0 1 0,1 0 0,-1 0 0,0 0 0,0-1 0,0 1 0,0 0 0,1 0 0,-1-1 0,0 1 0,0 0 0,0 0 0,0-1 0,0 1 0,0-1 0,0 0-424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12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318 646 10248,'0'0'6120,"-10"-10"-5766,-34-30-51,41 38-261,1 0 0,0 1 0,0-1 1,-1 1-1,1-1 0,-1 1 0,1 0 0,-1 0 1,1 0-1,-1 0 0,0 1 0,0-1 0,1 1 1,-1-1-1,0 1 0,0 0 0,0 0 0,1 1 1,-1-1-1,0 0 0,-4 2 0,0 1 38,0 0 1,1 0-1,-1 0 0,1 1 0,-11 8 1,8-6-19,-2 3 17,1 0 0,0 0 0,0 1-1,1 1 1,0-1 0,1 1 0,0 1 0,-9 18 0,7-11 62,1 1 1,1 1-1,1-1 1,-7 34-1,13-49-102,0-1 0,1 1-1,0 0 1,0-1 0,0 1 0,0 0-1,1-1 1,0 1 0,0-1 0,0 1-1,0-1 1,4 9 0,-4-11-18,1 0 1,-1 1-1,0-1 1,1 0 0,-1 0-1,1 0 1,0 0-1,0 0 1,0-1-1,0 1 1,0 0 0,0-1-1,0 0 1,1 1-1,-1-1 1,0 0-1,1 0 1,-1 0 0,1 0-1,-1-1 1,1 1-1,-1-1 1,4 1-1,2-2 11,-1 1-1,1-1 0,0-1 1,-1 1-1,1-1 0,-1-1 1,1 1-1,-1-1 0,0 0 1,0-1-1,-1 0 0,1 0 1,-1 0-1,1-1 0,-1 0 1,-1 0-1,8-9 0,6-7 50,-2-1 0,0 0 0,20-38 0,-13 20 26,-3-2 0,-1-1 0,-2 0 0,-2-2 0,-2 0-1,14-79 1,-25 89-18,-1 1-1,-2-1 1,-2 0-1,0 0 1,-14-57-1,4 56 201,0 56-110,-8 32-98,2 0 0,3 2 0,2 0 0,-9 81 0,21-117-44,1 0 0,1 0 0,0 0-1,1 0 1,1 0 0,1 0 0,1 0-1,0-1 1,1 1 0,1-2 0,12 23 0,-17-36-28,0 1 1,0-1 0,1 0-1,-1 0 1,1 0 0,0 0 0,0 0-1,0-1 1,0 1 0,1-1-1,-1 0 1,1 0 0,-1 0 0,1 0-1,0-1 1,-1 1 0,1-1-1,0 0 1,0 0 0,0-1 0,0 1-1,0-1 1,0 0 0,0 0 0,0 0-1,0 0 1,0-1 0,0 0-1,0 0 1,4-1 0,5-2 13,-1 0-1,0-1 1,0 0 0,0-1 0,-1-1 0,0 0 0,0 0-1,11-10 1,8-10 99,0-1-1,45-57 0,-63 71 58,-8 14-20,-5 10-26,-9 30 1,-6 61 1,14-85-109,1 0 0,1 0 0,1 0-1,0-1 1,1 1 0,0 0 0,6 17 0,-7-30-20,0 0 1,0 1-1,1-1 0,-1 0 1,1 0-1,0 0 0,0 0 0,0 0 1,0 0-1,1 0 0,-1-1 1,1 1-1,-1-1 0,1 0 1,0 0-1,6 4 0,-5-5 5,0 1-1,1 0 0,-1-1 0,1 0 0,0 0 0,-1-1 0,1 1 0,-1-1 0,1 0 0,0 0 0,7-2 1,0 0 10,0-1 0,0-1 0,0 0 0,0 0 0,-1-1 0,0-1 0,0 0 0,20-14 1,-11 3-1,-1-1 0,-1 0 0,0-1 0,-2-1 1,0-1-1,16-27 0,69-144 144,-84 154-115,-1 1 0,-2-2 0,-2 0 1,-1-1-1,-3 0 0,-1 0 0,4-77 0,-15 86 29,-1 23-19,4 8-57,1 0 0,-1 0 0,1 0 0,-1 1-1,1-1 1,-1 0 0,1 1 0,-1-1 0,1 1 0,-1-1 0,1 0 0,-1 1 0,1-1 0,0 1 0,-1-1 0,1 1 0,0-1 0,-1 1 0,1 0 0,0-1 0,-1 2 0,-46 101 86,-50 155-1,-11 115-30,73-247-42,-1 6-9,-118 368 116,120-419-88,32-79 7,2-10-20,3-18-3,6-17 17,2 0 1,2 1 0,31-69 0,71-118 122,-114 227-157,253-408 190,33 22-10,-98 118-22,-155 221-6,-54 94-137,-2-1 0,-2-1 0,-37 49 0,39-59-15,-45 68 1,-196 317 9,110-154-12,105-196 0,31-51 116,16-17-114,1 1 0,0-1 0,0 0 0,0 0 0,-1 0 0,1 0 0,0 1 0,0-1 0,-1 0-1,1 0 1,0 0 0,-1 0 0,1 0 0,0 0 0,0 0 0,-1 0 0,1 0 0,0 0 0,-1 0 0,1 0 0,0 0 0,0 0 0,-1 0 0,1 0 0,0 0-1,-1 0 1,1 0 0,0 0 0,0 0 0,-1 0 0,1 0 0,0-1 0,0 1 0,-1 0 0,1 0 0,0 0 0,0-1 0,0 1 0,-1 0 0,1 0 0,0 0-1,0-1 1,0 1 0,0 0 0,-1 0 0,1-1 0,0 1 0,0 0 0,0-1 0,0 1 0,0 0 0,0 0 0,0-1 0,0 1 0,0 0 0,0-1 0,0 1-1,0 0 1,0 0 0,0-1 0,0 1 0,0 0 0,0-1 0,17-18 69,-3 0-57,1 1 0,1 1 1,1 0-1,0 2 0,1 0 1,1 0-1,40-22 0,-11 12-4,0 2-1,60-19 1,24-10 52,-107 41-42,0-2-1,-1-1 0,23-17 0,-40 25-8,-1 1-1,0-1 0,1-1 0,-2 1 1,1-1-1,-1 0 0,6-10 0,-9 14-2,0-1-1,0 1 1,-1-1-1,1 1 1,-1-1-1,0 0 1,0 1 0,0-1-1,-1 0 1,1 0-1,-1 0 1,0 0-1,0 0 1,0 0-1,-1 1 1,1-1-1,-3-7 1,2 10-4,1 0-1,-1 0 1,0 0 0,0 0 0,0 1-1,0-1 1,0 0 0,0 1 0,0-1-1,0 0 1,0 1 0,0-1 0,0 1 0,0 0-1,0-1 1,-1 1 0,1 0 0,0 0-1,0-1 1,0 1 0,-1 0 0,1 0-1,0 0 1,0 1 0,0-1 0,0 0 0,-1 0-1,1 1 1,0-1 0,-2 1 0,-2 1 0,-1-1 1,1 1-1,-1 0 1,1 1-1,-6 2 1,1 2 3,0 0 0,1 0 1,0 1-1,0 0 0,1 1 0,0 0 1,1 0-1,0 1 0,0 0 0,1 0 1,0 0-1,1 1 0,0 0 0,0 0 1,1 0-1,1 1 0,0 0 0,1-1 1,0 1-1,0 13 0,1-21-7,1-1-1,1 1 0,-1 0 1,0-1-1,1 1 1,0 0-1,0-1 1,0 1-1,0-1 1,0 1-1,1-1 1,0 0-1,-1 1 1,1-1-1,0 0 1,1 0-1,-1 0 0,0-1 1,1 1-1,0 0 1,0-1-1,0 0 1,0 0-1,0 0 1,0 0-1,0 0 1,0 0-1,1-1 1,4 2-1,0-1 1,1 0 0,-1-1 0,1 0-1,-1 0 1,1-1 0,0 0 0,-1-1 0,1 0 0,-1 0-1,1-1 1,12-4 0,6-3 0,0-2 0,-2-2 0,1 0 0,43-31 0,85-78 17,-143 113-16,67-66 97,-66 64-76,-15 17-1,1 0-1,0 1 1,1-1 0,-1 1 0,0 12 0,-4 49 33,6-57-46,0 1 1,1-1-1,0 0 0,1 0 0,0 0 0,6 19 0,-7-26-8,1 0 1,-1 0-1,1 0 0,0 0 1,0-1-1,1 1 0,-1 0 1,1-1-1,-1 0 0,1 1 1,0-1-1,0 0 1,1 0-1,-1-1 0,1 1 1,-1-1-1,1 0 0,0 0 1,0 0-1,4 1 0,2 0 4,0-2-1,0 0 1,1 0-1,-1-1 0,0 0 1,0 0-1,0-1 1,1-1-1,-1 0 1,0 0-1,0-1 0,-1 0 1,1-1-1,16-8 1,-16 6 11,0 1 1,0-2 0,-1 1 0,0-1 0,0-1-1,0 0 1,-1 0 0,-1 0 0,1-1 0,-1 0-1,-1-1 1,0 1 0,6-13 0,-10 17-3,0 0 1,-1-1-1,1 1 1,-1-1-1,0-5 1,0 9-8,-1-1 1,0 1 0,0 0-1,0 0 1,0-1-1,0 1 1,-1 0 0,1 0-1,-1-1 1,1 1 0,-1 0-1,0 0 1,0 0-1,-2-4 1,3 6-4,-1-1 0,0 1-1,0-1 1,1 1 0,-1 0 0,0-1 0,0 1 0,0 0-1,1 0 1,-1-1 0,0 1 0,0 0 0,0 0-1,0 0 1,1 0 0,-1 0 0,0 0 0,0 0-1,0 1 1,0-1 0,1 0 0,-1 0 0,0 1-1,0-1 1,1 0 0,-2 1 0,-20 12 38,16-8-32,1 0-1,-1 0 0,1 1 1,0-1-1,1 1 0,-1 0 1,1 0-1,0 1 0,1-1 1,-1 1-1,1 0 0,1 0 1,-1 0-1,1 0 0,1 0 1,-1 1-1,1-1 0,0 0 1,1 1-1,0 9 0,0-16-7,0 1-1,0-1 1,1 0 0,-1 1-1,0-1 1,1 1-1,-1-1 1,1 0-1,-1 1 1,1-1 0,-1 0-1,1 0 1,0 1-1,0-1 1,0 0-1,0 0 1,0 0-1,0 0 1,0 0 0,0 0-1,0 0 1,2 1-1,0-1 2,0 0 1,-1 0-1,1-1 0,0 1 0,-1-1 0,1 1 0,0-1 0,0 0 0,0 0 1,-1 0-1,4-1 0,5-1 10,1 0 1,-1-1 0,0-1-1,16-7 1,40-23 56,-48 23-48,0 1 0,1 0 0,1 2 0,-1 0 0,1 1 0,24-4 0,-43 11-20,-1 0 0,0-1 0,1 1 0,-1 0 0,0 0 0,1 1 1,-1-1-1,0 0 0,1 0 0,-1 1 0,0-1 0,0 1 0,1-1 0,-1 1 1,0-1-1,0 1 0,0 0 0,0-1 0,0 1 0,0 0 0,0 0 1,0 0-1,0 0 0,0 0 0,0 0 0,0 0 0,-1 0 0,1 0 0,0 0 1,-1 1-1,1-1 0,-1 0 0,1 0 0,-1 1 0,0-1 0,0 0 0,1 1 1,-1-1-1,0 3 0,0 6 13,0 0 0,0 0 0,-1 0 0,-2 11 0,1-10-2,-13 55 156,15-66-167,0 0 0,0 1-1,0-1 1,0 0 0,0 0-1,0 0 1,0 0-1,0 0 1,0 0 0,-1 1-1,1-1 1,0 0 0,0 0-1,0 0 1,0 0 0,0 0-1,0 0 1,0 1 0,0-1-1,0 0 1,0 0-1,0 0 1,0 0 0,0 0-1,0 0 1,1 1 0,-1-1-1,0 0 1,0 0 0,0 0-1,0 0 1,0 0-1,0 0 1,0 1 0,0-1-1,0 0 1,0 0 0,0 0-1,1 0 1,-1 0 0,0 0-1,0 0 1,0 0 0,0 0-1,0 0 1,0 0-1,1 0 1,-1 0 0,0 0-1,0 1 1,9-5 51,10-11 12,-18 14-59,37-34 88,-26 23-50,1 0 1,1 0-1,23-15 0,-36 27-44,0-1 0,0 1 0,-1-1 0,1 1 0,0 0 0,0-1 0,0 1 0,0 0 0,0 0 0,0 0 0,0-1 0,0 1 0,0 0 0,0 0 0,0 1 0,0-1 0,0 0 0,0 0 0,0 0 0,0 1 0,0-1 0,0 0 0,0 1 0,0-1 0,-1 1 0,1-1 0,0 1 0,0-1 0,0 1 0,-1 0 0,2 0 0,2 4 0,-1-1 0,0 1 0,0-1 0,4 10 0,6 8 0,-11-18 0,1-1 0,0 0 0,0 0 0,0-1 0,0 1 0,0 0 0,1-1 0,-1 0 0,1 0 0,0 0 0,0 0 0,-1 0 0,1-1 0,0 0 0,0 0 0,0 0 0,0 0 0,5 0 0,-4-2 0,1 1 0,-1-1 0,0 0 0,0 0 0,0 0 0,0-1 0,0 0 0,0 0 0,0 0 0,-1 0 0,1-1 0,-1 0 0,1 0 0,4-4 0,8-8 0,-1-1 0,0 0 0,-1-2 0,-1 1 0,15-26 0,53-103 0,-75 131 0,30-63 0,35-116 0,-57 150 0,-3 14 0,-8 27 0,-5 20 0,-37 349 0,37-281 0,3 0 0,17 114 0,-16-178 0,-4-25 705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10848,'0'0'2810,"18"-1"-2276,-13 1-492,24-1 335,1-2 1,54-11-1,-59 8-117,20-6 476,0 2 0,58-6 0,39-1 2813,-125 16-3077,-12 1-2750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6928,'0'0'16027,"13"-11"-15788,-7 6-207,5-5 26,1 1 1,1 0-1,-1 1 0,1 0 0,1 1 1,21-9-1,10 0 169,1 2-1,1 2 1,-1 2 0,83-7-1,-111 16-151,45-1 257,-56 2-234,-1 1 0,0-1 0,1 1 0,-1 0 0,0 1 0,0 0 0,8 3 0,-12-4-42,-1-1-28,-1 0 1,1 0-1,0 0 0,-1 1 1,1-1-1,-1 0 0,1 0 1,-1 1-1,1-1 0,-1 0 1,1 1-1,-1-1 0,0 1 1,1-1-1,-1 0 0,1 1 1,-1-1-1,0 1 0,0-1 1,1 1-1,-1-1 0,0 1 1,0-1-1,1 1 0,-1-1 1,0 2-1,4 0-511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6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 9496,'0'0'1878,"-13"7"-1362,12-7-510,-39 22 572,0 2 1,-62 50 0,68-43 4,-32 38 1,57-58-371,0 0 0,0 1 0,2 0 0,-1 0 0,2 1 0,-1 0 0,-7 25 0,13-35-150,0 0-1,0 0 1,1 0-1,-1 0 0,1 0 1,0 0-1,0 0 1,0 0-1,0 0 0,1 0 1,-1 0-1,1 0 1,-1 0-1,1-1 0,0 1 1,0 0-1,1 0 1,-1 0-1,1-1 1,-1 1-1,1-1 0,0 1 1,0-1-1,0 0 1,0 1-1,0-1 0,0 0 1,1-1-1,-1 1 1,1 0-1,-1-1 0,1 1 1,0-1-1,-1 0 1,6 2-1,1 0 54,0-1 0,0 0 0,0 0-1,0-1 1,0 0 0,0-1 0,0 0 0,0 0 0,0-1 0,15-2 0,-14 0-31,-1-1 1,1 1-1,-1-1 0,1-1 1,-1 0-1,-1 0 1,1-1-1,-1 0 1,0 0-1,0-1 0,-1 0 1,0-1-1,0 1 1,9-15-1,-3 3 86,-2 0-1,0 0 1,-2-1 0,0-1-1,10-35 1,-16 49-58,-1 0 0,-1 0 0,1 0 0,-1 0 0,0 0 1,-1 0-1,0-1 0,0 1 0,0 0 0,-3-13 0,3 19-95,0 1 0,0 0 0,0-1 1,0 1-1,0 0 0,-1-1 0,1 1 0,0 0 0,0-1 1,0 1-1,0 0 0,0 0 0,-1-1 0,1 1 0,0 0 1,0-1-1,0 1 0,-1 0 0,1 0 0,0 0 0,0-1 0,-1 1 1,1 0-1,0 0 0,-1 0 0,1 0 0,0-1 0,-1 1 1,1 0-1,0 0 0,0 0 0,-1 0 0,1 0 0,-1 0 1,-5 10 423,-1 22-111,0 57 145,11 167-1,-1-199-343,4 80 141,3 138 507,-4-197-156,-7-105-2344,2 21-614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4:4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102 160 8336,'0'0'5194,"2"15"-4499,17 269 1737,-11-112-823,7-69-503,-9-70 303,3 65 0,-6-88-595,-2-6 148,-5-10-462,1-3-401,-1 0 0,1 0 0,-2-15 1,0 3-34,-27-123 253,-15-165 0,44 285-291,-1-3 85,0-53 0,5 71-77,0-1 0,0 1 0,0 0 0,1 0 0,1 0 0,0 0 0,0 0 1,0 1-1,9-14 0,-12 21-33,8-12 99,0 0-1,15-18 1,-19 27-83,1 0 0,-1 0 0,1 0 0,0 0 0,0 1-1,0 0 1,0 0 0,0 1 0,9-4 0,-2 2 5,-1 0 0,1 1 0,0 0 0,0 1 0,0 1 0,0 0 0,0 0 0,0 1 0,0 1 0,0 0 0,0 0 0,0 1 0,22 7 0,-31-8-8,1 0 0,-1 1 0,0-1 0,0 1 0,0 0 0,0-1 0,0 1 0,0 1-1,-1-1 1,1 0 0,-1 1 0,1-1 0,-1 1 0,0 0 0,0-1 0,0 1 0,0 0 0,-1 0 0,1 1 0,-1-1 0,0 0-1,0 0 1,0 1 0,0-1 0,0 1 0,-1-1 0,1 4 0,-1 1 15,-1-1 0,0 0 1,0 0-1,0 0 0,-1 0 0,0 0 1,-1 0-1,1 0 0,-1-1 0,0 1 1,-1-1-1,-4 7 0,-28 34 217,-49 51 0,9-12 69,56-64-215,14-17-24,1 1 1,-1 0-1,1 0 1,-6 11-1,10-14-59,0-1 0,0 0 0,0 0 1,1 0-1,-1 0 0,0 1 0,1-1 0,0 0 0,-1 1 1,1-1-1,0 0 0,0 1 0,1-1 0,-1 0 0,0 1 1,1-1-1,-1 0 0,1 0 0,0 1 0,1 1 0,1 1-3,0 1 0,0-1-1,0 0 1,1 0-1,0-1 1,0 1-1,0-1 1,7 5 0,42 29 65,-24-19-40,142 108 211,-161-119-227,-1 0-1,0 0 1,0 1-1,-1 0 1,0 0-1,10 18 1,-16-24-21,-1 0 1,1 0 0,-1 0-1,0 0 1,0 0 0,0 0-1,0 0 1,0 1 0,-1-1-1,0 0 1,1 1-1,-1-1 1,0 0 0,-1 0-1,1 1 1,-1-1 0,1 0-1,-1 1 1,0-1-1,0 0 1,0 0 0,-1 0-1,1 0 1,-1 0 0,0 0-1,0-1 1,0 1-1,0 0 1,-2 2 0,-6 4 9,0 0 0,0-1 0,0 0 0,-1-1 0,-1 1 0,1-2 0,-15 7 0,6-5 8,-1-1 0,1 0 0,-37 6 0,25-8-135,0-2 0,0-1 1,1-2-1,-1 0 0,-54-10 1,84 10 29,-1 0 0,1-1 1,0 0-1,0 1 0,0-1 0,0 0 1,0 0-1,0 0 0,0 0 0,-3-2 1,0-7-4145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1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22 3408,'0'0'13577,"-12"-3"-13444,3 0-112,0 0 29,1 1 0,-1-1 0,1 2 0,-1-1 0,0 1 1,0 0-1,0 1 0,0 0 0,0 0 0,-13 3 0,-16 9 350,-67 31-1,93-37-303,0 1 0,0 0 0,1 1 0,0 0 0,0 1 0,1 0 0,0 1 0,1 0 0,-9 12 0,16-20-66,0 1 1,0-1-1,0 1 0,1 0 1,-1 0-1,1-1 0,0 1 1,0 0-1,0 0 1,0 1-1,0-1 0,1 0 1,-1 0-1,1 0 0,0 0 1,0 1-1,0-1 1,0 0-1,1 0 0,-1 0 1,1 0-1,0 0 1,0 0-1,0 0 0,0 0 1,1 0-1,-1 0 0,1 0 1,-1 0-1,1-1 1,0 1-1,0-1 0,1 0 1,2 3-1,4 3 23,1 0 1,0-1-1,0 0 0,0-1 0,1 0 1,0-1-1,17 6 0,-21-9-23,0 1 1,-1-1-1,1-1 0,0 1 0,1-1 1,-1 0-1,0-1 0,0 0 0,0 0 1,0 0-1,11-3 0,-13 2-10,-1-1 0,0 0 0,1 1 0,-1-1 0,0-1 0,0 1 0,0-1-1,0 1 1,-1-1 0,1 0 0,-1-1 0,1 1 0,-1 0 0,0-1 0,-1 0 0,1 0 0,0 0-1,2-6 1,-1 0 8,0 1-1,-1-1 0,0 0 1,0 0-1,-1 0 1,-1 0-1,0 0 0,0 0 1,-1-19-1,-2 15 13,1-1 0,-2 1 0,0 0 0,-1 0 0,0 0 0,-8-19 0,10 30 30,1 0 0,0 0 1,0 0-1,1 0 0,-1 0 1,1 0-1,-1-6 0,1 8 400,6 29-29,11 59 22,17 108 337,-13-54-124,2 24 252,-17-115-571,0 17-304,-6-67-59,0 0-1,0 0 1,0 0-1,0 0 1,0 0-1,0 0 1,0 0 0,0 0-1,0 0 1,0-1-1,0 1 1,0 0-1,-1 0 1,1 0-1,0 0 1,0 0 0,0 0-1,0 0 1,0 0-1,0 0 1,0 0-1,0 0 1,0 0-1,0 0 1,0 0 0,0 0-1,-1 0 1,1 0-1,0 0 1,0 0-1,0 0 1,0 0-1,0 0 1,0 0 0,0 0-1,0 0 1,0 0-1,0 0 1,0 0-1,-1 0 1,1 0-1,0 0 1,0 0 0,0 0-1,0 0 1,0 0-1,0 0 1,0 0-1,0 0 1,0 0-1,0 1 1,0-1-1,0 0 1,0 0 0,0 0-1,0 0 1,-1 0-1,1 0 1,0 0-1,0 0 1,0 0-1,0 0 1,0 0 0,0 0-1,0 1 1,0-1-1,0 0 1,0 0-1,0 0 1,-4-7-452,4-3-3105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1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7528,'0'0'10834,"5"14"-10307,0-1-380,-1-5-52,-1 1 1,0-1 0,0 1 0,-1 0 0,0-1 0,-1 1-1,0 0 1,0 15 0,-26 218 2139,12-144-1482,8-56-423,-8 103 1557,9-116-1307,3-25-417,0 0 0,0 0 0,0 0 0,1 0 0,0 0 0,0 0 0,0 0 0,0 0 0,2 7-1,-2-10-151,1-1 0,-1 0 0,0 1 0,1-1 0,-1 1-1,0-1 1,1 0 0,-1 1 0,1-1 0,-1 0-1,0 1 1,1-1 0,-1 0 0,1 0 0,-1 1 0,1-1-1,-1 0 1,1 0 0,-1 0 0,1 0 0,-1 0-1,1 0 1,-1 0 0,1 0 0,0 0 0,-1 0 0,1 0-1,0 0 1,21-4 73,-11 2-39,143-34 127,-7 2-51,-107 27-87,-18 2 10,0 1 0,33 0 0,-55 4-43,0 0 1,0 0 0,0 0-1,0 0 1,1 0 0,-1 0-1,0 0 1,0 0-1,0 0 1,0 0 0,0 0-1,0 0 1,0 0 0,0 0-1,1 0 1,-1 0-1,0 0 1,0 0 0,0 0-1,0 0 1,0 0 0,0 0-1,0 0 1,0 0-1,0 0 1,1 0 0,-1 0-1,0 0 1,0 0 0,0 0-1,0 0 1,0 1-1,0-1 1,0 0 0,0 0-1,0 0 1,0 0 0,0 0-1,0 0 1,0 0-1,0 0 1,0 0 0,0 1-1,0-1 1,0 0 0,0 0-1,0 0 1,0 0-1,0 0 1,0 0 0,0 0-1,0 0 1,0 1 0,0-1-1,0 0 1,0 0-1,-6 7-598,4-6 443,1 0 1,0 0-1,-1 0 0,1 0 0,-1 0 1,0 0-1,1 0 0,-1-1 0,0 1 1,-2 0-1,-5-1-1183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1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8744,'0'0'9681,"13"-8"-9045,-5 3-529,2-1 51,0 0 0,0 0 1,0 1-1,0 0 0,1 1 1,0 0-1,0 1 1,0 0-1,17-2 0,-18 5 19,50 1 1011,-55-1-1055,-1 1 0,1 0 1,0 0-1,-1 1 0,1-1 1,-1 1-1,0 0 0,1 0 0,-1 0 1,5 5-1,27 19 1543,-35-26-1493,5 0-481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1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3 163 8936,'0'0'2825,"-1"-11"-2201,0 1-404,0 0 1,2-18-1,0 26-165,-1 0-1,1 0 1,0 0-1,0 0 1,0 0-1,1 0 1,-1 0-1,0 0 1,1 0-1,-1 1 1,1-1-1,0 1 1,0-1-1,-1 1 1,1 0-1,0-1 1,0 1-1,0 0 1,0 0-1,0 0 1,0 1-1,4-2 1,3-2 166,18-7 408,0 1-1,1 1 1,0 1 0,1 1-1,50-4 1,149 3 3757,-193 8-3432,8 4 10,-35-3-1289,-3 0-2768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2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5720,'0'0'9540,"12"-11"-8992,87-73 943,-88 76-1210,4-3 332,29-16 1,-41 25-488,1 0 0,-1 1 0,1-1 0,0 1 0,0-1 0,0 1 0,0 1 0,0-1 0,0 0 0,0 1 0,0 0 0,0 0 0,0 0 0,4 1 0,-6 0-51,0 0 1,0 0-1,-1 0 1,1 0-1,-1 1 0,1-1 1,-1 0-1,1 1 1,-1-1-1,0 1 1,0 0-1,0-1 1,1 3-1,14 26 755,-15-28-759,100 195 3116,-90-172-2931,-9-18-188,1-1-1,0 1 0,1 0 1,0-1-1,0 0 0,6 8 1,1 3 116,-10-14-173,0-1 0,0 0 0,0 0 0,0 1 0,1-1-1,-1 0 1,1 0 0,0-1 0,-1 1 0,3 2 0,-3-4-38,0 0 0,0 0 0,0 0 0,-1 0 1,1 0-1,0 0 0,0 0 0,0-1 0,-1 1 1,1 0-1,0 0 0,0-1 0,-1 1 0,1-1 1,0 1-1,0 0 0,-1-1 0,1 1 0,-1-1 1,1 0-1,1 0 0,8-13-2554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21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0 11048,'0'0'3109,"-14"7"-2665,-69 46 879,-82 67 0,120-80-277,1 3-1,2 1 0,2 1 1,-43 67-1,80-109-828,1 0 0,0 1 1,-1-1-1,1 0 0,1 1 0,-1-1 0,0 1 1,1 0-1,0-1 0,-1 7 0,17-18-1245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12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21407,'0'0'0,"0"-4"944,4 2 8,2-4 64,19-10 0,23-6-288,14 2 0,17 2-432,8 8 8,-3 8-200,-1 8-8,-15 0-88,-11 6 8,-17 0-64,-22 2-8,-22 8-40,-22 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21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0 5824,'0'0'7012,"-10"3"-6455,-4 2-322,-1 0 1,1 1-1,0 0 1,1 1-1,0 1 0,-20 14 1,14-4 47,1 1 0,0 0 0,1 2 0,1 0 0,1 1 0,1 0 0,1 1 0,-14 35 0,18-36-100,1 0-1,1 0 1,1 1 0,1 0-1,1 0 1,1 0-1,1 1 1,1-1-1,4 41 1,-1-51-117,1 1 1,0 0-1,1-1 0,0 0 0,1 1 0,1-2 1,0 1-1,0-1 0,2 0 0,-1 0 1,2-1-1,-1 0 0,1 0 0,1-1 1,0 0-1,1-1 0,-1 0 0,2-1 0,-1 0 1,1-1-1,0 0 0,1-1 0,0 0 1,0-1-1,0 0 0,0-1 0,1-1 1,-1 0-1,1-1 0,0 0 0,0-1 1,0-1-1,25-2 0,3-4-2862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22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9040,'0'0'4097,"13"8"-3425,-7-5-585,3 3 64,0 0 0,0 1 1,0-1-1,0 2 0,-1-1 0,-1 1 0,1 0 1,9 15-1,-3-3 256,-1 2 1,-1 0-1,0 0 0,-2 1 0,-1 1 1,0-1-1,8 44 0,-11-29 138,-2 1 0,-2-1-1,-1 1 1,-2 0 0,-11 74-1,8-89-146,-2 0 0,0 0 0,-2-1 0,0 1-1,-2-2 1,0 1 0,-2-2 0,0 1 0,-2-2-1,-25 32 1,31-43-156,-1 0 0,0-1 1,-17 12-1,1-7-3641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5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4312,'0'0'15793,"-2"10"-15511,-43 307 1581,41-244-1328,4-51-207,-1 0 0,-7 33 0,6-44-173,-3 9 482,5-19-623,-1-1 1,1 0 0,0 1 0,-1-1-1,1 0 1,-1 1 0,1-1-1,-1 0 1,1 0 0,0 1-1,-1-1 1,1 0 0,-1 0 0,1 0-1,-1 0 1,1 0 0,-1 0-1,1 1 1,-1-1 0,1 0-1,-1-1 1,1 1 0,-1 0-1,1 0 1,-1 0 0,1 0 0,-1 0-1,1 0 1,-1 0 0,1-1-1,-1 1 1,1 0 0,-1 0-1,1-1 1,0 1 0,-1 0 0,0-1-1,-9-5-433,-9-6-293,7 2-3215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5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10848,'0'0'1217,"10"-7"-978,-8 6-235,16-12 342,1 1 1,0 0-1,0 2 0,35-14 1,-36 18 122,-1 1 0,1 1 0,0 0 0,0 2-1,1 0 1,-1 1 0,0 0 0,1 2 0,-1 0 0,0 1 0,31 7 0,-28-2 57,-8-3-59,1 0-1,21 4 1,-31-8-421,-1 1-1,1-1 1,0 0 0,-1 0 0,1-1-1,0 1 1,0-1 0,-1 1 0,1-1-1,-1 0 1,1 0 0,-1-1 0,1 1 0,5-4-1,52-35-337,-39 27-2508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0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16 334 5720,'0'0'16293,"-3"-10"-16128,3 10-164,-3-14 318,-1 0-1,2 0 0,-2-24 1,4 37-243,10-18 274,9-7-173,-17 21-144,0 1-1,1 0 1,0 0-1,0 0 1,0 0-1,0 1 1,1-1-1,-1 1 1,1 0-1,8-5 1,-12 8-30,1-1-1,-1 1 1,0 0 0,1 0 0,-1 0-1,1 0 1,-1 0 0,1 0-1,0 0 1,-1 0 0,1 0 0,-1 0-1,1 0 1,-1 0 0,1 0 0,-1 0-1,1 0 1,-1 0 0,1 0 0,-1 1-1,1-1 1,-1 0 0,0 0-1,1 1 1,-1-1 0,1 0 0,0 1-1,9 15 55,2 22-2,-4 7-12,-5-25-12,1 0-1,7 20 1,-2-11-1,-7-21-18,0 0 1,1 0 0,0 0 0,0 0-1,1 0 1,0 0 0,8 10 0,2 1 23,-12-15-27,0-1 0,0 0 0,1 0 0,-1 0 0,1-1-1,-1 1 1,1 0 0,4 2 0,-5-4-4,-1-1 1,1 1-1,-1-1 1,1 0-1,-1 0 1,1 1-1,-1-1 1,1 0-1,-1 0 1,1 0-1,-1-1 1,1 1-1,-1 0 1,1 0-1,-1-1 1,0 1-1,1-1 0,-1 0 1,1 1-1,-1-1 1,0 0-1,1 0 1,-1 1-1,0-1 1,2-2-1,1-1 14,1 0 0,-1 0 0,-1-1 0,1 1 0,-1-1 0,1 0 0,-1 0-1,3-8 1,18-46 138,-18 42-116,26-100 221,-24 82-41,25-68 0,-30 97-190,1 0 0,-1 0-1,1 0 1,0 1-1,1-1 1,-1 1 0,1 0-1,0 0 1,0 1 0,1 0-1,0-1 1,-1 2 0,1-1-1,1 1 1,-1 0 0,0 0-1,1 0 1,-1 1 0,1 0-1,0 1 1,9-2 0,6 0 48,1 1 1,-1 1 0,0 1 0,1 2 0,29 4-1,-40-4 15,-1 1-1,20 8 0,-23-7-12,0-1-1,1-1 0,-1 1 0,0-1 0,1-1 1,9 1-1,-16-2-33,-1 0 1,1 0-1,-1 1 1,0-1-1,1 0 1,-1 0-1,1 1 0,-1-1 1,0 1-1,1-1 1,-1 1-1,0-1 1,3 3-1,-1 4-1025,-9 3-3432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0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6328,'0'0'13551,"-1"10"-13169,-15 201 2324,14-188-2491,1-17-112,1 1 0,0-1 0,0 0 0,0 0 0,0 0 0,1 0 0,2 8 0,-2-10-38,0 0 0,0 0 1,0-1-1,1 1 0,-1 0 0,1-1 1,0 1-1,0-1 0,3 4 0,-4-6-46,-1-1-1,1 1 1,0-1 0,-1 1-1,1-1 1,0 1 0,0-1-1,0 1 1,0-1 0,-1 0-1,1 1 1,0-1 0,0 0-1,0 0 1,0 0-1,0 0 1,1 0 0,0 0-1,0 0 0,0-1 0,0 1 0,0-1 0,0 0 0,0 0 0,0 0 0,0 0 0,0 0 0,3-2 1,31-27 238,48-49 1,-73 68-193,4-5 26,-10 10-25,0 0 0,1 1 0,0-1 0,0 1 0,0 1 0,8-6 0,-13 10-59,-1 0 0,1 0 0,-1 0 1,1-1-1,-1 1 0,1 0 0,-1 0 0,1 0 1,0 0-1,-1 0 0,1 0 0,-1 0 0,1 0 0,-1 0 1,1 0-1,-1 0 0,1 0 0,-1 0 0,1 1 1,-1-1-1,1 0 0,-1 0 0,1 1 0,-1-1 0,1 0 1,-1 1-1,1-1 0,10 16 113,-1 24 0,-9-39-116,1 18 28,-1 0 0,0 0 1,-1 0-1,-2 0 0,1 0 0,-2 0 0,-1-1 0,0 1 0,-11 28 1,12-40-15,0 1 0,0-1 0,-1 0 0,0 0 0,-1 0 0,1 0 0,-1-1 1,0 0-1,-1 0 0,0 0 0,0 0 0,0-1 0,0 0 0,-1-1 1,0 1-1,-14 6 0,16-9 2,-1 0-1,0 0 1,-1-1-1,1 1 1,0-1 0,0 0-1,0-1 1,-1 0-1,1 0 1,0 0 0,-1-1-1,1 0 1,0 0 0,0 0-1,0-1 1,0 0-1,0 0 1,0-1 0,1 1-1,-1-1 1,-9-7-1,11 7-1,0 0 0,0 0 0,0-1 0,0 1 0,0-1 0,1 0 0,0 0 0,0 0-1,0 0 1,0-1 0,1 1 0,-3-7 0,4 9-13,1-1 0,0 1 0,-1 0 0,1 0 0,0 0 0,0-1 0,0 1 0,0 0-1,0 0 1,1 0 0,-1 0 0,1-1 0,0 1 0,-1 0 0,1 0 0,0 0 0,0 0 0,0 0 0,0 1 0,1-1 0,-1 0 0,0 0 0,1 1 0,-1-1 0,1 1-1,0-1 1,-1 1 0,1 0 0,0 0 0,0-1 0,3 0 0,4-3 12,0 1 0,0 0 0,1 0-1,-1 1 1,1 1 0,10-3 0,64-5 80,-30 5-49,-22 2 98,47 1-1,-51 3-16,-28-1-133,0 0-1,0 0 1,0 0 0,1 0-1,-1 0 1,0 0 0,0 0 0,0 0-1,0 0 1,1-1 0,-1 1 0,0 0-1,0 0 1,0 0 0,0 0-1,0 0 1,1 0 0,-1 0 0,0 0-1,0 0 1,0 0 0,0-1 0,0 1-1,0 0 1,0 0 0,1 0-1,-1 0 1,0 0 0,0-1 0,0 1-1,0 0 1,0 0 0,0 0 0,0 0-1,0 0 1,0-1 0,0 1-1,0 0 1,0 0 0,0 0 0,0 0-1,0-1 1,0 1 0,0 0-1,0 0 1,0 0 0,0 0 0,0-1-1,0 1 1,0 0 0,-1 0 0,1 0-1,-3-6-4459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1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4312,'0'0'20090,"10"7"-19853,9 9-120,-1 1-1,0 0 1,-1 1 0,-1 1-1,-1 1 1,17 27-1,4 26 153,-4 1 0,34 112 0,-51-137-177,-3 1 0,-2 0 0,-2 1 0,-3-1 0,-1 1 0,-3 0 0,-2 1 1,-3-1-1,-1-1 0,-3 1 0,-2-1 0,-2 0 0,-2-1 0,-3-1 0,-26 55 0,0-12 373,-4-1-1,-71 102 1,88-151-376,-1-1 0,-2-2 1,-1-1-1,-2-2 0,-2-1 0,-59 41 1,92-73-456,7-7-1709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33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14568,'0'0'2807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0:5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1 5016,'0'0'9761,"-2"13"-9468,1 5-195,0-5-4,-1 1 0,0 0-1,0-1 1,-8 20 0,-64 132 1055,39-92-724,-65 157 637,80-180-886,3 1 0,2 1 1,2 0-1,-9 75 0,17-86-55,2 0 0,1 0 0,2 1 0,2-1 0,2 0 0,14 62 0,-10-69-22,52 189 448,-44-174-368,2-1 0,35 68-1,-40-97-77,0 0 0,1 0 0,1-1 0,19 17 0,-3-2 93,-8-11 51,0-1-1,2 0 1,35 22 0,-5-4 204,-54-38-422,1 1 0,0-1 0,0 1 0,-1 0 0,1 0-1,-1 0 1,0 0 0,2 4 0,0 4-3037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0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0 471 4720,'0'0'10729,"12"-8"-10381,-8 5-311,9-6 130,0-1 1,-1 0-1,0-1 0,0 0 1,11-16-1,-13 12 76,8-11 220,0 0 0,2 2 0,40-40 0,-40 45-163,-9 9-69,0 1 0,19-14 1,-25 20-156,0 1 1,-1-1 0,1 1-1,0 0 1,0 1 0,0-1-1,1 1 1,-1 0 0,0 0-1,11 0 1,-13 1-21,1 1 1,0 0-1,-1 0 0,1 0 1,-1 0-1,0 0 0,1 1 1,-1-1-1,0 1 0,0 0 1,0 0-1,0 0 0,0 0 1,0 1-1,-1-1 0,1 1 1,-1 0-1,0 0 0,1 0 1,-1 0-1,-1 0 0,1 0 1,2 7-1,4 7 120,-1 1 0,-1 0 0,5 22 0,-10-35-120,14 63 446,-10-40-310,1 0 1,1-1-1,16 38 1,-10-32-53,12 23 120,-24-53-236,1 0-1,0 1 0,1-1 0,-1 0 0,0 0 0,1 0 0,0-1 1,0 1-1,0-1 0,0 1 0,0-1 0,6 3 0,-7-4-14,0-1 0,0 1 0,0-1-1,1 0 1,-1 0 0,0 0 0,1 0 0,-1 0-1,0 0 1,0 0 0,1-1 0,-1 1 0,0-1-1,0 0 1,0 0 0,0 0 0,0 0-1,0 0 1,0 0 0,0 0 0,0-1 0,0 1-1,-1 0 1,1-1 0,-1 0 0,1 1 0,1-4-1,4-3 1,-1 0-1,1-1 0,-2 0 1,8-14-1,-5 4 7,0 0 0,-2-1 0,0 0 0,6-37 0,1-85 30,-5 36 29,-5 87-55,1 0 0,10-29 0,-2 10-7,-11 34-9,1 1 0,-1 0 0,1 0 0,0 0 0,0 0 0,0 0-1,0 1 1,1-1 0,-1 1 0,1-1 0,0 1 0,-1 0 0,1 0 0,0 0 0,0 0 0,4-1 0,-3 1 8,0 0-1,1 0 1,-1 0-1,0 1 1,1 0 0,-1 0-1,1 0 1,0 0-1,-1 1 1,1 0 0,7 0-1,6 5 47,-1 0 0,0 1 1,-1 1-1,0 1 0,18 11 0,3 1 80,-28-16-99,-4-2 1,-1 0 0,1 0-1,0 0 1,-1 1 0,0 0 0,1 0 0,-1 0 0,0 1 0,-1-1-1,1 1 1,5 6 0,-9-9 29,3-1-196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13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44 17687,'0'0'3212,"12"-8"-2576,36-22-112,-47 29-515,-1 0 1,1 1-1,0-1 0,0 1 0,0 0 0,0-1 1,0 1-1,0 0 0,0-1 0,0 1 0,0 0 0,0 0 1,0 0-1,0 0 0,0 0 0,0 0 0,0 0 0,0 0 1,0 0-1,0 0 0,0 1 0,0-1 0,0 0 0,0 1 1,-1-1-1,1 1 0,0-1 0,0 1 0,0-1 0,0 1 1,-1 0-1,1-1 0,0 1 0,0 0 0,-1-1 1,1 1-1,-1 0 0,1 0 0,-1 0 0,1 0 0,-1 0 1,1 1-1,1 2 20,1 1-21,-1 1-1,0-1 1,0 0-1,0 1 1,-1 0-1,0-1 0,0 1 1,0 0-1,-1 0 1,1-1-1,-1 1 1,-2 6-1,0 12-3,-11 36-1,11-50 1,-9 33 75,-2-1 1,-1 0-1,-2-1 0,-2-1 0,-2 0 0,-1-2 0,-31 42 1,50-77-66,-1 1-1,0-1 1,1-1 0,-1 1 0,0 0 0,-1-1 0,1 1 0,-5 2 0,-7 0-2962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0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4120,'0'0'15755,"4"12"-15559,19 84 350,-8-45 13,-14-48-504,1 0 0,-1 0 1,0 0-1,1 0 0,0 0 0,0 0 1,0 0-1,0-1 0,0 1 1,1-1-1,-1 1 0,1-1 1,3 2-1,-3-3-12,1 0 0,0 0 1,-1 0-1,1-1 0,0 1 0,-1-1 0,1 0 1,0-1-1,0 1 0,-1 0 0,1-1 0,0 0 1,-1 0-1,1 0 0,-1 0 0,1-1 0,3-1 1,9-5 106,30-20 1,-34 19-60,-2 0 0,1 0 0,-1-1 0,-1 0 0,9-12 0,19-20 400,-14 2 457,-23 40-939,1 0-1,-1 0 1,0 0 0,0 0-1,1 0 1,-1 0 0,0 0-1,0-1 1,1 1 0,-1 0-1,0 0 1,1 0 0,-1 0-1,0 1 1,0-1 0,1 0-1,-1 0 1,0 0 0,1 0-1,-1 0 1,0 0 0,0 0 0,1 0-1,-1 0 1,0 1 0,0-1-1,0 0 1,1 0 0,-1 0-1,0 1 1,0-1 0,0 0-1,1 0 1,-1 1 0,0-1-1,0 0 1,0 0 0,0 1-1,9 12 80,-8-10-45,6 8 22,-1 1 0,0 0 0,-1 0 0,0 1 0,-1-1 0,-1 1 0,0 0 0,3 25 0,-5-17 19,-1 1-1,0 0 1,-2-1 0,-7 37 0,7-49-46,0 0-1,-1 0 1,0 0-1,-1-1 1,0 1-1,-1-1 1,1 0-1,-1 0 1,-1-1-1,0 1 1,0-1-1,0-1 1,-10 9 0,13-13-29,0-1 0,0 1 0,0-1 0,0 0 0,-1 0 0,1 0 0,0-1 0,0 1 1,-1-1-1,1 1 0,0-1 0,-6-1 0,-20 4 59,24-3-67,1 1-1,0-1 0,0 0 1,-1 0-1,1 0 0,0 0 1,-1-1-1,-6-1 1,8 1-8,1 1 0,0-1 0,1 0 0,-1 1 0,0-1 1,0 0-1,0 0 0,0 0 0,1 0 0,-1-1 0,0 1 1,1 0-1,-1-1 0,1 1 0,-1-1 0,1 0 0,0 1 1,0-1-1,-1-2 0,1 3-2,0-1 0,0 1 0,1-1 1,-1 0-1,1 0 0,-1 1 0,1-1 1,0 0-1,0 0 0,0 1 0,0-1 0,0 0 1,0 0-1,0 1 0,0-1 0,1 0 0,-1 0 1,1 1-1,-1-1 0,1 0 0,0 1 0,-1-1 1,1 1-1,0-1 0,0 1 0,0-1 0,0 1 1,1 0-1,-1-1 0,0 1 0,3-2 1,11-12 18,1 0 1,1 2 0,0 0 0,1 0 0,0 2-1,0 0 1,1 2 0,24-10 0,-32 15 164,1 1 0,0 0 1,24-3-1,-14 4-3623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0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7136,'0'0'19361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0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9440,'0'0'8917,"-5"10"-8327,-15 33-11,20-42-511,-1-1 0,1 1 0,-1 0 1,1 0-1,0 0 0,-1 0 0,1 0 0,0 0 0,0 0 0,0 0 0,0 0 1,0 0-1,0 0 0,0 0 0,0 0 0,0 0 0,0 0 0,1 0 0,-1 0 1,0 0-1,1 0 0,-1 0 0,1-1 0,-1 1 0,1 0 0,-1 0 0,2 1 1,18 9 1049,-14-8-861,-4-2-197,0 0 1,0-1 0,0 1-1,0-1 1,0 1 0,0-1 0,0 0-1,0 1 1,0-1 0,0 0-1,0-1 1,0 1 0,1 0 0,-1-1-1,0 1 1,0-1 0,0 1-1,0-1 1,-1 0 0,1 0 0,0 0-1,0 0 1,0 0 0,-1 0-1,1 0 1,0-1 0,1-1 0,-3 2-38,0 1 0,1 0 0,-1 0 0,0-1 0,0 1 0,0 0 0,0 0 0,0-1 0,0 1 0,0 0 0,1 0 0,-1-1 0,0 1 0,0 0 0,0-1 0,0 1 0,0 0 0,0 0 1,0-1-1,-1 1 0,1 0 0,0 0 0,0-1 0,0 1 0,0 0 0,0-1 0,0 1 0,0 0 0,-1 0 0,1 0 0,0-1 0,0 1 0,0 0 0,0 0 0,-1 0 0,1-1 0,0 1 0,-14-5 549,12 4-526,1 1 0,-1-1 0,1 1 0,-1 0 0,0 0-1,1 0 1,-1 0 0,1 0 0,-1 0 0,0 0 0,1 1 0,-3 0 0,7 0 117,-7-2-46,-6-13-1757,-1 7-2460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0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10152,'0'0'5961,"-4"10"-5400,-1 4-366,2-8-48,0 0 1,1 0-1,0 0 0,0 0 1,-1 10-1,-1 6 5785,-5-21-5264,-1 1-563,0 0 1,0 1-1,1 1 1,-1-1-1,1 2 1,-11 5-1,-13 7 226,12-4 253,20-9-96,14-4-285,-3-2-118,1 0 1,-1 0 0,-1-1 0,1-1 0,0 0 0,-1 0 0,1-1 0,-1 0-1,-1 0 1,1-1 0,8-8 0,-10 2 133,-4 7-3878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21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4616,'0'0'11242,"10"1"-10928,62 3 260,0-4 1,1-3 0,71-12 0,-103 6-292,-34 6-215,1 1 0,-1 1 0,0-1-1,1 1 1,-1 0 0,1 1 0,9 0 0,-5 1 116,-1-1 0,1 0 1,22-4-1,16-1 663,-46 5-736,-1-1 1,1 1 0,0-1 0,-1 1 0,1-1-1,0-1 1,-1 1 0,0 0 0,1-1 0,-1 1-1,0-1 1,6-4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2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7528,'0'0'2218,"10"-6"-1656,35-17-12,-43 22-490,0 1-1,0-1 0,0 1 1,0-1-1,0 1 1,0 0-1,0-1 0,0 1 1,0 0-1,0 0 0,0 1 1,0-1-1,0 0 0,0 1 1,0-1-1,0 1 1,0 0-1,0-1 0,0 1 1,-1 0-1,1 0 0,0 0 1,-1 0-1,3 2 0,1 2 162,0 0 0,0 0 0,-1 0 0,8 12 0,-9-13-152,4 6 156,-1 1-1,-1 0 1,0 0 0,0 0 0,-1 0 0,4 19 0,9 74 1252,-5-20 34,-12-81-1225,1-1-1,0 1 1,0 0 0,0-1-1,0 1 1,0-1 0,1 1-1,-1-1 1,1 0 0,-1 0-1,3 3 1,39-117 703,-32 85-803,-6 18-145,0 0 1,0 0-1,0 0 1,1 0-1,0 1 1,13-13-1,-15 17-13,0 1 0,0-1 0,0 1-1,0 0 1,0 0 0,1 0 0,-1 0 0,1 1 0,0 0 0,0 0-1,0 0 1,0 1 0,0-1 0,0 1 0,7-1 0,-10 3-10,0-1 1,0 1 0,0-1 0,0 1 0,0 0 0,0 0-1,0-1 1,-1 1 0,1 1 0,0-1 0,-1 0-1,1 0 1,-1 1 0,1-1 0,-1 0 0,1 1 0,-1 0-1,0-1 1,0 1 0,0 0 0,0-1 0,1 4-1,3 6 76,0 0-1,5 16 0,-9-23-68,17 91 727,-17-89-525,0-6-16,4-9-10,6-3-153,0 0 0,1 0 1,0 1-1,1 1 0,0 0 1,22-12-1,24-19 22,-57 39-67,1 1 1,-1 0 0,0-1 0,1 1 0,-1 0 0,1 0 0,-1 0-1,1 0 1,-1 1 0,1-1 0,-1 1 0,1-1 0,0 1 0,-1 0-1,1 0 1,0 0 0,-1 0 0,1 1 0,0-1 0,-1 1 0,1 0-1,-1-1 1,1 1 0,-1 0 0,1 1 0,-1-1 0,1 0 0,-1 1-1,0-1 1,0 1 0,4 3 0,-1 0 23,1 0-1,-1 1 1,0 0-1,-1 0 1,1 0 0,-1 0-1,0 1 1,-1-1-1,0 1 1,4 10 0,15 73 623,-21-89-646,0 0 0,-1 0-1,1 0 1,0 0 0,0 0-1,0 0 1,-1 0 0,1 0 0,0 0-1,0-1 1,0 1 0,1 0-1,-1 0 1,0-1 0,0 1 0,0-1-1,0 1 1,1-1 0,1 1-1,21 4-3063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3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25 4816,'0'0'11194,"-12"0"-10742,-9 2-143,0 1-1,0 0 1,-25 9 0,34-8-80,-1 1 1,1 0-1,0 0 1,1 2-1,-21 13 1,28-17-155,-1 0 0,1 0 1,1 1-1,-1 0 0,0-1 1,1 1-1,0 1 0,0-1 1,0 0-1,0 1 1,1-1-1,-1 1 0,1 0 1,1 0-1,-1 0 0,1 0 1,-2 8-1,3-10-45,0 0 1,1 0-1,-1 0 1,0 1-1,1-1 1,0 0-1,0 0 1,0 0-1,0 0 0,1-1 1,-1 1-1,1 0 1,-1 0-1,1-1 1,0 1-1,0-1 0,0 0 1,0 1-1,1-1 1,-1 0-1,1 0 1,-1-1-1,1 1 1,0 0-1,-1-1 0,1 0 1,3 2-1,1-1 6,-1 1 1,1-1-1,-1 0 0,1-1 0,0 1 0,0-1 0,-1-1 0,1 1 0,0-1 0,0-1 0,11-1 0,-9 0-4,0 0 0,0-1-1,-1 0 1,1 0-1,-1-1 1,0 0 0,0-1-1,0 1 1,-1-2 0,1 1-1,-1-1 1,-1 0 0,1 0-1,7-10 1,-10 10-22,0 0 0,-1 0 0,1 0 0,-1-1 0,0 1 0,-1-1 1,0 0-1,0 0 0,0 0 0,-1 0 0,0 0 0,0 0 0,-1 0 0,0 0 1,0 0-1,-1 0 0,1 0 0,-5-14 0,4 15-6,-3-13 3,4 19-3,-1-1 0,1 0 0,0 1 0,0-1 0,0 1 0,0-1 0,-1 1 0,1-1 0,0 1 0,-1-1 0,1 1 1,0-1-1,-1 1 0,1-1 0,0 1 0,-1 0 0,1-1 0,-1 1 0,1-1 0,-1 1 0,1 0 0,-1 0 0,1-1 0,-1 1 0,-3-2 142,1 2 106,0 9-182,0 19 97,1 33 0,1-20-76,-4 91 351,13 156-1,-5-180 112,-3-72-394,14-84-4518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16:3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5016,'0'0'5312,"2"10"-4636,17 83 726,59 257 3355,-30-187-2079,-38-117-993,-6-39-897,-6-15-265,-43-126-411,36 103-103,-10-31 43,3-1 1,3 0-1,-5-66 0,17 114-22,0 1-1,1-1 1,1 1-1,3-17 1,-3 25-18,1 0 0,0 0 1,0 1-1,0-1 1,0 1-1,1 0 0,0-1 1,0 1-1,1 1 0,-1-1 1,1 0-1,9-7 0,-7 7 3,0-1-1,0 2 1,1-1-1,0 1 1,0 0-1,0 0 1,0 1-1,1 0 1,-1 0-1,1 1 1,0 0-1,0 0 1,-1 1-1,1 0 1,0 0-1,15 1 1,-6 0 25,0 2 1,0-1-1,1 2 1,20 5-1,-28-5-1,0 1-1,0-1 1,0 2 0,-1-1-1,0 1 1,0 1-1,0 0 1,10 8-1,-18-13-28,0 1 0,0-1 0,0 1 1,0 0-1,0-1 0,0 1 0,-1 0 0,1-1 0,-1 1 0,1 0 0,-1 0 0,0-1 0,1 1 0,-1 0 0,0 0 0,0 0 0,0 0 0,-1-1 0,1 1 0,0 0 1,-1 0-1,1 0 0,-1-1 0,0 3 0,-2 4 17,-1 1 0,1-1 0,-8 11 0,-2 1 34,0-1 0,-2 0 0,0-1 0,-34 30 0,-82 54 528,122-96-410,9-6-166,0 0-1,0 0 0,0 0 0,0 0 0,0 0 1,0 0-1,0 0 0,0 0 0,0 0 1,0 0-1,0 1 0,0-1 0,0 0 0,0 0 1,0 0-1,0 0 0,0 0 0,0 0 1,0 0-1,0 0 0,0 0 0,0 0 0,0 0 1,15-1 75,4 1-53,0 1 0,-1 0 0,1 2 1,-1 0-1,0 1 0,0 0 0,0 2 0,0 0 0,-1 1 1,0 1-1,-1 1 0,31 20 0,-24-12-7,0 0-1,23 25 1,-40-36-28,-1 0-1,1 0 1,-2 1 0,1-1 0,-1 1 0,0 0-1,0 0 1,-1 0 0,0 1 0,0-1 0,0 1-1,2 14 1,-5-18 3,0-1 0,0 1 0,0-1 0,0 1 0,0 0 0,-1-1 0,1 1 0,-1-1 0,0 1 0,0-1 0,0 1 0,-1-1 0,1 0 0,-1 0 0,0 1 0,-2 3 0,0-3 12,0 0 1,0-1-1,0 1 0,0-1 1,0 1-1,-1-1 0,1-1 1,-1 1-1,-10 4 1,2-3 19,-1 0 1,0 0-1,0-1 0,0-1 1,-1-1-1,1 0 1,-19-1-1,11-1-62,0-1 0,0-2 1,0 0-1,1-1 0,0-1 0,0-1 0,0-1 0,0-1 0,-18-12 0,24 12-939,1 0-1,0-2 1,-22-20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2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4312,'0'0'8848,"13"1"-8330,5-1-315,-1 1 1,1-2-1,-1-1 0,30-5 0,51-14 789,131-11 0,103 10 449,-283 20-1239,4-2 248,0-2-1,53-12 1,-86 6-87,-19 11-316,1 0-1,-1 0 1,0 0 0,0 0-1,0 1 1,1-1-1,-1 0 1,0 1-1,1-1 1,-1 1-1,0-1 1,1 1-1,-1 0 1,1-1-1,2 1 1,-19 3-2598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2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7024,'0'0'3756,"11"0"-3256,32 2 17,-41-2-470,-1 0 0,1 1-1,-1-1 1,1 1 0,-1-1 0,1 1 0,-1 0-1,1 0 1,-1 0 0,0 0 0,1 0 0,-1 0 0,0 0-1,0 0 1,0 0 0,1 1 0,-2-1 0,1 0-1,0 1 1,1 1 0,8 30 584,-9-28-498,5 39 1041,-2 0 0,-2 81 0,-2-78 303,3-31-132,-2-16-1320,-1 0-1,0 0 1,0 1 0,1-1-1,-1 0 1,0 0-1,1-1 1,-1 1 0,0 0-1,0 0 1,1 0 0,-1 0-1,0 0 1,1 0 0,-1 0-1,0 0 1,0-1-1,1 1 1,-1 0 0,0 0-1,0 0 1,0 0 0,1-1-1,-1 1 1,0 0-1,0 0 1,0-1 0,0 1-1,1 0 1,-1-1 0,18-31 455,-14 24-438,24-48 206,-22 42-201,1-1-1,0 2 1,1-1-1,0 1 1,1 0-1,0 1 1,1 0-1,17-15 1,-17 18-4,4-4 8,0 2 1,1-1-1,0 2 0,0 0 0,22-10 0,-36 20-33,0-1-1,0 1 1,0 0-1,0-1 1,0 1-1,1 0 1,-1 0-1,0 0 1,0 0-1,0 0 1,0 0-1,0 0 1,0 0-1,0 0 1,1 0-1,-1 0 0,0 1 1,0-1-1,0 1 1,0-1-1,0 1 1,0-1-1,1 2 1,0-1 4,-1 0 1,0 1-1,0 0 1,1-1-1,-1 1 1,0 0-1,0-1 1,0 1-1,-1 0 0,1 0 1,0 0-1,0 2 1,1 7 84,0-1 0,-1 1 0,-1 19 1,0-27-74,-6 69 1105,26-79-619,-2-7-428,25-22 0,-32 25-85,0 1 1,1 0 0,1 1 0,-1 1-1,23-12 1,-27 16-1,0 1 0,0 0 0,0 0 0,0 0 1,1 1-1,14-1 0,-21 3 4,0 0 0,0 0 0,0 0 0,0 0 0,0 1 0,0-1 0,0 1 0,0 0 0,0-1 0,0 1 0,0 0 0,0 0 0,0 0 0,-1 0 1,1 0-1,0 1 0,-1-1 0,1 0 0,-1 1 0,1 0 0,-1-1 0,0 1 0,0 0 0,1-1 0,-1 1 0,-1 0 0,1 0 0,0 0 0,0 0 0,-1 0 0,1 0 0,-1 0 1,1 3-1,1 8 111,-1 0 1,-1 1 0,0-1-1,0 1 1,-2-1 0,1 0-1,-2 1 1,-6 21 0,-3-10-200,6-15-3661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13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16072,'0'0'4799,"83"-17"-4423,-43 23 0,3 7-192,5-1 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4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4720,'0'0'13738,"12"7"-13490,0 1-161,-8-5-56,1 0-1,-1 0 1,1 0 0,-1-1-1,1 0 1,0 0 0,0 0-1,0 0 1,0-1-1,0 0 1,1 0 0,5 0-1,27 1 343,51-4 0,-15 0 139,229-21 1110,-167 8-1075,-125 15-473,0 0-1,0 0 1,13 3 0,-8-1 43,17-2 730,-33 0-610,-5-5-539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4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6520,'0'0'9554,"7"11"-8978,-5-9-548,9 15 295,-1 0 0,0 0 1,-1 1-1,12 36 0,-14-23 186,-2 1 0,-1-1-1,-1 1 1,-2 0 0,-1 0 0,-1 1 0,-2-1-1,-2-1 1,-11 46 0,4-24 1536,13-58-5146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5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271 122 5624,'0'0'12850,"-11"4"-12387,8-4-460,-12 4 315,-1 1-1,1 0 0,0 1 1,0 0-1,1 1 1,-19 13-1,6 1 216,19-16-330,0 1-1,0 0 0,0 1 0,0 0 0,1 0 0,1 1 0,-1 0 0,1 0 0,0 0 0,1 1 1,-6 12-1,7-10-25,0 0 0,1 0 0,-4 21 0,7-28-135,0 0 0,-1 0 0,2 0 0,-1 0 0,0-1 0,1 1 1,0 0-1,0 0 0,0 0 0,0-1 0,0 1 0,1-1 0,0 1 0,-1-1 0,4 5 0,0-2 19,0 0 1,-1 0-1,2 0 0,-1-1 1,1 0-1,0 0 0,9 6 0,-10-9-35,-1 0-1,0 0 0,1 0 0,0 0 0,-1-1 0,1 0 1,0 0-1,0 0 0,0-1 0,-1 0 0,1 1 0,0-2 0,6 0 1,3-1 13,0-1 1,0 0-1,0-1 1,-1-1-1,0 0 1,0-1-1,0 0 1,19-14 0,-8 3 29,-2-1 0,0-1 1,25-27-1,-42 41-39,0-1 0,-1 0 1,1-1-1,-1 1 0,-1 0 0,1-1 0,-1 0 1,5-14-1,-5 16 61,-3 5-87,0 0 0,0 0 0,0 0 0,0-1 1,0 1-1,1 0 0,-1 0 0,0 0 0,0 0 0,0-1 0,0 1 0,0 0 1,0 0-1,0 0 0,0-1 0,0 1 0,0 0 0,0 0 0,0 0 0,0 0 0,0-1 1,0 1-1,0 0 0,0 0 0,0 0 0,0-1 0,0 1 0,0 0 0,0 0 1,0 0-1,-1 0 0,1-1 0,0 1 0,0 0 0,0 0 0,0 0 0,0 0 0,0 0 1,-1-1-1,1 1 0,12 73 637,-9-61-609,1-1 1,0-1-1,1 1 0,0-1 1,1 1-1,7 9 0,-10-16-18,0 0 0,0 0 0,0 0 0,1-1 0,0 1 1,-1-1-1,1 0 0,0 0 0,1 0 0,-1 0 0,1-1 0,-1 0 0,1 0 0,-1 0 0,1 0 0,7 0 0,-2 0 39,0-1 0,1 0 0,-1-1 0,1 0 0,19-3 0,-26 2-39,0 0 0,0 0 0,0-1 0,-1 1 0,1-1 0,-1 1 0,1-1 0,-1 0 0,1-1 0,-1 1 0,0 0 0,0-1 0,0 0 0,-1 0 0,1 0 0,-1 0 0,1 0 0,3-7 0,-1 0 2,-1 0-1,0 0 0,-1 0 0,0-1 0,0 0 0,-1 1 0,0-1 0,-1 0 0,0 0 0,-1 0 0,0 0 0,-3-15 1,-3-8 64,-2 0 1,-19-51-1,10 34 85,16 47-149,0 1-1,-1 0 0,1 0 1,-1 0-1,0 0 1,0 0-1,-4-5 1,-4-5 25,6 4-15,-1 2-201,-5 13-484,10-6 536,-1 1-1,1 0 0,0-1 1,0 1-1,-1 0 0,1-1 1,0 1-1,0-1 0,0 1 1,0 0-1,0-1 0,0 1 1,0 0-1,0-1 0,0 1 0,0 0 1,0-1-1,0 1 0,1 0 1,-1 0-1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5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 6016,'0'0'9280,"-12"4"-8618,-95 30 1285,95-29-1536,1 0 1,0 1-1,-18 12 0,-16 9 694,39-25-905,1 1 0,0 0 0,0 0 0,0 1 0,1 0 0,-1 0 0,1 0 0,0 0 0,-6 9 0,9-12-150,-1 1 1,1-1-1,0 1 1,1 0-1,-1-1 0,0 1 1,0 0-1,1 0 0,-1 0 1,1 0-1,0 0 0,-1 0 1,1-1-1,0 1 0,0 0 1,0 0-1,0 0 0,1 0 1,-1 0-1,0 0 0,1 0 1,-1 0-1,1-1 0,0 1 1,0 0-1,0 0 1,0-1-1,0 1 0,0 0 1,0-1-1,0 1 0,3 1 1,5 6 41,2 0 0,-1 0 0,1-1 0,0-1 1,1 0-1,-1 0 0,2-1 0,-1-1 1,20 7-1,0-4 151,1-2 0,54 5 1,-79-11-158,-1 0 1,0-1 0,0 0-1,1 0 1,-1-1 0,0 0-1,9-4 1,-13 5-83,-3 1-10,1-1 0,-1 1 0,1-1 0,-1 0 0,0 0 0,1 1 0,-1-1 0,0 0 0,1 1 0,-1-1 0,0 0 0,0 0 0,0 0 0,0 1 0,0-1 0,0 0 0,0 0 0,0 1 0,0-1 0,0 0 1,0 0-1,-1 1 0,1-1 0,0 0 0,-1 0 0,1 0 0,-2-7-81,0-13-3344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5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8032,'0'0'9847,"10"-1"-9343,-3 0-402,0 0 52,1 0 1,0 0 0,-1 1 0,1 0 0,0 0-1,0 1 1,-1 0 0,1 0 0,9 4 0,-15-5-108,-1 1 1,0 0 0,1-1 0,-1 1-1,0 0 1,0 0 0,1 0-1,-1 0 1,0 0 0,0 0-1,0 0 1,-1 1 0,1-1 0,0 0-1,0 0 1,-1 1 0,1-1-1,0 1 1,-1-1 0,1 0-1,-1 1 1,0-1 0,0 1 0,1-1-1,-1 1 1,0-1 0,0 1-1,0-1 1,-1 1 0,1-1-1,0 1 1,0-1 0,-1 1 0,1-1-1,-1 1 1,1-1 0,-1 0-1,0 1 1,0 0 0,-4 8 110,-1-1-1,0 0 1,0 0 0,-8 8 0,11-12-63,-7 6 79,5-6-2,0 1 0,1-1-1,0 1 1,0 0 0,-5 9 0,9-14-143,-1 1-1,1-1 0,-1 1 1,1-1-1,0 0 0,-1 1 1,1-1-1,0 1 0,0-1 1,0 1-1,0-1 0,0 1 0,0-1 1,1 1-1,-1-1 0,0 1 1,1-1-1,-1 1 0,1-1 1,0 0-1,-1 1 0,1-1 1,0 0-1,0 0 0,0 1 1,0-1-1,0 0 0,0 0 1,0 0-1,0 0 0,2 1 1,11 6 64,-1-1 1,1 0-1,0-2 0,1 1 1,0-2-1,-1 0 1,17 3-1,-1-1 102,-4-2 12,-21-4-142,-1 0 0,1 1 1,-1 0-1,0-1 0,1 2 0,4 1 0,-9-3-59,0 0 0,0 0 0,0 0 0,1 0 0,-1 0 0,0 1 0,0-1-1,0 0 1,0 0 0,1 0 0,-1 0 0,0 0 0,0 0 0,0 0 0,0 0 0,1 0 0,-1 1 0,0-1 0,0 0 0,0 0 0,1 0 0,-1 0 0,0 0 0,0 0 0,0 0 0,1 0 0,-1-1 0,0 1-1,0 0 1,0 0 0,0 0 0,1 0 0,-1 0 0,0 0 0,0 0 0,0 0 0,0 0 0,1 0 0,-1-1 0,0 1 0,0 0 0,0 0 0,0 0 0,0 0 0,0 0 0,1-1 0,-1 1 0,0 0 0,0 0 0,-1-2 118,1 7-161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5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0 434 4120,'0'0'8353,"8"-11"-7718,0-1-447,-3 4-56,0 0 0,1 1 0,0-1 0,0 1 0,1 1 0,-1-1 0,12-7 0,16-12 673,-17 12-407,1 1-1,0 0 0,1 2 0,1 0 1,21-9-1,76-11 2575,-116 31-2930,0 0 0,0 0 1,1-1-1,-1 1 0,0 0 0,0 0 1,1 1-1,-1-1 0,0 0 1,0 0-1,0 0 0,1 1 0,-1-1 1,0 1-1,0-1 0,0 1 1,0-1-1,0 1 0,1 0 0,-1 0 1,0-1-1,-1 1 0,1 0 1,0 0-1,0 0 0,0 0 0,0 0 1,-1 0-1,1 0 0,-1 0 1,1 0-1,-1 1 0,1-1 0,-1 0 1,1 2-1,1 5 83,0 1-1,0-1 1,-1 1 0,0 9 0,0-6-10,2 21 129,0 7 396,16 75 0,-16-107-566,-1 0 1,1-1-1,1 0 1,0 1-1,0-1 1,0-1-1,1 1 1,0-1-1,0 1 0,8 6 1,-2-3 57,0 0 0,1-1 1,0-1-1,22 12 0,-29-17-82,0-1 0,1 0 0,-1-1 1,1 1-1,-1-1 0,1 0 0,-1 0 0,1-1 1,0 0-1,-1 0 0,1 0 0,0 0 0,-1-1 1,1 0-1,8-3 0,-6 1-5,1 0 0,0-1 0,-1 1 0,0-2 0,0 1 0,0-1 0,-1-1 0,14-11 0,-13 8-18,0-1-1,0 0 1,-1-1 0,0 1 0,-1-1 0,0 0-1,-1-1 1,0 0 0,-1 0 0,0 0 0,-1 0-1,3-19 1,0-16 75,-2-92-1,-4 121-81,-1-32 133,-9-59 1,12 85-45,1 5 38,-2 18-140,-1 1 0,0-1 0,0 1 0,1-1 0,-1 0 0,0 1 0,1-1 0,-1 1 0,0 0 0,1-1 0,-1 1 0,1-1 0,-1 1 0,0 0 0,1-1 0,-1 1 0,1 0 0,0-1 0,-1 1 0,1 0 0,-1 0 0,1-1 0,-1 1-1,1 0 1,0 0 0,-1 0 0,1 0 0,-1 0 0,1 0 0,-1 0 0,1 0 0,0 0 0,-1 0 0,2 1 0,25 3 84,-5 3-38,1 1 0,-2 2 0,31 16 0,-16-7 50,-18-11 65,-1 1 0,0 1 0,0 1 0,25 21 0,-41-31-162,0-1 0,-1 1 0,1 0 0,-1-1 0,1 1 0,-1-1 0,0 1 0,1 0 0,-1 0 0,1-1 0,-1 1 0,0 0 0,0-1 0,1 1 0,-1 0 0,0 0 0,0-1 0,0 1 0,0 0 0,0 0 0,0 0 0,0-1 0,0 1 0,0 0 0,0 0 0,-1-1 0,1 1 0,0 0 0,-1 0 0,1-1 0,0 1 0,-1 0 0,1-1 0,0 1 0,-1 0 0,1-1 0,-1 1 0,0-1 0,1 1 0,-1-1 0,1 1 0,-1-1 0,-1 1 0,-11 5-4315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1:5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6224,'0'0'9257,"-1"11"-8546,-1 29 570,4 52 1,-1-87-1046,-1 1-1,1-1 0,0 0 0,1 1 0,-1-1 0,1 0 0,4 7 0,-6-10-169,1-1-1,0 1 1,0-1-1,1 0 1,-1 1-1,0-1 1,0 0-1,1 0 1,-1 0-1,0 0 1,1 0 0,-1 0-1,1-1 1,0 1-1,-1 0 1,1-1-1,-1 1 1,1-1-1,0 1 1,-1-1-1,1 0 1,0 0-1,0 0 1,-1 0 0,1 0-1,0 0 1,0 0-1,2-1 1,1-1 0,1 0 1,0 0 0,0-1 0,-1 0-1,1 0 1,-1 0 0,0 0-1,0-1 1,0 0 0,0 0 0,6-8-1,-1 1 80,0-1-1,0 0 1,11-21-1,-16 25-63,-1 0 92,1 0 1,0 0-1,0 0 0,7-7 1,-11 15-164,-1 0 0,0 0 0,0-1 0,0 1 0,1 0 0,-1 0 0,0 0 0,0 0 0,0 0 0,1 0 0,-1 0 0,0 0 0,0 0 0,1 0 0,-1 0 1,0 0-1,0 0 0,0 0 0,1 0 0,-1 0 0,0 0 0,0 0 0,1 1 0,-1-1 0,0 0 0,0 0 0,0 0 0,0 0 0,1 0 0,-1 0 0,0 1 0,0-1 0,0 0 1,0 0-1,1 0 0,-1 0 0,0 1 0,0-1 0,0 0 0,0 0 0,0 0 0,0 1 0,0-1 0,0 0 0,0 0 0,0 1 0,5 11 140,-5-12-124,6 20 58,-1 0 0,-2 0 1,0 1-1,-1-1 0,-1 1 0,-1-1 0,-2 23 1,-5 18 132,-17 63 1,-7 3 60,24-103-145,-1-1 1,-1 0-1,-16 27 1,24-47-113,0-1 0,-1 1 1,1-1-1,-1 0 0,0 0 0,0 0 0,0 0 1,0 0-1,0 0 0,0 0 0,0-1 1,0 1-1,-1-1 0,1 0 0,0 1 1,-1-1-1,0 0 0,1 0 0,-5 0 1,4-1-9,0 0 0,0 0 0,0 0 0,0-1 0,1 1 0,-1-1 0,0 1 0,1-1 0,-1 0 1,0 0-1,1-1 0,-1 1 0,1-1 0,-1 1 0,1-1 0,0 1 0,0-1 0,0 0 0,-3-4 0,-2-2-12,0-1 0,1 0 0,0 0 0,0-1 0,1 0 0,1 0 0,-1 0 0,2 0 0,-1-1 0,1 0 0,1 1 0,0-1 0,-1-20 0,4 27-11,-1 0-1,1 0 1,0-1-1,0 1 0,0 0 1,0 0-1,1 1 1,0-1-1,-1 0 0,1 0 1,1 1-1,-1-1 1,1 1-1,-1 0 0,1 0 1,0 0-1,0 0 1,0 0-1,0 1 0,1-1 1,-1 1-1,5-2 1,4-3 2,0 1 0,0 1 0,1 0 1,0 1-1,20-5 0,2 4 48,1 1 0,51 1 0,-7 1 76,-75 1-109,1 1 1,-1 0-1,1 0 0,0 0 0,-1 1 0,1-1 1,-1 1-1,0 1 0,1-1 0,-1 1 1,6 2-1,-10-3-137,0 1 1,0-1 0,-1 1-1,1 0 1,0-1 0,0 1-1,-1-1 1,1 1 0,-1 0-1,0-1 1,1 1 0,-1 2-1,1 0-2781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0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5824,'0'0'15510,"3"10"-15155,-1-4-273,-2-4-61,1 1-1,-1-1 0,0 0 0,1 0 0,0 0 0,-1-1 1,1 1-1,0 0 0,0 0 0,0 0 0,0 0 1,0-1-1,0 1 0,1 0 0,-1-1 0,0 1 0,1-1 1,0 0-1,-1 1 0,1-1 0,0 0 0,-1 0 0,1 0 1,0 0-1,0 0 0,0-1 0,0 1 0,0 0 0,2-1 1,306 29 2475,-265-21-2218,-28-4-120,0-2 0,27 2 0,23 0 507,-61-4-591,-3 1 16,0-1 0,-1 0 0,1 0 0,-1 0 0,1-1 0,-1 1 0,1 0 0,-1-1 0,5-1 1,-7 2-101,0 0 1,0-1 0,1 1 0,-1 0 0,0 0-1,0 0 1,0 0 0,0-1 0,1 1 0,-1 0-1,0 0 1,0-1 0,0 1 0,0 0 0,0 0-1,0 0 1,0-1 0,1 1 0,-1 0 0,0 0-1,0-1 1,0 1 0,0 0 0,0 0 0,0-1-1,0 1 1,0 0 0,0 0 0,-1-1 0,1 1-1,0 0 1,0 0 0,0-1 0,0 1 0,0 0-1,0 0 1,0 0 0,-1-1 0,1 1 0,0 0-1,0 0 1,0 0 0,0-1 0,-1 1 0,1 0-1,-8-5-4244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0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4720,'0'0'16838,"10"-3"-16549,7-2-100,-1 1-1,1 1 0,20-1 1,147 9 1147,-70 1-712,-70-5-160,-1 2 1,1 2 0,56 13-1,-92-16-350,-6-2-78,-1 1 0,0-1 0,0 0 0,0 0 1,0 0-1,0 1 0,0-1 0,0 0 0,0 1 0,0-1 0,0 1 1,0-1-1,0 1 0,0 0 0,1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3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6128,'0'0'15234,"12"1"-15109,1 0-90,6 1 34,1-1 1,28-2-1,94-19 225,-89 11-91,94-4 1,-32 9 811,-108 7-515,-5-2-702,-4-5-2800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5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1190 8744,'0'0'10201,"12"-7"-9740,6-3-191,-1-2 1,-1 1-1,0-2 1,20-20-1,-12 8 155,-2-2 1,0 0-1,-2-2 0,-1 0 1,-2-1-1,18-41 0,11-61 1058,3-6 890,-45 129-1999,14-30 710,-18 39-1045,0-1 0,1 0 0,-1 0 0,1 1 0,-1-1 0,1 0 1,-1 0-1,1 1 0,-1-1 0,1 0 0,0 1 0,-1-1 0,1 1 0,0-1 0,-1 1 0,1-1 1,0 1-1,0 0 0,0-1 0,-1 1 0,1 0 0,0 0 0,0-1 0,0 1 0,0 0 0,0 0 1,-1 0-1,1 0 0,0 0 0,0 0 0,0 0 0,0 1 0,0-1 0,0 0 0,-1 0 0,1 1 1,0-1-1,1 1 0,0 1 4,0 1 1,0 0 0,-1 0-1,1-1 1,-1 1-1,1 0 1,-1 1 0,0-1-1,0 0 1,0 0 0,0 0-1,-1 1 1,1 4-1,1 5 37,3 15 43,-2-1 0,-1 1-1,0 1 1,-3-1 0,0 0-1,-2 0 1,-1 0 0,-1-1-1,-14 46 1,18-69-115,-1 0 0,1 0 0,-1 0 0,1-1 0,-1 1 0,0 0 0,-1-1 0,1 0 0,-1 1 0,1-1 1,-1 0-1,0 0 0,0-1 0,0 1 0,-1 0 0,1-1 0,-1 0 0,1 0 0,-1 0 0,0 0 0,-5 1 0,4-2-2,-1 0 0,1 0 0,-1-1 0,0 0 0,1 0 0,-1 0 0,0-1 1,1 0-1,-1 0 0,1 0 0,-1-1 0,1 0 0,0 0 0,-10-5 0,-4-5-6,1 0 0,0-2 0,-29-28 0,35 31 0,0-2 0,12 12 0,0 1 0,0 0 0,0 0 0,0 0 0,0 0 0,0 0 0,-1 0 0,1 0 0,0 0 0,0 0 0,0-1 0,0 1 0,0 0 0,0 0 0,0 0 0,0 0 0,0 0 0,0 0 0,0 0 0,0 0 0,0-1 0,1 1 0,-1 0 0,0 0 0,0 0 0,0 0 0,0 0 0,0 0 0,0 0 0,0 0 0,0 0 0,0 0 0,0-1 0,0 1 0,0 0 0,0 0 0,0 0 0,1 0 0,-1 0 0,0 0 0,0 0 0,0 0 0,0 0 0,0 0 0,0 0 0,0 0 0,0 0 0,0 0 0,1 0 0,-1 0 0,0 0 0,0 0 0,0 0 0,0 0 0,0 0 0,0 0 0,0 0 0,0 0 0,1 0 0,-1 0 0,27 9 0,-21-7 0,8 2 0,0 0 0,0-1 0,1 0 0,0-2 0,-1 1 0,1-2 0,0 0 0,23-3 0,13-5 0,57-16 0,-29 6 0,-76 17 0,0 0 0,1 1 0,-1 0 0,1 0 0,-1 0 0,1 0 0,-1 0 0,1 1 0,-1 0 0,0-1 0,1 1 0,-1 1 0,0-1 0,0 0 0,0 1 0,0-1 0,0 1 0,0 0 0,0 0 0,0 0 0,-1 1 0,1-1 0,-1 1 0,0-1 0,1 1 0,-1 0 0,0-1 0,-1 1 0,4 6 0,1 4 0,-1 1 0,0 0 0,0 0 0,-1 0 0,3 24 0,-2 6 0,-2 0 0,-2 54 0,-13 87 0,10-164 0,-7 55 0,5-94 0,4-73 0,7-201 0,-3 252 0,1-1 0,3 2 0,1-1 0,2 1 0,19-47 0,-22 70 0,1-1 0,0 1 0,1 1 0,0 0 0,2 0 0,-1 1 0,2 1 0,0 0 0,1 1 0,0 0 0,0 1 0,1 0 0,25-12 0,-37 21 0,1 0 0,-1 1 0,0-1 0,1 1 0,-1 0 0,1 0 0,0 0 0,-1 0 0,1 1 0,-1-1 0,1 1 0,0 0 0,0 0 0,-1 1 0,1-1 0,0 1 0,-1-1 0,1 1 0,-1 0 0,1 1 0,5 2 0,-5-1 0,0 0 0,0 0 0,-1 0 0,0 0 0,0 0 0,0 1 0,0 0 0,0 0 0,0 0 0,-1 0 0,0 0 0,0 0 0,0 0 0,0 1 0,-1-1 0,0 1 0,1 5 0,-1-3 0,0 1 0,0-1 0,0 1 0,-1-1 0,-1 1 0,1-1 0,-1 0 0,-1 1 0,1-1 0,-1 0 0,0 0 0,-4 8 0,1-4 0,0-1 0,-1-1 0,0 1 0,0-1 0,-1 0 0,-1-1 0,-13 13 0,10-11 0,0-1 0,-1 0 0,0-1 0,-1 0 0,0-1 0,0 0 0,0-1 0,-1-1 0,0 0 0,0-1 0,0 0 0,-26 2 0,17-5 0,1-1 0,0-1 0,-28-5 0,35 1 0,15 5 0,0 0 0,0 0 0,0 0 0,0 0 0,0 0 0,0-1 0,0 1 0,0 0 0,0 0 0,-1 0 0,1 0 0,0 0 0,0 0 0,0-1 0,0 1 0,0 0 0,0 0 0,0 0 0,0 0 0,0 0 0,0-1 0,0 1 0,0 0 0,1 0 0,-1 0 0,0 0 0,0 0 0,0 0 0,0-1 0,0 1 0,0 0 0,0 0 0,0 0 0,0 0 0,0 0 0,0 0 0,1 0 0,-1-1 0,0 1 0,0 0 0,0 0 0,0 0 0,0 0 0,0 0 0,0 0 0,1 0 0,2-1 0,-1-1 0,1 1 0,0 0 0,0 0 0,0 1 0,0-1 0,3 0 0,88-8 0,241-38 0,94-65 0,-411 106 0,6-2 0,33-15 0,-77 24 0,2 5 0,0 1 0,0 1 0,1 1 0,0 1 0,1 0 0,0 1 0,1 1 0,0 0 0,1 1 0,0 0 0,1 2 0,0-1 0,1 2 0,1-1 0,1 2 0,0-1 0,-9 23 0,17-33 0,0-1 0,1 0 0,-1 1 0,1-1 0,1 0 0,-1 1 0,1-1 0,0 7 0,0-11 0,0 0 0,0 0 0,1 0 0,-1 0 0,0 0 0,0 0 0,0 0 0,1 0 0,-1 0 0,1 0 0,-1-1 0,1 1 0,-1 0 0,1 0 0,-1 0 0,1-1 0,0 1 0,-1 0 0,1-1 0,0 1 0,0 0 0,1-1 0,-1 1 0,0-1 0,1 0 0,-1 0 0,0 0 0,1 0 0,-1 0 0,0 0 0,1-1 0,-1 1 0,0 0 0,0-1 0,1 1 0,-1-1 0,0 1 0,0-1 0,1 0 0,-1 1 0,0-1 0,1-1 0,11-8 0,-1 0 0,0-1 0,-1 0 0,-1-1 0,18-25 0,9-9 0,-37 46 0,0-1 0,1 0 0,-1 1 0,1-1 0,-1 1 0,1-1 0,0 1 0,-1-1 0,1 1 0,-1-1 0,1 1 0,0 0 0,0-1 0,-1 1 0,1 0 0,0-1 0,-1 1 0,1 0 0,0 0 0,0 0 0,-1 0 0,1 0 0,0 0 0,0 0 0,0 0 0,-1 0 0,1 0 0,0 0 0,0 0 0,-1 1 0,1-1 0,0 0 0,-1 0 0,1 1 0,0-1 0,-1 1 0,2 0 0,2 2 0,-1 1 0,0-1 0,0 1 0,0 0 0,3 5 0,5 6 0,-6-9 0,1-1 0,0 0 0,0 0 0,0 0 0,1-1 0,0 0 0,-1 0 0,1 0 0,1-1 0,-1 0 0,1-1 0,-1 0 0,1 0 0,0 0 0,-1-1 0,16 1 0,-10-3 0,0 0 0,0-1 0,0 0 0,0-1 0,0 0 0,-1-1 0,0 0 0,0-1 0,19-10 0,10-9 0,-1-1 0,-1-2 0,-2-2 0,0-1 0,-3-2 0,43-49 0,-42 39 0,-2-3 0,-2 0 0,-2-2 0,-2-2 0,24-58 0,-40 80 0,45-119 0,-50 129 0,-1-1 0,-1 0 0,-1 0 0,-1 0 0,0 0 0,-1-24 0,-1 41 0,0 1 0,0-1 0,0 0 0,0 1 0,0-1 0,0 0 0,0 1 0,0-1 0,0 0 0,0 1 0,0-1 0,-1 0 0,1 1 0,0-1 0,0 1 0,-1-1 0,1 0 0,0 1 0,-1-1 0,1 1 0,-1-1 0,1 1 0,0-1 0,-1 1 0,1-1 0,-1 1 0,0-1 0,1 1 0,-1 0 0,1-1 0,-1 1 0,0 0 0,1 0 0,-1-1 0,1 1 0,-1 0 0,0 0 0,1 0 0,-1 0 0,0 0 0,1 0 0,-1 0 0,0 0 0,0 0 0,1 0 0,-1 0 0,1 0 0,-1 0 0,0 1 0,1-1 0,-1 0 0,-1 1 0,-2 1 0,1 0 0,-1 0 0,0 1 0,1 0 0,-1-1 0,1 1 0,-3 4 0,-14 17 0,1 1 0,1 2 0,2-1 0,0 2 0,2 0 0,1 1 0,2 0 0,0 1 0,2 0 0,-7 45 0,5-10 0,4 0 0,2 0 0,4 0 0,6 68 0,-2-103 0,1-1 0,1-1 0,2 1 0,18 49 0,-24-75 0,0 0 0,0-1 0,0 1 0,1-1 0,-1 1 0,1-1 0,-1 1 0,1-1 0,0 0 0,0 0 0,0 0 0,0 0 0,0 0 0,0 0 0,0-1 0,1 1 0,-1-1 0,1 0 0,-1 1 0,1-1 0,0 0 0,3 0 0,-2 0 0,0-1 0,0 0 0,0 0 0,0-1 0,0 1 0,0-1 0,0 0 0,0 0 0,0 0 0,0-1 0,0 1 0,0-1 0,-1 0 0,7-4 0,16-13 0,0-2 0,-1 0 0,-2-2 0,0 0 0,25-35 0,-16 21 0,47-45 0,-78 81 0,-1 0 0,1 0 0,0 0 0,0 1 0,0-1 0,0 0 0,-1 0 0,1 1 0,0-1 0,0 1 0,1-1 0,-1 1 0,0-1 0,0 1 0,0-1 0,0 1 0,0 0 0,0 0 0,1 0 0,-1 0 0,1 0 0,-1 0 0,0 1 0,-1 0 0,1 0 0,0 0 0,-1 0 0,1 0 0,-1 0 0,1 0 0,-1 0 0,0 0 0,1 0 0,-1 1 0,0-1 0,0 0 0,0 0 0,0 0 0,0 0 0,0 0 0,0 1 0,0 0 0,1 21 0,2 0 0,10 43 0,-11-58 0,-2-5 0,1 0 0,0 0 0,0-1 0,0 1 0,0 0 0,0-1 0,1 1 0,-1-1 0,1 1 0,0-1 0,-1 0 0,1 0 0,0 0 0,1 0 0,-1 0 0,5 3 0,-3-2 0,0-1 0,1 0 0,-1-1 0,1 1 0,-1-1 0,1 0 0,0 0 0,0 0 0,6 0 0,5-2 0,0 0 0,0 0 0,0-2 0,0 0 0,17-5 0,35-15 0,-2-4 0,-1-1 0,99-62 0,-142 78 0,-14 9 0,-1-1 0,0 0 0,0-1 0,0 1 0,5-7 0,-11 11 0,-1 0 0,0 0 0,0 0 0,0 0 0,1 0 0,-1 0 0,0 0 0,0-1 0,1 1 0,-1 0 0,0 0 0,0 0 0,0 0 0,0 0 0,1-1 0,-1 1 0,0 0 0,0 0 0,0 0 0,0-1 0,0 1 0,1 0 0,-1 0 0,0 0 0,0-1 0,0 1 0,0 0 0,0 0 0,0-1 0,0 1 0,0 0 0,0 0 0,0 0 0,0-1 0,0 1 0,0 0 0,0 0 0,0-1 0,0 1 0,0 0 0,0 0 0,0 0 0,0-1 0,-1 1 0,1 0 0,0 0 0,0-1 0,0 1 0,0 0 0,0 0 0,-1 0 0,1 0 0,0-1 0,0 1 0,0 0 0,-1 0 0,1 0 0,0 0 0,0 0 0,0 0 0,-1 0 0,1 0 0,0-1 0,0 1 0,-1 0 0,1 0 0,-17 2 0,-1 6 0,1 1 0,0 0 0,0 1 0,1 1 0,0 1 0,1 0 0,0 1 0,1 0 0,1 2 0,0-1 0,-14 22 0,22-28 0,0 1 0,0-1 0,-4 14 0,7-18 0,1 0 0,0 0 0,0 0 0,0 0 0,0 0 0,1 0 0,-1 0 0,1 0 0,0 0 0,1 7 0,0-10 0,-1-1 0,0 1 0,1-1 0,-1 1 0,0-1 0,1 0 0,-1 1 0,0-1 0,1 1 0,-1-1 0,1 0 0,-1 0 0,0 1 0,1-1 0,-1 0 0,1 0 0,-1 1 0,1-1 0,-1 0 0,1 0 0,-1 0 0,1 0 0,-1 0 0,1 0 0,0 0 0,-1 0 0,1 0 0,-1 0 0,1 0 0,-1 0 0,1 0 0,-1 0 0,1 0 0,-1 0 0,1-1 0,-1 1 0,1 0 0,-1 0 0,1-1 0,-1 1 0,1-1 0,24-13 0,-23 12 0,23-16 0,-1-2 0,24-25 0,28-24 0,-76 68 0,1 1 0,0-1 0,-1 0 0,1 1 0,0-1 0,0 0 0,-1 1 0,1-1 0,0 1 0,0-1 0,0 1 0,0 0 0,0-1 0,-1 1 0,1 0 0,0 0 0,0 0 0,0-1 0,0 1 0,0 0 0,0 0 0,0 0 0,0 1 0,0-1 0,0 0 0,0 0 0,0 0 0,0 1 0,0-1 0,1 1 0,0 1 0,0 1 0,0-1 0,-1 1 0,1-1 0,0 1 0,-1 0 0,0 0 0,2 3 0,-1 0 0,4 6 0,0 0 0,0 1 0,1-2 0,1 1 0,0-1 0,16 17 0,-20-24 0,1 0 0,-1 0 0,0-1 0,1 0 0,0 0 0,-1 0 0,1 0 0,0-1 0,1 0 0,-1 0 0,0 0 0,1 0 0,-1-1 0,1 0 0,-1 0 0,1-1 0,-1 0 0,1 1 0,7-2 0,2-2 0,-1-1 0,1 0 0,-1 0 0,0-2 0,-1 0 0,1 0 0,-1-1 0,15-12 0,-1 0 0,0-2 0,39-40 0,-40 32 0,0-2 0,-3-1 0,0-1 0,-2 0 0,-2-2 0,-1 0 0,21-57 0,-26 59 0,40-115 0,-43 117 0,-2 0 0,7-58 0,-14 84 0,-1 0 0,0-1 0,0 1 0,-1-1 0,1 1 0,-1 0 0,0-1 0,-3-6 0,4 11 0,-1 0 0,1 1 0,0-1 0,0 0 0,-1 1 0,1-1 0,-1 1 0,1-1 0,0 1 0,-1-1 0,1 1 0,-1-1 0,1 1 0,-1-1 0,0 1 0,1-1 0,-1 1 0,1 0 0,-1 0 0,0-1 0,1 1 0,-1 0 0,0 0 0,1 0 0,-1-1 0,-1 1 0,1 1 0,-1-1 0,0 1 0,1 0 0,-1-1 0,0 1 0,1 0 0,-1 0 0,1 0 0,0 0 0,-1 0 0,1 1 0,0-1 0,0 0 0,0 1 0,-2 2 0,-8 11 0,0 1 0,2 1 0,0 0 0,1 0 0,-11 33 0,5-4 0,-8 56 0,16-64 0,2 0 0,2 0 0,1 1 0,2-1 0,2 0 0,1 0 0,3 0 0,14 54 0,-13-70 0,1 0 0,1-1 0,1 0 0,1 0 0,0-1 0,2-1 0,0 0 0,17 18 0,-16-19 972,0 1-5879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3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 3808,'0'0'5272,"-11"4"-4734,-32 12 633,0 2-1,-63 37 0,90-45-618,0 1-1,-21 21 1,31-27-359,0 1 1,1 1-1,0-1 1,0 1-1,1-1 1,-1 1-1,1 1 0,-4 11 1,6-14-49,0-1 0,1 1 0,0-1 0,0 1 0,0 0 0,0 6 0,1-8-103,0-1 0,1 0 0,-1 0 0,1 0 0,0 0 0,-1 0 0,1 0 0,0 0 0,0 0 0,0 0 0,1 0 0,-1-1 0,0 1 0,1 0 0,-1-1-1,1 1 1,1 0 0,1 2 16,1-1-1,-1 0 1,1 0-1,0 0 1,-1 0-1,1-1 1,1 0-1,-1 0 1,0-1-1,0 1 1,1-1-1,-1 0 1,0 0-1,12-1 0,0 0 40,1-2 0,-1 0 0,24-6 0,-37 6-76,1 1 0,-1 0 0,0-1 0,1 0 0,-1 0 0,0 0 0,0-1 0,0 1 0,0-1 0,-1 0 0,1 0 0,-1 0 0,0-1 0,1 1 0,-2-1 0,1 0 0,0 1 0,-1-1 0,0-1 0,1 1 0,-2 0 0,1 0 0,0-1 0,-1 1 0,1-6 0,2-12 208,-1 1 1,-2-1-1,0 1 1,-2-28-1,0 11 1591,1 65-944,12 126 144,-13-98-830,2 47 104,1 18 76,1 10 236,-5-88-382,-1-9 32,0-24-250,-3-11 202,-5-11-3742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7632,'0'0'8506,"12"-2"-8077,-9 1-426,15-2 361,1 0 1,27-1-1,-40 3-197,-1 1-1,1 0 1,0 1-1,-1 0 0,1 0 1,0 0-1,-1 0 1,1 1-1,-1 0 0,1 0 1,-1 0-1,0 1 1,0 0-1,7 5 0,-11-7-129,0 0-1,-1 1 0,1-1 1,0 0-1,-1 1 0,1-1 1,-1 0-1,1 1 0,-1-1 0,0 1 1,1-1-1,-1 1 0,0-1 1,0 1-1,0-1 0,0 1 1,0-1-1,0 1 0,-1-1 1,1 1-1,-1-1 0,1 1 0,-1 1 1,-16 34 463,10-27-389,-1 0-1,0 0 0,-1-1 0,0 0 0,-1-1 1,1 0-1,-13 7 0,-19 18 372,40-33-455,1 1 0,-1-1-1,0 1 1,0 0 0,1-1-1,-1 1 1,0 0 0,1 0-1,-1 0 1,1-1 0,-1 1-1,1 0 1,-1 0 0,1 0 0,0 0-1,-1 0 1,1 0 0,0 1-1,0-1-9,0-1 0,0 1 0,0-1 1,1 1-1,-1 0 0,0-1 0,1 1 0,-1-1 0,0 1 0,1-1 0,-1 1 0,0-1 0,1 0 0,-1 1 0,1-1 0,-1 1 1,1-1-1,-1 0 0,1 1 0,-1-1 0,2 1 0,4 1 55,0 0 1,0 0-1,1-1 0,9 2 1,-8-2-63,7 1 54,-1 0 106,-1 0-1,0 1 1,0 0-1,0 0 1,0 2-1,24 11 1,-32-15 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1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36 101 7024,'0'0'6233,"10"8"-5604,-1-2-470,-6-4-106,1 0 1,-1 1 0,1-1-1,-1 1 1,0 0 0,0-1 0,0 2-1,-1-1 1,1 0 0,-1 0-1,0 1 1,0-1 0,0 1-1,0 0 1,0 0 0,-1 0-1,0-1 1,2 7 0,11 155 2029,0 7-237,-2-44-31,-15-111-1381,3-16-395,-1 0 0,1 1-1,0-1 1,-1 0 0,1 0 0,0 0-1,0 0 1,0 0 0,0 1 0,0-1-1,0 0 1,0 0 0,0 0 0,1 0 0,0 2-1,0 8 358,-2-11-371,1 1 0,0-1 0,0 1 0,0 0 0,0-1 0,0 1 0,0-1 0,0 1 0,0-1 0,0 1 0,0 0 0,1-1 0,-1 1 0,0-1 0,0 1 0,0-1 0,1 1 0,0 0 0,-2-1-7,1 0-1,0 0 1,0 0 0,0 0 0,0 0-1,0-1 1,0 1 0,-1 0-1,1 0 1,0 0 0,0 0-1,0 0 1,0 0 0,0 0 0,0 0-1,-1 0 1,1 0 0,0 0-1,0 0 1,0 0 0,0 0 0,-1 0-1,1 0 1,0 0 0,0 0-1,0 0 1,0 0 0,0 0 0,-1 0-1,1 0 1,0 0 0,0 0-1,0 1 1,0-1 0,0 0 0,0 0-1,-1 0 1,1 0 0,0 0-1,0 0 1,0 0 0,0 1 0,0-1-1,0 0 1,0 0 0,0 0-1,0 0 1,0 0 0,0 0-1,0 1 1,0-1 0,0 0 0,-9-25 76,2-1 1,1 0 0,-4-45-1,0 1 17,-19-109 169,18 72 5,11 98-234,0 0 0,1 0 1,2-15-1,-1 10-14,-1 10-21,0 1 0,1-1 0,-1 0 0,1 1 0,0-1 0,-1 1 0,2 0 0,-1 0 0,4-5 0,9-14 90,-13 18-98,0 0-1,0 1 1,1-1-1,0 1 1,-1-1-1,1 1 1,0 0-1,0 0 1,1 1-1,-1-1 1,1 1-1,-1-1 1,1 1-1,6-2 1,3-1-1,-1 1 1,1 1 0,17-3-1,-2 0 5,-20 5-8,-1-1 0,0 1 0,1 0 0,-1 1 0,1 0 0,0 0 0,12 2 0,-17-1 0,-1-1-1,0 1 0,1 0 0,-1 0 1,1 0-1,-1 0 0,0 0 0,0 0 0,0 1 1,0-1-1,0 1 0,0 0 0,0-1 1,0 1-1,0 0 0,-1 0 0,1 0 1,-1 0-1,0 0 0,1 0 0,-1 1 1,0-1-1,0 0 0,0 1 0,-1-1 1,2 3-1,-1 4 1,0 1 0,-1-1 1,0 0-1,0 1 0,-1-1 0,-1 0 0,1 0 1,-1 0-1,-1 0 0,1 0 0,-2 0 0,1-1 1,-1 1-1,0-1 0,-1 0 0,-10 13 0,7-9 38,-1-1 0,0-1 0,-1 1 0,0-2 0,-1 1 0,0-1-1,0-1 1,-1 0 0,0-1 0,-21 10 0,30-16-36,-15 8 96,17-4-62,13 0-47,-4-3 9,28 5-6,0 2 0,62 24 1,-50-15-53,-34-14 26,0 1 0,-1 0-1,0 1 1,0 0 0,19 13 0,-30-18 23,0 1 1,-1-1-1,1 1 1,0 0-1,0 0 1,-1-1-1,1 1 1,-1 0-1,1 0 1,-1 1-1,0-1 1,0 0-1,0 0 1,0 1 0,0-1-1,-1 0 1,1 1-1,-1-1 1,1 1-1,-1-1 1,0 0-1,0 4 1,-1-3 5,0 0 1,0 1-1,0-1 0,0 0 1,-1 0-1,1 0 0,-1 0 1,0 0-1,0 0 1,0-1-1,0 1 0,0-1 1,-1 1-1,1-1 0,-4 3 1,-19 14 57,-1-1 1,0-2 0,-1 0-1,0-2 1,-56 21-1,61-29 29,0-1 0,0-1 0,-1-1-1,1-1 1,-1-1 0,1 0 0,-1-2-1,-31-5 1,37 6-63,-2-1-366,9-4-3365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6016,'0'0'5761,"10"2"-5324,15 1-196,1-1 0,-1-2 0,1 0 0,-1-1 0,28-6 0,136-32 771,-46 7-379,455-41 1371,-563 69-1896,214-5 671,-102 6-262,-18 3-16,-47 2-42,-39 3 191,-43-5-635,0 0-1,0 1 0,1-1 0,-1 0 0,0 0 0,0 0 1,0 0-1,0 0 0,1 0 0,-1 0 0,0 0 0,0 0 1,0 0-1,1 0 0,-1 0 0,0 0 0,0 0 0,0 0 0,0 0 1,1 0-1,-1 0 0,0 0 0,0 0 0,0 0 0,0 0 1,1 0-1,-1-1 0,0 1 0,0 0 0,0 0 0,0 0 1,0 0-1,1 0 0,-1 0 0,0-1 0,0 1 0,0 0 1,0 0-1,0 0 0,0 0 0,0 0 0,0-1 0,0 1 1,0 0-1,1 0 0,-1-1 189,1 3 28,-11 0-3002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10040,'0'0'2349,"4"12"-1850,4 21-81,-1 0 0,-2 0 0,-2 1 0,0 45 0,-8 48 1637,8-107-1504,-3-19-459,1 1 0,-1 0-1,0-1 1,1 1 0,-1 0 0,0-1-1,0 1 1,0 0 0,0-1 0,-1 1-1,1 0 1,-1 2 0,-1 4 532,5-8 181,12-14-73,-2-4-463,20-37-1,-25 39-181,2 0 0,0 1 0,0-1 0,18-17 0,-5 10 100,38-28 1,-52 44-134,1 0 0,-1 1 1,1 1-1,0 0 0,0 0 1,1 1-1,20-6 0,-29 10-30,1-1 0,0 1-1,-1-1 1,1 1 0,-1 0-1,1 0 1,0 0 0,-1 1 0,1-1-1,0 1 1,-1-1 0,1 1-1,-1 0 1,1 0 0,-1 0-1,0 0 1,1 0 0,-1 0 0,4 4-1,-3-3 4,-1 1-1,0 0 0,0 0 0,0 0 1,0 0-1,0 0 0,0 1 0,-1-1 1,1 0-1,-1 1 0,0-1 0,1 7 1,-1 3 58,1 0 0,-2 1 0,0-1 1,0 0-1,-2 0 0,-4 24 0,3-27 66,0 0 0,0 0 0,-7 12 0,9-22-13,4-1-89,-1-1-1,0 0 1,1 0 0,-1 0 0,0 0 0,0 0 0,2-3 0,1-2-15,3-1-16,0-1-21,0 1 0,1-1 1,0 1-1,0 1 0,1 0 0,0 0 1,0 1-1,0 0 0,1 1 1,15-6-1,-24 10-3,0 1-1,0-1 1,0 1 0,0-1-1,0 1 1,0 0 0,0 0 0,0 0-1,0 0 1,0 0 0,0 0-1,0 1 1,0-1 0,3 2-1,-2 0 6,1 0-1,-1 1 1,0-1-1,0 1 1,-1-1-1,5 5 0,-4-4 7,-1 1 1,1 0 1,0 0 0,-1-1 0,0 1 0,1 1 0,-2-1 0,1 0 0,0 0 0,-1 1 0,0-1 0,0 1 0,0-1 0,0 9 0,-1 6 101,-4 40 0,1-12 73,2-31-32,0-1-1,-7 27 0,6-32-41,11-63-278,0-1-3508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12760,'0'0'1365,"12"0"-1042,6 0-155,1 1 0,0 0 0,-1 1 0,1 1 1,31 9-1,-13-1 290,-30-9-281,1-1 0,-1 1 0,-1 1 0,1-1 0,12 8 0,-18-9-127,0 0 0,0 0 0,0 0 0,0 0 0,0 1 1,0-1-1,0 1 0,0-1 0,0 0 0,-1 1 0,1 0 0,0-1 1,-1 1-1,1-1 0,-1 1 0,0 0 0,0-1 0,0 1 0,0-1 0,0 1 1,0 0-1,0-1 0,0 1 0,0 0 0,-1-1 0,1 1 0,-1-1 0,1 1 1,-1 0-1,0-1 0,1 0 0,-2 2 0,-3 7 150,0-1 0,-1 0 0,-10 13 0,6-11 31,0 0 0,-23 18 0,-2 2 307,34-30-495,0-1 0,0 1-1,0 0 1,1 0 0,-1-1 0,0 1-1,0 0 1,1 0 0,-1 0 0,0 0-1,1 0 1,-1 0 0,1 0 0,0 0 0,-1 0-1,1 1 1,0-1 0,-1 0 0,1 0-1,0 0 1,0 0 0,0 1 0,0-1-1,0 2 1,1-2-2,0 0-1,0 0 0,-1 0 1,1 0-1,0 0 0,0 0 1,0-1-1,0 1 0,0 0 1,0 0-1,1-1 0,-1 1 1,0 0-1,0-1 0,0 0 1,1 1-1,1 0 0,8 1 120,0-1 1,0 1-1,19-1 0,-20-1-100,1-1 0,-1 0 1,1 0-1,-1-1 0,0-1 0,0 0 0,0 0 0,0 0 1,13-8-1,19-17-3123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6224,'0'0'9733,"11"-2"-9217,-5 1-434,35-6 403,-39 7-411,1 0 1,-1 0-1,1 0 0,0 0 0,-1 1 1,1-1-1,-1 1 0,1 0 0,-1-1 1,1 1-1,-1 0 0,0 0 0,1 1 0,-1-1 1,0 0-1,3 3 0,-3-1-7,0-1 0,0 1 1,0-1-1,0 1 0,-1 0 0,1-1 0,-1 1 0,0 0 1,0 0-1,0 0 0,0 0 0,0 0 0,-1 0 0,0 0 1,1 0-1,-1 0 0,0 1 0,0-1 0,-1 0 0,1 0 1,-1 0-1,1 0 0,-1 0 0,0 0 0,0 0 0,-3 5 1,-4 7 187,0 0 1,-1-1-1,-19 24 1,18-25 135,9-12-353,1-1 0,0 1 0,-1 0 1,1-1-1,0 1 0,-1-1 0,1 1 1,0-1-1,0 1 0,0 0 0,0-1 0,0 1 1,0-1-1,0 1 0,0 0 0,0-1 1,0 1-1,0 0 0,0-1 0,0 1 1,0-1-1,0 1 0,1 0 0,-1-1 1,0 1-1,0-1 0,1 1 0,-1-1 0,0 1 1,1-1-1,-1 1 0,1-1 0,-1 1 1,0-1-1,1 1 0,-1-1 0,1 0 1,0 1-1,-1-1 0,1 0 0,-1 0 0,1 1 1,-1-1-1,2 0 0,28 11 172,-27-10-92,104 36 655,-88-30-636,-1 5-28,-12-7-3242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5920,'0'0'8513,"9"15"-7833,-3-6-558,-1-2-23,-1 0-1,1 0 0,-1 1 0,0 0 1,-1 0-1,0 0 0,0 0 0,-1 1 1,0-1-1,-1 1 0,1-1 1,-1 15-1,-5 50 1570,-19 113 0,-13-11 1104,15-72-791,21-102-1915,-1-1 0,1 1 0,0 0 0,0 0-1,-1 0 1,1 0 0,0-1 0,0 1 0,0 0 0,0 0 0,0 0 0,0 0 0,0 0 0,0 0 0,0-1-1,0 1 1,1 0 0,-1 0 0,0 0 0,1 0 0,-1-1 0,0 1 0,1 1 0,2-2-26,-1 0 0,0 1 0,0-1 0,1 0 0,-1-1 0,0 1 0,0 0 0,0-1 0,1 1 0,2-2 1,251-70 627,-193 52-513,-48 15-100,0 0 0,0 0 1,1 1-1,25-2 0,-30 6-51,0 1 0,20 3-1,-32-4-79,-1 1-1,1-1 0,0 1 1,-1-1-1,1 0 1,-1 0-1,1 0 1,-1 0-1,1 0 0,0 0 1,-1 0-1,1 0 1,-1 0-1,1 0 1,-1-1-1,-1 0 0,-26-9-1827,22 7-712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11952,'0'0'1256,"13"1"-798,97 6 467,157 5 2515,-178-6 672,-88-6-3694,-9-3-697,1 1-2718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12256,'0'0'488,"13"-5"-128,-5 3-320,30-12 520,1 3 0,60-11 0,46 13 1250,-121 9-922,0 1 1,1 2-1,45 10 0,-65-12-734,-1 1 0,0 0-1,0 0 1,0 1 0,0-1-1,0 1 1,0 0 0,-1 0-1,6 6 1,11 16-3041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5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20399,'0'0'1480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11952,'0'0'817,"17"2"-544,-10-1-235,146 25 1618,-138-23-1344,0 1 0,0 1 0,0 0 0,-1 1 0,0 1 0,0 0 0,-1 0 0,0 2 0,13 10-1,-17-10 39,0 1-1,-1 0 0,0 1 0,-1 0 0,0 0 0,-1 1 1,10 23-1,-15-32-270,3 6 338,-1-1 1,1-1 0,0 1 0,10 13 0,-13-20-413,-1-1 1,0 0-1,0 0 1,0 0-1,0 0 1,1 1 0,-1-1-1,0 0 1,0 0-1,0 0 1,1 0-1,-1 0 1,0 0 0,0 0-1,1 1 1,-1-1-1,0 0 1,0 0-1,1 0 1,-1 0-1,0 0 1,0 0 0,1 0-1,-1 0 1,0 0-1,0 0 1,0-1-1,1 1 1,-1 0 0,0 0-1,0 0 1,1 0-1,-1 0 1,0 0-1,0 0 1,0-1 0,1 1-1,-1 0 1,0 0-1,0 0 1,0 0-1,0-1 1,1 1-1,-1 0 1,0 0 0,0 0-1,0-1 1,0 1-1,0 0 1,0 0-1,0-1 1,0 1 0,1 0-1,-1-1 1,3-13-2552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558 1 12864,'0'0'1292,"-12"8"-928,-159 117 841,70-50-286,40-32 392,2 3 1,-76 77-1,118-103-224,15-15-199,13-12-618,0-2-3112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11856,'0'0'554,"-10"7"24,-11 9-271,0 1 1,1 1 0,1 0-1,0 2 1,2 0 0,0 1-1,-13 24 1,22-31-183,1 1 0,0-1 1,1 1-1,1 1 0,0-1 0,1 1 1,1 0-1,1 0 0,0 0 0,1 0 1,0 0-1,1 0 0,1 1 0,1-1 1,0 0-1,1 0 0,1-1 1,8 21-1,-7-20 43,2 1 0,0-2 1,0 1-1,15 20 0,-19-32-130,0 0 0,0 0 0,0 0 0,0-1 0,1 1 0,0-1 0,0 0 0,0 0 0,0-1 0,0 1 0,0-1 0,1 0 0,-1 0 0,1 0 0,-1 0 0,1-1 0,0 0 0,0 0-1,0 0 1,7-1 0,-3 0-11,0-1 0,0 0 0,0-1 0,0 0 0,-1-1 0,1 0 0,-1 0 0,13-6 0,-5 0-947,-1-1 1,25-18-1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4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11256,'10'7'297,"23"14"-67,-2 2-1,0 1 1,-2 1 0,-1 1 0,-1 2-1,-1 1 1,35 51 0,-50-62 28,-1 0 0,0 1-1,-1 0 1,-1 1 0,-1 0 0,9 40 0,-14-45 7,0 0 1,-1 0 0,0 1 0,-1-1 0,-1 0-1,-1 0 1,0 1 0,-1-1 0,0-1 0,-10 24-1,10-29-58,-1 0 0,-1 0 0,0-1 0,0 1 0,0-1-1,-1-1 1,0 1 0,-10 8 0,2-4 222,0 0 0,-1-1 1,-23 12-1,34-21-368,1 0-1,-1 0 1,0-1 0,0 0 0,0 0-1,0 0 1,0 0 0,0 0 0,0-1-1,0 0 1,0 0 0,0 0 0,-1 0-1,1-1 1,0 0 0,-6-1 0,-16-7-2035,21 7 1088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5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6128,'0'0'4610,"10"-1"-3955,132-9 1154,69-8-338,718-77 1503,-488 37-1476,-178 19-545,-198 32-677,-15 2 147,-1-3 0,55-14 0,-90 16 102,-20 4 148,-26 4-247,-19 4-419,-89-2 0,70-6-3070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2:5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92 9240,'0'0'1416,"6"14"-424,-5-12-965,5 11 225,0 0 0,-1 0-1,-1 1 1,0 0 0,-1-1-1,0 2 1,1 22 0,-4 21 1246,-3 0 0,-18 107 0,18-148-949,0 0 1,1 1-1,1 0 0,2 30 0,6-27 270,0 1 286,-7-24-1066,1 1 0,-1 0 1,0 0-1,1-1 0,0 1 0,-1 0 1,1 0-1,0 0 0,-1 0 1,1 0-1,0 0 0,0 0 1,1-1-1,10-14 220,-7 1-198,-1 0 1,-1 0-1,0-1 0,0 1 1,-1-30-1,-8-79 56,0 48-63,-3-102 143,9 175-190,-1-8 40,0 1-1,1 0 1,0-1 0,2-13 0,-1 23-41,-1-1 12,0-1 0,0 1 0,0 0 0,0 0 1,1 0-1,-1-1 0,1 1 0,0 0 0,-1 0 0,1 0 1,0 0-1,0 0 0,0 0 0,1 0 0,-1 0 0,0 1 1,1-1-1,-1 0 0,1 1 0,0-1 0,-1 1 0,1 0 1,0-1-1,0 1 0,0 0 0,4-2 0,6-2 18,1 0 0,0 1 0,0 0 0,0 1 0,0 1 1,26-2-1,-10 3 23,0 1 0,34 5 1,-40-1-16,1 0 0,0 2 1,-1 0-1,-1 2 0,32 14 0,-53-22-38,0 1 0,0 0 0,0 0 0,0 0 0,0 0 0,0 0 0,0 0-1,0 0 1,0 0 0,-1 0 0,1 0 0,0 0 0,-1 0 0,1 1 0,-1-1 0,1 0 0,-1 0-1,0 1 1,1-1 0,-1 0 0,0 1 0,0-1 0,0 0 0,0 1 0,0-1 0,0 0 0,-1 1-1,1-1 1,0 0 0,-1 1 0,1-1 0,0 0 0,-1 0 0,0 1 0,0 0 0,-3 6 12,1-1 1,-1 0-1,-1-1 1,-8 12 0,-6 2 21,-2 0-1,0-1 1,0-1 0,-2-1 0,-33 20 0,6-10 143,-87 36 0,127-57-126,12-3 22,19 1 65,-9-3-119,389 83-151,-386-80 114,78 22-47,-80-21 36,0 0 0,-1 1 0,1 0 0,18 13 0,-30-19 23,0 1 1,0-1-1,0 1 0,0 0 0,0 0 0,-1-1 1,1 1-1,0 0 0,0 0 0,-1 0 0,1 0 1,-1 0-1,1 0 0,-1 0 0,1 0 1,-1 0-1,0 0 0,1 0 0,-1 0 0,0 0 1,0 0-1,0 0 0,0 0 0,0 1 0,0-1 1,0 0-1,0 0 0,0 0 0,0 0 0,-1 0 1,1 0-1,0 0 0,-1 0 0,1 0 1,-2 2-1,-1 2 10,-1 0 1,0-1-1,1 1 1,-2-1-1,-7 7 1,-5 2 23,-1 0 1,0-1-1,-1 0 1,-1-2-1,0 0 0,0-2 1,-1 0-1,0-1 1,0-1-1,-43 6 1,-6-5 124,0-2 1,-78-6-1,128 0-142,0 0-1,0-2 1,0 0 0,0-1-1,-22-8 1,29 7-51,1 0 0,0 0 0,0-1 0,1-1 0,0 0 0,0-1 0,0 0 0,-17-18-1,-4-13-3546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5824,'0'0'10652,"16"0"-10271,104 0 401,-85-1-394,1-1 0,-1-2 0,45-11 0,-29 6 250,1 2-1,74-1 0,-55 11 429,-66-1-926,-5-2-126,1 0 0,-1 0 0,0 0-1,0 0 1,0 1 0,1-1 0,-1 0 0,0 0 0,0 0 0,1 0-1,-1 0 1,0 0 0,0 0 0,1 0 0,-1 0 0,0 0 0,0 0 0,1 0-1,-1 0 1,0 0 0,0 0 0,1 0 0,-1 0 0,0 0 0,0 0-1,1 0 1,-1 0 0,0 0 0,0 0 0,1 0 0,-1-1 0,1 1-1,-1 0 0,0 0 0,0-1 0,1 1 1,-1 0-1,0 0 0,1 0 0,-1 0 1,0 0-1,1 0 0,-1 0 0,0 0 0,1 0 1,-1 0-1,1 0 0,-1 0 0,0 0 0,1 0 1,-1 0-1,0 0 0,1 0 0,-1 0 0,0 0 1,1 1-1,-1-1 0,1 0 0,-1 0-5,0 1 0,0-1 0,0 0 0,0 0 0,0 0 0,0 0 0,1 0 0,-1 0-1,0 0 1,0 0 0,0 1 0,0-1 0,0 0 0,1 0 0,-1 0 0,0 0 0,0 0 0,0 0 0,0 0-1,0 0 1,1 0 0,-1 0 0,0 0 0,0 0 0,0 0 0,0 0 0,1 0 0,-1 0 0,0 0 0,0 0-1,0 0 1,0 0 0,0-1 0,1 1 0,-1 0 0,0 0 0,0 0 0,0 0 0,0 0 0,0 0 0,0 0-1,0 0 1,1-1 0,-1 1 0,0 0 0,0 0 0,0 0 0,0 0 0,0 0 0,0-1 0,0 1-1,0 0 1,0 0 0,0 0 0,0 0 0,0 0 0,0-1 0,0 1 0,0 0 0,0 0 0,0 0 0,0 0-1,0-1 1,0 1 0,0-1 47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9944,'0'0'3168,"14"3"-2574,30 6 56,1-2-1,0-2 0,51 0 0,154-17 2519,-233 10-2972,1-2 0,-1 0 0,0-1 0,0 0 0,30-16 0,66-43-2702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5320,'0'0'13137,"10"1"-12688,6 1-216,-1-2 1,1 0-1,25-3 0,-1-1 553,49 0-1,-24 3-17,69 5 787,-31 1 103,-93-7-1452,-10 2-192,1 0 1,-1 0-1,1-1 0,-1 1 1,1 0-1,-1 0 1,1 0-1,-1 0 1,1 0-1,-1 0 0,1 0 1,-1 0-1,1 0 1,0 0-1,-1 0 0,1 0 1,-1 0-1,1 0 1,-1 0-1,1 1 1,-1-1-1,1 0 0,-1 0 1,0 0-1,1 1 1,-1-1-1,1 1 1,18-16-7,-10 5-3444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274 117 7136,'0'0'4550,"-11"6"-3908,9-5-628,-13 5 342,0 2 0,0 0 0,1 0 0,1 2 0,-19 14 0,-1 7 557,22-22-571,1 0 0,0 1-1,1 0 1,0 1-1,-13 19 1,14-16-41,0 1-1,2 0 1,-1 0 0,2 1 0,0 0 0,1 0 0,1 0-1,-3 27 1,6-35-182,-1 0-1,2 0 1,-1 0-1,1 0 1,0 0 0,1 0-1,0 0 1,0 0-1,1-1 1,-1 1-1,2-1 1,-1 0-1,1 0 1,0 0 0,1 0-1,-1-1 1,1 1-1,1-1 1,10 9-1,-14-13-86,1 0 0,-1 0 0,1-1 0,0 1 0,-1-1 0,1 0 0,0 0 0,0 0 0,0 0 0,0 0 0,0-1 0,0 0 1,0 1-1,0-1 0,0 0 0,1 0 0,-1 0 0,0-1 0,0 1 0,0-1 0,0 0 0,0 0 0,0 0 0,-1 0 0,1 0 0,3-2 0,6-4 32,0-1 1,0 0-1,-1-1 0,13-12 1,19-17 127,-1-3 0,50-63 0,-83 92-108,0 1-1,1 0 1,0 0 0,1 1 0,17-13 0,-27 23-78,-1 0 1,1 0 0,-1 0 0,0 0 0,1 0 0,-1 0 0,0 0 0,1 1 0,-1-1 0,0 0-1,1 0 1,-1 0 0,0 1 0,1-1 0,-1 0 0,0 0 0,0 1 0,1-1 0,-1 0-1,0 1 1,0-1 0,0 0 0,1 1 0,-1-1 0,0 0 0,0 1 0,0-1 0,0 0-1,0 1 1,0-1 0,0 1 0,0-1 0,0 1 0,5 14 79,-3 0-37,1 0-1,1 0 1,1 0 0,0-1 0,1 0 0,11 20 0,-15-30-39,1 0 0,0 0 0,0 0 0,0 0 0,1 0 0,-1-1 0,1 1 0,0-1 0,0 0 0,0 0 0,0-1 0,1 1 0,-1-1 0,1 0 0,-1 0 0,1 0 0,0-1 0,0 0 0,0 0 0,0 0 0,0 0 0,0-1 0,6 0 0,-3-1 4,-1 0 0,1 0 0,-1-1-1,0 0 1,0 0 0,0-1 0,0 0 0,0 0 0,0-1-1,-1 0 1,0 0 0,12-10 0,-6 3 9,1-1 1,-1-1-1,-1 0 1,15-22 0,-18 23 10,-1 0 0,-1 0 1,0-1-1,0 1 0,-1-2 1,-1 1-1,0 0 1,-1-1-1,0 0 0,1-27 1,-4 31 9,0 0 1,-1 0-1,0 0 1,-1 1 0,0-1-1,-1 0 1,1 1-1,-2 0 1,1-1-1,-2 1 1,1 1 0,-1-1-1,0 1 1,-1-1-1,0 1 1,-8-7 0,6 5-46,2 3 53,-1 1-1,1-1 0,-11-6 1,16 11-81,-1 1 1,0 0-1,0 0 1,0 0-1,0 0 1,0 0-1,0 1 1,0-1-1,0 0 1,0 1-1,0 0 0,0-1 1,0 1-1,0 0 1,-1 0-1,1 0 1,0 0-1,0 1 1,-4 0-1,0 4-3963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5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0 206 14968,'0'0'328,"125"-40"0,18 3 192,36-7-1,39 2-79,-41 14 16,-58 21-264,-20-1 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11 8536,'0'0'2753,"-13"-3"-2340,-5 0-161,-1 1 1,1 1-1,0 0 0,-1 1 0,1 1 0,-30 6 1,35-4 78,-1 1 1,2 0-1,-1 1 1,-20 12-1,27-13-121,0-1 1,0 1-1,1 0 1,-1 1-1,1 0 1,0 0-1,1 0 0,-1 0 1,1 1-1,0-1 1,-3 7-1,6-10-132,0-1 0,0 1 0,1-1 0,-1 1 1,1-1-1,0 1 0,-1-1 0,1 1 0,0 0 0,0-1 0,0 1 0,0 0 0,0-1 0,0 1 0,0-1 0,1 1 1,-1 0-1,1-1 0,-1 1 0,1-1 0,0 2 0,1 0 11,0 0 1,0 0-1,0-1 0,1 1 1,-1-1-1,1 0 0,-1 1 1,1-1-1,4 3 0,4 0 66,0 1-1,0-1 0,0-1 0,17 5 1,-12-6-9,-1 0 1,1 0-1,0-1 1,0-1-1,0-1 1,0 0 0,0-1-1,0-1 1,0-1-1,0 0 1,29-10-1,-39 10-156,0 0-1,-1 0 0,1 0 0,8-8 0,-3 0-2907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18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7936,'0'0'5781,"12"-5"-5289,9-4-59,1 0-1,42-10 1,-57 17-280,-1 1 0,1 0 0,-1 0 0,1 0-1,-1 1 1,1 0 0,-1 0 0,1 1 0,0 0 0,-1 0-1,0 0 1,1 1 0,-1 0 0,0 0 0,0 0-1,0 1 1,9 6 0,-13-8-87,0 1 0,-1 0 1,1 0-1,-1 0 0,0 0 0,1 1 0,-1-1 0,0 0 0,0 0 1,0 1-1,-1-1 0,1 1 0,-1-1 0,1 1 0,-1-1 1,0 1-1,0-1 0,0 1 0,0-1 0,0 1 0,-1-1 0,1 1 1,-1-1-1,1 0 0,-2 4 0,-2 5 98,0 1 0,-1-1 0,-10 18 0,5-12 76,-1-1-1,0-1 1,0 0-1,-2-1 1,-23 22-1,35-36-210,1 1 0,-1-1 0,0 0 0,1 1 0,-1-1 0,1 1 0,-1-1 0,0 1 0,1 0 0,-1-1-1,1 1 1,-1-1 0,1 1 0,0 0 0,-1-1 0,1 1 0,0 0 0,-1 0 0,1-1 0,0 1 0,0 0 0,0 0-1,-1-1 1,1 1 0,0 0 0,0 0 0,0 0 0,0-1 0,1 1 0,-1 0 0,0 0 0,0-1 0,0 1 0,1 0-1,-1 0 1,0-1 0,1 1 0,-1 0 0,0-1 0,1 1 0,-1 0 0,1-1 0,-1 1 0,1-1 0,-1 1 0,1-1 0,0 1-1,-1-1 1,1 1 0,0-1 0,-1 1 0,1-1 0,0 0 0,-1 0 0,2 1 0,5 2 58,0-1 1,-1 0-1,1 0 1,14 1 0,133 9 905,-151-11-1061,0-1 1,0 0 0,0 0-1,0 0 1,-1-1-1,1 1 1,0-1 0,4-1-1,0 0-2641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4512,'0'0'6517,"0"11"-5697,-7 104 740,1-37-7,6 105-1,16 30 1471,-13-119-1287,-3-75-1187,0-16-352,0 1 0,0 0 1,0-1-1,1 1 0,-1 0 1,1-1-1,0 1 1,2 5-1,-2-9-157,-1 1 1,1 0-1,0-1 0,0 1 1,0-1-1,0 1 0,1-1 1,-1 0-1,0 1 0,0-1 1,0 0-1,0 0 0,0 1 1,0-1-1,0 0 0,1 0 1,-1-1-1,0 1 0,0 0 1,0 0-1,0 0 0,0-1 1,2 0-1,1 1 60,46-8 170,0 3 1,1 2-1,66 4 0,-59 4-123,65 2 710,-117-3-685,-6-4-234,0-3-112,-14-9-932,-23-34-3126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11656,'0'0'1752,"13"-6"-1476,5-4-155,1 2 1,0 0 0,0 1 0,27-6 0,12 4 814,1 3 1,75 0-1,-114 7 157,-1 1-1,30 6 0,-49-8-1074,0-1-1,0 1 0,0 0 0,0 0 0,0 0 1,0 0-1,0 0 0,0 0 0,0 0 1,0 0-1,0-1 0,0 1 0,0 0 0,0 0 1,0 0-1,0 0 0,0 0 0,0 0 0,0 0 1,0 0-1,0 0 0,0-1 0,0 1 0,1 0 1,-1 0-1,0 0 0,0 0 0,0 0 1,0 0-1,0 0 0,0 0 0,0 0 0,0 0 1,0 0-1,0 0 0,0 0 0,1 0 0,-1 0 1,0 0-1,0 0 0,0 0 0,0-1 1,0 1-1,0 0 0,0 0 0,0 0 0,1 0 1,-1 1-1,0-1 0,0 0 0,0 0 0,0 0 1,0 0-1,0 0 0,-10-6-401,1 4-2488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11048,'0'0'1374,"18"-3"-902,34-5 137,0 2 0,62 0 0,51 24 1413,-103-9-66,80 1 0,-118-8-1174,41 7 0,-34-4-3508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12256,'0'0'1394,"14"0"-995,160-6 470,-161 6-700,-1 1 1,1 0-1,0 1 0,-1 1 0,1 0 0,-1 0 1,18 9-1,-24-10-31,-1 1 0,1 0 1,-1 0-1,1 0 0,-1 1 0,0 0 1,-1 0-1,1 0 0,-1 1 1,1-1-1,-1 1 0,-1 0 0,1 0 1,-1 0-1,1 1 0,-2-1 0,4 8 1,-3-2 39,6 17 690,1 0 0,17 35 0,-20-45-439,-5-12-221,0 0-1,1-1 0,-1 1 1,1-1-1,0 0 1,5 7-1,-7-12-179,-1 1 1,1 0-1,0 0 0,0-1 0,-1 1 1,1-1-1,0 1 0,0-1 0,0 1 1,0-1-1,0 1 0,0-1 1,0 0-1,0 0 0,0 1 0,0-1 1,1 0-1,0 0-26,0-1-1,-1 1 1,1 0 0,-1-1-1,1 0 1,-1 1 0,1-1-1,-1 0 1,1 0 0,-1 1-1,0-1 1,1 0 0,-1 0-1,2-3 1,46-54-2708,-47 56 2033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772 0 13264,'0'0'1202,"-10"1"-832,4 0-325,-2-1 4,0 1 0,0 0-1,0 1 1,0-1 0,0 2-1,1-1 1,-1 1 0,-11 7 0,-47 34 338,3 3 1,-70 68 0,121-104-310,-25 22 166,-253 239 2358,277-259-2212,1 1 0,0 0 0,-12 20 0,15-23 8,6-9-187,8-7-148,-2 2-240,0-1-1,0 1 0,0-1 0,0 0 0,3-6 1,-1 2-1731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 10152,'0'0'240,"-9"4"-8,-16 5-70,2 1-1,-1 2 1,1 0 0,-33 25 0,40-23 22,1 0 0,0 1 0,1 1 0,1 0 0,0 1 0,1 1 0,1 0 0,1 0 0,0 1 0,2 0 0,0 1 0,1 0 0,1 0 0,1 0 0,1 1 0,0 0 0,2 0 0,0 0 0,1 0 0,2 0 0,0 0 0,1 0 0,1 0 0,1 0 0,1-1 0,15 40 0,-13-45-65,1-1 1,0 0 0,2 0-1,-1-1 1,2 0-1,-1-1 1,2 0 0,0-1-1,0 0 1,1-1 0,0 0-1,1-1 1,0-1-1,0 0 1,1 0 0,0-2-1,0 0 1,1-1-1,-1 0 1,1-1 0,0-1-1,1-1 1,23 1-1,-32-3-128,-1-1 1,0 0-1,1 0 0,-1-1 0,0 0 0,0 0 0,0-1 0,0 0 0,0 0 0,-1 0 0,11-8 0,11-11-2496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7736,'0'0'216,"13"1"20,6 1-127,0 1 0,-1 1 1,1 1-1,-1 0 0,23 11 1,-2 2 117,-2 2 1,0 1 0,-2 2-1,0 1 1,-2 2-1,0 1 1,-2 2 0,34 40-1,-49-48 4,-1-1 0,-1 2-1,0 0 1,-2 1 0,-1 0-1,11 31 1,-16-34-13,-1-1-1,0 2 1,-2-1-1,0 0 1,-1 1-1,-1 0 1,-1-1-1,-4 33 1,0-28 118,-1 1-1,-1-1 1,-1-1-1,-1 1 1,-13 27 0,14-39-115,1 0 0,-2-1 0,0 0 0,0 0 0,-1-1 1,0 0-1,-1-1 0,0 0 0,-1 0 0,-20 13 0,17-14-13,0-1 0,0-1 0,0 0-1,-1-1 1,0 0 0,-22 4 0,27-8-795,1-1 0,0 0 1,-18-1-1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3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8536,'0'0'4742,"19"3"-4182,65 6-14,1-4-1,86-6 0,300-44 901,-7-27-228,-68-12 407,-141 28-115,-195 45-1009,-54 8-348,-7 0-31,-10-1-12,-16 1-95,1 0 0,-1 2-1,-28 3 1,-75 11-1250,91-9-831,23-2-11467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1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17887,'0'0'2666,"14"-6"-2142,106-37 317,-91 34-324,1 2 0,54-8 0,-80 15-367,1-1 1,-1 1 0,0 0 0,0 0-1,0 1 1,0-1 0,4 2 0,-7-1-216,0-1 0,0 0 1,0 1-1,-1-1 0,1 1 0,0-1 1,-1 1-1,1-1 0,0 1 1,-1-1-1,1 1 0,0 0 0,-1-1 1,1 1-1,-1 0 0,0 0 0,1-1 1,-1 1-1,1 0 0,-1 0 0,0 0 1,0-1-1,0 1 0,1 0 1,-1 0-1,0 0 0,0 0 0,0 0 1,0 0-1,0-1 0,0 1 0,-1 0 1,1 2-1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7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400 293 10344,'0'0'10271,"-3"9"-9715,2-3-456,-1 0 0,0 0 0,0 0 0,-1 0 0,0-1 0,0 0 0,0 1 0,0-1 0,-1 0 0,0 0 0,0-1-1,0 1 1,-1-1 0,1 0 0,-1 0 0,0-1 0,0 1 0,-11 4 0,8-5 6,-1-1 1,0 1-1,1-2 0,-1 1 1,0-1-1,0-1 0,0 0 0,0 0 1,0-1-1,0 0 0,0 0 1,1-1-1,-1 0 0,0-1 1,1 0-1,-1 0 0,1-1 1,0 0-1,0 0 0,1-1 0,-9-6 1,5 3 14,1 0 1,0-1 0,0 0-1,1 0 1,0-1-1,1-1 1,0 1 0,1-1-1,0 0 1,1-1-1,0 0 1,0 0 0,-7-25-1,13 34-88,-1 0 0,0 0 0,1 0 0,-1 0 0,1 0 0,0 0 0,0 0 0,0 0 0,1 0 0,-1 0 0,1 0 0,-1 0 0,1 0-1,0 0 1,0 0 0,1 0 0,-1 1 0,3-5 0,-2 4-11,1 1-1,-1 0 0,0 0 1,1 0-1,0 0 0,-1 0 1,1 0-1,0 1 1,0-1-1,0 1 0,0 0 1,0 0-1,1 0 0,-1 0 1,0 1-1,0-1 0,7 1 1,3 0 16,1 0 1,0 1 0,-1 1-1,0 0 1,24 7 0,66 28 165,-3-1 14,-62-26-66,0-1 0,0-2 0,1-1 0,63 0-1,-83-7-37,0 0 0,-1-1 1,1-1-1,-1 0 0,1-2 0,-1 0 0,0-1 0,-1-1 0,0 0 0,0-1 0,27-18 0,-27 12 153,0-1-1,-1-1 0,-1 0 1,-1-1-1,15-23 0,2 0-9,-29 37-257,0 1 0,-2 3 0,-4 10 0,-1 13 884,2-11-5861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23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35 11760,'0'0'362,"2"11"-132,37 419 3617,-28-269-1891,-4-64 1530,-7-98-3424,1-1 1,-1 1 0,0 0-1,0-1 1,1 1 0,-1-1-1,0 1 1,0-1 0,0 1-1,-1-1 1,1 1 0,0-2-1,-42-237 636,31 168-478,-4-127 0,15 189-192,0 0 0,1 1 0,0-1 0,1 1 0,-1-1 1,7-16-1,-6 21-6,1-1 1,0 1-1,0 0 1,0 0-1,0 1 1,1-1-1,0 1 1,0-1-1,0 1 1,1 1-1,-1-1 0,10-5 1,0 1 26,0 0-1,1 1 1,0 1-1,1 0 1,-1 1 0,1 1-1,0 1 1,0 0-1,1 1 1,19-1-1,-18 3 3,1 1-1,0 0 0,-1 2 0,1 0 0,-1 0 0,0 2 0,0 1 0,29 12 0,-41-15-24,0 0 0,-1 1 1,1-1-1,-1 1 0,1 0 0,-1 1 0,-1-1 0,1 1 0,-1 0 0,1 0 0,-1 1 0,-1-1 0,1 1 1,-1 0-1,3 8 0,-4-9-6,0 0-1,-1 0 1,0 0 0,0 1 0,0-1 0,0 0 0,-1 0 0,0 1-1,0-1 1,-1 0 0,0 0 0,1 1 0,-2-1 0,1 0 0,-1 0-1,1 0 1,-1 0 0,-1 0 0,-4 7 0,-3 3 32,-1 0-1,0-1 1,-1-1 0,-26 22 0,-61 41 148,37-31-22,54-39-148,-17 10 83,69-14-150,24 2-44,69 15 1,-71-9-2,-57-9 66,1 0-1,0 0-1,0 1 1,0 0-1,0 0 1,0 1-1,0 0 1,-1 1-1,0 0 1,0 1-1,11 6 1,-19-10 16,0 0 0,0 0 0,0 0-1,0 1 1,0-1 0,0 0 0,0 0 0,-1 1 0,1-1 0,0 0 0,-1 1 0,1-1-1,-1 1 1,1-1 0,-1 1 0,0-1 0,0 1 0,0-1 0,0 1 0,0-1 0,0 1 0,0-1-1,0 1 1,0-1 0,-1 1 0,1-1 0,-1 0 0,1 1 0,-1-1 0,-1 3 0,0 1-1,-1 0 0,-1 0 0,1 0 0,-1-1 1,1 1-1,-10 7 0,-4 2 3,-1 0 0,0-2 0,-1 0 0,-1 0 0,1-2 0,-30 11 0,15-10 2,-1 0 1,0-3-1,-47 7 0,-19-7-8,-181-8 0,280 0 5,-13 0-20,-1-1 1,1-1-1,0 0 1,-25-7-1,34 6-5,-1 0-1,0 0 1,1 0-1,0 0 1,0-1 0,0 0-1,0-1 1,1 1-1,-1-1 1,1 0-1,-8-11 1,-14-23-3379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1 433 6824,'0'0'9889,"7"-10"-9569,139-179 1640,-137 180-1790,0 1 1,0 0-1,0 0 1,1 1-1,0 0 0,1 0 1,-1 1-1,1 1 1,1 0-1,-1 0 1,12-2-1,-22 7-142,0 0 1,0 0-1,1 0 0,-1 0 0,0 0 1,0 0-1,0 1 0,0-1 0,0 0 1,0 1-1,-1-1 0,1 1 1,0-1-1,0 1 0,0-1 0,0 1 1,0 0-1,-1-1 0,1 1 1,0 0-1,0 0 0,-1 0 0,1-1 1,-1 1-1,1 0 0,-1 0 0,1 0 1,-1 0-1,0 0 0,1 1 1,10 39 388,-9-30-323,56 246 1361,-55-245-1354,0-1 0,1 1 1,0-1-1,1 0 1,0 0-1,1-1 1,0 0-1,9 12 0,-12-17-56,1-1-1,0 1 0,0-1 0,0 0 1,0 0-1,1 0 0,-1-1 0,1 1 1,0-1-1,0 0 0,0-1 0,1 1 0,-1-1 1,1 0-1,-1 0 0,1-1 0,-1 0 1,12 1-1,-12-2-19,0 0 1,1-1 0,-1 0-1,0 0 1,0-1-1,0 1 1,0-1-1,0 0 1,0-1 0,-1 1-1,1-1 1,-1 0-1,0 0 1,1 0-1,-1-1 1,-1 1 0,1-1-1,0 0 1,-1 0-1,0 0 1,5-8 0,-3 3-11,0-1 0,0 0 0,-1 0 0,0 0 1,-1 0-1,0-1 0,-1 1 0,0-1 0,1-16 1,-11-201 25,0 111-97,8 109 47,-1-1 13,1 0-1,0 0 1,1 0-1,2-16 0,-2 22 2,0 1-1,-1-1 1,2 1 0,-1-1-1,0 1 1,0-1 0,1 1-1,-1 0 1,1 0-1,0 0 1,-1 0 0,1 0-1,0 0 1,0 0-1,0 1 1,1-1 0,-1 1-1,0-1 1,1 1 0,3-2-1,1 1 8,-1 0 0,1 1 0,-1 0-1,1 0 1,0 0 0,-1 1 0,1 0 0,0 0-1,0 0 1,-1 1 0,1 0 0,-1 1 0,12 3-1,6 4 88,0 1 0,28 15-1,-26-11 40,-20-11-49,0 1 1,0 0 0,-1 0-1,1 0 1,8 9-1,-11-9-349,-3-4 231,0 0 0,0 0 0,0 0 0,0 0 0,0 0 0,0 0 0,0 0 0,0 0 0,0 0 0,0 0 0,0 0-1,0 0 1,0 1 0,0-1 0,0 0 0,0 0 0,1 0 0,-1 0 0,0 0 0,0 0 0,0 0 0,0 0 0,0 0 0,0 0 0,0 0 0,0 0 0,0 0 0,0 0-1,1 0 1,-1 0 0,0 0 0,0 0 0,0 0 0,0 0 0,0 0 0,0 0 0,0 0 0,0 0 0,0 0 0,0 0 0,1-1 0,-1 1 0,0 0 0,0 0 0,0 0-1,0 0 1,0 0 0,0 0 0,0 0 0,0 0 0,0 0 0,0 0 0,0 0 0,0 0 0,0 0 0,0-1 0,0 1 0,0 0 0,0 0 0,0 0 0,0 0-1,0 0 1,0 0 0,0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8432,'0'0'3873,"9"9"-3140,2-1-509,-5-4-101,-1 1 0,1-1 0,-1 1 0,0 1 0,-1-1 0,1 1 1,-1-1-1,0 1 0,4 9 0,3 8 738,11 36-1,-17-40-282,2-1 0,1 1 0,18 32 0,-25-49-520,0-1 0,0 0 0,0 1-1,0-1 1,0 0 0,1 0 0,-1 0 0,0 0 0,0 0-1,1 0 1,-1 0 0,1 0 0,-1-1 0,1 1 0,-1 0-1,1-1 1,-1 1 0,1-1 0,-1 0 0,1 1 0,0-1-1,-1 0 1,1 0 0,2 0 0,-2-1 22,1 1 0,-1-1-1,0 0 1,1 0 0,-1 0 0,0 0 0,0 0-1,0 0 1,0 0 0,0-1 0,0 1 0,0-1-1,0 0 1,0 1 0,-1-1 0,3-2 0,9-17 207,0 0 0,-1-1 1,18-45-1,3-6 732,-32 71-966,-1 1-1,1-1 1,0 1 0,0-1 0,0 1 0,0-1 0,0 1 0,0 0 0,0 0 0,0-1 0,0 1 0,1 0 0,-1 0 0,0 0 0,1 0-1,2-1 1,-3 2-23,0 1-1,0-1 0,0 0 0,0 0 0,0 0 0,0 0 0,0 1 0,0-1 0,0 1 0,0-1 1,0 1-1,0-1 0,0 1 0,0-1 0,0 1 0,-1 0 0,1-1 0,0 1 0,0 0 1,-1 0-1,1 0 0,0-1 0,-1 1 0,1 0 0,-1 0 0,1 0 0,-1 0 0,1 2 1,11 22 95,-1 1 1,-1 0 0,-1 1 0,-2 0 0,0 1 0,-2-1-1,3 53 1,-8-57-44,-2 0 0,0 0-1,-1 0 1,-1-1 0,-1 1 0,-2-1-1,0 0 1,-1-1 0,-18 36 0,22-51-53,0 0 1,0 0-1,0 0 1,-1-1 0,0 0-1,0 1 1,0-2-1,-1 1 1,1-1 0,-1 1-1,-8 3 1,10-6-13,0 0 1,0 0-1,0-1 1,-1 1-1,1-1 1,-1 0-1,1 0 0,-1 0 1,0-1-1,1 0 1,-1 1-1,0-2 1,1 1-1,-1 0 0,1-1 1,-1 0-1,1 0 1,-6-2-1,0-1-12,1 0 0,0-1 1,0 0-1,0-1 0,0 1 0,1-2 0,0 1 0,-14-15 0,20 18-10,-1 0 0,1 0 0,0 0 0,0 0 0,1 0 0,-1 0-1,1-1 1,-1 1 0,1 0 0,0-1 0,0 1 0,0-1 0,1 1-1,-1-1 1,1 1 0,0-1 0,0 0 0,0 1 0,1-1 0,-1 1-1,1-1 1,0 1 0,0-1 0,0 1 0,0-1 0,1 1 0,-1 0-1,1 0 1,3-5 0,1-1-6,1 1-1,1-1 1,-1 1-1,1 1 1,1-1-1,-1 1 1,1 1-1,16-9 1,2 0 1,55-21-1,-44 24 69,1 2-1,42-7 1,-59 13 36,6-4 76,-27 7-178,0 1-1,0 0 1,-1-1 0,1 1 0,0 0 0,0-1 0,0 1-1,0-1 1,0 0 0,-1 1 0,1-1 0,0 0-1,0 1 1,-1-1 0,1 0 0,-1 0 0,1 1 0,0-1-1,-1 0 1,0 0 0,1 0 0,-1 0 0,1 0-1,-1 0 1,0-1 0,-1-9-253,-2 1-1,1 0 0,-1 0 1,-9-19-1,2 8-2896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8240,'0'0'4266,"-11"10"-3723,10-9-518,-19 16 436,2 1 0,1 1 0,-23 31 0,36-45-209,-8 16 653,12-20-828,-1-1-1,1 1 1,0-1 0,0 1 0,0-1 0,-1 1-1,1-1 1,0 1 0,0-1 0,0 1 0,0-1-1,0 1 1,0 0 0,0-1 0,0 1 0,0-1-1,0 1 1,0-1 0,0 1 0,0-1 0,1 1-1,-1 0 1,0-1 0,0 1 0,0-1-1,1 1 1,-1-1 0,0 0 0,1 1 0,0 0-1,1-1 130,1 0-1,-1 0 0,1 0 0,-1 0 0,0-1 0,1 1 0,-1-1 0,0 0 0,4-1 0,-1 0-5,4 0-3,0-2 0,0 0 0,0 0 0,12-8 0,-17 10-120,-1 0 0,0 0 0,-1 0 1,1 0-1,0-1 0,0 1 0,-1-1 0,0 0 1,0 0-1,1 0 0,-1 0 0,-1 0 0,1 0 1,0 0-1,1-6 0,-3 8-41,0 1 1,0-1-1,0 1 0,0-1 1,1 1-1,-1-1 0,0 1 0,0-1 1,-1 1-1,1-1 0,0 1 1,0-1-1,0 1 0,0-1 1,0 1-1,0 0 0,-1-1 0,1 1 1,0-1-1,0 1 0,-1-1 1,1 1-1,0 0 0,0-1 1,-1 1-1,1 0 0,0-1 1,-1 1-1,1 0 0,-1 0 0,0-1 1,-17-1 416,12 3-362,2 0 0,-1 0 1,0 0-1,0 1 0,-8 3 1,13-4-88,0-1 1,-1 0 0,1 0 0,0 0 0,0 0 0,0 0 0,0 0 0,-1 1 0,1-1-1,0 0 1,0 0 0,0 0 0,0 1 0,-1-1 0,1 0 0,0 0 0,0 0 0,0 1-1,0-1 1,0 0 0,0 0 0,0 1 0,0-1 0,0 0 0,0 0 0,0 0 0,0 1 0,0-1-1,0 0 1,0 0 0,0 1 0,0-1 0,0 0 0,1 1-11,-1-1 1,0 0-1,1 1 0,-1-1 1,1 0-1,-1 0 0,1 0 1,-1 1-1,1-1 0,-1 0 1,1 0-1,-1 0 1,1 0-1,-1 0 0,1 0 1,-1 0-1,1 0 0,-1 0 1,1 0-1,-1 0 0,1 0 1,-1-1-1,1 1 1,0 0-1,125-46-1779,-107 39-397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 9848,'0'0'6520,"-3"9"-5857,-11 31-8,13-40-622,1 1 0,0-1 0,0 1 1,0-1-1,0 1 0,0-1 0,0 1 0,0-1 0,0 1 0,0-1 0,0 1 0,0-1 1,0 1-1,0-1 0,0 1 0,0-1 0,0 1 0,1-1 0,-1 1 0,0-1 0,0 1 1,1-1-1,-1 1 0,0-1 0,1 0 0,-1 1 0,0-1 0,1 0 0,-1 1 0,1-1 1,-1 0-1,0 1 0,1-1 0,-1 0 0,1 0 0,-1 1 0,1-1 0,-1 0 1,1 0-1,-1 0 0,2 0 0,17 1 734,-18-1-686,4-2 49,0 1 1,0-1 0,0-1 0,0 1-1,-1-1 1,1 1 0,-1-1 0,1-1-1,-1 1 1,0-1 0,0 1 0,-1-1-1,1 0 1,-1-1 0,0 1-1,0 0 1,3-7 0,-6 11-107,0 0 1,1-1-1,-1 1 0,0-1 0,0 1 1,0-1-1,0 1 0,0 0 0,0-1 1,0 1-1,0-1 0,0 1 1,0-1-1,0 1 0,0-1 0,0 1 1,0 0-1,-1-1 0,1 1 0,0-1 1,0 1-1,0 0 0,-1-1 0,1 1 1,0-1-1,0 1 0,-1 0 1,1-1-1,0 1 0,-1 0 0,1 0 1,0-1-1,-1 1 0,1 0 0,-1 0 1,1-1-1,0 1 0,-1 0 1,1 0-1,-1 0 0,1 0 0,0 0 1,-1 0-1,1 0 0,-1 0 0,1 0 1,-1 0-1,1 0 0,-1 0 1,-25 3 433,15 1-289,-34 12 335,42-15-449,-1 0 0,1 1 1,0-1-1,0 1 1,0 0-1,0 0 0,0 0 1,0 0-1,-4 6 1,7-8-49,0 0 0,0 1 1,-1-1-1,1 0 0,0 0 1,0 1-1,0-1 1,0 0-1,0 1 0,0-1 1,-1 1-1,1-1 1,0 0-1,0 1 0,0-1 1,0 0-1,0 1 1,0-1-1,1 0 0,-1 1 1,0-1-1,0 0 0,0 1 1,0-1-1,0 0 1,0 1-1,1-1 0,-1 0 1,0 0-1,0 1 1,1-1-1,12 8 107,6-3-65,0-1-1,0 0 1,1-2-1,30 1 1,-2-3-2380,-41 0 1395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4512,'0'0'8704,"-9"7"-8098,-68 52 1740,59-45-1518,12-10-313,1 0 1,-1 1-1,1 0 1,0 0-1,-8 10 1,13-14-452,1 0 1,-1 0 0,1-1-1,-1 1 1,1 0 0,-1-1-1,1 1 1,-1 0 0,1-1-1,0 1 1,0-1 0,-1 1-1,1-1 1,0 1 0,0-1-1,-1 0 1,1 1 0,0-1-1,0 0 1,0 1 0,-1-1-1,1 0 1,1 0 0,20 2 259,0-1 0,0-1 0,26-3 0,-7 0-30,62-7 830,117-26 0,-61 9 215,-138 23-1106,20-2 1070,-40 6-1194,-1-16-194,0 8-3900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5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9040,'0'0'6374,"7"18"-5614,0-2-594,-2 0-1,0 0 1,-1 0-1,0 0 1,-2 1-1,0-1 1,0 1-1,-2 25 0,-11 50 757,-4 86 2158,14-165-2532,1 17 937,0-30-1468,0 0-1,0 0 1,0 1 0,0-1-1,0 0 1,0 0 0,0 1-1,0-1 1,0 0 0,0 0-1,1 0 1,-1 1-1,0-1 1,0 0 0,0 0-1,0 0 1,0 0 0,1 1-1,-1-1 1,0 0 0,0 0-1,0 0 1,1 0 0,-1 0-1,0 0 1,0 0 0,1 0-1,-1 0 1,0 1-1,0-1 1,0 0 0,1 0-1,-1 0 1,0 0 0,1 0-1,13-11 274,-4 0-525,-1-1 0,11-18 0,-10 16-2090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56 8536,'0'0'5302,"-12"14"-4619,6-7-594,-21 23 765,-41 62 0,62-82-649,2 1 1,-1 0-1,1 0 0,1 0 1,0 0-1,0 0 0,1 0 0,-1 24 1,2-5 273,2 1-1,5 33 1,-5-55-362,1 0 0,0 0 1,1 0-1,0 0 0,0 0 0,1-1 0,0 1 1,1-1-1,0 0 0,0-1 0,0 1 0,1-1 1,13 13-1,-15-16-52,1 0-1,-1-1 1,1 1 0,0-1 0,0 0 0,0-1-1,0 1 1,0-1 0,1 0 0,-1 0 0,1 0-1,-1-1 1,1 0 0,0 0 0,-1-1 0,1 0-1,0 1 1,0-2 0,-1 1 0,1-1 0,0 0-1,-1 0 1,9-3 0,-1-2 34,0 0 0,0-1 0,-1 0 0,0-1 0,0-1 0,-1 0 0,0 0 0,-1-1-1,0 0 1,0-1 0,-1 0 0,0-1 0,10-19 0,-5 6 30,-1 0 0,-2-1-1,0 0 1,-2 0 0,11-54-1,-19 79-118,3-29 111,-4 29-108,0 0 0,0 1 0,0-1 0,0 0 0,0 1 0,1-1 0,-1 0 0,0 1 0,0-1 0,-1 0 0,1 0 0,0 1 0,0-1 0,0 0 0,0 1 0,-1-1 0,1 0-1,0 1 1,-1-1 0,1 0 0,0 1 0,-1-1 0,1 1 0,-1-1 0,1 1 0,-1-1 0,1 1 0,-1-1 0,1 1 0,-1-1 0,1 1 0,-2-1 0,1 1 1,0 1 1,0-1-1,0 0 1,0 1 0,0-1-1,0 0 1,0 1-1,1-1 1,-1 1-1,0 0 1,0-1-1,0 1 1,1 0-1,-1-1 1,0 1-1,1 0 1,-1 0-1,1 0 1,-1-1 0,0 3-1,-11 21 65,9-17-38,-3 7 4,0 0-1,0 0 1,2 0-1,-1 1 1,-1 16 0,5-27-32,1 0 1,0 0 0,0 0 0,0 0 0,0 0 0,0 0-1,1 0 1,0 0 0,0 0 0,0 0 0,0 0 0,1 0-1,-1-1 1,1 1 0,0 0 0,0-1 0,1 0 0,-1 1 0,1-1-1,-1 0 1,1 0 0,0 0 0,0-1 0,7 5 0,-6-4-1,1-1 0,-1 0 0,1-1 0,0 1 0,0-1 0,0 0 0,0 0 0,0 0 0,0-1 0,0 1 0,0-1 1,0-1-1,0 1 0,0-1 0,0 0 0,-1 0 0,1 0 0,6-3 0,1 0 5,0-1 0,0 0 0,-1-1 0,1 0 0,-1-1 0,10-8 0,-9 5 7,0-1 0,-1 0 0,0 0 0,-1-1 0,-1 0 0,0-1-1,0 0 1,11-24 0,-15 27 10,-1 0-1,-1-1 1,1 0-1,-2 1 1,1-1 0,-2 0-1,1-1 1,-1 1-1,-1 0 1,0 0-1,-1 0 1,-4-22-1,4 27-9,-1 0 0,0 0 0,0 0 0,-1 1 0,1-1 0,-1 0 0,-1 1 0,1 0-1,-1 0 1,0 0 0,0 0 0,0 0 0,-1 1 0,0 0 0,0 0 0,-8-5 0,10 7-34,0 0 0,0 1 0,0-1 0,-1 1 0,1 0 1,-1 0-1,1 0 0,-1 1 0,1-1 0,-1 1 1,1 0-1,-1 0 0,1 0 0,-1 0 0,1 1 1,-1-1-1,1 1 0,-1 0 0,1 0 0,0 0 0,-1 1 1,1-1-1,0 1 0,0-1 0,0 1 0,0 0 1,0 1-1,0-1 0,-4 5 0,4-4-43,1-1-1,0 1 1,0-1-1,0 1 0,0 0 1,0 0-1,0 0 1,-1 5-1,0 6-3792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0 6224,'0'0'5126,"-12"4"-4363,-15 5-176,0 2 0,1 2 1,0 0-1,-42 29 0,54-32-157,1 1 1,0 0 0,0 1-1,-13 17 1,23-25-315,0 1 0,0-1-1,0 1 1,0 0 0,1 0 0,0 0 0,0 0 0,0 0 0,0 1-1,1-1 1,0 0 0,0 1 0,1-1 0,-1 1 0,1-1 0,1 12-1,0-14-29,0 1 0,1 0-1,-1-1 1,1 1 0,-1-1-1,1 1 1,0-1 0,0 0-1,1 0 1,-1 0 0,1 0-1,-1 0 1,1 0 0,0-1-1,0 0 1,0 1-1,1-1 1,-1 0 0,0 0-1,1-1 1,-1 1 0,6 1-1,3 1 82,1 0 0,0-1 0,1 0 0,25 2-1,-5-2 109,-23-1-160,1-1 0,0 0-1,0-1 1,0 0-1,0-1 1,0 0 0,-1-1-1,19-4 1,-16 0 47,0 1-1,0-2 1,0 0 0,-1 0 0,16-13-1,4-11-3400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6824,'0'0'4776,"6"-10"-4250,2-1-294,0 0 1,1 0-1,0 1 0,12-10 0,-18 17-103,1 0 0,-1 0 0,1 0 0,0 0-1,0 0 1,0 1 0,1 0 0,-1 0 0,1 0 0,-1 0 0,1 1-1,0 0 1,-1 0 0,1 0 0,0 0 0,0 1 0,0 0 0,6 0 0,-9 1-43,0-1 1,0 1 0,1-1 0,-1 1 0,0 0 0,0 0 0,0 0 0,0 0-1,-1 0 1,1 1 0,0-1 0,0 0 0,-1 1 0,1 0 0,-1-1 0,1 1 0,-1 0-1,2 2 1,-1 0 22,0 0 0,-1 0 0,1 0-1,-1 0 1,0 0 0,0 1 0,0-1 0,0 8-1,-1 1 53,-1 0 0,0 0-1,-1 0 1,0-1-1,-5 16 1,0-9 66,-1 1 1,-1-1 0,-1-1-1,-1 0 1,-19 25 0,7-10 452,23-32-655,-1-1 0,1 0 0,0 1 0,0-1 0,0 0 0,0 1-1,0-1 1,0 0 0,0 1 0,-1-1 0,1 0 0,0 1 0,0-1 0,0 0-1,0 1 1,0-1 0,0 0 0,1 1 0,-1-1 0,0 0 0,0 1-1,0-1 1,0 0 0,0 1 0,0-1 0,1 0 0,-1 1 0,0-1 0,0 0-1,0 0 1,1 1 0,-1-1 0,0 0 0,0 0 0,1 0 0,-1 1 0,0-1-1,1 0 1,-1 0 0,0 0 0,1 1 0,18 6 265,-11-4-130,14 4 61,0-1 0,0-1 0,44 5 0,-44-8-96,-6 0 52,1-2-1,0 0 0,31-4 1,-9-2-3353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7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1 17487,'0'0'4440,"12"4"-4134,-6-2-264,0-1 2,1 1-1,-1 0 0,-1 1 0,1 0 1,0-1-1,-1 2 0,1-1 0,-1 1 0,0-1 1,0 1-1,0 1 0,-1-1 0,8 10 1,13 23 322,-3 2 1,-1 0-1,-2 1 0,-2 1 1,22 74-1,-16-39 129,-5-21 144,-2 1-1,-3 0 1,7 65-1,-26-56 929,6-65-1535,0 1 0,0 0 0,0 0 0,0 0-1,0 0 1,-1-1 0,1 1 0,0 0 0,-1 0 0,1-1 0,0 1-1,-1 0 1,1-1 0,-1 1 0,1 0 0,-1-1 0,1 1 0,-1 0-1,0-1 1,1 1 0,-1-1 0,0 0 0,1 1 0,-1-1 0,0 1 0,0-1-1,1 0 1,-1 0 0,0 1 0,0-1 0,0 0 0,1 0 0,-1 0-1,0 0 1,0 0 0,-1 0 0,-35-3 447,29 2-378,-145-34 614,103 21-420,-63-9 0,-36 10-295,148 13 0,1 0 0,0 0 0,-1 0 0,1 0 0,0 0 0,-1 0 0,1 0 0,0 0 0,0 0 0,-1 0 0,1 1 0,0-1 0,-1 0 0,1 0 0,0 0 0,0 0 0,-1 0 0,1 0 0,0 1 0,-1-1 0,1 0 0,0 0 0,0 0 0,0 1 0,-1-1 0,1 0 0,0 0 0,0 1 0,0-1 0,0 0 0,-1 0 0,1 1 0,0-1 0,0 1 0,3 11 0,13 9 0,1-2 658,-7-9-5792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0 411 7328,'0'0'7121,"14"-13"-6625,-5 4-403,89-77 783,-80 72-679,-3 0 154,1 2 0,0 0 0,28-15 0,-41 25-257,1 0 0,0 0-1,0 1 1,0-1 0,0 1 0,0 0-1,0 0 1,1 0 0,-1 1 0,0-1-1,0 1 1,1 0 0,-1 0 0,0 1-1,0-1 1,1 1 0,-1 0 0,0 0-1,0 0 1,0 1 0,0 0 0,7 3-1,-7-1-27,0-1-1,0 1 0,0 0 0,0 0 1,-1 0-1,0 0 0,0 1 0,0-1 0,0 1 1,0 0-1,-1 0 0,3 8 0,1 7 137,7 40 0,-11-44-111,10 62 238,-7-42-79,1 0 0,20 66 0,-23-95-203,0-1 0,0 0 0,1 0 0,0 0 0,0 0 0,1-1 0,-1 0 0,1 0 0,0 0 0,0 0 0,1-1 0,0 0 0,-1 0 0,1 0 0,1-1 0,11 5 0,-12-6-21,0 1-1,1-2 1,-1 1-1,1 0 0,-1-1 1,1 0-1,0-1 1,-1 0-1,1 0 1,0 0-1,-1-1 0,1 0 1,0 0-1,-1 0 1,1-1-1,-1 0 1,9-4-1,-10 3-13,-1-1 0,1 1 0,-1-1 0,1 0 0,-1 0 0,0 0 0,-1 0-1,1-1 1,-1 0 0,1 1 0,-2-1 0,4-6 0,2-8 12,0 0 1,5-20-1,-6 10 17,-1 1 0,5-52 0,-6-60 71,-4 79-60,-4-67 83,1 96-72,2 28-41,0 0-1,0-1 0,0 1 1,0 0-1,0 0 0,1 0 1,0 0-1,0-1 1,0 1-1,1 0 0,-1 1 1,5-8-1,-4 8-7,0 1 1,0 0-1,0 0 1,0 0-1,0 0 0,1 0 1,-1 1-1,1-1 0,-1 1 1,1-1-1,0 1 0,0 0 1,-1 0-1,1 0 0,0 1 1,0-1-1,0 1 1,5-1-1,6 0 24,0 1 0,0 1 0,0 0 0,0 0 0,0 2 0,0 0 0,15 5 1,91 40 424,-97-38-318,-10-6-323,17 7 1375,-29-11-1280,-1 0 0,1 0-1,-1 1 1,1-1 0,-1 0-1,0 0 1,1 1-1,-1-1 1,1 0 0,-1 1-1,0-1 1,1 1 0,-1-1-1,0 0 1,0 1 0,1-1-1,-1 1 1,0-1-1,0 1 1,0-1 0,0 0-1,1 1 1,-1-1 0,0 1-1,0-1 1,0 1-1,0-1 1,0 1 0,0-1-1,0 1 1,0-1 0,0 1-1,0-1 1,-1 1 0,1-1-1,0 1 1,0-1-1,0 1 1,-1-1 0,1 0-1,0 1 1,0-1 0,-1 1-1,1-1 1,0 0-1,-1 1 1,1-1 0,0 0-1,-2 1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3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8840,'0'0'4074,"0"13"-3230,-1 17-396,4 108 2392,-2-126-2553,0-3 38,-1-1 0,1 0 1,1 1-1,0-1 0,3 10 0,-4-17-264,-1 1-1,1-1 1,0 0-1,-1 1 1,1-1 0,0 0-1,0 0 1,0 1-1,0-1 1,0 0-1,0 0 1,0 0 0,0 0-1,0-1 1,0 1-1,1 0 1,-1 0-1,0-1 1,1 1 0,-1-1-1,0 1 1,1-1-1,-1 1 1,1-1 0,-1 0-1,1 0 1,-1 0-1,1 0 1,-1 0-1,0 0 1,1 0 0,-1 0-1,1-1 1,-1 1-1,1 0 1,-1-1-1,2 0 1,2-1 21,0-1 0,1 1 1,-1-1-1,0 0 0,-1 0 0,1-1 1,-1 1-1,1-1 0,-1 0 0,0 0 0,6-9 1,2-4 179,19-37 0,-7 10 64,11-27 426,-35 71-743,0-1 0,0 1 1,0 0-1,0 0 0,0 0 0,0-1 0,0 1 0,1 0 0,-1 0 0,0 0 0,0-1 0,0 1 0,0 0 1,0 0-1,0 0 0,1 0 0,-1-1 0,0 1 0,0 0 0,0 0 0,0 0 0,1 0 0,-1 0 0,0 0 1,0 0-1,0 0 0,1-1 0,-1 1 0,0 0 0,0 0 0,0 0 0,1 0 0,-1 0 0,0 0 0,0 0 0,1 0 1,-1 0-1,0 0 0,0 0 0,0 0 0,1 1 0,-1-1 0,0 0 0,0 0 0,0 0 0,1 0 0,-1 0 1,0 0-1,0 0 0,0 1 0,0-1 0,1 0 0,-1 0 0,0 0 0,0 0 0,0 0 0,0 1 0,0-1 1,0 0-1,1 0 0,-1 0 0,0 1 0,5 17 244,6 48 76,6 129 0,-17-158-223,-2 1-1,-2-1 0,-1 0 0,-1 0 0,-14 41 0,18-71-78,-6 18 85,-12 28-1,16-45-51,0-1 0,0 1-1,-1-1 1,0 0 0,0 0-1,-1 0 1,-10 9 0,16-16-52,-1 1 0,0-1-1,0 1 1,1-1 0,-1 1 0,0-1 0,0 1 0,1-1-1,-1 0 1,0 1 0,0-1 0,0 0 0,0 0 0,0 0 0,1 0-1,-1 0 1,0 0 0,0 0 0,0 0 0,0 0 0,0 0-1,0 0 1,1 0 0,-3-1 0,1 0 2,0-1 1,-1 1-1,1-1 0,0 1 0,0-1 1,0 1-1,0-1 0,-2-3 1,-2-2-10,0-1 1,1 0-1,-8-15 0,9 14-14,1-1 0,-1 1 0,2-1-1,-1 0 1,1 1 0,1-1-1,-1 0 1,2 0 0,0-1 0,0 1-1,0 0 1,4-16 0,-2 18 2,0 1 0,0-1 0,1 1 0,0 0 1,0 0-1,1 0 0,0 0 0,0 0 0,0 1 0,1 0 0,0 0 1,0 0-1,0 1 0,1-1 0,0 1 0,0 1 0,7-5 1,5-2 90,1 1 1,-1 1 0,1 1 0,1 0-1,0 2 1,0 0 0,0 1 0,0 1 0,38-2-1,-45 7 255,-7 0-501,-11-3-3350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4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445 0 3912,'0'0'8952,"-11"7"-8615,-34 21 7,42-26-270,0 0 0,0-1-1,0 0 1,0 0 0,0 0 0,0 0 0,-1 0 0,1-1-1,0 1 1,-1-1 0,1 0 0,-5 0 0,-9 0 275,5 2-94,0-1 0,0 0 1,0-1-1,-14-2 0,19 1-142,0 0-1,-1 1 1,1-1 0,0 2-1,0-1 1,-1 1 0,1 0-1,0 0 1,0 1 0,0 0-1,0 0 1,1 1 0,-14 6-1,-3 6 105,17-12-137,-1 0-1,1 1 1,0 0-1,0 0 1,1 1-1,-1-1 1,1 1-1,0 1 1,0-1-1,1 1 1,-9 12-1,11-12-38,-7 13 126,0 1-1,-9 36 0,17-50-133,0 1 1,0-1-1,0 1 0,1 0 1,0-1-1,0 1 0,1 0 1,-1-1-1,2 1 0,-1-1 1,1 1-1,0-1 0,3 8 1,-3-8-2,1 0-1,0-1 1,1 1 0,-1-1 0,1 1 0,0-1-1,0 0 1,1-1 0,-1 1 0,1-1 0,0 0-1,0 0 1,11 6 0,-8-5 2,7 4 98,32 13 0,-41-20-103,0 0-1,0 0 1,1-1-1,-1 1 1,0-2 0,1 1-1,-1-1 1,1 0-1,6-1 1,-2 0 22,1-1 1,-1 0-1,0-1 0,-1-1 1,1 0-1,17-8 0,-11 2 1,-1 0 0,-1-1 0,18-17 0,-16 14-14,-2-1 0,0 0 0,-1-1 0,-1-1 0,0-1 0,-1 0 0,16-32 0,-25 41 73,-7 12 157,-7 16-19,7-12-210,1 1 1,0 0 0,0 0 0,1 0 0,0 0 0,1 0-1,0 0 1,0 0 0,1 11 0,0-15-27,0-1-1,1 0 1,-1 1 0,1-1 0,0 0-1,0 1 1,0-1 0,0 0-1,1 0 1,0 0 0,-1 0 0,1 0-1,0 0 1,0 0 0,0-1 0,1 1-1,-1-1 1,1 0 0,-1 1 0,1-1-1,0 0 1,0-1 0,0 1-1,0 0 1,6 1 0,-5-1 1,0-1 0,0 0 0,0 0 0,1-1 0,-1 1 0,0-1 0,0 0 0,1 0 0,-1 0 0,0-1 0,1 1 0,-1-1 0,0 0 0,0 0 0,0-1 0,0 1 0,0-1-1,6-3 1,-8 4-8,0-1 0,0 1-1,0 0 1,-1-1 0,1 1-1,-1-1 1,1 1 0,-1-1-1,1 0 1,-1 0 0,0 0-1,0 0 1,0 0 0,0 0-1,0 0 1,0 0 0,-1 0-1,1 0 1,-1 0 0,1 0-1,-1-1 1,0 1-1,0 0 1,0 0 0,0 0-1,0-1 1,-1 1 0,1 0-1,0 0 1,-1 0 0,0 0-1,0 0 1,1 0 0,-1 0-1,0 0 1,-2-2 0,-2-6 19,-1 1 0,0 1 0,0-1 0,-1 1 0,0 0 0,-1 0 0,1 1 0,-2 0 0,1 1 1,-13-9-1,0 9 96,19 6-100,0 0 0,0-1 0,0 1 0,0-1-1,0 0 1,1 1 0,-1-1 0,0 0 0,0 0 0,0 0-1,1 0 1,-1-1 0,-1-1 0,2 3-19,1 0 0,0 0-1,0 0 1,0 0 0,0-1 0,0 1 0,0 0 0,0 0-1,0 0 1,0 0 0,0-1 0,0 1 0,0 0 0,0 0 0,0 0-1,0-1 1,0 1 0,0 0 0,0 0 0,0 0 0,0 0-1,0-1 1,0 1 0,0 0 0,0 0 0,0 0 0,0 0-1,0-1 1,0 1 0,0 0 0,1 0 0,-1 0 0,0 0-1,0 0 1,0-1 0,0 1 0,0 0 0,1 0 0,-1 0 0,0 0-1,0 0 1,0 0 0,14-7 18,21-5-23,-32 11 7,131-30 20,-10 2 52,-115 27-57,0-1-1,0 1 1,0 1-1,0 0 1,1 0 0,-1 1-1,0 0 1,17 2-1,-23-1 1,-1-1-1,1 1 0,0 0 0,-1 0 1,1 0-1,-1 1 0,1-1 1,-1 1-1,1-1 0,-1 1 0,0 0 1,0 0-1,0 0 0,0 0 0,0 0 1,0 0-1,-1 0 0,1 1 0,-1-1 1,1 1-1,-1-1 0,0 1 0,0 0 1,0-1-1,0 1 0,-1 0 1,1 0-1,-1-1 0,0 1 0,1 0 1,-2 4-1,1 10 122,-1 0 1,-1 0-1,-1 0 1,0-1 0,-1 1-1,-11 28 1,14-43-112,-2 4 78,3-6-101,0 0 0,0 1 0,0-1 0,0 0 1,-1 0-1,1 0 0,0 0 0,0 0 0,0 0 0,0 0 0,0 0 1,0 0-1,0 1 0,0-1 0,-1 0 0,1 0 0,0 0 1,0 0-1,0 0 0,0 1 0,0-1 0,0 0 0,0 0 1,0 0-1,0 0 0,0 0 0,0 1 0,0-1 0,0 0 0,0 0 1,0 0-1,0 0 0,0 0 0,0 1 0,0-1 0,0 0 1,0 0-1,0 0 0,1 0 0,-1 0 0,0 0 0,0 1 1,0-1-1,0 0 0,0 0 0,0 0 0,0 0 0,0 0 0,1 0 1,-1 0-1,0 0 0,0 0 0,0 1 0,0-1 0,0 0 1,0 0-1,1 0 0,-1 0 0,0 0 0,0 0 0,0 0 1,0 0-1,0 0 0,1 0 0,-1 0 0,0 0 0,0 0 1,1 0 99,9-5 126,5-6-151,-2 1-64,1 1-1,0 0 0,0 0 0,1 2 1,17-8-1,-31 15-9,0-1-1,0 1 1,0 0 0,0-1-1,0 1 1,0 0 0,0 0 0,1-1-1,-1 1 1,0 0 0,0 0-1,0 0 1,0 0 0,0 1 0,2-1-1,-2 1 5,0 0 0,0 0-1,0 1 1,0-1 0,0 0 0,0 0-1,0 1 1,0-1 0,-1 1-1,1-1 1,0 3 0,5 10 67,-4-8 7,1-1-1,-1 1 1,1-1-1,0 1 0,7 8 1,-9-13-69,1 1 0,-1-1 1,0 0-1,1 0 0,-1 0 1,0 0-1,1 0 0,-1-1 1,1 1-1,0 0 0,-1-1 1,1 1-1,-1-1 0,1 0 1,0 1-1,-1-1 0,1 0 1,0 0-1,0 0 0,-1 0 1,1 0-1,0 0 0,-1-1 0,1 1 1,3-2-1,1 0 7,-1 0 0,1-1 0,0 0 0,-1 0 0,1-1 0,7-6 0,-8 5-7,1 1 0,-1 0 0,1 1 0,0 0-1,8-4 1,-12 6-8,0 0 0,0 0 1,0 1-1,0-1 0,0 0 0,0 1 0,0 0 0,0 0 1,0-1-1,0 1 0,1 0 0,-1 1 0,2-1 1,-2 1-1,-1 0 1,1 1 0,0-1 0,-1 0 0,1 1 0,-1-1 0,0 1 0,1-1 0,-1 1 0,0 0 0,0-1 0,0 1 0,0 0 0,0 0 0,0 2-1,7 17 69,0 0 1,8 41-1,3 10 233,-18-72-299,-1 1 0,0-1-1,0 1 1,0-1 0,0 1 0,1-1 0,-1 0 0,0 1 0,1-1 0,-1 1-1,0-1 1,1 0 0,-1 1 0,0-1 0,1 0 0,-1 1 0,0-1 0,1 0 0,-1 0-1,1 1 1,-1-1 0,1 0 0,-1 0 0,1 0 0,-1 0 0,1 0 0,-1 0 0,1 0-1,17-5 190,11-16-55,-23 15-127,-3 2-7,1 1-1,-1-1 1,1 1-1,0 0 1,1 0-1,3-2 1,-7 5-9,0-1-1,0 1 1,0 0-1,0 0 1,-1 0-1,1-1 1,0 1-1,0 0 1,0 0-1,0 0 1,0 0-1,-1 1 1,1-1-1,0 0 1,0 0-1,0 0 1,0 1-1,0-1 1,-1 0-1,1 1 1,0-1-1,0 1 1,-1-1-1,1 1 1,0-1-1,-1 1 1,1-1-1,0 1 1,-1 0-1,1-1 1,-1 1-1,1 0 1,-1-1-1,1 1 1,-1 0 0,0 0-1,1 0 1,-1-1-1,0 1 1,0 0-1,0 0 1,1 2-1,1 8 10,0 1 1,0-1-1,-1 1 0,-1 0 0,0 0 1,0-1-1,-4 19 0,2-6 4,-17 139 63,13-125-36,-2-1 0,-17 49 0,15-65 14,8-18-33,0-1 1,0 1-1,1 0 1,0 0 0,-1 0-1,1 0 1,1 0-1,-1 0 1,0 0-1,0 4 1,1-7-21,0 0 1,0 0-1,0 0 0,0 1 1,0-1-1,0 0 0,0 0 1,0 0-1,0 0 0,0 0 1,0 1-1,0-1 0,0 0 1,0 0-1,0 0 1,0 0-1,0 1 0,0-1 1,0 0-1,0 0 0,0 0 1,0 0-1,0 0 0,0 0 1,0 1-1,-1-1 0,1 0 1,0 0-1,0 0 0,0 0 1,0 0-1,0 0 0,0 0 1,-1 0-1,1 0 0,0 1 1,0-1-1,0 0 0,0 0 1,0 0-1,-1 0 0,1 0 1,0 0-1,0 0 0,0 0 1,0 0-1,0 0 0,-1 0 1,1 0-1,0 0 0,-5-10 40,4 4-37,1-1-1,0 0 1,2-13-1,0-4-1,15-199-61,-9 158 14,24-94 0,-27 144 30,0 0 1,0 0-1,1 1 0,1 0 0,12-20 1,-16 29 4,0 1 0,0-1 0,1 1 0,0 0-1,-1 0 1,1 1 0,1-1 0,-1 1 0,0-1 0,1 1 0,0 1 0,0-1 0,0 1 0,0 0 0,0 0 0,0 0 0,0 1 0,11-2 0,-13 3 16,0 0 1,0 0 0,0 1-1,0 0 1,0-1-1,0 1 1,0 0 0,-1 1-1,1-1 1,0 0 0,-1 1-1,1-1 1,-1 1-1,1 0 1,-1 0 0,0 0-1,0 0 1,1 0 0,-2 0-1,1 1 1,0-1-1,0 1 1,-1-1 0,2 5-1,1 0 45,-1 0 0,0 0 0,0 1 0,0-1 0,-1 1 0,0 0-1,1 15 1,-3-18-20,0 1 0,0-1 0,0 0 0,-1 0 0,0 1 0,0-1 0,0 0-1,0 0 1,-1 0 0,0 0 0,0-1 0,-1 1 0,1 0 0,-1-1 0,0 0 0,0 1-1,0-1 1,-1 0 0,1-1 0,-1 1 0,0-1 0,0 1 0,0-1 0,-1 0 0,1-1-1,-1 1 1,0-1 0,1 0 0,-1 0 0,0 0 0,0-1 0,0 0 0,-1 0 0,1 0-1,-10 0 1,18-5-278,5-3 97,38-12-111,0 1 1,50-12-1,-49 16 1,0-2 0,55-26-1,32-16-479,-127 48 590,-7 10 150,0 0-1,0 0 1,0 0-1,0 0 1,0 0-1,0-1 1,0 1-1,0 0 1,0 0-1,0 0 1,0 0-1,0-1 1,0 1-1,0 0 1,0 0-1,-1 0 1,1 0-1,0-1 1,0 1-1,0 0 1,0 0-1,0 0 1,0 0-1,0 0 1,0-1-1,-1 1 1,1 0-1,0 0 1,0 0-1,0 0 1,0 0-1,0 0 1,0 0-1,-1 0 1,1 0-1,0 0 1,0 0-1,0-1 1,0 1-1,-1 0 1,1 0-1,0 0 0,0 0 1,0 0-1,0 0 1,-1 0-1,1 0 1,0 1-1,0-1 1,0 0-1,0 0 1,-1 0-1,1 0 1,0 0-1,0 0 1,0 0-1,0 0 1,0 0-1,-1 0 1,1 0-1,0 1 1,0-1-1,-10 4 69,0 0 0,1 0-1,0 1 1,-1 1 0,2-1-1,-1 1 1,1 1 0,0 0-1,0 0 1,1 0-1,0 1 1,-12 17 0,12-15 27,0 0 8,1 0 0,-1 1 0,2 0 0,-9 22 0,13-30-74,0 0 0,0 0 0,1 1 0,-1-1 0,1 0 0,0 0 0,0 0 1,0 1-1,0-1 0,1 0 0,0 0 0,-1 0 0,1 0 0,0 0 0,0 0 1,0 0-1,1 0 0,-1 0 0,1 0 0,0 0 0,0-1 0,0 1 0,0-1 1,2 3-1,-2-4-19,-1 0 1,1 0 0,0 0 0,-1-1 0,1 1-1,0 0 1,-1-1 0,1 1 0,0-1-1,-1 0 1,1 0 0,0 0 0,0 0-1,0 0 1,-1 0 0,1 0 0,0 0-1,0-1 1,-1 1 0,1 0 0,0-1 0,-1 0-1,1 1 1,-1-1 0,1 0 0,0 0-1,-1 0 1,2-2 0,8-4 6,0 0 0,15-15 0,-24 20-16,14-15-34,0-1 0,-1 0 0,-1-1 0,-1-1 0,-1 0 0,-1-1 0,10-24 0,-18 40 1,5-10-103,-4 15 90,1 11 49,-3 1 34,1-1 1,0 0-1,1 1 0,1-1 0,-1-1 0,2 1 0,0-1 0,0 0 0,0 0 1,10 9-1,-14-17-40,0 0 1,1 0 0,-1 0 0,1 0-1,-1-1 1,1 0 0,0 1 0,0-1-1,-1 0 1,1 0 0,0 0 0,0-1-1,0 1 1,0-1 0,0 0 0,0 1 0,0-1-1,0-1 1,0 1 0,0 0 0,0-1-1,0 1 1,0-1 0,0 0 0,0 0-1,-1 0 1,1-1 0,3-1 0,8-5-1,1-1 0,-1 0-1,24-22 1,-19 15 0,37-36 0,-38 104 0,-13-41 0,0-1 0,1 0 0,12 17 0,-16-24 0,0-1 0,1 1 0,-1-1 0,1 0 0,-1 1 0,1-1 0,0-1 0,0 1 0,0 0 0,0-1 0,0 1 0,0-1 0,0 0 0,0 0 0,0 0 0,1-1 0,4 2 0,1-2 0,-1 0 0,1 0 0,-1-1 0,1 0 0,-1-1 0,0 0 0,0 0 0,0-1 0,0 1 0,0-2 0,0 1 0,-1-1 0,1 0 0,-1-1 0,0 0 0,-1 0 0,1-1 0,-1 1 0,0-1 0,0-1 0,-1 1 0,8-12 0,-8 11-18,-1 0-1,1 0 1,-1-1-1,-1 1 1,0-1-1,5-15 1,-7 21 13,-1 0 0,1 0 0,-1 0 0,0 0 0,0 0 0,1 0 0,-1 0 0,0 0 0,-1-1 0,1 1 0,0 0 0,-1 0 0,1 0 0,-1 0 0,0 0 0,1 0 0,-1 0 0,0 0 0,0 0 0,0 0 0,-1 1 0,1-1 0,0 0 0,-1 1 0,1-1 0,-1 1 0,1-1 0,-1 1 0,0 0 0,0 0 0,1 0 0,-1 0 0,-3-1 0,3 1-1,-1 0 0,1 1-1,-1-1 1,1 1-1,-1 0 1,1 0 0,0 0-1,-1 0 1,1 0-1,-1 0 1,1 1 0,-1-1-1,1 1 1,-1 0 0,1-1-1,0 1 1,0 0-1,-1 1 1,1-1 0,0 0-1,0 1 1,0-1-1,0 1 1,0-1 0,-2 4-1,0-1 12,0 0 1,1 1-1,-1-1 0,1 1 0,0 0 0,0 0 0,0 0 1,1 0-1,0 0 0,-2 7 0,3-7 7,0 0 1,0 0-1,0 0 0,1 0 1,0 0-1,0 0 1,0 0-1,0 0 0,1 0 1,0 0-1,0 0 0,1 0 1,-1 0-1,1 0 0,0-1 1,0 1-1,1 0 1,-1-1-1,1 0 0,0 0 1,0 0-1,0 0 0,1 0 1,-1-1-1,1 1 0,0-1 1,0 0-1,0 0 1,1 0-1,-1-1 0,0 0 1,6 3-1,1-1-12,1 1 0,-1-2 0,1 1 0,0-2 0,0 1 0,0-2 0,0 0 0,0 0 0,0-1 0,0 0 0,0-1 0,0-1 0,0 0 0,0 0 0,0-1 0,-1-1 0,1 0 0,-1 0 0,0-1 0,0-1 0,15-10 0,55-28 463,3-4-6119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0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1 505 8432,'0'0'7104,"11"-6"-6447,81-45 1095,-85 46-1555,0-1-1,0 0 1,0-1 0,-1 1 0,0-1 0,0-1 0,8-13-1,-7 10 65,0 1 0,1 0-1,10-10 1,-5 6 154,20-17 723,-30 29-1018,-1 1 0,0-1-1,1 1 1,-1-1-1,1 1 1,-1 0 0,1 0-1,0 0 1,0 0-1,-1 0 1,1 1-1,5-1 1,-8 1-83,1 0 0,0 0 0,0 1 0,-1-1 0,1 0 0,0 0 0,-1 1 0,1-1 0,0 0 0,-1 1 0,1-1 0,0 1 0,-1-1-1,1 1 1,0-1 0,-1 1 0,1-1 0,-1 1 0,0 0 0,1-1 0,-1 1 0,1 0 0,-1-1 0,0 1 0,1 0 0,-1 0 0,6 24 234,-5-20-179,6 47 379,1 72-1,-8-86-248,2 0 1,1-1-1,2 1 1,19 67 0,-23-102-208,0 0 1,0 0-1,0 0 1,0 0 0,1 0-1,-1-1 1,1 1-1,0 0 1,0-1 0,0 0-1,0 1 1,0-1-1,1 0 1,-1 0 0,1 0-1,-1 0 1,1-1-1,0 1 1,-1-1 0,7 3-1,-5-3-8,-1-1-1,1 0 0,-1 0 1,1 0-1,0 0 1,-1 0-1,1-1 0,-1 1 1,1-1-1,-1 0 1,1 0-1,-1-1 0,1 1 1,-1-1-1,0 1 1,0-1-1,0 0 0,4-3 1,6-6-9,0 0 0,-1-1 0,0 0 0,-1-1 0,0 0 0,-1-1 0,0 0 0,-1-1-1,7-16 1,8-22-51,22-72 0,-45 123 52,12-47-27,-1 0 0,6-58 0,12-53 66,-29 154-31,1 0 0,0 1-1,0-1 1,0 1 0,1-1-1,0 1 1,0 0 0,0 0-1,5-5 1,-5 7 1,-1 1 0,1-1 1,0 1-1,1-1 0,-1 1 0,0 0 1,0 1-1,1-1 0,-1 0 1,1 1-1,0 0 0,-1 0 0,1 0 1,0 0-1,6 0 0,7 1 20,0 0-1,1 1 1,-1 0-1,0 2 0,0 0 1,0 1-1,0 1 1,-1 0-1,29 14 1,8 8 303,74 50 0,-125-75-315,3 1 58,-1 0 0,-1 0 0,1 0 0,0 1 0,3 4 0,-7-8-78,0 0 0,1 1 0,-1-1 0,1 0 0,-1 1 0,0-1 0,1 1 0,-1-1 0,0 0 0,0 1 0,1-1 0,-1 1 0,0-1 0,0 1 0,0-1 1,0 1-1,1-1 0,-1 1 0,0-1 0,0 1 0,0-1 0,0 1 0,0-1 0,0 1 0,0-1 0,-1 1 0,1-1 0,0 1 0,0-1 0,0 1 0,0-1 0,-1 1 1,1-1-1,0 1 0,0-1 0,-1 0 0,1 1 0,0-1 0,-1 1 0,1-1 0,0 0 0,-1 1 0,1-1 0,-1 0 0,1 1 0,-1-1 0,1 0 0,0 0 0,-1 0 0,1 1 1,-1-1-1,1 0 0,-1 0 0,1 0 0,-1 0 0,1 0 0,-1 0 0,1 0 0,-1 0 0,1 0 0,-2 0 0,-38 10-2034,32-8-805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1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12256,'0'0'977,"14"-6"-594,8-3-149,0 2 0,0 0 1,28-5-1,-40 11-86,-1 0 0,1 0 0,0 1 0,0 0 0,13 2 0,-19-1-43,1 0 0,-1 0 0,1 0 1,-1 1-1,1-1 0,-1 1 0,0 0 0,0 1 0,0-1 0,0 1 0,0 0 0,5 4 0,-2 1 148,-1 1-1,0-1 0,0 1 0,0 1 1,-1-1-1,-1 1 0,0 0 0,0 0 1,-1 0-1,0 0 0,0 1 0,0 11 1,2 19 1089,-1 71 1,-4-110-1298,0 3 153,-1-1 12,1 0-1,0-1 0,0 1 1,0 0-1,1 0 0,-1-1 1,1 1-1,0 0 0,0-1 1,0 1-1,1 0 0,2 4 1,-4-8-208,0 0 0,0 1 1,1-1-1,-1 0 0,0 0 1,0 0-1,1 0 0,-1 0 1,0 1-1,0-1 0,1 0 1,-1 0-1,0 0 0,0 0 1,1 0-1,-1 0 0,0 0 1,1 0-1,-1 0 0,0 0 1,0 0-1,1 0 0,-1 0 1,0 0-1,1-1 1,-1 1-1,0 0 0,0 0 1,1 0-1,-1 0 0,0 0 1,0-1-1,1 1 0,-1 0 1,0 0-1,0 0 0,0-1 1,1 1-1,-1 0 0,0-1 1,9-12-412,-6 8 346,23-40-936,-19 30-1958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1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651 0 11952,'0'0'1500,"-12"13"-1128,-148 146 877,69-85 193,-151 93 0,214-149-1149,-11 12 345,33-24-470,0-1 0,0 0 0,-1 0 0,0-1 0,1 0 0,-2 0 1,1 0-1,-12 3 0,19-7-162,-1 1 0,1-1 1,0 0-1,0 0 0,0 0 0,0 0 1,-1 0-1,1 0 0,0 0 1,0 0-1,0 0 0,0 0 1,-1 0-1,1 0 0,0 0 0,0 0 1,0 0-1,0 0 0,-1 0 1,1 0-1,0 0 0,0 0 1,0 0-1,0 0 0,-1 0 0,1 0 1,0 0-1,0 0 0,0 0 1,0-1-1,0 1 0,-1 0 0,1 0 1,0 0-1,0 0 0,0 0 1,0 0-1,0-1 0,0 1 1,0 0-1,0 0 0,0 0 0,-1 0 1,1 0-1,0-1 0,0 1 1,0 0-1,0 0 0,0 0 1,0 0-1,0-1 0,0 1 0,0 0 1,0 0-1,0 0 0,0-1 1,0 1-1,0 0 0,0 0 1,1 0-1,-1 0 0,0 0 0,0-1 1,5-8-1788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2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0 6224,'0'0'9464,"-2"12"-8815,1-7-563,-1 7 147,-1 1 1,-1 0 0,0-1 0,-9 19-1,11-27-80,-1 0 8,1 0 0,0 0 0,0 0 1,0 0-1,0 0 0,1 0 0,0 0 0,0 1 1,0-1-1,0 0 0,1 1 0,-1 7 0,2-11-110,-1-1-1,1 0 0,-1 0 1,1 0-1,-1 1 1,0-1-1,1 0 0,-1 0 1,1 0-1,-1 0 0,1 0 1,-1 0-1,1 0 1,-1 0-1,1 0 0,-1 0 1,1 0-1,-1 0 0,1 0 1,-1-1-1,0 1 0,1 0 1,-1 0-1,1 0 1,-1-1-1,1 0 0,14-6 318,4-6-108,-1 0-1,0-1 0,-1-1 1,-1 0-1,0-1 0,-2-1 1,15-20-1,-29 37-252,0 0 1,-1 0 0,1 0-1,0 0 1,0 1-1,0-1 1,0 0-1,0 0 1,0 0-1,0 0 1,0 0-1,-1 0 1,1 0-1,0 0 1,0 0-1,0 0 1,0 0-1,0 0 1,0 0-1,-1 0 1,1 0-1,0 0 1,0 0 0,0 0-1,0 0 1,0 0-1,0 0 1,-1 0-1,1 0 1,0 0-1,0 0 1,0-1-1,0 1 1,0 0-1,0 0 1,0 0-1,0 0 1,-1 0-1,1 0 1,0 0-1,0 0 1,0 0-1,0-1 1,0 1-1,0 0 1,0 0 0,0 0-1,0 0 1,0 0-1,0 0 1,0 0-1,0-1 1,0 1-1,0 0 1,0 0-1,0 0 1,0 0-1,0 0 1,0 0-1,0-1 1,0 1-1,0 0 1,0 0-1,-11 5 231,-4 6-99,2 0 1,0 2 0,-18 21-1,0-1 171,24-25-36,13-12-137,12-7-248,11-4-3191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2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0 13056,'0'0'2345,"-9"12"-1981,0-2-252,-46 51 581,54-60-627,-1 0 1,1 0-1,0 1 0,0-1 1,0 0-1,0 0 0,0 1 0,0-1 1,0 1-1,1-1 0,-1 1 0,0-1 1,1 1-1,-1-1 0,1 1 1,0-1-1,-1 1 0,1 2 0,0-4-17,0 1-1,1-1 0,-1 1 1,0-1-1,0 1 0,1-1 1,-1 1-1,0-1 0,0 0 1,1 1-1,-1-1 0,1 1 0,-1-1 1,0 0-1,1 1 0,-1-1 1,1 0-1,-1 1 0,1-1 1,-1 0-1,1 1 0,20 1 765,-7-3-579,-1-1-1,0-1 1,0 0 0,0 0 0,0-1 0,0-1-1,-1 0 1,0-1 0,0 0 0,21-15 0,-21 14 0,11-7 218,-23 14-417,1-1 1,-1 1-1,1 0 0,-1-1 0,1 1 0,-1-1 1,1 1-1,-1-1 0,1 1 0,-1-1 0,1 1 0,-1-1 1,0 1-1,1-1 0,-1 0 0,0 1 0,0-1 0,1 0 1,-1 1-1,0-1 0,0 0 0,0 1 0,0-1 1,0 0-1,0 0 0,-1 0 21,-1 1 0,1 0 0,0 0 0,-1-1 0,1 1 1,0 0-1,-1 1 0,1-1 0,0 0 0,-1 0 0,1 1 0,-2 0 0,1-1 6,-13 4 139,0 1 0,1 0 0,-23 12 0,5-2-19,31-15-301,-15 9 614,15-9-617,1 0-1,-1 1 0,1-1 1,-1 0-1,1 1 0,0-1 1,-1 1-1,1-1 1,0 0-1,-1 1 0,1-1 1,0 1-1,0-1 1,-1 1-1,1-1 0,0 1 1,0-1-1,0 1 0,0-1 1,0 1-1,-1 0 1,1-1-1,0 1 0,0-1 1,0 1-1,1-1 1,-1 1-1,0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3.5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1 6016,'0'0'8092,"-6"12"-7248,-16 37 504,2 1 1,-20 83 0,34-107-692,1 1 0,1 0 0,2 0 0,0 0-1,3 33 1,6 89 3061,-7-148-3670,2-15-4214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13560,'0'0'2150,"18"-2"-1516,346-43 2161,-341 43-2591,11-2 304,0 1-1,64 4 1,-87 0-393,-1-1 1,0 0-1,1-1 1,14-2-1,0-3-2953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48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32 114 12360,'0'0'5599,"-7"-10"-4963,-16-30-14,22 40-604,1-1 0,0 1 1,0-1-1,0 1 1,0-1-1,-1 1 0,1-1 1,0 1-1,0-1 0,0 1 1,0-1-1,0 1 0,0-1 1,0 1-1,1-1 0,-1 1 1,0-1-1,0 1 0,0-1 1,0 1-1,1-1 1,-1 1-1,0 0 0,0-1 1,1 1-1,-1-1 0,0 1 1,1 0-1,-1-1 0,0 1 1,1 0-1,-1-1 0,1 1 1,-1 0-1,1-1 1,18-5 366,-13 5-238,38-9 402,1 2-1,0 3 1,0 1 0,47 2-1,74-7 1465,-106 7 324,-60 2-2284,1 1 1,-1-1-1,0 1 0,0-1 0,1 0 0,-1 1 1,0-1-1,0 1 0,0-1 0,0 1 0,1-1 1,-1 1-1,0-1 0,0 1 0,0-1 0,0 1 1,0-1-1,0 1 0,0-1 0,0 1 0,-1-1 1,1 1-1,0-1 0,0 1 0,0-1 0,0 1 0,-1-1 1,-3 15-3489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5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82 4912,'0'0'7769,"-7"12"-7005,-100 156 2229,73-103-1780,10-18-250,20-38-759,0 0 0,1 0 0,-1 1 0,2-1 0,-1 1 0,1 0-1,1-1 1,0 1 0,0 0 0,1 0 0,0 0 0,1 0 0,0 0 0,5 18 0,-5-25-145,0-1 1,0 1 0,0-1-1,0 1 1,1-1-1,-1 0 1,1 1 0,-1-1-1,1 0 1,0 0 0,0 0-1,0 0 1,0-1-1,0 1 1,1 0 0,-1-1-1,0 0 1,1 1-1,-1-1 1,1 0 0,-1 0-1,1 0 1,0-1 0,-1 1-1,1-1 1,0 1-1,-1-1 1,1 0 0,0 0-1,0 0 1,-1-1 0,4 1-1,3-2 13,1 0 0,-1 0 0,0-1 0,0 0 0,0-1 0,0 0-1,15-9 1,6-8 48,-2 0 0,0-2 0,42-45 0,64-91 120,-129 149-67,-12 22-2,0 7-101,1 1 1,-8 34-1,13-46-51,0 0 1,0 0-1,0 0 0,1 0 1,0 0-1,1 0 1,0 0-1,0 0 0,1 0 1,2 10-1,-2-15-6,1 1 0,-1-1 0,1 1-1,-1-1 1,1 0 0,0 0 0,0 0-1,1-1 1,-1 1 0,0-1 0,1 1-1,0-1 1,-1 0 0,1-1 0,0 1 0,0 0-1,0-1 1,0 0 0,6 1 0,3 0 4,0 0 1,-1 0 0,1-1-1,0-1 1,13-1 0,-15 0 7,0-1 0,0-1 0,0 0 0,-1 0 0,0-1 0,1 0 0,-1-1 0,0 0 1,-1-1-1,0 0 0,0-1 0,0 1 0,0-2 0,-1 1 0,0-1 0,-1 0 0,10-14 1,-6 6 26,0-1 0,-2 0 0,0 0 0,0-1 0,-2 0 0,0-1 0,-1 0 1,-1 0-1,2-21 0,-5 31-25,-2 0 0,1 0 0,-1 0-1,0 0 1,-1 1 0,0-1 0,-1 0 0,0 0 0,0 1 0,0-1 0,-7-13 0,6 17-16,0 0 1,1 1-1,-2-1 1,1 0-1,0 1 1,-1 0-1,0 0 1,0 0-1,0 0 1,-1 1-1,1 0 1,-1-1-1,0 2 1,0-1 0,0 0-1,0 1 1,0 0-1,0 0 1,-8-1-1,0 1-145,-1 0 0,1 1 0,-1 1 0,0 0 1,1 0-1,-1 2 0,1-1 0,-20 7 0,30-8-261,-3 2 333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6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0 6328,'0'0'5418,"-13"12"-4804,-5 5-243,-2 0 0,0-1 0,0-1 0,-35 19 1,16-15 260,13-8-87,1 1 0,1 1 1,0 1-1,-26 22 0,47-34-370,-1 1 0,1 1-1,0-1 1,1 0 0,-1 1-1,1-1 1,-1 1 0,-2 7 0,4-10-91,1 0 1,-1 1 0,1-1-1,0 1 1,-1-1-1,1 0 1,0 1 0,0-1-1,0 1 1,0-1 0,0 0-1,0 1 1,0-1 0,0 1-1,1-1 1,-1 0 0,1 1-1,-1-1 1,1 0 0,-1 1-1,1-1 1,0 0-1,-1 0 1,1 0 0,0 1-1,0-1 1,0 0 0,0 0-1,2 1 1,5 4 30,1-1 1,0 0-1,0 0 0,0 0 0,0-1 1,1-1-1,0 0 0,-1 0 1,1-1-1,1 0 0,-1-1 0,0 0 1,18 0-1,9-4 108,0 0 0,51-13 0,-77 14-153,-2-1-76,0 1 0,0-2 0,0 1 0,0-1 0,0-1 0,-1 1 0,0-2 0,0 1-1,0-1 1,13-12 0,11-17-3320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8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5920,'0'0'15194,"10"5"-14925,32 14-7,-38-18-228,0-1 0,-1 1 0,1-1 0,0 0 1,-1 0-1,1-1 0,0 1 0,-1-1 0,1 0 1,-1 0-1,1 0 0,-1 0 0,1 0 0,-1-1 0,4-2 1,12-3 134,17-6 115,-13 5 8,0 0-1,30-4 0,-51 11-256,0 1-1,1-1 1,-1 1-1,0 0 0,0 0 1,1 0-1,-1 0 1,0 1-1,0-1 1,0 0-1,1 1 0,-1 0 1,0-1-1,0 1 1,0 0-1,0 0 1,2 2-1,-2-2-4,-1 1-1,0-1 1,0 0 0,0 1-1,0-1 1,0 1 0,0-1-1,-1 1 1,1-1 0,0 1-1,-1 0 1,1-1 0,-1 1-1,0 0 1,1-1 0,-1 1 0,0 2-1,0 3 27,-1 0 0,0 0 0,0-1 0,-1 1 0,1 0 0,-2-1 0,1 0 0,-1 1 0,-4 7 0,-1-1 29,-1-1 0,0 0 1,0 0-1,-19 16 0,-4 6 234,30-33-284,1 0 1,0 0 0,0 1-1,-1-1 1,1 1-1,0-1 1,1 1-1,-1 0 1,0-1-1,0 1 1,1 0 0,-2 2-1,3-3-24,-1 0 1,0 0-1,0 0 0,1 0 0,-1 0 1,0 0-1,1 0 0,-1 0 0,1 0 0,-1 0 1,1 0-1,0 0 0,-1 0 0,1 0 1,0 0-1,0 0 0,0-1 0,-1 1 1,1 0-1,0-1 0,2 2 0,32 20 144,2-1 0,0-1-1,44 15 1,-25-16 170,-33-12-4213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9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0 530 8136,'0'0'5249,"13"-12"-4694,-8 8-516,17-17 270,2 2 0,0 0 0,45-25 1,-51 35-75,-1 0 115,1 0-1,31-10 0,-44 18-229,1-1-1,-1 1 0,0 0 0,1 1 0,-1-1 0,0 1 0,1 0 0,-1 0 0,1 1 1,-1 0-1,0 0 0,1 0 0,-1 0 0,8 4 0,-9-3 2,-1 1 0,1 0 1,0 0-1,-1 0 0,1 0 0,-1 0 0,0 1 0,0-1 0,0 1 1,-1 0-1,1 0 0,-1 0 0,0 0 0,0 0 0,-1 0 0,1 1 1,1 5-1,2 10 354,-1 0 0,2 29 0,-6-47-445,2 14 280,0 0 1,1 0-1,1-1 1,1 1-1,8 19 0,-11-30-223,1 1 0,-1-1 0,1 0 1,0 0-1,1 0 0,-1-1 0,1 1 0,0-1 0,0 0 0,1 0 0,-1 0 0,1 0 0,0-1 0,0 0 0,0 0 0,0 0 0,11 4 0,-11-6-65,-1 0 0,1 0 0,0 0 0,0-1-1,0 1 1,-1-1 0,1 0 0,0-1 0,0 1 0,0-1-1,0 0 1,-1 0 0,1 0 0,-1-1 0,1 0 0,-1 0 0,1 0-1,-1 0 1,0-1 0,0 1 0,0-1 0,0 0 0,0 0-1,-1-1 1,0 1 0,5-6 0,2-5-15,-1 0 1,0 0-1,-1-1 0,0 0 1,-1-1-1,6-22 1,58-258 143,-57 226-116,19-94 92,-32 162-114,-1 1 0,1-1 0,0 1 0,0-1 0,0 1 0,0-1 1,0 1-1,0 0 0,0-1 0,0 1 0,0 0 0,1 0 0,-1 0 0,1 0 0,-1 0 0,1 0 1,-1 1-1,1-1 0,-1 0 0,1 1 0,-1-1 0,1 1 0,0-1 0,-1 1 0,1 0 0,0 0 0,0 0 1,-1 0-1,1 0 0,0 0 0,-1 0 0,1 1 0,2 0 0,21 9 87,-1 1 1,31 20-1,-35-19-54,114 75 258,-78-49-24,-54-37-263,0 0 0,0 1-1,0-1 1,-1 0 0,1 0 0,0 1 0,-1-1 0,1 1 0,-1 0 0,0-1 0,0 1-1,1 0 1,-1 0 0,1 2 0,-9 2-686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3:59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13360,'0'0'2404,"11"3"-1647,13 3-422,6 1 244,-1 1 0,41 18 0,-62-22-411,0 0-1,0 0 1,0 1 0,-1 0 0,1 0 0,-1 1-1,-1 0 1,1 0 0,-1 0 0,0 1 0,0 0-1,-1 0 1,8 14 0,-4 1 370,-1 0 1,-2 1-1,0-1 0,3 27 0,8 30 1504,-12-67-1510,1-10-160,-4-4-374,0 1 0,0-1 0,0 0-1,0 1 1,-1-1 0,1 0 0,-1 0-1,2-3 1,25-40-639,-19 29-2486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0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843 1 12864,'0'0'282,"-11"4"-84,-46 18 322,2 3 0,-100 61 1,-107 64 1340,152-92-770,77-39-716,3-2 124,-2-1 1,-35 14-1,44-27-283,15-4-2564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2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 6520,'0'0'9313,"13"-9"-8852,-1 1-333,-4 2-51,-1 1 1,1 0 0,-1 0-1,1 1 1,1 0 0,-1 1-1,0 0 1,1 0-1,15-3 1,329-40 2563,-304 41-2161,59 0-1,-56 1 820,-52 4-1294,0 0 1,1 0 0,-1 0-1,0 0 1,0 0 0,0 0-1,0 0 1,0 0 0,0 0-1,0 0 1,0 0 0,1 0-1,-1 0 1,0 0-1,0 0 1,0 0 0,0 0-1,0 0 1,0 0 0,0 0-1,0 1 1,0-1 0,1 0-1,-1 0 1,0 0 0,0 0-1,0 0 1,0 0 0,0 0-1,0 0 1,0 0 0,0 0-1,0 0 1,0 1 0,0-1-1,0 0 1,0 0 0,0 0-1,0 0 1,0 0-1,0 0 1,0 0 0,0 0-1,0 0 1,0 1 0,0-1-1,0 0 1,0 0 0,0 0-1,0 0 1,0 0 0,0 0-1,0 0 1,0 0 0,0 1-1,0-1 1,0 0 0,0 0-1,0 0 1,0 0 0,0 0-1,0 0 1,0 0 0,0 0-1,-1 0 1,1 0-1,0 0 1,0 1 0,-4 2 14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2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9536,'0'0'629,"8"-10"-329,28-34 75,-33 41-270,1 0 1,0 0-1,-1 0 0,1 1 1,0-1-1,1 1 1,-1 0-1,0 0 1,1 1-1,-1-1 1,1 1-1,-1 0 0,1 0 1,-1 0-1,1 1 1,5 0-1,9-3 296,271-24 3188,-152 18-1908,-127 8-1393,0 1 0,0 0-1,12 3 1,-23-3-288,11-1 597,-4 0-3209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6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0 5720,'0'0'8928,"-1"11"-8352,-6 64 1241,6 138 0,0-181-1265,1-26-352,-1-1 1,1 0-1,0 1 0,0-1 1,1 1-1,1 10 1,2-9 455,-4-7-640,1 1 0,-1-1 0,0 0 0,0 0 0,0 1 0,1-1 0,-1 0 0,0 0-1,0 1 1,0-1 0,0 0 0,0 0 0,0 1 0,1-1 0,-1 0 0,0 1 0,0-1 0,0 0 0,0 0 0,0 1 0,0-1 0,0 0 0,0 1-1,0-1 1,-1 0 0,1 0 0,0 1 0,0-1 0,0 0 0,0 1 0,0-1 0,0 0 0,0 0 0,-1 1 0,1-1 0,0 0 0,0 0 0,0 0-1,-1 1 1,1-1 0,0 0 0,0 0 0,-1 0 0,1 0 0,0 1 0,-6-4-3091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7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8744,'0'0'3121,"13"-6"-2758,-4 2-291,3-2 48,1 1 1,0 0-1,0 0 0,0 1 0,24-3 0,14 3 554,0 2-1,1 2 1,-1 2 0,0 3 0,72 15-1,-92-18 58,-28-2-589,1-1 1,-1 1-1,0 0 1,1 1-1,-1-1 0,0 1 1,1-1-1,-1 1 1,4 2-1,-7-3-135,0 0 0,0-1 0,0 1 0,0 0 0,0 0 0,0 0 0,0 0 0,0 0 0,0 0 0,0 0 0,0 0 0,0 0 0,0 0 0,0 0 0,0 0 0,0 0 0,0-1-1,0 1 1,0 0 0,0 0 0,0 0 0,0 0 0,0 0 0,0 0 0,0 0 0,0 0 0,0 0 0,0 0 0,0 0 0,0 0 0,0 0 0,0-1 0,0 1 0,0 0 0,0 0 0,0 0 0,0 0 0,0 0 0,0 0 0,1 0 0,-1 0 0,0 0 0,0 0 0,0 0 0,0 0 0,0 0 0,0 0-1,0 0 1,0 0 0,0 0 0,0 0 0,0 0 0,0 0 0,0 0 0,1 0 0,-1 0 0,0 0 0,0 0 0,0 0 0,0 0 0,0 0 0,0 0 0,0 0 0,0 0 0,0 0 0,0 0 0,0 0 0,0 0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50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100 348 13360,'0'0'3653,"-2"-13"-2779,0-5-531,0 5 84,1-1 0,-2 1 0,-5-20 0,8 32-386,0 1 1,0-1-1,0 1 0,-1-1 1,1 1-1,0-1 0,0 1 1,0-1-1,-1 1 0,1 0 1,0-1-1,0 1 0,-1-1 1,1 1-1,0 0 0,-1-1 1,1 1-1,-1 0 0,1-1 1,0 1-1,-1 0 0,1 0 1,-1-1-1,1 1 0,-1 0 1,1 0-1,-1 0 0,1 0 0,-1 0 1,1-1-1,0 1 0,-1 0 1,1 0-1,-2 0 0,1 1 21,-1 0-1,1-1 1,-1 1-1,1 0 0,-1 0 1,1 0-1,0-1 1,-1 2-1,1-1 1,-2 2-1,-23 32 561,22-27-487,0 0-1,1 0 1,0 0-1,0 0 1,1 1-1,0-1 1,0 1-1,1 0 1,0-1-1,0 1 1,2 13 0,-1-18-74,1 0 1,0 0 0,-1 1 0,1-1 0,1 0 0,-1 0-1,1 0 1,-1 0 0,1-1 0,1 1 0,-1 0 0,0-1 0,1 0-1,-1 1 1,1-1 0,0 0 0,0 0 0,1 0 0,-1-1-1,0 1 1,1-1 0,0 0 0,-1 0 0,1 0 0,7 2 0,-6-2-13,-1-1 0,0 0 0,0 0 1,1-1-1,-1 1 0,0-1 1,1 0-1,-1 0 0,1-1 0,-1 1 1,0-1-1,0 0 0,1 0 0,-1 0 1,0-1-1,0 1 0,0-1 1,0 0-1,0 0 0,-1-1 0,1 1 1,0-1-1,-1 1 0,0-1 1,0 0-1,0-1 0,4-4 0,-1 0 14,-1 1-1,0-1 1,-1 0-1,0 0 1,0-1-1,-1 1 1,0-1-1,0 0 1,-1 0-1,0 0 1,0 0-1,-1-10 0,0 13 11,-1-1-1,0 1 1,-1-1-1,0 1 1,-2-12-1,2 15-29,0 1 0,0-1 0,-1 0 0,1 1-1,0-1 1,-1 1 0,0-1 0,0 1 0,1 0 0,-1 0-1,-1 0 1,1 0 0,0 0 0,0 0 0,-4-1-1,3 1 32,-17-8 316,20 9-377,-1 1 0,1 0 0,0 0 0,-1 0 0,1 0 0,-1-1 0,1 1 0,-1 0 0,1 0 0,-1 0 0,1 0 0,-1 0 0,1 0 0,-1 0 0,1 0 0,0 0 0,-1 0 0,1 1 0,-1-1-1,1 0 1,-1 0 0,1 0 0,-1 1 0,1-1 0,0 0 0,-1 0 0,1 1 0,-1-1 0,1 0 0,0 1 0,-1-1 0,1 0 0,0 1 0,0-1 0,-1 0 0,1 1 0,0-1 0,-1 1 0,2 1 11,0 0 1,0-1-1,0 1 1,0-1 0,1 1-1,-1-1 1,0 0-1,1 1 1,-1-1 0,1 0-1,-1 0 1,1 0-1,-1 0 1,1 0-1,2 1 1,-3-2-5,6 4-6,0-1 0,-1-1 0,1 1 0,0-1 0,0 0 0,1-1 0,-1 0 0,13 1 0,-4-2 6,0 0 1,-1-1-1,18-4 0,-24 3 1,0-1-1,0 0 1,0 0 0,0-1 0,-1 0 0,0-1-1,0 0 1,0 0 0,0 0 0,-1-1 0,0-1 0,8-8-1,5-8 194,0-1 0,21-35 0,-37 53-116,0-1 0,0 1-1,-1-1 1,0 1 0,0-1 0,3-11 0,-6 10 4,-4 8 15,-5 11 20,-7 22-137,0 1 0,-14 48 0,27-72 0,0 1 0,1-1 0,0 1 0,1 0 0,0 0 0,0 0 0,1 0 0,1 0 0,0 0 0,1-1 0,0 1 0,6 20 0,-7-28 0,0-1 0,0 1 0,1 0 0,-1 0 0,1 0 0,0-1 0,0 1 0,0-1 0,0 1 0,0-1 0,0 0 0,1 0 0,-1 0 0,1 0 0,-1 0 0,1 0 0,0-1 0,0 0 0,0 1 0,0-1 0,3 1 0,-1-1 0,0-1 0,0 1 0,-1-1 0,1 0 0,0-1 0,0 1 0,0-1 0,0 0 0,-1 0 0,1 0 0,0-1 0,-1 1 0,6-4 0,-2 1 0,0 0 0,0-1 0,0-1 0,-1 1 0,1-1 0,-1-1 0,-1 1 0,1-1 0,7-10 0,3-8 0,22-42 0,-20 32 0,-17 32 0,-1 0 0,0 0 0,0 0 0,0 0 0,0 0 0,0-1 0,-1 1 0,1 0 0,-1-1 0,0 1 0,0-6 0,0 6 0,0 18 0,0-1 0,2 1 0,0-1 0,0 1 0,1-1 0,1 0 0,1 0 0,0 0 0,0-1 0,13 23 0,-15-34 0,-1 1 0,0-1 0,0 0 0,1 1 0,0-1 0,-1 0 0,1-1 0,0 1 0,0 0 0,0-1 0,0 0 0,0 1 0,0-1 0,0 0 0,1-1 0,-1 1 0,0 0 0,0-1 0,1 0 0,-1 0 0,0 0 0,7-1 0,-1 0 0,0 0 0,0-1 0,0 0 0,-1-1 0,1 0 0,-1 0 0,10-5 0,-7 1 0,-1 0 0,0 0 0,0-1 0,-1-1 0,0 1 0,0-2 0,-1 1 0,0-1 0,8-14 0,-6 7 0,-1 1 0,0-2 0,-2 1 0,0-1 0,7-27 0,-12 39 0,-1-1 0,0 1 0,-1 0 0,0 0 0,1 0 0,-3-12 0,-4 6 0,5 11 0,0 1 0,1-1 0,-1 0 0,0 0 0,1 0 0,-1 0 0,1 0 0,-1 0 0,1 0 0,0 0 0,-1 0 0,1 0 0,0 0 0,0 0 0,-1 0 0,1-1 0,0 1 0,0 1 0,0 0 0,0-1 0,0 1 0,0-1 0,0 1 0,0 0 0,0-1 0,0 1 0,0 0 0,0-1 0,0 1 0,0-1 0,0 1 0,0 0 0,0-1 0,0 1 0,0 0 0,0-1 0,1 1 0,-1 0 0,0-1 0,0 1 0,0 0 0,1-1 0,-1 1 0,0 0 0,0 0 0,1-1 0,-1 1 0,0 0 0,1 0 0,-1 0 0,0-1 0,1 1 0,-1 0 0,0 0 0,1 0 0,-1 0 0,0 0 0,1 0 0,-1 0 0,1-1 0,-1 1 0,0 0 0,1 0 0,-1 0 0,0 1 0,1-1 0,-1 0 0,1 0 0,-1 0 0,0 0 0,1 0 0,-1 0 0,0 0 0,1 1 0,-1-1 0,0 0 0,1 0 0,-1 1 0,1-1 0,22 20 0,-16-14 0,-3-3 0,-1 0 0,1 1 0,-1-1 0,1 1 0,-1 0 0,0 0 0,-1 0 0,1 1 0,-1-1 0,0 1 0,0-1 0,0 1 0,0 0 0,1 7 0,0 7 0,-1-1 0,0 32 0,-2-31 0,5 36 0,-4-51 0,0 0 0,0 0 0,0 1 0,1-1 0,0 0 0,-1 0 0,1 0 0,5 6 0,-6-9 0,0 1 0,0-1 0,0 0 0,0 0 0,1 0 0,-1 0 0,1-1 0,-1 1 0,0 0 0,1 0 0,-1-1 0,1 1 0,-1-1 0,1 1 0,0-1 0,-1 0 0,1 0 0,-1 1 0,1-1 0,0 0 0,-1 0 0,1-1 0,0 1 0,-1 0 0,1-1 0,2 0 0,5-2 0,0 0 0,0-1 0,0-1 0,0 1 0,-1-2 0,0 1 0,0-1 0,0 0 0,13-14 0,3-6 0,28-40 0,-50 64 0,10-10 0,-9 13 0,-4 8 0,-2 4 0,0 0 0,1 1 0,0-1 0,1 1 0,0-1 0,3 24 0,-2-33 0,1-1 0,0 1 0,-1-1 0,1 1 0,0-1 0,0 0 0,1 0 0,-1 1 0,1-1 0,0 0 0,0 0 0,0-1 0,0 1 0,0 0 0,0-1 0,1 1 0,-1-1 0,1 1 0,0-1 0,0 0 0,0-1 0,0 1 0,0 0 0,0-1 0,0 1 0,1-1 0,-1 0 0,0 0 0,1-1 0,-1 1 0,6 0 0,2-1 0,-1 0 0,1-1 0,0 0 0,-1 0 0,1-1 0,-1-1 0,0 0 0,0 0 0,0-1 0,0 0 0,9-6 0,-5 2 0,-1 1 0,-1-2 0,0 0 0,0-1 0,-1 0 0,0 0 0,11-15 0,-20 22 0,0 1 0,0-1 0,0 0 0,0 0 0,-1 0 0,0 0 0,1 0 0,-1-1 0,-1 1 0,1 0 0,0-1 0,-1 1 0,1 0 0,-1-1 0,0 1 0,0 0 0,0-1 0,-1 1 0,1 0 0,-1-1 0,0 1 0,0 0 0,0 0 0,0 0 0,-1-1 0,1 1 0,-1 1 0,-3-6 0,3 6 0,1 0 0,-1 0 0,0 0 0,0 1 0,0-1 0,0 1 0,0-1 0,0 1 0,-1 0 0,1 0 0,0 0 0,-1 0 0,1 0 0,-1 0 0,1 0 0,-1 1 0,1 0 0,-1-1 0,1 1 0,-1 0 0,1 0 0,-1 0 0,1 1 0,-1-1 0,1 1 0,-1-1 0,1 1 0,-1 0 0,1 0 0,0 0 0,-1 0 0,1 0 0,0 1 0,0-1 0,0 0 0,0 1 0,-3 3 0,-1 0 0,1 0 0,0 1 0,0 0 0,1 0 0,0 0 0,0 0 0,0 1 0,0-1 0,-4 15 0,6-16 0,0 1 0,1 0 0,0-1 0,0 1 0,0 0 0,0 0 0,1 0 0,0 0 0,0 0 0,1-1 0,0 1 0,0 0 0,2 6 0,-3-10 0,1 0 0,0 0 0,-1 0 0,1-1 0,0 1 0,0 0 0,1-1 0,-1 1 0,0 0 0,0-1 0,1 0 0,-1 1 0,1-1 0,-1 0 0,1 0 0,0 0 0,-1 0 0,1 0 0,2 1 0,-1-1 0,0-1 0,0 1 0,0-1 0,1 1 0,-1-1 0,0 0 0,0 0 0,1 0 0,-1-1 0,5 0 0,7-4 0,0 0 0,-1-1 0,0 0 0,13-8 0,-15 7 0,37-18 0,-14 5 0,60-22 0,-93 41 0,0 1 0,-1-1 0,1 1 0,0 0 0,0 0 0,-1 0 0,1 0 0,0 0 0,0 0 0,0 1 0,-1-1 0,1 1 0,0-1 0,-1 1 0,1-1 0,0 1 0,-1 0 0,1 0 0,-1 0 0,1 0 0,-1 0 0,0 0 0,1 0 0,-1 0 0,0 1 0,0-1 0,0 0 0,0 1 0,2 1 0,3 7 0,-1-1 0,0 1 0,7 16 0,-8-16 0,2 4 0,0 0 0,1-1 0,0 0 0,1-1 0,1 1 0,0-2 0,0 1 0,1-1 0,1-1 0,16 14 0,-23-22 123,0 0 0,-1 0 0,1 0 0,0 0 0,1-1 0,6 2 0,11 1-4968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7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6424,'0'0'956,"13"-3"-496,36-6 315,1 2 1,81-1-1,-104 9-458,130 1 2134,-148-2-2071,0 0 0,1 1-1,-1 0 1,12 2 0,-20-3-308,0 0 0,0 0 0,1-1 1,-1 1-1,0-1 0,0 1 0,0-1 0,0 1 0,1-1 1,-1 1-1,0-1 0,0 0 0,0 0 0,0 0 0,-1 1 1,1-1-1,0 0 0,0 0 0,0-2 0,2 1-1615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8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195 131 7736,'0'0'3932,"-13"8"-3280,-10 6 32,-38 32-1,53-39-319,0 0-1,1 1 0,-1-1 0,2 2 0,-1-1 1,1 1-1,0 0 0,1 0 0,-6 15 0,1 0 200,7-18-308,0 0 1,1 1 0,0-1 0,0 0 0,0 1 0,0 7 0,2-12-182,0 1-1,0-1 1,1 0 0,-1 1 0,0-1-1,1 0 1,0 0 0,-1 1 0,1-1-1,0 0 1,0 0 0,1 0 0,-1 0-1,0 0 1,1 0 0,-1 0 0,1 0-1,-1-1 1,1 1 0,0-1 0,3 3-1,-1-2-29,-1 0 0,0 0 0,1-1 0,0 1 0,-1-1 0,1 0 0,0 0 0,-1 0 0,1-1 0,0 0 0,0 1 0,0-1 0,-1 0 0,1-1-1,0 1 1,0-1 0,0 1 0,-1-1 0,8-3 0,6-3 26,0 0 0,29-17 0,-38 19-28,12-7 8,-1-2 0,0 0 1,-1-1-1,16-18 0,-18 18-21,1 1 5,4-4 124,-19 32 107,0 1 1,9 23-1,-9-33-248,0-1 1,0 1 0,1 0-1,0-1 1,0 0-1,0 1 1,0-1-1,1 0 1,-1-1-1,1 1 1,0-1-1,0 1 1,1-1-1,-1-1 1,1 1 0,-1 0-1,1-1 1,0 0-1,0 0 1,0-1-1,0 1 1,0-1-1,0 0 1,0 0-1,1-1 1,-1 0-1,8 0 1,-6 0 3,0-1 1,0 0-1,0 0 0,0-1 1,0 0-1,0 0 0,-1 0 0,1-1 1,-1 0-1,0 0 0,1-1 1,-1 0-1,-1 0 0,1 0 1,-1-1-1,1 0 0,-1 0 1,-1 0-1,1 0 0,5-10 1,1-5 36,-1 0 1,-1-1 0,0 0-1,-2 0 1,-1-1 0,0 0-1,-2-1 1,4-42 0,-8 62-48,0 0 1,0 0 0,0 0 0,0 1 0,-1-1-1,1 0 1,-1 0 0,0 1 0,0-1-1,0 0 1,0 1 0,0-1 0,0 1 0,-1 0-1,1-1 1,-1 1 0,0 0 0,1 0 0,-1 0-1,-4-3 1,2 2-7,0 0 0,0 0-1,-1 1 1,1 0 0,-1 0-1,0 0 1,0 0 0,1 1-1,-1 0 1,0 0 0,-6 0-1,4 0-32,-1 1 0,0 0 1,1 0-1,-1 1 0,1 0 0,-1 0 0,-8 3 0,12-3-18,0 0 0,0 1 1,0 0-1,1-1 0,-1 1 1,0 0-1,1 1 0,0-1 1,-1 0-1,1 1 1,0 0-1,-4 6 0,-6 10-3279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09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 9344,'0'0'4317,"-12"6"-3664,6-3-568,-16 8 577,1 0-1,-30 22 0,47-30-505,1 0-1,0 0 0,0 0 1,0 0-1,0 1 0,1-1 0,-1 1 1,1-1-1,0 1 0,0 0 0,0 0 1,0 0-1,0 5 0,1-7-75,1-1 0,0 1 0,0 0 0,-1 0-1,2 0 1,-1 0 0,0 0 0,0 0 0,1 0-1,-1 0 1,1 0 0,-1-1 0,1 1 0,0 0-1,0 0 1,0-1 0,0 1 0,0 0 0,0-1-1,0 1 1,0-1 0,1 1 0,-1-1 0,1 0 0,-1 0-1,1 1 1,-1-1 0,1 0 0,0 0 0,3 1-1,2 1 33,1 0 1,0-1-1,0 0 0,0 0 0,0-1 0,0 0 0,0 0 0,0-1 0,10 0 1,-2-1 37,0-1 0,-1 0 0,29-9 0,-30 5-85,0 0 1,-1-1-1,1 0 0,-1-1 1,17-14-1,4-6-3163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11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6224,'0'0'5696,"12"-4"-4974,39-11-18,-48 14-629,0 1 0,0 0 0,0 0 0,0 0 0,0 0-1,0 0 1,0 1 0,0-1 0,-1 1 0,1 0 0,0 0 0,0 0 0,0 0-1,-1 1 1,1-1 0,0 1 0,-1-1 0,3 3 0,0 0 91,0 1 1,-1-1 0,0 1-1,1 0 1,5 10 0,-2 0 323,0 1 1,-2 0-1,7 22 0,-3-8 50,-1 6 179,-9-31-568,1 1 0,0-1-1,1 0 1,-1 1 0,1-1 0,0 0 0,0 0 0,1 0 0,-1 0 0,1-1-1,4 6 1,-6-9-112,0 0-1,-1-1 0,1 1 1,0-1-1,0 1 0,0-1 1,0 1-1,0-1 0,0 0 1,0 1-1,0-1 0,0 0 1,0 0-1,0 0 0,0 0 1,0 0-1,0 0 0,0 0 1,0 0-1,0 0 0,0 0 1,0 0-1,0-1 0,1 1 1,22-13-2085,-20 11 529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11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564 1 8240,'0'0'1204,"-12"3"-794,-21 6-51,0 2-1,1 2 1,-54 29-1,-98 69 1385,166-100-1565,-2 2 300,1 0-1,0 1 1,1 1 0,0 1-1,2 1 1,-29 34 0,44-49-319,0 0 1,-1 0 0,1 0-1,0 0 1,0 0 0,0 1-1,0-1 1,1 0 0,-1 0-1,0 5 1,1-6-130,0-1 0,0 1-1,0 0 1,1-1 0,-1 1 0,0-1-1,0 1 1,0 0 0,1-1 0,-1 1 0,0-1-1,1 1 1,-1-1 0,0 1 0,1-1 0,-1 1-1,1-1 1,-1 1 0,1-1 0,-1 0 0,1 1-1,-1-1 1,1 0 0,-1 1 0,1-1 0,0 0-1,-1 0 1,1 1 0,-1-1 0,1 0 0,0 0-1,-1 0 1,1 0 0,0 0 0,-1 0 0,1 0-1,-1 0 1,1 0 0,0 0 0,-1 0-1,1-1 1,0 1 0,52-10-2533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12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0 6424,'0'0'-11,"-16"10"36,5-3 29,-7 3 102,0 2 1,0 0 0,1 1 0,-23 22 0,22-13 218,1-1-1,1 2 1,1 0 0,0 1 0,2 1 0,-18 47 0,27-60-163,1-1 0,0 1 0,0 0 1,1 0-1,1 0 0,0 0 1,0 0-1,2 0 0,1 19 0,-1-23-100,1-1-1,-1 0 1,1 0-1,1 0 1,-1 0-1,1 0 0,0 0 1,1-1-1,0 1 1,0-1-1,0 0 1,1 0-1,-1-1 1,1 1-1,1-1 0,8 7 1,7 0-177,-1-1-1,2-2 1,-1 0 0,1-1-1,1-1 1,0-1 0,42 5-1,-52-10-9496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12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9144,'0'0'904,"13"14"-343,2 6-301,1 0 1,-2 1-1,-1 0 0,20 42 0,47 149 1488,-63-159-1049,-3 1 1,9 62 0,-19-84-362,2-1 235,-2 0-1,-1 0 0,-2 1 0,-4 55 1,2-82-400,0 0 1,0 0 0,-1 0 0,1 0-1,-1 0 1,0 0 0,-1-1 0,1 1-1,-1 0 1,-5 6 0,6-10-137,1 1 1,0-1 0,-1 0-1,0 0 1,1 1 0,-1-1-1,0 0 1,0 0 0,1 0-1,-1-1 1,0 1 0,0 0-1,0-1 1,0 1 0,0-1-1,0 0 1,0 0 0,0 0-1,0 0 1,0 0 0,0 0-1,0 0 1,0 0 0,0-1-1,0 1 1,0-1 0,0 0-1,0 1 1,1-1 0,-3-1-1,-13-8-335,1-1-1,-28-23 1,34 26-1429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13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1 6224,'0'0'13081,"11"3"-12552,48 18 402,-55-21-797,0 1 1,0-1-1,0 1 0,0-1 1,0 0-1,0-1 1,1 1-1,-1-1 0,0 0 1,0 0-1,0 0 1,0 0-1,4-3 0,3 0 341,-13 5 519,-14 8-558,0 0-1,-17 14 1,13-9-165,17-13-168,0 1 1,0 1-1,0-1 1,0 0 0,0 1-1,-4 4 1,10-6 694,8-4-459,11-7-71,-20 8-230,0 1-1,0-1 1,0 0-1,0 0 1,0 0-1,-1 0 1,1 0 0,1-2-1,-3 3-26,0 1-1,0-1 1,0 0 0,0 1-1,0-1 1,0 1 0,0-1-1,0 0 1,0 1 0,0-1-1,0 0 1,0 1 0,0-1-1,-1 1 1,1-1 0,0 0-1,0 1 1,-1-1-1,1 1 1,0-1 0,-1 1-1,1-1 1,-1 1 0,1-1-1,0 1 1,-1 0 0,1-1-1,-1 1 1,1-1 0,-1 1-1,0 0 1,1-1 0,-1 1-1,1 0 1,-1 0 0,1 0-1,-1-1 1,0 1-1,1 0 1,-2 0 0,-2-1 11,-1-1 1,0 1 0,0 0-1,0 1 1,0-1 0,0 1 0,0 0-1,0 0 1,0 1 0,0 0-1,0-1 1,-6 3 0,-10 4 86,-31 14 1,33-13-68,16-7-50,1 0-1,0 0 1,-1 0 0,1 0 0,0 1 0,0-1-1,-1 1 1,1-1 0,0 1 0,1 0-1,-1 0 1,0 0 0,0 0 0,1 0 0,-1 0-1,1 0 1,0 0 0,0 1 0,0-1 0,0 1-1,0-1 1,0 3 0,-2 22-3915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20.0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4312,'0'0'10218,"9"14"-9687,-3-4-421,-2-4-39,1 1 0,-1 0 0,-1 0 0,1 0 0,-1 0 0,0 1 0,-1-1-1,0 1 1,0-1 0,-1 1 0,1 0 0,-1 9 0,-4 33 832,-11 71 1,0-9 309,11-75-790,2-17 361,-6 38-1,7-55-700,0-1 0,-1 1 0,1-1 0,1 1 0,-1-1-1,0 1 1,2 4 0,0 17 510,4 6 1009,-5-29-1548,1 0 0,0 0 0,-1-1 1,1 1-1,0 0 0,-1-1 0,1 0 1,0 1-1,0-1 0,-1 0 0,1 0 1,0 0-1,0 0 0,2 0 0,1 0 26,19-1 19,0 0-1,0-2 1,45-10 0,-43 7-4,0 1 1,51-2-1,-9 3 281,-64 3-300,3 1 65,-7 0-140,0 0 1,0 0 0,1 0 0,-1 0-1,0 0 1,0 0 0,0 0 0,0 0-1,0 1 1,0-1 0,0 0 0,0 0-1,0 0 1,0 0 0,0 0 0,0 0-1,0 0 1,0 0 0,0 0 0,1 0-1,-1 0 1,0 0 0,0 1 0,0-1-1,0 0 1,0 0 0,0 0 0,0 0-1,0 0 1,0 0 0,0 0 0,0 0-1,0 0 1,0 1 0,0-1 0,0 0-1,0 0 1,-1 0 0,1 0 0,0 0-1,0 0 1,0 0 0,0 0 0,0 0-1,0 0 1,0 0 0,0 0 0,0 1-1,0-1 1,0 0 0,0 0 0,0 0-1,0 0 1,0 0 0,-1 0 0,1 0-1,0 0 1,0 0 0,0 0 0,0 0-1,0 0 1,0 0 0,-12 7-138,12-7 14,-1 0 0,1 0-1,0 0 1,-1 0 0,1 0 0,0 0-1,-1 0 1,1 0 0,0 0-1,-1 0 1,1 0 0,-1 0-1,1 0 1,0 0 0,-1 0-1,1 0 1,0 0 0,-1 0-1,1 0 1,0 0 0,-1-1-1,1 1 1,0 0 0,-1 0-1,1 0 1,0-1 0,0 1 0,-1 0-1,1 0 1,0-1 0,0 1-1,-1 0 1,1-1 0,0 1-1,0 0 1,0-1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20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9536,'0'0'4096,"10"3"-3574,6 1-84,1 0-1,0-1 0,28 1 1,-5-2 305,-14 0 19,-1-1 1,35-4-1,-51 2-469,-1 0 0,0 0 0,0 1 0,1 0-1,-1 0 1,0 1 0,0 0 0,13 3 0,-21-4-279,0 0-1,0 1 1,0-1-1,0 0 1,1 0 0,-1 0-1,0 0 1,0 0 0,0 0-1,1 0 1,-1 0-1,0 0 1,0 0 0,0 0-1,0 0 1,1 0 0,-1 0-1,0 0 1,0 0-1,0 0 1,0-1 0,1 1-1,-1 0 1,0 0-1,0 0 1,0 0 0,0 0-1,0 0 1,1 0 0,-1 0-1,0-1 1,0 1-1,0 0 1,0 0 0,0 0-1,0 0 1,0-1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50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19399,'0'0'1560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20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11552,'0'0'460,"14"2"-23,102 10 2458,194-3-1,-263-14-1400,-45 5-1604,1-1 1,-1 0-1,0 1 0,0-1 0,0 0 0,0 0 0,0 0 0,0-1 0,0 1 0,0 0 1,0-1-1,0 1 0,-1-1 0,1 0 0,2-3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25.2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5824,'0'0'7074,"18"0"-6538,71 0 320,109-13 0,401-37 1807,-457 43-1937,48 0 2774,-207 2-6441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4:26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 11760,'0'0'1758,"4"12"-1227,2 3-374,-1 0 0,-1 0 0,-1 1-1,0-1 1,1 30 0,-7 3 362,-1 1-1,-13 51 1,9-56-162,2-11-47,-3 17 678,2 0-1,-1 57 0,7-98-660,1-9-299,-1 0 1,1 1-1,0-1 0,0 0 0,0 0 0,0 0 1,0 1-1,-1-1 0,1 0 0,0 0 1,0 0-1,0 1 0,0-1 0,0 0 0,0 0 1,0 1-1,0-1 0,0 0 0,0 0 1,0 0-1,0 1 0,0-1 0,0 0 0,0 0 1,0 1-1,0-1 0,0 0 0,0 0 1,0 1-1,1-1 0,-1 0 0,0 0 0,0 0 1,0 0-1,0 1 0,0-1 0,1 0 1,-1 0-1,0 0 0,0 0 0,0 1 1,1-1-1,-1 0 0,0 0 0,0 0 0,0 0 1,1 0-1,-1 0 0,0 0 0,0 0 1,1 0-1,-1 0 0,11-30 1019,9-69-528,-15 66-314,14-47 1,-5 29 131,16-102 0,-28 147-302,-1 0 1,1 1-1,0-1 1,0 1-1,1-1 1,0 1-1,0 0 1,0 0-1,0 0 0,1 1 1,5-6-1,-3 3-8,0 1 0,1 0 0,0 0 0,0 1 0,0 0 0,13-7 0,-8 7-1,-1 1 0,1 0 0,0 1-1,0 0 1,0 1 0,0 0 0,1 1-1,-1 0 1,17 2 0,-20 0 4,1 0 0,-1 0 1,0 1-1,1 0 0,-1 1 0,0 0 0,-1 0 1,1 1-1,-1 0 0,1 1 0,-1-1 1,12 11-1,-18-13-13,0 0 1,0-1-1,0 1 0,0 0 1,-1 0-1,1 1 0,-1-1 1,1 0-1,-1 0 1,0 1-1,0-1 0,0 1 1,0-1-1,0 1 0,-1 0 1,1-1-1,-1 1 1,1 3-1,-2-2 9,1 0 1,-1 0-1,1 0 1,-1 0-1,-1 0 1,1 0-1,0 0 1,-1-1-1,0 1 0,-4 6 1,-2 1 26,-1 0 1,0 0-1,0-1 0,-1-1 1,-20 16-1,9-12 26,0 0 0,-1-1 1,-44 16-1,-25 14 270,90-42-344,1 0 0,0 1 0,-1-1 0,1 0 0,0 0 0,0 0 0,-1 1 1,1-1-1,0 0 0,0 0 0,-1 1 0,1-1 0,0 0 0,0 0 1,0 1-1,0-1 0,-1 0 0,1 1 0,0-1 0,0 0 0,0 1 1,0-1-1,0 0 0,0 1 0,0-1 0,0 0 0,0 1 0,0-1 1,0 0-1,0 1 0,0-1 0,0 0 0,0 1 0,0-1 0,0 0 1,1 1-1,-1-1 0,0 0 0,0 0 0,0 1 0,0-1 0,1 0 1,-1 1-1,0-1 0,0 0 0,1 0 0,-1 0 0,0 1 0,0-1 1,1 0-1,21 15 53,-12-8-36,116 98-51,-110-93 13,-1 0 0,0 1 0,0 0 0,15 21 0,-29-34 16,-1 1 0,1 0 0,-1 1 0,1-1 0,-1 0 1,1 0-1,-1 0 0,0 0 0,1 0 0,-1 0 0,0 0 0,0 1 0,0-1 1,0 0-1,0 0 0,0 0 0,-1 0 0,1 0 0,0 1 0,0-1 0,-1 0 1,1 0-1,-1 0 0,1 0 0,-1 0 0,1 0 0,-1 0 0,0 0 0,1 0 1,-1 0-1,0-1 0,0 1 0,0 0 0,0 0 0,1-1 0,-3 2 0,-5 4 16,-1 0 0,1-1 0,-13 6 0,12-7-4,-11 5 23,0-1 0,0-1 0,0 0 0,-1-2 0,-41 6 0,29-8-13,-1-1 0,1-1-1,-41-5 1,63 3-32,-1-1 0,1 0 0,0-1-1,0 0 1,1-1 0,-1 0 0,1 0 0,-11-7-1,17 9-12,0-1 0,0 0-1,0 0 1,1 0 0,-1 0-1,1 0 1,0-1 0,0 0 0,0 0-1,0 0 1,0 0 0,1 0-1,0 0 1,0-1 0,0 1-1,0-1 1,1 1 0,0-1-1,0 0 1,-1-8 0,1-26-3665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39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0 6328,'0'0'15397,"-1"17"-15177,-2 35-67,-14 180 503,-40 95 321,15-118-25,39-178-516,3-30-388,-1 0-1,1-1 0,0 1 0,0 0 0,0 0 1,0-1-1,0 1 0,0 0 0,0-1 0,0 1 0,1 0 1,-1 0-1,0-1 0,0 1 0,0 0 0,1-1 1,-1 1-1,0 0 0,1-1 0,-1 1 0,1-1 0,-1 1 1,1 0-1,-1-1 0,1 1 0,-1-1 0,2 1 1,3-2 23,1 0 1,0-1-1,-1 1 1,1-1-1,-1 0 1,1-1-1,7-4 1,15-6 3,-1 5-11,0 2-1,1 0 1,45-2-1,34-7 34,-74 10-25,68-2 0,-44 5 12,-30-1-37,-21 2-30,0 0 1,-1 0-1,1 1 1,0 0-1,0 0 1,0 0-1,6 2 1,21 2 170,-33-4-142,0 1-42,0-1-1,0 0 0,0 1 0,1-1 0,-1 0 1,0 1-1,0-1 0,0 0 0,0 1 0,-1-1 1,1 0-1,0 1 0,0-1 0,0 0 0,0 1 0,0-1 1,0 0-1,0 1 0,-1-1 0,1 0 0,0 1 1,0-1-1,0 0 0,-1 0 0,1 1 0,0-1 0,0 0 1,-1 0-1,1 0 0,0 1 0,-1-1 0,1 0 1,0 0-1,-1 0 0,1 0 0,-1 0 0,0 1-52,1-1 0,-1 1 0,0-1 0,0 0 0,0 0 0,0 0 0,0 1 0,0-1-1,0 0 1,0 0 0,0 0 0,0 0 0,0 0 0,-1-1 0,-10-5-924,8 3-2383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39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10248,'0'0'7871,"11"-1"-7200,53-1 782,95 9 0,8 1 852,-155-8-1995,0-1 1,0 0-1,0-1 0,-1 0 1,1-1-1,16-6 1,-26 8-300,-1-1-1,1 1 1,0-1 0,0 0 0,-1 0 0,1 0-1,-1 0 1,0 0 0,0 0 0,1 0-1,-1 0 1,-1 0 0,1-1 0,0 1 0,0 0-1,0-3 1,7-40-498,-8 32-2990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0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 10848,'0'0'1726,"11"-1"-1166,97-14 1848,1 5 0,164 7 0,-192 4 588,-74 2-2594,-7-3-380,0 1 1,0-1-1,1 0 0,-1 0 0,0 0 0,0 1 0,1-1 0,-1 0 0,0 0 0,1 0 0,-1 0 0,0 0 0,0 1 0,1-1 0,-1 0 0,0 0 0,1 0 0,-1 0 0,0 0 1,1 0-1,-1 0 0,0 0 0,1 0 0,-1 0 0,0 0 0,1-1 0,0 1 0,5-2-169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0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0 181 8240,'0'0'2156,"17"-14"-1479,-2 0-485,3-2 31,0 0 1,2 2 0,-1 0 0,23-11 0,-15 12 139,0 1 0,34-10 0,-45 17-109,1 0-1,0 2 0,0 0 0,0 1 1,23 0-1,-35 2-179,-1 0 0,0 1 0,0 0 0,0 0 0,0 0 0,0 0-1,0 1 1,0-1 0,0 1 0,0 0 0,-1 0 0,1 0 0,-1 1 0,1-1 0,-1 1 0,0 0 0,0 0 0,0 0 0,0 0 0,-1 1 0,1-1 0,-1 1-1,0-1 1,0 1 0,0 0 0,-1 0 0,1 0 0,-1 0 0,1 6 0,2 5 113,-2 1-1,0-1 1,-1 1 0,0-1 0,-1 1-1,-4 24 1,-6 28 380,4-43-220,2 1-1,2 0 1,-1 27-1,3-49-226,1 0 0,-1 0 0,1-1 0,0 1 0,0 0 0,0-1 0,0 1 0,0-1 0,1 1 0,0-1 0,0 0 0,2 4 0,-3-6-83,0 0 0,0 0 0,0 0 0,0 0 0,0 0 0,0 0 0,0-1 0,1 1 0,-1 0 0,0-1 0,0 1 0,1-1 0,-1 1 0,0-1 0,1 1 0,-1-1 1,1 0-1,-1 0 0,0 0 0,1 0 0,-1 0 0,1 0 0,-1 0 0,0 0 0,1-1 0,-1 1 0,1 0 0,-1-1 0,0 0 0,1 1 0,-1-1 0,0 1 0,2-2 0,15-10-59,0-1 0,-1 0 0,16-16 0,-5 2-3057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1.2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655 0 11048,'0'0'728,"-15"11"-392,-168 136 1321,-228 259 4151,406-401-5612,0 1 1,0 0-1,0 0 0,1 0 1,0 0-1,1 1 0,-1-1 1,1 1-1,-2 8 1,3 0 1327,2-15-1627,0 0 0,1 0 0,-1 0-1,1 1 1,-1-1 0,1 0 0,-1 0 0,1 0 0,-1 0 0,1 0 0,-1 0 0,0-1 0,1 1 0,-1 0 0,1 0-1,-1 0 1,1 0 0,-1 0 0,1-1 0,-1 1 0,0 0 0,1 0 0,-1-1 0,0 1 0,1-1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1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527 0 10248,'0'0'546,"-11"4"20,-13 6-204,1 2-1,0 0 1,0 1 0,-32 27 0,17-8-29,3 2-1,1 2 1,1 1-1,2 2 1,2 1 0,-31 55-1,43-65-116,1 1 0,2 1 0,2 0 0,1 0-1,1 1 1,2 1 0,1 0 0,1 0 0,-1 64-1,7-80-81,2-1-1,-1 0 0,2 0 0,0 0 0,6 18 0,-6-27-64,0 0 0,0-1 0,1 1 0,0-1 0,0 0 0,0 0 0,1 0-1,0-1 1,1 1 0,-1-1 0,1-1 0,11 9 0,-7-7 0,1-1 0,0 0 0,0-1 1,1 0-1,-1-1 0,1 0 0,0 0 0,0-2 0,1 1 0,-1-1 0,1-1 1,-1-1-1,1 1 0,-1-2 0,23-3 0,-24 2-499,1-1 0,0 0 0,0-1 1,-1 0-1,13-7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1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1 11448,'13'7'361,"13"9"-179,-1 1 1,0 1-1,-1 1 0,-1 2 0,-1 0 1,31 38-1,-35-35 33,-1 2-1,-1 0 1,0 0 0,-3 2 0,0-1-1,-2 2 1,0 0 0,-3 0 0,0 1-1,-2 0 1,-1 0 0,-1 0 0,-2 1-1,-1-1 1,-5 56 0,-1-43 115,-3 0 0,-1-1 0,-2 0 0,-2 0-1,-2-1 1,-1-1 0,-3-1 0,0 0 0,-3-2 0,-27 37 0,33-53-2,-2 0 0,-20 18 0,30-31-188,1-2-1,-2 1 1,1-1 0,0-1 0,-1 1-1,0-1 1,-1-1 0,-10 4-1,19-7-107,-1-1 0,0 1 0,0-1 0,0 0 0,-1 1 0,1-1 0,0 0 0,0-1 0,0 1 0,0 0-1,0 0 1,0-1 0,0 0 0,1 1 0,-1-1 0,0 0 0,0 0 0,0 0 0,0 0 0,1 0 0,-1 0 0,0 0 0,1-1-1,-1 1 1,1 0 0,0-1 0,-1 0 0,1 1 0,-2-4 0,-1-2-368,0-1 0,0 0 0,1 0 0,-5-16 0,6 17-843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1:59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1239 9648,'0'0'7941,"12"-7"-7337,27-17 245,55-43 0,-65 43-310,-2-2-1,38-44 0,137-206 2413,-188 256-2651,0 1 1,1 1 0,1 1 0,1 0 0,28-22 0,-35 31-82,-9 7-146,0-1 1,0 1-1,0 0 1,1 0-1,-1 0 0,0 0 1,1 0-1,-1 0 0,1 0 1,-1 1-1,1-1 1,-1 0-1,1 1 0,-1-1 1,4 0-1,-4 3-3,-1 0-1,0-1 1,1 1 0,-1 0-1,0-1 1,0 1-1,0 0 1,0 0 0,0-1-1,0 1 1,0 0-1,-1-1 1,0 3 0,1-2-4,-11 47 361,-2 0 0,-2 0 0,-22 48 0,7-20 32,21-55-263,6-18-92,1 0 0,1 1 1,-1-1-1,1 1 0,-1-1 1,1 1-1,1-1 0,-2 7 1,10-14 364,14-15-410,0-1 0,-1 0 0,19-25 0,27-25-3,123-93-56,-170 146 0,-18 14 0,0 0 0,0 0 0,1 0 0,-1 0 0,1 1 0,-1-1 0,1 1 0,0-1 0,0 1 0,-1 0 0,1 0 0,0 0 0,0 1 0,0-1 0,0 1 0,3-1 0,-5 1 0,-1 1 0,1-1 0,-1 0 0,1 1 0,-1-1 0,1 0 0,-1 1 0,0-1 0,1 1 0,-1-1 0,0 0 0,1 1 0,-1-1 0,0 1 0,1-1 0,-1 1 0,0-1 0,0 1 0,0-1 0,0 1 0,1 0 0,-1-1 0,0 1 0,0-1 0,0 1 0,0 0 0,-1 18 0,1-17 0,-6 45 0,-3-1 0,-1 1 0,-17 44 0,8-27 0,6-20 0,41-66 0,54-74 0,-29 30 0,-42 52 0,17-28 0,5-8 0,-39 70 0,0 0 0,-4 32 0,9-45 0,1-5 0,-4 14 0,1-1 0,1 1 0,0-1 0,1 1 0,1 0 0,1-1 0,3 28 0,-3-42 0,-1 0 0,0 0 0,1 0 0,-1 0 0,1 0 0,0 0 0,-1 0 0,1 0 0,0 0 0,-1 0 0,1 0 0,0 0 0,0-1 0,0 1 0,0 0 0,0 0 0,0-1 0,0 1 0,0-1 0,0 1 0,0-1 0,0 0 0,0 1 0,0-1 0,0 0 0,1 0 0,-1 1 0,0-1 0,0 0 0,0 0 0,0 0 0,0-1 0,1 1 0,-1 0 0,0 0 0,0-1 0,2 0 0,4-1 0,0 0 0,-1-1 0,1 0 0,11-7 0,-1-1 0,0-1 0,-1 0 0,0-2 0,21-23 0,47-68 0,-76 94 0,-11 54 0,2-37 0,-3 20 0,0 41 0,4-59 0,0 0 0,1 0 0,0-1 0,0 1 0,1 0 0,0-1 0,0 0 0,1 1 0,0-1 0,4 8 0,-6-14 0,1 1 0,-1-1 0,0 1 0,1-1 0,0 0 0,-1 0 0,1 0 0,0 0 0,-1 0 0,1 0 0,0 0 0,0 0 0,0-1 0,0 1 0,0-1 0,0 0 0,0 1 0,0-1 0,0 0 0,0 0 0,0 0 0,0 0 0,0-1 0,0 1 0,0 0 0,3-2 0,4 0 0,0-1 0,0 0 0,0 0 0,10-6 0,10-8 0,-1-2 0,-1-1 0,38-35 0,27-21 0,-91 76 0,-1-1 0,1 1 0,0-1 0,-1 1 0,1-1 0,0 1 0,-1-1 0,1 1 0,0 0 0,0-1 0,-1 1 0,1 0 0,0 0 0,0-1 0,0 1 0,-1 0 0,1 0 0,0 0 0,0 0 0,0 0 0,0 0 0,-1 0 0,1 1 0,0-1 0,0 0 0,1 1 0,-1 0 0,-1-1 0,1 1 0,0 0 0,0 0 0,-1 0 0,1 0 0,-1 0 0,1 0 0,-1 0 0,1 0 0,-1 1 0,0-1 0,1 0 0,-1 0 0,0 0 0,0 2 0,1 6 0,-1 1 0,0-1 0,-2 13 0,1-20 0,-3 30 0,-13 46 0,17-78 0,1 0 0,-1 0 0,0 0 0,0 0 0,0 0 0,1-1 0,-1 1 0,0 0 0,0 0 0,0 0 0,1 0 0,-1 0 0,0 0 0,0 0 0,0 0 0,1 0 0,-1 0 0,0 0 0,0 1 0,0-1 0,1 0 0,-1 0 0,0 0 0,0 0 0,0 0 0,1 0 0,-1 0 0,0 0 0,0 1 0,0-1 0,0 0 0,0 0 0,1 0 0,-1 0 0,0 1 0,0-1 0,0 0 0,0 0 0,0 0 0,0 0 0,0 1 0,0-1 0,0 0 0,0 0 0,1 0 0,-1 1 0,0-1 0,0 0 0,0 0 0,0 1 0,0-1 0,-1 0 0,1 0 0,0 0 0,0 1 0,0-1 0,0 0 0,0 0 0,0 0 0,0 1 0,0-1 0,0 0 0,0 0 0,-1 0 0,17-11 0,-13 9 0,29-25 0,57-62 0,-87 88 0,-1-1 0,1 0 0,0 1 0,0-1 0,-1 1 0,1-1 0,0 1 0,4-2 0,-5 3 0,-1-1 0,1 1 0,0 0 0,-1 0 0,1 0 0,0 0 0,0-1 0,-1 1 0,1 0 0,0 0 0,0 0 0,-1 1 0,1-1 0,0 0 0,-1 0 0,1 0 0,0 0 0,-1 1 0,1-1 0,0 1 0,1 0 0,-1 0 0,0 1 0,0-1 0,0 0 0,0 1 0,0-1 0,0 1 0,-1 0 0,1-1 0,0 1 0,-1 0 0,1-1 0,-1 1 0,0 0 0,0-1 0,1 1 0,-1 0 0,0 0 0,-1-1 0,1 1 0,-1 3 0,-16 81 0,17-86 0,0 0 0,0 0 0,0 0 0,0 1 0,0-1 0,0 0 0,0 0 0,0 0 0,0 0 0,0 0 0,0 1 0,0-1 0,0 0 0,0 0 0,0 0 0,0 0 0,0 0 0,0 0 0,0 1 0,0-1 0,0 0 0,0 0 0,0 0 0,0 0 0,0 0 0,0 0 0,0 1 0,0-1 0,0 0 0,1 0 0,-1 0 0,0 0 0,0 0 0,0 0 0,0 0 0,0 0 0,0 1 0,0-1 0,1 0 0,-1 0 0,0 0 0,0 0 0,0 0 0,0 0 0,0 0 0,0 0 0,1 0 0,-1 0 0,0 0 0,0 0 0,0 0 0,0 0 0,0 0 0,1 0 0,9-6 0,9-11 0,53-52 0,-71 68 0,0 0 0,0-1 0,0 2 0,0-1 0,0 0 0,0 0 0,0 0 0,0 0 0,0 1 0,1-1 0,-1 0 0,0 1 0,1-1 0,-1 1 0,0 0 0,1-1 0,-1 1 0,0 0 0,1 0 0,-1 0 0,0 0 0,1 0 0,-1 0 0,1 0 0,-1 1 0,0-1 0,1 0 0,-1 1 0,0-1 0,1 1 0,-1-1 0,0 1 0,0 0 0,3 1 0,0 3 0,0-1 0,-1 1 0,1 0 0,-1 0 0,0 1 0,5 9 0,7 12 0,-6-14 0,-8-10 0,1 0 0,0 0 0,0-1 0,0 0 0,0 1 0,0-1 0,0 0 0,4 3 0,-4-4 0,0 0 0,0-1 0,0 1 0,0-1 0,0 1 0,0-1 0,0 0 0,0 0 0,0 0 0,0 0 0,0 0 0,0 0 0,0 0 0,0-1 0,0 1 0,4-2 0,5-2 0,-1-1 0,1 0 0,-1 0 0,0-1 0,0 0 0,0-1 0,-1 0 0,0-1 0,-1 1 0,8-10 0,8-11 0,38-56 0,-14 7 0,-3-2 0,38-94 0,43-176 0,-115 305 0,-5 23 0,14-38 0,-31 87 0,2 1 0,-9 45 0,-6 67 0,22-126 0,-24 255 0,25-216 0,3 0 0,1-1 0,12 57 0,-14-105 0,0 0 0,0 0 0,1 0 0,0-1 0,-1 1 0,1 0 0,1-1 0,-1 1 0,1-1 0,0 0 0,0 0 0,0 0 0,0 0 0,1 0 0,3 3 0,-4-5 0,0-1 0,0 1 0,0-1 0,0 1 0,0-1 0,0 0 0,1 0 0,-1-1 0,0 1 0,1-1 0,-1 1 0,0-1 0,1 0 0,-1 0 0,0-1 0,1 1 0,-1-1 0,0 1 0,0-1 0,1 0 0,-1 0 0,0 0 0,3-3 0,1 1 0,1-1 0,-2-1 0,1 1 0,0-1 0,-1 0 0,0-1 0,0 0 0,0 1 0,-1-2 0,0 1 0,0-1 0,6-10 0,2-8 0,-1-1 0,10-34 0,-9 26 0,-4-3 0,-8 35 0,-1 1 0,0-1 0,1 1 0,-1-1 0,0 1 0,0-1 0,0 1 0,0-1 0,0 0 0,-1 1 0,1-1 0,0 1 0,-1-1 0,1 1 0,-1-1 0,1 1 0,-1 0 0,0-1 0,0 1 0,-1-3 0,2 4 0,-1 0 0,1 0 0,0 0 0,0 0 0,-1 0 0,1 0 0,0 0 0,0 0 0,0 0 0,-1 0 0,1 0 0,0 0 0,0 0 0,-1 0 0,1 0 0,0 0 0,0 0 0,0 1 0,-1-1 0,1 0 0,0 0 0,0 0 0,0 0 0,0 0 0,-1 0 0,1 1 0,0-1 0,0 0 0,0 0 0,0 0 0,0 1 0,0-1 0,-1 0 0,1 0 0,0 0 0,0 1 0,0-1 0,0 0 0,0 0 0,0 0 0,0 1 0,0-1 0,0 0 0,0 0 0,0 1 0,0-1 0,-1 13 0,2-4 0,1 0 0,0 0 0,0 0 0,1 0 0,1-1 0,-1 1 0,1-1 0,7 10 0,-2-3 0,1-1 0,1 0 0,18 19 0,-22-27 0,1 1 0,0-1 0,0-1 0,0 1 0,1-1 0,-1-1 0,1 0 0,1 0 0,-1-1 0,0 0 0,1 0 0,-1-1 0,1 0 0,0-1 0,0 0 0,0 0 0,-1-1 0,1-1 0,0 0 0,15-3 0,-12 1 0,-1 0 0,0 0 0,0-1 0,0-1 0,0 0 0,-1-1 0,0 0 0,0-1 0,0 0 0,-1-1 0,0 0 0,-1 0 0,0-1 0,0 0 0,12-18 0,-18 22 0,1-1 0,-2 0 0,1 0 0,-1 0 0,0-1 0,0 1 0,0-1 0,-1 1 0,0-1 0,0-10 0,-1 15 0,0 0 0,0-1 0,0 1 0,0 0 0,0 0 0,0-1 0,-1 1 0,1 0 0,-1 0 0,1 0 0,-1-1 0,0 1 0,0 0 0,0 0 0,0 0 0,-1 0 0,1 1 0,0-1 0,-1 0 0,1 0 0,-1 1 0,0-1 0,1 1 0,-1 0 0,0-1 0,0 1 0,0 0 0,0 0 0,0 0 0,0 0 0,0 0 0,-1 1 0,-2-2 0,0 2 0,1 0 0,-1 0 0,0 0 0,1 1 0,-1-1 0,1 1 0,-1 0 0,1 1 0,-1-1 0,1 1 0,0-1 0,-1 1 0,1 1 0,0-1 0,0 1 0,1-1 0,-1 1 0,1 0 0,-1 0 0,-3 5 0,0-1 0,1 1 0,0 0 0,1 0 0,0 0 0,0 1 0,1 0 0,0 0 0,-5 16 0,6-13 0,1 1 0,1-1 0,0 1 0,1-1 0,0 1 0,1-1 0,0 1 0,1-1 0,0 1 0,1-1 0,1 0 0,0 0 0,10 20 0,-12-27 0,0 0 0,1 0 0,0-1 0,0 1 0,0-1 0,1 0 0,-1 0 0,1 0 0,0-1 0,0 1 0,0-1 0,1 0 0,-1 0 0,1 0 0,0-1 0,0 1 0,0-1 0,0 0 0,0-1 0,0 1 0,0-1 0,1 0 0,-1 0 0,0-1 0,1 0 0,-1 0 0,0 0 0,10-2 0,-1 0 0,0-2 0,0 0 0,0-1 0,0 0 0,-1-1 0,20-11 0,72-53 0,13-25 0,-83 64 0,2 1 0,1 2 0,48-28 0,-82 55 0,-2-1 0,0 1 0,0 0 0,0-1 0,0 1 0,1 0 0,-1 0 0,0 1 0,1-1 0,-1 0 0,0 1 0,1 0 0,-1-1 0,5 1 0,-6 2 0,-1-1 0,1 0 0,-1 0 0,0 1 0,0-1 0,1 0 0,-1 1 0,0-1 0,0 1 0,0-1 0,0 0 0,0 1 0,-1-1 0,1 0 0,0 1 0,-1 1 0,0 1 0,0 11 0,0 1 0,1-1 0,0 0 0,1 0 0,1 0 0,1 0 0,0 0 0,1 0 0,0 0 0,1-1 0,1 0 0,1 0 0,-1-1 0,2 1 0,0-1 0,1-1 0,20 23 0,-27-33 0,-1 0 0,1 0 0,0 0 0,1-1 0,-1 1 0,0-1 0,0 1 0,1-1 0,-1 0 0,1 0 0,-1 0 0,1 0 0,-1 0 0,1-1 0,0 1 0,-1-1 0,1 0 0,0 1 0,-1-1 0,1-1 0,2 1 0,-1-1 0,-1 0 0,1 0 0,-1 0 0,0 0 0,0-1 0,0 1 0,0-1 0,0 0 0,0 0 0,0 0 0,0 0 0,-1 0 0,1-1 0,-1 1 0,0-1 0,3-3 0,28-43 0,-3-1 0,38-82 0,-66 127 0,10-21 0,-12 25 0,1 0 0,-1 0 0,1 0 0,-1-1 0,1 1 0,0 0 0,-1 0 0,1 1 0,0-1 0,0 0 0,0 0 0,0 0 0,0 0 0,0 1 0,0-1 0,1 0 0,-2 1 0,1 0 0,0 0 0,0 0 0,-1 1 0,1-1 0,-1 0 0,1 1 0,0-1 0,-1 0 0,1 1 0,-1-1 0,1 1 0,-1-1 0,1 1 0,-1-1 0,1 1 0,-1-1 0,1 1 0,-1 0 0,0-1 0,1 1 0,-1-1 0,0 1 0,1 1 0,5 20 0,-4-16 0,6 29 0,-1 0 0,-2 1 0,-1-1 0,-2 1 0,-2-1 0,-1 1 0,-6 39 0,6-71 0,1 0 0,-1 0 0,0 0 0,0 0 0,-1 0 0,1 0 0,-3 3 0,4-6 0,0-1 0,-1 1 0,1-1 0,0 1 0,-1-1 0,1 1 0,-1-1 0,1 1 0,0-1 0,-1 0 0,1 1 0,-1-1 0,0 0 0,1 1 0,-1-1 0,1 0 0,-1 0 0,1 1 0,-1-1 0,0 0 0,0 0 0,0 0 0,0 0 0,0-1 0,0 1 0,0 0 0,0-1 0,0 1 0,0-1 0,0 1 0,0-1 0,0 0 0,0 1 0,0-1 0,0 0 0,0 1 0,1-1 0,-2-2 0,-7-7 0,2-2 0,-1 1 0,1-1 0,1 0 0,0-1 0,1 1 0,1-1 0,-5-17 0,6 11 0,8 14 0,7 9 0,122 54 0,14 8 0,-124-54 0,0-1 0,1-2 0,51 14 0,-71-22 78,0 0-1,0 1 1,0 0-1,0 0 1,0 0-1,-1 1 1,1-1 0,-1 1-1,0 0 1,0 1-1,6 5 1,18 24-3658,-24-27 2294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3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0 434 5224,'0'0'5982,"10"-2"-5206,8-3-385,-1 0 0,-1-1-1,1 0 1,-1-2 0,16-9-1,-9 1 109,-2-1 0,0-1 0,0 0-1,-2-2 1,18-22 0,-7 8 125,-18 21-328,-1-1 0,-1 0 0,11-18 0,-17 25 72,-1 0 0,1 0 0,-2 0 1,1 0-1,-1-1 0,0 0 0,0 1 0,-1-1 0,1-12 1,-4 14 604,-3 12-529,-3 14-104,2-3-244,-5 16 156,-13 63 0,22-85-204,0 1 1,1 0-1,1 0 0,0 0 0,1 0 0,0 0 0,1 0 0,0-1 0,6 18 0,-4-18 8,0 1 0,2-1 0,-1 0 0,8 11 0,-9-17-27,-1 0 0,1 0 0,0-1 0,1 1 0,-1-1 0,1 0 1,-1 0-1,1 0 0,1-1 0,5 4 0,-7-6-16,-1 0 0,1 0 0,-1 0 0,1 0 0,0-1 0,0 0 0,-1 1 1,1-1-1,0-1 0,-1 1 0,1 0 0,0-1 0,-1 0 0,1 0 0,0 0 0,-1 0 0,1-1 0,5-3 0,0 0 2,0 0 0,-1-1 0,1 0 0,-1 0 0,10-11 0,-6 4 3,-1-1 0,0-1 1,0 0-1,-2 0 1,0-1-1,8-19 0,31-102 185,-11 28 52,-34 101-221,0-2 34,1 1 1,0 0 0,7-10-1,-11 19-62,0 0-1,0 0 1,1-1-1,-1 1 1,0 0 0,1 0-1,-1 0 1,0-1-1,1 1 1,-1 0 0,1 0-1,-1 0 1,0 0-1,1 0 1,-1 0-1,0 0 1,1 0 0,-1 0-1,1 0 1,-1 0-1,0 0 1,1 0-1,-1 0 1,0 0 0,1 0-1,-1 0 1,1 0-1,-1 0 1,0 1 0,1-1-1,-1 0 1,0 0-1,1 0 1,-1 1-1,0-1 1,0 0 0,1 0-1,-1 1 1,16 15 129,-10-6-118,0 0 0,0 1 0,-1-1-1,-1 1 1,1 0 0,-2 0-1,0 1 1,0-1 0,-1 1-1,2 19 1,-2 12 35,-5 68 0,2-88-25,-2 0 0,-8 38-1,9-54-18,0 0 0,0-1 0,0 1 0,-1-1 0,0 1 0,-1-1 0,1 0 0,-1-1 0,0 1 0,-1-1 0,1 1 0,-1-1 0,-7 5 0,9-8 8,0 0-1,0-1 0,-1 0 0,1 0 0,-1 1 0,1-2 0,-1 1 0,1 0 0,-1-1 0,1 0 0,-1 0 0,0 0 0,1 0 0,-1 0 0,1-1 0,-1 0 1,1 1-1,-1-1 0,1-1 0,-1 1 0,1 0 0,0-1 0,0 0 0,-5-3 0,3 2 10,0 0-1,0 0 1,0-1-1,1 1 1,0-1 0,0 0-1,0-1 1,0 1-1,0-1 1,1 1-1,0-1 1,0 0 0,0 0-1,-3-10 1,6 13-18,-1 1 1,1-1-1,0 1 1,0-1-1,0 0 1,0 1-1,0-1 1,1 1-1,-1-1 1,0 1-1,1-1 1,-1 1-1,1-1 1,-1 1-1,1 0 0,0-1 1,0 1-1,0 0 1,0-1-1,-1 1 1,2 0-1,-1 0 1,0 0-1,0 0 1,0 0-1,0 0 1,1 0-1,1-1 1,3-1 6,1-1 0,0 1 0,0 0 0,12-3-1,-2 2-13,0 1-1,0 1 1,0 0-1,1 1 1,-1 1-1,0 1 0,30 5 1,-8 1-20,-1 1 1,53 20 0,-79-23-238,18 5 407,-29-10-358,0 0 0,0 0 0,0 0 0,0 0 0,0 0 0,0-1 0,0 1 0,0 0 0,0 0 0,0-1 0,0 1 0,-1 0 0,1-1 1,0 1-1,0-1 0,0 1 0,0-1 0,-1 1 0,1-1 0,0 0 0,0 1 0,-1-1 0,1 0 0,-1 0 0,1 1 0,-1-1 0,1 0 1,0-1-1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3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14064,'0'0'896,"24"-60"-1144,16 44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5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1174 4616,'0'0'3912,"10"-10"-3276,128-125 1353,103-136 570,-180 200-2043,-33 41-171,-1-2-1,35-55 1,-40 48 168,32-78-1,-46 97-285,-2 0-1,0 0 1,-2-1-1,0 1 1,-1-1-1,0-26 1,-3 47-202,0-1 1,0 1-1,0-1 0,0 1 1,0-1-1,0 1 1,0 0-1,0-1 1,0 1-1,0-1 0,0 1 1,0-1-1,0 1 1,0-1-1,0 1 1,-1 0-1,1-1 0,0 1 1,0-1-1,-1 1 1,1 0-1,0-1 0,0 1 1,-1-1-1,0 1 10,0 1 0,0-1 0,0 0 0,0 1 0,1-1 0,-1 1 0,0-1 0,0 1 0,1-1 0,-1 1 0,0 0 0,0-1 0,1 1 0,-1 0 0,1-1 0,-1 2 0,-17 20 161,2 0 0,1 1 0,-14 26 0,-34 79 214,61-123-394,-25 55 211,3 1 0,-18 70 0,33-95-108,2 1 0,1 1-1,2-1 1,1 1-1,3 41 1,1-63-27,0-1-1,6 21 1,-6-31-59,0 0 0,1 0 0,0 0 0,0 0 0,0 0 0,0-1 0,1 1-1,0-1 1,0 0 0,5 6 0,-6-9-21,0 1 1,0-1-1,0 0 0,1 1 0,-1-1 0,0 0 0,1 0 0,-1-1 0,1 1 0,-1-1 0,1 1 0,-1-1 1,1 0-1,-1 1 0,1-2 0,-1 1 0,1 0 0,0 0 0,-1-1 0,1 1 0,-1-1 0,0 0 1,1 0-1,2-1 0,7-3 14,-1 0 1,0-1-1,17-11 0,11-12 15,-2-1 0,-1-2 0,-1-1 1,-2-2-1,-1-1 0,35-52 0,-4-9 108,74-153 0,-99 175 37,-4-2 1,47-159 0,-80 233-165,0-1 1,0 1 0,-1 0 0,1-1 0,-1 1 0,0-1 0,0 1-1,0-1 1,-1 1 0,1-1 0,-1 1 0,0 0 0,-2-6 0,3 9-17,0 0 0,0 0 0,0 0 0,0-1 0,0 1 1,0 0-1,0 0 0,0 0 0,0 0 0,-1-1 0,1 1 1,0 0-1,0 0 0,0 0 0,0 0 0,0 0 0,-1 0 1,1-1-1,0 1 0,0 0 0,0 0 0,0 0 0,-1 0 1,1 0-1,0 0 0,0 0 0,0 0 0,0 0 0,-1 0 1,1 0-1,0 0 0,0 0 0,0 0 0,-1 0 0,1 0 0,0 0 1,0 0-1,0 0 0,0 0 0,-1 0 0,1 0 0,0 0 1,0 1-1,0-1 0,0 0 0,-1 0 0,1 0 0,0 0 1,0 0-1,0 0 0,0 1 0,0-1 0,-1 0 0,-5 9 151,6-7-144,-16 26 168,2 1 1,-19 57-1,-8 64 68,12-39-80,-144 396 488,161-481-542,-22 38 0,4-9 214,27-54 193,2-8-338,2-10-71,2 1-81,1 0 0,0 1 0,2 0 0,0 0 0,0 0-1,2 0 1,0 1 0,0 0 0,1 1 0,1 0 0,0 0-1,1 1 1,0 0 0,15-11 0,-24 21-25,0 0 0,1 1 1,-1-1-1,0 1 0,1-1 1,-1 1-1,1 0 0,-1 0 1,1 0-1,-1 0 0,1 0 1,0 0-1,0 1 0,-1 0 1,1-1-1,0 1 0,0 0 1,-1 0-1,1 1 0,0-1 1,3 1-1,-3 0-5,1 1-1,-1-1 0,0 1 1,1 0-1,-1 0 1,0 0-1,0 0 1,0 1-1,-1-1 0,1 1 1,-1 0-1,1 0 1,-1 0-1,4 6 0,29 60-32,-25-46 2,18 29 0,-27-50 27,1 0 0,0 1 0,0-1-1,0 0 1,0 0 0,0 0 0,0 0 0,0-1 0,0 1-1,1 0 1,-1-1 0,1 0 0,-1 1 0,1-1-1,0 0 1,-1 0 0,1-1 0,0 1 0,0-1 0,-1 1-1,1-1 1,0 0 0,0 0 0,0 0 0,0 0-1,-1-1 1,1 1 0,0-1 0,0 1 0,-1-1 0,1 0-1,3-2 1,1 0-3,0 0 0,0-1 0,0 0 0,-1 0 0,1-1 0,-1 0 0,0 0-1,-1-1 1,1 1 0,6-10 0,0-2 14,-1 0 0,17-38-1,-25 47-4,1-1 0,-2 1-1,1-1 1,-1 0 0,0 0-1,-1 0 1,0 0 0,0 0-1,-1-11 1,0 17 1,-1 0 0,1 0 0,-1 0 0,0-1 0,0 1 0,0 0 0,-1 0 0,1 0 1,-1 1-1,1-1 0,-1 0 0,0 1 0,0-1 0,-3-2 0,4 4 2,0 0-1,-1 0 1,1 0-1,0 0 1,0 1-1,-1-1 1,1 1-1,0-1 1,-1 1 0,1-1-1,-1 1 1,1 0-1,0 0 1,-1-1-1,1 1 1,-1 0-1,1 0 1,-1 1-1,1-1 1,0 0 0,-1 0-1,1 1 1,-1-1-1,1 1 1,0-1-1,-1 1 1,1 0-1,0-1 1,0 1-1,-1 0 1,1 0-1,0 0 1,0 0 0,-1 1-1,-3 2 8,1 1 1,0 0-1,1 0 0,-1 0 0,1 0 0,0 0 1,0 1-1,0-1 0,1 1 0,0 0 0,0 0 1,-1 7-1,1-4 12,0 1 0,1 0 0,0 0 0,1 0 0,0 0 0,3 18 0,-2-21-6,1 0 0,1 0 0,-1-1 0,1 1 0,0-1 0,1 1 0,-1-1 0,1 0-1,0 0 1,1-1 0,-1 0 0,1 1 0,0-1 0,9 6 0,2 1 31,1-1 1,0 0-1,34 15 0,-45-24-43,-1 1 0,0-1 0,1 0 1,-1-1-1,1 0 0,-1 1 0,1-2 0,0 1 0,-1-1 1,1 1-1,0-2 0,8 0 0,-7-1-48,-1 0 1,0 0-1,0 0 0,-1-1 0,1 0 1,-1 0-1,1-1 0,-1 1 0,0-1 1,0 0-1,5-6 0,-4 4-109,-1 0-1,0 0 1,0 0-1,0-1 1,-1 0-1,1 0 1,-2 0 0,1-1-1,3-11 1,0-18-4073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5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12256,'0'0'464,"72"-34"16,-9 16 16,15 2 104,13 4 8,0 12-40,1 6 8,-7 4-129,-4-2 1,-5-2-136,-7-2 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48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1124 5520,'0'0'3841,"11"-3"-3337,6-3-197,1 0-1,-2-1 1,1-1 0,-1-1-1,27-18 1,-12-1 230,-1 0-1,-1-2 1,-1-2 0,31-46 0,81-150 1367,-123 200-1709,2-5 101,-1-1 0,-2 0 0,-2-1 1,18-63-1,-2-43 678,-28 122-760,0 1-1,-2-1 1,0 0 0,-1 0 0,-6-29 0,7 47-183,0 0-1,0 0 1,0 0 0,-1-1-1,1 1 1,0 0 0,-1 0-1,1 0 1,-1 0 0,1 0-1,-1 0 1,0 0 0,1 0-1,-1 0 1,0 0 0,0 0-1,1 0 1,-1 0-1,0 1 1,0-1 0,-2-1-1,2 2 1,0 0-1,0 0 0,0 0 0,0 0 0,0 0 0,0 0 0,0 0 0,0 0 1,0 0-1,0 1 0,0-1 0,0 0 0,0 1 0,0-1 0,0 1 0,0-1 1,0 1-1,0-1 0,0 2 0,-5 3 67,0 0 0,0 0 0,1 1 0,0 0 0,-5 8 0,-12 17 54,2 2 0,2 0 0,0 0 1,3 2-1,1 0 0,-16 62 0,15-34 128,-9 111-1,22-147-204,2 1-1,1-1 1,1 0-1,1 1 1,1-1 0,13 43-1,-15-65-58,-1-1 0,1 1 0,0-1 0,0 0 0,0 0 0,1 0 0,-1 0 0,1 0 0,0-1 0,0 1 0,0-1 0,0 0 0,1 1 0,0-1-1,-1-1 1,1 1 0,0-1 0,0 1 0,1-1 0,-1-1 0,0 1 0,1 0 0,-1-1 0,6 1 0,-2-1-2,0 0 0,1-1 1,-1 0-1,0-1 0,0 0 0,1 0 0,-1-1 1,0 0-1,0 0 0,0 0 0,-1-1 0,1-1 1,8-4-1,28-19 47,0-3-1,-2-1 1,-1-2 0,69-73 0,-93 89-26,-11 12-8,0 0 1,-1 0-1,0-1 1,0 1-1,-1-1 1,0 0-1,0-1 0,0 1 1,3-9-1,-7 15-18,0 0 0,1 0-1,-1 0 1,0-1-1,0 1 1,0 0 0,0 0-1,1 0 1,-1-1 0,0 1-1,0 0 1,0 0 0,0 0-1,0-1 1,0 1-1,0 0 1,0 0 0,0-1-1,0 1 1,0 0 0,0 0-1,0-1 1,0 1 0,0 0-1,0 0 1,0-1 0,0 1-1,0 0 1,0 0-1,0-1 1,0 1 0,0 0-1,0 0 1,-1 0 0,1-1-1,0 1 1,0 0 0,0 0-1,0 0 1,0-1-1,-1 1 1,1 0 0,0 0-1,0 0 1,0 0 0,-1 0-1,1-1 1,-1 1 0,-13 9 239,-4 5-185,1 1 0,1 1 1,1 1-1,0 0 1,1 1-1,1 0 1,0 1-1,2 1 0,0 0 1,-15 41-1,24-58-57,1 0-1,0 0 1,0 0-1,1 0 1,-1 0 0,1 0-1,-1 0 1,1 0-1,0 1 1,0-1 0,0 0-1,1 0 1,-1 0-1,1 0 1,-1 0-1,1 0 1,0 0 0,1 0-1,-1 0 1,0 0-1,1-1 1,-1 1-1,1-1 1,0 1 0,0-1-1,0 1 1,4 3-1,-2-3 4,0 0 1,1-1-1,-1 1 0,1-1 0,0 0 0,0 0 0,0 0 0,0 0 0,0-1 0,0 0 0,0 0 0,0-1 0,1 1 0,-1-1 0,9-1 1,-8 1 3,1-1 1,0 1 0,-1-2 0,1 1 0,-1-1 0,0 0 0,1 0 0,-1-1 0,0 1 0,0-1 0,-1-1 0,1 1-1,-1-1 1,1 0 0,-1 0 0,0-1 0,-1 0 0,1 0 0,-1 0 0,0 0 0,0 0 0,0-1 0,-1 0 0,0 0 0,0 0-1,-1 0 1,1 0 0,1-11 0,-2 9 6,-1 0 0,-1 1 0,1-1 0,-1 0 0,-1 1 1,0-1-1,0 1 0,0-1 0,-1 0 0,0 1 0,0 0 0,-6-13 0,2 9 22,0 1 0,0 0 0,-1 0 0,0 0 0,-1 1 0,0 0 0,-13-12 0,16 18-7,-1-1 0,1 1 0,0 1 0,-1-1 0,1 1 0,-1 0 0,0 0 0,-7-1 0,-8-3 164,12 4-61,11 5-75,18 3-84,174-6-154,-162 0 121,0-2 0,0-1 0,-1-1 0,1-2 0,-1-1 0,0-2 0,34-14 0,-63 22 55,0 1 0,0-1 0,0 1 0,0-1 0,0 1-1,0-1 1,0 1 0,0 0 0,0 0 0,1 0-1,-1 1 1,0-1 0,0 0 0,0 1 0,0-1-1,0 1 1,0 0 0,0 0 0,0-1 0,0 1-1,0 1 1,-1-1 0,1 0 0,0 0 0,-1 1 0,1-1-1,-1 1 1,1-1 0,-1 1 0,1-1 0,-1 1-1,0 0 1,0 0 0,1 3 0,-1-2 2,3 12 100,-4-15-99,-1 1 0,1-1 1,0 1-1,0-1 1,-1 1-1,1-1 0,0 0 1,-1 1-1,1-1 0,0 1 1,-1-1-1,1 0 0,0 1 1,-1-1-1,1 0 0,-1 0 1,1 1-1,-1-1 1,1 0-1,-1 0 0,1 0 1,-1 0-1,1 1 0,-1-1 1,1 0-1,-1 0 0,1 0 1,-1 0-1,1 0 0,-1 0 1,1 0-1,-2-1 0,-9 2 63,-1 0-1,1 0 1,0 1-1,-1 0 1,1 1-1,0 1 1,-16 6-1,20-7-47,0 1-1,1-1 1,0 1 0,-1 0-1,1 1 1,1-1 0,-1 1-1,1 0 1,-1 1 0,1-1-1,1 1 1,-8 11 0,10-12-6,0 0 0,1 0 0,-1-1 0,1 1 0,0 0 0,0 0 0,0 1 0,1-1 0,0 0 0,0 0 0,0 0 0,0 0 0,1 0 0,0 0 0,0 0 0,1 0 0,-1 0 0,1 0 0,4 7 0,-3-6-1,0 0 0,0 0 0,1-1 0,0 1 0,0-1 0,1 0 0,0 0 0,-1-1 0,2 1 0,-1-1 0,0 0 0,1-1 0,0 1 0,10 4 0,-6-5-9,0 0 0,1-1 0,0 0 0,-1-1 0,1 0 1,0 0-1,0-1 0,-1-1 0,1 0 0,0 0 0,15-5 0,14-5-10,63-26 0,-77 26 7,32-13-4,-2-3 0,0-2 0,73-52 0,-125 77 16,1 0-1,-1 0 1,0 0-1,-1 0 1,7-9-1,-9 11-2,0 1-1,-1 0 0,1-1 0,0 1 0,-1 0 1,1-1-1,-1 1 0,0 0 0,1-1 0,-1 1 0,0-1 1,0-1-1,0 2-2,0 0 1,0 0-1,-1 1 0,1-1 1,0 0-1,0 1 1,-1-1-1,1 1 0,-1-1 1,1 0-1,0 1 1,-1-1-1,1 1 0,-1-1 1,1 1-1,-1-1 1,0 1-1,1 0 0,-1-1 1,1 1-1,-1 0 1,0-1-1,1 1 0,-1 0 1,0 0-1,1-1 1,-2 1-1,0 0 3,0 0 0,0 0-1,0 0 1,0 0 0,0 0-1,0 0 1,-1 0 0,1 1 0,0-1-1,0 1 1,0-1 0,0 1-1,-3 2 1,-26 15 57,22-12-47,2-1-5,-85 58 122,81-54-117,0 1 1,0 0-1,1 1 0,0 0 0,-13 19 0,21-26-13,0 0-1,0 0 1,0 0-1,0 0 1,1 0-1,-1 1 1,1-1 0,0 0-1,0 1 1,1-1-1,0 1 1,-1-1-1,2 7 1,-1-9-4,0 1 0,1-1 0,0 1 0,-1-1 0,1 1 0,0-1 0,0 0 0,0 1 0,0-1 0,1 0 0,-1 0 0,1 0 0,-1 0 0,1 0 0,0 0 0,0 0 0,0 0 0,0-1 0,0 1 0,0-1 0,0 0 0,0 1 0,0-1 0,4 1 0,0 0 5,1 0-1,-1 0 0,0-1 0,1 0 0,-1 0 0,0-1 1,1 0-1,-1 0 0,1 0 0,-1-1 0,0 0 0,1 0 1,-1-1-1,0 1 0,0-1 0,0-1 0,0 1 0,0-1 1,0 0-1,-1 0 0,1-1 0,-1 0 0,0 0 0,0 0 1,7-8-1,-2 0 12,0 0 0,-1 0 0,0-1 0,-1 0 0,0 0 0,-1-1 0,-1 0-1,0 0 1,6-25 0,-7 8 29,-5 29-38,0 1 0,0 0 0,0 0 0,0-1 0,-1 1 0,1 0 0,0 0 0,0-1 0,-1 1 0,1 0 0,-1 0 0,1 0 0,-1 0 0,1-1 0,-1 1 0,0 0 0,0 0 0,1 0 0,-2-1 0,0 3-5,1-1-1,0 0 1,0 1 0,-1-1 0,1 1 0,0 0 0,0-1-1,0 1 1,0 0 0,0 0 0,0-1 0,0 1-1,0 0 1,0 0 0,0 0 0,-1 2 0,-4 5 5,0 0 1,0 0 0,1 0 0,0 1-1,-7 17 1,10-22-6,1-1 1,0 1-1,0 0 0,0 0 1,0 0-1,1 0 0,-1 0 0,1 0 1,0 0-1,1 0 0,-1 0 0,0 0 1,1 0-1,0 0 0,0 0 1,0 0-1,1-1 0,1 5 0,1-1-2,1 0-1,-1-1 1,1 0-1,1 1 1,-1-1-1,1-1 1,0 1-1,0-1 1,1 0-1,-1-1 1,1 0-1,0 0 1,10 4-1,-11-5-3,0-1-1,0 0 1,0-1-1,0 1 1,1-1 0,-1-1-1,0 1 1,1-1-1,-1 0 1,0 0 0,1-1-1,-1 0 1,0 0-1,1 0 1,-1-1 0,0 0-1,9-4 1,8-7-10,-1 0 0,0-1 1,-1-2-1,29-27 0,-17 12-12,50-64-1,-61 66 28,-1-1 0,-2-1 0,-1-1 0,-1 0 0,-2-2 0,-1 1 0,-2-2-1,14-57 1,-2-47 49,-21 116-34,-1 0 0,-2 0-1,0-1 1,-4-23 0,4 44-8,-1-1 1,0 1-1,0-1 1,0 1-1,0-1 1,-1 1-1,1 0 1,-3-3-1,4 5-3,-1 0 1,1 0-1,-1 1 0,0-1 1,1 0-1,-1 1 0,0-1 0,1 0 1,-1 1-1,0-1 0,0 1 1,1-1-1,-1 1 0,0 0 1,0-1-1,0 1 0,0 0 1,0 0-1,0-1 0,1 1 0,-1 0 1,0 0-1,0 0 0,0 0 1,0 0-1,0 0 0,0 0 1,0 1-1,0-1 0,0 0 1,1 0-1,-1 1 0,0-1 0,0 0 1,-1 2-1,-5 2 14,0 1-1,1 0 1,-1 1-1,1-1 1,0 1-1,0 0 1,1 1 0,-9 13-1,-31 61 48,30-50-58,2 1 0,1 1 0,1 0 1,1 0-1,3 1 0,0 0 0,2 0 0,2 1 1,1-1-1,3 42 0,1-61-10,1 0 1,0 0-1,0-1 0,2 1 1,0-1-1,0 0 0,2-1 1,14 26-1,-15-30-4,1 0 0,-1-1 1,2 0-1,-1 0 0,1 0 1,0-1-1,0 0 0,1-1 1,0 0-1,0 0 0,1-1 0,0 0 1,13 4-1,-15-7-14,0 0 0,0-1 0,0 0-1,0 0 1,0-1 0,1 0 0,-1-1 0,0 0 0,0 0-1,0 0 1,0-1 0,-1-1 0,1 1 0,0-1 0,12-7 0,5-4-145,-1 0 0,0-2 0,23-20 1,0-3-3873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2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1011 7328,'0'0'6761,"8"-16"-6178,15-31-231,16-28 762,38-109 1,-59 116-428,-4-1 0,9-97 0,-21 123-257,-1 1-1,-2-1 1,-9-57 0,10 85-131,0 4 471,-3 19-349,-6 41-166,-3 59 0,2-5-122,-116 573 607,84-505-569,31-137-116,-1-1 1,-1 0 0,-20 32-1,19-38 9,-22 33 54,33-55-87,-1 0 0,0 0 0,0-1 0,-1 1 0,1-1 0,-1 0 0,0 0 0,0-1 0,-6 4 0,10-7-20,1 0-1,-1-1 0,1 1 0,-1 0 1,1 0-1,-1 0 0,1 0 0,-1-1 1,1 1-1,-1 0 0,1 0 0,-1-1 1,1 1-1,-1 0 0,1-1 0,0 1 1,-1-1-1,1 1 0,-1-1 0,1 1 1,0 0-1,0-1 0,-1 1 0,1-1 1,0 1-1,0-1 0,-1 0 0,1 1 1,0-1-1,-7-17 105,4 5-71,1 0 0,0 1 0,1-1 0,0 0 0,1 0-1,0 0 1,4-24 0,0 17 5,0 0 0,1 0-1,1 1 1,12-25 0,-11 29-14,1 1 0,1 1 0,0-1 0,1 2 0,0-1 0,1 1 0,18-15 0,-5 7 35,0 1-1,54-29 1,-54 36-45,34-12 0,15-7 9,123-69 1,-162 80-9,0-1 0,53-45 0,-67 47 10,-1-2 0,24-32 0,-5 6 40,-5 3 188,-30 43-43,-5 10-90,-6 16-14,-8 22-20,1 0 0,3 1-1,2 1 1,-5 50-1,15-93-81,0 0 0,0 0 0,1-1 0,-1 1 0,1 0-1,1-1 1,-1 1 0,5 10 0,-5-13-7,1 0 0,-1 0 1,1 0-1,0 0 0,0 0 0,0-1 0,0 1 1,0-1-1,1 0 0,-1 1 0,1-1 0,-1 0 1,1 0-1,0-1 0,0 1 0,6 2 0,-3-1 3,0-1-1,0 1 1,1-1-1,-1-1 0,1 1 1,0-1-1,-1-1 0,1 1 1,0-1-1,-1 0 1,1 0-1,0-1 0,0 0 1,-1 0-1,1-1 0,-1 0 1,10-3-1,2-4 2,1-1 0,-1 0 1,-1-1-1,1-1 0,-2-1 0,0 0 0,-1-1 1,0-1-1,-1 0 0,-1-1 0,0-1 0,-1 0 0,-1 0 1,10-22-1,-19 34-11,0-1 1,0 1 0,-1-1-1,0 0 1,0 1-1,0-1 1,-1 0 0,1 0-1,-1 0 1,-1 0-1,1 0 1,-1 1-1,-3-11 1,3 14 5,1 0 0,-1 0 0,0 0 0,0 0 0,0 0 1,-1 0-1,1 0 0,0 0 0,-1 1 0,1-1 0,-1 1 0,1-1 0,-1 1 0,0-1 0,0 1 0,-2-1 0,2 1 3,-1 0 0,0 0 0,1 1 0,-1-1 0,0 1 0,0-1 0,1 1 0,-1 0 0,0 0 0,1 0 0,-1 1 0,0-1 0,0 1 0,1 0 0,-1-1 0,-2 2 0,-5 3 2,1 1-1,1-1 1,-1 1 0,1 1-1,0 0 1,1 0 0,-1 0 0,1 1-1,-10 16 1,13-19-14,1-1 0,0 1 0,1 0 0,-1 1 1,1-1-1,0 0 0,0 1 0,1 0 0,0-1 0,0 1 0,0-1 0,1 1 0,-1 0 0,1 0 0,2 9 0,-1-7 0,1 0-1,0 0 1,1-1-1,0 1 0,0 0 1,0-1-1,1 0 1,0 0-1,1 0 0,6 8 1,-4-7-1,0 0-1,0 0 1,1-1 0,-1 0-1,2-1 1,-1 0 0,1 0-1,0-1 1,0 0 0,0 0 0,1-1-1,-1-1 1,1 1 0,0-2-1,0 1 1,1-1 0,18 1-1,-18-4-1,0 0-1,-1-1 1,1-1-1,-1 1 0,0-2 1,0 1-1,0-1 1,0-1-1,10-6 0,14-11-9,34-27-1,-52 36 14,10-7-7,-1-2 0,-2-1 1,0-1-1,-1-1 0,-2 0 0,0-2 0,-2 0 0,-1-2 0,-1 0 1,13-35-1,-5 6-11,-2-1 1,24-106-1,-38 126 40,-2 0 0,-2 0 0,-2-1 0,-1 1 0,-7-60 0,6 97-23,-6-22 77,6 23-71,-1 1 0,1-1-1,0 1 1,-1 0 0,1-1 0,0 1 0,-1 0 0,1-1-1,0 1 1,-1 0 0,1 0 0,-1 0 0,1-1 0,-1 1-1,1 0 1,0 0 0,-1 0 0,1 0 0,-1 0 0,1 0-1,-1 0 1,1 0 0,-1 0 0,1 0 0,-1 0-1,1 0 1,-1 0 0,1 0 0,-1 0 0,1 0 0,0 1-1,-1-1 1,1 0 0,-1 0 0,1 1 0,-1-1 0,1 0-1,0 0 1,-1 1 0,1-1 0,0 0 0,-1 1 0,1-1-1,0 1 1,0-1 0,-1 0 0,1 1 0,-5 4 7,1 0 0,0 0-1,0 0 1,0 1 0,1-1 0,0 1 0,-4 9 0,0 0 0,-30 63 15,3 2 1,4 1-1,-25 109 0,48-155-32,1 1-1,2 0 0,2 0 0,1 0 1,6 65-1,-4-92 5,1 0 0,0-1 0,0 1 0,1-1 0,0 1 0,1-1 0,-1 0 0,2 0 0,6 10 0,-9-15 2,1 1 0,0-1 0,0 0 0,0 0 0,0 0 0,0 0 1,0 0-1,1-1 0,0 0 0,-1 1 0,1-1 0,0-1 0,0 1 0,0 0 0,0-1 0,0 0 0,1 0 0,-1 0 0,0-1 0,9 1 0,-1-2 2,1-1-1,-1 0 0,0-1 0,0 0 0,0-1 0,0 0 0,-1-1 0,0-1 0,14-8 0,12-10-15,42-35 0,-76 56 12,119-99-94,-133 112 135,0 0 0,1 1 0,1 0 0,-12 19-1,-37 60 54,54-82-80,-8 10 33,-15 38 0,25-52-35,0 1 0,0 0 0,1 0-1,0 0 1,0 0 0,0 0 0,0 0 0,1 0 0,0 0-1,0 0 1,0 0 0,1 0 0,2 9 0,-2-11-4,0 0 1,1 0-1,0-1 1,0 1 0,0-1-1,0 1 1,0-1-1,0 0 1,0 0-1,1 0 1,-1 0-1,1 0 1,-1-1 0,1 1-1,0-1 1,0 1-1,0-1 1,3 1-1,-2-1-1,0 1-1,0-1 1,0 0-1,0-1 1,0 1-1,1-1 1,-1 0-1,0 0 1,0 0-1,0 0 1,0-1-1,0 0 1,8-2-1,1-3 0,0-1-1,-1-1 0,0 0 0,0-1 0,-1 0 0,0-1 1,0 0-1,-1 0 0,0-2 0,-1 1 0,14-24 1,-6 7-1,-3 0-1,0-1 1,-2 0 0,13-45 0,-10 19 19,-2 0-1,-3 0 0,-3-1 0,-2 0 1,-2-60-1,-3 105-11,-5-58 33,4 63-33,0 1 0,0-1-1,-1 0 1,0 1 0,0-1-1,0 1 1,0-1-1,-7-9 1,9 15-5,-1-1 0,1 1 0,0-1 1,-1 1-1,1-1 0,-1 1 0,1 0 0,-1-1 0,1 1 0,-1-1 0,0 1 0,1 0 0,-1-1 1,1 1-1,-1 0 0,0 0 0,1 0 0,-1-1 0,0 1 0,1 0 0,-1 0 0,0 0 1,1 0-1,-1 0 0,0 0 0,1 0 0,-1 1 0,0-1 0,1 0 0,-1 0 0,0 0 0,1 1 1,-1-1-1,1 0 0,-1 1 0,1-1 0,-1 0 0,0 1 0,1-1 0,-1 1 0,0 0 1,-2 2 11,0 1 1,-1-1 0,1 1 0,1 0 0,-4 5-1,-9 21 17,0 1 0,2 0 0,1 1-1,2 1 1,1 0 0,-9 58 0,15-64-13,1 0 1,2 0 0,0 0 0,2 0 0,8 47-1,2-22-1,34 94-1,-45-144-146,1 6 246,1-1 0,0 0-1,7 11 1,4-4-1099,-13-14 593,0 1 0,1 0 0,-1-1 0,0 1-1,1-1 1,-1 1 0,1-1 0,-1 0 0,1 1 0,-1-1-1,3 0 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2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13464,'0'0'904,"49"-68"-1032,-7 53 16,14 5-248,7 2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285 664 3712,'0'0'4461,"-11"4"-3882,-13 7-173,0 2 0,1 0 1,0 1-1,-39 34 1,50-38-162,0 1 1,1 1 0,1-1 0,0 2 0,0-1-1,1 1 1,1 1 0,0 0 0,1 0 0,-8 23 0,14-34-183,0 0 0,0 0 0,0 0 0,1 0 0,-1 1 0,1-1 0,0 0 1,0 0-1,0 0 0,0 1 0,1-1 0,-1 0 0,1 0 0,0 0 0,0 0 1,0 0-1,0 0 0,1 0 0,-1 0 0,1 0 0,0 0 0,-1-1 0,1 1 1,1-1-1,-1 1 0,0-1 0,0 0 0,1 0 0,0 0 0,-1 0 0,4 2 1,-1-2 15,0 0 0,0 1 1,0-2-1,0 1 0,0-1 1,1 1-1,-1-1 0,0-1 1,1 1-1,-1-1 1,1 0-1,-1 0 0,1-1 1,-1 0-1,0 0 0,1 0 1,-1 0-1,6-3 0,2-1 66,-1-1-1,0-1 0,0 0 0,-1-1 0,0 0 0,0-1 0,0 0 0,-1 0 0,-1-1 0,11-13 0,3-10 386,-1-1 0,19-42-1,-35 65-388,1-15 909,-8 22-224,-4 18-470,3-8-298,1-1-1,-1 1 1,1 0-1,0-1 1,1 1-1,0 0 1,0 0 0,0-1-1,0 1 1,1 0-1,0 0 1,0-1 0,4 11-1,-3-12-32,0 0 1,0 0-1,0-1 0,1 1 1,0-1-1,-1 0 0,1 1 0,0-1 1,1 0-1,-1-1 0,0 1 1,1-1-1,0 1 0,0-1 0,-1 0 1,1 0-1,0-1 0,9 3 1,-2-1 3,1-1 0,-1 0 1,1-1-1,0 0 1,-1-1-1,1 0 0,0-1 1,-1 0-1,1-1 0,-1 0 1,1-1-1,-1 0 1,0-1-1,0 0 0,0-1 1,-1 0-1,1-1 0,16-12 1,1-3 17,-2-1-1,0-2 1,-1 0 0,-2-2 0,22-29-1,-20 20 31,-1-1-1,-2-1 1,30-69-1,-23 34 120,22-89 1,-43 132-49,-2-1 1,-1 0-1,-2 0 1,0-55 0,-3 84-124,0-1 1,0 0 0,0 1-1,0-1 1,0 0 0,-1 1 0,1-1-1,0 1 1,-1-1 0,0 1-1,1-1 1,-1 1 0,0-1 0,0 1-1,0-1 1,0 1 0,0 0-1,0 0 1,-2-3 0,3 4-12,-1 0 1,1 0-1,-1 0 1,1 0-1,-1 0 1,1-1-1,-1 1 1,1 0-1,-1 0 1,1 0-1,-1 0 1,1 0-1,-1 1 1,1-1-1,-1 0 1,1 0-1,-1 0 1,1 0-1,-1 0 1,1 1-1,0-1 1,-1 0 0,1 0-1,-1 1 1,0-1-1,0 2 11,-1 0-1,1-1 1,-1 1-1,1 0 1,0 0-1,-1 0 1,1 0-1,-1 4 1,-24 53 184,3 1 1,-22 90 0,35-104-120,2 0 1,3 1-1,1-1 0,3 60 1,3-39 16,-2-24 13,2 0 0,1 0 0,16 68-1,-16-95-23,1-4-7,-3-12-113,0 0 1,0 0 0,-1-1 0,1 1 0,0-1-1,-1 1 1,1-1 0,0 1 0,-1-1 0,1 1-1,-1-1 1,1 0 0,-1 1 0,1-1-1,-1 0 1,1 1 0,-1-1 0,0 0 0,1-1-1,1-1-213,-1 0 0,1 0-1,-1 0 1,1 0-1,-1-1 1,0 1-1,-1-1 1,1 1-1,0-4 1,0 1-1806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4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14464,'0'0'2015,"98"-6"-1487,-23 2 0,20 4-112,2-6 8,-9 0-80,-11 0 8,-9 0-80,-9 2 8,-15 4-88,-18-2 16,-8-2-120,-8-2 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5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1122 7024,'0'0'3105,"13"-2"-2569,-12 2-527,12-2 134,1 0 1,-1-1 0,1-1 0,-1 0 0,0-1 0,21-11 0,-4-3 220,-1-1 0,-1-1 0,-1-2 0,32-34 0,-21 16 163,-2-3 0,29-47 0,168-282 1838,-223 356-2133,0 0 0,-1-1-1,0 0 1,-2 0 0,0-1-1,-1 0 1,-1 0 0,-1 0-1,-1-1 1,1-23-1,-9 55 558,-3 1-622,-35 102 462,-37 154 1,65-215-471,5-15-33,1 0 1,1 1-1,3 0 1,1 1-1,2-1 1,2 1-1,1-1 1,10 56-1,-10-93-118,-1 1 27,1 0 0,0 1 0,0-1 0,0 0 0,0 0 0,3 5 0,-3-8-25,-1-1 1,1 1 0,0 0 0,-1 0 0,1-1 0,0 1-1,0 0 1,0-1 0,0 1 0,-1-1 0,1 1 0,0-1 0,0 0-1,0 1 1,0-1 0,0 0 0,0 1 0,0-1 0,0 0-1,0 0 1,0 0 0,0 0 0,0 0 0,0 0 0,0 0 0,0-1-1,2 1 1,3-2 15,0 0-1,0 0 1,0 0-1,-1 0 1,1-1-1,-1 0 0,1 0 1,-1-1-1,0 1 1,-1-1-1,1 0 1,7-8-1,4-7 50,26-39 0,-32 43-36,37-58 174,56-119 0,19-86 195,-120 274-402,21-50 84,12-27 209,32-109 0,-52 108 271,-73 275 870,7-28-1203,18-39-58,-66 197 422,85-279-496,12-34-58,-1 0 1,0 0-1,-1 0 0,0 0 0,-1-1 0,1 1 0,-2-1 0,-12 16 0,8-16 160,9-9-205,1 0 1,0 0 0,0 0-1,0 0 1,0 1 0,0-1 0,0 0-1,0 0 1,0 0 0,0 0-1,0 0 1,0 0 0,0 0 0,0 0-1,0 0 1,-1 0 0,1 0-1,0 0 1,0 0 0,0 0-1,0 0 1,0 0 0,0 0 0,0 0-1,0-1 1,0 1 0,0 0-1,0 0 1,0 0 0,0 0-1,0 0 1,-1 0 0,1 0 0,0 0-1,0 0 1,0 0 0,0 0-1,0 0 1,0 0 0,0 0-1,0 0 1,0 0 0,0 0 0,0-1-1,0 1 1,0 0 0,0 0-1,0 0 1,0 0 0,0 0 0,0 0-1,0 0 1,0 0 0,0 0-1,0 0 1,0 0 0,0 0-1,0 0 1,0-1 0,0 1 0,0 0-1,0 0 1,0 0 0,0 0-1,0 0 1,0 0 0,0 0 0,11-24 238,-2 5-228,-3 2 27,28-65 79,-30 73-86,0 1 0,1 0 0,0 0 0,1 1 0,0-1 0,0 1 0,9-8 0,-14 15-27,-1-1 0,0 1-1,0 0 1,1 0 0,-1-1 0,0 1-1,1 0 1,-1 0 0,0 0 0,0 0 0,1-1-1,-1 1 1,0 0 0,1 0 0,-1 0-1,1 0 1,-1 0 0,0 0 0,1 0 0,-1 0-1,0 0 1,1 0 0,-1 0 0,0 0-1,1 0 1,-1 0 0,0 0 0,1 0-1,-1 0 1,0 1 0,1-1 0,-1 0 0,0 0-1,1 0 1,-1 1 0,0-1 0,1 0-1,-1 0 1,0 1 0,0-1 0,0 0 0,1 0-1,-1 1 1,0-1 0,0 0 0,0 1-1,1 0 1,6 21 48,-5-14-25,34 153 115,-35-153-143,1-1-1,-1 0 1,2 0-1,-1 1 1,1-1-1,0-1 1,1 1 0,-1 0-1,1-1 1,1 0-1,-1 0 1,1 0-1,5 5 1,-8-10-2,0 0 0,-1 0-1,1 0 1,0 0 0,0-1 0,0 1 0,-1-1-1,1 1 1,0-1 0,0 1 0,0-1 0,0 0-1,0 0 1,0 0 0,0 0 0,0-1 0,0 1-1,2-1 1,2-1 6,1 1-1,-1-1 0,1-1 0,6-3 1,-3 1-2,0-2 0,-1 1-1,0-1 1,0-1 0,0 0 0,-1 0 0,0-1 0,-1 0 0,0 0 0,-1 0 0,1-1-1,4-12 1,-5 10 11,0 0 0,-1 0-1,-1-1 1,0 0 0,-1 1-1,0-1 1,-1-1 0,0 1-1,-1 0 1,-1-19 0,0 30-4,0 0 0,-1 0 0,1 0 1,0 0-1,-1 0 0,1 0 0,-1 0 1,0 0-1,1 0 0,-1 1 0,0-1 1,0 0-1,-1 0 0,0-1 0,1 3-3,1-1 1,0 1-1,-1 0 0,1-1 0,-1 1 0,1 0 1,-1 0-1,1 0 0,0-1 0,-1 1 0,1 0 1,-1 0-1,1 0 0,-1 0 0,1 0 0,-1 0 1,1 0-1,-1 0 0,1 0 0,-1 0 0,1 0 1,-1 1-1,-14 10 142,11-6-129,-1 0 1,1 0-1,0 0 1,1 0 0,-1 1-1,1 0 1,0 0-1,0 0 1,1 0 0,0 0-1,0 0 1,0 1-1,1-1 1,0 1 0,0-1-1,1 1 1,0 11-1,1-9-6,1-1 0,-1 1 0,2-1-1,-1 1 1,1-1 0,1 0 0,-1 0-1,1 0 1,1-1 0,-1 1 0,1-1-1,1 0 1,-1 0 0,1-1 0,0 0 0,1 0-1,8 6 1,-8-6-19,1 0 0,1-1 0,-1 0 1,1-1-1,0 0 0,0 0 0,0-1 0,1 0 0,-1-1 0,1 1 0,-1-2 1,1 0-1,0 0 0,19-1 0,-17-3-70,-1 0-1,0 0 1,-1-1-1,1-1 1,-1 1 0,1-2-1,-2 0 1,14-9-1,-19 12-11,0 0-1,0 0 0,-1 0 0,1 0 1,-1 0-1,0-1 0,0 0 0,0 0 0,0 0 1,0 0-1,-1 0 0,0 0 0,0-1 1,0 1-1,1-8 0,-2 8-584,0 0 1,-1 0-1,1 0 0,-1 0 0,0 0 1,-1-6-1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0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 11152,'0'0'10926,"-7"9"-10133,5-7-737,-9 11 630,1 0 0,0 1 0,1 0-1,1 1 1,-10 22 0,24-46 3795,5-17-3577,-9-7-629,-2 32-273,0 0 1,0 0-1,0 1 1,-1-1-1,1 0 1,0 1-1,0-1 0,0 0 1,-1 1-1,1-1 1,0 0-1,-1 1 0,1-1 1,0 1-1,-1-1 1,1 1-1,-1-1 1,0 0-1,1 1-2,-1 0 1,0 0-1,1 0 1,-1 0-1,1 0 0,-1 0 1,0 0-1,1 0 1,-1 0-1,1 0 0,-1 1 1,0-1-1,1 0 1,-1 0-1,1 1 1,-1-1-1,1 0 0,-1 0 1,1 1-1,-1-1 1,1 1-1,-1-1 0,1 1 1,0-1-1,-1 0 1,1 2-1,-2 0 55,0 0 0,1 0 0,0 0 0,0 0 0,-1 0 0,1 1 0,1-1 0,-1 0 0,0 1 1,0-1-1,1 1 0,0-1 0,-1 1 0,1-1 0,0 1 0,0-1 0,1 5 0,0 1-1294,0 0 1,1 0-1,3 11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5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0 249 13968,'0'0'96,"89"-31"0,32-5 88,24 2-8,26 0 72,13 7 0,9-5 32,-46 14 8,-62 10-16,-3 2 16,19 0-144,-12-10 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9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204 867 5624,'0'0'4864,"-2"13"-4195,-57 228 1366,-41 45 357,94-271-2169,0-2 87,1-1-1,0 1 1,1 0-1,1 0 1,0 0 0,-2 22-1,4-32 1403,-1-11-1228,0-16-300,3 1-27,15-165 783,-11 154-746,2 0 1,1 1 0,19-52 0,-8 37 81,2 1-1,2 1 1,32-48 0,-46 81-190,0 0 1,1 1 0,1 0-1,0 0 1,0 1 0,1 1-1,0 0 1,1 0 0,0 2-1,1-1 1,0 2 0,0 0-1,0 0 1,22-6 0,-31 12-48,0 0 0,-1 0-1,1 1 1,0-1 0,0 1 0,0 0 0,-1 0 0,1 1 0,0 0 0,0-1 0,-1 2 0,1-1 0,0 0 0,-1 1 0,1 0 0,-1 0 0,0 0 0,6 4 0,-4-1 9,-1-1-1,1 1 1,-1 0-1,-1 0 1,1 1-1,-1 0 1,1-1-1,-2 2 1,1-1-1,-1 0 1,5 14-1,-5-10 12,0 0 0,-1 1 0,0 0 0,-1-1 0,-1 1 0,1 0 0,-2-1 0,1 1 0,-1 0 0,-1-1 0,0 1 0,-1-1 0,0 1 0,0-1 0,-1 0 0,0 0 0,-1-1 0,-7 11 0,8-14-10,1 1-1,-2-1 0,1-1 0,-1 1 0,0-1 1,0 0-1,0 0 0,-1 0 0,0-1 0,0 1 1,0-1-1,0-1 0,-1 1 0,1-1 0,-1-1 0,0 1 1,0-1-1,0 0 0,0 0 0,0-1 0,0 0 1,-1-1-1,1 1 0,0-1 0,0-1 0,-1 1 1,-10-3-1,16 2-31,1 1 0,0 0 0,-1 0 0,1-1 0,0 1 0,0-1 1,-1 0-1,1 1 0,0-1 0,0 0 0,0 1 0,0-1 0,0 0 0,0 0 0,0 0 1,0 0-1,0 0 0,0 0 0,0 0 0,0 0 0,0-2 0,1 2-4,0 0 0,0 0 1,0 0-1,0-1 0,0 1 0,0 0 0,0 0 0,0 0 0,1 0 0,-1 0 1,0 0-1,1 0 0,-1 0 0,1 0 0,-1 0 0,1 0 0,0 0 0,-1 0 1,1 0-1,0 1 0,-1-1 0,1 0 0,0 0 0,0 1 0,0-1 1,0 0-1,1 0 0,28-19 16,1 0 1,1 2-1,1 2 1,0 0 0,1 3-1,36-10 1,215-41-96,-280 63 65,35-6-26,-22 5-27,0-2 1,33-10-1,-46 14 26,-9 6 39,-12 7 11,-7 4 5,2 0 0,-25 26 0,36-33-17,2 0-1,-1 1 0,1 0 1,1 0-1,0 1 0,-10 24 1,16-33-8,0-1 0,1 1 1,-1 0-1,1-1 0,-1 1 0,1 0 1,0-1-1,0 1 0,0 0 0,0-1 1,0 1-1,1 0 0,-1-1 0,1 1 1,0 0-1,0-1 0,0 1 1,0-1-1,0 1 0,0-1 0,1 0 1,-1 1-1,1-1 0,0 0 0,-1 0 1,1 0-1,0 0 0,0 0 0,1-1 1,-1 1-1,0-1 0,0 1 1,1-1-1,-1 0 0,1 0 0,-1 0 1,1 0-1,-1 0 0,1-1 0,0 1 1,-1-1-1,1 1 0,0-1 0,0 0 1,-1 0-1,1-1 0,0 1 1,-1 0-1,5-2 0,3-1 6,-1-1 0,0 0 0,0-1 0,0 0 0,-1 0 0,1-1 0,-1 0 0,-1-1 0,1 1-1,-1-1 1,0-1 0,-1 0 0,1 0 0,-2 0 0,1 0 0,-1-1 0,0 0 0,-1 0 0,5-16 0,-8 21-1,0-1 0,-1 0-1,0 0 1,0 1 0,0-1 0,0 0 0,-1 0 0,0 1 0,0-1 0,0 1 0,0-1 0,-1 0-1,0 1 1,0 0 0,0 0 0,0-1 0,-1 1 0,1 0 0,-1 1 0,0-1 0,0 1-1,-7-7 1,3 4 12,0 1-1,0-1 0,0 1 0,-1 0 1,0 1-1,0 0 0,0 0 0,0 1 0,-1 0 1,1 0-1,-11-1 0,17 4-9,0-1-1,0 1 1,0 0 0,0 0 0,0 1-1,1-1 1,-1 0 0,0 1-1,0-1 1,0 1 0,1-1-1,-1 1 1,-2 1 0,3-2-7,1 1 0,-1-1 0,1 0 1,-1 1-1,1-1 0,0 1 0,-1-1 0,1 1 0,-1-1 1,1 0-1,0 1 0,-1 0 0,1-1 0,0 1 1,0-1-1,0 1 0,-1-1 0,1 1 0,0-1 1,0 1-1,0 0 0,0-1 0,0 1 0,0-1 1,0 1-1,0 0 0,0-1 0,0 1 0,0-1 1,0 1-1,1-1 0,-1 1 0,0 0 0,0-1 1,1 1-1,-1-1 0,0 1 0,1-1 0,-1 1 0,0-1 1,1 0-1,0 2 0,5 4 0,0 0-1,1 0 1,-1 0-1,1-1 1,1 0-1,-1-1 1,1 1-1,-1-1 1,14 4-1,8 2-22,40 9 0,-51-16 8,-1 0 0,2-1 0,-1-1-1,0-1 1,0-1 0,0 0-1,0-1 1,0-1 0,0 0 0,-1-2-1,1 0 1,30-14 0,-34 13 15,-1-1 1,0 0-1,-1-1 1,1 0-1,-1-1 1,-1 0-1,0-1 0,0-1 1,-1 1-1,0-2 1,-1 1-1,-1-1 1,1-1-1,-2 1 1,0-2-1,6-13 1,-7 3 82,-1 8 124,-7 32-2,-3 33-94,1-11-37,-12 49 1,13-76-50,0 0 1,-1 0-1,0 0 0,-1-1 1,0 1-1,-1-1 0,0 0 1,-13 16-1,18-24-17,-1-1 0,1 1 0,-1-1 0,0 0 0,0 1-1,1-1 1,-1 0 0,0 0 0,0 0 0,0 0 0,0-1 0,0 1 0,-1-1 0,1 1-1,0-1 1,0 1 0,0-1 0,0 0 0,-1 0 0,1 0 0,0 0 0,0-1 0,0 1-1,0-1 1,0 1 0,-1-1 0,1 0 0,0 1 0,-2-3 0,-5-1 30,0-1 0,1-1 0,-1 0 0,-12-12 0,20 18-30,-1-1-1,1 0 1,0 0-1,0 0 0,0 0 1,1 0-1,-1 0 1,0 0-1,0 0 1,0-1-1,1 1 0,-1 0 1,0-2-1,1 3-7,0-1 1,0 1-1,0 0 0,0-1 0,1 1 0,-1 0 1,0 0-1,0-1 0,0 1 0,0 0 0,0-1 1,1 1-1,-1 0 0,0 0 0,0-1 0,1 1 1,-1 0-1,0 0 0,0 0 0,1-1 1,-1 1-1,0 0 0,0 0 0,1 0 0,-1 0 1,0 0-1,1 0 0,-1 0 0,0-1 0,1 1 1,-1 0-1,0 0 0,1 0 0,7 0 8,0 0 0,0 0 0,12 3 0,-4-1-15,47 2-42,1-2 0,121-13-1,-166 8 48,1 0 0,0-2 0,-1 0-1,0-1 1,0-1 0,-1-1-1,0 0 1,0-2 0,-1 0 0,0 0-1,-1-2 1,0 0 0,25-25-1,-39 35 38,-1-1-1,1 1 1,0-1-1,0 0 1,-1 1-1,0-1 0,1 0 1,-1 0-1,0 0 1,0 0-1,-1 0 1,1 0-1,-1 0 1,1 0-1,-1 0 0,0 0 1,0-5-1,-16 28 307,4-6-315,-1 0 0,2 0 0,-19 33 0,27-42-24,0 1 1,0 0-1,1 0 1,0-1-1,1 1 1,-1 1-1,1-1 1,0 0-1,0 0 1,1 0-1,0 1 1,0-1-1,1 0 1,-1 0-1,4 12 1,-4-16-5,1-1 0,-1 1 0,1-1 0,0 1 0,-1-1 0,1 0 0,0 1 0,0-1 0,0 0 0,0 0 0,0 1 0,0-1 0,0 0 0,0 0 0,1 0 0,-1 0 0,0 0 0,1-1 0,-1 1 0,3 1 0,-1-1 0,0-1 0,0 1 0,1 0 0,-1-1 0,0 0 0,0 0 0,1 0 0,-1 0 0,5-1 0,5-2 0,-1 0 0,1-1 0,-1-1 0,12-5 0,1-3 0,-1-2 0,-1 0 0,0-1 0,-1-1 0,-1-1 0,-1-1 0,0-1 0,-2-1 0,0-1 0,-1 0 0,15-27 0,8-21 0,-3-2 0,43-118 0,-64 150 0,-2-1 0,-1-1 0,-2 0 0,-3 0 0,-1-1 0,2-58 0,-9 100 0,0 0 0,0 0 0,0 0 0,0 0 0,0 1 0,0-1 0,0 0 0,0 0 0,0 0 0,-1 0 0,1 1 0,0-1 0,-1 0 0,1 0 0,0 1 0,-2-2 0,2 1 0,-1 1 0,1 0 0,0 0 0,0 0 0,-1 0 0,1 0 0,-1 0 0,1 0 0,0 0 0,-1 0 0,1 0 0,0 0 0,-1 0 0,1 0 0,0 0 0,-1 0 0,1 0 0,0 0 0,-1 0 0,1 0 0,0 1 0,-1-1 0,1 0 0,0 0 0,0 0 0,-1 1 0,-20 21 0,11-4 0,0 0 0,0 0 0,2 1 0,-7 21 0,-3 8 0,-10 21 0,3 0 0,4 2 0,2 1 0,4 0 0,-9 109 0,21-147 0,-1 54 0,4-79 0,0-1 0,1 1 0,0-1 0,1 0 0,0 1 0,0-1 0,7 14 0,-8-21 0,1-1 0,0 0 0,-1 0 0,1 0 0,0 0 0,0 0 0,-1 0 0,1-1 0,0 1 0,-1 0 0,1-1 0,2-1 0,-1 2 0,5-3 0,0 0 0,0 0 0,0-1 0,0 0 0,0-1 0,-1 1 0,12-10 0,0-4 0,22-23 0,-29 26 0,2 1 0,0 1 0,1 0 0,18-12 0,-27 20 0,0 3 0,-3 12 0,-2-2 0,-1 1 0,1 0 0,-1 0 0,-2 15 0,-1 10 0,3-16 0,-1-5 0,1 0 0,1-1 0,0 1 0,0 0 0,5 15 0,-5-25 0,-1-1 0,1 0 0,0 1 0,0-1 0,0 0 0,0 0 0,0 0 0,1 0 0,-1 0 0,1 0 0,-1 0 0,1 0 0,0-1 0,0 1 0,0 0 0,0-1 0,0 0 0,0 1 0,0-1 0,0 0 0,0 0 0,1 0 0,-1 0 0,0-1 0,1 1 0,-1-1 0,0 1 0,1-1 0,-1 0 0,1 0 0,-1 0 0,1 0 0,-1 0 0,4-2 0,7 0 0,0-1 0,0-1 0,0 0 0,0-1 0,-1 0 0,23-14 0,65-51 0,-73 49 0,-17 10 0,-8 9 0,-5 10 0,-25 35 0,22-35 0,0 1 0,1 0 0,0 0 0,0 0 0,1 0 0,-4 14 0,8-23 0,0 1 0,1 0 0,-1 0 0,0 0 0,1-1 0,-1 1 0,1 0 0,0-1 0,-1 1 0,1 0 0,-1-1 0,1 1 0,0-1 0,-1 1 0,1-1 0,0 1 0,0-1 0,0 1 0,-1-1 0,1 0 0,1 1 0,20 6 0,-18-7 0,1 0 0,-1 0 0,1 0 0,-1 0 0,1-1 0,-1 0 0,0 0 0,1 0 0,-1-1 0,0 1 0,0-1 0,0 0 0,0 0 0,0-1 0,-1 1 0,6-5 0,-7 5 0,0 0 0,0 0 0,0 0 0,-1 0 0,1 0 0,-1 0 0,1-1 0,-1 1 0,0-1 0,0 1 0,0-1 0,0 1 0,0-1 0,-1 0 0,1 1 0,-1-1 0,1 0 0,-1 0 0,0 1 0,0-1 0,-1 0 0,1 1 0,0-1 0,-1 0 0,0 1 0,1-1 0,-1 0 0,-1-2 0,-1 1 0,1 1 0,-1-1 0,0 0 0,0 1 0,0-1 0,-1 1 0,1 0 0,-1 0 0,-7-4 0,-35-19 0,11 18 0,32 8 0,-1 0 0,1 0 0,-1-1 0,1 0 0,0 1 0,-1-1 0,1-1 0,0 1 0,0 0 0,0-1 0,0 0 0,-3-2 0,2 1 0,1-1 0,14-1 0,118-36 0,-109 35 0,0 0 0,0 2 0,1 1 0,-1 0 0,42 1 0,-48 3 0,0 0 0,0 1 0,0 1 0,0 0 0,-1 1 0,1 0 0,-1 1 0,0 0 0,18 11 0,-29-14 0,0-1 0,0 1 0,0 0 0,0 0 0,0-1 0,-1 1 0,1 0 0,-1 1 0,0-1 0,1 0 0,-1 0 0,0 0 0,0 1 0,-1-1 0,1 0 0,0 1 0,-1-1 0,1 1 0,-1-1 0,0 1 0,0-1 0,0 1 0,0-1 0,0 1 0,-1-1 0,1 1 0,-2 3 0,0 3 0,-1 0 0,0 0 0,0 0 0,-1-1 0,0 1 0,-7 8 0,3-5 0,-1 0 0,0 0 0,-1-1 0,0 0 0,-1-1 0,-13 10 0,31-26 0,-2 0 0,1 0 0,9-13 0,4-5 0,-10 14 0,0 1 0,0 0 0,1 1 0,0 0 0,0 0 0,12-6 0,-19 13 0,0-1 0,0 1 0,0 0 0,0 0 0,0 0 0,0 1 0,0-1 0,0 1 0,0-1 0,1 1 0,-1 0 0,0 0 0,0 0 0,0 1 0,1-1 0,-1 1 0,0 0 0,0 0 0,0 0 0,0 0 0,0 0 0,0 1 0,-1-1 0,1 1 0,0 0 0,-1 0 0,1 0 0,-1 0 0,0 0 0,3 3 0,4 5 0,0 1 0,0 0 0,8 15 0,-14-21 0,0 0 0,0 1 0,-1-1 0,1 1 0,-1 0 0,-1 0 0,1 0 0,-1 0 0,0 0 0,0 6 0,-1-10 1,0 0-1,0-1 1,0 1-1,-1-1 1,1 1-1,0 0 1,-1-1-1,1 1 1,-1-1-1,1 1 1,-1-1-1,0 1 1,0-1-1,0 0 1,0 1-1,0-1 1,0 0-1,0 0 1,0 1 0,0-1-1,-1 0 1,1 0-1,0 0 1,-1-1-1,1 1 1,-1 0-1,1 0 1,-1-1-1,1 1 1,-1-1-1,1 1 1,-1-1-1,1 0 1,-1 0-1,0 1 1,1-1-1,-1 0 1,0-1-1,-2 1 1,-5-1-43,0 0-1,0 0 1,0-1-1,0-1 1,1 1-1,-11-5 1,-21-14-4694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5:59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15376,'0'0'1855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0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12256,'0'0'432,"82"-7"0,9 5 16,34 2 8,22 2 32,-2 2 0,-22 3 56,-8 1 16,-18 4-73,-17-2 17,-25-8-72,-13-2 8,-22 0-104,-10 0 0,-14 0-280,-10-2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0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12664,'0'0'968,"119"-30"-656,-35 10 0,11 0 0,-4 8-216,-15-1 16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1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314 445 7024,'0'0'4553,"-12"5"-3905,-15 7-146,0 1 0,1 2 0,-32 23 0,26-12 501,1 2-1,-39 46 1,66-70-849,1 1 1,0 0-1,0 0 1,0 0-1,1 0 1,-1 0-1,1 0 0,1 1 1,-1-1-1,1 1 1,0-1-1,-1 8 1,2-10-90,0 0 1,0 0 0,0 0-1,0 0 1,1 0-1,-1 0 1,1 0 0,0-1-1,-1 1 1,1 0-1,1 0 1,-1-1 0,0 1-1,1 0 1,-1-1-1,1 0 1,0 1-1,0-1 1,0 0 0,0 0-1,0 0 1,0 0-1,1 0 1,4 2 0,1 0 11,0 0 0,1-1-1,0 0 1,0-1 0,0 0 0,0 0 0,0-1 0,0 0 0,0 0 0,1-1 0,-1-1 0,0 1 0,0-2 0,0 1 0,11-4 0,-4 1-16,-1-1 0,-1-1 1,1 0-1,-1-1 0,0 0 0,0-2 1,-1 1-1,13-11 0,-5 1 34,0-1-1,-1-1 0,-1 0 0,18-27 0,-30 37-65,-1 0-1,0 0 1,0-1-1,-1 1 0,-1-1 1,0 0-1,0-1 0,-1 1 1,-1-1-1,0 0 1,0 1-1,-1-14 0,-1 17-2,0 1-1,-1 0 0,-1-1 0,1 1 1,-1 0-1,0 0 0,-1-1 1,0 2-1,0-1 0,0 0 0,-1 1 1,0-1-1,0 1 0,-1 0 1,0 1-1,-5-7 0,6 8-4,0 1 1,-1-1-1,1 1 0,-1-1 0,1 1 0,-1 1 0,0-1 1,0 1-1,0 0 0,-1 0 0,1 0 0,0 1 1,-1-1-1,1 1 0,-1 1 0,1-1 0,-1 1 1,1 0-1,-1 0 0,1 1 0,-9 1 0,8-1 7,-20 6 56,26-7-79,-1 0 0,0 0 1,0 1-1,0-1 1,1 0-1,-1 0 1,0 1-1,1-1 1,-1 1-1,0-1 1,1 1-1,-1-1 1,0 1-1,1-1 1,-1 1-1,1-1 1,-1 1-1,1 0 1,-1-1-1,1 1 0,0 0 1,-1 0-1,0 1 1,3-2-1,-1 1 1,0 0-1,1 0 0,-1 0 1,0-1-1,1 1 0,-1 0 1,1-1-1,-1 0 0,1 1 1,-1-1-1,1 0 0,-1 1 1,1-1-1,-1 0 0,1 0 1,1-1-1,9 0 6,0-1 1,-1-1-1,1 0 0,-1 0 1,0-1-1,0-1 1,0 0-1,-1 0 0,1-1 1,-1-1-1,-1 1 1,14-13-1,11-11 158,55-65 1,-44 36 40,-30 38 76,30-33 0,-45 54-280,0 0 0,1 0 0,-1 0 0,0 0 0,0 0 0,0-1 0,0 1 0,0 0 0,0 0 0,1 0 0,-1 0 0,0 0 0,0 0 0,0 0 0,0 0 0,0 0 0,1 0 0,-1 0 0,0 0 0,0 0 0,0 0 0,0 0 0,0 0 0,1 0 0,-1 0 0,0 0 0,0 0 0,0 0 0,0 0 0,0 0 0,0 1 0,1-1 0,-1 0 0,0 0 0,0 0 0,0 0 0,0 0 0,0 0 0,0 0 0,0 0 0,1 1 0,-1-1 0,0 0 0,0 0 0,0 0 0,0 0 0,0 0 0,0 0 0,0 1 0,0-1 0,0 0-1,0 0 1,0 0 0,4 16 120,-2 21-31,-9 61 104,-32 163-1,-49 94 39,64-274-168,-37 85 1,48-136-34,-2-1 0,0-1 0,-2 0 0,-1-1 0,-1-1 1,-24 25-2,42-50-33,-6 6 24,0 0 0,0-1 0,-11 8 0,16-13-16,0 0 0,0 0 1,0 0-1,0 0 0,-1 0 0,1 0 0,0-1 1,0 1-1,-4 0 0,5-1-4,0 0 0,1 0 0,-1 0 1,0-1-1,0 1 0,0 0 0,0 0 0,0 0 0,0-1 0,0 1 0,0-1 1,0 1-1,1-1 0,-1 1 0,0-1 0,0 1 0,1-1 0,-1 1 1,0-1-1,1 0 0,-1 0 0,0 1 0,0-2 0,-1-3 11,0 0 0,0 0 0,0 0 0,1 0 1,-1 0-1,1 0 0,0 0 0,1-1 0,-1 1 0,1 0 0,0-1 0,1 1 0,1-10 0,1-1 28,0-1-1,1 1 0,8-19 0,-6 22-13,0 1-1,1-1 0,1 1 1,0 0-1,1 1 1,0-1-1,0 2 0,1 0 1,1 0-1,0 0 1,0 2-1,1-1 0,0 1 1,0 1-1,19-8 1,-3 2-6,1 2 1,-1 2-1,2 0 1,-1 2-1,1 1 1,40-3-1,-46 7-391,40-3 302,-26 1-4148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2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1168 10752,'0'0'1053,"16"-6"-498,35-13-52,0-3 0,48-29 0,-47 18-62,-3-3 1,65-60-1,75-101 830,-45-1 394,-98 130-619,-36 47-399,-10 14-163,-8 12 240,-7 9-535,1 1 1,1 0-1,0 1 1,-16 28-1,17-25-97,-28 42 181,4 2 0,2 2 0,-31 84 0,58-130-195,1 0 0,1 0 0,-3 30 1,7-40-45,0 0 0,1 0 1,0 1-1,1-1 1,-1 0-1,2 1 1,0-1-1,0 0 1,4 11-1,-5-17-23,0-1-1,0 0 1,0 1 0,0-1 0,1 0 0,-1 0-1,1 0 1,-1 0 0,1 0 0,0 0 0,-1-1-1,1 1 1,0 0 0,0-1 0,0 0-1,1 1 1,-1-1 0,0 0 0,0 0 0,4 1-1,-2-1 2,0-1 0,0 0 1,0 0-1,0 0 0,0 0 0,0 0 0,0-1 0,0 0 0,0 0 0,-1 0 0,8-2 0,5-5 17,-1 0 0,1-1 0,-2-1 0,24-18 0,5-11 27,-2-2 1,-1-2-1,37-52 0,14-16 56,-57 72-72,155-193 211,-110 115 20,75-152-1,-148 258-222,-2 2 55,1 0-1,-1 0 0,-1 0 0,3-13 0,-7 20 265,-5 6-200,-6 11-24,-27 40 151,-58 113 0,-16 74 86,-9 18-45,98-215-274,-82 172 316,72-138 7,30-72-150,4-10-20,6-18-39,6-9-71,1 0-1,35-54 1,-39 69-67,1 1 0,0 1 0,1 0 1,0 1-1,1 0 0,1 0 0,22-15 0,-32 26-30,0-2 24,1 1 0,0 0 0,0 0-1,0 0 1,7-3 0,-10 5-25,0 0-1,0 0 0,0 0 1,0 0-1,0 0 1,0 0-1,0 0 1,0 0-1,0 1 0,0-1 1,0 0-1,0 0 1,0 1-1,0-1 0,0 1 1,-1-1-1,1 1 1,0-1-1,0 1 1,0-1-1,-1 1 0,1 0 1,0-1-1,-1 1 1,1 0-1,-1 0 0,1 0 1,0-1-1,0 3 1,3 7 5,0-1 1,-1 1-1,0 0 1,0 0 0,-1 1-1,-1-1 1,1 14-1,2 6 13,2 11 5,12 75 34,-14-98-52,1 0-1,0 0 0,1-1 0,10 20 1,-15-35-10,0 1-1,0-1 1,1 1 0,-1-1 0,1 1-1,-1-1 1,1 0 0,0 0 0,0 0-1,0 0 1,0 0 0,0 0 0,0 0 0,0-1-1,1 1 1,-1-1 0,1 0 0,-1 1-1,1-1 1,-1-1 0,1 1 0,0 0 0,0 0-1,-1-1 1,1 0 0,0 1 0,0-1-1,-1 0 1,1 0 0,0-1 0,0 1 0,0-1-1,-1 1 1,1-1 0,4-2 0,9-3 12,-1-1 0,-1 0 1,1-1-1,-1-1 0,-1 0 0,0-1 1,0 0-1,-1-1 0,0-1 0,-1 0 1,0 0-1,-1-1 0,0-1 0,-1 1 1,-1-1-1,0-1 0,9-24 0,-16 35-2,0 0-1,0 0 0,-1 0 0,1 0 0,-1 0 0,0 0 1,0 0-1,0 0 0,0 0 0,-1 0 0,-1-5 0,2 8-3,-1 0 0,1-1 0,0 1 0,-1 0-1,0 0 1,1 0 0,-1 0 0,0 0-1,1 0 1,-1 1 0,0-1 0,0 0 0,0 0-1,0 0 1,0 1 0,0-1 0,0 0-1,0 1 1,0-1 0,0 1 0,0-1-1,0 1 1,0 0 0,0-1 0,0 1 0,-1 0-1,1 0 1,0 0 0,0 0 0,0 0-1,-1 0 1,1 0 0,0 0 0,0 1 0,0-1-1,0 0 1,-1 1 0,1-1 0,0 0-1,0 1 1,0 0 0,-2 0 0,-1 2 6,-1-1 0,1 1 0,0 0 0,-1 0 0,1 0 0,0 0 1,1 1-1,-1-1 0,1 1 0,-1 0 0,1 0 0,0 0 0,1 1 1,-1-1-1,1 1 0,0 0 0,0-1 0,0 1 0,1 0 0,-1 0 0,1 0 1,0 7-1,0-3 2,0 1 1,1 0-1,0 0 1,1-1-1,0 1 0,1 0 1,0-1-1,0 1 1,1-1-1,7 17 1,-5-16-4,0-1 0,1 0 0,0 1 0,1-2 0,-1 1 0,1-1 0,1 0 0,0-1 0,0 1 0,1-2 0,-1 1 0,1-1 0,1 0 0,-1-1 0,19 7 0,-20-9-23,1 0 1,0-1-1,-1 0 0,1-1 0,0 0 1,0 0-1,0-1 0,0 0 0,0 0 1,0-1-1,0-1 0,0 1 0,0-1 1,0-1-1,-1 0 0,1 0 0,-1 0 1,0-1-1,10-7 0,-14 9-39,0-1 0,0 0-1,0 0 1,-1-1 0,1 1 0,-1-1 0,0 0-1,0 0 1,0 0 0,-1 0 0,1 0 0,-1 0-1,0-1 1,0 1 0,-1-1 0,3-8 0,-3-22-4270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3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15472,'0'0'504,"68"-16"-1,45-2-175,18-6 8,20-1 144,20-3 16,23 4-200,-41 0 8,-52 12-88,-15-6 8,13-11-200,-4-1-8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1 482 8336,'0'0'3001,"13"7"-2122,-8-4-790,1 1 17,0 0 1,0 0 0,1-1 0,0 0 0,-1 0 0,1-1 0,0 0 0,1 0-1,-1 0 1,0-1 0,0 0 0,1-1 0,-1 0 0,13-1 0,7-5 294,0-1 0,0-1 0,0-1 0,-1-2 1,0 0-1,-1-2 0,-1-1 0,0-1 0,-1-1 1,30-26-1,-49 39-287,16-13 553,-14 15 27,-8 13 405,-106 205 165,26-58-752,21-26-147,-35 70 312,89-189-550,0 1 0,1-1 0,-5 24 0,7-26 295,10-27-120,35-82-9,5 1 0,111-171 1,-132 231-235,113-148 265,-114 155-255,2 1 1,1 1-1,1 2 1,33-23-1,41-17 122,-89 58-147,-1 1-1,1 0 1,0 1-1,1 1 1,-1 0 0,20-3-1,-30 6-33,0 1-1,0 0 1,0-1-1,-1 1 1,1 0-1,0 0 1,0 1 0,0-1-1,-1 1 1,1-1-1,0 1 1,0 0-1,-1 0 1,1 0-1,-1 0 1,1 1 0,-1-1-1,1 1 1,-1-1-1,0 1 1,0 0-1,0 0 1,0 0-1,0 0 1,0 0-1,0 1 1,-1-1 0,1 0-1,-1 1 1,0-1-1,1 1 1,-1 0-1,0-1 1,-1 1-1,1 0 1,0 4-1,2 7 8,-1-1 0,-1 1-1,0 0 1,-1 0-1,0 0 1,-1 0-1,-1-1 1,0 1 0,-1 0-1,-1-1 1,0 0-1,0 0 1,-8 15-1,4-12 13,0 0-1,-1 0 0,-1-1 0,0 0 1,-1-1-1,0 0 0,-2-1 1,1 0-1,-28 20 0,9-11 145,-64 33 0,84-50-108,0 0-1,0-1 1,-1 0-1,1 0 1,-1-1 0,0-1-1,0 0 1,0-1 0,-24 0-1,34-1-35,1 0 0,-1 0 0,0 0 0,0-1 0,0 1 0,0-1 0,0 1 0,0-1 0,0 0 0,1 1 0,-1-1 0,0 0 0,0 0 0,1 0-1,-1 0 1,1-1 0,-3-1 0,3 2-9,1 0 0,-1-1-1,1 1 1,-1 0-1,1 0 1,0 0 0,0 0-1,-1 0 1,1-1 0,0 1-1,0 0 1,0 0-1,0 0 1,0-1 0,0 1-1,1 0 1,-1 0 0,0 0-1,1 0 1,-1 0-1,1-2 1,2-1 4,-1-1 0,1 1 0,0 0 0,0 0 0,0 0 0,0 0 0,1 1 0,-1-1 0,1 1 0,0 0 0,0 0 0,6-2 0,31-13 28,1 2-1,1 2 0,51-10 1,-37 10-20,24-4-14,108-11 1,87 7-64,-200 17-3,-36 0 8,10 0-112,-73 15 141,-19 4 87,2 2 0,0 2 0,1 1 0,1 2 0,0 1 0,2 2 0,1 2 0,-46 43 0,73-61-35,0 0-1,1 1 1,-10 14 0,15-21-32,1 0 0,-1 0 0,1 1 0,0-1 0,0 1 0,0-1 0,0 1 0,0-1 0,1 1 1,-1-1-1,1 1 0,-1 0 0,1-1 0,0 1 0,0 0 0,0-1 0,1 1 0,-1 0 0,1-1 0,1 5 0,-2-6-6,1 0 0,0 0 0,0 0 0,0 0 0,0 0 0,0 0 0,0 0 0,0 0 0,0-1 0,0 1 0,1 0 0,-1-1 0,0 1 0,0-1 0,1 1 0,-1-1 0,0 0 0,1 0 0,-1 1 0,0-1 0,1 0 0,-1 0 0,0 0 0,3-1 0,36-5 40,-29 3-35,0-1 0,-1 0 0,1-1 0,-1 0 0,0 0 0,16-12 0,54-49 39,-68 55-34,67-72 83,-24 22-12,-39 42-53,-10 12 33,-11 27-39,-3 8-23,1 0 0,2 1 1,-4 56-1,9-74-8,0 0 0,0 0-1,1 0 1,1-1 0,0 1 0,0 0 0,1-1 0,1 1-1,-1-1 1,2 0 0,-1 0 0,2 0 0,10 15-1,-12-21 7,-1 0 0,1-1-1,0 1 1,0-1 0,1 0-1,-1 0 1,1 0 0,-1-1 0,1 1-1,0-1 1,0 0 0,0-1-1,0 1 1,0-1 0,0 0-1,0 0 1,1-1 0,-1 1-1,0-1 1,1 0 0,7-2-1,9-1 0,0-1 0,0-1-1,33-13 1,-46 15-4,14-5 7,0-1 0,-1-1 0,0 0 0,-1-2 0,0-1 0,-1 0 0,26-24 0,-35 29 15,-10 7-11,0 0 1,1 1-1,-1-1 0,0 0 1,0 0-1,1 0 0,-1-1 1,0 1-1,0 0 0,0 0 1,0 0-1,-1-1 0,1 1 1,0-1-1,0 1 0,-1 0 1,1-1-1,0-2 0,-1 4 129,2 1-128,-1 0-1,1 1 1,0-1 0,0 1-1,-1 0 1,1-1 0,-1 1-1,1 0 1,-1 0-1,0 0 1,0 0 0,0 0-1,1 4 1,1-1 3,9 19-21,-1 1 0,10 32 1,-14-33-17,2-1 1,22 41 0,-30-60 22,1-1 0,0 0 0,1 0-1,-1 0 1,1 0 0,-1-1 0,1 1 0,0-1-1,0 1 1,0-1 0,0 0 0,0 0 0,1 0 0,-1-1-1,0 1 1,8 1 0,-6-2 0,0 0 0,0-1 0,0 0 0,1 0 0,-1 0 0,0 0 0,0-1 0,0 0 0,0 0 0,9-4 0,5-3-2,0-1 1,0 0-1,-1-2 0,28-22 0,13-11-35,-2-2 1,-2-3-1,-2-2 1,-3-2-1,-1-3 0,-4-2 1,-2-1-1,-2-3 1,-3-1-1,43-101 0,-9-8-247,-71 170 275,0 1 4,0 0 0,-1 0 0,1 0-1,-1 0 1,1 0 0,-1 0 0,1 0 0,-1 0-1,0 0 1,1 0 0,-1-1 0,0 1 0,0 0-1,0 0 1,0 0 0,0 0 0,0 0 0,0 0-1,0-1 1,-1 1 0,1 0 0,0 0-1,-1 0 1,1 0 0,0 0 0,-1 0 0,1 0-1,-1 0 1,0-1 0,0 2 5,1 0 0,0 0 0,0 0 0,0 0 0,-1 0 0,1 0 0,0 0 0,0 0 0,-1 0 0,1 0 0,0 0 0,0 0 0,0 0 0,-1 0-1,1 0 1,0 0 0,0 0 0,0 1 0,-1-1 0,1 0 0,0 0 0,0 0 0,0 0 0,0 0 0,-1 0 0,1 1 0,0-1 0,0 0 0,0 0 0,0 0 0,0 0 0,0 1 0,-1-1 0,0 2-28,-22 23-40,1 0-1,1 2 1,2 0 0,0 2 0,-18 38 0,-58 159-186,81-189 202,-41 122-179,47-127 134,0 0 1,-5 65 0,13-88 67,0 1 0,0 0 0,1-1-1,0 1 1,1-1 0,0 1 0,0-1 0,1 0 0,7 16 0,-8-21 17,1 0 0,-1 0-1,0 0 1,1 0 0,0-1 0,0 1 0,0-1 0,0 0 0,0 0 0,1 0 0,0 0 0,-1 0 0,1-1 0,0 0 0,0 0 0,0 0 0,0 0 0,1-1 0,-1 1 0,0-1 0,9 1 0,1-1-12,-1 0 1,1-1-1,-1 0 1,1-1-1,-1-1 0,1 0 1,-1-1-1,0 0 0,0-1 1,17-7-1,-27 9 23,23-8-51,0-2-1,0-1 0,-1-1 1,29-22-1,-26 14 3,34-30-53,-56 47 95,-1-1 1,1 0-1,-1 0 1,-1 0-1,1-1 1,-1 0-1,5-12 1,1-1-23,-11 19 59,-1 3-8,-5 6 4,-60 107 51,61-104-46,1-1 0,0 1 0,1-1 0,0 2 0,1-1 0,0 0 0,1 0 0,-2 24-1,4-33-18,0 0 0,0 0 0,0 0-1,0 0 1,0 0 0,0-1-1,0 1 1,1 0 0,-1 0 0,1 0-1,-1 0 1,1 0 0,0 0-1,0-1 1,0 1 0,0 0 0,0-1-1,0 1 1,0-1 0,0 1-1,1-1 1,-1 1 0,0-1-1,1 0 1,-1 0 0,1 0 0,0 0-1,-1 0 1,1 0 0,0 0-1,0 0 1,0-1 0,-1 1 0,1-1-1,4 1 1,-1 0-1,1 0 1,-1-1-1,1 0 0,0 0 1,-1-1-1,1 1 0,-1-1 1,1 0-1,-1-1 0,1 1 0,8-5 1,43-18 3,-36 17-6,-1-2 1,0 0 0,27-18 0,58-35 100,-79 47-57,-12 7-26,24-11 87,-32 17-106,-1 0 0,0 0 0,0-1-1,0 1 1,7-6 0,-11 7-6,0 1-1,0-1 1,0 1 0,-1-1 0,1 1-1,0-1 1,-1 0 0,1 1-1,0-1 1,-1 0 0,1 0-1,-1 0 1,1 1 0,-1-1-1,0 0 1,1 0 0,-1 0 0,0 0-1,1 0 1,-1 0 0,0 0-1,0 0 1,0 0 0,0 0-1,0 0 1,0 0 0,0 1 0,0-1-1,0 0 1,-1 0 0,1 0-1,0 0 1,-1 0 0,1 0-1,0 0 1,-1 0 0,1 1-1,-2-2 1,2 2 2,-1-1 0,1 1 0,-1 0 0,1 0 0,-1 0 0,1-1-1,-1 1 1,1 0 0,-1 0 0,1 0 0,-1 0 0,1 0 0,-1 0 0,0 0 0,1 0 0,-1 0-1,1 1 1,-1-1 0,1 0 0,-1 0 0,1 0 0,-1 1 0,1-1 0,-1 1 0,-15 7-15,13-6 4,-42 17-49,36-16 56,1 0-1,0 0 0,1 1 1,-1 0-1,1 1 0,-1-1 1,1 1-1,-8 7 0,12-7 2,-1 0 0,0 0-1,1 0 1,0 0 0,0 1-1,0-1 1,1 1 0,0-1-1,0 1 1,0 0 0,1 0-1,0 0 1,0 0 0,0 0-1,1 0 1,0 0 0,0 0-1,1 0 1,0 0 0,0 0-1,0 0 1,0 0 0,1 0-1,0 0 1,0 0 0,1-1-1,3 6 1,-4-8 3,0 0 0,1-1 0,-1 1-1,1-1 1,0 0 0,-1 0 0,1 0 0,0 0 0,0 0-1,0-1 1,5 2 0,37 11-9,-41-15 7,1 1 0,0-1 0,-1 1 0,1-1 0,0 0-1,-1-1 1,1 1 0,-1-1 0,0 0 0,1 0 0,-1-1 0,5-3 0,9-4-4,28-10 25,-28 13-31,0 0 1,-1-2 0,0 0 0,-1-1 0,17-12-1,55-43-28,-82 56 41,-6 8 0,0 0 0,1 1 0,-1-1 0,0 0 0,1 0 0,-1 0 0,1 0 0,0 1 0,-1-1 0,1 0 0,-1 0 0,1 1 0,0-1 0,0 1 0,0-2 0,21-9 0,-19 10 0,0 0 0,-1-1 0,1 0 0,0 1 0,0-1 0,-1 0 0,3-2 0,53-42-31,1-6-15,-42 39 39,-1 0 0,0-2-1,-1 1 1,0-2-1,-1 0 1,-1-1 0,16-27-1,2-26 6,-3-2 0,-4 0 0,18-84 0,-39 142 8,1-1 0,-1 0 0,-1 0 0,-1 1 0,0-1 0,-1 0-1,-1 0 1,0 0 0,-1 0 0,0 0 0,-1 0 0,-1 1 0,-8-21 0,11 34-4,1 0 0,0 0 0,-1 0-1,1 0 1,-1 0 0,1 0 0,-1 0 0,0 0 0,1 0 0,-1 0 0,0 0 0,0 0 0,1 1 0,-1-1 0,0 0-1,0 1 1,0-1 0,0 1 0,0-1 0,0 1 0,0-1 0,0 1 0,0 0 0,0-1 0,-1 1 0,1 0 0,0 0 0,0 0-1,0 0 1,0 0 0,0 0 0,0 0 0,0 0 0,-1 0 0,1 0 0,0 1 0,0-1 0,-1 1 0,-3 1-4,0 1 1,1 0 0,-1 0-1,1 0 1,0 1-1,-6 6 1,-6 5-10,1 2 1,0-1-1,2 2 0,0 0 1,1 1-1,-14 29 0,-5 14-16,3 1-1,-39 129 1,23 20-52,38-170 67,3 0 0,0-1 0,5 48 0,-2-82 11,1 0 1,0-1-1,0 1 0,1 0 1,0 0-1,0 0 0,0-1 0,1 0 1,0 1-1,0-1 0,1 0 1,0 0-1,6 8 0,-6-11 4,0 1-1,-1-1 1,2 0 0,-1 0-1,0 0 1,1-1 0,-1 0-1,1 1 1,-1-2-1,1 1 1,0 0 0,0-1-1,0 0 1,0 0 0,0 0-1,0-1 1,0 0 0,9 0-1,6-2 15,0-1 0,0-1 0,0-1 0,0-1 0,-1 0 0,1-1 0,-2-1 0,26-15 0,-19 8 14,-1-1 0,0-1-1,-1-1 1,-1-1 0,26-29-1,-42 42-10,-1 1 0,0-2 0,0 1 0,-1-1-1,1 1 1,-2-1 0,1 0 0,-1-1 0,0 1-1,0 0 1,-1-1 0,2-12 0,-4 19-16,0 0 0,0 1 1,0-1-1,0 1 0,0-1 0,-1 0 1,1 1-1,0-1 0,0 0 0,-1 1 1,1-1-1,0 1 0,-1-1 1,1 1-1,0-1 0,-1 1 0,1-1 1,-1 1-1,1-1 0,-1 1 0,1 0 1,-1-1-1,1 1 0,-1 0 0,0-1 1,1 1-1,-1 0 0,1 0 1,-1-1-1,0 1 0,1 0 0,-1 0 1,0 0-1,1 0 0,-1 0 0,1 0 1,-1 0-1,0 0 0,1 0 0,-1 0 1,0 0-1,0 1 0,-30 6 25,22-3-25,1 0 1,0 1 0,1 0 0,-1 1-1,1-1 1,0 1 0,0 1-1,1 0 1,0 0 0,0 0-1,0 0 1,1 1 0,0 0-1,-6 14 1,6-12-1,1 0 0,1-1 0,-1 1 0,2 0 0,-1 1 0,1-1 0,1 0-1,0 1 1,1-1 0,-1 1 0,2-1 0,3 20 0,-2-21 7,0 0-1,2 0 0,-1-1 1,1 1-1,0-1 0,0 0 1,1 0-1,12 14 1,-16-20-19,1-1 1,-1 1 0,1 0-1,0 0 1,0-1 0,0 1 0,0-1-1,0 1 1,0-1 0,0 0-1,1 0 1,-1 0 0,0 0 0,1 0-1,-1 0 1,1-1 0,-1 1-1,0-1 1,1 0 0,-1 0 0,1 0-1,-1 0 1,1 0 0,-1 0 0,1-1-1,-1 1 1,1-1 0,-1 0-1,1 1 1,-1-1 0,0 0 0,0-1-1,1 1 1,-1 0 0,0-1-1,4-2 1,-4 2-43,0 0 1,0 0-1,0 0 0,0 0 0,0-1 1,0 1-1,-1-1 0,1 1 0,-1-1 0,1 1 1,-1-1-1,0 0 0,0 0 0,0 1 1,-1-1-1,1 0 0,-1 0 0,1 0 1,-1 0-1,0 0 0,0 0 0,-1-4 0,-5-19-3717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7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14168,'0'0'1648,"61"0"-1496,-43 4 8,-2-4-64,-8 0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2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20 12760,'0'0'5425,"-10"-4"-4333,2 1-855,5 1-151,-1 0 0,1 0 0,-1 1 0,1 0 0,-1-1 0,0 1 0,0 1 0,1-1 0,-1 1 0,0-1 0,0 1 0,0 0-1,0 0 1,0 1 0,1-1 0,-6 2 0,-9 4 155,1 1 0,0 0 0,1 1 0,-1 1 0,2 1 0,-1 0-1,2 1 1,-1 1 0,1 0 0,1 1 0,0 0 0,-18 25 0,14-13 15,0 1 0,2 0 0,1 1 0,1 0 0,1 1 0,2 0 0,-8 32 0,15-47-124,0 1 0,1 0 0,0 0 0,1 0-1,1 0 1,0 1 0,1-1 0,0 0 0,5 18 0,-4-23-53,1 0 0,0 0 1,1-1-1,0 1 1,0-1-1,1 0 0,0 0 1,0 0-1,1 0 1,0-1-1,0 0 0,1-1 1,0 1-1,15 10 0,-8-9 22,0 0 0,1-1-1,0 0 1,0-2 0,1 0-1,-1 0 1,1-2-1,0 0 1,0 0 0,1-2-1,-1 0 1,0-1 0,31-3-1,-15-1 46,0-2 0,-1-1 1,0-1-1,0-2 0,0-1 0,29-15 0,-29 11 130,56-37-1,-74 42-193,0 0 1,-1-1 0,-1 0 0,1-1-1,-2 0 1,13-18 0,-15 18-41,-1 0-1,0 0 1,-1 0 0,-1-1 0,0 0 0,0 0 0,4-24-1,-7 26-23,-1 0 0,-1 0 1,0 0-1,0 0 0,-1 0 0,0 0 0,-1 0 0,0 1 0,-1-1 0,-6-15 0,5 16-18,0 0 0,-1 0 0,-1 0 0,1 1 0,-1 0 0,-1 0 0,0 0 0,0 1 0,-1 0 0,0 0 0,0 1 0,0 0 0,-1 1 0,0 0 0,-1 0 0,-17-8 0,10 6 0,-1 1 0,0 1 0,0 0 0,0 1 0,0 1 0,-1 1 0,0 1 0,0 0 0,0 1 0,-29 3 0,-7 2 0,55-4 0,-1 0 0,1 0 0,0 0 0,0 0 0,-1 0 0,1 0 0,0 0 0,0 0 0,-1 0 0,1 0 0,0 0 0,0 1 0,0-1 0,-1 0 0,1 0 0,0 0 0,0 0 0,0 0 0,-1 1 0,1-1 0,0 0 0,0 0 0,0 0 0,0 1 0,0-1 0,-1 0 0,1 0 0,0 0 0,0 1 0,0-1 0,0 0 0,0 0 0,0 1 0,0-1 0,0 0 0,0 1 0,4 9 0,13 10 0,11 0-3993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0:26:07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12456,'0'0'888,"121"-30"-392,-4 10 0,34-2 88,4 12 0,0 3-120,-18 5 7,-6 2-151,-20-4-8,-20-2-32,-43-2-8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7528,'0'0'6374,"-5"14"-5816,-63 239 1493,40-57-530,2-7 326,14-145-1280,9-33-265,0-1 1,0 1-1,1-1 1,-1 21-1,-2-16 412,2-12-68,3-11-70,3-9-346,1 0 0,1 1 1,10-26-1,-4 11-43,0 3-35,2-1-1,0 1 1,2 1 0,0 1-1,2 0 1,1 1 0,1 0-1,2 2 1,0 0 0,1 2-1,37-28 1,-53 44-123,0 0 33,0 0 0,1 1 0,-1 0 0,13-6 0,-18 9-54,1 1-1,-1-1 0,0 1 0,1-1 1,-1 1-1,0 0 0,1 0 1,-1 0-1,1-1 0,-1 1 0,1 0 1,-1 1-1,0-1 0,1 0 1,-1 0-1,1 1 0,-1-1 0,0 0 1,1 1-1,-1 0 0,0-1 1,0 1-1,1 0 0,-1-1 1,0 1-1,0 0 0,0 0 0,0 0 1,0 0-1,0 0 0,0 0 1,1 3-1,1 2-6,0 0 0,0 1 1,0 0-1,-1-1 0,0 1 1,-1 0-1,1 0 0,-1 1 1,-1-1-1,1 0 0,-1 0 1,0 0-1,-1 0 0,-2 11 1,-1 2-12,-1 0 0,0-1 1,-16 36-1,17-47 18,0 0-1,0 0 0,-1 0 1,0 0-1,-1-1 1,0 0-1,0 0 0,0 0 1,-1-1-1,-9 8 1,13-12 9,0 0 1,-1 0 0,1 0-1,-1-1 1,1 1 0,-1-1-1,0 0 1,1 0 0,-1 0-1,0 0 1,0-1 0,0 1-1,1-1 1,-1 0 0,0 0-1,0 0 1,0-1 0,0 0-1,1 1 1,-1-1 0,0 0-1,1-1 1,-1 1-1,1-1 1,-1 0 0,1 1-1,-4-4 1,53 30 295,61 56-363,-104-79 51,1 0 0,-1 0 0,1 0 0,0-1-1,0 0 1,-1 0 0,1 0 0,0 0 0,0-1 0,0 1 0,0-1 0,0 0 0,0 0 0,0-1 0,0 1 0,0-1 0,0 0 0,0 0 0,0 0-1,0 0 1,-1-1 0,1 1 0,0-1 0,4-3 0,6-4 13,0-1 1,0 0-1,-1-1 0,15-16 0,45-52 45,-46 48 13,2 1 0,59-49 0,-87 77-64,0 1 0,1 1-1,-1-1 1,0 0 0,0 0 0,0 0 0,1 1-1,-1-1 1,0 0 0,1 1 0,-1-1 0,1 1-1,-1 0 1,1-1 0,-1 1 0,1 0-1,-1 0 1,0 0 0,1 0 0,-1 0 0,1 0-1,1 1 1,-2 0 0,0 0 1,0 0-1,0 0 1,0 0-1,0 0 0,0 1 1,0-1-1,-1 0 0,1 1 1,0-1-1,-1 0 0,1 1 1,-1-1-1,1 1 0,-1-1 1,0 1-1,1-1 0,-1 1 1,0-1-1,0 1 0,-1 2 1,-4 129 303,-1-20 134,20-131-223,1-3-172,11-17 84,2 1 1,53-53-1,-59 69-47,-12 10-18,1 1 0,0 0 0,18-12 0,-28 22-57,0-1-1,-1 1 0,1-1 1,0 0-1,0 1 1,0 0-1,0-1 0,0 1 1,0 0-1,1-1 0,-1 1 1,0 0-1,0 0 0,0 0 1,0 0-1,0 0 0,0 0 1,0 0-1,2 1 1,-3-1-6,1 0 0,0 1 0,-1-1 0,1 1 0,0 0 0,-1-1 0,1 1 0,-1-1 0,1 1 0,-1 0 0,1-1 1,-1 1-1,0 0 0,1 0 0,-1-1 0,0 1 0,1 0 0,-1 0 0,0 1 0,1 5 15,0 0 0,-1 0 0,0 1 0,-2 10 0,1-9-6,0 11 9,-3 60 49,4-70-52,0-1 0,1 0 0,1 0 0,-1 0-1,1 0 1,6 14 0,-8-22-18,1 1 0,-1-1 0,1 0 0,0 0 0,-1 0 0,1 0 0,0 0 0,0 0 0,-1 0 0,1 0 0,0-1 0,0 1 0,0 0 0,0 0 0,0-1 0,1 1 0,-1-1 0,0 1 0,0-1 0,0 1 0,3 0 0,-2-1 3,1 0 0,0 0 0,0 0 0,0 0-1,-1 0 1,1-1 0,0 1 0,-1-1 0,5-1 0,5-3 20,-1 0-1,-1-1 0,16-10 1,-25 15-25,41-29 126,57-53-1,-97 81-114,0 0-1,1 0 1,-1 0 0,1 0-1,-1 0 1,1 0 0,0 1-1,0 0 1,0-1 0,0 1-1,3-1 1,-12 30 62,-1 2-34,3-14-15,0 0 1,-3 33-1,7-45-23,0 0-1,0 0 1,0 0-1,0-1 0,1 1 1,-1 0-1,1 0 1,0 0-1,0-1 0,1 1 1,-1-1-1,1 1 1,0-1-1,0 1 1,0-1-1,0 0 0,0 0 1,5 4-1,-6-6 0,1 1 0,-1-1 0,1 0-1,0 0 1,-1 0 0,1-1-1,0 1 1,0 0 0,-1-1 0,1 1-1,0-1 1,0 1 0,0-1 0,0 0-1,0 0 1,0 0 0,0 0-1,0 0 1,0 0 0,0-1 0,-1 1-1,1-1 1,0 1 0,0-1-1,0 0 1,-1 1 0,1-1 0,0 0-1,0 0 1,-1 0 0,1-1 0,-1 1-1,1 0 1,1-3 0,3-1 8,-1-1 1,0 0-1,0 0 1,-1 0-1,0 0 0,0-1 1,5-10-1,-4 5 14,-1 1 1,0-1-1,3-19 0,-7 26-18,1 0 1,-1 1-1,1-1 1,-1 0-1,-1 0 1,1 0-1,-1 0 1,0 1-1,0-1 1,0 0-1,-4-8 1,4 11-7,-1 0 0,1 0 0,-1 1 0,1-1 0,-1 1 0,0-1 0,0 1 0,1 0 0,-1 0 0,0 0 0,0 0 0,0 0 0,0 0 0,-1 0 0,1 1 0,0-1 0,0 1 0,-4-1 0,4 1 0,0-1 0,0 1 0,0 0 0,0 0 0,0 0 0,0 0 0,0 0 0,1 0 0,-1 1 0,0-1 0,0 1 0,0-1 0,0 1 0,1 0 0,-1 0 0,0 0 0,1-1 0,-1 2 0,0-1 0,1 0 0,-3 3 0,4-4 0,0 0 0,0 0 0,-1 0 0,1 0 0,0 0 0,0 1 0,0-1 0,0 0 0,0 0 0,0 0 0,0 1 0,0-1 0,0 0 0,0 0 0,0 0 0,0 1 0,0-1 0,0 0 0,0 0 0,0 0 0,0 0 0,0 1 0,0-1 0,0 0 0,0 0 0,1 0 0,-1 0 0,0 1 0,0-1 0,0 0 0,0 0 0,0 0 0,0 0 0,0 0 0,1 1 0,-1-1 0,0 0 0,0 0 0,0 0 0,0 0 0,1 0 0,-1 0 0,0 0 0,0 0 0,0 0 0,0 0 0,1 0 0,-1 0 0,0 1 0,1-1 0,7 1 0,-8-1 0,9-1 0,1 0 0,-1 0 0,0 0 0,0-1 0,1-1 0,-1 1 0,-1-2 0,15-6 0,13-4 0,99-29 0,-132 42 0,-1 0 0,1 0 0,-1 0 0,1 1 0,0 0 0,0-1 0,-1 1 0,1 0 0,0 0 0,0 0 0,2 1 0,-4 0 0,1 0 0,-1 0 0,0 0 0,0 0 0,0-1 0,0 2 0,0-1 0,0 0 0,0 0 0,0 0 0,0 0 0,-1 1 0,1-1 0,0 0 0,-1 1 0,1-1 0,-1 0 0,0 1 0,1-1 0,-1 1 0,0-1 0,0 3 0,2 12 0,0 30 0,-2-35 0,0 0 0,1 0 0,0 0 0,0 0 0,4 14 0,-4-25 0,-1 1 0,0-1 0,0 1 0,0-1 0,1 1 0,-1-1 0,0 1 0,0-1 0,1 1 0,-1-1 0,0 1 0,1-1 0,-1 1 0,1-1 0,-1 0 0,0 1 0,1-1 0,-1 0 0,1 1 0,-1-1 0,1 0 0,-1 0 0,1 1 0,-1-1 0,1 0 0,0 0 0,-1 0 0,1 0 0,-1 0 0,1 0 0,-1 0 0,1 0 0,0 0 0,-1 0 0,1 0 0,-1 0 0,1 0 0,-1 0 0,1 0 0,-1-1 0,1 1 0,0-1 0,24-16 0,-20 13 0,113-102 0,-109 98 0,-5 5 0,0-1 0,0 1 0,0 0 0,0 0 0,8-3 0,-11 6 0,0-1 0,0 1 0,0 0 0,0-1 0,0 1 0,0 0 0,-1 0 0,1 0 0,0 0 0,0 0 0,0 0 0,0 0 0,0 0 0,0 1 0,0-1 0,0 0 0,0 0 0,0 1 0,-1-1 0,1 1 0,0-1 0,0 1 0,0-1 0,-1 1 0,1-1 0,0 1 0,0 0 0,-1-1 0,1 1 0,-1 0 0,1-1 0,-1 1 0,1 0 0,-1 0 0,1 0 0,0 1 0,22 58 0,-18-46 0,0 0 0,0-1 0,2 1 0,14 23 0,-21-36 0,1-1 0,-1 1 0,0-1 0,1 0 0,-1 1 0,1-1 0,-1 1 0,0-1 0,1 0 0,-1 1 0,1-1 0,-1 0 0,1 1 0,-1-1 0,1 0 0,-1 0 0,1 1 0,0-1 0,-1 0 0,1 0 0,-1 0 0,1 0 0,0 0 0,-1 0 0,1 0 0,-1 0 0,1 0 0,-1 0 0,2 0 0,-1-1 0,1 0 0,-1 0 0,0 0 0,1 0 0,-1 0 0,0 0 0,0 0 0,0 0 0,0 0 0,0 0 0,1-2 0,21-42 0,-20 40 0,12-35 0,-12 29 0,1 0 0,0 0 0,1 1 0,0-1 0,1 1 0,0 0 0,13-15 0,-15 22 0,1 1 0,0-1 0,0 1 0,0 1 0,1-1 0,-1 1 0,0-1 0,1 1 0,-1 1 0,0-1 0,9 1 0,-5 0 0,24-1 0,63 7 0,10 0 0,-93-6 0,1-1 0,-1 0 0,0-1 0,0-1 0,25-8 0,-32 6 978,-6 0-4392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189 158 6016,'0'0'11559,"-7"11"-11133,-23 32-26,29-42-355,0 1 1,0-1-1,0 1 1,0-1 0,-1 0-1,1 1 1,0-1-1,-1 0 1,1 0-1,-1 0 1,1 0-1,-1 0 1,0 0-1,1 0 1,-1 0 0,0-1-1,0 1 1,1-1-1,-1 1 1,0-1-1,0 0 1,0 0-1,0 0 1,1 0-1,-1 0 1,0 0 0,0 0-1,0 0 1,0-1-1,1 1 1,-1-1-1,0 0 1,0 1-1,1-1 1,-1 0-1,0 0 1,-2-2 0,-4-3 87,1 0 1,0 0 0,0 0 0,1-1 0,-9-11 0,13 15-83,-3-3 34,1 0 0,1 0 1,-1 0-1,1 0 0,0 0 0,0-1 0,1 0 0,0 1 1,0-1-1,1 0 0,-1 0 0,2 0 0,-1 0 0,1 0 1,1-14-1,-1 19-69,0 1 1,1 0 0,-1-1-1,1 1 1,-1 0 0,1 0-1,0-1 1,-1 1 0,1 0-1,0 0 1,0 0 0,0 0-1,0 0 1,0 0 0,0 0 0,0 0-1,0 0 1,0 1 0,0-1-1,1 0 1,-1 1 0,0-1-1,0 1 1,1-1 0,-1 1-1,0-1 1,1 1 0,-1 0-1,1 0 1,-1 0 0,2 0-1,6 0 53,-1 0-1,1 1 0,16 3 0,-12-2-10,11 1 55,7 3 129,1-3 0,0 0 0,43-3 0,-11-5 447,110 7 1,-156-1-592,234 9 1373,-241-11-1300,0 0 0,-1 0 0,21-7 0,-28 8-115,0-1-1,-1 0 0,1 0 0,0 0 0,0 0 1,-1-1-1,1 1 0,-1-1 0,1 1 0,-1-1 1,1 0-1,-1 0 0,0 0 0,0 0 0,0-1 1,0 1-1,-1 0 0,3-5 0,-4-4 237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16687,'0'0'4487,"4"11"-4068,13 42 222,-3 0 0,8 61 1,-18-85-424,9 115 998,-12-127-1042,-2 1 0,0-1-1,-1 0 1,-1 0 0,0 0-1,-8 21 1,9-33-118,0 0-1,0-1 1,-1 1-1,1 0 1,-1-1-1,0 0 1,0 1-1,-1-1 1,0-1-1,1 1 1,-1 0-1,0-1 1,-1 0-1,1 0 1,0 0-1,-1 0 1,0-1-1,0 0 1,0 0 0,0 0-1,0-1 1,-6 2-1,-10 0 93,0 0 0,-1-1 0,1-2 0,-26-2-1,2 1 200,-7 1 795,87 12-1094,-9-7-3861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4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9440,'0'0'2808,"-13"12"-2024,-41 43 10,49-49-640,0-1 0,1 1 0,0 1 0,0-1 0,0 1-1,0-1 1,1 1 0,-2 7 0,4-11-48,0 1 0,0-1-1,1 0 1,-1 0 0,1 0 0,0 1 0,0-1 0,0 0-1,0 0 1,0 1 0,1-1 0,-1 0 0,1 0 0,0 0-1,0 1 1,3 3 0,-2-3 29,1-1 0,-1 0 1,1 1-1,0-1 0,1 0 0,-1 0 0,0-1 0,1 1 0,-1-1 0,1 0 1,7 4-1,-3-3 35,0 0 1,1 0 0,-1-1-1,0 0 1,10 1-1,-9-2-46,-1-1-1,1 0 0,0 0 0,-1-1 0,1-1 0,-1 1 0,0-1 0,0-1 0,1 1 1,-1-1-1,12-7 0,-13 6-33,-1 1 0,-1-1 0,1 0 0,0-1 0,-1 1 0,0-1 0,0 0 0,-1 0 0,1-1 1,-1 1-1,0-1 0,0 0 0,-1 0 0,0-1 0,3-6 0,-5 10-47,-1 0 0,1 0 0,-1 0 0,0 0-1,0 0 1,0 0 0,0 0 0,-1 0 0,1 0 0,-1 0 0,1 0 0,-1 0-1,0 0 1,0 0 0,-1 1 0,1-1 0,0 0 0,-1 1 0,0-1 0,1 1-1,-1-1 1,0 1 0,0 0 0,-1 0 0,1 0 0,-3-2 0,0 0 36,0 1 1,1-1-1,-1 1 1,-1 0 0,1 1-1,0-1 1,-1 1-1,1 0 1,-1 1-1,0-1 1,1 1-1,-12-1 1,-6 3 195,14 0-126,1-1 0,0 0-1,-1 0 1,1-1 0,0 0-1,-9-2 1,17 3-137,0 0 0,0 0 1,-1 0-1,1 0 0,0 0 1,0 0-1,0 0 0,0 0 0,0 0 1,0 0-1,-1 0 0,1 0 1,0 0-1,0 0 0,0 0 0,0 0 1,0 0-1,-1 0 0,1 0 0,0 0 1,0 0-1,0 0 0,0 0 1,0 0-1,0 0 0,-1-1 0,1 1 1,0 0-1,0 0 0,0 0 1,0 0-1,0 0 0,0 0 0,0 0 1,0 0-1,0-1 0,0 1 0,0 0 1,-1 0-1,1 0 0,0 0 1,0 0-1,0 0 0,0-1 0,0 1 1,0 0-1,0 0 0,0 0 1,0 0-1,0 0 0,0-1 0,0 1 1,0 0-1,0 0 0,0 0 0,1 0 1,-1 0-1,0 0 0,0-1 1,0 1-1,0 0 0,0 0 0,0 0 1,0 0-1,11-4-213,-4 1-2852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120 604 6728,'0'0'10318,"-11"3"-9962,9-3-336,-2 0 11,0 1 1,0 0-1,0 0 0,0 0 1,1 0-1,-1 0 1,1 1-1,-1 0 1,1 0-1,-1 0 0,1 0 1,0 0-1,0 0 1,0 1-1,0 0 0,0-1 1,1 1-1,-1 0 1,1 0-1,0 1 0,-3 5 1,-1 4 116,0 0 0,1 1 0,1-1 0,0 1 0,1 0 1,-1 18-1,3-26-66,1 0 1,-1 0 0,2 0-1,-1 0 1,1 0 0,0 0-1,0-1 1,0 1 0,1 0 0,0-1-1,0 1 1,0-1 0,1 0-1,0 1 1,0-1 0,0 0-1,1-1 1,3 6 0,-5-8-35,0-1-1,0 1 1,0 0 0,0-1 0,1 1 0,-1-1 0,0 1-1,1-1 1,-1 0 0,1 0 0,-1 0 0,1-1 0,-1 1-1,1 0 1,0-1 0,-1 0 0,1 0 0,4 0 0,-2 0 8,-1-1 0,1 0 0,-1-1 0,1 1 0,-1-1 0,1 0 1,-1 0-1,0 0 0,7-5 0,1-2 55,0-1-1,-1 0 1,-1-1 0,0 0 0,14-19-1,32-62 522,-29 45-141,-20 34-326,9-10 302,-16 22-243,1 14 37,3 14-155,2 0 0,12 35-1,-15-52-76,1 0-1,1 0 0,-1-1 0,1 1 1,1-1-1,0 0 0,0-1 1,1 1-1,8 7 0,-13-14-19,0 0 1,1 0-1,-1-1 0,0 1 0,1 0 0,-1-1 0,1 0 1,0 0-1,-1 0 0,1 0 0,0 0 0,0 0 1,-1-1-1,1 1 0,0-1 0,0 0 0,0 0 0,0 0 1,0 0-1,-1 0 0,1-1 0,0 1 0,3-2 1,-2 0 3,1 0 0,-1 0 0,0 0 0,0-1 0,0 1 0,-1-1 0,1 0 1,-1 0-1,1-1 0,-1 1 0,0-1 0,0 0 0,3-5 0,5-8 34,0 0 59,0 0 1,15-36 0,-24 48-71,0 1-1,-1 0 1,1-1 0,-1 1-1,0-1 1,-1 0 0,1 1-1,-1-1 1,0 1-1,0-1 1,0 0 0,-1 1-1,1-1 1,-1 1 0,0-1-1,-1 1 1,1-1 0,-4-6-1,-22-14 194,27 24-215,13 4 22,7 0-33,1 0 1,-1-2-1,1 0 1,-1-1-1,1-1 1,-1-1-1,1-1 1,-1-1-1,25-7 0,-24 4 4,-1-1 0,0 0 0,0-1-1,0-2 1,-2 0 0,1 0 0,-1-2-1,-1-1 1,0 0 0,-1-1 0,-1 0-1,0-1 1,-1-1 0,-1-1 0,-1 0-1,0 0 1,18-40 0,58-158 87,-85 210-86,-1 1-1,0-1 1,-1 1-1,1-1 1,0-9-1,-2 15-5,0-1 1,1 0-1,-1 0 0,0 0 0,0 0 0,0 0 0,0 0 1,0 0-1,0 1 0,-1-1 0,1 0 0,0 0 0,0 0 1,-1 0-1,1 0 0,0 1 0,-1-1 0,1 0 0,-1 0 1,1 0-1,-1 1 0,1-1 0,-1 0 0,1 1 1,-1-1-1,0 0 0,0 1 0,1-1 0,-1 1 0,0-1 1,0 1-1,1 0 0,-1-1 0,0 1 0,0 0 0,0-1 1,0 1-1,0 0 0,1 0 0,-1 0 0,-1 0 0,0 0 0,1 0 0,-1 1 0,1-1-1,0 1 1,-1-1 0,1 1 0,0 0 0,0-1-1,-1 1 1,1 0 0,0 0 0,0 0-1,0 0 1,0 0 0,0 0 0,0 0-1,0 0 1,-1 2 0,-15 27 3,13-22-4,-6 13 13,1 0 0,0 0 0,2 1 0,-8 36 0,-8 97 152,8-48 14,-2 7 48,-14 71 183,21-109-51,7-66-136,1-10 85,5-21-53,-3 18-244,7-24 80,2 1-1,11-26 0,-17 44-76,1 1-1,0-1 1,0 1-1,1 1 1,-1-1-1,2 1 1,-1-1-1,1 1 1,0 1-1,0-1 1,11-6-1,10-7 53,-21 14-46,1 0 1,-1 1 0,1 0-1,-1 0 1,1 1-1,11-4 1,-17 6-20,0 0 1,1 1 0,-1-1 0,1 1 0,-1 0-1,0 0 1,1-1 0,-1 1 0,1 0-1,-1 0 1,0 0 0,1 0 0,-1 0-1,1 1 1,-1-1 0,0 0 0,1 1-1,-1-1 1,0 1 0,1-1 0,-1 1-1,0 0 1,0 0 0,1-1 0,-1 1-1,0 0 1,0 0 0,0 0 0,0 0-1,0 0 1,0 0 0,-1 0 0,1 1-1,0-1 1,-1 0 0,1 0 0,0 1-1,-1-1 1,1 0 0,-1 1 0,0-1-1,1 1 1,-1-1 0,0 3 0,6 27-31,-1-3 7,1 0 0,12 32 0,-18-57 26,2-1 0,-1 1 0,0-1 0,0 1 0,1-1 0,0 1 0,-1-1 0,1 0 0,0 1 0,0-1 0,0 0 0,0-1 0,1 1 0,-1 0 0,1 0 0,-1-1 0,1 0 0,4 2 0,-3-1 1,0-1 0,1-1 0,-1 1 0,0-1-1,1 1 1,-1-1 0,1-1 0,-1 1 0,1-1 0,-1 1 0,5-2-1,3-2 11,0-1-1,0 1 0,0-2 0,-1 1 0,0-2 0,0 0 1,14-11-1,-14 9 18,-2 0 1,1 0 0,-1 0-1,-1-2 1,0 1 0,0-1-1,-1 0 1,0 0 0,-1-1-1,-1 0 1,7-18 0,-12 30-32,0-1 0,0 1 0,0 0 1,0 0-1,0-1 0,0 1 1,0 0-1,0-1 0,0 1 0,0 0 1,0-1-1,0 1 0,0 0 0,0 0 1,0-1-1,0 1 0,0 0 0,0-1 1,-1 1-1,1 0 0,0 0 1,0-1-1,0 1 0,0 0 0,-1 0 1,1-1-1,0 1 0,0 0 0,0 0 1,-1 0-1,1-1 0,0 1 0,-1 0 1,1 0-1,0 0 0,0 0 0,-1 0 1,1 0-1,0 0 0,-1-1 1,1 1-1,0 0 0,0 0 0,-1 0 1,1 0-1,0 0 0,-1 0 0,1 1 1,0-1-1,-1 0 0,1 0 0,0 0 1,0 0-1,-1 0 0,1 0 0,0 0 1,-1 1-1,1-1 0,-19 8 57,13-3-52,0 1-1,0-1 1,0 1 0,1 0 0,0 1 0,1-1 0,-1 1-1,1 0 1,0 0 0,1 0 0,-5 15 0,5-17-3,2 1-1,-1-1 1,1 1 0,0 0 0,0 0 0,0 0-1,1-1 1,0 1 0,0 0 0,0 0 0,1 0-1,0 0 1,0 0 0,1-1 0,-1 1 0,5 10-1,-5-16-2,-1 0 0,0 1 0,0-1 0,1 1 1,-1-1-1,0 1 0,1-1 0,-1 0 0,0 1 0,1-1 0,-1 0 0,1 1 0,-1-1 0,1 0 0,-1 0 0,1 1 0,-1-1 0,1 0 0,-1 0 0,1 0 0,-1 0 0,1 1 0,-1-1 0,1 0 0,-1 0 0,1 0 0,-1 0 0,1 0 0,-1 0 0,2-1 0,15-10 29,9-20 23,1-20-2,-23 41-42,1 0 1,0 1-1,0-1 0,1 1 0,13-15 1,-19 24-10,1 0 0,-1 0 0,1 0 0,-1 0 1,0 1-1,1-1 0,-1 0 0,0 0 0,1 0 0,-1 1 1,0-1-1,0 0 0,1 0 0,-1 1 0,0-1 0,0 0 1,1 0-1,-1 1 0,0-1 0,0 0 0,0 1 0,1-1 1,-1 0-1,0 1 0,0-1 0,0 1 0,0-1 0,0 0 1,0 1-1,0-1 0,0 0 0,0 2 0,8 22-25,-4-10 7,-1-5 4,0 0-1,1-1 1,1 0-1,-1 0 1,1 0-1,11 13 1,-14-19 8,0 0 1,1 0-1,-1 0 1,0 0-1,1 0 1,-1-1 0,1 1-1,-1-1 1,1 1-1,0-1 1,0 0-1,0 0 1,0 0-1,-1-1 1,1 1-1,0-1 1,0 1-1,0-1 1,0 0-1,0 0 1,0 0-1,0-1 1,0 1-1,0-1 1,3-1-1,3-1 4,0-1 0,0 0 0,-1 0 0,1-1 0,-1 0-1,13-11 1,42-44 16,-36 33 5,-4 3-4,-1-2 1,0 0-1,-2-1 1,29-54-1,-20 24 30,34-96-1,-49 112-23,-1 0 0,-2 0-1,9-74 1,-20 112-20,0 0 0,0 0 0,0-1 0,0 1 0,-1 0 0,1 0 1,-1 0-1,-1-4 0,2 7-1,0-1 0,0 1 0,-1 0 0,1-1 0,0 1 1,0 0-1,0 0 0,0-1 0,-1 1 0,1 0 0,0 0 0,0 0 1,-1-1-1,1 1 0,0 0 0,0 0 0,-1 0 0,1-1 0,0 1 1,0 0-1,-1 0 0,1 0 0,0 0 0,-1 0 0,1 0 1,0 0-1,-1 0 0,1 0 0,-1 0 0,0 0 0,0 1 1,0-1-1,0 1 0,1-1 0,-1 1 0,0-1 1,0 1-1,0 0 0,0 0 0,1-1 0,-1 1 1,0 0-1,1 0 0,-1 1 0,-11 16-9,0 2-1,2-1 1,0 1-1,1 1 1,2 0-1,0 0 1,-7 36-1,7-15-1,2 0 0,1 1 0,3 43 0,4-32-12,2-1-1,3 0 0,2 0 0,3-1 0,28 76 1,-38-119 39,1 0 0,0-1 1,8 12-1,-11-18-7,1 1 1,0-1-1,0 1 0,0-1 1,0 0-1,0 0 0,0 0 1,0 0-1,1 0 0,-1 0 1,1-1-1,0 1 0,-1-1 1,5 2-1,-6-3-2,1 0-1,-1 0 1,1 0-1,-1 0 1,1 0-1,-1 0 1,1 0-1,-1-1 1,1 1-1,-1-1 1,0 1-1,1-1 1,-1 1-1,0-1 1,1 0-1,-1 1 1,0-1-1,0 0 1,1 0-1,0-1 1,16-22-4809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16983,'0'0'3419,"10"-4"-3002,24-7-50,0 1 0,1 3 0,39-5 0,121-1 1457,-86 2-30,-96 12-1069,-4 1-3962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66 6520,'0'0'6580,"1"-11"-5902,3-32 24,-6 31 814,-2 14 95,-4 8-472,-5 15-314,0 0 0,1 1 1,-13 47-1,17-49-463,-15 45 786,-16 87 1,32-117-591,2 1 1,1-1-1,3 74 0,1-111-509,0 0 1,0 0-1,1 0 0,-1 0 0,1 0 1,-1 0-1,1-1 0,-1 1 0,1 0 0,0 0 1,0-1-1,2 4 0,-2-4-13,-1 0-1,1-1 1,0 1-1,0 0 1,0-1-1,0 1 1,0-1-1,0 1 1,0-1 0,0 1-1,0-1 1,0 0-1,0 0 1,0 1-1,0-1 1,0 0-1,2 0 1,3-1 87,0 0 0,-1 0 0,1-1 0,0 1 0,0-1 0,9-5 1,7-2-98,9-2 58,2 2 0,-1 1 0,1 1 0,0 2 0,1 2 0,-1 1 0,1 1 0,58 6 0,-66-1 113,34-1-1,-59-3-133,1-3 118,-2 3-179,0 0-1,1 0 0,-1 0 1,0 0-1,0-1 0,0 1 0,0 0 1,0 0-1,0 0 0,1 0 1,-1 0-1,0-1 0,0 1 0,0 0 1,0 0-1,0 0 0,0 0 1,0-1-1,0 1 0,0 0 0,0 0 1,0 0-1,0 0 0,0-1 0,0 1 1,0 0-1,0 0 0,0 0 1,0 0-1,0-1 0,0 1 0,0 0 1,0 0-1,0 0 0,0 0 1,0-1-1,0 1 0,-1 0 0,1 0 1,0 0-1,0 0 0,0 0 0,0-1 1,0 1-1,0 0 0,-1 0 1,1 0-1,0 0 0,0 0 0,0 0 1,-17-19-109,10 13-3686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16575,'0'0'3218,"15"-11"-2594,2-1-456,2-3 103,1 1-1,37-19 1,-29 19 64,1 2 1,0 1-1,0 1 1,1 2-1,0 1 1,0 1-1,35-2 1,1 1 1302,-66 7-1454,-15 6-427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14568,'0'0'1322,"13"-12"-930,-2 0-285,4-3 69,0 1 1,1 0 0,0 1 0,19-11 0,-18 15 53,0 1 0,0 1 0,1 0 0,0 1 0,0 1 0,0 1 0,1 0 0,-1 2 0,27-2 0,17 4 1292,91 11 1,-80 1 453,-34-4-4427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3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1 505 11352,'0'0'7191,"11"-11"-6583,167-170 1796,143-95 2864,-296 255-4591,-23 20-534,0-1-1,0 0 0,0 1 0,0-1 0,1 1 1,-1 0-1,0 0 0,1 0 0,-1 0 0,1 0 1,-1 1-1,4-1 0,-6 1-86,1 0-1,0 0 1,-1 0-1,1 0 1,-1 0 0,1 0-1,-1 0 1,1 0 0,0 1-1,-1-1 1,1 0 0,-1 0-1,1 1 1,-1-1 0,1 0-1,-1 1 1,1-1-1,-1 0 1,0 1 0,1-1-1,0 1 1,-1 1-7,1-1 0,0 0-1,-1 0 1,0 1 0,1-1 0,-1 0 0,0 1 0,0-1-1,1 0 1,-1 1 0,0-1 0,0 1 0,-1 0-1,-24 198 942,3-34-477,20-102-513,2-64 0,0 0 0,0 0 0,0 0 0,0 1 0,0-1 0,0 0 0,0 0 0,0 0 0,0 0 0,0 1 0,0-1 0,0 0 0,0 0 0,0 0 0,0 0 0,1 0 0,-1 1 0,0-1 0,0 0 0,0 0 0,0 0 0,0 0 0,1 0 0,-1 0 0,0 0 0,0 1 0,0-1 0,0 0 0,0 0 0,1 0 0,-1 0 0,0 0 0,0 0 0,0 0 0,1 0 0,-1 0 0,0 0 0,0 0 0,0 0 0,0 0 0,1 0 0,-1 0 0,0 0 0,0 0 0,0 0 0,0 0 0,1-1 0,-1 1 0,0 0 0,0 0 0,0 0 0,0 0 0,0 0 0,1 0 0,-1 0 0,0-1 0,0 1 0,0 0 0,0 0 0,0 0 0,0 0 0,0 0 0,1-1 0,-1 1 0,0 0 0,0 0 0,14-14 0,-12 12 0,165-173 0,-131 138 0,-6 7 0,1 0 0,1 2 0,48-32 0,-79 59 0,-1 1 0,1-1 0,0 1 0,0-1 0,-1 1 0,1-1 0,0 1 0,0 0 0,0 0 0,0-1 0,-1 1 0,1 0 0,0 0 0,0 0 0,0 0 0,0 0 0,0 0 0,0 0 0,0 0 0,-1 0 0,1 0 0,0 0 0,0 1 0,0-1 0,0 0 0,0 1 0,0 0 0,1 0 0,-1 0 0,0 0 0,0 1 0,0-1 0,0 1 0,0-1 0,0 1 0,-1-1 0,1 1 0,0-1 0,-1 1 0,1 0 0,-1 1 0,2 7 0,-1 0 0,0 0 0,0 16 0,-4 12 0,-1-1 0,-13 54 0,17-90 0,-1 1 0,1 0 0,-1 0 0,1-1 0,0 1 0,-1 0 0,1 0 0,0 0 0,0-1 0,0 1 0,0 0 0,1 0 0,-1 0 0,0-1 0,1 1 0,0 0 0,-1 0 0,1-1 0,0 1 0,0 0 0,0-1 0,0 1 0,0-1 0,1 3 0,1-3 0,-1 0 0,1 0 0,-1 0 0,1 0 0,-1 0 0,1-1 0,0 1 0,-1-1 0,1 0 0,0 0 0,-1 1 0,1-2 0,0 1 0,-1 0 0,6-2 0,14-1 0,69-13 0,-79 12 0,-1 1 0,1-1 0,-1-1 0,0 0 0,17-11 0,-16 8 0,0-1 0,-1 0 0,0 0 0,-1-1 0,0-1 0,17-22 0,-23 27 0,0-1 0,-1 1 0,1-1 0,-1 0 0,-1 0 0,1 0 0,-1 0 0,0-1 0,-1 1 0,0-1 0,0 1 0,0-1 0,-1 1 0,-1-15 0,1 21 0,0-1 0,0 1 0,0-1 0,-1 1 0,1-1 0,0 1 0,-1-1 0,1 1 0,0 0 0,-1-1 0,0 1 0,1 0 0,-1-1 0,0 1 0,0 0 0,1 0 0,-1 0 0,0 0 0,0 0 0,0 0 0,-1 0 0,1 0 0,0 0 0,0 0 0,0 0 0,-1 1 0,1-1 0,0 1 0,-1-1 0,1 1 0,0-1 0,-1 1 0,1 0 0,-1-1 0,1 1 0,-1 0 0,1 0 0,-1 0 0,1 0 0,0 1 0,-3-1 0,-1 2 0,0-1 0,1 1 0,-1 0 0,1 0 0,0 0 0,0 1 0,0 0 0,0-1 0,0 1 0,0 1 0,-5 5 0,5-4 0,0 0 0,0 1 0,0-1 0,1 1 0,-1 0 0,2 0 0,-1 0 0,0 0 0,1 0 0,0 1 0,1-1 0,-2 8 0,3-9 0,0 0 0,0 0 0,1 0 0,-1 0 0,1 0 0,0 0 0,0 0 0,0 0 0,1 0 0,0 0 0,0-1 0,0 1 0,1-1 0,-1 1 0,1-1 0,6 7 0,-1-3 0,-1 0 0,1 0 0,1-1 0,-1 0 0,1-1 0,0 0 0,1-1 0,-1 1 0,1-2 0,17 7 0,-10-7 0,-1 0 0,1-1 0,0 0 0,0-1 0,0-1 0,19-2 0,18-4 0,-1-3 0,-1-2 0,66-21 0,-110 29 0,32-11-3935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10040,'0'0'4058,"15"-3"-3476,12-1-81,0 1 0,1 1 0,0 1 0,52 6 0,-66-3-214,28 7 708,-40-8-917,1 0-1,-1 0 1,0 0 0,0 0-1,0 0 1,0 0-1,-1 0 1,1 1-1,0-1 1,-1 1 0,1 0-1,0-1 1,-1 1-1,0 0 1,1 0-1,0 2 1,4 13 341,0 1-1,-2 0 1,0 0-1,-1 0 1,0 1-1,-2-1 1,0 1-1,-3 23 1,2-35-290,-1-2 67,1 0 0,0 0 0,0 0 0,0 0 0,2 5 0,-2-9-166,0 0 1,1-1-1,-1 1 1,0 0-1,0-1 1,1 1-1,-1 0 0,0-1 1,1 1-1,-1 0 1,1-1-1,-1 1 1,1-1-1,-1 1 1,1-1-1,-1 1 0,1-1 1,0 0-1,-1 1 1,1-1-1,0 0 1,-1 1-1,1-1 1,0 0-1,-1 0 0,1 1 1,0-1-1,-1 0 1,1 0-1,0 0 1,0 0-1,-1 0 1,1 0-1,0 0 0,0 0 1,-1 0-1,1-1 1,0 1-1,-1 0 1,1 0-1,0-1 1,30-14 211,-20 8-2819,-10 7 1842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16184,'0'0'2609,"-10"9"-2168,-193 171 1364,69-50 162,111-105-1471,17-18-270,1 0 0,-2 0 0,1-1 0,-8 6 1,3-3 193,11-9-375,-1 1 0,0 0 0,0 0-1,0 0 1,0-1 0,0 1 0,0 0 0,0-1 0,0 1 0,0-1 0,-1 1 0,1-1 0,0 1-1,0-1 1,0 0 0,0 0 0,-1 0 0,-1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13768,'0'0'1129,"-17"8"-524,15-7-592,-19 9 210,0 2 1,0 0 0,1 1-1,-30 26 1,32-23-9,1 1-1,1 1 1,0 1 0,1 0-1,1 1 1,-20 39 0,28-46-100,0 1 0,1 0 0,1-1 0,0 1 0,1 1 1,1-1-1,0 0 0,1 1 0,0-1 0,2 1 0,-1-1 1,6 27-1,-2-22 53,1 0 1,1 0 0,0-1 0,2 0-1,0 0 1,1-1 0,0 0 0,2 0-1,0-1 1,15 17 0,-22-29-74,0 0 0,0-1 0,0 1 0,1-1 0,-1 0 0,1 0 0,0 0-1,0-1 1,6 3 0,-8-4-231,-1 0-1,1 0 0,0-1 0,0 1 0,0-1 0,0 0 1,0 1-1,-1-1 0,1-1 0,0 1 0,0 0 0,0-1 1,0 1-1,0-1 0,-1 0 0,1 0 0,4-2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13168,'0'0'577,"14"8"31,62 31 186,-22-13 77,0 2 0,80 58 1,-126-80-728,-1 1 0,0 0 0,-1 0-1,1 0 1,-1 1 0,-1 0 0,0 0 0,0 1 0,0-1 0,-1 1 0,0 0 0,-1 0 0,0 0 0,0 1 0,1 11 0,-3-6 74,0 0 1,0 0-1,-2-1 1,0 1 0,-1 0-1,0 0 1,-1-1 0,-1 1-1,-7 17 1,3-9 128,-2-1 0,-1 0-1,0 0 1,-2-1 0,0-1 0,-2 0-1,0-1 1,-1 0 0,-1-1 0,-32 26 0,18-25 520,19-13-2896,9-4 759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1043 11352,'0'0'4872,"10"-8"-3879,-4 3-842,7-5 129,1 0 1,-2-2-1,0 0 1,15-18-1,3-14 150,-1-1 1,22-51-1,9-14 38,-41 78-324,130-238 1086,-128 227-914,-3 0 0,-2-2 0,-1 0-1,11-67 1,-25 110-300,3-37 401,-4 37-391,0 1 0,0 0 0,0-1 0,0 1 1,0 0-1,-1-1 0,1 1 0,0 0 0,-1-1 0,1 1 0,-1 0 1,1 0-1,-1-1 0,0 1 0,1 0 0,-1 0 0,0 0 0,0 0 1,0 0-1,0 0 0,-2-2 0,2 3-20,0 0 0,0-1 0,1 1 1,-1 0-1,0 0 0,0 0 0,0 0 0,0 0 1,0 0-1,0 0 0,0 0 0,1 1 0,-1-1 0,0 0 1,0 0-1,0 1 0,0-1 0,1 1 0,-1-1 0,0 0 1,0 1-1,1-1 0,-1 1 0,0 0 0,1-1 0,-1 1 1,0 1-1,-20 23-689,15-17 342,-11 15-191,1 1-1,1 1 0,1 1 0,1 0 1,1 0-1,-12 44 0,13-30 234,1 1 0,3 1-1,-5 81 1,11-97 278,1 0 0,8 47 0,-7-64 30,1-1 1,0 0-1,0 1 1,1-1-1,0 0 0,1 0 1,0 0-1,0-1 1,0 1-1,1-1 1,0 0-1,7 7 1,-9-11 1,1 0 1,-1 0 0,1-1-1,-1 0 1,1 1-1,0-1 1,0 0-1,0-1 1,0 1 0,0-1-1,0 0 1,0 0-1,0 0 1,6 0 0,-3-1 5,0 0 0,0 0 0,0-1 0,1 0 0,-1 0 0,0-1 0,12-4 0,4-5 40,-1 0 0,1-1 0,34-26 0,-47 31-33,16-11 118,0-1 0,-1-2 0,0 0 0,-2-1 0,-1-2 0,23-30 0,-45 54-136,0 0 1,0 0 0,1 0 0,-1-1 0,0 1-1,0 0 1,0 0 0,1 0 0,-1 0 0,0-1-1,0 1 1,0 0 0,0 0 0,0 0-1,1-1 1,-1 1 0,0 0 0,0 0 0,0-1-1,0 1 1,0 0 0,0 0 0,0-1-1,0 1 1,0 0 0,0 0 0,0-1 0,0 1-1,0 0 1,0 0 0,0-1 0,0 1-1,0 0 1,0 0 0,0 0 0,0-1 0,-1 1-1,1 0 1,0 0 0,0-1 0,-12 3 128,-15 12-31,16-8-72,1 1-1,0 0 1,0 0-1,0 1 1,1 1 0,1 0-1,0 0 1,-14 18 0,20-22-23,-1-1 1,0 0 0,1 1 0,0 0 0,0-1 0,1 1 0,-1 0 0,1 0 0,0 0 0,0 0-1,1 0 1,-1 0 0,1 0 0,0 0 0,1 0 0,-1 0 0,1 0 0,0 0 0,0 0 0,1 0-1,-1 0 1,1-1 0,0 1 0,4 6 0,-4-7 1,1 0-1,-1-1 1,1 1-1,0-1 1,0 1-1,1-1 1,-1 0-1,1 0 1,-1 0-1,1-1 1,0 1-1,0-1 1,0 0-1,1 0 1,-1 0-1,0-1 1,1 1-1,-1-1 1,6 0-1,-7 0 1,0-1-1,1 0 1,-1 0-1,1-1 1,-1 1-1,1-1 1,-1 1-1,0-1 1,0 0-1,1-1 1,-1 1-1,0 0 0,0-1 1,0 0-1,0 0 1,0 0-1,-1 0 1,1 0-1,-1 0 1,1-1-1,-1 1 1,0-1-1,0 0 1,0 1-1,0-1 1,2-4-1,-1 0 6,0 1-1,-1-1 1,0 0-1,0 0 1,-1 1-1,0-1 0,0 0 1,0-1-1,-1 1 1,0 0-1,0 0 1,-1 0-1,0 0 0,0 0 1,-3-9-1,3 12-3,-1 0 0,1 0 0,0 1 0,-1-1 0,0 0 0,0 1 0,0 0 0,0-1 0,-1 1 0,1 0 0,-1 0 0,0 0 0,0 0 0,0 1 0,0-1 0,0 1 0,0 0 0,-1 0 0,1 0 0,-1 0 0,0 1 0,1-1 0,-1 1 0,0 0 0,0 0 0,0 0 0,0 1 0,-6-1 0,1-3 29,8 2-23,6 4-4,4 3-4,0-1-1,0 0 0,0-1 1,1 0-1,-1 0 0,1-1 1,0 0-1,17 0 0,80-3 75,-87 1-38,0-2 0,-1-1-1,40-9 1,-59 12-52,1 0-1,0-1 1,-1 1 0,1 0-1,0 0 1,-1 0 0,1-1 0,-1 1-1,1 0 1,-1-1 0,1 1-1,-1 0 1,1-1 0,-1 1-1,1-1 1,-1 1 0,1-1-1,-1 1 1,1-1 0,-1 1-1,0-1 1,1 1 0,-1-1 0,0 0-1,0 0 18,0 1 0,0-1 0,0 1 0,0-1 1,-1 0-1,1 1 0,0-1 0,0 1 0,-1-1 0,1 1 0,-1-1 0,1 1 0,0 0 0,-1-1 0,1 1 0,-1-1 0,1 1 0,-1 0 0,0-1 0,-25-11-3386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12056,'0'0'1024,"104"-22"-744,-19 2-72,12-4 0,16 4 0,-7 2 8,1-1 16,-4 1 8,-14 6-24,-7 2 8,-13 2-48,-15 2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81 4216,'0'0'7172,"-8"12"-6632,-7 12-202,2 1 0,1 1 0,0 0 0,2 0 0,2 1 0,0 1 0,-4 30 0,10-46-139,-2 35 501,4-43-603,0-1 1,0 1-1,0 0 1,1-1 0,-1 1-1,1 0 1,0-1-1,2 8 1,-2-11-80,-1 1 1,0-1-1,1 1 1,-1-1-1,1 0 0,-1 1 1,1-1-1,-1 1 1,1-1-1,0 0 0,-1 1 1,1-1-1,-1 0 1,1 0-1,0 1 1,-1-1-1,1 0 0,0 0 1,-1 0-1,1 0 1,0 0-1,-1 0 0,1 0 1,0 0-1,-1 0 1,1 0-1,0 0 1,-1-1-1,1 1 0,-1 0 1,1 0-1,0 0 1,-1-1-1,1 1 0,0-1 1,24-15 266,-23 14-257,29-25 248,-2 0 0,45-57 0,-15 17 36,-14 17 166,39-56 0,-82 105-110,-4 6-138,-7 19-64,-13 38-125,19-50-33,0 1 0,1-1 1,1 1-1,0 0 0,1-1 0,0 1 1,3 19-1,-2-24-2,1 0 1,0-1-1,1 1 1,0-1 0,0 0-1,0 1 1,1-2-1,0 1 1,0 0-1,1-1 1,0 1-1,0-1 1,9 7-1,-10-9 11,0 0-1,0 0 1,1 0-1,0-1 1,0 0-1,0 0 0,0-1 1,0 1-1,11 3 1,-12-6-5,1 1 0,-1-1 0,0 0 0,0 0 0,0 0 0,0-1 0,0 0 0,0 1 0,0-1 0,0 0 0,0-1 0,0 1 1,-1-1-1,1 0 0,4-3 0,7-4 24,-1-1 1,0 0 0,-1-1 0,0-1-1,0 0 1,14-19 0,57-91 213,-34 48-93,-29 41-95,-12 19-6,0 0 0,1 0-1,12-11 1,-23 25-54,1 0 0,0 0 1,0 0-1,0 0 0,0 0 0,0 1 1,0-1-1,0 0 0,0 0 0,0 0 0,0 0 1,0 1-1,1-1 0,-1 0 0,0 0 1,0 0-1,0 0 0,0 0 0,0 1 0,0-1 1,0 0-1,0 0 0,0 0 0,0 0 1,0 0-1,1 0 0,-1 0 0,0 1 0,0-1 1,0 0-1,0 0 0,0 0 0,1 0 1,-1 0-1,0 0 0,0 0 0,0 0 0,0 0 1,0 0-1,1 0 0,-1 0 0,0 0 1,0 0-1,0 0 0,0 0 0,0 0 0,1 0 1,-1 0-1,0 0 0,0 0 0,0 0 1,0 0-1,0 0 0,1 0 0,-1 0 0,0 0 1,0-1-1,0 1 0,0 0 0,0 0 1,0 0-1,1 0 0,-4 18 12,3-14-1,-43 230 39,36-206-41,-5 25 67,-36 93-1,48-145-70,0 0 0,0 0-1,-1 0 1,1-1 0,-1 1-1,1 0 1,-1 0 0,1 0-1,-1-1 1,1 1 0,-1 0 0,0 0-1,1-1 1,-1 1 0,0-1-1,0 1 1,0-1 0,1 1-1,-3 0 1,3-1 0,-1 0-1,0 0 1,1 0 0,-1 0-1,0 0 1,1 0 0,-1-1-1,1 1 1,-1 0 0,0 0 0,1-1-1,-1 1 1,1 0 0,-1-1-1,1 1 1,-1 0 0,1-1-1,-1 1 1,1-1 0,0 1-1,-1-1 1,0 0 0,-1-2 14,0 0 1,0-1-1,0 1 1,1-1-1,-1 1 1,1-1 0,0 0-1,-1-5 1,-4-21 75,4 19-56,-1-1-1,1 0 1,1 1 0,0-1 0,1 0 0,0 0 0,4-20 0,-4 31-36,0 1 1,0-1 0,0 1-1,1-1 1,-1 1 0,0-1 0,1 1-1,-1-1 1,0 1 0,1-1-1,-1 1 1,0-1 0,1 1-1,-1-1 1,1 1 0,-1 0 0,1-1-1,-1 1 1,1 0 0,-1-1-1,1 1 1,0 0 0,-1 0-1,1 0 1,-1 0 0,1-1 0,-1 1-1,1 0 1,0 0 0,-1 0-1,1 0 1,0 0 0,-1 0-1,1 0 1,-1 1 0,1-1-1,0 0 1,24 10 61,-20-7-64,13 5-4,1-1 0,0 0 0,0-1-1,1-1 1,-1-1 0,1-1 0,0-1 0,0 0-1,0-2 1,36-3 0,-48 1-4,-1 0-1,1 0 1,-1-1 0,0 0-1,0 0 1,0-1 0,0 0-1,0-1 1,-1 1 0,0-1-1,0 0 1,8-9 0,-5 4 19,0 0 0,-1-1 0,0 0 1,-1 0-1,0 0 0,8-21 1,-14 30-9,0 1 1,0-1 0,-1 0-1,1 0 1,-1 0 0,1 0-1,-1 0 1,0 0 0,1 0 0,-1 0-1,0 0 1,0 0 0,-1 0-1,1 0 1,0 0 0,-1 1-1,0-5 1,0 5-2,0 0 0,0 0 0,0 0 0,1 0 0,-1 0 0,0 0 0,0 0 1,-1 0-1,1 1 0,0-1 0,0 0 0,0 1 0,0-1 0,-1 1 0,1-1 0,0 1 0,0 0 0,-1-1 0,1 1 0,-2 0 0,-2 0 3,-1 0-1,1 0 0,-1 0 0,1 1 0,0 0 0,-1 0 0,1 1 1,0-1-1,0 1 0,-10 5 0,7-2-1,1-1 0,1 1 0,-1 1 0,0-1 0,1 1 0,0 1 0,1-1 0,-1 1 0,1 0 0,1 0 0,-1 0 0,-4 12 0,7-15-3,0-1 0,1 1 0,0 0 0,0 0 0,0 1 0,0-1 0,1 0 0,-1 0 0,1 0 0,0 1 0,0-1 0,1 0 0,-1 0 0,1 0 0,0 0 0,0 0 0,0 0 0,1 0 0,-1 0 0,1 0 0,0 0 0,0-1 0,0 1 0,1-1 0,-1 1 0,6 4 0,1 0 20,1 1 0,0-1 1,0-1-1,1 0 0,0 0 1,0-1-1,1-1 0,-1 0 1,1 0-1,1-1 0,-1-1 1,0 0-1,1-1 1,0 0-1,22 0 0,-19-2 15,0-1 0,0 0-1,0-1 1,-1-1 0,1-1 0,-1 0-1,1-1 1,-1-1 0,-1 0-1,1-1 1,-1 0 0,15-12 0,-6 2-3085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7024,'0'0'4440,"8"-10"-3758,-1 0-533,9-10 278,26-27 0,-9 13-3,-2 0 1,-2-2-1,49-79 0,-44 55-76,32-52 519,-59 96-582,-7 15-275,0 1 0,0-1 0,0 1 0,0 0 0,0-1 0,-1 1 0,1 0 1,0-1-1,0 1 0,0 0 0,0-1 0,0 1 0,0 0 0,-1-1 0,1 1 0,0 0 1,0-1-1,0 1 0,-1 0 0,1-1 0,0 1 0,-1 0 0,1 0 0,0 0 0,-1-1 0,0 1 5,0 0 0,-1-1 0,1 1 0,0 0 0,0 0-1,-1 0 1,1 0 0,0 0 0,0 1 0,-1-1-1,1 0 1,0 0 0,0 1 0,0-1 0,-1 1-1,1-1 1,0 1 0,0 0 0,0-1 0,-1 2-1,-5 4 28,0 0-1,0 0 1,1 0-1,0 1 1,0-1-1,1 2 1,-1-1-1,2 0 1,-1 1-1,1 0 1,0 0-1,1 1 1,0-1-1,0 0 1,-2 12-1,5-16-19,-1 0 0,0 0 0,1 0 0,0 0 0,0 0 0,0 0-1,0 1 1,1-1 0,0 0 0,-1 0 0,2 0 0,-1 0-1,0-1 1,1 1 0,0 0 0,-1 0 0,6 6 0,-5-8 0,1 1 1,-1-1-1,1 0 1,-1 0-1,1 0 1,0 0-1,0 0 1,0 0-1,0-1 1,0 1-1,0-1 1,1 0-1,-1 0 1,0 0-1,1-1 0,-1 1 1,1-1-1,-1 0 1,0 0-1,1 0 1,4-1-1,3 0 29,0-1 0,0-1 0,0 0-1,0-1 1,-1 0 0,0 0 0,11-7-1,69-48 309,-21 13-76,-50 35-201,16-10 235,46-20 0,-80 41-302,0-1-1,0 1 0,0 0 0,-1-1 1,1 1-1,0 0 0,0 0 0,0-1 1,0 1-1,0 0 0,0 0 0,0 0 1,-1 0-1,1 0 0,0 0 0,0 1 0,0-1 1,0 0-1,1 1 0,-1-1-1,-1 1 0,1-1-1,-1 1 1,1-1 0,-1 1 0,0-1-1,1 1 1,-1 0 0,0-1 0,1 1 0,-1-1-1,0 1 1,0 0 0,1-1 0,-1 1-1,0 0 1,0 0 0,0-1 0,0 2-1,-1 5 56,1 0 1,-1 0-1,-1 0 0,-2 8 0,1-3-26,-11 36 195,10-35-98,-1 0 0,2 0-1,0 0 1,-2 24 0,18-53 302,-1-3-332,4-4 23,0 1 0,25-27 1,-37 44-103,1 0 0,1 0 0,-1 1 1,0 0-1,1 0 0,0 0 1,0 0-1,0 1 0,1 0 0,-1 1 1,1-1-1,0 1 0,-1 0 1,11-1-1,-14 3-17,-1 1-1,1-1 1,-1 0-1,1 1 1,-1-1-1,1 1 1,-1 0 0,0 0-1,1 0 1,-1 0-1,0 0 1,3 3-1,27 21 74,-15-12-64,2 3 23,0 1-1,28 33 1,-30-31-54,-6-8-40,-8-9 8,-1-1 0,0 1 1,0 0-1,0 1 0,0-1 1,-1 0-1,3 4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0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11856,'0'0'880,"58"10"-1208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7528,'0'0'1569,"10"-11"-1002,118-144 859,-100 120-1163,181-190 1405,-52 61-536,-132 134-676,41-68 0,-29 39 421,-76 108-218,11-17-565,14-14-44,-124 174 296,123-167-309,2 0-1,0 0 1,2 1-1,1 1 0,1 0 1,-8 36-1,15-53-1,1 0-1,0 1 1,0-1-1,1 0 1,1 20 0,0-28-26,-1 0 0,0-1 1,1 1-1,-1 0 0,1-1 1,-1 1-1,1-1 1,0 1-1,0-1 0,0 1 1,0-1-1,0 1 0,0-1 1,0 0-1,0 0 0,1 0 1,2 3-1,-2-4 1,0 1 0,0-1-1,0 1 1,0-1 0,0 1-1,0-1 1,0 0 0,0 0-1,0 0 1,0 0 0,0 0-1,0-1 1,0 1 0,0-1-1,0 1 1,0-1 0,0 0-1,4-1 1,7-5 44,1 0 0,-1-1 0,0 0 0,22-19 0,44-48 188,-52 48-157,34-32 126,-3-3-1,-2-2 0,71-110 1,-15-17 121,-84 137-99,34-93 0,-59 140-195,-1 2 11,-1 1 1,1 0-1,-1 0 1,0-1-1,0-7 1,-21 33 239,-13 27-156,2 2 0,-28 62 0,-41 115 129,84-189-203,-11 26 42,-11 23 228,4 1-1,-22 92 1,54-171-290,-5 18 305,9-23-120,7-14-23,22-40 58,2 3 1,2 1-1,70-71 0,-101 112-220,-3 4-25,0-1 0,0 1 0,0 0 0,-1 0 0,1 0 0,0 0 0,0 0 0,0 0 0,1 0 0,-1 1 0,0-1 0,0 0 0,0 0 0,1 1-1,-1-1 1,0 1 0,1-1 0,-1 1 0,0 0 0,3-1 0,-3 17 85,-1 6-67,2 68 29,-1-81-58,1 1 0,0 0 1,0-1-1,1 1 0,0-1 1,8 18-1,-10-25-2,1 1 0,-1-1 0,1 0 1,0 0-1,0 0 0,0 0 0,0 0 0,0 0 0,0-1 1,0 1-1,0-1 0,1 1 0,-1-1 0,1 0 0,-1 0 1,1 0-1,-1 0 0,1 0 0,0-1 0,-1 1 0,1-1 1,0 0-1,-1 0 0,1 0 0,0 0 0,0 0 0,-1 0 1,1-1-1,0 1 0,4-3 0,-1 1 4,1 0 0,-1 0 0,0-1 0,0 0 0,0-1 0,0 1 0,-1-1 0,1 0 0,-1 0 0,0-1 0,7-7 0,-1-3 14,0 0 0,16-28 0,-25 39-9,0 0 1,0 0-1,0 0 0,0-1 1,-1 1-1,0 0 0,0-1 1,0 1-1,0-1 0,-1 1 0,0-1 1,1 1-1,-2-1 0,1 1 1,0-1-1,-1 1 0,-2-6 1,3 9-7,0 0 1,0 0-1,-1 1 1,1-1-1,-1 0 1,1 0-1,-1 1 1,1-1-1,-1 0 1,1 1-1,-1-1 1,1 0-1,-1 1 1,0-1 0,1 1-1,-1-1 1,0 1-1,0 0 1,1-1-1,-1 1 1,0 0-1,0-1 1,0 1-1,1 0 1,-3 0-1,2 0 3,-1 0 0,1 0 0,-1 0 0,0 1 0,1-1 0,-1 1 0,1-1 0,-1 1-1,1 0 1,-1-1 0,1 1 0,-3 2 0,1-1 3,-1 1 0,1 0 0,0 0 0,0 0 0,0 1 0,0-1 0,1 1 0,-1-1 0,-2 8 1,4-7-8,-1 0 0,2 1 0,-1-1 0,0 1 0,1 0 0,0-1 0,0 1 0,0-1 0,1 1 0,-1-1 0,1 1 0,0-1 0,1 1 0,-1-1 0,1 0 0,0 0 0,0 0 0,0 0 0,0 0 0,1 0 0,-1 0 0,5 3 0,1 3-2,1-1 1,0 0 0,1 0 0,0-1-1,0-1 1,21 13 0,6-1 1,44 16 0,-62-27-3,0-2 1,1 0 0,0-2-1,26 4 1,-40-8 21,-1 0 1,0 0-1,1-1 0,-1 1 0,1-1 1,-1 0-1,6-2 0,16-9-4138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4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182 566 9536,'0'0'9846,"-13"4"-9318,0 1-336,0 0 1,0 1-1,1 1 0,-1-1 1,1 2-1,1 0 1,0 0-1,0 1 0,1 1 1,-16 17-1,23-23-77,0 0 1,1 0-1,-1-1 0,1 1 1,0 1-1,0-1 1,1 0-1,-1 0 0,1 1 1,0-1-1,0 7 0,1-8-40,0 0-1,0 0 1,1 0-1,-1-1 1,1 1-1,0 0 1,0 0-1,0 0 1,0-1-1,0 1 1,1 0-1,-1-1 1,1 1-1,-1-1 1,1 0-1,0 1 1,0-1-1,4 3 1,-1-1 58,0 0 0,0 0 0,1 0 0,0-1 0,-1 0 0,1 0 0,1 0 0,-1-1 0,0 0 0,1 0 0,6 1 0,-10-3-50,1 1 0,-1-1 0,1 0 0,-1 1-1,1-2 1,-1 1 0,1 0 0,-1-1 0,1 1-1,-1-1 1,1 0 0,-1 0 0,0-1 0,1 1 0,-1 0-1,0-1 1,0 0 0,0 0 0,0 0 0,-1 0 0,1-1-1,4-4 1,-3 1 37,1 0 1,-2 0-1,1 0 0,-1-1 0,0 1 1,0-1-1,0 0 0,-1 0 0,2-13 1,-3 17-64,-1-1 0,0 0 0,1 0 0,-1 0 0,0 0 0,-1 0 0,1 0 0,-1 0 0,0 1 0,0-1 0,0 0 0,0 0 0,-1 1 0,1-1 0,-1 1 0,0-1 0,0 1 0,-1 0 0,-3-5 0,2 5 16,0 0 0,0 0 0,-1 1 0,1-1 0,-1 1 0,1 1 0,-1-1 0,0 0-1,-6 0 1,-4-3 218,38 1-100,-1-1 0,24-9 0,-29 7-174,-1 0 0,0-1 0,0-1 0,-1-1 0,-1 0 0,1 0 0,-2-2 1,1 0-1,-2 0 0,0-1 0,0-1 0,-1 0 0,-1 0 0,10-18 0,94-184 161,-46 79-116,-62 127-62,-5 6 0,1 1 0,0-1 0,0 1 0,0 0 0,0 0 0,0 0 0,1 0 0,4-4 0,-8 23 0,-260 1081 0,246-1044 0,-2 0 0,-3-2 0,-35 68 0,55-118 0,-1 0 0,1-1 0,0 1 0,-1 0 0,1-1 0,0 1 0,-1 0 0,1-1 0,-1 1 0,1-1 0,-1 1 0,1-1 0,-1 1 0,1-1 0,-1 1 0,0-1 0,1 1 0,-1-1 0,0 0 0,1 1 0,-2-1 0,2 0 0,-1 0 0,1 0 0,0-1 0,-1 1 0,1 0 0,-1-1 0,1 1 0,0 0 0,-1-1 0,1 1 0,0 0 0,0-1 0,-1 1 0,1-1 0,0 1 0,0-1 0,-1 1 0,1 0 0,0-1 0,0 1 0,0-1 0,0 0 0,-4-34 0,5 8 0,0 1 0,2-1 0,2 1 0,0-1 0,1 2 0,15-39 0,-15 49 0,1 0 0,0 0 0,1 1 0,1 0 0,0 0 0,1 1 0,0 0 0,1 0 0,0 1 0,1 1 0,24-18 0,-23 21 0,1 1 0,-1 0 0,1 1 0,0 1 0,0 0 0,1 1 0,29-4 0,4 3 0,54 1 0,-45 3 0,14-2-3935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11952,'0'0'1224,"84"-37"-840,23 7-176,18-2 0,18 12-128,-12-3 0,-4 1-16,-18 8 8,-24 4-112,-47 10 16,-2 6-72,-2-6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6520,'0'0'3665,"11"-5"-3108,2 0-427,38-17 882,62-35 1,-85 39-528,-1-1 0,-1-1-1,0-1 1,43-48 0,-67 68-435,-1-1 1,1-1-1,-1 1 1,1 0-1,-1 0 1,0 0-1,0-1 0,0 1 1,0-1-1,0 1 1,-1 0-1,1-1 1,-1 1-1,1-1 1,-1 0-1,0-3 1,-1 4-27,1 0 1,-1 1 0,1-1 0,-1 1 0,0-1 0,0 1 0,1-1 0,-1 1 0,0-1-1,0 1 1,0 0 0,-1 0 0,1-1 0,0 1 0,0 0 0,-1 0 0,1 0 0,0 0-1,-1 1 1,1-1 0,-1 0 0,1 1 0,-1-1 0,0 0 0,1 1 0,-1 0 0,-2-1-1,-4 0 25,0 0 0,0 1-1,-1 0 1,1 0 0,0 1-1,0 0 1,0 0 0,0 1-1,0 0 1,0 0 0,0 1-1,0 0 1,-7 5-1,0 0 18,-1 1-1,1 0 0,1 1 0,0 1 0,-14 13 0,22-18-31,0 1-1,0-1 0,0 1 1,1 0-1,0 1 0,1-1 1,-1 1-1,1 0 0,1 0 1,0 0-1,-3 10 0,5-14-15,0 0 0,1 0 0,-1 0 0,1 0 0,0 1 0,1-1 0,-1 0 0,0 0 0,1 0 0,0 0 0,0 0 0,0 0 0,1 0 0,-1 0 0,1-1 0,0 1 0,0-1-1,0 1 1,1-1 0,-1 1 0,1-1 0,0 0 0,0 0 0,0-1 0,6 6 0,-2-4 6,-1-1-1,0 0 1,1 0-1,0 0 1,-1 0 0,1-1-1,0-1 1,0 1-1,0-1 1,1 0-1,10 0 1,0-1 21,0-1 1,0 0-1,25-6 0,1-4 32,-1-3 0,0-1 0,-1-2 0,73-41 0,8-2 76,22-12 108,-100 46-164,47-28 322,-266 153-141,149-83-255,1 1-1,1 1 1,0 1-1,2 1 1,0 1-1,-34 45 1,54-64-21,0-1-1,0 1 1,0-1 0,0 1 0,0-1 0,0 1-1,0-1 1,0 1 0,1 0 0,-1 0 0,1-1 0,0 1-1,-1 0 1,1 0 0,0-1 0,0 1 0,0 0-1,0 0 1,0 0 0,0-1 0,1 1 0,-1 0 0,0 0-1,1-1 1,0 1 0,1 3 0,0-4-1,-1 1 0,1-1 1,0 0-1,-1 0 0,1 0 0,0 0 0,0 0 1,0 0-1,0 0 0,0-1 0,0 1 1,0-1-1,0 0 0,0 1 0,0-1 0,0 0 1,0 0-1,0 0 0,0-1 0,1 1 1,-1 0-1,3-2 0,8-1 11,-1-1 0,0 0-1,0-1 1,0 0 0,0-1 0,-1 0-1,0-1 1,11-9 0,13-12 73,31-33 1,-39 36-31,-10 7 9,18-24 0,9-9 145,-40 46-81,-9 6-30,-10 9-20,-18 30 27,-44 66-1,37-48-51,-85 120 91,-127 172 109,224-313-176,2 1 0,-27 50 0,62-93 271,14-15-309,-10 8 4,166-126 244,-44 38-127,145-149 148,-157 135-133,-44 42-67,3 4 0,97-61 0,-163 117-97,-13 10-8,0-1 0,0 1 0,0 0 0,0 0 0,1 0 0,-1 1 0,0-1 0,1 1 0,6-2 0,-10 3-3,1 0 0,-1 0 0,1 0 0,-1 0 1,0 0-1,1 0 0,-1 0 0,1 1 0,-1-1 0,0 0 0,1 0 0,-1 0 0,1 1 1,-1-1-1,0 0 0,1 1 0,-1-1 0,0 0 0,0 0 0,1 1 0,-1-1 1,0 1-1,0-1 0,1 0 0,-1 1 0,0-1 0,0 1 0,0-1 0,0 0 1,1 1-1,-1-1 0,0 1 0,0-1 0,0 1 0,0-1 0,0 0 0,0 1 1,0-1-1,0 1 0,0-1 0,-1 1 0,1-1 0,0 0 0,0 1 0,0-1 0,-1 1 1,-5 24 2,-68 153-3,67-164 23,0 0 0,1 1-1,-8 25 1,14-40-22,0 0 0,0 0 1,0 0-1,0 0 0,0 0 0,0 1 0,0-1 1,0 0-1,0 0 0,0 0 0,0 0 0,0 0 1,0 0-1,0 0 0,0 1 0,0-1 0,0 0 1,0 0-1,0 0 0,0 0 0,0 0 0,0 0 1,0 0-1,0 1 0,0-1 0,0 0 0,0 0 1,0 0-1,0 0 0,1 0 0,-1 0 0,0 0 1,0 0-1,0 0 0,0 0 0,0 1 0,0-1 1,0 0-1,0 0 0,0 0 0,1 0 1,-1 0-1,0 0 0,0 0 0,0 0 0,0 0 1,0 0-1,0 0 0,0 0 0,1 0 0,-1 0 1,0 0-1,0 0 0,0 0 0,0 0 0,0 0 1,0 0-1,0 0 0,1 0 0,-1 0 0,0 0 1,11-7 31,12-11 8,4-6 3,118-95 187,-121 101-200,-19 13-14,1 0 1,-1 1-1,1 0 0,0 0 0,0 0 1,1 1-1,-1 0 0,1 0 1,0 1-1,11-4 0,-16 6-14,-1 0 0,0 1 0,0-1 0,0 0 0,0 0 0,0 0 0,0 1 0,0-1 0,0 0 0,0 1 0,0-1 0,0 1 0,0 0 0,0-1-1,0 1 1,0 0 0,0-1 0,0 1 0,-1 0 0,1 0 0,0 0 0,-1 0 0,1-1 0,0 1 0,-1 0 0,1 0 0,-1 0 0,1 2 0,9 35 45,-9-28-34,4 9 7,0-1 0,0 0 1,2 0-1,0 0 0,17 29 0,-17-37 4,-1 0 0,2 0 1,-1-1-1,1 0 0,1 0 0,-1-1 0,2 0 1,-1 0-1,1-1 0,12 7 0,-10-7 56,0-2 0,25 10 0,-31-14-50,-1 1 1,1-1 0,-1-1-1,1 1 1,-1-1-1,1 0 1,0 0 0,-1 0-1,9-2 1,8-3-234,-8 3 568,0-1 0,16-6-1,-27 7-660,1 1-1,0-1 1,-1 0-1,1 0 1,-1 0-1,0-1 1,1 1-1,-1-1 0,0 0 1,0 0-1,-1 0 1,4-4-1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436 712 5624,'0'0'3712,"-14"-4"-3171,3 0-431,0 1-13,1-1 1,-1 1 0,1 1 0,-1 0 0,0 1-1,0 0 1,-19 0 0,10 4 17,0 0 0,0 1 1,0 1-1,1 1 0,0 0 0,0 2 1,0 0-1,1 1 0,0 1 0,1 1 0,-31 24 1,43-30-65,0 0 0,0 0 1,1 0-1,0 1 0,0-1 0,0 1 1,1 0-1,0 0 0,0 0 1,-2 7-1,4-11-26,0 1 0,1-1 0,0 0-1,-1 0 1,1 1 0,0-1 0,0 0 0,0 0 0,0 1 0,1-1-1,-1 0 1,1 0 0,-1 1 0,1-1 0,0 0 0,-1 0 0,1 0 0,0 0-1,1 0 1,-1 0 0,0 0 0,1 0 0,-1-1 0,1 1 0,-1 0-1,1-1 1,0 1 0,-1-1 0,1 0 0,0 0 0,0 1 0,0-1 0,0 0-1,3 0 1,3 2 34,0 0 0,0-1 0,0 0 0,1-1 0,-1 1 0,1-2 0,-1 1-1,1-1 1,0-1 0,-1 1 0,1-1 0,-1-1 0,0 0 0,1 0 0,-1 0 0,13-7-1,-6 3 72,-1-1 0,1-1 0,-2-1 0,1 0 0,-1 0 0,0-1-1,22-23 1,4-15 333,-35 44-365,-1-1 1,0 0 0,0 0-1,-1 0 1,1 0 0,-1 0-1,0 0 1,2-10 0,-4 14-75,0 1-1,0-1 1,-1 0 0,1 1 0,0-1 0,-1 0-1,1 1 1,0-1 0,-1 0 0,1 1 0,0-1-1,-1 1 1,1-1 0,-1 0 0,1 1 0,-1 0-1,0-1 1,1 1 0,-1-1 0,1 1-1,-1 0 1,0-1 0,1 1 0,-1 0 0,0-1-1,0 1 1,1 0 0,-2 0 0,-26-6 196,21 5-145,-43-3 344,64-7-266,38-35-76,-3-2 0,-2-3-1,44-60 1,112-181 451,-154 216-299,-32 48-94,-13 21-67,-1 1-1,1 0 1,0 0 0,8-9-1,-12 15-64,0 0 0,0 0 0,0 0 1,0-1-1,0 1 0,0 0 0,0 0 0,0 0 0,0 0 0,0 0 0,0 0 0,1 0 0,-1 0 0,0 0 0,0 0 0,0 0 0,0-1 0,0 1 0,0 0 0,0 0 0,0 0 0,0 0 0,0 0 0,0 0 0,1 0 0,-1 0 0,0 0 0,0 0 0,0 0 0,0 0 0,0 0 1,0 0-1,0 0 0,0 0 0,0 0 0,1 0 0,-1 0 0,0 0 0,0 0 0,0 0 0,0 0 0,0 0 0,0 0 0,0 0 0,0 0 0,0 0 0,1 0 0,-1 0 0,0 1 0,0-1 0,0 0 0,0 0 0,0 0 0,0 0 0,0 0 0,0 0 0,0 9 122,-22 85 171,-162 544 223,81-302-304,95-309-189,-46 147 38,39-135-8,-1 0-1,-28 47 0,44-85-47,-1 1 0,1-1 0,-1 0 0,0 0 0,1 0 0,-1 0 0,0 0 0,0 0 0,0 0 0,0 0 0,0 0 0,0 0 0,0 0 0,0 0 0,0-1 0,0 1 0,0 0 0,0-1 0,-1 1 0,1-1-1,0 0 1,0 1 0,-1-1 0,1 0 0,0 1 0,-1-1 0,-2 0 0,2-1 4,0 0 0,0 0 0,0 0 0,0-1 0,1 1 0,-1 0 0,0-1 0,0 1 0,1-1 0,-1 1 0,1-1 0,-1 0 0,1 0 0,0 0 0,0 0 0,-1-2 0,-6-11 34,1 0 1,1 0-1,0 0 1,1-1-1,1 0 1,1 0-1,-3-31 1,4 21 13,2 1 1,0-1 0,2 0-1,7-35 1,-6 47-24,0-1 0,2 1 0,-1 0 0,2 0 0,0 0 0,13-20 0,-13 24-13,1 1 0,1 0 0,-1 0 0,2 0 0,-1 1 0,1 1-1,0 0 1,20-12 0,14-5 37,1 2-1,2 2 1,0 1-1,70-16 0,-50 20-32,1 2-1,115-5 0,-168 17 23,3 1-3148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1050 4720,'0'0'2986,"-10"2"-2647,-33 2 24,42-4-344,1 0 0,-1 0 1,1 1-1,-1-1 0,0 0 0,1 0 1,-1 0-1,0-1 0,1 1 1,-1 0-1,1 0 0,-1 0 0,0 0 1,1-1-1,-1 1 0,1 0 1,-1 0-1,1-1 0,-1 1 0,1 0 1,-1-1-1,1 1 0,-1-1 1,1 1-1,-1-1 0,1 1 0,0-1 1,-1 1-1,1-1 0,0 1 1,-1-1-1,1 1 0,0-2 0,2-16 401,-1 14-343,4-17 135,1 1 0,1-1 0,1 1 0,1 1 0,0 0 0,2 0 0,0 1 0,1 0 0,1 1 0,0 0 0,28-25 0,14-7 542,2 1 0,66-39 0,-46 32 217,-71 50-803,19-11 522,-24 16-672,-1 0 0,1-1 0,-1 1 0,1 0 0,-1 0 0,0 0 0,1 0 0,-1 0-1,1 0 1,-1 0 0,1 0 0,-1 0 0,1 0 0,-1 0 0,1 0 0,-1 0 0,0 0-1,1 0 1,-1 0 0,1 0 0,-1 1 0,1-1 0,-1 0 0,0 0 0,1 0 0,-1 1-1,0-1 1,1 0 0,-1 1 0,1-1 0,-1 0 0,0 1 0,0-1 0,1 0-1,-1 1 1,0-1 0,0 1 0,1-1 0,-1 0 0,0 1 0,0-1 0,0 1 0,0-1-1,0 1 1,0-1 0,0 1 0,0-1 0,0 0 0,0 1 0,0-1 0,0 1 0,0 0-1,0 12 87,-1 1 0,0-1 0,-1 1 0,0-1 0,-1 0 0,-1 0 0,0 0 0,-9 19 0,-55 97 437,61-117-474,-19 33 170,-1-2 374,-21 52 0,47-90-118,3-8-226,11-16-112,-1 1-35,11-12 4,1 1 1,1 0-1,2 2 0,1 1 1,1 2-1,1 0 1,0 2-1,2 2 1,1 0-1,1 2 1,64-24-1,-94 41-94,0-1-1,0 1 1,0 0 0,0 0 0,0 1-1,8-1 1,-11 1-24,0 0 0,0 0 0,-1 0 0,1 1 0,0-1-1,-1 0 1,1 0 0,0 1 0,0-1 0,-1 0 0,1 1 0,0-1 0,-1 1-1,1-1 1,-1 1 0,1-1 0,-1 1 0,1-1 0,-1 1 0,1-1 0,-1 1 0,1 0-1,-1-1 1,0 1 0,1 0 0,-1 0 0,0-1 0,0 1 0,1 0 0,-1 0-1,0-1 1,0 1 0,0 0 0,0 0 0,0-1 0,0 1 0,0 0 0,0 0 0,0-1-1,-1 2 1,-1 9 20,-1 1 0,0-1 0,-1 0 1,0 0-1,-1-1 0,0 0 0,-1 1 0,0-2 0,-11 16 0,5-9 43,-17 36 0,23-37-29,8-11 15,18-16 41,-3-1-87,21-12 34,64-37 94,-86 53-101,0 1 0,1 1 0,0 1 0,27-7 0,-43 13-31,0-1 0,0 1 0,0 0 0,0 0 0,0-1 0,0 1 0,0 0 0,0 0 0,0 0 0,0 0 0,1 0 1,-1 0-1,0 1 0,0-1 0,0 0 0,0 0 0,0 1 0,0-1 0,0 1 0,0-1 0,0 1 0,1 0 0,-1 1 1,-1-1-1,1 0 1,-1 1 0,1-1-1,-1 1 1,0-1 0,0 1-1,0-1 1,1 1 0,-1-1-1,0 1 1,-1-1 0,1 1-1,0 0 1,-1 1 0,-1 10 10,-2-1 0,1 1 0,-9 17 0,8-22-10,1 1-1,-1-1 0,2 1 0,-1 0 1,1 0-1,1 0 0,-1 0 0,1 16 1,1-25-6,0 0 0,0 1 0,0-1 0,0 0 1,0 1-1,1-1 0,-1 0 0,0 1 0,0-1 0,0 0 1,0 1-1,0-1 0,1 0 0,-1 0 0,0 1 1,0-1-1,1 0 0,-1 0 0,0 1 0,0-1 1,1 0-1,-1 0 0,0 0 0,1 1 0,-1-1 0,0 0 1,0 0-1,1 0 0,-1 0 0,0 0 0,1 0 1,-1 0-1,0 0 0,1 0 0,-1 0 0,1 0 1,-1 0-1,0 0 0,1 0 0,-1 0 0,0 0 0,1 0 1,-1 0-1,1-1 0,17-6 3,-14 5-1,148-86-1,-63 35 3,-81 48 2,-4 2 3,-1 1-1,1-1 1,0 1-1,0 0 1,0 1-1,1-1 1,-1 1-1,9-2 1,-15 4-6,1 1 1,-1-1-1,1 0 1,0 1-1,0-1 0,0 1 1,0-1-1,0 1 1,-1 2-1,-2 3 3,-15 19 0,2-3-1,-18 32 0,31-47-5,0-1 0,1 1 0,0-1 0,0 1 1,1 0-1,0 0 0,1 0 0,-1 0 0,1 11 0,1-18-1,0 0-1,0 1 0,0-1 1,0 1-1,0-1 1,0 0-1,0 1 0,1-1 1,-1 0-1,1 1 1,-1-1-1,1 0 0,-1 0 1,1 1-1,0-1 1,0 0-1,-1 0 0,1 0 1,0 0-1,0 0 1,0 0-1,0 0 0,0 0 1,0 0-1,1 0 0,-1-1 1,0 1-1,0-1 1,1 1-1,-1-1 0,0 1 1,1-1-1,-1 1 1,0-1-1,1 0 0,-1 0 1,0 0-1,1 0 1,-1 0-1,1 0 0,-1 0 1,3-1-1,4 0 1,1-1-1,-1 0 0,0 0 1,0-1-1,12-6 1,-7 2 5,-1 0 0,0-1 0,-1-1 0,0 0 0,0 0 0,0-1 0,-2 0 0,1-1 0,-1 0 0,-1-1 1,0 1-1,0-2 0,-2 1 0,7-16 0,-11 23 0,0 1 1,-1 0 0,0 0-1,0-1 1,0 1-1,0 0 1,-1-1-1,0 1 1,0-1 0,0 1-1,0-1 1,-1 1-1,0 0 1,-1-6-1,1 8-1,0-1-1,0 1 1,0 0-1,0-1 0,-1 1 1,1 0-1,-1 0 1,0 0-1,0 0 0,1 0 1,-1 1-1,0-1 1,0 0-1,-1 1 0,1 0 1,0-1-1,0 1 0,-1 0 1,1 0-1,-1 0 1,1 0-1,-1 1 0,1-1 1,-1 1-1,-4-1 1,0 1 2,0-1 1,-1 1-1,1 0 1,-1 0 0,1 1-1,-1 0 1,1 1 0,0 0-1,0 0 1,0 0-1,0 1 1,0 0 0,-10 6-1,16-9-7,0 0 1,1 1-1,-1-1 0,0 0 0,1 1 0,-1-1 0,1 1 0,-1-1 1,1 1-1,-1-1 0,0 1 0,1 0 0,0-1 0,-1 1 1,1-1-1,-1 1 0,1 0 0,0-1 0,-1 1 0,1 0 0,0 0 1,0-1-1,0 1 0,0 0 0,-1-1 0,1 1 0,0 0 1,0 0-1,0 0 0,0-1 0,1 1 0,-1 0 0,0-1 0,0 1 1,0 0-1,1 0 0,-1-1 0,0 1 0,1 0 0,-1-1 0,0 1 1,1 0-1,-1-1 0,1 1 0,-1-1 0,1 1 0,-1-1 1,1 1-1,0-1 0,-1 1 0,1-1 0,0 0 0,-1 1 0,2-1 1,1 2-4,0 0-1,0-1 1,1 0 0,-1 1 0,0-1 0,1 0 0,-1-1 0,1 1 0,0-1 0,5 1 0,11-4-6,1-1 1,-1 0-1,0-2 0,-1 0 1,1-1-1,33-18 0,-13 3 13,-1-2 1,36-29-1,-38 23 12,-2-2-1,0-2 1,-3-1 0,42-57-1,95-167 65,-163 250-77,3-7 6,-3 9-5,-1-1 1,0-1 0,0 1 0,-1-1 0,0 0-1,-1 0 1,5-18 0,-8 27-3,0 0 0,0-1 0,0 1 0,0 0 0,0 0 0,0-1 0,0 1 0,0 0 0,0 0 0,0-1 0,0 1 0,0 0 0,0 0 0,0-1 0,0 1 0,0 0 0,0 0 0,0-1 0,0 1 0,0 0 0,0 0 0,-1-1 0,1 1 1,0 0-1,0 0 0,0-1 0,0 1 0,-1 0 0,1 0 0,0 0 0,0 0 0,0-1 0,-1 1 0,1 0 0,0 0 0,0 0 0,-1 0 0,1 0 0,0 0 0,0 0 0,-1 0 0,-13 5 1,-12 14-7,6 0-15,2 1-1,0 0 1,1 2-1,1 0 1,1 0 0,-21 46-1,12-14-48,2 0 0,-16 64 0,31-90 35,0 1 0,-2 30 0,8-49 28,0-1 0,1 1 0,0 0-1,0 0 1,1-1 0,1 1-1,-1 0 1,2-1 0,5 16 0,-7-22 7,1-1 1,-1 1-1,1-1 1,0 0-1,0 0 1,0 0 0,0 0-1,0 0 1,1 0-1,-1-1 1,0 1-1,1-1 1,-1 1-1,1-1 1,0 0 0,-1 0-1,1 0 1,0 0-1,-1-1 1,1 1-1,0-1 1,0 1-1,0-1 1,0 0 0,5-1-1,4 0 20,0 0-1,0-1 1,0 0-1,19-8 1,-11 2 11,-1 0 0,0-2 0,-1 0 0,25-19 0,-21 13 61,49-24-1,-71 40-88,0 0-1,1-1 0,-1 1 1,0 0-1,1 0 1,-1-1-1,1 1 1,-1 0-1,1 0 0,-1 0 1,0 0-1,1 0 1,-1 0-1,1 0 0,-1 0 1,1 0-1,-1 0 1,1 0-1,-1 0 0,0 0 1,1 0-1,-1 0 1,1 0-1,-1 0 1,1 0-1,0 1 0,-2 10 39,-17 23 1,13-25-28,-3 5-2,4-7-6,-1 1 0,2-1 0,-1 1 1,1 0-1,-4 17 0,7-24-5,-1 1 0,1 0-1,0 0 1,0-1 0,0 1-1,1 0 1,-1 0 0,0-1-1,1 1 1,-1 0-1,1-1 1,-1 1 0,1 0-1,0-1 1,0 1 0,-1-1-1,1 1 1,0-1 0,1 0-1,-1 1 1,0-1 0,0 0-1,0 0 1,1 0 0,-1 0-1,1 0 1,-1 0 0,1 0-1,-1 0 1,1 0 0,-1-1-1,1 1 1,0-1 0,-1 1-1,4-1 1,1 2-1,1-1 0,-1 0 0,1-1 0,-1 0 0,1 0 0,-1 0 0,1-1 1,11-3-1,55-17 10,-52 14 4,130-53 202,-142 57-144,-7 4-27,-11 11-10,-19 13-21,18-16-11,-29 24 11,38-31-13,0-1-1,-1 1 1,1-1-1,0 1 1,-1 0-1,1 0 0,0-1 1,0 1-1,1 0 1,-1 0-1,0 0 1,1 0-1,-1 0 1,1 0-1,-1 0 0,1 1 1,0-1-1,0 0 1,0 3-1,0-4 0,1 0 0,-1 0 0,0 0 0,1 0 0,-1 0 0,1 0 0,-1 0 0,1 0 0,-1 0 0,1 0 0,0 0 0,0-1 0,-1 1 0,1 0 0,0 0 0,0-1 0,0 1 0,0-1 0,0 1 0,-1 0 0,1-1 0,0 0 0,0 1 0,1-1 0,-1 0 0,0 1 0,0-1 0,0 0 0,0 0 0,0 0 0,0 0 0,0 0 0,0 0 0,0 0 0,0 0 0,0-1 0,0 1 0,0 0 0,1-1 0,-1 1 0,0 0 0,-1-1 0,3 0 0,3-2 0,0 0 0,0 0 0,0 0 0,-1-1 0,8-6 0,-9 7 4,-1 0-1,0 0 0,0 0 1,0-1-1,-1 1 0,1-1 1,-1 0-1,0 0 0,0 0 1,0 0-1,1-5 1,-2 7-3,-1 1 1,1-1-1,-1 0 1,0 0-1,0 1 1,0-1-1,0 0 1,0 0-1,0 1 0,0-1 1,-1 0-1,1 0 1,0 1-1,-1-1 1,0 0-1,1 1 1,-1-1-1,0 0 1,0 1-1,0-1 1,0 1-1,0 0 1,0-1-1,0 1 1,-1 0-1,1 0 1,0-1-1,-1 1 1,1 0-1,-2 0 1,-10-9 13,10 8-11,1 0 1,-1 0-1,0 0 0,1 0 1,-1 0-1,0 1 1,0-1-1,0 1 0,-5-2 1,7 2 43,6-3-26,9-3-11,10 0-21,-1 1 1,1 2 0,1 0-1,-1 1 1,1 2-1,-1 0 1,1 1-1,-1 2 1,0 1-1,38 8 1,-59-10 6,-1-1 1,1 1-1,0 0 0,0 0 1,-1 0-1,1 0 0,0 0 1,-1 1-1,0-1 0,1 1 1,-1-1-1,0 1 0,1 0 1,-1 0-1,0 0 0,0 0 1,-1 1-1,1-1 0,0 0 1,-1 1-1,0-1 0,1 1 1,-1 0-1,0-1 0,0 1 1,0 0-1,-1 0 0,1-1 1,-1 1-1,1 5 0,-1-8 3,0 1 0,0-1-1,0 1 1,0-1 0,0 1-1,0-1 1,0 1 0,0-1-1,0 1 1,1-1 0,-1 1 0,0-1-1,0 1 1,1-1 0,-1 0-1,0 1 1,0-1 0,1 1-1,-1-1 1,1 0 0,-1 1 0,0-1-1,1 0 1,-1 1 0,1-1-1,-1 0 1,0 0 0,1 1-1,-1-1 1,1 0 0,-1 0-1,1 0 1,-1 0 0,1 0 0,-1 0-1,1 0 1,-1 0 0,1 0-1,-1 0 1,1 0 0,-1 0-1,1 0 1,-1 0 0,1 0 0,-1 0-1,1 0 1,-1-1 0,1 1-1,-1 0 1,1-1 0,29-13-16,-25 11 15,29-18 6,23-12 9,-52 31-14,0 0 1,0 0-1,0 1 1,0-1-1,0 1 1,0 0-1,0 1 1,0-1-1,0 1 1,7 0-1,-11 1 0,1-1-1,-1 1 0,1-1 1,-1 1-1,0 0 0,1 0 0,-1 0 1,0-1-1,0 1 0,1 0 1,-1 0-1,0 1 0,0-1 1,0 0-1,0 0 0,0 0 1,1 3-1,14 30-5,-10-20 2,4 2-16,0 0 0,1 0 0,1-1 1,14 14-1,-22-22-25,1 2-316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12160,'0'0'1072,"74"38"-1224,-55-32 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9144,'0'0'312,"100"-18"8,35-6 72,59-12 0,50-9 32,-25 21 8,-41 16-120,-49 8 0,-47 6-64,-7 2-8,-3 2-112,-41-10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92 528 4312,'0'0'8408,"-11"-1"-7952,-35 0 14,45 1-427,-1 0-1,1 0 0,0 0 1,-1 1-1,1-1 0,-1 0 1,1 1-1,0-1 1,-1 1-1,1-1 0,0 1 1,-1-1-1,1 1 0,0 0 1,0 0-1,0 0 1,-1 0-1,1-1 0,0 2 1,0-1-1,1 0 0,-1 0 1,0 0-1,0 0 1,0 0-1,1 1 0,-1-1 1,1 0-1,-1 1 0,1-1 1,-1 0-1,1 3 1,0-2 20,0 1 1,0-1 0,0 0 0,0 0 0,1 0 0,-1 0 0,1 0 0,0 0 0,-1 0 0,1 0 0,0-1 0,0 1 0,0 0 0,0 0 0,1-1 0,-1 1 0,0 0 0,1-1 0,1 2 0,2 0-9,0 1 1,0-2 0,0 1 0,0-1 0,0 1 0,1-2-1,-1 1 1,1 0 0,-1-1 0,1 0 0,-1 0 0,1-1-1,0 0 1,0 0 0,-1 0 0,1-1 0,0 1 0,-1-1 0,1-1-1,-1 1 1,1-1 0,5-3 0,-1 1 17,0 0 1,0-1-1,-1 0 0,0-1 1,0 0-1,0-1 1,-1 1-1,0-2 1,0 1-1,-1-1 0,7-10 1,-12 15-27,0 0 1,0 0-1,0 0 0,0-1 1,-1 1-1,0-1 0,0 1 1,0-1-1,0 1 1,0-1-1,-1 0 0,1 0 1,-1 1-1,-1-8 1,1 9-24,0 0 0,-1-1 1,0 1-1,1 0 1,-1 0-1,0 0 1,0 0-1,0-1 1,0 1-1,0 0 0,-1 1 1,1-1-1,-1 0 1,1 0-1,-1 1 1,0-1-1,1 0 0,-1 1 1,0 0-1,0-1 1,0 1-1,0 0 1,-4-1-1,-5-3 53,4 2-36,0 0 0,0 1 0,-1 0 1,1 0-1,0 1 0,-1-1 0,-12 1 1,19 1-60,16-6-9,-10 4 22,7-3 4,-1 0-1,0-1 0,0-1 0,0 0 0,-1 0 1,0-1-1,-1 0 0,0-1 0,12-14 0,6-10-5,32-53 0,-14 7 34,3-5 10,-31 64-12,-8 17-7,-9 3-17,0 1-1,1-1 1,-1 1 0,1-1-1,-1 0 1,0 1-1,0-1 1,1 1 0,-1 0-1,0-1 1,0 1-1,0-1 1,1 1 0,-1-1-1,0 1 1,0-1-1,0 1 1,0 0 0,0-1-1,0 1 1,0 0-1,-1 16 3,-1 0 0,-3 16 0,0-7-2,-20 108 14,-51 159 0,-70 124 53,117-342-40,-33 92 112,55-154-92,3-19 29,3-26 22,4-6 1,2 0-1,18-66 0,-16 82-35,1-1 1,1 2-1,0-1 1,2 1-1,25-37 0,-29 49-22,-1 1 0,1 1 0,1-1 0,-1 1 0,1 0-1,1 1 1,-1 0 0,1 0 0,0 1 0,0 0 0,12-4 0,-14 6-10,0 1 1,0 0 0,1 0-1,-1 1 1,1 0 0,-1 0 0,0 1-1,1 0 1,-1 0 0,1 1 0,-1 0-1,1 0 1,-1 1 0,0-1 0,0 2-1,9 3 1,73 35-143,-56-25-2913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212 698 8936,'0'0'5,"-5"19"56,-77 302 1786,-20-6 1238,94-302-2613,8-13-455,0 0 0,-1 0 0,1 0 0,0 1-1,0-1 1,0 0 0,-1 0 0,1 0 0,0 0 0,0 0 0,0 0 0,0 0 0,-1 0 0,1 0 0,0 0 0,0 0 0,0 0 0,-1 0 0,1 0 0,0 0 0,0 0 0,-1 0 0,1 0 0,0 0 0,0 0-1,0 0 1,0 0 0,-1 0 0,1 0 0,0 0 0,0 0 0,0 0 0,-1-1 0,0 0 28,0-1 1,0 1-1,1-1 0,-1 1 1,0-1-1,1 0 0,-1 1 1,1-1-1,-1 0 1,1 1-1,0-1 0,0 0 1,0-2-1,0-43 251,3 0-1,2 0 1,13-60 0,-10 65-158,11-60 251,5 1-1,43-115 0,-59 193-322,64-150 357,-62 153-355,1 0-1,0 1 0,2 0 1,0 1-1,2 0 0,19-18 0,-33 35-60,0 0-1,0 0 1,0 0-1,0 0 1,0 0-1,1 0 1,-1 0 0,0 1-1,0-1 1,1 0-1,-1 1 1,0-1-1,1 1 1,-1 0-1,1-1 1,-1 1-1,0 0 1,1 0-1,-1 0 1,1 0-1,-1 0 1,3 0-1,-2 1 1,-1 0-1,1 0 1,0 0-1,-1 0 1,1 0-1,0 0 0,-1 0 1,0 1-1,1-1 1,-1 1-1,0-1 1,1 1-1,-1-1 1,1 3-1,2 4 11,0 0-1,-1-1 0,0 1 1,0 0-1,-1 0 0,2 13 1,-2-3 6,-1 0 1,-1 0-1,-1 0 1,0 0 0,-2 0-1,0-1 1,0 1-1,-2 0 1,0-1-1,-1 0 1,-9 16 0,7-15 22,-2-1 1,0 0 0,0-1 0,-2 0 0,0-1 0,-1-1 0,0 1 0,-1-2 0,0 0-1,-20 13 1,25-20 5,0-1 0,0 0-1,-1 0 1,-10 3-1,17-6-16,-1-1 0,1 0 0,-1-1 0,1 1 1,-1 0-1,1-1 0,-1 0 0,1 0 0,-1 0 0,1 0 0,-1 0 0,1-1 0,-1 0 0,1 1 0,-7-4 0,9 4-29,1 0 1,-1-1-1,1 1 0,0 0 0,-1-1 1,1 1-1,0 0 0,0-1 0,-1 1 1,1 0-1,0-1 0,0 1 0,0-1 1,-1 1-1,1 0 0,0-1 0,0 1 1,0-1-1,0 1 0,0-1 1,0 1-1,0-1 0,0 1 0,0-1 1,0 1-1,0 0 0,0-1 0,0 1 1,0-1-1,0 1 0,1-1 0,-1 1 1,0 0-1,0-1 0,1 1 0,-1-1 1,0 1-1,0 0 0,1-1 0,-1 1 1,0 0-1,1-1 0,-1 1 1,0 0-1,1 0 0,-1-1 0,1 1 1,20-17 74,-21 17-79,63-42 97,103-50-1,80-19-110,-170 78-22,117-47-142,-187 75 184,-14 9 45,-118 93 68,84-68-7,-69 63-1,94-75-35,-22 28 1,35-39-42,0 0 0,0 0 1,1 0-1,-1 0 0,1 1 0,1 0 1,-1-1-1,1 1 0,-1 10 0,2-16-23,1 1 0,0-1 0,0 1 0,0-1 0,0 1 0,0-1-1,0 1 1,0-1 0,0 0 0,1 1 0,-1-1 0,1 1 0,0 2 0,0-4-6,-1 1 0,1 0 0,-1-1 0,1 1 1,-1-1-1,1 1 0,-1-1 0,1 0 0,0 1 0,-1-1 1,1 1-1,-1-1 0,1 0 0,0 0 0,0 1 1,-1-1-1,1 0 0,0 0 0,-1 0 0,2 0 0,1 0 12,0 0-1,0-1 0,0 1 0,0-1 0,0 0 0,0 0 1,0 0-1,-1 0 0,1 0 0,0 0 0,4-4 0,10-8 41,0-1-1,-1-1 0,0 0 1,-1-1-1,-1 0 0,-1-1 1,13-21-1,-3-1 132,-1-1 0,22-59 0,-38 79 31,-13 28-10,-15 32-70,14-20-134,1 1 0,-7 41 0,13-57-9,0 1 0,0-1 0,1 1 0,0-1 0,0 1 0,0-1 0,0 1-1,1-1 1,0 1 0,1-1 0,-1 0 0,1 1 0,0-1 0,0 0 0,0 0-1,1 0 1,5 7 0,-7-11-1,1 0 0,-1 0 0,1 0 0,0 0 0,-1 0 0,1 0 0,-1 0 0,1-1 0,0 1 0,0-1 0,-1 1 0,1-1 0,0 0 0,0 1 0,0-1 1,0 0-1,-1 0 0,1 0 0,0-1 0,0 1 0,0 0 0,-1-1 0,1 1 0,3-2 0,2-1 8,-1 1 0,0-1 0,0 0 1,0-1-1,8-5 0,4-6 23,-1-1-1,-1-1 1,18-23-1,-2 2 17,34-40 152,-65 77-192,0-1 0,0 1 0,1 0 0,-1 0-1,0 0 1,1 0 0,-1 0 0,1 0 0,-1 0 0,1 1 0,2-2-1,-3 2-5,0 0-1,0 0 0,0 0 0,0 1 1,-1-1-1,1 0 0,0 0 0,0 1 1,0-1-1,-1 0 0,1 1 0,0-1 1,0 1-1,-1-1 0,1 1 0,0 0 1,-1-1-1,1 1 0,0-1 0,-1 1 0,1 0 1,-1 0-1,1-1 0,-1 1 0,0 0 1,1 1-1,5 11-9,0 0 1,-1 1-1,0 0 0,-1 0 1,2 14-1,4 14-42,0-4 21,-7-25 11,0 0-1,1 0 1,0 0-1,1 0 1,7 12 0,-11-23 19,1 0 1,-1 0 0,1 0 0,0-1 0,-1 1 0,1-1-1,0 1 1,0-1 0,0 0 0,0 0 0,0 0 0,1 0 0,-1 0-1,0 0 1,0-1 0,1 1 0,-1-1 0,0 1 0,1-1-1,-1 0 1,0 0 0,1 0 0,-1 0 0,0-1 0,1 1 0,2-1-1,5-1 9,1-1-1,-1 0 0,1-1 0,10-5 1,-3 0 6,-1-1 1,0 0-1,-1-1 1,0-1 0,-1-1-1,0 0 1,-1-1 0,-1-1-1,0 0 1,18-27 0,-2-6 25,-1-1 0,28-72 1,-35 66 1,-2 0 1,13-71 0,-31 122-32,0-1 0,0 0 0,-1 1 0,0-1 0,0 0 0,-1-6-1,1 11-7,0-1 0,0 1 0,0-1 0,0 1 0,0-1-1,0 1 1,-1 0 0,1-1 0,0 1 0,0-1 0,0 1 0,-1 0-1,1-1 1,0 1 0,0 0 0,-1-1 0,1 1 0,0 0-1,-1-1 1,1 1 0,0 0 0,-1-1 0,1 1 0,0 0-1,-1 0 1,1 0 0,-1-1 0,0 2 0,0-1-1,0 0 1,0 0 0,0 1 0,0-1-1,0 1 1,0-1 0,0 1-1,0-1 1,0 1 0,0 0 0,1-1-1,-1 1 1,0 0 0,0 0-1,1-1 1,-2 2 0,-4 7-4,-1 0 0,1 0 0,1 0 0,0 1-1,-6 14 1,-17 58-37,23-67 31,-5 25-27,1 0 1,2 0-1,2 1 0,-1 82 1,6-97 19,-1-12-4,1-1 0,0 0-1,1 0 1,0 0 0,1 0 0,0 0 0,8 21 0,-10-32 18,1-1 1,0 1-1,0-1 1,0 1-1,1-1 1,-1 0-1,0 1 1,0-1-1,1 0 1,-1 0 0,1 0-1,-1 0 1,1 0-1,-1 0 1,1 0-1,0-1 1,-1 1-1,1 0 1,0-1-1,0 1 1,-1-1-1,1 0 1,0 0 0,0 0-1,-1 0 1,1 0-1,0 0 1,0 0-1,3-1 1,2-1 11,-1 1 0,1-1 0,-1 0 0,0-1 0,0 0 0,11-6 1,-2-2 26,-1-1 0,0 0 0,17-21 0,0 3 40,-8 5 128,21-27-1,-53 122-17,7-58-178,0-2-9,1 0 0,0 0 1,1 1-1,1 14 0,-1-24 1,0 1 0,0-1 0,0 1 0,0 0-1,1-1 1,-1 1 0,1-1 0,-1 1 0,1-1 0,0 1-1,0-1 1,-1 1 0,1-1 0,0 0 0,0 1-1,0-1 1,1 0 0,-1 0 0,0 0 0,0 0-1,1 0 1,-1 0 0,0 0 0,1 0 0,-1-1 0,1 1-1,-1 0 1,1-1 0,-1 1 0,1-1 0,0 0-1,-1 0 1,1 1 0,3-1 0,14-1 16,1-1-1,-1-1 1,1 0-1,-1-1 1,0-1 0,31-13-1,107-59 69,-82 37-26,16-12 50,-107 63-45,0 0 0,0 1 0,-24 26 1,31-29-59,0 1 1,2 0-1,-12 18 1,16-23 0,1 0 1,-1 0 0,1 0-1,0 0 1,1 0-1,-1 1 1,1-1 0,0 1-1,-1 9 1,2-14-10,0-1 1,0 1-1,0 0 1,0 0-1,1 0 0,-1 0 1,0 0-1,0 0 1,1 0-1,-1 0 0,0-1 1,1 1-1,-1 0 1,0 0-1,1 0 1,0-1-1,-1 1 0,1 0 1,-1 0-1,1-1 1,0 1-1,-1-1 0,1 1 1,0-1-1,1 2 1,0-2-2,0 1 1,0 0-1,0-1 0,0 0 1,1 1-1,-1-1 1,0 0-1,0 0 1,0 0-1,4-1 0,5-1-2,0-1-1,-1 0 1,15-6-1,-10 2 2,1-1 0,-1-1 1,0-1-1,-1 0 0,0 0 0,-1-2 0,0 0 0,0 0 0,-1-1 1,12-18-1,5-11 3,-1-1-1,26-56 1,-11 8-48,53-162 0,-96 252 44,1 0 0,-1 0 0,1 0 0,-1 0 1,0 0-1,1 0 0,-1 0 0,0 0 0,0 0 0,0 0 0,0-1 0,0 1 0,0 0 0,0 0 0,0 0 0,0 0 0,0 0 0,-1-2 1,0 3 0,1 0 0,-1 0 1,0 1-1,1-1 0,-1 0 1,0 0-1,1 0 0,-1 1 1,0-1-1,1 0 0,-1 1 1,1-1-1,-1 0 1,1 1-1,-1-1 0,1 1 1,-1-1-1,1 1 0,-1-1 1,0 2-1,-30 37-67,13-6 20,1 1-1,2 0 1,2 1-1,1 1 1,-11 57 0,19-76 19,0 2 1,2-1 0,0 0 0,1 0 0,1 1 0,1-1 0,0 0 0,2 1 0,0-1 0,8 26 0,-10-40 28,0 0-1,1 1 1,0-1-1,0 0 1,0 0 0,1-1-1,-1 1 1,1 0-1,0-1 1,0 1 0,0-1-1,0 0 1,1 0 0,-1-1-1,1 1 1,0 0-1,0-1 1,0 0 0,0 0-1,0 0 1,0-1 0,0 1-1,1-1 1,-1 0-1,0 0 1,1-1 0,-1 1-1,1-1 1,-1 0 0,1 0-1,-1-1 1,1 1-1,-1-1 1,5-1 0,7-2 8,0-1 0,-1-1 0,1 0 0,-1-1 0,-1 0 0,1-2 1,-2 1-1,15-12 0,-20 14 4,0 0 9,0 0 0,-1 0 0,1-1 0,-1 0 1,-1 0-1,8-10 0,-14 17-17,1-1-1,-1 1 1,0 0 0,0 0 0,1 0-1,-1-1 1,0 1 0,0 0 0,0 0-1,1-1 1,-1 1 0,0 0 0,0 0-1,0-1 1,0 1 0,0 0 0,0-1-1,0 1 1,1 0 0,-1 0 0,0-1-1,0 1 1,0 0 0,0-1 0,0 1-1,0 0 1,0-1 0,-1 1 0,1 0-1,0 0 1,0-1 0,0 1 0,0 0-1,0-1 1,0 1 0,-1 0 0,1 0-1,0-1 1,0 1 0,0 0 0,-1 0-1,1-1 1,0 1 0,0 0 0,0 0-1,-1 0 1,1 0 0,0-1 0,-1 1-1,1 0 1,0 0 0,0 0 0,-1 0-1,1 0 1,0 0 0,-1 0 0,1 0-1,0 0 1,-1 0 0,1 0 0,0 0 0,0 0-1,-1 0 1,1 0 0,0 0 0,-1 0-1,1 0 1,-1 0 0,-22 7 70,17-4-60,-1 1-1,1 0 0,0 0 1,0 0-1,0 1 0,1 0 1,0 0-1,0 1 1,0-1-1,0 1 0,1 0 1,0 0-1,0 0 0,1 1 1,-1 0-1,-3 11 0,6-13-4,-1 1-1,1-1 0,0 1 0,0-1 0,1 1 1,0-1-1,0 1 0,0-1 0,1 1 1,-1-1-1,1 1 0,1-1 0,-1 1 0,1-1 1,0 0-1,0 0 0,0 0 0,1 0 0,0 0 1,0 0-1,0-1 0,6 7 0,4 6-184,9 8 39,-5-14-3576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1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12360,'0'0'1144,"87"-29"-760,-35 17-192,-4 4 16,-11 4-288,-11 4 8,-10 0-96,-10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1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9040,'0'0'200,"89"-19"16,-5-1-176,21-6 0,16 2 360,4 0 0,-12 12-144,-16 6 0,-27 6-120,-11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1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73 435 6632,'0'0'11946,"-2"12"-11325,1-3-481,-2 7 119,0-1 0,0 0 0,-9 21 0,1-4 363,1 0 0,2 0 0,1 1 0,-5 53 0,12-82-570,0 1-1,0-1 1,0 1 0,0-1 0,0 1 0,1-1 0,0 1 0,0-1 0,0 0 0,1 1 0,-1-1 0,1 0 0,0 0 0,0 0 0,1 0 0,-1 0 0,1-1 0,0 1-1,0-1 1,0 0 0,0 1 0,1-1 0,-1-1 0,1 1 0,0 0 0,-1-1 0,1 0 0,0 0 0,1 0 0,-1-1 0,0 1 0,0-1 0,1 0 0,-1 0-1,1 0 1,-1-1 0,1 1 0,-1-1 0,1 0 0,-1-1 0,1 1 0,-1-1 0,8-2 0,-4 1-21,-1-1 1,0 0-1,0 0 1,0 0-1,0-1 0,-1 0 1,0-1-1,1 0 1,-1 0-1,-1 0 1,1 0-1,-1-1 0,0 0 1,0 0-1,-1 0 1,6-10-1,4-12 102,0 0 0,16-52 1,-20 53-32,45-144 464,-54 168-543,0 0-1,-1 0 1,1 0-1,-1 0 1,1 0-1,-1 0 1,0 0-1,0 0 1,0 0-1,-1 0 1,1 0-1,-1 0 1,-1-5-1,1 8-21,1 0 0,0 0 0,-1 0 0,1 0 0,-1 0-1,1 0 1,0 1 0,-1-1 0,1 0 0,-1 0 0,1 0 0,0 0 0,-1 1-1,1-1 1,-1 0 0,1 0 0,0 1 0,0-1 0,-1 0 0,1 1 0,0-1-1,-1 0 1,1 1 0,0-1 0,0 0 0,0 1 0,-1 0 0,-10 15 1,8-11 2,-5 7-4,1 0 0,0 1 0,1 0 1,0 0-1,1 0 0,1 1 0,-3 14 0,3-6 0,0 1 0,2 0 0,0 38 0,3-49 8,0 0-1,0 0 1,1-1 0,1 1-1,0-1 1,0 0 0,1 0-1,1 0 1,-1 0 0,2-1-1,12 19 1,-16-27 3,1 1 1,-1-1-1,1 0 1,0 0-1,-1 0 0,1-1 1,0 1-1,0-1 0,0 1 1,0-1-1,1 0 0,-1 0 1,0-1-1,0 1 0,1 0 1,-1-1-1,0 0 0,1 0 1,-1 0-1,0 0 0,1-1 1,-1 1-1,0-1 0,0 0 1,1 0-1,3-2 0,3 0 31,-1-1 0,0 0 1,0-1-1,0 0 0,-1-1 0,1 0 0,12-11 0,2-10 53,0-1 1,-2 0 0,0-2-1,28-56 1,0 0 63,-47 83-150,-1 0 1,1 0-1,0 1 0,0-1 0,0 1 1,0-1-1,1 1 0,-1 0 0,1 0 1,-1 0-1,1 0 0,0 1 0,-1-1 1,7-2-1,-8 4-8,-1 1 1,1-1-1,0 0 0,0 1 1,-1-1-1,1 0 1,0 1-1,-1-1 0,1 1 1,0-1-1,-1 1 0,1-1 1,-1 1-1,1 0 1,-1-1-1,1 1 0,-1 0 1,0-1-1,1 1 1,-1 0-1,0-1 0,1 1 1,-1 0-1,0 0 1,0-1-1,0 1 0,1 0 1,-1 0-1,0 0 0,0-1 1,0 1-1,-1 1 1,3 31 2,-8 10 21,-19 77-1,5-35 81,17-57 189,5-33-271,0 0-1,0 1 0,0-1 0,0 1 0,1-1 0,-1 1 0,5-4 1,3-7 14,114-170 298,-113 173-295,0 1 0,19-16-1,-12 12 26,-17 13-58,1 1 0,-1 0 0,1 0 0,-1 0 0,1-1 0,0 2 0,-1-1 0,1 0 0,0 0 0,3-1 0,-5 3-6,1-1 0,-1 0 0,0 0-1,1 0 1,-1 0 0,1 0 0,-1 1 0,1-1 0,-1 0 0,1 0 0,-1 1 0,1-1 0,-1 0 0,0 1 0,1-1-1,-1 0 1,0 1 0,1-1 0,-1 1 0,0-1 0,0 0 0,1 1 0,-1-1 0,0 1 0,0-1 0,0 1 0,1-1-1,-1 1 1,0-1 0,0 1 0,0-1 0,0 1 0,0-1 0,0 1 0,0-1 0,0 1 0,0-1 0,0 1 0,-1-1-1,1 1 1,-1 26-17,-8 40 0,6-50 17,1 0 1,0 1-1,1-1 0,0 1 0,2-1 0,3 21 0,-3-32 14,0 1 0,1-1 0,0 0 0,0 0-1,1 1 1,0-1 0,5 8 0,-7-13-11,0 1 1,0-1-1,0 1 1,1-1 0,-1 0-1,0 0 1,1 1-1,-1-1 1,1 0-1,-1 0 1,1-1-1,0 1 1,-1 0-1,1 0 1,0-1 0,-1 1-1,1-1 1,0 0-1,0 1 1,0-1-1,-1 0 1,1 0-1,0 0 1,0 0 0,0 0-1,-1-1 1,1 1-1,0-1 1,0 1-1,-1-1 1,4-1-1,26-10 67,-21 9-50,1-1 0,0-1 0,-1 0 1,0 0-1,0-1 0,0-1 0,8-7 0,-7 3 12,-1 0 0,0-1 0,-1 0 0,15-27 0,6-7 18,-28 43-41,0 1-1,0-1 1,-1 0 0,1 0-1,-1 0 1,0 0-1,0 0 1,0 0-1,0 0 1,0 0-1,-1 0 1,1 0 0,-1-1-1,0 1 1,0 0-1,0 0 1,-1-4-1,1 7-8,0 0-1,0 0 0,0 0 0,0 0 0,0 0 1,0-1-1,0 1 0,0 0 0,0 0 0,0 0 1,0 0-1,0 0 0,-1 0 0,1 0 0,0-1 0,0 1 1,0 0-1,0 0 0,0 0 0,0 0 0,0 0 1,0 0-1,0 0 0,0 0 0,-1 0 0,1 0 1,0 0-1,0 0 0,0-1 0,0 1 0,0 0 1,0 0-1,0 0 0,-1 0 0,1 0 0,0 0 1,0 0-1,0 0 0,0 0 0,0 0 0,0 0 0,-1 0 1,1 0-1,0 0 0,0 0 0,0 1 0,0-1 1,-6 6 1,-3 15-4,8-19 3,-5 15-13,0-1-1,1 1 0,1 0 1,0 1-1,1-1 1,1 0-1,1 1 1,1 0-1,2 30 1,-2-46 15,1-1 1,-1 1-1,0 0 0,0 0 1,1 0-1,-1 0 1,1 0-1,0-1 1,-1 1-1,1 0 1,0 0-1,0-1 0,0 1 1,0-1-1,0 1 1,1-1-1,-1 1 1,0-1-1,1 0 0,2 2 1,-2-2 0,1 0 1,-1 0-1,0 0 0,1-1 1,-1 1-1,1-1 1,-1 1-1,1-1 1,-1 0-1,1 0 0,-1 0 1,0-1-1,5 0 1,4-2 12,0 0 1,-1-1 0,0-1-1,0 1 1,16-11 0,-15 7-3,1-1 1,-1 0 0,-1-1 0,0 0 0,0 0-1,16-24 1,42-79 42,-44 70-24,134-238 8,-137 236-69,31-91 0,-18 52 130,-81 204-152,10-24 11,-6 15 22,-18 113-45,38-130 23,-58 152 0,81-246 38,-45 93 13,40-83 2,-1-1 0,1 0 0,-2-1 0,1 0 0,-1 0 0,-1 0 0,-11 10 0,17-17-9,1 0 0,0-1 0,0 1 0,-1 0 0,1 0 0,0-1 0,-1 1-1,1-1 1,-1 1 0,1-1 0,-1 0 0,1 1 0,-1-1 0,1 0 0,-1 0-1,1 0 1,-1 0 0,1 0 0,-1-1 0,1 1 0,-1 0 0,1-1 0,-3 0 0,3 0-4,0 1 1,1-1-1,-1 0 1,0 1 0,0-1-1,1 0 1,-1 0 0,1 1-1,-1-1 1,1 0 0,-1 0-1,1 0 1,-1 0-1,1 0 1,0 0 0,-1 0-1,1 0 1,0 0 0,0 0-1,0 0 1,0 0-1,0 0 1,0 0 0,0 0-1,0 0 1,0 0 0,1 0-1,-1 0 1,0 1 0,0-1-1,1 0 1,-1 0-1,1 0 1,-1 0 0,2-1-1,4-10 14,2 0-1,0 0 0,0 1 1,1 0-1,0 0 0,11-9 1,69-52 16,-48 40-21,118-78 9,-93 67-16,-38 26-4,-19 12 0,1-1 0,-1 0 0,14-12 0,-20 15 0,-3 3 0,0 0 0,0 0 0,1 0 0,-1 0 0,0 0 0,0 0 0,0 0 0,1 0 0,-1-1 0,0 1 0,0 0 0,0 0 0,0 0 0,0 0 0,1-1 0,-1 1 0,0 0 0,0 0 0,0 0 0,0 0 0,0-1 0,0 1 0,0 0 0,0 0 0,1 0 0,-1-1 0,0 1 0,0 0 0,0 0 0,0-1 0,0 1 0,0 0 0,0 0 0,0 0 0,0-1 0,-1 1 0,1 0 0,0 0 0,0 0 0,0-1 0,0 1 0,0 0 0,0 0 0,0 0 0,0 0 0,-1-1 0,1 1 0,0 0 0,0 0 0,0 0 0,0 0 0,0-1 0,-1 1 0,1 0 0,0 0 0,0 0 0,0 0 0,-1 0 0,0 0 0,-1 0 0,1 1 0,-1-1 0,1 0 0,-1 1 0,1 0 0,0-1 0,-1 1 0,1 0 0,-2 1 0,-1 1 0,-8 3-15,0 0 1,0 1-1,-20 17 1,29-21 10,1-1 0,-1 1-1,1 0 1,-1 0 0,1 0 0,0 0 0,0 0 0,0 0 0,-1 4 0,3-6 3,-1 1 0,1 0 0,0-1 0,-1 1 0,1 0 0,0-1 0,0 1 1,0 0-1,0-1 0,0 1 0,0 0 0,1-1 0,-1 1 0,1 0 0,-1-1 0,1 1 0,0-1 0,-1 1 0,1-1 0,1 3 0,0-2 7,0 0 0,0 0 0,0 1 0,0-2 0,0 1 0,0 0 0,0 0 0,1 0 0,-1-1-1,1 0 1,-1 1 0,1-1 0,-1 0 0,1 0 0,0 0 0,0-1 0,-1 1 0,1-1 0,0 1 0,0-1 0,0 0-1,0 0 1,3-1 0,0 1-144,-1-1 0,1 0 0,-1-1 0,1 1 0,-1-1 0,0 0-1,1 0 1,-1-1 0,0 0 0,8-5 0,-3-1-629,0 0 0,0 0 1,0-1-1,-1 0 0,9-13 0,-15 20 667,-1-1-1,1 0 0,-1 0 1,0 0-1,0 0 0,-1 0 1,1 0-1,-1 0 0,0 0 0,0-1 1,0 1-1,0 0 0,-1-1 1,0 1-1,0-1 0,0 1 1,0-1-1,-1 1 0,-1-8 1,1 10 87,-1 0 0,1 0 0,0 0 0,-1 0 0,0 0 0,1 1 0,-1-1 0,0 0-1,0 1 1,0-1 0,0 1 0,0 0 0,0 0 0,0 0 0,0 0 0,0 0 0,-1 0 0,1 0 0,0 1 0,-3-1 0,-5-1-2,-1 1-1,1-1 0,-13 2 1,-2 7 3,14 1 8,11-8 4,0 0 0,0 0 0,0 0 0,-1 0 0,1 0 0,0 0 0,0 0 0,0 1 0,0-1 0,0 0-1,0 0 1,0 0 0,0 0 0,0 1 0,-1-1 0,1 0 0,0 0 0,0 0 0,0 0 0,0 1 0,0-1 0,0 0 0,0 0 0,0 0 0,0 1 0,0-1 0,0 0 0,0 0 0,0 0 0,1 0 0,-1 1 0,0-1 0,0 0 0,0 0 0,0 0 0,0 0 0,0 0 0,0 1-1,0-1 1,0 0 0,1 0 0,-1 0 0,0 0 0,0 0 0,3 1 0,1 0 0,-1 0 0,0-1 0,1 1 0,-1-1 0,1 0 0,-1 0 0,1 0 0,-1 0 0,0-1 0,5-1 0,0 1 0,17-2 4,0-2 1,0 0-1,0-2 0,-1-1 0,0-1 0,0-1 0,-1-1 0,0-1 0,31-22 1,-3-8-37,-39 24 22,-13 17 11,1-1 0,-1 1 0,0 0-1,0 0 1,1 0 0,-1 0 0,0 0 0,0 0-1,0 0 1,0 0 0,0 0 0,-2-1 0,1 0 7,2 2-4,1-1 0,-1 1 0,0 0 0,1 0-1,-1-1 1,1 1 0,-1 0 0,1 0 0,-1-1 0,1 1 0,-1 0 0,1 0 0,-1 0-1,0 0 1,1 0 0,-1 0 0,1 0 0,-1 0 0,1 0 0,-1 0 0,1 0 0,-1 0 0,1 0-1,-1 0 1,1 0 0,-1 1 0,1-1 0,-1 0 0,1 1 0,21 3-5,-13-3 1,-1 1 0,0 1-1,0-1 1,0 1 0,14 8 0,-20-10-3,0 1 0,1-1-1,-1 1 1,0 0 0,0 0 0,0 0 0,0 0 0,0 0-1,0 1 1,-1-1 0,1 1 0,-1-1 0,1 1 0,-1-1-1,0 1 1,0 0 0,0 0 0,-1-1 0,1 1 0,-1 0-1,1 5 1,-2 13-6,0 1 0,-2 0 0,0-1 0,-9 31 0,-6 35-10,16-72 25,0-10 0,1 0 0,0 0 0,1 0 0,-1 0 0,1 0 0,0 0 0,0 0 0,1 0 0,-1 0 0,1 0 0,0 0 0,3 8 0,-3-12-2,0-1-1,-1 1 0,1 0 1,0-1-1,-1 1 1,1-1-1,0 1 0,0-1 1,0 1-1,-1-1 0,1 1 1,0-1-1,0 0 1,0 0-1,0 1 0,0-1 1,0 0-1,0 0 1,0 0-1,0 0 0,-1 0 1,1 0-1,0 0 0,0-1 1,2 1-1,22-9 36,-6-3-7,-1 0 0,-1-2 0,0 0 0,-1 0 0,21-26 0,22-20 37,0 10 29,99-64 0,-152 110-86,0 1-1,1-1 1,-1 1-1,1 1 1,0-1-1,0 1 1,12-2 0,-17 3-11,0 1 1,-1 0 0,1 0 0,0-1 0,-1 1 0,1 1-1,0-1 1,-1 0 0,1 0 0,-1 1 0,1-1 0,0 1-1,-1-1 1,1 1 0,-1-1 0,1 1 0,-1 0 0,0 0-1,1 0 1,-1 0 0,0 0 0,1 0 0,-1 0 0,0 0-1,0 1 1,0-1 0,0 0 0,0 1 0,0-1 0,-1 1 0,1-1-1,0 1 1,-1-1 0,1 1 0,-1-1 0,1 1 0,-1 0-1,0 3 1,1 13-14,-1 0 0,-1 1 0,0-1 1,-2 0-1,0 0 0,-6 19 0,-3 22-10,11-41 16,1-18 6,0 0 0,0 0 0,0 1 0,0-1 0,1 0 0,-1 0 0,0 1 0,0-1 0,0 0 0,0 0 0,0 1 0,0-1 0,1 0-1,-1 0 1,0 0 0,0 1 0,0-1 0,1 0 0,-1 0 0,0 0 0,0 0 0,0 0 0,1 1 0,-1-1 0,0 0 0,0 0 0,1 0 0,-1 0 0,0 0-1,1 0 1,1-1 1,1 1-1,-1-1 0,0 0 1,0 0-1,0 0 0,0 0 0,0 0 1,4-3-1,2-2 1,13-8 26,-2-1 0,22-21 0,-30 25-9,2-1 1,0 1-1,0 1 0,1 0 0,0 1 0,0 1 0,18-7 1,-31 14-19,0 1 1,0-1-1,0 1 1,0-1-1,0 1 1,1 0-1,-1 0 1,0-1-1,0 1 1,0 0-1,1 0 1,-1 0-1,0 0 1,0 0 0,0 1-1,1-1 1,-1 0-1,0 1 1,0-1-1,0 0 1,0 1-1,0 0 1,1-1-1,-1 1 1,0 0-1,0-1 1,-1 1-1,1 0 1,0 0-1,0 0 1,0 0 0,0-1-1,-1 1 1,1 1-1,0-1 1,-1 0-1,1 0 1,-1 0-1,1 0 1,-1 0-1,0 0 1,1 1-1,-1-1 1,0 0-1,0 0 1,0 0-1,0 2 1,1 8 4,-1 0 0,0 0-1,-1 0 1,-2 13 0,2-12-4,-3 14-1,2-20 0,1 0 0,0-1 0,0 2 0,0-1 0,1 0 0,0 0 0,1 0 0,-1 0 0,3 9 0,-3-14 1,1 0-1,-1 0 1,1 0-1,-1 0 0,1 0 1,0-1-1,-1 1 1,1 0-1,0 0 1,0-1-1,0 1 0,0 0 1,-1-1-1,1 1 1,0-1-1,0 1 1,0-1-1,0 0 0,0 1 1,0-1-1,0 0 1,0 0-1,0 1 1,0-1-1,0 0 0,0 0 1,1 0-1,-1 0 1,0-1-1,0 1 1,0 0-1,0 0 0,0-1 1,0 1-1,1-1 1,6-2 6,0 0 0,0-1 0,10-6 0,-7 3 3,-6 5-7,0-1 0,-1 1 1,1 0-1,0 0 1,0 1-1,0-1 1,0 1-1,0 0 0,0 1 1,0-1-1,0 1 1,0 0-1,1 0 1,-1 1-1,0-1 1,0 1-1,0 0 0,0 0 1,0 1-1,0 0 1,0 0-1,-1 0 1,1 0-1,0 1 0,4 3 1,28 22-2,-23-17-12,0-1 0,0 0-1,1-1 1,0 0 0,17 6 0,-11-8-212,19 8 373,-18-2-3454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7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1138 12160,'0'0'6607,"17"-8"-6049,7-2-353,0-2 1,-1 0 0,0-2-1,27-21 1,-2-7 357,-3-1 1,60-73 0,60-113 1063,-146 202-1352,-9 14 67,-1-1-1,-1 0 1,11-23 0,-19 37-331,0 0 0,0 0 0,1 0 0,-1-1 1,0 1-1,0 0 0,0 0 0,0 0 0,0 0 1,0 0-1,0 0 0,0 0 0,1-1 0,-1 1 0,0 0 1,0 0-1,0 0 0,0 0 0,0 0 0,0 0 1,0-1-1,0 1 0,0 0 0,0 0 0,0 0 1,0 0-1,0 0 0,0-1 0,0 1 0,0 0 1,0 0-1,0 0 0,0 0 0,0-1 0,0 1 1,0 0-1,0 0 0,-1 0 0,1 0 0,0 0 1,0 0-1,0-1 0,0 1 0,0 0 0,0 0 1,0 0-1,0 0 0,-1 0 0,1 0 0,0 0 1,0 0-1,0 0 0,0 0 0,0 0 0,-1 0 0,1-1 1,0 1-1,0 0 0,0 0 0,-1 0 0,-8 10 401,-9 20-216,1 0 0,1 2 0,2 0 0,1 1 0,1 0 0,2 1 0,2 0 0,1 0 0,-4 54 0,10-78-146,1 0 1,0 0-1,0 0 0,1-1 0,0 1 1,4 11-1,-4-18-31,-1-1 0,1 1 0,0-1 1,0 1-1,1-1 0,-1 0 0,1 0 0,-1 1 0,1-1 0,-1 0 1,1-1-1,0 1 0,0 0 0,0 0 0,0-1 0,0 1 0,1-1 1,-1 0-1,0 1 0,1-1 0,-1 0 0,1-1 0,-1 1 1,1 0-1,-1-1 0,1 1 0,4-1 0,3 0 16,0 0 1,0-1-1,-1 0 0,1-1 1,0 0-1,-1-1 0,1 0 1,-1 0-1,0-1 0,0 0 1,0-1-1,-1 0 0,9-6 0,9-8 101,-1-1-1,38-40 0,-16 9 108,-1-3 1,52-82-1,62-129 484,-131 212-440,-3-2 0,-2 0-1,32-116 1,-55 169-287,0-1 0,-1 1 0,1 0 0,-1-1 0,0 1 0,0-1 0,0 1 0,0-1 0,-1-4 0,1 7 0,-1-1 0,1 1 0,0-1 0,0 1 0,-1-1 0,1 1 0,0 0 0,-1-1 0,1 1 0,-1-1 0,1 1 0,-1 0 0,1-1 0,0 1 0,-1 0 0,1-1 0,-1 1 0,1 0 0,-1 0 0,0 0 0,1-1 0,-1 1 0,1 0 0,-1 0 0,1 0 0,-1 0 0,1 0 0,-1 0 0,0 0 0,1 0 0,-1 0 0,1 0 0,-1 1 0,1-1 0,-1 0 0,1 0 0,-1 0 0,1 1 0,-1-1 0,1 0 0,-1 1 0,1-1 0,-1 0 0,1 1 0,-1 0 0,-6 3 0,1 0 0,0 1 0,0 0 0,0 0 0,1 0 0,0 1 0,0 0 0,-6 8 0,-31 57 0,39-66 0,-126 276 0,24 11 0,24-63 0,68-191 0,9-24 0,-1 0 0,0 0 0,-9 16 0,11-27 0,1-5 0,5-8 0,14-21 0,36-50 0,-45 71 0,0 0 0,1 1 0,0 0 0,0 0 0,1 1 0,1 1 0,-1-1 0,16-7 0,-24 14 0,0 0 0,1 0 0,-1 0 0,0 0 0,1 1 0,-1-1 0,0 1 0,1-1 0,-1 1 0,1 0 0,-1 0 0,1 0 0,-1 0 0,0 0 0,1 1 0,-1-1 0,1 1 0,-1-1 0,0 1 0,1 0 0,-1 0 0,0 0 0,0 0 0,0 1 0,0-1 0,0 0 0,0 1 0,0-1 0,0 1 0,0 0 0,-1 0 0,1 0 0,-1 0 0,1 0 0,-1 0 0,0 0 0,1 3 0,4 7 0,0 0 0,-2 1 0,1-1 0,-2 1 0,4 19 0,-2 2 0,-4-23 0,0-1 0,1 1 0,0-1 0,0 1 0,1-1 0,1 0 0,8 17 0,-10-25 0,0 0 0,0 1 0,0-1 0,0 0 0,0-1 0,1 1 0,-1 0 0,1-1 0,0 1 0,-1-1 0,1 0 0,0 0 0,0 0 0,-1 0 0,1 0 0,0-1 0,0 1 0,0-1 0,0 0 0,0 0 0,5 0 0,7-1 0,-1-1 0,29-7 0,-40 8 0,19-4 0,-1-2 0,-1-1 0,1-1 0,-1 0 0,-1-2 0,22-13 0,11-9 0,-32 22 0,-1-1 0,-1 0 0,31-28 0,-40 28 0,-8 12 0,-1 0 0,0-1 0,0 1 0,0 0 0,0 0 0,0-1 0,1 1 0,-1 0 0,0-1 0,0 1 0,0 0 0,0 0 0,0-1 0,0 1 0,0 0 0,0-1 0,0 1 0,0 0 0,0-1 0,0 1 0,0 0 0,-1-1 0,1 1 0,0 0 0,0 0 0,0-1 0,0 1 0,0 0 0,-1-1 0,1 1 0,0 0 0,0 0 0,0 0 0,-1-1 0,1 1 0,-1 0 0,0 0 0,0 1 0,0-1 0,1 1 0,-1-1 0,0 0 0,0 1 0,1-1 0,-1 1 0,0 0 0,1-1 0,-1 1 0,0 0 0,1-1 0,-1 1 0,1 0 0,-1 0 0,-2 3 0,-23 21 0,10-11 0,1 1 0,-17 22 0,28-33 0,1 1 0,0 0 0,0 0 0,0 1 0,1-1 0,-1 1 0,1-1 0,0 1 0,1 0 0,0 0 0,-1-1 0,1 12 0,1-15 0,0 0 0,0 0 0,0-1 0,0 1 0,0 0 0,1 0 0,-1 0 0,0-1 0,1 1 0,0 0 0,-1-1 0,1 1 0,0 0 0,0-1 0,0 1 0,0-1 0,0 1 0,0-1 0,0 0 0,1 1 0,-1-1 0,0 0 0,1 0 0,-1 0 0,1 0 0,-1 0 0,1 0 0,0-1 0,-1 1 0,1 0 0,0-1 0,-1 1 0,1-1 0,0 0 0,2 1 0,1-1 0,0 0 0,0 0 0,0 0 0,-1-1 0,1 0 0,0 0 0,0 0 0,-1 0 0,1-1 0,-1 0 0,1 0 0,4-3 0,3-3 0,0 0 0,-1-1 0,0-1 0,0 1 0,16-22 0,-24 28 0,0-1 0,0 0 0,0 0 0,0-1 0,-1 1 0,1-1 0,-1 1 0,0-1 0,-1 0 0,1 0 0,-1 1 0,0-1 0,0 0 0,0 0 0,-1 0 0,0-1 0,0 1 0,0 0 0,-1 0 0,0-5 0,-1 6 0,0 0 0,0 0 0,0 0 0,0 0 0,-1 0 0,1 1 0,-1-1 0,0 1 0,0 0 0,0 0 0,-1 0 0,1 0 0,-1 0 0,1 1 0,-1 0 0,0-1 0,0 1 0,0 1 0,0-1 0,-1 1 0,1-1 0,0 1 0,0 0 0,-1 1 0,1-1 0,-1 1 0,1 0 0,-1 0 0,1 0 0,0 1 0,-1 0 0,-8 2 0,13-3 0,-1 0 0,0 0 0,1 1 0,-1-1 0,0 0 0,1 1 0,-1-1 0,0 1 0,1-1 0,-1 1 0,1-1 0,-1 1 0,1-1 0,-1 1 0,1-1 0,-1 1 0,1 0 0,0-1 0,-1 1 0,1 0 0,0-1 0,-1 1 0,1 0 0,0-1 0,0 1 0,0 0 0,0 0 0,0-1 0,0 1 0,0 0 0,0 0 0,0-1 0,0 1 0,0 0 0,0-1 0,0 1 0,1 0 0,-1 0 0,0-1 0,1 1 0,-1 0 0,0-1 0,1 1 0,-1-1 0,1 1 0,-1 0 0,1-1 0,-1 1 0,1-1 0,0 1 0,3 3 0,0 1 0,0-1 0,1-1 0,-1 1 0,7 3 0,-6-4 0,1 1 0,0-2 0,0 1 0,0-1 0,1 0 0,-1 0 0,1-1 0,-1 1 0,1-1 0,-1-1 0,1 0 0,9 0 0,-6-1 0,1-1 0,0 0 0,-1-1 0,1 0 0,-1 0 0,19-10 0,-3-2 0,-1 0 0,0-2 0,-2-1 0,36-34 0,71-79 0,-129 130 0,-1 0 0,1 0 0,0 1 0,-1-1 0,1 0 0,0 0 0,0 1 0,-1-1 0,1 0 0,0 1 0,0-1 0,0 1 0,0-1 0,0 1 0,0 0 0,0-1 0,0 1 0,0 0 0,0 0 0,2-1 0,-3 2 0,1-1 0,0 0 0,-1 1 0,1-1 0,0 1 0,-1-1 0,1 1 0,-1-1 0,1 1 0,-1-1 0,1 1 0,-1-1 0,1 1 0,-1 0 0,1-1 0,-1 1 0,0 0 0,1-1 0,-1 1 0,0 0 0,0 1 0,2 7 0,0 0 0,-1 0 0,0 16 0,-1-17 0,1 17 0,-1 0 0,-1 0 0,-2 0 0,0 0 0,-12 40 0,12-55 0,0 1 0,-1 0 0,0-1 0,-1 0 0,-1 0 0,1 0 0,-1-1 0,-1 0 0,0 0 0,0 0 0,-1-1 0,0 0 0,0-1 0,-19 14 0,24-20 0,1 0 0,-1 0 0,0 0 0,1 0 0,-1 0 0,0-1 0,0 1 0,0-1 0,0 0 0,0 0 0,0 0 0,1 0 0,-1 0 0,0-1 0,0 1 0,0-1 0,0 0 0,-2-1 0,3 2 0,0-1 0,0 0 0,0 0 0,1 0 0,-1 0 0,0 0 0,0 0 0,1 0 0,-1-1 0,1 1 0,-1 0 0,1-1 0,0 1 0,0-1 0,0 0 0,-1 1 0,1-1 0,1 0 0,-1 0 0,0 0 0,0 0 0,1 0 0,-1 1 0,1-1 0,-1 0 0,1-3 0,0 4 0,0 0 0,0-1 0,1 1 0,-1-1 0,0 1 0,1 0 0,-1-1 0,1 1 0,-1 0 0,1 0 0,0-1 0,0 1 0,-1 0 0,1 0 0,0 0 0,0 0 0,0 0 0,0 0 0,0 0 0,0 0 0,1 1 0,-1-1 0,0 0 0,0 1 0,0-1 0,3 0 0,4-2 0,0 1 0,0 0 0,13-2 0,-6 2 0,59-13 0,119-25 0,-147 28 0,-1-2 0,50-23 0,-78 29 0,30-19 0,-42 23 0,0 1 0,0-1 0,0 0 0,0-1 0,-1 1 0,1-1 0,-1 0 0,-1 0 0,5-6 0,-8 10 0,1 0 0,-1 0 0,1 0 0,-1 0 0,1 0 0,-1 0 0,0 0 0,1 0 0,-1 0 0,0 0 0,0 0 0,0 0 0,0-1 0,0 1 0,0 0 0,0 0 0,0 0 0,-1 0 0,1 0 0,0 0 0,-1 0 0,1 0 0,0 0 0,-1 0 0,1 0 0,-1 0 0,0 0 0,1 0 0,-1 0 0,0 0 0,0 0 0,1 1 0,-1-1 0,0 0 0,0 1 0,0-1 0,0 0 0,0 1 0,0-1 0,0 1 0,0 0 0,0-1 0,0 1 0,0 0 0,0-1 0,0 1 0,0 0 0,-1 0 0,1 0 0,0 0 0,-2 0 0,-7 3 0,0 0 0,0 1 0,0 0 0,0 1 0,0-1 0,1 2 0,0 0 0,0 0 0,1 0 0,-1 1 0,1 0 0,1 1 0,-13 15 0,14-16 0,1 0 0,0 1 0,0-1 0,1 1 0,0 0 0,1 0 0,0 0 0,0 1 0,0-1 0,1 1 0,1-1 0,-1 1 0,1 0 0,1 0 0,0-1 0,0 1 0,2 15 0,0-17 0,0 0 0,0 0 0,1-1 0,0 1 0,0-1 0,0 1 0,1-1 0,-1 0 0,2-1 0,-1 1 0,7 6 0,-2-4 0,0 0 0,0-1 0,0 0 0,1-1 0,0 0 0,16 6 0,-8-4 0,1-1 0,0-2 0,1 0 0,-1-1 0,1 0 0,0-2 0,35 0 0,-46-2 0,0-1 0,1 0 0,-1 0 0,0-1 0,15-4 0,-24 5 0,1 1 0,-1-1 0,0 1 0,1-1 0,-1 1 0,0-1 0,0 1 0,1-1 0,-1 1 0,0-1 0,0 1 0,0-1 0,0 0 0,0 1 0,0-1 0,0 1 0,0-1 0,0 1 0,0-1 0,0 0 0,0 1 0,0-1 0,0 1 0,0-1 0,-1 1 0,1-1 0,0 1 0,0-1 0,-1 1 0,1-1 0,0 1 0,-1-1 0,0 0 0,-13-20 0,-15-11-3935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94 6928,'0'0'3393,"-11"1"-2732,0 0-542,1 1 0,0 0 0,-1 0 0,1 1 0,0 0 0,0 0 0,0 1 0,1 1 0,-1 0 0,1 0 0,-17 13 0,14-6-27,0 1 1,0 0-1,1 1 0,1 0 0,0 0 0,1 1 0,-8 20 0,4-6 107,1 2-1,-15 61 0,23-79-115,2 0-1,0 1 1,1 0-1,0 19 1,1-29-61,0-1 0,0 0 0,0 0 1,1 0-1,-1 0 0,1 0 0,0 0 0,0 0 1,0 0-1,0 0 0,1 0 0,-1 0 1,1 0-1,-1-1 0,1 1 0,0 0 0,0-1 1,0 0-1,1 0 0,-1 1 0,1-1 1,-1-1-1,1 1 0,4 3 0,1-3 19,-1 0 0,0-1 1,0 0-1,1 0 0,-1 0 0,1-1 0,-1 0 0,0 0 0,1-1 0,-1 0 0,1 0 1,12-5-1,3-2 54,0 0 0,36-21 0,-28 11-6,-2 0 0,0-3 0,-1 0 1,42-43-1,-30 22 97,-2-1 1,33-51-1,-59 77-48,-1-1 0,-1 0 0,0 0 0,-2-1 0,0-1-1,-1 1 1,8-35 0,-16 49 70,-2 8-84,-6 12-15,-6 21-4,2 1-1,-15 61 0,24-81-79,1 0-1,1 1 0,1-1 0,0 1 0,1-1 0,1 1 0,1-1 0,4 22 0,-5-35-13,0 0 0,0 1 0,1-1 0,-1 0 0,1 0 0,0 0 0,0 0 0,0 0 0,1 0 0,-1-1 0,1 1 0,0-1 0,0 0 0,0 0 0,1 0 1,-1 0-1,1 0 0,0-1 0,-1 1 0,1-1 0,0 0 0,0 0 0,0-1 0,1 1 0,-1-1 0,0 0 0,1 0 0,-1 0 0,0-1 0,1 0 0,-1 1 0,1-1 0,-1-1 0,1 1 0,-1-1 0,1 0 0,-1 0 1,0 0-1,0 0 0,1-1 0,3-2 0,0-1 8,0 1 0,-1-2 0,0 1 0,0-1 0,-1 0 0,0 0 0,0-1 1,0 1-1,-1-1 0,0-1 0,0 1 0,6-14 0,0-3 47,-2-1 0,14-49 0,-23 73-63,4-13 41,-1 1 0,-1-1 0,2-20 1,-4 31-30,0 0 0,0 0 0,0 0 0,0 0 0,0 0 1,-1 0-1,0 0 0,1 1 0,-1-1 0,0 0 0,0 0 0,0 1 1,-1-1-1,1 1 0,-1-1 0,0 1 0,1-1 0,-1 1 0,0 0 1,0 0-1,0 0 0,-1 0 0,-2-2 0,3 3 10,1 0 0,-1 1-1,0-1 1,0 1 0,1-1 0,-1 1 0,0-1-1,0 1 1,0 0 0,0 0 0,1 0 0,-1 0-1,-2 0 1,3 0-18,1 0 0,0 1 0,-1-1 0,1 0 1,0 0-1,-1 0 0,1 0 0,0 0 0,-1 1 0,1-1 0,0 0 0,-1 0 0,1 0 0,0 1 1,0-1-1,-1 0 0,1 1 0,0-1 0,0 0 0,-1 1 0,1-1 0,0 0 0,0 1 0,-1 0 0,1-1-3,0 1 0,1 0 0,-1 0 0,0 0 0,0 0 0,0-1 0,0 1 0,1 0 0,-1 0 0,0 0 0,1-1 0,-1 1 0,1 0 0,-1 0 0,0-1 0,2 2 0,1 1 1,0 1 1,1-1-1,-1 0 0,1 0 0,0-1 1,-1 1-1,1-1 0,1 0 1,6 3-1,46 14 34,-42-14-34,21 5 12,0-2 1,0-2-1,1-1 0,-1-1 0,69-4 0,-85-1-3,0-2-1,-1 0 1,1-2-1,-1 0 1,23-9-1,-30 9-1,0 0 0,-1-1 0,1 0 0,-1 0 0,-1-2 0,1 1 0,-1-1 0,-1-1 0,12-11 0,-19 17-6,0 1 0,0-1 0,0 0-1,0 0 1,-1 0 0,1 0 0,-1 0 0,0 0-1,0 0 1,0-1 0,0 1 0,-1 0 0,1-1-1,-1 1 1,0 0 0,0-1 0,0 1-1,0 0 1,-1-1 0,0-4 0,0 6-2,0-1 1,0 1 0,0 0-1,-1 0 1,1 0-1,0 0 1,-1 1 0,1-1-1,-1 0 1,1 0-1,-1 1 1,0-1 0,0 1-1,0 0 1,0-1-1,0 1 1,0 0 0,0 0-1,0 0 1,-1 1-1,1-1 1,0 0 0,0 1-1,-1 0 1,1-1-1,0 1 1,-1 0 0,1 0-1,0 0 1,-4 1-1,-3 0 8,0 1 0,0 0 0,0 1 0,0 0 0,0 0 0,1 1 0,-1 0 0,1 1 0,0-1 0,0 2 0,1-1 0,-8 8 0,-5 4 11,1 2-1,1 0 0,-16 22 1,26-30-14,0 0 1,1 0-1,0 1 1,0 0 0,2 0-1,-9 23 1,12-28-1,1-1 0,0 0 0,0 1 0,0-1 0,1 1 0,0 0 0,0-1 0,1 1 0,-1-1 0,2 1 0,-1-1 0,1 0 0,0 1 1,0-1-1,6 11 0,-3-8 10,1 0 0,0 0 0,0-1 1,1 0-1,0 0 0,1 0 1,0-1-1,0 0 0,0-1 0,1 0 1,0 0-1,0 0 0,0-2 0,1 1 1,0-1-1,19 5 0,-15-5 5,0-1 0,1-1 0,0 0 0,-1-1 0,1-1 0,0 0 0,-1-1 0,1 0 0,0-2-1,-1 1 1,26-10 0,112-50 328,-129 51-993,0-1 0,-1-1-1,-1-2 1,26-21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2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0 889 7232,'0'0'5298,"3"-13"-4963,8-24-103,1 0 1,1 1-1,21-39 0,95-150 733,-97 178-596,1 0 1,61-64 0,-89 106-323,2-3 61,1-1 0,0 2 0,1-1 0,-1 1 0,2 0-1,-1 1 1,15-8 0,-23 14-95,-1-1-1,1 1 1,0 0-1,0 0 1,-1 0-1,1-1 0,0 1 1,0 0-1,0 0 1,-1 0-1,1 0 1,0 0-1,0 0 1,0 0-1,-1 0 1,1 1-1,0-1 1,0 0-1,0 0 1,-1 1-1,1-1 1,0 1-1,-1-1 1,1 0-1,0 1 1,-1-1-1,1 1 0,0-1 1,-1 1-1,1 0 1,-1-1-1,1 1 1,-1 0-1,1-1 1,-1 1-1,0 0 1,1-1-1,-1 1 1,0 0-1,0 0 1,1 0-1,-1-1 1,0 1-1,0 0 1,0 0-1,0 0 1,0 1-1,0 7 37,0-1 1,0 1-1,-3 15 0,2-18-22,-8 62 179,-3-2 0,-4 0 0,-33 93 0,44-146-142,1-5 39,1 0 0,0 0 1,-3 16-1,8-21 110,3-9-94,8-12 8,46-79 147,-26 40-87,55-72 1,-74 112-146,-3 2 19,0 1-1,1 0 0,1 1 0,0 0 1,25-18-1,-38 31-53,1 0-1,0-1 0,-1 1 1,1 0-1,-1-1 1,1 1-1,-1 0 1,1 0-1,0-1 1,-1 1-1,1 0 1,0 0-1,-1 0 1,1 0-1,0 0 0,-1 0 1,1 0-1,0 0 1,-1 0-1,1 0 1,-1 0-1,1 1 1,0-1-1,-1 0 1,1 0-1,0 1 1,0-1-1,0 1 2,0 0 0,0 0 0,0 0 0,-1 0 0,1 1 0,0-1 0,0 0 0,-1 0 0,1 1 1,-1-1-1,1 0 0,0 2 0,1 5 17,-1 1 1,0-1-1,1 11 0,-2-17-17,-1 134 164,-1-98-118,1-1 0,3 1 0,0 0 0,13 57 0,-14-91-43,0 0-1,0 1 0,1-1 1,-1 0-1,1 0 0,0 0 1,1 0-1,-1 0 0,1-1 1,-1 1-1,1-1 0,0 1 1,0-1-1,1 0 0,-1 0 1,1 0-1,-1-1 0,1 1 1,0-1-1,0 0 0,0 0 0,0-1 1,0 1-1,1-1 0,-1 0 1,0 0-1,6 1 0,0-1 16,1-1 0,0 0 0,-1-1-1,1 0 1,-1 0 0,1-1-1,-1-1 1,1 1 0,-1-2 0,15-6-1,-10 2-1,0 0 0,-1-1 0,0 0-1,-1-1 1,0-1 0,0 0 0,-1 0-1,-1-2 1,0 1 0,-1-1 0,0-1 0,9-17-1,-8 11 9,-1 0 1,-1-1-1,0 0 0,-2 0 0,-1-1 0,-1 0 1,0-1-1,1-32 0,-5 52-24,-1 1-1,0-1 1,0 1-1,0-1 1,0 1-1,0 0 1,-1-1-1,1 1 1,-1-1-1,0 1 1,1 0-1,-1 0 1,0-1-1,-2-1 1,3 3-5,-1 1 0,1-1 1,-1 1-1,1 0 0,-1-1 0,1 1 0,-1 0 1,1-1-1,-1 1 0,1 0 0,-1 0 0,1-1 1,-1 1-1,0 0 0,1 0 0,-1 0 0,1 0 1,-1 0-1,0 0 0,1 0 0,-2 0 0,0 0 1,0 1 1,0 0-1,0-1 0,1 1 0,-1 0 0,0 0 0,0 0 0,1 0 0,-4 2 0,-6 7 13,1 0 0,0 0 0,0 1 0,1 0 0,0 1 0,-7 13 1,-40 80 49,41-72-39,-16 46 0,26-63-20,1-1 0,1 1 0,0-1 0,1 1 0,0 25 0,2-37-8,0 0 0,0 0 0,1 0 0,0 0 0,-1 0 1,1 0-1,1-1 0,-1 1 0,0 0 0,1-1 0,0 1 1,0-1-1,0 0 0,0 1 0,1-1 0,-1 0 0,1 0 0,0 0 1,-1-1-1,1 1 0,1-1 0,-1 0 0,0 1 0,1-1 1,-1-1-1,1 1 0,-1 0 0,1-1 0,0 0 0,-1 0 0,6 1 1,6 0-9,-1 0 1,1-1 0,0 0 0,0-2 0,0 1-1,27-6 1,-17 0 18,-1 0 1,0-2-1,0 0 0,-1-2 0,0 0 0,39-25 1,-24 10 48,-2-2 0,62-59 0,-90 80-41,-1-1-1,0 0 1,-1-1-1,1 1 1,-1-1-1,-1 0 1,0-1-1,0 0 1,-1 1 0,0-1-1,0-1 1,3-13-1,-6 21-12,-1 0-1,0 1 0,1-1 1,-1 1-1,0-1 0,0 0 0,0 1 1,-1-1-1,1 0 0,0 1 1,-1-1-1,1 0 0,-1 1 1,1-1-1,-1 1 0,1-1 1,-1 1-1,0-1 0,0 1 1,0 0-1,-2-3 0,1 2 0,0 1 0,0 0-1,0 0 1,0 0 0,-1 0-1,1 0 1,0 0 0,0 1 0,-1-1-1,1 1 1,0-1 0,-1 1-1,-3 0 1,-5 0 7,0 1 1,0 1-1,0 0 1,0 0-1,-12 5 1,10-2-2,0 0 0,1 1 1,-1 1-1,1-1 0,1 2 1,0 0-1,-18 15 0,12-5 2,-1 0 0,2 1 0,-19 28 0,30-39-9,0 0 0,0 1 0,1 0 0,0 0 0,0 0 0,-2 12-1,5-18 0,0 0-1,0-1 1,1 1-1,-1 0 0,1-1 1,0 1-1,0 0 0,0 0 1,0-1-1,1 1 0,-1 0 1,1-1-1,-1 1 1,1 0-1,0-1 0,0 1 1,0-1-1,0 1 0,1-1 1,-1 1-1,1-1 0,-1 0 1,1 0-1,0 0 1,0 0-1,0 0 0,3 2 1,6 3 3,1-2 0,0 1 1,0-1-1,0-1 1,0 0-1,1-1 0,-1 0 1,1-1-1,0-1 1,13 1-1,-1-2-2,1-1 0,-1-1-1,1-1 1,28-7 0,-8-2 12,-1-3 0,0-1-1,74-40 1,115-88 105,-224 137-102,0 0-1,-1 0 1,0-1 0,0-1-1,12-15 1,-46 35 64,-17 21-36,2 2 0,2 2 0,-63 74 0,99-107-46,0 0 0,0-1 0,0 1 0,0 0 0,1 0 0,-3 7 0,4-10-1,-1 1 0,1-1 0,0 1 0,0-1 1,0 1-1,0-1 0,0 1 0,0 0 0,0-1 1,0 1-1,0-1 0,0 1 0,0-1 0,0 1 1,1-1-1,-1 1 0,0-1 0,0 1 0,1-1 1,-1 1-1,0-1 0,0 1 0,1-1 0,-1 1 1,1-1-1,-1 0 0,0 1 0,1-1 0,-1 0 1,1 1-1,-1-1 0,1 0 0,-1 1 0,1-1 1,-1 0-1,1 0 0,-1 0 0,1 1 1,-1-1-1,1 0 0,-1 0 0,1 0 0,0 0 1,-1 0-1,1 0 0,-1 0 0,1 0 0,-1 0 1,1-1-1,0 1 0,5 0 1,0-1 1,0 0-1,1-1 0,-2 1 1,1-1-1,0 0 1,0-1-1,-1 1 0,11-7 1,4-4 18,23-20 1,-22 14-13,-1-1 0,0 0 0,-2-1 0,20-30 1,55-100 23,-72 111-7,-2 0 1,-1-1-1,-2-1 1,-2 0 0,-2-1-1,11-73 1,-22 114-25,0-4 5,0 0 0,-1 0 0,1 0 0,-1 0 0,0 0 0,-1 0-1,1 0 1,-3-7 0,3 12-5,0 0 0,0 0-1,0 1 1,-1-1 0,1 0 0,0 1-1,-1-1 1,1 0 0,0 1 0,-1-1-1,1 1 1,-1-1 0,1 1 0,-1-1-1,1 1 1,-1-1 0,0 1 0,1-1-1,-1 1 1,1 0 0,-1-1 0,0 1-1,1 0 1,-1 0 0,0-1 0,1 1-1,-1 0 1,0 0 0,0 0 0,1 0-1,-1 0 1,0 0 0,0 0 0,1 0-1,-1 0 1,0 0 0,1 0 0,-1 1-1,0-1 1,1 0 0,-1 0 0,0 1-1,1-1 1,-2 1 0,-2 2 0,0-1 0,0 1 1,0 0-1,1 0 0,-6 6 1,-4 6-8,1 0 0,1 1 0,0 1 0,2 0 0,0 0 0,0 1 0,2 0 0,0 0 0,-4 22 0,4-10-6,1 1-1,1 1 1,2-1 0,2 62-1,2-76 28,1 0-1,1 0 0,1 0 1,0 0-1,1-1 0,1 1 1,0-1-1,1-1 0,11 18 0,-10-20-356,0-1-1,1 0 1,0-1-1,1 0 1,0 0-1,1-1 0,0 0 1,0-1-1,1 0 1,24 12-1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5416,'0'0'4226,"13"-6"-3819,-10 5-384,10-5 68,-1 0-1,1-1 0,-1-1 0,0 0 0,-1 0 0,0-1 0,11-12 0,2-9 97,0 0-1,-3-2 1,0 0 0,17-40-1,58-148 636,-67 150-529,-1 6-15,17-45 252,-44 105-488,0-1 1,0 1-1,0-1 1,-1 1-1,1-1 0,-1 0 1,0 1-1,-1-1 1,1 0-1,-1 1 1,-1-8-1,1 11-25,1 0 0,-1 0 0,1-1 0,-1 1 0,1 0 0,-1 0 0,0 0 0,0 0 0,1 0 0,-1 0 0,0 0 0,0 0 0,0 1 0,0-1 0,0 0 0,0 0 0,0 1 0,-2-2 0,2 2-2,-1 0 0,0 0 0,0-1 0,1 1 0,-1 0 0,0 0-1,1 0 1,-1 1 0,0-1 0,0 0 0,1 1 0,-1-1 0,0 1 0,1-1 0,-1 1 0,1 0 0,-3 1 0,-2 2 18,-1 1 0,1-1 0,0 2-1,1-1 1,-1 1 0,1-1 0,0 1 0,0 1-1,1-1 1,0 1 0,-5 8 0,-3 11 75,-16 47 1,13-27 24,3 0 0,-10 66 0,18-81-35,2 0-1,1 0 1,1 0-1,8 54 1,-7-76-66,1-1 0,0 1 0,0-1 0,1 0 0,0 1 1,1-2-1,0 1 0,0 0 0,1-1 0,-1 1 0,8 6 1,-8-10-10,0 0 1,1 0-1,-1 0 1,1 0 0,0-1-1,0 0 1,0 0-1,1 0 1,-1-1-1,1 0 1,-1 0 0,1 0-1,0 0 1,0-1-1,0 0 1,0-1 0,7 1-1,3-2 13,-1 0 0,1-1 0,-1 0 0,0-1 0,0-1 0,0-1-1,0 0 1,0-1 0,-1 0 0,0-2 0,13-8 0,-1-1 60,0-2-1,-2-1 1,0 0 0,33-38-1,-51 51-9,0 0 0,0 0 0,-1-1-1,0 1 1,0-1 0,5-13-1,-11 17 107,-5 7-86,-6 5 6,0 4-70,0 0 0,1 0 0,0 1 0,1 1 1,1-1-1,0 1 0,1 1 0,1 0 0,0 0 1,-6 20-1,13-32-33,-1 0 1,1 0 0,0 0 0,0 0-1,0 0 1,0 0 0,1 0-1,-1 0 1,1 0 0,0 0-1,-1 0 1,2 0 0,-1 0-1,0 0 1,0-1 0,1 1-1,0 0 1,-1-1 0,1 1 0,0-1-1,0 0 1,0 0 0,1 0-1,-1 0 1,1 0 0,-1 0-1,1 0 1,-1-1 0,1 1-1,0-1 1,0 0 0,-1 0 0,1 0-1,0 0 1,0-1 0,0 1-1,0-1 1,0 1 0,1-1-1,-1 0 1,0 0 0,0-1-1,0 1 1,0-1 0,0 1 0,0-1-1,0 0 1,0 0 0,-1 0-1,1-1 1,5-2 0,-7 3 2,0 0 0,1 0 0,-1 0 0,1-1 0,-1 1 0,0 0 0,0-1 0,0 1 0,0-1 1,0 0-1,0 1 0,0-1 0,-1 0 0,1 1 0,0-1 0,-1 0 0,0 0 0,1 1 0,-1-1 0,0 0 1,0 0-1,0 0 0,0 0 0,0 1 0,0-1 0,-1-3 0,-2-3 42,1 0-1,-1 0 0,-1 0 1,-6-12-1,0 1 128,10 18-175,0 1-1,0 0 0,0-1 1,0 1-1,-1 0 1,1-1-1,0 1 0,0 0 1,0-1-1,0 1 0,0-1 1,0 1-1,1 0 1,-1-1-1,0 1 0,0 0 1,0-1-1,0 1 0,0 0 1,0-1-1,1 1 1,-1 0-1,0-1 0,0 1 1,0 0-1,1 0 0,-1-1 1,0 1-1,0 0 1,1 0-1,-1-1 0,0 1 1,1 0-1,-1 0 0,1 0 1,15-6 28,-13 5-22,154-33 43,-42 10-35,75-15-133,-189 39 106,-1 0 0,1 0 1,0 0-1,-1 0 0,1 0 0,-1 0 1,1-1-1,0 1 0,-1 0 0,1-1 1,-1 1-1,1 0 0,-1-1 0,1 1 1,-1 0-1,1-1 0,-1 1 1,0-1-1,1 0 0,-1 0-1,0 1-1,-1 0 0,1-1 1,0 1-1,-1-1 1,1 1-1,-1 0 1,1-1-1,-1 1 0,1 0 1,-1 0-1,1-1 1,-1 1-1,1 0 0,-1 0 1,1 0-1,-1 0 1,1 0-1,-1 0 1,1 0-1,-1-1 0,1 1 1,-1 1-1,1-1 1,-1 0-1,1 0 1,-2 0-1,-21 0-2692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10656,'0'0'688,"104"-116"-536,-7 45 0,24 2 112,10 17-8,2 14-48,-2 18 8,-2 8-16,-14 1-8,-14-5 40,-5 16 16,-13 20-64,-41-18 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326 918 3616,'0'0'5906,"-14"8"-5427,-24 18 8,0 2 0,-43 41 0,49-38 96,2 2-1,-46 65 0,74-95-516,0 0 0,0 0 0,1 1 0,-1-1 0,1 1 0,-1-1 0,1 1 0,0-1 0,0 1 0,1 0 0,-1-1 0,1 7 0,0-9-38,0 0 1,0 0 0,1 1-1,-1-1 1,0 0-1,1 0 1,-1 0 0,1 0-1,-1-1 1,1 1-1,0 0 1,-1 0 0,1 0-1,0 0 1,0 0-1,-1-1 1,3 2 0,-1-1 4,0 0 0,0 0 0,0 0 1,0 0-1,0-1 0,1 1 0,-1-1 1,0 1-1,0-1 0,1 0 1,2 0-1,8-1 59,1 0-1,-1-1 1,0-1 0,-1 0 0,1 0 0,0-1-1,-1-1 1,0 0 0,20-13 0,-16 9-1,-1-1 1,-1-1-1,0 0 1,0-1-1,-1-1 1,20-23-1,-22 20-4,0-1-1,-1 0 0,-1 0 0,0-1 0,-1 0 1,-1 0-1,-1-1 0,-1 0 0,0 0 0,2-27 0,-6 43-51,-1-1 0,0 1-1,1 0 1,-2 0-1,1 0 1,0-1-1,-1 1 1,1 0 0,-1 0-1,0 0 1,0 0-1,-1-3 1,1 5-28,1 1 0,0 0 0,-1 0 0,1 0 1,-1 0-1,1-1 0,0 1 0,-1 0 0,1 0 0,-1 0 1,1 0-1,0 0 0,-1 0 0,1 0 0,-1 0 0,1 0 1,-1 0-1,1 0 0,0 0 0,-1 0 0,1 0 0,-1 1 1,1-1-1,0 0 0,-1 0 0,1 0 0,0 1 0,-1-1 0,1 0 1,0 0-1,-1 1 0,1-1 0,0 0 0,-1 1 0,-13 12 87,13-13-93,-7 10 35,-1 0 0,1 0-1,1 1 1,0 0 0,0 1-1,1-1 1,0 1 0,1 0-1,-5 20 1,8-26-20,1 0 0,-1 1 0,1-1 0,0 1 0,1-1 0,-1 1 0,1 0 0,0-1 0,1 1 0,0 0 0,0-1 0,0 1 0,1-1 0,0 0 0,0 1 0,1-1 0,0 0 0,0 0 0,0-1 0,8 11 0,-8-13-7,1 1-1,0-1 0,0 0 1,1 0-1,-1 0 0,0-1 0,1 1 1,0-1-1,-1 0 0,1-1 0,0 1 1,0-1-1,0 0 0,0 0 1,0 0-1,0-1 0,0 0 0,1 0 1,-1 0-1,0-1 0,7-1 0,3-1 12,0-1 0,0 0 0,0-1-1,-1-1 1,0 0 0,13-9-1,7-6 23,-1-1 0,-2-2-1,0-1 1,-2-1 0,49-58-1,109-167 204,-144 187-140,-3-2 1,53-119-1,-79 152-64,-1-1 0,-3-1-1,0 0 1,-2 0-1,-2-1 1,-1 1 0,0-68-1,-5 102-36,0-1-1,0 0 0,0 0 0,0 1 0,0-1 0,0 0 0,-1 0 1,1 1-1,-1-1 0,1 0 0,-1 1 0,1-1 0,-1 1 1,0-1-1,0 1 0,0-1 0,0 1 0,0-1 0,-2-1 0,2 2-2,0 1 0,1 0 0,-1 0 0,1 0 0,-1 0 0,0 0 0,1 0 0,-1-1 0,1 2 0,-1-1 0,0 0 0,1 0 0,-1 0 0,1 0 0,-1 0 0,1 0 0,-1 0-1,0 1 1,1-1 0,-2 1 0,-15 15-2,4 2-10,1 0 1,1 0-1,1 1 1,-16 40-1,-22 90-11,39-117 15,-9 28 17,4 1 0,2 1-1,3 0 1,2 1 0,4 0-1,2 0 1,2 0-1,15 89 1,-15-145-5,2 12 14,1 1 1,1-1-1,12 33 1,-16-48-13,1 0 1,0-1 0,-1 1 0,1-1 0,1 1-1,-1-1 1,0 0 0,1 1 0,0-1-1,0-1 1,0 1 0,0 0 0,0-1 0,0 1-1,1-1 1,-1 0 0,1 0 0,-1-1 0,1 1-1,0-1 1,0 1 0,0-1 0,0 0 0,7 0-1,1-1 10,0-1-1,-1 0 1,1 0-1,0-2 0,-1 1 1,0-1-1,1-1 1,15-7-1,-3-1 45,0-2 1,34-23-1,-43 24-11,1-1 0,-2 0 0,24-29 0,-22 24-8,10-13 109,-2-2 1,25-44-1,-47 74-104,0 0-1,0 0 1,-1 0 0,1 0-1,-1 0 1,0 0-1,0-1 1,-1 1-1,1 0 1,-1-9-1,23 13 12,-18 1-58,-1 0 0,0 1 1,0-1-1,0 1 0,0 0 1,0 0-1,0 1 0,0-1 1,-1 1-1,1 0 0,-1 0 1,0 0-1,0 0 0,0 0 1,0 1-1,0 0 1,-1-1-1,1 1 0,-1 0 1,2 6-1,3 4 0,-1 1 0,0 0 0,-1 0-1,4 24 1,1 34-34,-8-50 18,1 0-1,1-1 0,1 1 1,13 34-1,-17-55 19,-1-1 1,1 1-1,0-1 1,0 1-1,0 0 0,0-1 1,1 0-1,-1 1 1,0-1-1,0 0 0,1 1 1,-1-1-1,1 0 1,-1 0-1,1 0 1,0-1-1,-1 1 0,1 0 1,3 1-1,-1-2 3,0 1-1,-1-1 1,1 0-1,0 0 1,0 0 0,-1 0-1,1 0 1,0-1-1,4-1 1,4-2 7,-1 0 0,-1 0 0,1-1 0,-1 0-1,14-10 1,-1-3 16,-1 0 0,-1-2 0,0 0-1,-2-2 1,-1 0 0,0-1 0,-2-1-1,-1 0 1,0-1 0,18-48 0,-30 67-11,-1 0 0,0 1 1,-1-1-1,2-10 0,-3 16-15,0-1 0,1 1 0,-1-1 0,0 0 0,0 1 1,0-1-1,0 1 0,-1-1 0,1 1 0,0-1 0,0 1 0,0-1 0,0 1 0,-1-1 0,1 1 0,0-1 0,0 1 0,-1-1 0,1 1 0,0-1 0,-1 1 0,1-1 1,-1 0-1,0 1-1,0 0 1,0 0 0,0 0 0,0 0-1,0 0 1,0 0 0,1 0-1,-1 0 1,0 1 0,0-1 0,0 0-1,0 0 1,0 1 0,0-1 0,0 0-1,1 1 1,-1-1 0,0 1 0,-1 1-1,-15 9-2,0 2-1,1 0 0,0 1 1,1 1-1,1 1 0,0-1 0,1 2 1,1 0-1,1 1 0,-15 30 1,24-44 0,0 1 1,0-1 0,0 0-1,1 1 1,0-1 0,0 1-1,0 0 1,1-1 0,-1 1-1,2 8 1,-1-11 2,0 0-1,1 1 0,-1-1 1,1 0-1,0 0 1,0 0-1,-1-1 0,1 1 1,1 0-1,-1 0 1,0 0-1,0-1 0,1 1 1,-1 0-1,1-1 1,-1 0-1,1 1 1,-1-1-1,1 0 0,0 0 1,0 1-1,0-1 1,0-1-1,0 1 0,0 0 1,2 0-1,7 2 9,1-1 0,0 0 0,0 0 0,0-2 0,0 1 0,16-3 0,3-1 9,39-10 0,-23 1 4,-1-2-1,0-2 1,-1-2-1,44-26 1,166-107 256,-252 149-275,4-3 12,18-11 23,-21 15 0,-11 9 23,-100 86 2,45-41-8,-73 80-1,132-129-51,0 0 0,0 0-1,0 0 1,0 1 0,1-1 0,-3 6 0,5-9-4,-1 0 1,1 0-1,0-1 1,0 1-1,-1 0 1,1 0-1,0-1 1,0 1-1,0 0 1,0 0-1,0 0 1,0-1-1,0 1 1,0 0-1,0 0 1,1-1-1,-1 1 1,0 0-1,0 0 1,1-1-1,-1 1 0,0 0 1,1 0-1,-1-1 1,1 1-1,-1-1 1,1 1-1,-1 0 1,1-1-1,-1 1 1,1-1-1,0 1 1,-1-1-1,1 1 1,0-1-1,-1 0 1,1 1-1,0-1 1,-1 0-1,1 0 1,0 1-1,0-1 1,0 0-1,-1 0 1,1 0-1,0 0 1,0 0-1,0 0 1,3 0 2,0 0 0,0 0 1,1 0-1,-1-1 0,0 1 0,-1-1 1,1 0-1,0-1 0,0 1 1,0 0-1,-1-1 0,6-3 0,4-3 26,24-20-1,-2 2 49,-22 15-26,9-4 69,-21 15-115,-1 0 0,1-1 0,0 1-1,0 0 1,-1 0 0,1 0 0,0 0 0,-1 0-1,1 0 1,0 1 0,0-1 0,-1 0 0,1 0 0,0 0-1,-1 1 1,1-1 0,0 0 0,-1 1 0,1-1 0,0 1-1,-1-1 1,1 1 0,-1-1 0,1 1 0,-1-1 0,1 1-1,-1-1 1,1 1 0,-1 0 0,0-1 0,1 1-1,0 1 1,1 1-2,0 0 0,1 1 0,0-1 1,0 0-1,0-1 0,0 1 0,1 0 0,-1-1 0,1 0 0,-1 1 0,1-2 0,0 1 0,0 0 0,0-1 0,0 1 0,0-1 0,0 0 0,0-1 0,0 1 0,0-1 1,0 0-1,1 0 0,4 0 0,11-2-1,-1 0 0,1-2 0,29-8 0,-45 10-1,70-20 6,-2-3-1,-1-4 1,93-50 0,-144 68 17,0-1 0,25-20 0,-43 29-4,-8 3-10,-9 5-3,-32 17-1,-71 45 1,96-53-20,2 1 1,0 1-1,1 1 0,0 1 1,-23 28-1,41-45 12,0 0-1,0 1 0,0-1 1,1 0-1,-1 1 0,0-1 1,0 0-1,1 1 0,-1-1 0,1 1 1,-1-1-1,1 1 0,0-1 1,-1 1-1,1 0 0,0 1 1,0-2 0,1 0 0,-1-1 0,0 1 0,1 0 0,-1 0 1,0 0-1,1-1 0,-1 1 0,1 0 0,-1-1 0,1 1 0,-1 0 1,1-1-1,0 1 0,-1-1 0,1 1 0,0-1 0,-1 1 0,1-1 0,0 1 1,1-1-1,2 2 0,0-1 0,0 0 0,0 0 0,1-1 0,-1 1 0,0-1 0,1 0 0,-1 0 0,8-1 0,0-2 1,-1 0-1,1 0 1,-1-1-1,0-1 1,0 0 0,0 0-1,-1-1 1,0-1-1,0 1 1,-1-2-1,1 1 1,12-15 0,5-8 14,-2 0 1,31-50 0,-6 3 22,-4-1 0,36-88 0,-58 107-11,-1-1 0,-4-1 0,21-110 1,-39 163-26,4-24 3,-5 30-3,0 0-1,0 0 1,0 1-1,0-1 0,0 0 1,0 0-1,-1 1 1,1-1-1,-1 0 0,1 1 1,-1-1-1,0 0 1,1 1-1,-2-3 1,2 4-1,-1 0 0,1 0 0,0 0 0,-1 0 0,1-1 0,0 1 0,-1 0 1,1 0-1,-1 0 0,1 0 0,0 0 0,-1 0 0,1 0 0,0 0 0,-1 0 1,1 0-1,-1 0 0,1 0 0,0 0 0,-1 0 0,1 0 0,-1 0 0,1 0 0,0 1 1,-1-1-1,1 0 0,0 0 0,-1 0 0,1 1 0,0-1 0,-1 0 0,-11 11 3,9-9-3,-9 10-6,0 1 1,1 1-1,0-1 0,1 2 0,1-1 0,-9 18 1,3 0-16,1 1 1,-10 35 0,12-27-14,2 1 1,2 1-1,-4 56 0,10-68 7,2 0 0,1 1 0,1-1 0,2 0 0,10 40 0,-11-60 15,0-1 0,0 0 0,10 20 0,-12-28 12,0 0 0,0 0 0,1 0 0,-1 0 1,0-1-1,1 1 0,-1 0 0,1-1 0,-1 1 0,1-1 0,0 1 0,0-1 0,0 0 0,0 0 0,0 1 0,0-2 1,0 1-1,0 0 0,0 0 0,0-1 0,0 1 0,1-1 0,-1 1 0,0-1 0,5 0 0,1-2 6,0 1 0,1-2 0,-1 1 0,0-1 0,-1 0 0,1-1 0,0 0 0,-1 0 0,9-7 0,10-9 8,25-24 0,-15 12-26,-5 4 3,-15 14 21,31-23 0,-46 36-12,-1 1 1,0 0-1,0 0 1,0 0-1,1-1 0,-1 1 1,0 0-1,0 0 1,1 0-1,-1 0 1,0-1-1,0 1 0,1 0 1,-1 0-1,0 0 1,1 0-1,-1 0 1,0 0-1,0 0 0,1 0 1,-1 0-1,0 0 1,1 0-1,-1 0 0,0 0 1,0 0-1,1 0 1,-1 0-1,0 0 1,1 0-1,-1 1 0,0-1 1,0 0-1,1 0 1,-1 0-1,0 0 1,0 1-1,1-1 0,-1 0 1,0 0-1,0 0 1,0 1-1,1-1 0,0 18 12,-12 31 2,9-42-10,-3 15 0,-3 6 10,1 0 0,1 1 0,2 0 1,1-1-1,1 32 0,2-59-13,0 0 0,0 0 0,0 0 0,0 0 0,0 0 0,1 1 0,-1-1 0,0 0 0,1 0 0,-1 0 0,0 0 0,1 0 0,-1 0 0,1 0 0,0 0 0,-1 0 1,1 0-1,0 0 0,0-1 0,-1 1 0,1 0 0,0 0 0,0-1 0,0 1 0,0 0 0,0-1 0,0 1 0,0-1 0,0 1 0,0-1 0,0 0 0,0 0 0,1 1 0,-1-1 0,0 0 0,0 0 0,0 0 0,0 0 0,0 0 0,1 0 0,-1 0 0,0 0 0,0-1 0,0 1 0,0 0 0,2-2 0,6 0 3,0-2-1,1 0 1,-1 0 0,9-6 0,-13 7-5,46-32 6,-43 27 8,1 2-1,0-1 1,0 1-1,1 0 1,-1 1-1,20-7 1,-29 12-12,1 0-1,-1 0 1,1 0 0,-1 0 0,1 0 0,-1 0-1,1 0 1,-1 0 0,1 0 0,-1 0-1,1 0 1,-1 1 0,1-1 0,-1 0-1,1 0 1,-1 0 0,0 1 0,1-1 0,-1 0-1,1 1 1,-1-1 0,0 0 0,1 1-1,-1-1 1,0 1 0,0-1 0,1 0-1,-1 1 1,0-1 0,0 1 0,1-1 0,-1 1-1,0-1 1,0 1 0,0 0 0,4 20 28,-4-7-23,0 0-1,-1 0 1,0 0-1,-7 24 0,-19 55-14,-20 43-51,-92 184 1,85-222 64,45-84 2,0-1 0,-1 0-1,0-1 1,-21 19 0,29-29-4,0 0 0,0 0 0,0-1 0,0 1 0,0-1 0,-1 1 0,1-1 0,0 0 1,-1 0-1,1 0 0,-1 0 0,1 0 0,-1-1 0,1 1 0,-1-1 0,0 1 1,1-1-1,-1 0 0,0 0 0,1 0 0,-1-1 0,1 1 0,-1-1 0,0 1 0,1-1 1,-1 0-1,1 0 0,-1 0 0,1 0 0,0 0 0,0-1 0,-1 1 0,1-1 0,0 1 1,-3-5-1,-1 0 9,0-1 1,1 0 0,0 0 0,0 0 0,1-1-1,0 0 1,0 0 0,1 0 0,-4-13 0,2 5 1,2 0-1,0 0 1,0-1 0,2 1 0,0 0 0,1-1 0,1 1 0,0 0 0,1-1 0,1 1 0,0 0 0,1 0 0,1 1 0,1-1 0,0 1 0,1 0 0,0 0 0,2 1 0,-1 0-1,2 1 1,-1 0 0,2 0 0,12-11 0,-8 11-1,1 0-1,1 1 1,0 1-1,0 1 1,1 0-1,0 2 1,28-10-1,-29 11-6,37-14-1,1 3 1,0 3 0,111-17-1,-134 29-343,36 3-1,-45 0-2450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6224,'0'0'4393,"-4"10"-4000,-100 311 1843,55-158-1220,0 5 9,-11 33 607,59-196-1424,-1 1 0,-1 0 0,1-1 0,-7 10 0,9-14-167,0-1-1,-1 1 1,1 0 0,-1-1 0,1 0-1,-1 1 1,1-1 0,-1 1-1,1-1 1,-1 0 0,1 1-1,-1-1 1,1 0 0,-1 1 0,0-1-1,1 0 1,-1 0 0,0 0-1,1 1 1,-1-1 0,0 0 0,0-1-12,0 1 1,0 0 0,0-1-1,0 1 1,0-1 0,0 1-1,1-1 1,-1 1 0,0-1-1,0 0 1,1 1-1,-1-1 1,0 0 0,1 0-1,-1 1 1,1-1 0,-1 0-1,0-2 1,-1 0 2,1-1 1,-1 1-1,1-1 0,0 0 1,0 0-1,0 0 0,1 1 1,-1-1-1,1 0 0,0 0 0,0 0 1,1-5-1,10-48 130,-10 51-139,6-21 31,2 1 0,0 0-1,2 0 1,1 1 0,1 0-1,1 1 1,1 1 0,18-22-1,-17 26-30,0 1-1,1 1 1,0 1-1,2 0 0,0 1 1,1 1-1,0 1 0,1 1 1,33-14-1,-45 22-15,-1 1 0,2 1 0,-1 0-1,0 0 1,0 1 0,1 0 0,-1 0 0,0 1 0,17 2 0,-21-2-3,-1 1 0,0 0 0,1 0 0,-1 0 0,0 0 1,0 1-1,0 0 0,0 0 0,0 0 0,0 0 0,0 0 0,-1 1 1,1 0-1,-1 0 0,0 0 0,0 0 0,0 0 0,0 1 0,0-1 1,-1 1-1,0 0 0,4 6 0,-3-1-4,0 0 0,-1 0 0,0 1 0,0-1 0,-1 0 0,-1 1 0,1-1 0,-1 1 1,-1-1-1,0 1 0,0-1 0,-1 0 0,0 1 0,0-1 0,-1 0 0,0 0 0,-1 0 0,-5 9 0,1-4 2,-1-1-1,1 0 1,-2 0-1,0-1 0,-1 0 1,0-1-1,0 0 1,-1-1-1,-1 0 1,-17 10-1,27-18 5,-1 1-1,0-1 1,0-1-1,0 1 0,0-1 1,0 1-1,-1-1 1,1-1-1,0 1 0,0 0 1,-1-1-1,1 0 1,0 0-1,-1 0 0,1-1 1,0 1-1,-1-1 1,1 0-1,0-1 0,0 1 1,0 0-1,0-1 1,-5-3-1,-1-1 32,1 0 0,0-1 0,0 0 0,1-1 0,-1 0 0,2 0 0,-12-16 0,36 48 162,-12-14-186,2-1 0,-1 1 0,1-1 0,0-1 0,1 1 0,0-1 0,1-1-1,-1 1 1,2-2 0,16 11 0,-18-13-11,0-1 0,0-1 0,0 0 1,0 0-1,1 0 0,-1-1 0,1 0 0,-1-1 0,1 0 0,11-1 0,-8-1 3,0-1-1,1 0 0,-1 0 0,-1-1 0,1-1 0,14-8 0,6-6 28,-1-1-1,-1-2 1,46-44 0,-4-2 40,-33 30 0,1 1 0,51-35 0,-88 69-62,0 1 0,1 0 0,-1 0 1,0 1-1,1-1 0,-1 1 0,1 0 1,-1 0-1,5-1 0,-7 2-8,0 0-1,0 0 1,0 0-1,0 0 1,0 1-1,0-1 1,0 0-1,0 1 1,0-1 0,0 1-1,0-1 1,0 1-1,0-1 1,0 1-1,-1 0 1,1-1-1,0 1 1,0 0 0,-1 0-1,1-1 1,0 1-1,-1 0 1,1 0-1,-1 0 1,1 0 0,-1 0-1,0 0 1,1 0-1,-1 0 1,0 0-1,0 0 1,0 0-1,1 0 1,-1 0 0,0 0-1,-1 2 1,2 11-4,0-1 1,-2 1-1,1 0 1,-2 0 0,-3 16-1,-21 67-7,-39 83 124,64-177-49,3-4-16,7-9 11,14-22 0,-22 31-58,43-60 161,65-68-1,-87 107-101,0 1-1,1 0 0,1 2 0,1 1 1,53-30-1,-72 45-40,0 1 0,0-1 0,0 1 0,0 0 0,7-1 0,-12 3-15,1-1-1,-1 1 1,0 0 0,0 0-1,0 0 1,0 0-1,0 0 1,1 0 0,-1 0-1,0 1 1,0-1 0,0 0-1,0 1 1,0-1 0,0 0-1,0 1 1,0 0-1,0-1 1,0 1 0,0-1-1,0 1 1,0 0 0,0 0-1,-1 0 1,1-1 0,0 1-1,-1 0 1,1 0-1,0 0 1,-1 0 0,1 0-1,-1 0 1,1 0 0,-1 0-1,0 0 1,1 2 0,0 6 12,1-1 0,-1 1 0,-1 0-1,0 0 1,0 0 0,-2 11 0,-14 56 45,1-4-15,14-64-44,0 0 0,-1-1 1,1 1 0,1-1-1,0 1 1,0-1 0,0 1-1,1-1 1,0 1 0,2 7-1,-2-14-3,-1 0-1,1 0 1,-1 0-1,1-1 1,0 1-1,-1 0 0,1-1 1,0 1-1,-1-1 1,1 1-1,0-1 1,0 1-1,0-1 1,-1 1-1,1-1 1,0 0-1,0 1 0,0-1 1,0 0-1,0 0 1,0 0-1,0 1 1,0-1-1,0 0 1,0 0-1,0-1 1,-1 1-1,1 0 0,0 0 1,0 0-1,2-1 1,27-12 26,10-14 32,-1-2 1,-2-1 0,51-53-1,-12 10 55,-35 33 4,-41 40-116,0 0 0,0 0-1,0 0 1,0 0 0,0 0 0,0 1-1,0-1 1,0 0 0,0 0 0,0 0-1,0 0 1,0 0 0,0 1 0,0-1-1,0 0 1,0 0 0,1 0-1,-1 0 1,0 0 0,0 1 0,0-1-1,0 0 1,0 0 0,0 0 0,0 0-1,0 0 1,1 0 0,-1 0 0,0 0-1,0 0 1,0 1 0,0-1-1,0 0 1,1 0 0,-1 0 0,0 0-1,0 0 1,0 0 0,0 0 0,0 0-1,1 0 1,-1 0 0,0 0 0,0 0-1,0 0 1,0 0 0,0 0 0,1 0-1,-9 17 27,7-16-26,-19 37 36,-40 83-22,53-103-24,1-1 0,0 1 0,1 0-1,1 0 1,-1 23 0,4-39 7,1 0 1,0 1-1,0-1 0,0 1 0,0-1 0,0 1 0,0-1 0,1 0 1,0 1-1,-1-1 0,1 0 0,0 1 0,0-1 0,0 0 0,0 0 0,0 0 1,1 0-1,2 3 0,-3-3 1,1-1-1,0 0 1,0 0-1,0 0 1,0 0 0,0 0-1,0 0 1,0-1 0,0 1-1,1-1 1,-1 0 0,0 1-1,0-1 1,0 0-1,1 0 1,-1 0 0,0-1-1,0 1 1,0 0 0,4-2-1,3-1 5,0 0 0,-1-1 0,1 0 1,-1 0-1,0-1 0,0 0 0,0 0 0,-1-1 0,0 0 0,0 0 0,10-12 0,-10 11 8,-1-1 0,0 0 0,-1 0 0,0 0 0,0 0 0,-1-1 0,0 0 0,0 0-1,-1 0 1,0 0 0,2-11 0,-5 17-6,1 0-1,-1 0 0,0 0 1,1 1-1,-1-1 1,0 0-1,-1 0 1,1 0-1,0 1 0,-1-1 1,0 0-1,0 0 1,1 1-1,-2-1 0,1 1 1,0-1-1,0 1 1,-1-1-1,1 1 1,-1 0-1,0-1 0,0 1 1,0 0-1,0 0 1,0 0-1,0 1 0,0-1 1,-1 1-1,1-1 1,-1 1-1,1-1 0,-1 1 1,1 0-1,-1 0 1,0 1-1,0-1 1,1 1-1,-1-1 0,0 1 1,0 0-1,0 0 1,1 0-1,-1 0 0,0 0 1,0 1-1,0-1 1,1 1-1,-4 1 1,-5 1 2,0 0 0,0 1 1,0 1-1,1-1 0,0 2 1,0-1-1,1 2 0,-1-1 1,1 1-1,0 0 0,-10 12 1,19-19-9,0 1 0,-1-1 0,1 0 0,0 1 0,0-1 0,-1 0 1,1 1-1,0-1 0,0 0 0,0 1 0,0-1 0,0 1 1,-1-1-1,1 1 0,0-1 0,0 0 0,0 1 0,0-1 0,0 1 1,0-1-1,0 1 0,0-1 0,1 0 0,-1 1 0,0-1 1,0 1-1,0-1 0,0 0 0,0 1 0,1 0 0,13 7-16,20-3-16,-5-6 17,1-1 0,-1-2 0,44-10 0,83-34-5,-92 27 28,78-16 0,-139 36-5,0 0 0,0 1 0,0 0 0,0-1 1,0 1-1,0 0 0,1 1 0,-1-1 1,0 0-1,0 1 0,0 0 0,0-1 0,-1 1 1,1 1-1,0-1 0,0 0 0,0 1 1,3 2-1,-4-2-3,0 0 1,0 0-1,-1 0 1,1 1-1,0-1 1,-1 1-1,0-1 1,1 1-1,-1-1 1,0 1-1,-1 0 0,1 0 1,0 0-1,-1-1 1,1 1-1,-1 0 1,0 0-1,0 0 1,0 3-1,-3 14-5,0 0 0,0-1 0,-2 1 0,-1-1 0,0 0 1,-12 24-1,18-43 6,-1 1 0,1-1 0,0 0 0,-1 1 0,1-1 1,0 0-1,0 1 0,0-1 0,-1 0 0,1 1 0,0-1 0,0 1 1,0-1-1,0 0 0,0 1 0,0-1 0,0 1 0,-1-1 1,1 0-1,0 1 0,1-1 0,-1 1 0,0-1 0,0 0 0,0 1 1,0-1-1,0 1 0,0-1 0,0 0 0,1 1 0,-1-1 1,0 0-1,0 1 0,0-1 0,1 1 0,0-1 3,0-1-1,1 1 1,-1 0 0,0-1-1,0 1 1,0 0 0,0-1-1,0 0 1,0 1-1,0-1 1,0 0 0,0 1-1,-1-1 1,2-1 0,12-12 15,-1 0 0,-1-1 1,12-19-1,21-25 38,-14 22-29,-13 16 11,0 1 0,23-21-1,-39 40-34,0-1 0,0 0 0,1 1 0,-1-1-1,0 1 1,0 0 0,1 0 0,-1 0 0,1 0 0,-1 0 0,1 0-1,-1 1 1,1-1 0,0 1 0,-1 0 0,1 0 0,2 0 0,-2 0-2,-1 1 0,0 0 0,0-1 0,0 1 0,0 0 0,0 0 0,0 0 0,0 0 0,0 1 1,0-1-1,-1 1 0,1-1 0,0 1 0,-1-1 0,1 1 0,-1 0 0,0 0 0,0 0 0,1 0 0,0 3 1,21 50 5,-16-37 14,0-1-1,17 30 1,-23-46-21,-1 0 1,1 0-1,0 0 1,0 0-1,0 0 1,0 0-1,0 0 1,0 0-1,0 0 1,0 0-1,0 0 1,0-1-1,0 1 1,1 0-1,-1-1 1,0 1-1,0-1 1,1 1-1,-1-1 1,0 0-1,1 0 1,-1 1-1,0-1 1,1 0-1,-1 0 1,1 0-1,-1-1 1,0 1-1,1 0 0,-1 0 1,0-1-1,0 1 1,1-1-1,-1 1 1,0-1-1,0 1 1,1-1-1,-1 0 1,0 0-1,0 0 1,0 1-1,1-3 1,4-2 1,-1 0 0,0 0 0,0-1 0,0 1 0,-1-1 0,8-13 0,37-94 78,-26 54-23,-12 32-32,-7 14-12,1 2 0,0-1 0,1 0-1,0 1 1,0 0 0,12-14 0,-15 22-16,0 1 1,0-1 0,0 1 0,1 0-1,-1 1 1,0-1 0,1 0 0,-1 1-1,1 0 1,-1 0 0,1 0 0,0 0-1,-1 0 1,8 1 0,6-1-12,0 1 0,17 3 0,-19-2 9,51 4-357,94 9 879,-134-10-1610,0 1-1,-1 1 1,49 18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197 835 9728,'0'0'1545,"-4"18"-968,-55 218 917,-3-53-503,31-97-517,-10 61 955,87-301-189,18-52-679,-40 142-369,55-136 329,-63 167-390,0 2 0,2 0 0,1 1 0,25-28 0,-25 31 20,-15 21-102,0 0 0,0 0 1,0 1-1,1 0 0,0-1 0,0 1 0,0 1 1,6-5-1,-10 8-38,0 1 1,0 0-1,1-1 1,-1 1-1,0 0 1,0-1-1,0 1 1,0 0-1,0 0 1,0 0-1,0 0 1,1 0-1,-1 0 1,0 1-1,0-1 1,0 0-1,0 0 1,0 1-1,0-1 0,0 1 1,0-1-1,0 1 1,0-1-1,0 1 1,0 0-1,0-1 1,0 1-1,-1 0 1,1 0-1,0 0 1,0 0-1,-1-1 1,1 1-1,-1 0 1,1 0-1,0 0 1,-1 0-1,1 3 1,2 3 27,1 1 1,-2 0 0,4 16-1,0 6 30,-2 0-1,-1 0 0,-1 0 1,-2 0-1,-4 39 0,2-48-21,-2 0 1,0-1-1,-1 1 0,-1-1 0,0 0 0,-2-1 1,0 1-1,-17 25 0,19-36 2,0 0-1,-1-1 1,0 0 0,0 0-1,-1-1 1,0 0 0,0 0-1,-16 9 1,22-14-31,-1 0 1,0-1-1,1 0 1,-1 0-1,0 0 0,0 0 1,0 0-1,1 0 1,-1-1-1,0 1 1,0-1-1,0 0 0,0 0 1,0 0-1,0 0 1,0 0-1,0-1 1,0 1-1,0-1 0,0 0 1,0 0-1,1 0 1,-1 0-1,0-1 0,1 1 1,-1-1-1,1 1 1,-1-1-1,1 0 1,0 0-1,0 0 0,0 0 1,0 0-1,-3-4 1,4 4-4,0 1 0,0-1 0,0 0 0,0 0 0,0 0 1,0 1-1,0-1 0,0 0 0,1 0 0,-1 0 0,1 0 1,-1 0-1,1 0 0,0 0 0,0 0 0,0 0 0,0 0 1,0 0-1,1 0 0,-1 0 0,0 0 0,1 0 1,1-3-1,-1 2 0,1 0 1,-1 0-1,1 1 0,0-1 1,0 1-1,1-1 1,-1 1-1,0 0 1,1 0-1,-1 0 0,1 0 1,0 0-1,5-2 1,30-11 64,0 1 1,62-13 0,-56 16-53,125-31 53,96-27-14,-179 43-56,83-39 0,-124 46-5,-7 4-23,46-28 1,-73 33 26,-13 8 0,-8 7-6,-22 18-2,1 1 0,2 2 1,-31 33-1,31-30-2,-10 9 3,-74 77 20,100-99-20,0 0 0,1 1 0,1 1 0,0 0 0,-12 30 0,22-47-2,0 1 0,1-1 1,-1 0-1,1 1 0,0-1 0,-1 1 0,1-1 0,0 1 0,0-1 0,0 0 0,0 1 0,0-1 0,0 1 0,0-1 1,1 2-1,-1-2 0,1 0 0,-1-1 0,1 1 0,-1 0 0,1-1 0,-1 1 0,1-1 0,-1 1 0,1-1 0,-1 1 0,1-1 0,0 1 0,-1-1 0,1 1 0,0-1 0,-1 0 0,1 1 0,0-1 0,0 0 0,1 0 0,2 1 4,0-1 0,0 0 0,0 0 0,1-1 1,-1 1-1,0-1 0,0 0 0,0 0 1,4-2-1,9-4 18,-1 0-1,-1-1 1,1-1 0,-2-1-1,1 0 1,-1-1 0,-1 0-1,0-1 1,0-1 0,17-23-1,1-6 42,-1-1 0,29-59 0,-48 83-41,51-104 190,-59 105-137,-6 15-24,-5 12-30,0 4-19,1 0 0,1 1 0,0 0 0,1 0 0,1 0 0,0 0 0,1 1 0,0 0 1,1-1-1,1 1 0,0 0 0,1 0 0,1 0 0,4 25 0,-5-36-3,1 0 0,0 0 0,0 0 0,0 0 0,0 0 0,1 0 0,0 0 0,0 0 0,0-1 0,0 1 0,0-1 0,1 0 0,-1 1 0,1-1 0,0 0 0,0-1 0,0 1 0,1 0 0,-1-1 0,1 0 0,-1 0 0,1 0 0,-1 0 0,1 0 0,0-1 0,7 2 0,-3-2 0,0 0 0,0 0 0,0-1 0,1 0 0,-1-1 0,0 1 0,0-2 0,0 1 0,0-1 0,0 0 0,-1-1 0,1 0 0,7-4 0,18-10 15,-1-1 0,-2-2 1,0-1-1,-1-2 0,47-46 0,41-61 325,-113 125-313,3-2 37,-6 5-51,0 1-1,0 0 0,0-1 1,0 1-1,0 0 0,1-1 1,-1 1-1,0 0 0,1 0 1,-1 0-1,3-1 0,-3 2-10,0 0-1,0 1 0,-1-1 0,1 0 1,0 0-1,0 1 0,0-1 1,0 0-1,0 1 0,-1-1 1,1 1-1,0-1 0,0 1 1,-1-1-1,1 1 0,0 0 0,-1-1 1,1 1-1,-1 0 0,1 0 1,-1-1-1,1 1 0,-1 0 1,1 0-1,-1 0 0,0 0 1,1 1-1,4 9 0,-1 1 0,0-1 0,-1 1 0,-1 0-1,1 0 1,-2 1 0,0-1 0,0 0 0,-2 17 0,1-7-21,5 35 1,-4-50 11,1 0 1,-1-1-1,2 1 1,-1 0-1,1 0 1,-1-1-1,2 1 1,7 11 0,-9-16 6,0 0 0,0 1 0,0-1 0,0 0 0,1 0 0,-1 0 0,1 0 0,-1 0 0,1-1 0,0 1 0,0-1 0,0 0 0,-1 1 0,1-1 0,0-1 0,1 1 0,4 0 0,-1 0 0,-1-1 0,1-1 0,-1 1 1,1-1-1,-1 0 0,0-1 0,1 1 0,6-4 1,8-4 0,-1 0 0,-1-2 1,0 0-1,18-15 1,33-26 36,-1-3-1,-3-3 1,79-89 0,-109 103-11,-2-3 1,-2 0-1,30-62 1,-26 34 32,42-125 1,-74 191-57,6-21 9,-10 28-11,1 1-1,-1 0 1,0 0 0,1-1 0,-1 1-1,0-1 1,0 1 0,0 0-1,0-1 1,0 1 0,0 0 0,-1-1-1,1 1 1,0 0 0,-1-3 0,0 4-1,1 0 0,0-1 0,0 1 0,-1 0 0,1 0 0,0 0 1,-1 0-1,1 0 0,0 0 0,0 0 0,-1 0 0,1 0 1,0 0-1,0 0 0,-1 0 0,1 0 0,0 0 0,0 1 0,-1-1 1,1 0-1,0 0 0,0 0 0,-1 0 0,1 0 0,0 0 1,0 1-1,0-1 0,-1 0 0,1 0 0,0 0 0,0 1 0,0-1 1,-1 0-1,1 1 0,-18 19-5,2 0 0,0 2 0,1 0 0,-19 37 1,12-20-9,-10 14-3,3 2 0,2 1 1,-34 104-1,54-135 12,1 2-1,1-1 0,1 0 1,0 45-1,5-53-4,0 0 1,1 0-1,1-1 0,0 1 1,2-1-1,0 0 1,13 31-1,-17-45 5,1 0 0,-1 0 0,1-1 0,0 1 0,0 0 0,0 0 0,0-1-1,0 1 1,1-1 0,-1 0 0,1 0 0,-1 0 0,1 0 0,0 0 0,0-1 0,0 1 0,4 1 0,-3-2 2,0 0-1,1 0 1,-1-1-1,0 0 1,0 1 0,1-1-1,-1-1 1,0 1 0,1-1-1,-1 0 1,8-2 0,2-2 2,0-1 1,0-1-1,-1 0 1,0-1-1,0-1 1,18-15 0,203-196 272,-223 209-245,5-3 14,-15 14-40,-1-1 1,1 1 0,0-1 0,0 1-1,-1-1 1,1 1 0,0-1 0,0 1 0,0 0-1,-1-1 1,1 1 0,0 0 0,0 0-1,0 0 1,0 0 0,-1 0 0,1 0 0,0 0-1,0 0 1,1 0 0,-12 29 24,3-16-26,2 1 1,0 0-1,0 1 1,2-1 0,0 1-1,0 0 1,1-1 0,1 18-1,0-30 1,1 0 0,1 0 0,-1 1 0,0-1 0,0 0 1,1 0-1,-1 0 0,1 0 0,0 0 0,-1 0 0,1 0 0,0 0 0,0 0 0,1 0 0,-1 0 0,0 0 0,0-1 0,1 1 0,-1-1 0,1 1 0,0-1 0,-1 1 0,1-1 1,0 0-1,0 0 0,0 0 0,0 0 0,0 0 0,0 0 0,0 0 0,0-1 0,0 1 0,0-1 0,0 0 0,5 1 0,3-1 12,0 0-1,0 0 0,0-1 1,1-1-1,-1 1 1,11-5-1,75-25 160,166-77 0,-230 95-123,41-11 0,-44 16 44,56-25 0,-110 56-72,-118 83 54,124-89-77,0 0 0,2 2 0,0 0 1,1 0-1,-15 24 0,30-41 0,0-1 0,1 0 0,-1 0 0,0 0 0,1 0 0,-1 1 0,0-1 0,1 0 0,0 0-1,-1 1 1,1-1 0,0 0 0,-1 1 0,1-1 0,0 1 0,0-1 0,0 0 0,0 1 0,1 1 0,-1-3 1,1 1 0,-1 0 0,1-1 0,-1 1-1,1-1 1,0 1 0,-1-1 0,1 1 0,0-1 0,-1 1 0,1-1-1,0 0 1,0 1 0,-1-1 0,1 0 0,0 0 0,0 0 0,-1 1 0,1-1-1,0 0 1,0 0 0,0 0 0,1 0 0,5-1 4,0 0 0,0 0 1,0 0-1,0-1 0,12-4 0,4-5 8,-1-1-1,-1 0 0,0-2 0,32-26 1,-5 4 3,137-111 63,-148 113-60,-2-2-1,53-69 1,53-101 4,-107 150-30,47-109 1,-71 145 17,-8 17-9,0-1 1,-1 1-1,1 0 1,-1-1-1,1 0 1,-1 1-1,0-1 1,0-7 0,-1 11-3,0 0 1,0-1-1,0 1 1,0 0 0,0-1-1,0 1 1,0 0-1,0-1 1,0 1 0,0 0-1,0 0 1,-1-1-1,1 1 1,0 0 0,0-1-1,0 1 1,0 0-1,-1 0 1,1 0 0,0-1-1,0 1 1,-1 0-1,1 0 1,0 0 0,0-1-1,-1 1 1,1 0-1,0 0 1,-1 0 0,1 0-1,0 0 1,-1 0-1,1 0 1,0 0 0,-1 0-1,1 0 1,0 0-1,0 0 1,-1 0 0,1 0-1,0 0 1,-1 0-1,1 0 1,0 0 0,-1 0-1,1 0 1,0 0-1,-1 1 1,1-1 0,0 0-1,0 0 1,-1 0-1,1 0 1,0 1 0,-1-1-1,-16 12-18,1 1 12,1 0 0,1 2 0,1 0 0,-15 20 0,-43 72-14,58-86 16,-13 22-23,1 0 1,3 2-1,-23 63 1,37-86 12,2 0 0,0 1 1,2 0-1,0 1 0,2-1 0,0 0 1,2 1-1,0-1 0,5 31 1,-1-32 1,0-1 1,1 0-1,15 37 1,-19-53 11,1 0 0,1-1 0,-1 1 0,0-1 0,1 0 0,0 0 0,0 0 0,0 0 0,1 0 0,-1-1 0,1 1 0,0-1 0,0 0 0,0 0 0,0 0 0,1-1 0,-1 1 0,1-1 0,-1 0 0,1-1 0,0 1 0,9 1 1,-3-3 1,1 0 1,-1-1 0,0 0-1,0 0 1,1-1 0,-1-1-1,0 0 1,-1-1 0,1 0-1,0 0 1,18-12 0,-9 4 10,-1-1 1,-1 0-1,0-2 0,-1 0 1,16-18-1,-28 27 2,0 0-1,0 0 0,0-1 1,0 1-1,-1-1 0,0 0 1,-1-1-1,1 1 0,-2-1 1,4-11-1,-6 18-11,1 1 1,-1-1-1,0 0 0,0 1 1,0-1-1,0 0 1,0 0-1,0 0 0,0 1 1,0-1-1,0 0 1,0 0-1,-1 1 0,1-1 1,0 0-1,0 1 1,-1-1-1,1 0 0,0 1 1,-1-1-1,1 0 1,-1 1-1,1-1 1,-1 1-1,1-1 0,-1 1 1,-1-2-1,1 2 0,-1-1-1,1 0 0,-1 1 1,0 0-1,1-1 1,-1 1-1,0 0 1,1 0-1,-1 0 1,0 0-1,1 0 1,-3 1-1,-3 0-1,0 0-1,0 1 1,0 1-1,-13 5 1,12-4-5,0 1 0,1 0-1,-1 1 1,1 0 0,0 0 0,1 0 0,-1 1 0,1 0-1,1 0 1,-1 1 0,1-1 0,1 1 0,-1 0 0,1 1 0,1-1-1,-1 1 1,-2 11 0,5-12-2,-1-1-1,1 1 1,0 0 0,1 0-1,-1-1 1,2 1 0,-1 0-1,1 0 1,0-1 0,1 1-1,0-1 1,0 1 0,0-1-1,1 0 1,0 1 0,1-1-1,-1-1 1,1 1 0,1-1 0,8 11-1,-6-10 10,0 0 1,0 0-1,1-1 0,0 0 0,0-1 0,0 0 0,1 0 1,-1 0-1,1-1 0,0-1 0,1 0 0,-1 0 1,0 0-1,1-1 0,0-1 0,-1 0 0,1 0 0,0-1 1,0 0-1,-1 0 0,12-3 0,-10 2 63,1-1-1,-1 0 1,19-7-1,-26 8-328,-1 0 0,0-1 1,0 1-1,0-1 0,0 0 0,0 0 1,0 0-1,0 0 0,-1-1 0,1 1 0,-1-1 1,1 1-1,-1-1 0,0 0 0,2-4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8136,'0'0'3344,"-10"14"-2596,-142 177 2976,147-183-3534,1-1 0,1 0 0,-1 1 0,1 0 0,1 0 1,-1 0-1,1 0 0,1 0 0,-1 0 0,2 1 0,-1-1 1,1 10-1,0-9-456,1-1 0,0 1 0,0-1 0,1 1 0,0 0 0,4 10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 10848,'0'0'697,"-17"8"-429,7-4-232,-30 15 132,-49 30 0,75-39-97,-4 1 96,1 0-1,1 1 1,-17 16-1,32-27-123,0 0 0,0 0 0,0 0 0,0 1 0,0-1 0,0 0 0,1 0-1,-1 1 1,0-1 0,1 0 0,-1 1 0,1-1 0,0 1 0,-1-1 0,1 1 0,0-1-1,0 1 1,0-1 0,0 1 0,0-1 0,0 1 0,0-1 0,0 1 0,1-1 0,-1 0 0,1 1-1,-1-1 1,2 3 0,1 2 97,1 0 0,0 0-1,0-1 1,10 11 0,-4-6-5,114 126 1226,-122-133-1317,1 0 1,-1 0-1,0 1 1,0-1 0,0 0-1,0 1 1,0 0-1,-1-1 1,0 1-1,0 0 1,0 0-1,1 4 1,-2-6-17,0 0 0,0 0-1,-1-1 1,1 1 0,0 0 0,-1 0-1,1 0 1,-1 0 0,0-1 0,0 1 0,1 0-1,-1 0 1,0-1 0,0 1 0,-1-1 0,1 1-1,0-1 1,0 1 0,-1-1 0,1 0-1,-1 0 1,1 0 0,-1 0 0,0 0 0,1 0-1,-4 1 1,-2 1 37,0 0 1,0-1-1,0 1 0,0-2 1,-1 1-1,1-1 0,-10 1 1,-57-4 206,42 0-198,-178-9 152,138 5-2494,53 4-9529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3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7736,'0'0'4280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07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0 347 15880,'0'0'615,"65"-22"17,31-10-104,27-8 0,30-7 144,47-7 16,40 3 64,-29 21 8,-41 18-80,-35 0 8,-31 0-104,15 0 8,12 2-216,2-2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3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9536,'0'0'360,"107"-26"8,42-2 48,56 0 0,49 8-8,-40-5 16,-49-1-144,-42 20-8,-40 28-64,-11-24 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1299 5416,'0'0'8838,"-5"-10"-8370,1 3-382,1 2-28,1 1 0,-1-1 0,1 0 0,0-1-1,0 1 1,0 0 0,1 0 0,0-1 0,0 1 0,0-1 0,1 1-1,0-1 1,0-8 0,9-28 409,1 0-1,2 1 0,1 1 1,3 0-1,26-50 1,-21 54-109,2 1 0,1 1 1,2 1-1,1 1 0,1 1 1,2 2-1,44-34 0,-66 57-230,0 1 1,0 0-1,0 0 0,14-5 0,-21 9-103,1 0 0,0 1 0,-1-1-1,1 1 1,0 0 0,-1-1 0,1 1 0,0 0 0,0 0 0,-1 0 0,1 0 0,0 0 0,0 1 0,2 0-1,-3-1-9,0 1 0,-1-1 0,1 1 0,0 0 0,0 0 0,0-1 0,0 1 0,-1 0 0,1 0 0,0 0 0,-1 0 0,1 0 0,-1 0 0,1 0 0,-1 0 0,1 0 0,-1 0 0,0 0 0,1 0 0,-1 0-1,0 1 1,0-1 0,0 0 0,0 2 0,-1 21 62,-1 1 0,-1-1 0,-1 0 0,-1 0 0,-17 45 0,9-27 12,-8 24 45,7-24 228,-17 83-1,31-115-212,3-8 77,12-14-1,25-28-75,13-15 10,2 3 1,75-55-1,-117 99-134,-1-2 14,0 2 1,1-1 0,1 2 0,-1-1 0,1 2 0,25-9 0,-38 15-35,0 0 0,0-1 0,0 1 0,0 0 0,0 0 0,0 0 0,-1 0-1,1 0 1,0 0 0,0 0 0,0 0 0,0 1 0,0-1 0,0 0 0,0 0 0,0 1 0,0-1 0,-1 1 0,1-1 0,0 1 0,0-1 0,0 1 0,-1-1 0,2 2 0,-1-1 2,0 1 1,0-1 0,0 1 0,-1 0 0,1-1 0,0 1-1,-1 0 1,1 0 0,-1-1 0,0 1 0,1 0 0,-1 2 0,0 6 25,-1 1 0,1-1 0,-5 17 1,5-22-25,-38 161 324,38-166-330,1 0-1,-1 0 0,0 0 1,0-1-1,1 1 0,-1 0 1,0 0-1,0 0 0,1-1 1,-1 1-1,0 0 0,1 0 1,-1 0-1,0 0 0,1 0 1,-1 0-1,0 0 0,1 0 1,-1 0-1,0 0 0,1 0 1,-1 0-1,0 0 0,0 0 1,1 0-1,-1 0 0,0 0 1,1 0-1,-1 0 0,0 0 1,1 1-1,-1-1 0,0 0 1,0 0-1,1 0 0,-1 0 1,0 1-1,0-1 1,1 0-1,-1 0 0,0 1 1,0-1-1,0 0 0,1 0 1,-1 1-1,0-1 0,0 0 1,0 1-1,0-1 0,0 0 1,0 1-1,0-1 0,1 0 1,-1 1-1,0-1 0,0 0 1,0 1-1,0-1 0,-1 0 1,1 0-1,0 1 0,0-1 1,0 0-1,0 1 0,0-1 1,0 0-1,-1 1 0,26-20 41,-22 16-33,161-143 125,-162 144-136,41-32 27,-40 32-24,0 0-1,1 0 1,0 0-1,-1 0 1,1 1 0,0-1-1,0 1 1,0 0-1,0 0 1,8 0 0,-12 1-3,1 0 1,-1 0 0,1 0 0,-1 0 0,1 0 0,-1 0-1,1 0 1,-1 0 0,1 0 0,-1 1 0,1-1 0,-1 0-1,1 0 1,-1 1 0,1-1 0,-1 0 0,1 1 0,-1-1-1,0 0 1,1 1 0,-1-1 0,0 1 0,1-1 0,-1 1-1,0-1 1,1 1 0,-1-1 0,0 1 0,0-1 0,0 1-1,1 0 1,0 20 31,-1-19-30,-3 32 17,-7 33 1,5-36 3,-3 56 0,8-86-21,-1 0 0,1 0 0,0 0 0,0 0 0,0 0 0,0 0 0,0 0 0,0 0 0,1 0 0,-1 0 0,0 0 0,0 0 0,1 0 0,-1 0 0,1 0 0,-1 0 0,1 0 0,-1-1 0,1 1 0,-1 0 0,1 0 0,0-1 0,-1 1 0,1 0 0,0-1 0,0 1 0,-1-1 0,1 1 0,0-1 0,0 1 0,0-1 0,0 1 0,0-1 0,0 0 0,0 1 0,0-1 0,0 0 0,0 0 0,0 0 0,0 0 0,0 0 0,0 0 1,0 0-1,0 0 0,-1 0 0,2-1 0,6-1 1,0 0 1,0-1 0,-1 0 0,13-7 0,-11 6 5,118-64 10,-17 8-10,-92 50-7,24-17 1,-22 12-2,-44 41 3,9-14 14,1 1 1,-21 25-1,31-33-15,0 1 1,0-1-1,1 0 0,0 1 1,0 0-1,0 0 0,1 0 1,-1 0-1,1 0 0,1 0 1,-2 13-1,2-16-2,1-1-1,0 1 1,0-1 0,0 0 0,1 1-1,-1-1 1,1 0 0,-1 1-1,1-1 1,0 0 0,0 0 0,0 0-1,0 1 1,0-1 0,0 0 0,1 0-1,-1 0 1,1-1 0,-1 1 0,1 0-1,0-1 1,-1 1 0,1-1 0,0 1-1,0-1 1,0 0 0,0 0 0,0 0-1,1 0 1,-1 0 0,0 0 0,0 0-1,1-1 1,-1 0 0,4 1-1,0 0 2,0-1-1,0 0 1,0 0-1,1 0 1,-1-1-1,0 0 1,0 0-1,0-1 0,0 1 1,0-1-1,0-1 1,6-3-1,-6 2 9,0 0 0,0-1 0,-1 0 1,0 0-1,0-1 0,0 1 0,0-1 0,-1 0 0,0 0 0,-1-1 0,1 1 0,-1-1 0,0 0 1,-1 1-1,0-1 0,3-12 0,-4 13 0,0 0 0,0 0-1,0-1 1,-1 1 0,1 0 0,-2-1 0,1 1 0,-1 0 0,0-1 0,0 1 0,-1 0-1,1 0 1,-1 0 0,-1 0 0,1 0 0,-1 1 0,0-1 0,0 1 0,-7-9-1,6 11 0,1 0 0,-1 1 0,0-1 0,0 1 0,0 0-1,0 0 1,0 0 0,-1 0 0,1 1 0,-1 0-1,1 0 1,-1 0 0,1 0 0,-1 1 0,1 0 0,-7 0-1,-13-2 12,22 2-19,0 0 0,-1 0 0,1 0 0,0 0 0,-1 0 1,1 1-1,0-1 0,0 1 0,0 0 0,-1-1 0,1 1 0,0 0 1,0 0-1,0 1 0,0-1 0,1 0 0,-1 0 0,-3 3 0,5-3-2,0-1 0,-1 1 0,1-1 0,0 1 0,-1-1 0,1 1-1,0-1 1,-1 1 0,1-1 0,0 1 0,0-1 0,0 1 0,0-1 0,-1 1-1,1-1 1,0 1 0,0-1 0,0 1 0,0 0 0,0-1 0,0 1 0,1-1-1,-1 1 1,0-1 0,0 1 0,0-1 0,1 2 0,0-1-2,0 0 1,0 0-1,0 0 0,0 0 1,0 0-1,1 0 0,-1-1 1,0 1-1,0 0 1,1-1-1,-1 1 0,1 0 1,-1-1-1,1 0 0,2 1 1,6 1-6,0-1 0,0-1 0,0 1 0,0-2 0,1 1 0,-1-2 0,0 1 0,0-1 0,18-6 0,2-3-20,54-27 0,-42 14 22,-2-2 1,-1-1-1,-2-3 0,64-62 1,-73 62 19,-1-1 1,-2-1-1,-1-1 1,-2-1-1,24-49 1,-20 28 26,-3-2 1,30-110 0,-52 166-41,7-46 17,-8 45-17,0 0 0,0 0 0,0 0 0,0 0 0,0 0-1,0 0 1,-1 0 0,1 0 0,-2-2 0,2 4-1,0-1 0,-1 1 1,1-1-1,0 1 0,-1-1 0,1 1 0,0 0 1,-1-1-1,1 1 0,-1 0 0,1-1 0,-1 1 1,1 0-1,0-1 0,-1 1 0,1 0 0,-1 0 1,1 0-1,-1 0 0,0-1 0,1 1 0,-1 0 1,1 0-1,-1 0 0,1 0 0,-1 0 1,1 0-1,-1 0 0,1 0 0,-1 0 0,0 1 1,-3 1 2,0 0 0,0 0 1,1 0-1,-1 1 1,1-1-1,-1 1 1,1 0-1,0 0 1,0 0-1,0 1 1,1-1-1,-1 1 0,1-1 1,-3 7-1,-3 1 12,-13 22 40,2 1-1,1 0 0,2 1 1,-19 56-1,15-22 94,-17 108-1,29-125-8,3 0 0,2 0 0,2 0 0,8 61-1,-7-111-125,0 0 0,0 0 0,1 0-1,-1 0 1,0 0 0,1 0 0,0 0-1,-1 0 1,1 0 0,0 0 0,0-1-1,0 1 1,0 0 0,0-1 0,0 1-1,1-1 1,-1 1 0,1-1 0,-1 1-1,3 0 1,-2-1-1,0 0 0,0 0 0,0-1-1,0 1 1,0-1 0,0 0 0,1 0 0,-1 0-1,0 0 1,0 0 0,0 0 0,1 0-1,-1-1 1,0 1 0,0-1 0,0 1 0,3-3-1,19-7 79,0-2 0,-1-1-1,-1-1 1,33-26-1,-28 20 258,59-34 0,-85 54-333,-1-1 1,1 1 0,0 0 0,-1-1 0,1 1-1,0 0 1,0 0 0,-1-1 0,1 1-1,0 0 1,0 0 0,-1 0 0,1 0-1,0 0 1,0 0 0,-1 0 0,1 0-1,0 0 1,0 1 0,-1-1 0,1 0-1,0 0 1,0 1 0,-1-1 0,1 0-1,0 1 1,-1-1 0,1 1 0,-1-1-1,1 1 1,0-1 0,-1 1 0,1-1-1,-1 1 1,1-1 0,-1 1 0,0 0-1,1-1 1,-1 1 0,0 0 0,1 0-1,-1-1 1,0 2 0,2 5 58,0 0 1,0 0-1,-1 0 0,0 9 0,2 5 81,-3-18-141,1 0 0,0 1 0,0-1 0,0 0 0,1 0 1,-1 0-1,1 0 0,-1-1 0,1 1 0,0 0 0,0-1 0,0 1 0,1-1 0,-1 0 0,1 1 0,-1-1 1,1 0-1,-1-1 0,1 1 0,0 0 0,0-1 0,0 1 0,0-1 0,0 0 0,1 0 0,-1-1 0,0 1 1,0 0-1,0-1 0,1 0 0,-1 0 0,7 0 0,5-2 46,1-1-1,-1 0 1,1-1 0,-1-1-1,22-10 1,253-119-59,-273 128 0,-12 5 0,-9 7 0,-8 3 0,1 1 0,1 1 0,0-1 0,0 2 0,1-1 0,0 2 0,1-1 0,1 1 0,0 0 0,1 0 0,0 1 0,1 0 0,0 0 0,1 0 0,-2 20 0,5-32 0,1-1 0,-1 1 0,1 0 0,0-1 0,0 1 0,0 0 0,0 0 0,0-1 0,0 1 0,1 0 0,-1 0 0,0-1 0,1 1 0,0 0 0,-1-1 0,1 1 0,0-1 0,0 1 0,0-1 0,0 1 0,0-1 0,0 0 0,0 1 0,0-1 0,0 0 0,1 0 0,-1 0 0,1 0 0,-1 0 0,1 0 0,-1 0 0,1 0 0,-1-1 0,1 1 0,0 0 0,-1-1 0,1 0 0,0 1 0,-1-1 0,1 0 0,0 0 0,0 0 0,-1 0 0,1 0 0,0 0 0,3-1 0,3 0 0,0-1 0,0 0 0,-1 0 0,1-1 0,0 0 0,-1 0 0,0-1 0,12-7 0,-8 2 0,0 0 0,-1-1 0,-1 0 0,1 0 0,14-23 0,-18 24 0,-1 0 0,0 0 0,0 0 0,-1-1 0,0 1 0,-1-1 0,0 0 0,2-16 0,-4 23 0,-1 1 0,0 0 0,0-1 0,0 1 0,0 0 0,0-1 0,0 1 0,0 0 0,-1-1 0,1 1 0,-1 0 0,0 0 0,0-1 0,0 1 0,0 0 0,0 0 0,0 0 0,0 0 0,-1 0 0,1 1 0,-1-1 0,1 0 0,-1 0 0,0 1 0,0-1 0,1 1 0,-1 0 0,0 0 0,-4-2 0,-3 0 0,0 0 0,0 1 0,0 0 0,0 1 0,0 0 0,-10 0 0,-15-2 0,31 2 0,0 1 0,1 0 0,-1-1 0,0 1 0,0 0 0,0 0 0,0 1 0,1-1 0,-1 1 0,0-1 0,0 1 0,-3 1 0,53 6 0,118-15 0,-112 3 0,98 3 0,-113 4 0,1 0 0,48 10 0,-84-12 0,-1-1 0,0 1 0,0 0 0,0 0 0,0 0 0,0 0 0,0 0 0,0 0 0,-1 0 0,1 1 0,0-1 0,-1 1 0,1-1 0,-1 1 0,1 0 0,-1-1 0,0 1 0,0 0 0,0 0 0,0 0 0,0 0 0,0 0 0,0 0 0,0 0 0,-1 0 0,1 0 0,-1 1 0,0-1 0,0 0 0,0 3 0,0 7 0,-1 0 0,0-1 0,0 1 0,-5 16 0,4-20 0,2 4 0,8-11 0,14-16 0,-15 10 0,38-26 0,52-33 0,-87 58 0,0 1 0,1 0 0,0 1 0,0 0 0,0 1 0,0 0 0,20-2 0,-29 5 0,1 0 0,-1 0 0,0 0 0,1 0 0,-1 1 0,0-1 0,1 1 0,-1 0 0,0-1 0,1 1 0,-1 0 0,0 1 0,0-1 0,0 0 0,0 0 0,0 1 0,0-1 0,-1 1 0,1 0 0,0 0 0,1 2 0,3 4 0,0 1 0,-1 0 0,8 17 0,0 1 0,-3-11 0,1 0 0,0-1 0,1 0 0,0-1 0,1 0 0,1-1 0,15 11 0,-24-17 984,-12-7-5903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24423,'0'0'5704,"68"-6"-5824,-50 2 0,-12 2-144,-8-2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18895,'0'0'1720,"119"-51"-792,-8 11-8,40-2-144,35-5-8,37 11-392,-45 14 16,-63 14-176,-11 4 0,9 2-72,-8 4 0,-20 8-64,-47 2 0,2 4-112,3 4 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1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17583,'0'0'3984,"-25"87"-3056,23-57 0,2-6-392,0 0 0,2-7-208,2-5 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8 8432,'0'0'7955,"-12"-2"-7725,1 0-172,5 1-22,-1 0-1,1 0 1,-1 0-1,0 1 0,1 0 1,-1 1-1,1-1 1,-1 1-1,1 0 0,-11 4 1,-3 3 62,0 0 0,1 2 0,0 0-1,1 1 1,0 1 0,1 1 0,0 0 0,1 1 0,-18 20 0,6-1 54,1 1 0,1 1 0,-31 60-1,41-67-2,2 1 0,-11 30-1,21-48-91,1 0 1,0 0-1,0 0 0,2 0 1,-1 0-1,1 1 0,1-1 0,0 0 1,2 16-1,0-12 10,1 0 0,1 1 0,1-2 0,0 1 0,8 16 0,-11-27-46,0 0 0,1 0 0,-1 0 0,1-1 0,0 1-1,0-1 1,0 1 0,1-1 0,6 5 0,-7-7-8,-1 1 1,1-1 0,0 0-1,-1 0 1,1 0-1,0 0 1,0-1-1,0 1 1,0-1-1,0 0 1,0 1 0,0-1-1,0 0 1,0-1-1,-1 1 1,7-2-1,-2-1 9,0 0 0,0 0 0,-1-1 0,1 0 0,-1 0 0,0-1-1,0 1 1,0-1 0,-1-1 0,1 1 0,7-12 0,4-1 26,-16 17-47,140-157 297,-120 131-221,-1 0 0,-2-2-1,-1 0 1,17-39 0,7-42 225,-37 96-226,0-1 0,-1 1 0,-1-1 0,0 0 0,-1-26 0,-1 39-60,0 1-1,0-1 0,0 1 1,0-1-1,0 1 1,-1-1-1,1 1 0,0-1 1,-1 1-1,0-1 1,1 1-1,-1 0 0,0-1 1,1 1-1,-1 0 0,0-1 1,0 1-1,0 0 1,0 0-1,0 0 0,0 0 1,-1 0-1,-1-1 1,2 1-6,-1 1 1,1 0 0,0 0 0,-1 0 0,1 0-1,0 0 1,-1 0 0,1 1 0,-1-1 0,1 0-1,0 1 1,0-1 0,-1 1 0,1-1 0,0 1 0,0-1-1,0 1 1,-1 0 0,1 0 0,0 0 0,0-1-1,0 1 1,0 0 0,0 0 0,1 1 0,-1-1-1,-1 1 1,-8 12 23,1-1-1,0 2 1,1-1-1,0 1 1,1 1-1,1-1 1,1 1-1,0 0 1,1 0-1,-3 18 1,1 19 130,0 98-1,7-138-125,-1-1 1,2 1-1,-1 0 0,2-1 0,0 0 1,0 1-1,1-1 0,1-1 0,0 1 0,0-1 1,2 1-1,-1-1 0,1-1 0,1 0 1,-1 0-1,2 0 0,17 16 0,-23-25-24,-1 1 0,0-1 0,1 0 0,-1 1 0,1-1 0,-1 0 0,1 0 0,0-1 0,-1 1-1,1-1 1,0 1 0,0-1 0,-1 0 0,1 0 0,0 0 0,0 0 0,-1-1 0,1 1 0,0-1 0,-1 1 0,1-1-1,4-2 1,4-2 49,0-1-1,0-1 0,19-14 0,-4 2 61,-11 9-40,1-1-1,-1-1 0,-1 0 1,0-1-1,-1-1 0,-1 0 1,0-1-1,12-18 1,-22 29-57,-1 2-10,-1 1-1,1 0 1,0 0-1,0-1 1,-1 1-1,1 0 1,0 0-1,0 0 1,0 0 0,0 0-1,0 0 1,0 0-1,1 0 1,-1 1-1,0-1 1,0 0-1,1 1 1,-1-1-1,0 1 1,1-1-1,-1 1 1,2-1 0,-6 19 166,2-14-175,-54 503 334,53-317-284,3-107 140,-1-83-139,-1-5-10,1-1 0,0 1 0,0-1 0,1 0 0,-1 1 0,1-1 0,3-8-1,-1-2 13,17-161 321,11-69-69,-22 199-235,2 0 1,1 1-1,22-49 0,-21 64 4,21-37 0,-29 61-69,-1-1 0,1 1-1,1-1 1,0 1 0,0 1-1,0-1 1,0 1 0,1 0-1,14-8 1,-21 13-12,1 1 1,-1 0-1,1-1 0,0 1 0,-1 0 0,1 0 1,0 0-1,-1-1 0,1 1 0,0 0 0,-1 0 1,1 0-1,0 0 0,-1 0 0,1 0 1,0 0-1,-1 1 0,1-1 0,0 0 0,-1 0 1,1 0-1,0 1 0,-1-1 0,1 0 0,0 1 1,-1-1-1,2 1 0,-1 1 1,1 0 0,-1-1 0,1 1 0,-1 0 0,0 0-1,0 0 1,1 0 0,0 4 0,0-1 1,0 0-1,-1 1 0,1-1 1,-1 1-1,0-1 1,0 11-1,-3-7-3,0 1-1,0-1 1,-1 1-1,0-1 1,-1 0 0,1 0-1,-2 0 1,1-1-1,-7 9 1,-3 3 0,-1-2 0,-26 28-1,40-46 12,0 1-1,0 0 1,0-1-1,0 1 1,0-1-1,0 1 1,0-1-1,0 0 0,0 1 1,0-1-1,0 0 1,-1 0-1,1 0 1,0 0-1,0 0 1,-2 0-1,3 0-5,0 0 0,-1 0 0,1 0 0,0 0 0,0 0 0,-1 0 0,1 0 0,0 0 0,0 0 0,-1 0 0,1 0 0,0 0 1,0-1-1,-1 1 0,1 0 0,0 0 0,0 0 0,-1 0 0,1 0 0,0-1 0,0 1 0,0 0 0,0 0 0,-1 0 0,1-1 0,0 1 0,0 0 0,0 0 0,0-1 0,0 1 0,0 0 0,0 0 0,0-1 0,-1 1 0,1 0 0,0 0 0,0-1 0,0 1 0,0 0 1,0 0-1,0-1 0,0 1 0,1 0 0,-1 0 0,0-1 0,0 1 0,0 0 0,0 0 0,0-1 0,0 1 0,0 0 0,0 0 0,1 0 0,-1-1 0,0 1 0,0 0 0,0 0 0,1 0 0,-1-1 0,0 1 0,0 0 0,0 0 0,1 0 0,-1 0 0,1 0 0,6-7 12,1 1 0,0 0 0,1 1-1,-1 0 1,1 0 0,0 1 0,0 0-1,1 1 1,-1 0 0,1 0 0,-1 1-1,1 0 1,0 1 0,0 0 0,10 0-1,-16 2-15,0 0 1,-1 0-1,1 1 0,0-1 0,-1 1 0,1-1 0,-1 1 0,0 0 0,0 0 0,1 1 0,-1-1 0,-1 1 0,1-1 0,0 1 0,-1 0 0,1 0 0,-1 0 0,0 0 0,0 1 0,0-1 0,2 7 0,4 8-10,-1-1-1,-2 1 0,5 20 0,-8-29 11,10 49-25,-3 1 0,-2 1 0,-3-1 0,-3 1 1,-2 0-1,-13 88 0,13-142 32,0 7 42,-1 0 0,-7 20-1,10-33-44,-1 0-1,0 0 1,0 0-1,0-1 1,0 1-1,0 0 1,-1 0-1,1 0 0,0 0 1,0-1-1,0 1 1,0 0-1,0 0 1,0 0-1,0 0 1,0 0-1,0-1 1,0 1-1,0 0 1,0 0-1,-1 0 1,1 0-1,0 0 1,0 0-1,0 0 1,0-1-1,0 1 1,-1 0-1,1 0 1,0 0-1,0 0 1,0 0-1,0 0 1,0 0-1,-1 0 1,1 0-1,0 0 1,0 0-1,0 0 0,0 0 1,-1 0-1,1 0 1,0 0-1,0 0 1,0 0-1,0 0 1,-1 0-1,1 0 1,0 0-1,0 0 1,0 0-1,0 0 1,0 1-1,-1-1 1,1 0-1,0 0 1,0 0-1,0 0 1,0 0-1,0 0 1,0 1-1,0-1 1,-1 0-1,1 0 1,0 0-1,0 0 1,0 0-1,0 1 1,0-1-1,-3-15 75,26-106 73,5 2 1,56-148 0,-70 229-130,1-1 0,3 2 1,1 0-1,1 1 0,2 1 1,32-38-1,-51 69-27,0 1-1,0-1 0,1 1 1,-1 0-1,1 0 1,0 0-1,0 0 1,0 1-1,0 0 1,0 0-1,5-2 1,-7 3 1,-1 1 0,1 0 0,0 0 1,0 0-1,0 0 0,0 0 0,0 0 1,-1 0-1,1 0 0,0 1 1,0-1-1,0 1 0,-1-1 0,1 1 1,0 0-1,0 0 0,-1-1 0,1 1 1,-1 0-1,1 1 0,-1-1 0,1 0 1,-1 0-1,0 1 0,0-1 0,1 1 1,-1-1-1,0 1 0,0-1 1,1 3-1,3 6-13,-1-1-1,0 1 1,0 0 0,-1 0 0,0 0-1,-1 1 1,0-1 0,0 1 0,-1-1 0,-1 1-1,-1 16 1,1-17 17,-1 1 0,-1-1 0,0 0 0,0 0-1,-1-1 1,0 1 0,-1 0 0,0-1 0,0 0 0,-1 0 0,0 0 0,-7 8-1,9-13 19,0-1 0,-1 1-1,0-1 1,0 0-1,0 0 1,0 0 0,0 0-1,-1-1 1,1 1-1,-1-1 1,1-1 0,-1 1-1,0 0 1,0-1-1,0 0 1,0 0-1,0-1 1,0 1 0,0-1-1,0 0 1,0 0-1,0-1 1,0 0 0,0 0-1,1 0 1,-10-3-1,3 1 101,13 4-42,20 4-29,-4-4-38,0-1 1,1-1-1,-1-1 1,33-6-1,-39 4-4,0-1 0,-1 0 0,0 0 0,0-1 0,0-1 0,-1 0 0,0 0 0,0-1 0,15-16 0,15-11 35,-24 23-26,-1-1 1,16-19-1,-26 27-10,0-1 0,-1 0 1,0 0-1,0 0 0,0 0 0,-1-1 0,0 0 1,0 1-1,2-10 0,-1-3-1,-4 15 0,1 0 0,-1 0 0,1 0 0,0 0 0,1 0 1,-1 0-1,1 0 0,0 1 0,0-1 0,2-3 0,1 0 7,-1 1 0,1 1 1,0-1-1,1 1 0,-1-1 0,1 2 0,0-1 0,1 1 0,-1-1 0,9-2 0,-13 5-8,1 1 0,0 0 1,-1 0-1,1 1 0,0-1 0,0 0 0,0 1 1,0 0-1,-1 0 0,1 0 0,0 0 0,0 0 1,0 0-1,0 1 0,0-1 0,0 1 1,-1 0-1,1 0 0,0 0 0,-1 0 0,1 0 1,0 1-1,-1-1 0,0 1 0,1 0 1,-1 0-1,0-1 0,0 2 0,3 2 0,-1 0-7,-1 0 0,0 0 0,0 1 0,0-1 0,0 1 0,-1-1 0,0 1 0,-1 0 0,1 0 0,-1 0 0,0 0 0,0 8 0,0 11-44,-4 43 1,0-23 18,-3 21-3,3-52 39,2 0 1,-1 0-1,2 0 0,0 0 0,0 0 1,1 1-1,5 19 0,-6-33-4,0 0 0,1 0 0,-1 0 0,0-1-1,1 1 1,-1 0 0,0 0 0,1-1 0,-1 1 0,1 0-1,-1-1 1,1 1 0,0-1 0,-1 1 0,1 0-1,-1-1 1,1 1 0,0-1 0,-1 0 0,1 1 0,0-1-1,0 1 1,-1-1 0,1 0 0,0 0 0,0 0-1,1 1 1,0-1 1,0 0 0,0-1 0,0 1 0,0 0-1,1-1 1,-1 1 0,0-1 0,0 0 0,0 0 0,3-1-1,3-3 11,1-1-1,-1 0 0,13-11 0,184-209 296,-154 166-164,-20 19-34,-19 24-8,-11 16-31,-4 5 16,0 0-85,1 0-1,0 1 0,0-1 0,0 0 0,0 1 0,1-1 0,0 1 0,0-1 1,0 1-1,0-1 0,1 1 0,0 0 0,0 0 0,0-1 0,0 1 0,1 0 1,0-1-1,2 7 0,-2-5-6,1 0 0,0-1 0,1 1 0,-1-1 0,1 1 0,0-1 0,1 0 0,-1 0 0,1 0 0,0-1 0,0 1 1,0-1-1,1 0 0,5 4 0,-8-7 2,1 1 0,0-1 0,0 0 0,0 0 0,0 0 0,0 0 0,0 0 0,0-1 0,0 1 0,0-1 0,0 0 0,0 0 0,0 0 0,0 0 0,0 0 0,1-1 0,-1 0 0,0 1 0,0-1 0,0 0 0,-1-1 0,1 1 0,0 0 0,0-1 0,-1 1 0,1-1 0,-1 0 0,1 0 0,2-3 0,-2 2 9,0 1 0,-1-1 1,1 0-1,-1 0 0,0 0 0,1 0 0,-1 0 0,-1 0 0,1-1 1,0 1-1,-1-1 0,0 1 0,0-1 0,0 1 0,0-1 0,0 0 1,-1 0-1,0 1 0,0-1 0,0 0 0,0 0 0,0 1 1,-2-8-1,1 9-3,0 0 0,0 0 0,0 0 0,0 0 0,0 0 0,-1 0 0,1 0 1,0 1-1,-1-1 0,0 0 0,1 1 0,-1-1 0,0 1 0,0 0 0,0-1 0,0 1 0,0 0 1,0 0-1,-3-1 0,-4 0 24,1 0-1,-1 0 1,-14-1 0,4 1 62,16 2-78,-1 0 0,1 0-1,-1 1 1,1-1 0,0 1 0,-1 0 0,1 0-1,-5 2 1,7-3-14,0 0 0,0 1 0,0-1 0,0 0 1,1 1-1,-1-1 0,0 1 0,0-1 0,0 1 0,0-1 0,0 1 0,1 0 0,-1-1 0,0 1 0,1 0 0,-1 0 1,0-1-1,1 1 0,-1 0 0,1 0 0,-1 0 0,1 0 0,-1 0 0,1 0 0,0 0 0,0 0 0,-1 0 0,1 0 0,0 0 1,0 0-1,0 1 0,2 1-3,0-2 1,0 1 0,1 0 0,-1 0 0,1-1-1,-1 1 1,1-1 0,-1 0 0,1 0 0,0 0-1,-1 0 1,5 1 0,-4-1 4,6 1 5,-1 0 1,1-1-1,0 0 0,0-1 0,0 1 1,-1-1-1,1-1 0,0 0 0,14-3 1,2-2 15,-1-1-1,27-12 1,98-52 82,-43 18-6,-24 22 4,-58 24-58,-22 6-42,0 0-1,0 1 0,0 0 0,0-1 1,0 1-1,0 0 0,0 0 1,0 0-1,0 0 0,0 1 0,0-1 1,-1 0-1,1 1 0,0-1 0,0 1 1,0 0-1,0 0 0,-1-1 0,1 1 1,0 0-1,-1 1 0,1-1 1,-1 0-1,1 0 0,-1 1 0,1-1 1,-1 1-1,0-1 0,0 1 0,0-1 1,2 4-1,0 0-9,-1 0 0,1 1 0,-1 0 0,0-1 1,0 1-1,-1 0 0,0 0 0,1 12 0,-1 11-18,0 17-18,2 0 0,2 1 0,20 82 0,-24-125 57,0 0 0,1 0 1,-1-1-1,1 1 0,0-1 1,0 1-1,0-1 0,1 0 1,-1 0-1,1 0 0,0 0 1,-1 0-1,1-1 0,1 1 1,-1-1-1,0 0 1,0 0-1,1 0 0,0 0 1,-1-1-1,1 1 0,0-1 1,-1 0-1,1 0 0,0 0 1,5 0-1,5 0 52,-1-1 0,1 0-1,-1-1 1,1-1 0,-1 0 0,18-5 0,-20 5 90,0 0 0,0 1 0,14-1 0,-24 2-128,15-16-2647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987 1 13560,'0'0'2466,"-16"11"-2022,-187 116 711,-109 75-166,71-40 134,39-30 910,189-121-1330,25-15-54,7-3-582,23-8-314,-28 10-2409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1441 10152,'0'0'5808,"9"-12"-5426,209-237 1381,-64 79 13,-102 105 89,-73 81-916,6 2-825,2 2 0,-1-1-1,2 2 1,-15 33 0,22-41-74,0-1 0,0 1 0,2 0 0,0 1 0,0-1 0,1 0 0,1 1 0,0-1 0,1 22 0,1-31-33,-1-1 1,0 1-1,1-1 1,0 0-1,0 1 0,0-1 1,0 0-1,1 1 1,-1-1-1,1 0 0,0 0 1,0 0-1,0 0 1,0-1-1,0 1 0,1 0 1,-1-1-1,1 0 1,0 1-1,-1-1 0,1 0 1,0-1-1,0 1 1,0 0-1,1-1 0,-1 0 1,0 0-1,6 2 1,-3-2 9,0-1 1,-1 1 0,1-1 0,0 0 0,0-1-1,0 1 1,-1-1 0,1 0 0,0-1 0,-1 1-1,1-1 1,-1 0 0,1-1 0,-1 1 0,0-1-1,7-5 1,4-6 46,-1 0 0,0 0 0,-2-1 0,0-1 0,15-24 0,8-7 89,-11 15 72,-1 0 1,26-48 0,-49 77-211,14-21 168,-14 23-176,-1 0-1,1 0 1,0 0-1,0 0 1,0 0-1,-1 0 1,1 0 0,0 0-1,0 1 1,1-1-1,-1 0 1,0 1-1,0-1 1,0 1 0,0-1-1,0 1 1,1-1-1,0 1 1,-1 1 2,0 1-1,0-1 1,0 0 0,0 1 0,-1-1-1,1 1 1,0 0 0,-1-1 0,1 1-1,-1-1 1,0 1 0,0 0 0,0-1-1,1 1 1,-2 1 0,1 17 45,-2-1 0,0 0 0,-1 0 0,-1 0 0,-9 26 0,6-24 119,2 0 0,0 1 1,1-1-1,-1 30 0,22-74 306,14-18-219,36-38 0,-53 64-172,2 1 0,-1 0-1,2 0 1,0 2 0,26-15 0,-38 24-52,0 1 1,0 0 0,0 0-1,0 0 1,0 0-1,6 0 1,-10 2-35,0 0-1,0 0 1,0-1 0,-1 2 0,1-1-1,0 0 1,0 0 0,-1 0 0,1 0 0,0 0-1,0 1 1,-1-1 0,1 0 0,0 1-1,-1-1 1,1 0 0,0 1 0,-1-1-1,2 2 1,-1-1-5,-1 0 0,1 0 0,-1 0 0,1 0 0,-1 0 0,1 0 0,-1 1 0,0-1 1,0 0-1,0 0 0,0 0 0,1 0 0,-1 1 0,-1-1 0,1 0 0,0 0 0,0 2 0,-4 17 30,-2 0 1,1-1-1,-2 0 1,-11 24-1,7-20 37,2 0 0,-8 33 0,24-66 39,0 0 0,1 0 0,11-10-1,1-2-26,-17 17-71,96-105 324,-78 89-184,1 1 0,47-33 0,-67 51-135,0 1 0,0 0 1,0-1-1,0 1 0,1 0 0,-1 0 0,0 1 0,0-1 1,1 0-1,-1 1 0,4-1 0,-5 1-14,-1 0 0,0 0 0,1 0 0,-1 0 0,1 0 0,-1 1 0,0-1 0,1 0 0,-1 0 0,0 0 0,1 1 0,-1-1 0,0 0 0,1 0 0,-1 1 0,0-1 0,1 0 0,-1 1 0,0-1 0,0 0 0,1 1 0,-1-1 0,0 1 0,1 17 40,-6 12-37,-10 30 0,-1 11-7,12-55-2,3-9-1,-1 1 0,1-1 0,0 1 1,1-1-1,0 14 0,0-19 1,1-1 0,-1 1 0,0-1 0,1 1 0,-1-1 0,1 1 0,0-1-1,-1 0 1,1 1 0,0-1 0,0 0 0,0 1 0,0-1 0,0 0 0,0 0 0,0 0 0,1 0 0,-1 0-1,0 0 1,0 0 0,1-1 0,-1 1 0,1 0 0,-1-1 0,0 1 0,1-1 0,-1 1 0,1-1-1,-1 0 1,1 0 0,0 1 0,-1-1 0,3-1 0,2 1 0,0 0 1,0-1-1,1 0 0,-1 0 0,0-1 1,-1 1-1,1-1 0,0-1 0,0 1 1,5-4-1,10-7 2,23-17 0,-19 12-1,143-88-1,-135 86 0,20-15 0,-38 24 0,0 1 0,0 0 0,20-8 0,-75 53 0,13-14 0,1 1 0,1 1 0,1 1 0,1 1 0,-21 30 0,41-50 0,0 0 0,0 0 0,1 1 0,0-1 0,0 0 0,0 1 0,0-1 0,1 1 0,-1 6 0,2-10 0,-1-1 0,1 0 0,0 0 0,0 1 0,0-1 0,1 0 0,-1 0 0,0 0 0,0 1 0,1-1 0,-1 0 0,1 0 0,-1 0 0,1 0 0,-1 0 0,1 0 0,-1 0 0,1 0 0,1 2 0,0-2 0,-1-1 0,1 1 0,-1-1 0,0 1 0,1-1 0,-1 1 0,1-1 0,-1 0 0,1 0 0,0 0 0,-1 0 0,1 0 0,-1 0 0,1 0 0,-1 0 0,1-1 0,-1 1 0,1 0 0,-1-1 0,3-1 0,2 0 0,1-1 0,-1 0 0,0-1 0,0 0 0,0 1 0,-1-2 0,1 1 0,4-6 0,40-47 0,-29 32 0,-5 7 0,-5 7 0,-1-1 0,-1 0 0,0 0 0,13-24 0,-22 36 0,-1 1 0,1-1 0,0 0 0,0 0 0,0 0 0,0 0 0,0 0 0,0 0 0,0 0 0,0 0 0,-1 0 0,1 0 0,0 0 0,0 0 0,0-1 0,0 1 0,0 0 0,0 0 0,0 0 0,0 0 0,0 0 0,0 0 0,-1 0 0,1 0 0,0 0 0,0 0 0,0 0 0,0 0 0,0 0 0,0 0 0,0 0 0,0-1 0,0 1 0,0 0 0,0 0 0,0 0 0,0 0 0,0 0 0,0 0 0,0 0 0,0 0 0,0 0 0,0-1 0,0 1 0,0 0 0,0 0 0,0 0 0,0 0 0,0 0 0,0 0 0,0 0 0,0-1 0,-14 12 0,-15 20 0,23-22 0,0 1 0,0 0 0,1 0 0,1 0 0,-1 1 0,-3 14 0,8-21 0,-1-1 0,1 0 0,-1 0 0,1 0 0,0 0 0,0 1 0,0-1 0,0 0 0,1 0 0,0 0 0,-1 0 0,1 1 0,0-1 0,0 0 0,1 0 0,-1-1 0,1 1 0,-1 0 0,1 0 0,0-1 0,0 1 0,0-1 0,0 1 0,1-1 0,-1 0 0,0 0 0,5 2 0,-4-1 0,1-1 0,0-1 0,-1 1 0,1 0 0,0-1 0,0 0 0,0 0 0,0 0 0,0 0 0,0-1 0,0 1 0,7-1 0,-3-1 0,0 0 0,-1 0 0,1-1 0,-1 0 0,1 0 0,7-4 0,7-5 0,0 0 0,-1-2 0,23-17 0,-8 1 0,-1-1 0,-1-2 0,-1-1 0,-3-2 0,0-1 0,46-75 0,-17 7 0,66-162 0,-95 195 0,-3-2 0,-4-1 0,-2-1 0,11-88 0,-31 159 0,1-20 0,-2 24 0,0 0 0,0-1 0,0 1 0,0-1 0,0 1 0,0 0 0,0-1 0,-1 1 0,1 0 0,0-1 0,0 1 0,0-1 0,0 1 0,0 0 0,-1-1 0,1 1 0,0 0 0,0 0 0,-1-1 0,1 1 0,0 0 0,0-1 0,-1 1 0,1 0 0,0 0 0,-1 0 0,1-1 0,0 1 0,-1 0 0,1 0 0,0 0 0,-1 0 0,1 0 0,0 0 0,-1-1 0,1 1 0,-1 0 0,1 0 0,0 0 0,-1 0 0,1 0 0,0 0 0,-1 1 0,1-1 0,-1 0 0,1 0 0,0 0 0,-1 0 0,1 0 0,-1 1 0,-5 2 0,0 0 0,1 1 0,-1 0 0,1 0 0,-1 0 0,1 0 0,-7 9 0,-33 42 0,38-45 0,-13 19 0,1 0 0,1 1 0,2 1 0,-17 43 0,-33 137 0,48-140 0,3 2 0,4 0 0,-5 147 0,16-193 0,3 83 0,-1-97 0,-1-1 0,2 0 0,-1 0 0,2 0 0,-1 0 0,10 19 0,-12-29 0,0 0 0,0 0 0,0-1 0,1 1 0,-1 0 0,0 0 0,1-1 0,-1 1 0,1-1 0,0 1 0,-1-1 0,1 0 0,0 0 0,0 1 0,0-1 0,0 0 0,0-1 0,0 1 0,0 0 0,0-1 0,0 1 0,1-1 0,-1 0 0,0 1 0,0-1 0,0 0 0,0 0 0,1-1 0,-1 1 0,0 0 0,0-1 0,0 1 0,4-2 0,6-3 0,0 0 0,-1-1 0,0-1 0,19-13 0,-16 11 0,90-68 0,-55 40 0,56-33 0,-89 64 0,-16 6 0,1 0 0,-1 0 0,0 0 0,0 1 0,0-1 0,1 0 0,-1 0 0,0 0 0,0 0 0,0 0 0,0 0 0,0 1 0,1-1 0,-1 0 0,0 0 0,0 0 0,0 1 0,0-1 0,0 0 0,0 0 0,0 0 0,0 1 0,0-1 0,1 0 0,-1 0 0,0 0 0,0 1 0,0-1 0,0 0 0,0 0 0,0 0 0,0 1 0,-1-1 0,1 0 0,0 0 0,0 1 0,0-1 0,-13 29 0,10-22 0,-8 14 0,-4 8 0,-16 44 0,28-65 0,1 0 0,0 0 0,0 0 0,1 1 0,-1-1 0,2 0 0,-1 1 0,1-1 0,1 0 0,2 16 0,-3-22 0,1-1 0,-1 1 0,1-1 0,0 1 0,-1-1 0,1 0 0,0 1 0,0-1 0,0 0 0,0 0 0,0 0 0,0 0 0,0 1 0,0-1 0,0-1 0,0 1 0,1 0 0,-1 0 0,0 0 0,1-1 0,-1 1 0,0 0 0,1-1 0,-1 0 0,1 1 0,-1-1 0,1 0 0,-1 0 0,1 0 0,-1 0 0,1 0 0,0 0 0,-1 0 0,1 0 0,1-1 0,5-1 0,-1 1 0,1-2 0,-1 1 0,0-1 0,12-6 0,41-28 0,96-77 0,-114 82 0,-14 13 0,-36 32 0,0 0 0,-7 21 0,10-24 0,3-4 0,0 0 0,0 0 0,1 0 0,-1 0 0,2 1 0,-1-1 0,0 0 0,1 1 0,0-1 0,1 0 0,-1 1 0,1-1 0,1 0 0,-1 0 0,1 0 0,0 0 0,4 9 0,-4-12 0,-1 1 0,1-1 0,0 0 0,0 0 0,0 0 0,1 0 0,-1-1 0,1 1 0,-1 0 0,1-1 0,0 0 0,0 0 0,0 0 0,0 0 0,0 0 0,1 0 0,-1-1 0,0 0 0,1 1 0,-1-1 0,1-1 0,0 1 0,-1 0 0,1-1 0,0 0 0,-1 0 0,1 0 0,0 0 0,-1 0 0,1-1 0,4-1 0,-1 0 0,0-1 0,0 0 0,-1 0 0,1 0 0,-1-1 0,0 0 0,0 0 0,0-1 0,0 1 0,-1-1 0,7-8 0,-5 5 0,-1 1 0,-1-1 0,0 0 0,0 0 0,0 0 0,-1-1 0,0 1 0,3-15 0,-6 19 0,0 0 0,-1 0 0,0 0 0,0 0 0,0 0 0,0-1 0,-1 1 0,0 0 0,0 0 0,0 0 0,0 1 0,0-1 0,-1 0 0,0 0 0,-2-3 0,2 4 0,0-1 0,0 1 0,0 0 0,0 1 0,0-1 0,-1 0 0,1 1 0,-1-1 0,0 1 0,0 0 0,0 0 0,0 0 0,0 0 0,0 1 0,-1-1 0,1 1 0,-5-2 0,-7 2 0,0 0 0,0 0 0,1 2 0,-24 2 0,-21 2 0,130-9 0,105-19 0,-109 12 0,0 2 0,96 1 0,-159 8 0,-1 0 0,0 1 0,1-1 0,-1 0 0,1 1 0,-1 0 0,0 0 0,0 0 0,1 0 0,-1 1 0,0-1 0,5 4 0,-7-4 0,0 1 0,0-1 0,0 1 0,1-1 0,-2 1 0,1-1 0,0 1 0,0 0 0,-1 0 0,1 0 0,0-1 0,-1 1 0,0 0 0,1 0 0,-1 0 0,0 0 0,0 0 0,0-1 0,0 1 0,-1 0 0,1 0 0,0 0 0,-1 0 0,-1 3 0,-2 8 0,-1 1 0,-1-1 0,-7 14 0,6-14 0,0 1 0,1 0 0,-4 16 0,10-30 0,0 0 0,0 0 0,0-1 0,0 1 0,1 0 0,-1 0 0,0 0 0,0 0 0,0 0 0,0 0 0,1 0 0,-1 0 0,0 0 0,0 0 0,0 0 0,0-1 0,1 1 0,-1 0 0,0 0 0,0 0 0,0 0 0,0 0 0,1 0 0,-1 1 0,0-1 0,0 0 0,0 0 0,0 0 0,1 0 0,-1 0 0,0 0 0,0 0 0,0 0 0,0 0 0,1 0 0,-1 0 0,0 1 0,0-1 0,0 0 0,0 0 0,0 0 0,0 0 0,0 0 0,1 0 0,-1 1 0,0-1 0,0 0 0,0 0 0,0 0 0,0 0 0,0 1 0,0-1 0,0 0 0,0 0 0,0 0 0,0 0 0,0 1 0,0-1 0,0 0 0,0 0 0,0 0 0,0 1 0,0-1 0,0 0 0,0 0 0,0 0 0,0 0 0,0 0 0,-1 1 0,15-10 0,-13 8 0,146-114 0,-139 109 0,0 1 0,0-1 0,0 1 0,1 1 0,0 0 0,0 0 0,0 0 0,14-2 0,-22 6 0,0 0 0,0 0 0,0 0 0,0 0 0,0 1 0,0-1 0,1 0 0,-1 1 0,0-1 0,0 1 0,0-1 0,0 1 0,0-1 0,0 1 0,0 0 0,-1 0 0,1-1 0,0 1 0,0 0 0,0 0 0,-1 0 0,1 0 0,0 0 0,-1 0 0,1 0 0,-1 0 0,1 0 0,-1 0 0,1 2 0,8 37 0,-8-31 0,4 18 0,-2-10 0,0-1 0,9 26 0,-10-35 0,1-1 0,0-1 0,0 1 0,1 0 0,-1-1 0,1 1 0,1-1 0,-1 0 0,1-1 0,5 6 0,-4-5 0,1 0 0,-1 0 0,1-1 0,0 0 0,0 0 0,1-1 0,-1 0 0,1 0 0,14 3 0,-16-5 0,0 0 0,0-1 0,0 0 0,0 0 0,0 0 0,-1-1 0,1 0 0,0 0 0,0-1 0,-1 0 0,1 0 0,-1 0 0,1 0 0,5-4 0,-5 2 107,-1 1 1,1-1-1,-1 0 1,0-1-1,0 1 1,0-1-1,8-10 1,6-20-4948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17487,'0'0'4648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8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13360,'0'0'489,"19"-10"-12,33-14-67,107-35-1,22 13 596,3 9 0,284-23 1,-419 56-672,44-2 1069,-89 6-1268,18 1 328,-21-1-435,-1 0 1,1 0-1,0 0 0,0 0 0,-1 0 1,1 1-1,0-1 0,0 0 0,-1 0 1,1 1-1,0-1 0,-1 1 0,1-1 1,0 1-1,-1-1 0,1 1 0,-1-1 1,1 1-1,-1-1 0,1 1 0,-1-1 1,1 2-1,-5 5 195,-11 4-2755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10.2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1180 11552,'0'0'3384,"10"-2"-2654,14-7-421,0 0-1,-1-2 1,0-1 0,-1 0-1,0-2 1,-1 0-1,37-33 1,6-13 659,59-69 0,-3-11 1174,193-291 0,-291 395-1721,25-55 0,-39 72-222,-2 0 0,1 0 1,-2-1-1,-1 0 0,2-21 1,-5 40-183,-1 1 1,0-1-1,0 0 1,1 0-1,-1 1 1,0-1-1,0 0 1,0 0-1,0 1 1,0-1-1,0 0 1,0 0-1,-1 0 1,1 1 0,0-1-1,0 0 1,-1 0-1,1 1 1,0-1-1,-1 0 1,1 1-1,0-1 1,-1 0-1,1 1 1,-1-1-1,1 0 1,-1 1-1,0-1 1,1 1 0,-1-1-1,0 1 1,1 0-1,-1-1 1,0 1-1,1 0 1,-1-1-1,0 1 1,0 0-1,1 0 1,-1-1-1,0 1 1,0 0 0,1 0-1,-1 0 1,0 0-1,0 0 1,0 0-1,1 0 1,-1 1-1,0-1 1,-1 0-1,-3 2 31,-1 0 0,1 0 0,0 0 0,-1 0-1,1 1 1,-5 3 0,-9 8 32,1 0 0,0 2 0,1 0 0,1 1 0,0 0 0,1 1 0,1 1 0,1 0 0,-16 33 0,6-6 44,3 1 1,1 1 0,-15 63 0,26-79-49,1 1 0,2-1 0,1 1 0,2 0 0,2 41 0,2-50-8,0-1 0,2 1 0,1-1 0,0 0 0,2 0 0,1-1 0,0 0 0,12 22 0,-16-38-42,-1 0 1,1 0-1,0 0 0,1 0 1,0-1-1,-1 0 1,1 1-1,1-2 1,-1 1-1,1-1 1,0 0-1,0 0 0,0 0 1,1-1-1,9 4 1,-5-4 7,0 0 1,1-1-1,-1 0 1,1-1-1,0 0 1,-1-1-1,1 0 1,19-4-1,-9 1 28,-1-1-1,0-1 1,0-1 0,-1-1-1,1-1 1,36-20 0,-46 22 0,0-1 0,-1 0 0,0-1 0,0 0 0,0 0 0,-1-1 0,-1 0 0,1-1 0,-1 0 0,-1 0 0,0-1 0,0 0 0,4-12 0,-9 18-43,0 0 0,0-1 0,0 1 0,-1 0 0,0-1 0,0 0 0,-1 1 0,1-1 0,-1 0-1,-1 1 1,1-1 0,-1 1 0,0-1 0,0 0 0,0 1 0,-1 0 0,0-1 0,0 1 0,0 0 0,-1 0 0,1 0 0,-1 0 0,-1 0 0,1 1 0,-1 0 0,1-1 0,-1 1 0,-1 1-1,1-1 1,0 0 0,-1 1 0,0 0 0,1 0 0,-1 0 0,-1 1 0,1 0 0,-11-3 0,8 3-19,-1 1 0,-1 0 0,1 0 0,0 1 0,0 1 0,0-1 0,0 1 0,0 1 0,0 0 0,-14 5 0,11-3 0,1 1 0,0 0 0,0 0 0,0 2 0,1-1 0,0 1 0,-17 16 0,20-16 0,1-1 0,-1 2 0,2-1 0,-1 0 0,1 1 0,0 0 0,0 1 0,1-1 0,0 1 0,-3 13 0,5-16 0,1 1 0,0 0 0,0 0 0,0 0 0,1 0 0,0 0 0,1 0 0,0 0 0,0 0 0,0 0 0,1-1 0,0 1 0,0 0 0,0-1 0,5 8 0,-1-2 0,1 0 0,0 0 0,1-1 0,0 0 0,1 0 0,0-1 0,1 0 0,0-1 0,0 0 0,1 0 0,0-1 0,1-1 0,0 0 0,0 0 0,0-2 0,1 1 0,0-1 0,0-1 0,0 0 0,1-1 0,-1-1 0,18 2 0,-12-3 0,-1 0 0,1-2 0,-1 0 0,1-1 0,-1 0 0,0-2 0,0 0 0,0-1 0,-1-1 0,0 0 0,0-2 0,0 0 0,-1-1 0,0 0 0,21-17 0,-18 10 0,0 0 0,-1-1 0,0-1 0,-2-1 0,0-1 0,19-31 0,-27 38 0,-1 0 0,-1 0 0,0-1 0,-1 1 0,0-1 0,-1 0 0,-1-1 0,0 1 0,-1-1 0,0 1 0,-2-1 0,0-20 0,-1 30 0,0 0 0,0 0 0,0 0 0,-1 0 0,0 0 0,0 1 0,0-1 0,-1 1 0,1-1 0,-1 1 0,0 0 0,0 0 0,-7-6 0,-11-17 0,21 27 0,0-1 0,0 1 0,0 0 0,0 0 0,0-1 0,0 1 0,0 0 0,0-1 0,0 1 0,0 0 0,0-1 0,1 1 0,-1 0 0,0 0 0,0-1 0,0 1 0,0 0 0,0 0 0,1-1 0,-1 1 0,0 0 0,0 0 0,0 0 0,1-1 0,-1 1 0,0 0 0,0 0 0,1 0 0,-1 0 0,0-1 0,1 1 0,-1 0 0,0 0 0,0 0 0,1 0 0,12-5 0,-8 5 0,0-1 0,0 1 0,0 0 0,0 0 0,0 1 0,0-1 0,0 1 0,0 0 0,0 1 0,-1-1 0,1 1 0,0 0 0,-1 0 0,6 4 0,11 6 0,32 25 0,-38-26 0,-8-5 0,0 0 0,0 0 0,-1 0 0,0 1 0,0 0 0,0 0 0,-1 1 0,0-1 0,0 1 0,-1 0 0,5 13 0,-2 3 0,0-1 0,-2 1 0,3 25 0,-6-38 0,0 0 0,0 0 0,1 0 0,1 0 0,0-1 0,6 14 0,-9-23 0,-1-1 0,1 1 0,-1-1 0,1 1 0,-1-1 0,1 1 0,-1-1 0,1 0 0,0 1 0,-1-1 0,1 0 0,-1 1 0,1-1 0,0 0 0,-1 0 0,1 0 0,0 1 0,-1-1 0,1 0 0,0 0 0,-1 0 0,1 0 0,0 0 0,0 0 0,-1 0 0,1-1 0,0 1 0,-1 0 0,1 0 0,0-1 0,23-10 0,-23 10 0,28-18 0,-1-2 0,-2-1 0,0-1 0,29-33 0,-25 24 0,65-52 0,-83 74 0,-9 7 0,-1 1 0,1-1 0,0 1 0,0 0 0,1-1 0,-1 1 0,0 1 0,1-1 0,-1 0 0,1 1 0,-1 0 0,1 0 0,5-1 0,-8 2 0,0 0 0,-1 1 0,1-1 0,-1 0 0,1 1 0,0-1 0,-1 1 0,1-1 0,-1 1 0,1 0 0,-1-1 0,0 1 0,1-1 0,-1 1 0,1 0 0,-1-1 0,0 1 0,0 0 0,1 0 0,-1-1 0,0 1 0,0 0 0,0 1 0,3 19 0,-3-20 0,-1 18 0,0 0 0,-1-1 0,-1 1 0,-1 0 0,0-1 0,-1 0 0,-2 0 0,1 0 0,-15 24 0,14-16 0,9-17 0,-2-9 0,1 0 0,0 0 0,-1 0 0,1 0 0,-1-1 0,1 1 0,0 0 0,-1 0 0,1 0 0,-1 0 0,1 0 0,-1-1 0,1 1 0,0 0 0,-1-1 0,1 1 0,-1 0 0,1-1 0,-1 1 0,0 0 0,1-1 0,152-133 0,-134 119 0,71-49 0,-81 58 0,0 1 0,1 0 0,-1 1 0,1 0 0,0 0 0,0 1 0,1 1 0,11-2 0,-20 4 0,0 0 0,0 0 0,0 0 0,0 1 0,0-1 0,0 1 0,-1-1 0,1 1 0,0 0 0,0 0 0,0 0 0,-1 0 0,1 0 0,-1 0 0,1 0 0,-1 0 0,1 1 0,-1-1 0,1 1 0,-1-1 0,0 1 0,0-1 0,0 1 0,0 0 0,0 0 0,0-1 0,-1 1 0,1 0 0,0 0 0,0 2 0,1 3 0,0 1 0,-1-1 0,1 1 0,-2-1 0,1 1 0,-1 12 0,-11 59 0,11-79 0,0 0 0,0 1 0,0-1 0,0 0 0,0 0 0,0 1 0,0-1 0,0 0 0,0 0 0,1 1 0,-1-1 0,0 0 0,0 0 0,0 1 0,0-1 0,0 0 0,0 0 0,1 1 0,-1-1 0,0 0 0,0 0 0,0 0 0,1 1 0,-1-1 0,0 0 0,0 0 0,0 0 0,1 0 0,-1 0 0,0 1 0,0-1 0,1 0 0,-1 0 0,0 0 0,1 0 0,-1 0 0,0 0 0,0 0 0,1 0 0,-1 0 0,0 0 0,0 0 0,1 0 0,-1 0 0,0 0 0,1 0 0,-1 0 0,0-1 0,0 1 0,1 0 0,-1 0 0,0 0 0,0 0 0,0 0 0,1-1 0,-1 1 0,0 0 0,0 0 0,1-1 0,16-11 0,-15 10 0,8-6 0,2-2 0,0 0 0,1 1 0,0 1 0,18-9 0,-30 16 0,-1 1 0,1 0 0,0 0 0,-1 0 0,1 0 0,0 0 0,0 0 0,-1 0 0,1 0 0,0 0 0,-1 1 0,1-1 0,0 0 0,-1 0 0,1 1 0,0-1 0,-1 0 0,1 1 0,0-1 0,-1 0 0,1 1 0,-1-1 0,1 1 0,-1-1 0,1 1 0,-1-1 0,1 1 0,-1 0 0,1 0 0,13 24 0,-9-14 0,1 1 0,23 35 0,-26-43 0,-1-1 0,1 0 0,0 1 0,0-1 0,0-1 0,0 1 0,0 0 0,1-1 0,-1 0 0,6 3 0,-7-4 0,-1-1 0,1 0 0,0 1 0,0-1 0,0 0 0,-1 0 0,1 0 0,0 0 0,0-1 0,0 1 0,-1 0 0,1-1 0,0 1 0,0-1 0,2-1 0,26-15 0,-24 14 0,8-7 0,0-1 0,0-1 0,-1 0 0,-1 0 0,16-20 0,51-77 0,-55 73 0,13-24 0,-26 40 0,1 1 0,1 0 0,25-27 0,-35 43 0,0-1 0,1 1 0,0 0 0,0 1 0,5-4 0,-8 5 0,-1 1 0,1 0 0,0-1 0,-1 1 0,1 0 0,0 0 0,-1-1 0,1 1 0,0 0 0,-1 0 0,1 0 0,0 0 0,0 0 0,-1 0 0,1 0 0,0 0 0,-1 0 0,1 0 0,0 0 0,-1 0 0,1 1 0,0-1 0,-1 0 0,1 0 0,0 1 0,-1-1 0,1 0 0,0 1 0,-1-1 0,1 1 0,-1-1 0,1 1 0,-1-1 0,1 1 0,-1-1 0,0 1 0,1 0 0,-1-1 0,0 1 0,1-1 0,-1 1 0,1 1 0,6 22 0,-1 1 0,-1 0 0,-1 1 0,-1-1 0,0 41 0,-4-36 0,0-1 0,-2 1 0,-2-1 0,0 0 0,-2 0 0,-12 30 0,16-51 0,0-1 0,-1 1 0,0-1 0,0 1 0,-1-1 0,1 0 0,-2-1 0,1 1 0,-1-1 0,0 0 0,-8 6 0,12-11 0,1 0 0,-1 0 0,0 0 0,0 0 0,0-1 0,0 1 0,0 0 0,1-1 0,-1 1 0,0-1 0,-1 0 0,1 1 0,0-1 0,0 0 0,0 0 0,0-1 0,0 1 0,0 0 0,0-1 0,0 1 0,0-1 0,0 1 0,0-1 0,1 0 0,-1 0 0,0 0 0,0 0 0,1 0 0,-1-1 0,-2-1 0,0-1 0,0 0 0,0-1 0,0 0 0,0 0 0,1 0 0,0 0 0,0 0 0,-4-11 0,-10-19 0,13 27 0,-1 0 0,1-1 0,1 1 0,-1-1 0,2 0 0,-1 0 0,-2-16 0,5 23 0,1 1 0,-1-1 0,0 1 0,0-1 0,1 1 0,-1 0 0,1-1 0,-1 1 0,1 0 0,0-1 0,0 1 0,-1 0 0,1 0 0,0 0 0,0 0 0,0 0 0,0 0 0,0 0 0,0 0 0,1 0 0,-1 0 0,0 0 0,0 1 0,1-1 0,-1 0 0,2 0 0,4-1 0,0 0 0,0 0 0,13-2 0,-1 2 0,0 1 0,0 1 0,0 0 0,30 6 0,78 19 0,-76-13 0,34 15 0,-85-27 0,0 0 0,0 0 0,0 0 0,0 0 0,0 0 0,0 0 0,-1 0 0,1 0 0,0 1 0,0-1 0,0 0 0,0 0 0,0 0 0,0 0 0,0 0 0,0 0 0,0 0 0,0 0 0,0 0 0,0 0 0,0 0 0,0 1 0,0-1 0,0 0 0,0 0 0,0 0 0,0 0 0,0 0 0,0 0 0,0 0 0,0 0 0,0 0 0,0 1 0,0-1 0,0 0 0,0 0 0,0 0 0,0 0 0,0 0 0,0 0 0,0 0 0,0 0 0,0 0 0,0 0 0,0 0 0,1 1 0,-17 2 0,-14 0-3935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14672,'0'0'1728,"0"-58"-1121,30 38-311,19-5 8,15-1-336,3 12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29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9 9536,'0'0'5488,"-13"-2"-4891,-43-4-170,52 6-380,0 0 1,0 0-1,0 1 1,0-1-1,0 1 1,0 0-1,0 1 1,0-1 0,1 1-1,-1-1 1,0 1-1,1 0 1,-1 1-1,1-1 1,-5 5-1,0 0 89,1 1-1,0 0 1,-12 17-1,15-20-37,1 1 0,-1 0 0,2 0 0,-1 0 0,-3 11 0,5-16-78,1 0 0,0 0 0,-1-1 0,1 1 0,0 0 0,0 0-1,0 0 1,0 0 0,0 0 0,0 0 0,0 0 0,0 0 0,0 0-1,0 0 1,0 0 0,0 0 0,1 0 0,-1 0 0,0 0 0,1 0-1,-1-1 1,1 1 0,-1 0 0,1 0 0,-1 0 0,1-1 0,0 1-1,-1 0 1,1 0 0,0-1 0,0 1 0,-1-1 0,1 1 0,0-1-1,0 1 1,0-1 0,0 1 0,0-1 0,0 0 0,0 0 0,0 1-1,0-1 1,-1 0 0,1 0 0,0 0 0,0 0 0,0 0 0,2 0-1,1-1 39,0 1 0,0-1 0,-1 0 0,1 0 0,0-1 0,0 1 0,-1-1-1,1 1 1,-1-1 0,0 0 0,1-1 0,-1 1 0,0 0 0,0-1 0,4-5 0,0 1 81,-1-1 0,0 1 0,0-1 0,-1-1 1,6-10-1,-10 18-99,-1-1-1,1 1 1,0-1 0,-1 0 0,1 1 0,-1-1 0,0 1 0,1-1-1,-1 0 1,0 1 0,0-1 0,0 0 0,0 1 0,0-1 0,0 0-1,0 1 1,-1-1 0,1 0 0,-1 1 0,1-1 0,-1 1-1,0-1 1,1 1 0,-1-1 0,0 1 0,0 0 0,0-1 0,0 1-1,0 0 1,-1 0 0,1-1 0,0 1 0,0 0 0,-1 0 0,1 0-1,-1 1 1,1-1 0,-1 0 0,1 1 0,-1-1 0,1 0 0,-1 1-1,0 0 1,1-1 0,-3 1 0,3 0-33,1 0 0,0 0 0,-1 0 0,1 0 0,0 0 0,-1 0 0,1 0 0,0 0 0,-1 0 0,1 0 0,0 0 0,0 0 0,-1 0 0,1 1-1,0-1 1,-1 0 0,1 0 0,0 0 0,0 0 0,-1 1 0,1-1 0,0 0 0,0 0 0,-1 1 0,1-1 0,0 0 0,0 0 0,0 1 0,0-1 0,-1 0 0,1 1 0,0-1 0,0 1 0,3 12 120,13 14-15,18 16-322,-22-29-2420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11760,'0'0'3586,"-11"3"-3052,-4 0-339,1 1 1,0 1 0,0 0 0,1 1 0,-1 0-1,-17 12 1,20-10 4,8-6-102,-1 0 0,1 1 1,-1-1-1,1 1 0,0 0 0,0 0 0,0 0 1,0 0-1,1 1 0,-1-1 0,1 1 0,0-1 1,-2 5-1,4-7-78,0-1 0,0 0 1,0 0-1,0 1 1,0-1-1,-1 0 0,1 1 1,0-1-1,0 0 0,0 0 1,0 1-1,0-1 1,0 0-1,1 1 0,-1-1 1,0 0-1,0 0 0,0 1 1,0-1-1,0 0 0,0 0 1,0 1-1,1-1 1,-1 0-1,0 0 0,0 1 1,0-1-1,0 0 0,1 0 1,-1 0-1,0 1 1,0-1-1,1 0 0,-1 0 1,0 0-1,0 0 0,1 0 1,-1 1-1,0-1 0,1 0 1,15-2 485,14-9 107,-28 10-564,-1 1-1,0-1 0,0 0 0,1 0 0,-1 0 0,0 0 1,0 0-1,0 0 0,0 0 0,0 0 0,0 0 0,0 0 1,0-1-1,0 1 0,-1 0 0,1-1 0,0 1 0,-1-1 1,1 1-1,-1 0 0,0-1 0,1 1 0,-1-1 0,0 1 1,0-3-1,0 3-21,-1 0 1,1 0-1,-1 0 1,1 1-1,-1-1 1,1 0-1,-1 0 1,0 0-1,1 0 0,-1 0 1,0 1-1,0-1 1,0 0-1,0 1 1,0-1-1,1 1 1,-1-1-1,0 1 1,0-1-1,0 1 1,0 0-1,-1-1 1,1 1-1,0 0 1,0 0-1,0 0 0,0 0 1,0 0-1,0 0 1,0 0-1,0 0 1,0 0-1,0 0 1,0 1-1,-2-1 1,-5 1 123,-1 1 1,0-1-1,1 2 1,-1-1-1,-13 7 1,22-9-148,0 0-1,0 0 1,0 0-1,0 0 1,1 0-1,-1 0 1,0 0-1,0 0 1,0 0 0,1 0-1,-1 0 1,0 0-1,0 0 1,0 0-1,1 0 1,-1 0 0,0 0-1,0 1 1,0-1-1,0 0 1,0 0-1,1 0 1,-1 0-1,0 0 1,0 0 0,0 1-1,0-1 1,0 0-1,0 0 1,1 0-1,-1 0 1,0 1 0,0-1-1,0 0 1,0 0-1,0 0 1,0 0-1,0 1 1,0-1 0,0 0-1,0 0 1,0 0-1,0 1 1,0-1-1,0 0 1,0 0-1,0 0 1,0 1 0,0-1-1,0 0 1,0 0-1,0 0 1,-1 0-1,1 1 1,0-1 0,0 0-1,0 0 1,0 0-1,0 0 1,0 0-1,0 1 1,-1-1-1,1 0 1,0 0 0,0 0-1,0 0 1,0 0-1,-1 0 1,20 3 87,36-3-273,-37-1-2526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1049 9848,'0'0'5644,"10"-9"-4952,0 0-534,0 0 1,0-1 0,-1-1 0,0 0 0,-1 0 0,13-23-1,9-36 482,-3-1-1,20-83 1,-39 127-472,79-305 1524,-64 235-1240,14-44 432,-36 138-844,0 1 1,0-1-1,0 0 1,0 0-1,1 1 0,-1-1 1,1 0-1,-1 1 0,1-1 1,0 1-1,0 0 1,0 0-1,0 0 0,0 0 1,1 0-1,-1 0 0,1 1 1,-1-1-1,1 1 1,0-1-1,-1 1 0,1 0 1,0 0-1,0 0 1,0 1-1,0-1 0,0 1 1,0-1-1,0 1 0,0 0 1,0 0-1,0 0 1,0 1-1,-1-1 0,1 1 1,0-1-1,0 1 0,0 0 1,4 3-1,3 0 8,0 0-1,-1 1 0,0 1 1,0-1-1,0 2 0,-1-1 1,0 1-1,0 0 0,-1 1 1,7 8-1,1 5-9,-1 1 0,-1 1 0,-1 0 0,-1 1 0,-1 0 0,-2 1 0,0 0 0,-1 0 0,-2 0 0,0 1 0,1 32 0,-5-24-7,-1 1-1,-1-1 1,-2 0 0,-2 0-1,0-1 1,-3 0 0,-1 0-1,-14 37 1,16-53-11,0-1 0,-1 0 0,-1-1 0,-1 1 0,0-2 0,-1 1 0,0-2 0,-23 23 1,28-31-2,0 0 0,-1 0 0,1-1 0,-1 1 0,0-2 0,0 1 0,0-1 0,-1 0 0,1 0 0,-1-1 0,0 0 0,1 0 0,-1-1 0,0 0 0,0 0 1,0-1-1,0 0 0,0-1 0,0 0 0,0 0 0,-14-4 0,12 2 18,0-1 1,1 0-1,-1 0 1,1-1-1,0-1 1,0 0-1,0 0 1,-13-12-1,7 3 147,1 0 0,1-1-1,-16-25 1,28 40-181,1 1 1,0 0-1,0 0 1,0-1-1,0 1 1,0 0-1,0 0 1,0 0-1,0-1 1,0 1-1,0 0 1,0 0-1,0-1 1,1 1-1,-1 0 1,0 0-1,0 0 1,0-1-1,0 1 1,0 0-1,0 0 1,0 0-1,0 0 1,1-1-1,-1 1 1,0 0-1,0 0 1,0 0-1,0 0 1,1 0-1,-1-1 1,0 1-1,0 0 1,0 0-1,1 0 1,-1 0-1,0 0 1,0 0-1,1 0 1,-1 0-1,0 0 1,0 0-1,0 0 1,1 0-1,-1 0 1,0 0-1,13-1 57,156 3 37,-61-3-87,-85 1-9,0-2 1,1 0-1,-1-1 1,0-2-1,-1 0 1,32-12-1,-19 3 20,0-2-1,0-1 1,32-23 0,-45 27-3,-14 9-2,-1-1 0,1 0 0,0 0 0,-1 0-1,0-1 1,-1-1 0,1 1 0,-1-1 0,7-10 0,-3 4 38,-8 11-41,-1 0 1,0 1 0,1-1 0,-1 0-1,0 0 1,0 0 0,0 0 0,0 0-1,0 0 1,0 0 0,-1 0 0,1-1-1,-1 1 1,0 0 0,1-4-1,5-34 231,-6 40-225,0-3 92,0 8-70,-20 47 66,16-38-90,1 0 0,0 1 1,1 0-1,1-1 0,0 1 1,1 0-1,1 0 0,0-1 1,1 1-1,0 0 0,8 22 1,-10-36-15,0 0 1,1-1-1,-1 1 0,0 0 1,0-1-1,1 1 0,-1 0 1,0-1-1,1 1 0,-1 0 1,0-1-1,1 1 0,-1-1 1,1 1-1,-1-1 1,1 1-1,0-1 0,-1 1 1,1-1-1,-1 0 0,1 1 1,0-1-1,-1 0 0,1 0 1,0 1-1,0-1 1,1 0 1,0 0 0,-1 0 0,1 0 0,0 0 0,-1-1 0,1 1 0,0 0 0,-1-1 0,1 1 0,-1-1 1,3-1-1,3-2 20,0 0-1,0-1 1,9-8 0,-15 13-22,28-28 157,-1 0 0,-2-2-1,38-55 1,-31 40 107,-21 32-185,-11 12-75,-1 1 0,0 0-1,1-1 1,-1 1 0,1-1-1,-1 1 1,0 0 0,1-1-1,-1 1 1,1 0 0,-1-1-1,1 1 1,-1 0 0,1 0-1,-1 0 1,1-1 0,0 1-1,-1 0 1,1 0 0,-1 0-1,1 0 1,-1 0 0,1 0-1,-1 0 1,1 0 0,1 0-1,-2 3 4,0 0 0,-1 0-1,1 0 1,0 0-1,-1 0 1,0-1 0,1 1-1,-1 0 1,-2 4-1,1-2-1,-3 11 2,1 1-1,1 0 0,0 0 0,1 0 1,1 27-1,1-34-5,1 0 0,0 0 0,1 0 0,0 0 0,0 0 0,1-1 0,0 1 0,1-1 0,0 0 0,1 0 0,5 9 0,-8-15-1,1-1 0,-1 1-1,0-1 1,1 0 0,-1 0 0,1 0-1,0 0 1,0 0 0,0 0-1,0-1 1,0 1 0,0-1-1,0 0 1,0 0 0,1 0-1,-1-1 1,0 1 0,1-1-1,-1 1 1,0-1 0,1 0 0,-1-1-1,0 1 1,1 0 0,5-2-1,0-1 4,0 1 0,0-1-1,-1 0 1,1-1 0,-1 0 0,0 0-1,0-1 1,11-8 0,24-25 152,73-82 1,-103 105-110,-3 8 5,-5 11-3,-3 21 4,-6 16-16,-1 1-1,-15 50 0,11-51-26,-72 260-38,14-55-9,48-177 115,62-216 385,27-42-144,103-199 1,-155 354-262,2 1 1,1 1 0,2 1 0,28-30 0,-50 60-59,0 0 0,0 0 1,0-1-1,0 1 1,1 0-1,-1 0 0,1 0 1,-1 1-1,0-1 0,1 0 1,0 0-1,1 0 0,-2 1-2,-1 0-1,1 0 0,0 0 1,-1 0-1,1 0 0,0 0 1,-1 0-1,1 0 0,-1 0 0,1 1 1,0-1-1,-1 0 0,1 0 1,-1 0-1,1 1 0,0-1 0,-1 0 1,1 1-1,-1-1 0,1 1 1,-1-1-1,1 1 0,0 1-1,1 0 0,-1 0-1,0 0 1,0 0 0,-1 0 0,1 0-1,0 0 1,-1 1 0,1-1 0,-1 0-1,0 0 1,0 1 0,0-1-1,0 0 1,0 0 0,0 3 0,-3 12-2,0 0 1,-1 0-1,0 0 1,-2-1-1,0 0 1,0 0-1,-2-1 1,0 1-1,-1-2 1,-14 20-1,22-32 4,-1 0 1,1-1-1,-1 0 0,1 1 1,-1-1-1,1 0 0,-1 0 1,0 0-1,0 0 0,1 0 1,-1 0-1,0 0 0,0-1 1,-3 2-1,5-2 1,-1 0 0,1 0 0,-1 0 0,1 0-1,-1 0 1,1 0 0,-1-1 0,1 1 0,-1 0 0,1 0-1,-1 0 1,1 0 0,0-1 0,-1 1 0,1 0 0,-1 0-1,1-1 1,-1 1 0,1 0 0,0-1 0,-1 1 0,1 0 0,-1-1-1,1 0 3,-1-1-1,1 1 1,-1 0-1,1 0 1,0 0-1,-1-1 1,1 1-1,0 0 0,0-1 1,0 1-1,0 0 1,0-3-1,1-2 7,0 1 0,0-1 0,1 1-1,0 0 1,0-1 0,0 1 0,0 0-1,1 0 1,0 0 0,0 1 0,1-1-1,-1 1 1,1 0 0,0-1-1,0 2 1,0-1 0,0 0 0,1 1-1,0 0 1,-1 0 0,11-4 0,-10 4-1,1 0 1,-1 1 0,1 0-1,0 0 1,-1 1 0,1-1-1,0 1 1,0 1 0,0-1 0,0 1-1,0 0 1,0 0 0,0 1-1,0-1 1,0 1 0,0 1-1,0-1 1,-1 1 0,1 0-1,9 5 1,-8-2-9,0 1 0,-1-1 0,1 1 0,-1 1 0,-1-1 0,1 1 0,-1 0 0,-1 0 0,1 0 0,-1 1 0,0-1 0,-1 1 0,0 0 0,3 11 0,1 9 0,0 0 0,3 54 0,-6-24 0,-3-1 0,-11 101 0,-38 110 0,46-263 0,2-2 0,0-1 0,-1 1 0,1-1 0,-1 1 0,0-1 0,1 1 0,-1-1 0,0 0 0,-1 1 0,1-1 0,0 0 0,-1 0 0,1 0 0,-3 2 0,4-5-3,-1-1 0,1 1 1,-1 0-1,1-1 0,0 1 0,-1-1 0,1 1 1,0-1-1,0 1 0,0-3 0,1-16-2,1 0-1,1 0 0,1 1 1,0-1-1,1 1 0,15-34 1,60-108 77,-65 133-75,30-53 3,2 1 0,4 3 1,79-92-1,-129 167 0,0 1 0,1 0 0,-1-1 0,1 1 0,-1 0 0,1 0 0,0 0 0,-1 0 0,1 0 0,0 0 0,0 0 0,0 0 0,-1 1 0,1-1 0,0 1 0,3-1 0,-5 1 0,1 0 0,-1 0 0,1 0 0,-1 0 0,1 0 0,-1 1 0,0-1 0,1 0 0,-1 0 0,1 0 0,-1 0 0,1 1 0,-1-1 0,0 0 0,1 1 0,-1-1 0,1 0 0,-1 1 0,0-1 0,1 0 0,-1 1 0,0-1 0,0 0 0,1 2 0,-1-1 0,1 0 0,-1 1 0,0-1 0,1 0 0,-1 1 0,0-1 0,0 1 0,0-1 0,0 0 0,-1 1 0,1-1 0,-1 3 0,-4 14-3,-1 0-1,-1 0 1,0-1-1,-2 1 1,0-2 0,0 1-1,-2-2 1,0 1-1,-1-1 1,0-1-1,-1 0 1,-1-1 0,0 0-1,-1-1 1,-20 12-1,34-23 18,2-4-2,8-9 4,18-14-4,54-33-12,3 4 0,3 3 1,173-75-1,-255 124 0,0 1 0,0 1 0,0-1 0,0 1 0,0-1 0,0 1 0,9 0 0,-14 1 0,0 0 0,0 0 0,1 0 0,-1 0 0,0 0 0,0 0 0,0 0 0,0 0 0,0 0 0,0 0 0,1 1 0,-1-1 0,0 0 0,0 0 0,0 0 0,0 0 0,0 0 0,0 0-1,0 0 1,1 0 0,-1 1 0,0-1 0,0 0 0,0 0 0,0 0 0,0 0 0,0 0 0,0 0 0,0 1 0,0-1 0,0 0 0,0 0 0,0 0 0,0 0 0,0 0 0,0 1 0,0-1 0,0 0 0,0 0 0,0 0 0,0 0 0,0 0 0,0 1 0,0-1 0,0 0 0,0 0 0,0 0 0,0 0 0,-1 0 0,1 1 0,-7 12-3,-12 11 0,2-4 5,-24 37 1,36-50-3,1 0 0,1 0 0,-1 0 1,1 0-1,0 1 0,1-1 0,0 1 0,0 0 1,1-1-1,-1 11 0,2-16-1,0 0 1,0 0-1,0-1 1,0 1-1,1 0 1,-1 0-1,1-1 0,-1 1 1,1 0-1,0-1 1,-1 1-1,1-1 1,0 1-1,0-1 0,0 1 1,0-1-1,1 1 1,-1-1-1,0 0 0,1 0 1,-1 0-1,0 0 1,1 0-1,-1 0 1,1 0-1,0 0 0,-1 0 1,1-1-1,0 1 1,-1-1-1,1 1 1,0-1-1,0 0 0,-1 0 1,1 1-1,0-1 1,0 0-1,-1-1 1,3 1-1,4-1-2,-1 1 0,0-1-1,0-1 1,0 1 0,0-1 0,0-1-1,0 1 1,10-6 0,-9 3 5,-1-1 0,1 0 0,-1 0 0,-1 0 0,1-1-1,-1 0 1,0 0 0,0 0 0,-1-1 0,0 0 0,5-12 0,-7 14 0,0 0-1,-1-1 1,1 1 0,-1-1 0,-1 0-1,1 0 1,-1 1 0,0-1-1,-1 0 1,0 0 0,0 0-1,0 0 1,-1 0 0,0 0 0,0 0-1,-3-6 1,2 9-2,0 0 0,-1 0 0,1 0 0,-1 0 0,0 1 0,0 0 0,0-1 0,-1 1 0,1 0 0,-1 0 0,0 1 0,1-1 0,-1 1 0,0 0 0,-1 0 0,1 0 0,0 1 0,0-1 0,-1 1 0,1 0 0,-1 0 0,1 1 0,-1-1 0,0 1 0,-6 0 0,10 0 0,0 0 0,0 0 0,1 1 0,-1-1 0,0 0 0,0 0 0,1 0 0,-1 0 0,0 1 0,0-1 0,1 0 0,-1 1 0,0-1 0,1 1 0,-1-1 0,1 1 0,-1-1 0,1 1 0,-1-1 0,0 1 0,1-1 0,0 1 0,-1 0 0,1-1 0,-1 1 0,1 0 0,0-1 0,0 1 0,-1 1 0,1-1 0,0 1 0,1-1 0,-1 0 0,0 1 0,1-1 0,-1 0 0,1 1 0,-1-1 0,1 0 0,0 1 0,0-1 0,-1 0 0,1 0 0,2 1 0,2 4 0,1 0 0,0 0 0,0-1 0,9 6 0,-6-6 0,1 0-1,0 0 1,0-1-1,0-1 1,0 1 0,0-1-1,1-1 1,-1 0-1,1-1 1,0 0 0,0 0-1,-1-1 1,1 0-1,19-4 1,-16 1-2,0-1 1,0 0-1,0-1 0,0-1 1,-1 0-1,0 0 1,0-2-1,-1 1 0,1-2 1,12-11-1,68-72 15,-45 41-2,-47 50-11,0 0 0,0 0 0,1 0 0,-1 0 0,0 0 0,0 0 0,0 0 0,1 0 0,-1 1 0,0-1 0,1 0 0,-1 1 0,1-1 0,-1 1 0,0-1 0,3 1 0,-3 0 0,0 0 0,0 0 0,0 1 0,-1-1 0,1 0 0,0 0 0,-1 1 0,1-1 0,0 1 0,-1-1 0,1 0 0,0 1 0,-1-1 0,1 1 0,-1 0 0,1-1 0,-1 1 0,1-1 0,-1 1 0,1 0 0,-1-1 0,1 2 0,1 3 0,-1 0 0,0-1 0,1 1 0,-2 0 0,1 0 0,0 0 0,-1-1 0,-1 9 0,-1 23-1,-2-1 1,-1 0-1,-2-1 0,-1 0 1,-2 0-1,-2 0 0,-15 32 1,24-60-1,0 0 1,-1-1 0,1 0 0,-1 0 0,0 0 0,-7 8-1,10-12 2,-1 0-1,1-1 0,0 1 0,0 0 0,-1 0 1,1 0-1,0-1 0,-1 1 0,1-1 0,-1 1 1,1-1-1,0 0 0,-1 1 0,1-1 0,-1 0 1,1 0-1,-1 0 0,1 0 0,-1 0 1,1 0-1,-1-1 0,1 1 0,-1 0 0,1-1 1,-1 1-1,1-1 0,0 0 0,-1 1 0,1-1 1,0 0-1,-3-2 0,1 1 0,-1-1 0,1 1 0,0-1 0,0 0 0,0 0 0,0-1 0,0 1 0,1-1 0,-1 1 0,1-1 0,0 0 0,0 0 0,1 0 0,-1 0 0,1 0 0,0 0 0,0 0 0,0 0 0,0-1 0,1 1 0,0-9 0,0 12 0,1 0 0,-1 0 0,1 0 0,-1 0 0,1 0 0,-1 1 0,1-1 0,0 0 0,-1 0 0,1 0 0,0 0 0,0 1 0,0-1 0,0 0 0,0 1 0,0-1 0,-1 0 0,1 1 0,1 0 0,-1-1 0,0 1 0,0-1 0,1 1 0,31-8 0,-23 7 0,24-5 0,1 3 0,52 0 0,-48 2 0,63-7 0,-80 4 0,1-1 0,-1-1 0,-1-1 0,1-1 0,-2-1 0,1-1 0,-1-1 0,0 0 0,29-24 0,-43 30 0,0-1 0,-1 0 0,0-1 0,0 1 0,0-1 0,-1 0 0,5-11 0,-7 16 0,-2-1 0,1 1 0,0-1 0,0 1 0,-1-1 0,1 1 0,-1-1 0,0 1 0,0-1 0,0 1 0,0-1 0,-1-2 0,1 4 0,-1-1 0,1 1 0,-1-1 0,0 1 0,1 0 0,-1-1 0,0 1 0,0 0 0,0-1 0,0 1 0,0 0 0,0 0 0,0 0 0,-1 0 0,1 0 0,0 0 0,-1 1 0,1-1 0,0 0 0,-1 1 0,-1-2 0,-2 1 0,1 1 0,0-1 0,0 1 0,-1-1 0,1 1 0,0 0 0,-1 1 0,1-1 0,0 1 0,0 0 0,-1 0 0,1 0 0,0 1 0,-6 2 0,4-1 0,0 0 0,-1 0 0,2 1 0,-1 0 0,0 0 0,1 0 0,0 0 0,-7 8 0,11-10 0,-1 0 0,1 0 0,0 0 0,-1 0 0,1 0 0,0 0 0,0 0 0,1 0 0,-1 0 0,0 0 0,1 1 0,-1-1 0,1 0 0,0 1 0,0-1 0,0 0 0,0 1 0,1 2 0,-1-1 0,2 0 0,-1-1 0,0 0 0,1 1 0,-1-1 0,1 0 0,0 1 0,0-1 0,1 0 0,3 4 0,3 1 0,0 1 0,0-2 0,1 1 0,0-1 0,21 10 0,-16-10 185,-6-4-101,-1 1 1,1 1-1,12 9 0,-20-14-225,0 1-1,0-1 0,0 1 0,0 0 0,0 0 0,0-1 0,0 1 1,-1 0-1,1 0 0,0 0 0,0 0 0,-1 0 0,1 0 0,-1 0 1,1 0-1,-1 0 0,0 0 0,1 1 0,-1-1 0,0 0 0,0 0 0,0 0 1,0 0-1,1 0 0,-2 1 0,1-1 0,0 0 0,0 0 0,0 0 1,0 0-1,-1 0 0,1 1 0,-1-1 0,1 0 0,-1 0 0,0 1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2 213 11552,'0'0'4030,"-1"-11"-3318,1 9-688,0-6 75,-1 1 1,2 0-1,-1-1 0,1 1 1,0 0-1,0 0 1,1-1-1,0 1 0,0 1 1,1-1-1,0 0 1,7-11-1,-3 9 25,0 1-1,0 0 0,1 1 1,0 0-1,0 0 1,1 0-1,0 1 0,0 1 1,1 0-1,0 0 1,-1 1-1,21-7 0,-23 9-19,0 1-1,1 0 1,-1 0-1,0 0 1,0 1-1,0 0 1,1 0-1,-1 0 1,8 3-1,-10-2-25,-1 0 0,1 1 0,0-1 0,-1 1-1,0 1 1,1-1 0,-1 0 0,0 1 0,0 0 0,-1 0-1,1 0 1,0 0 0,-1 1 0,5 5 0,-5-4-12,1 1 0,-2-1-1,1 0 1,0 1 0,-1 0 0,0-1 0,0 1 0,-1 0 0,1 0 0,-1 0 0,-1 0 0,1 0 0,-1 0-1,0 0 1,0 0 0,-1 0 0,0 0 0,0 0 0,0 0 0,-1 0 0,0 0 0,-4 7 0,0 1 48,0-1 0,-2 0 0,1-1 0,-2 0 1,1 0-1,-2-1 0,0 0 0,-11 10 1,11-13-3,0-1 0,0 0 0,0-1 0,-1 0 0,-15 6 0,-24 14 464,34-19-504,11-6-3063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79 8744,'0'0'8138,"4"-10"-7661,2-2-315,-3 8-71,-1-1 1,1 0 0,-2 1 0,1-1 0,0 0 0,-1 0 0,1-6-1,1-2 1034,-1 16 155,-3 22-265,-73 272 1147,-26-9-709,30-65 577,64-212-1265,1 0 1125,13-14-1634,63-25 13,2 3-1,1 3 1,125-19 0,-175 37-194,0 1 0,0 1 0,0 1 1,1 1-1,-1 1 0,34 7 0,6-4 236,-61 0-226,-5-6-314,-5 0-637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8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1 289 13360,'0'0'2984,"9"-12"-2354,15-19-118,1 2 0,2 0 0,34-27 0,-38 39-131,1 1 1,1 1-1,1 1 0,0 1 0,50-17 1,-53 24-43,0 0 1,0 1-1,0 1 1,1 1-1,0 1 1,-1 1-1,37 4 1,-53-3-95,-1 1-1,1 0 1,-1 1 0,1-1-1,-1 1 1,0 1 0,0-1 0,0 1-1,0 0 1,0 0 0,-1 1-1,7 4 1,-12-8-240,0 1 1,0-1-1,0 0 0,0 0 1,1 0-1,-1 0 0,0 1 1,0-1-1,0 0 0,0 0 0,0 0 1,0 0-1,1 1 0,-1-1 1,0 0-1,0 0 0,0 1 1,0-1-1,0 0 0,0 0 0,0 0 1,0 1-1,0-1 0,0 0 1,0 0-1,0 1 0,0-1 1,0 0-1,0 0 0,0 0 0,0 1 1,-1-1-1,1 0 0,0 0 1,0 0-1,0 1 0,0-1 1,0 0-1,0 0 0,-1 0 0,1 0 1,0 1-1,0-1 0,-11 5-1217,7-3-2003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3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1 178 12256,'0'0'4060,"12"-8"-3311,3-2-499,0 1 1,0 1-1,1 0 1,0 1-1,29-8 0,202-25 2316,3 19 32,-121 12-880,-120 9-1512,0-1 1,0 0 0,-1-1 0,1 1-1,0-2 1,-1 1 0,0-1 0,1 0-1,-1-1 1,0 0 0,8-6 0,-5 3 5,-7 6-3648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4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1 532 10544,'0'0'7711,"10"-1"-7244,-4 1-403,0 0-1,0-1 0,0 0 1,0-1-1,0 0 1,0 1-1,0-2 1,0 1-1,-1-1 1,1 0-1,-1 0 1,0 0-1,0-1 1,8-6-1,121-131 1393,-9 8-236,-73 84-12,89-108 0,-130 145-52,-20 31-425,0-4-675,-9 21 169,2 0 1,-14 45-1,26-70-176,1 1-1,1 0 1,0 0 0,0 1-1,1-1 1,1 0-1,0 0 1,0 1 0,1-1-1,1 0 1,5 20-1,-6-28-28,1 0 0,-1 0 0,1 0-1,0 0 1,0 0 0,0-1 0,0 1-1,1-1 1,0 0 0,-1 1-1,1-1 1,0-1 0,0 1 0,1 0-1,-1-1 1,1 1 0,-1-1-1,1 0 1,0 0 0,0-1 0,0 1-1,0-1 1,6 2 0,-5-2 10,1-1 1,0 0 0,0 1-1,0-2 1,0 1-1,0-1 1,0 0-1,0 0 1,0-1 0,-1 1-1,1-1 1,0-1-1,-1 1 1,0-1 0,10-6-1,-1-2 50,0 0 0,-1 0 0,0-1 1,-1-1-1,12-16 0,45-75 395,8-9 470,-72 110-548,-3 10-226,-6 19-83,3-21-49,-35 166 325,27-140-205,-1 1 1,-2-2-1,-21 42 0,33-70-122,6-7 5,18-21 39,20-20-10,-30 34-71,2 0 0,-1 1 0,1 0 0,1 2 0,32-15 0,92-24 0,-86 32 0,34-3 0,-88 19 22,-1 0 0,1 0-1,-1 0 1,0 0 0,1 0 0,-1 0 0,0-1 0,0 1-1,1 0 1,-1 0 0,0 0 0,1-1 0,-1 1-1,0 0 1,0 0 0,1-1 0,-1 1 0,0 0 0,0 0-1,0-1 1,1 1 0,-1 0 0,0-1 0,0 1-1,0 0 1,0-1 0,0 1 0,0 0 0,1-1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4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16479,'0'0'1416,"83"-12"-1264,-33 16-248,9 10 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10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15776,'0'0'743,"87"6"9,34-4 160,70-4 8,69-14-72,-6 4 8,-26 6-320,-34-4 16,-41 4-240,-12-6 0,-8 4-184,2-25 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4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134 764 8840,'0'0'8157,"-11"4"-7577,6-3-509,-1 1 1,1 0 0,0 1-1,-1-1 1,1 1-1,1 0 1,-1 0-1,0 0 1,1 1 0,-1 0-1,1 0 1,0 0-1,1 0 1,-1 0 0,-5 10-1,2-1 155,0 0-1,1 1 0,1-1 1,0 1-1,-4 22 1,7-28-79,1 0 0,0 0 0,1 0 0,0-1 0,0 1 0,1 0 0,0 0 0,0 0 0,1-1 0,0 1 0,6 14 0,-8-21-103,1 1 0,0 0 0,0-1 0,0 1 0,0-1 0,0 1 0,0-1-1,1 1 1,-1-1 0,0 0 0,1 0 0,-1 0 0,1 0 0,-1 0 0,1 0-1,0 0 1,-1 0 0,1 0 0,0-1 0,-1 1 0,1-1 0,0 1 0,0-1 0,0 0-1,0 0 1,-1 0 0,1 0 0,0 0 0,0 0 0,0 0 0,0-1 0,-1 1-1,1 0 1,0-1 0,3-1 0,4-2 85,1 0 0,-1-1 1,-1 0-1,1 0 0,9-9 0,9-7 265,-2-1-1,0-1 1,-1-2 0,-2 0-1,-1-1 1,-1-1 0,28-50-1,-40 62 466,-9 21-104,-5 19-413,4-8-228,0-1-1,1 1 1,0 0-1,2 0 1,2 21-1,-2-35-100,-1 0-1,1 0 0,-1 0 1,1 0-1,0 0 0,0 0 1,1 0-1,-1-1 0,0 1 1,1 0-1,0-1 0,-1 1 0,1-1 1,0 0-1,0 1 0,1-1 1,-1 0-1,0 0 0,1 0 1,-1-1-1,1 1 0,0-1 1,-1 1-1,1-1 0,0 0 1,0 0-1,0 0 0,0 0 1,0-1-1,0 1 0,0-1 0,0 1 1,0-1-1,0 0 0,0-1 1,0 1-1,5-1 0,0-1 3,-1 1 0,1-1 0,-1-1 0,0 1 0,0-1 0,0 0 0,0-1 0,0 0 0,-1 0 0,0 0 0,1-1 0,-2 0 0,1 0 0,0 0 0,-1-1 0,7-9 0,-1-3 69,0 1-1,-1-1 0,0-1 0,12-38 0,-17 36 37,-5 20-97,0 0-1,0 1 1,0-1-1,0 0 1,0 0-1,1 0 1,-1 0 0,0 0-1,0 1 1,1-1-1,-1 0 1,1 0-1,-1 1 1,1-1-1,0-1 1,0 1-11,1 1 0,-1-1 0,1 1 0,-1-1 0,1 1 0,-1-1-1,1 1 1,0 0 0,-1 0 0,1 0 0,0 0 0,2 0 0,20 1 2,-1 2 0,1 0 0,25 8 0,-28-6-16,0-1 0,0 0 0,0-2-1,34 0 1,-32-3 87,40-8 0,-57 8-39,0 0 1,0-1-1,0 0 0,0 0 1,0-1-1,-1 0 0,1 0 0,-1 0 1,0 0-1,0-1 0,9-7 1,-13 10-43,0-1 1,0 1-1,1 0 1,-1-1 0,0 1-1,0-1 1,0 1-1,0-1 1,-1 0-1,1 1 1,0-1 0,-1 0-1,1 1 1,-1-1-1,1 0 1,-1 0 0,0 1-1,0-1 1,0 0-1,0 0 1,0 0-1,0 1 1,-1-1 0,1 0-1,0 0 1,-1 1-1,0-1 1,1 0-1,-1 1 1,0-1 0,0 0-1,0 1 1,-1-3-1,0 2 0,0 0 0,-1 0-1,1 0 1,0 0 0,-1 1 0,1-1-1,-1 1 1,1 0 0,-1-1-1,0 1 1,0 0 0,1 1-1,-1-1 1,0 0 0,0 1 0,0 0-1,0-1 1,0 1 0,0 0-1,-4 1 1,-1 1-4,0 0 0,-1 1 0,1 0 0,0 0 0,1 1 0,-1 0 0,1 0 0,0 1 0,0 0 0,0 0 0,0 0 0,1 1 0,0 0 0,0 1 0,1-1 0,0 1 0,0 0 0,0 0 0,1 1 0,-6 12 0,7-13 0,1-1 0,0 0 0,0 1 0,1-1 0,-1 1 0,2 0 0,-1-1 0,1 1 0,0 0 0,0 0 0,2 12 0,-1-14 0,1 1 0,0-1 0,0 0 0,0 0 0,0 0 0,1 0 0,0-1 0,0 1 0,0-1 0,1 0 0,-1 1 0,1-1 0,0-1 0,0 1 0,0-1 0,6 4 0,-4-3 0,1-1 0,-1 0 0,1 0 0,0-1 0,0 0 0,0 0 0,0-1 0,0 1 0,0-1 0,1-1 0,-1 0 0,0 0 0,0 0 0,0-1 0,8-1 0,13-4 0,0-1 0,38-15 0,-54 18 0,180-73 0,-93 35 0,-54 24 0,-1-2 0,68-42 0,-48 28 0,-60 31 0,-7 2 0,-8 3 0,-14 7 0,0 2 0,1 1 0,0 1 0,1 1 0,0 1 0,2 1 0,0 1 0,0 1 0,-19 23 0,37-38 0,0 1 0,0 0 0,0 0 0,1 1 0,-1-1 0,1 0 0,0 1 0,1 0 0,-1-1 0,0 6 0,1-9 0,1 0 0,0 0 0,0 1 0,0-1 0,0 0 0,0 0 0,0 0 0,0 0 0,0 1 0,0-1 0,0 0 0,1 0 0,-1 0 0,0 0 0,1 0 0,-1 0 0,1 0 0,-1 0 0,1 0 0,0 0 0,-1 0 0,1 0 0,0 0 0,0 0 0,0 0 0,-1-1 0,1 1 0,0 0 0,0-1 0,0 1 0,0 0 0,0-1 0,0 1 0,1-1 0,-1 0 0,0 1 0,0-1 0,0 0 0,0 0 0,0 0 0,1 0 0,-1 0 0,0 0 0,0 0 0,2 0 0,2 0 0,1-1 0,0 0 0,0 0 0,-1 0 0,1 0 0,-1-1 0,1 0 0,-1 0 0,0 0 0,7-5 0,3-3 0,27-22 0,-28 20 0,0 2 0,17-11 0,-30 20 0,0 0 0,1 0 0,-1 1 0,0-1 0,1 0 0,-1 1 0,0-1 0,1 1 0,-1 0 0,1-1 0,-1 1 0,1 0 0,-1 0 0,1 0 0,-1 0 0,1 0 0,-1 0 0,1 0 0,-1 1 0,0-1 0,1 0 0,-1 1 0,1-1 0,-1 1 0,0 0 0,1-1 0,-1 1 0,0 0 0,0 0 0,1 0 0,-1 0 0,0 0 0,0 0 0,0 0 0,0 0 0,-1 0 0,1 1 0,1 1 0,17 16 0,-16-17 0,0 0 0,0 0 0,0 0 0,1 0 0,-1-1 0,0 1 0,1-1 0,-1 0 0,1 0 0,0 0 0,-1-1 0,1 1 0,6 0 0,-3-2 0,-1 0 0,1 0 0,-1 0 0,0-1 0,0 0 0,1 0 0,5-4 0,0 0 0,-1 0 0,-1-1 0,1 0 0,-1-1 0,0 0 0,-1-1 0,0 0 0,0 0 0,13-20 0,-3 1 0,-1-2 0,19-43 0,26-70 0,47-159 0,-64 138 0,-46 160 0,-3 7 0,-6 13 0,-13 32 0,-28 88 0,-3 58 0,49-177 0,-116 476 0,116-466 0,3-19 0,0 0 0,-1 0 0,0-1 0,0 1 0,-1 0 0,-4 7 0,25-45 0,2-5 0,43-57 0,-45 71 0,0 1 0,1 0 0,1 2 0,1 0 0,1 1 0,0 2 0,1 0 0,1 1 0,0 2 0,1 0 0,0 1 0,35-9 0,-59 20 0,1-1 0,0 1 0,-1-1 0,1 1 0,-1 0 0,1 0 0,0 0 0,-1 0 0,1 0 0,-1 0 0,1 0 0,0 0 0,-1 1 0,1-1 0,-1 1 0,1-1 0,-1 1 0,2 0 0,-2 0 0,0 0 0,0-1 0,-1 1 0,1 0 0,-1 0 0,1 0 0,-1-1 0,1 1 0,-1 0 0,1 0 0,-1 0 0,0 0 0,0 0 0,1 0 0,-1 0 0,0 0 0,0 0 0,0 0 0,0 0 0,0 0 0,-1 2 0,0 2 0,0 0 0,0-1 0,-1 1 0,0 0 0,0 0 0,0-1 0,0 1 0,-1-1 0,-5 8 0,-3 0 0,-1-1 0,0-1 0,0 0 0,-1 0 0,0-1 0,-1-1 0,0 0 0,0-1 0,-1-1 0,1 0 0,-24 6 0,29-10 0,6-1 0,7 3 0,5 2 0,263 194 0,-266-196 46,-1 0 108,0 0 0,1-1 0,-1 1 0,1-1 0,8 3 1,-13-5-285,0-1 1,0 0 0,0 0 0,0 0 0,0 0 0,0 1 0,0-1 0,0-1 0,0 1 0,0 0 0,0 0 0,1 0 0,-1 0-1,0-1 1,0 1 0,-1 0 0,1-1 0,0 1 0,0-1 0,0 1 0,0-1 0,0 0 0,0 1 0,-1-1 0,1 0-1,0 1 1,0-1 0,-1 0 0,1 0 0,-1 0 0,1 0 0,-1 0 0,1 0 0,-1 0 0,1 0 0,-1 0 0,1-1-1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4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453 483 10040,'0'0'6377,"-13"3"-5612,-18 5-525,0 2 1,1 2-1,0 0 0,1 2 0,1 1 1,0 1-1,1 2 0,0 0 0,-34 33 1,47-36-87,-4 1 149,1 2 1,-23 29-1,37-42-222,-1-1 0,1 1 0,0 0 0,1 0 0,-1 0 0,1 0 0,0 0 0,0 1 0,1-1 0,0 1 0,0-1 0,0 1 0,0-1 0,1 1 0,0 0 0,1 9 0,0-10-21,1-1 0,-1 0 0,1 0 0,0 0 0,0 0 0,0 0 0,0-1 0,1 1 0,-1-1 0,1 1 0,0-1-1,0 0 1,0 0 0,1 0 0,-1 0 0,1-1 0,0 1 0,-1-1 0,6 2 0,-3-1-1,0-1 1,0 1-1,1-2 0,-1 1 0,0-1 1,0 0-1,1 0 0,-1 0 0,1-1 1,-1 0-1,1 0 0,8-2 0,3-3 27,0-1 0,-1 0 0,0-2 0,-1 1-1,1-2 1,-2 0 0,1-1 0,-1-1 0,-1 0-1,0-1 1,0-1 0,-1 0 0,-1 0 0,0-2 0,-1 1-1,-1-1 1,0-1 0,10-22 0,-15 28-26,-1-1 0,-1 1 0,0-1 0,0 0 0,-1 0 0,0 0 0,-1 0 1,0 0-1,-1 0 0,0 0 0,-1 0 0,0 0 0,-1 0 0,-4-16 0,6 26-47,-1 0-1,1 0 1,0 1-1,0-1 1,0 0-1,0 0 1,-1 0-1,1 1 1,0-1-1,-1 0 1,1 0 0,-1 1-1,1-1 1,-1 0-1,1 1 1,-1-1-1,1 1 1,-1-1-1,0 1 1,1-1-1,-1 1 1,0-1-1,1 1 1,-1-1-1,0 1 1,0 0-1,1 0 1,-1-1 0,0 1-1,0 0 1,0 0-1,1 0 1,-1 0-1,0 0 1,0 0-1,0 0 1,0 0-1,1 0 1,-1 0-1,0 0 1,0 1-1,0-1 1,1 0-1,-1 0 1,0 1 0,-1 0-1,0 1 14,-1 0 1,0 0-1,1 0 0,-1 1 1,1 0-1,0-1 0,0 1 1,0 0-1,0 0 0,-2 3 1,1 1 1,0 0 0,1 1 0,-1-1 0,2 1-1,-1-1 1,1 1 0,0-1 0,0 1 0,1 0 0,0-1 0,1 1 0,0 0 0,3 14 0,-2-12 6,1-1 1,1 0 0,-1 0 0,1 0 0,1 0-1,0-1 1,0 0 0,1 1 0,-1-2-1,2 1 1,6 6 0,-10-11-14,0-1 1,0 1 0,0-1-1,0 0 1,0 0-1,0 0 1,1 0 0,-1 0-1,1-1 1,-1 1-1,1-1 1,0 0-1,-1 0 1,1-1 0,0 1-1,0-1 1,-1 1-1,1-1 1,5-1 0,2-1 49,0-1 1,0 0 0,0-1 0,0 0 0,12-7-1,18-11 276,-2-1-1,52-40 1,-58 38-27,1 1 1,1 2-1,49-22 1,-79 42-276,24-7 392,-28 9-422,-1 0-1,1 0 0,0 0 0,-1 0 1,1 0-1,0 0 0,-1 0 0,1 0 0,0 1 1,-1-1-1,1 0 0,-1 0 0,1 1 1,0-1-1,-1 0 0,1 1 0,-1-1 1,1 1-1,-1-1 0,1 0 0,-1 1 0,0-1 1,1 1-1,-1 0 0,1-1 0,-1 1 1,0-1-1,0 1 0,1 0 0,-1-1 1,0 1-1,0-1 0,0 1 0,1 0 1,-1-1-1,0 1 0,0 0 0,0-1 0,-1 2 1,2 7 9,-2 1 0,0-1 0,0 1 0,0-1 0,-1 0 1,-5 13-1,-24 57 102,19-52-112,5-11-14,47-60 0,-20 21 0,38-35 0,-50 51 0,1 0 0,0 0 0,0 1 0,1 0 0,0 1 0,0 0 0,0 0 0,12-3 0,-21 8 0,0 0 0,0 0 0,0-1 0,0 1 0,0 0 0,0 0 0,0 0 0,0 1 0,0-1 0,0 0 0,0 0 0,-1 0 0,1 1 0,0-1 0,0 0 0,0 1 0,0-1 0,0 1 0,0-1 0,-1 1 0,1-1 0,0 1 0,0 0 0,-1-1 0,1 1 0,0 0 0,-1 0 0,1 0 0,-1-1 0,1 1 0,-1 0 0,0 0 0,1 0 0,-1 0 0,0 0 0,1 0 0,-1 0 0,0 0 0,0 0 0,0-1 0,0 1 0,0 0 0,0 2 0,1 7 0,-1 0 0,0-1 0,-3 15 0,2-15 0,1 2 0,-2 5 0,1 0 0,3 31 0,-2-43 0,0-1 0,1 1 0,-1-1 0,1 0 0,0 1 0,0-1 0,0 0 0,1 0 0,-1 1 0,1-1 0,0 0 0,0-1 0,0 1 0,0 0 0,0 0 0,0-1 0,1 0 0,0 1 0,-1-1 0,4 2 0,-2-2 0,-1-1 0,1 0 0,0-1 0,-1 1 0,1-1 0,0 1 0,-1-1 0,1 0 0,0 0 0,-1-1 0,6 0 0,1 0 0,13-2 0,0-1 0,0-2 0,0 0 0,0-1 0,-1-1 0,37-20 0,123-83 0,-142 85 0,7-8 0,44-40 0,-88 71 0,-55 34 0,-12 16 0,-53 44 0,104-80 0,1 1 0,1 0 0,0 1 0,0 0 0,2 0 0,-14 24 0,22-35 0,0 1 0,-1-1 0,1 1 0,0-1 0,0 1 0,1-1 0,-1 1 0,0 0 0,1 0 0,0-1 0,0 1 0,-1 0 0,2 5 0,0-6 0,-1-1 0,1 1 0,0-1 0,0 1 0,0-1 0,0 1 0,0-1 0,1 1 0,-1-1 0,0 0 0,1 0 0,-1 0 0,0 0 0,1 0 0,-1 0 0,1 0 0,0 0 0,-1 0 0,1-1 0,0 1 0,-1-1 0,3 1 0,3 1 0,0 0 0,0-1 0,0 0 0,0 0 0,0-1 0,0 0 0,1 0 0,-1 0 0,0-1 0,0 0 0,0-1 0,0 1 0,0-1 0,-1-1 0,1 1 0,-1-1 0,1 0 0,-1-1 0,0 0 0,6-4 0,2-4 0,0 0 0,-1-1 0,-1-1 0,0 0 0,-1 0 0,17-31 0,45-102 0,-49 90 0,-3-1 0,-2-2 0,-2 0 0,-3 0 0,-3-2 0,4-66 0,-15 114 0,0 0 0,-3-21 0,-2 25 0,-3 13 0,-6 17 0,4 7 0,1 0 0,1 0 0,1 1 0,2 0 0,0 1 0,2-1 0,1 36 0,3-4 0,3 0 0,16 85 0,-13-101 0,2-1 0,3 0 0,29 75 0,-41-116 66,1 0 0,0 0 1,0-1-1,1 1 0,-1 0 0,0-1 0,0 1 0,1-1 1,-1 1-1,1-1 0,-1 0 0,1 0 0,0 0 0,2 2 1,-3-3-283,0 0 0,0 1 0,0-1 0,0 0 1,0 1-1,0-1 0,0 0 0,0 0 1,0 0-1,0 0 0,0 0 0,1 0 0,-1 0 1,0-1-1,0 1 0,0 0 0,0-1 0,0 1 1,0 0-1,0-1 0,0 1 0,1-2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4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352 855 10952,'0'0'5274,"-15"-1"-4707,8 0-496,-4 0 41,-1 0 0,0 1 0,0 0 0,0 0 0,0 2 0,0-1 1,0 1-1,-12 5 0,-1 2 266,0 1 0,-33 20 0,48-24-239,0 0 0,1 0 0,0 2 0,0-1 0,0 1 0,1 0 0,0 0 0,-8 13 0,15-19-92,-1 1 1,0-1-1,1 1 0,-1 0 0,1-1 0,0 1 1,0 0-1,0 0 0,0 0 0,1 0 1,-1 0-1,1 0 0,0 0 0,0 0 1,0 0-1,0 0 0,0 0 0,1 0 1,-1 0-1,1 0 0,0 0 0,0 0 1,0 0-1,0 0 0,0-1 0,1 1 1,-1 0-1,1-1 0,0 1 0,0-1 0,0 1 1,0-1-1,0 0 0,0 0 0,1 0 1,-1 0-1,4 1 0,1 2 64,1 0-1,0 0 1,1-1 0,-1-1-1,1 1 1,0-2 0,0 1-1,-1-1 1,2 0-1,-1-1 1,12 1 0,-12-3-2,0 1 1,0-2-1,0 1 1,0-1-1,0-1 1,-1 1 0,1-2-1,-1 1 1,0-1-1,0 0 1,0-1-1,0 0 1,-1 0-1,0 0 1,0-1 0,0 0-1,-1-1 1,0 1-1,6-9 1,-6 7 11,0 0 0,-1 0 0,0-1 0,-1 0-1,0 1 1,0-1 0,-1-1 0,0 1 0,-1 0 0,0-1 0,0 1 0,-1-1 0,-1 0 0,1 1 0,-1-1 0,-1 0 0,-3-18-1,3 24-57,0-1 0,0 1-1,-1-1 1,1 1-1,-1 0 1,0 0-1,-1 0 1,1 0-1,-1 0 1,1 0-1,-1 1 1,0-1 0,0 1-1,-1 0 1,1 0-1,-1 0 1,1 0-1,-1 1 1,0-1-1,0 1 1,0 0 0,-1 0-1,1 1 1,0-1-1,-1 1 1,1 0-1,0 0 1,-1 0-1,0 1 1,1 0-1,-1 0 1,1 0 0,-9 1-1,1 5 190,12-2-75,7-2-87,23-4-50,0-2 0,0 0 0,-1-2 1,31-11-1,47-8 27,-90 22-53,-1 1 0,0 0 1,1 2-1,25 1 1,-38 0 0,-1-1 1,1 0 0,-1 1 0,0 0-1,1 0 1,-1 0 0,0 0-1,0 1 1,0-1 0,0 1 0,0 0-1,0-1 1,0 2 0,0-1-1,-1 0 1,3 3 0,-3-2 12,1 0 0,-1 1 1,-1-1-1,1 1 0,0 0 1,-1 0-1,0-1 0,0 1 1,0 0-1,0 0 0,-1 0 1,1 0-1,-1 0 0,0 4 1,-2 15 164,-1 0 1,-1 0-1,-13 43 1,10-41 108,6-8-196,1-17-104,0 1 0,0-1 0,0 0 1,0 0-1,0 0 0,0 1 0,1-1 0,-1 0 1,0 0-1,0 0 0,0 1 0,0-1 1,0 0-1,1 0 0,-1 0 0,0 0 0,0 0 1,0 1-1,1-1 0,-1 0 0,0 0 1,0 0-1,0 0 0,1 0 0,-1 0 0,0 0 1,0 0-1,1 0 0,-1 0 0,0 0 0,0 0 1,0 0-1,1 0 0,-1 0 0,26-14 71,-21 11-72,80-60-1,29-19 0,-102 77 0,-8 10 0,-6 18 0,0-13 0,-2 15 0,1-11 0,0 1 0,1 0 0,1 0 0,0 0 0,3 18 0,-2-29 0,1 1 0,0-1 0,0 0 0,1 0 0,-1 0 0,1 0 0,0 0 0,0 0 0,0-1 0,0 1 0,1 0 0,-1-1 0,1 0 0,0 0 0,0 0 0,0 0 0,1 0 0,-1 0 0,1-1 0,-1 0 0,1 0 0,0 0 0,5 2 0,-3-1 0,0-1 0,0-1 0,0 1 0,0-1 0,1 0 0,-1 0 0,0-1 0,0 0 0,1 0 0,11-2 0,-8 0 0,0-1 0,0 0 0,0 0 0,0-1 0,18-10 0,-5 0 0,-1-2 0,-1 0 0,0-1 0,23-27 0,-23 22 0,-2-1 0,0-2 0,21-36 0,37-85 0,-54 99 0,101-223 0,-110 231 0,-2 0 0,-2-1 0,-1-1 0,5-68 0,-13 102 0,-1 1 0,0-1 0,-1 0 0,1 1 0,-1-1 0,-1 0 0,1 1 0,-1 0 0,0-1 0,-1 1 0,-3-8 0,5 14 0,0 0 0,1 0 0,-1-1 0,0 1 0,1 0 0,-1 0 0,0 0 0,1 0 0,-1 0 0,0 0 0,1 0 0,-1 1 0,0-1 0,1 0 0,-1 0 0,0 0 0,1 1 0,-1-1 0,0 0 0,1 1 0,-1-1 0,1 0 0,-1 1 0,1-1 0,-1 1 0,1-1 0,-1 1 0,1-1 0,-1 1 0,0 0 0,-21 21 0,20-20 0,-23 25 0,1 1 0,2 1 0,0 1 0,2 1 0,2 0 0,0 2 0,3 0 0,-15 41 0,16-33 0,2 0 0,2 1 0,1 0 0,2 1 0,-1 65 0,8-74 0,7 59 0,-5-83 0,-1 0 0,2 0 0,-1 0 0,2-1 0,-1 1 0,1-1 0,0 0 0,1 0 0,0-1 0,9 12 0,-11-16 0,1-1 0,0 0 0,0 0 0,-1 0 0,2-1 0,-1 1 0,0-1 0,0 0 0,1 0 0,-1-1 0,1 1 0,0-1 0,-1 0 0,1 0 0,0-1 0,-1 1 0,1-1 0,0 0 0,0 0 0,0-1 0,-1 1 0,1-1 0,5-2 0,9-2 0,0 0 0,0-2 0,-1 0 0,21-13 0,40-29 0,-55 33 0,49-25 0,-73 41 0,1 0 0,-1 0 0,0 0 0,1-1 0,-1 1 0,1 0 0,-1 0 0,1 0 0,-1 0 0,1 0 0,-1 0 0,1 0 0,-1 0 0,0 0 0,1 0 0,-1 0 0,1 0 0,-1 0 0,1 0 0,-1 0 0,1 0 0,-1 1 0,1-1 0,-1 0 0,0 0 0,1 0 0,-1 1 0,1 0 0,4 13 0,-8 25 0,3-32 0,-5 26 0,-1 31 0,6-59 0,0 0 0,0 0 0,1 1 0,-1-1 0,1 0 0,0 0 0,1 0 0,-1 0 0,4 6 0,-4-9 0,-1-1 0,1 0 0,0 1 0,0-1 0,0 0 0,0 0 0,0 0 0,0 0 0,0 0 0,0 0 0,0 0 0,1 0 0,-1-1 0,0 1 0,0 0 0,1-1 0,-1 1 0,1-1 0,-1 1 0,3-1 0,-1 1 0,0-1 0,0 0 0,0-1 0,1 1 0,-1 0 0,0-1 0,0 0 0,0 0 0,4-1 0,3-3 0,0 0 0,-1 0 0,1-1 0,12-11 0,25-23 0,43-31 0,-80 67 0,-9 10 0,-9 19 0,6-19 0,-68 152 0,-156 261 0,190-360 0,-2-1 0,-64 73 0,97-125 0,-1 1 0,1-1 0,-2 0 0,1 0 0,-1-1 0,1 0 0,-2 0 0,1 0 0,0-1 0,-9 3 0,14-6 0,1-1 0,-1 0 0,1 0 0,-1 0 0,0 0 0,1 0 0,-1 0 0,1 0 0,-1 0 0,1-1 0,-1 1 0,1-1 0,-1 1 0,1-1 0,0 1 0,-1-1 0,1 0 0,0 0 0,-1 0 0,1 0 0,0 0 0,0 0 0,0 0 0,0 0 0,0 0 0,0 0 0,0-1 0,0 1 0,0 0 0,1-1 0,-1 1 0,0 0 0,1-1 0,-1 1 0,1-3 0,-3-4 0,1 0 0,0 0 0,1 0 0,-1 0 0,1-13 0,1-2 0,1 0 0,2 1 0,0-1 0,1 0 0,1 1 0,1 0 0,1 0 0,1 0 0,1 1 0,11-20 0,-11 25 0,1 1 0,0 0 0,1 0 0,1 2 0,0-1 0,0 1 0,2 1 0,-1 0 0,2 1 0,-1 0 0,2 2 0,-1-1 0,23-8 0,-16 9 0,2 1 0,-1 1 0,1 1 0,36-4 0,-44 9 0,-1 0 0,0 1 0,0 0 0,1 1 0,-1 1 0,0 0 0,0 1 0,19 6 0,-24-4-144,0 0 0,0 0 1,17 12-1,-16-9-3216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5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1228 9648,'0'0'9866,"13"6"-9383,-4-1-379,-6-2-68,0-1-1,0 0 1,1 0 0,-1 0-1,1-1 1,-1 1 0,1-1 0,0 0-1,0 0 1,-1 0 0,1 0-1,0-1 1,0 0 0,0 1 0,0-2-1,0 1 1,0 0 0,0-1-1,-1 1 1,1-1 0,0 0 0,0 0-1,5-3 1,11-8 172,-1-1 1,-1-1-1,0 0 0,-1-1 1,0-1-1,-1-1 0,-1 0 1,-1-1-1,18-29 0,3-14 542,46-115 1,-50 105-2,43-76 1,-36 75-68,-34 65-396,-1 0 0,0-1 0,-1 1 0,1-1 1,-2 0-1,2-10 0,-16 231 876,8-159-987,-10 66 318,-4-2 0,-45 149 0,63-261-449,-1-1 1,1 0 0,-1 0-1,0 0 1,-1-1 0,1 1-1,-1-1 1,0 1 0,0-1-1,-5 5 1,7-7-22,-1-1 1,0 0-1,1 0 0,-1 0 0,0 0 1,1 0-1,-1-1 0,0 1 0,0-1 1,0 1-1,0-1 0,0 1 0,0-1 1,0 0-1,0 0 0,0 0 1,0 0-1,0 0 0,0 0 0,1-1 1,-1 1-1,0-1 0,0 1 0,0-1 1,0 0-1,0 0 0,1 0 0,-1 0 1,-3-2-1,-3-4-19,-1 0-1,1 0 1,0-1-1,1 0 1,0 0-1,0-1 1,1 0-1,-9-16 1,-9-12-8,23 36 4,0-1 0,0 1 0,0-1 0,0 0 0,0 1 0,0-1 0,1 1 0,-1-1 0,0 0 0,1 0 0,0 1 0,-1-1 0,1 0 0,0-3 0,0 4 0,0 0 0,1 0 0,-1 0 0,0 0 0,1 0 0,-1 0 0,1 0 0,-1 0 0,1 0 0,0 0 0,-1 0 0,1 0 0,0 0 0,0 0 0,0 0 0,-1 1 0,3-2 0,3-2 0,1 1 0,-1 0 0,1 0 0,0 1 0,0 0 0,7-1 0,-7 1 0,142-25 0,-11 3 0,-115 19 0,-1-2 0,0 0 0,-1-1 0,22-12 0,-11 0 0,-1 0 0,0-2 0,-2-1 0,-1-2 0,-1-1 0,-1 0 0,-1-2 0,-2-1 0,-1-1 0,-1-1 0,-2-1 0,20-44 0,-24 43 0,-3-1 0,0 0 0,-3-1 0,0 0 0,3-39 0,-7 22 0,-2 0 0,-8-98 0,5 145 0,-1 0 0,0-1 0,0 1 0,0 0 0,-1 0 0,-3-7 0,5 11 0,0 0 0,-1 1 0,1-1 0,0 0 0,-1 1 0,1-1 0,-1 1 0,1-1 0,-1 1 0,0-1 0,1 1 0,-1-1 0,1 1 0,-1-1 0,0 1 0,0 0 0,1-1 0,-1 1 0,0 0 0,-1-1 0,1 1 0,0 1 0,0-1 0,0 0 0,-1 0 0,1 1 0,0-1 0,0 1 0,0-1 0,0 1 0,0-1 0,0 1 0,0 0 0,0-1 0,0 1 0,0 0 0,1 0 0,-1 0 0,-1 1 0,-9 13 0,1 0 0,0 0 0,2 1 0,-1 0 0,-5 19 0,10-25 0,-17 40 0,4 1 0,1 1 0,-16 101 0,23-81 0,3-1 0,4 104 0,19 7 0,-13-161 0,0 0 0,1 0 0,2-1 0,0 0 0,1 0 0,15 27 0,-22-45 0,1 0 0,-1 0 0,1 0 0,-1 0 0,1 0 0,0 0 0,-1 0 0,1 0 0,0-1 0,0 1 0,0-1 0,0 1 0,1-1 0,-1 0 0,0 0 0,1 0 0,-1 0 0,0-1 0,1 1 0,-1 0 0,1-1 0,-1 0 0,1 0 0,-1 1 0,1-1 0,-1-1 0,1 1 0,-1 0 0,1-1 0,-1 1 0,1-1 0,-1 0 0,0 0 0,1 0 0,-1 0 0,4-3 0,7-3 0,0-1 0,-2-1 0,1 0 0,19-20 0,-28 25 0,34-33 0,-2-1 0,51-74 0,-33 46 0,-24 30 0,-32 73 0,1-22 0,-1 16 0,-1 52 0,4-75 0,0 0 0,1 0 0,0 0 0,1 0 0,-1-1 0,1 1 0,1 0 0,0-1 0,0 0 0,0 1 0,9 12 0,-9-16 0,1 0 0,-1-1 0,1 1 0,0-1 0,0 1 0,0-1 0,0 0 0,0-1 0,1 1 0,-1-1 0,1 0 0,0 0 0,5 2 0,-2-3 0,-1 1 0,1-1 0,0 0 0,0-1 0,0 0 0,0 0 0,13-2 0,1-3 0,-1 0 0,0-1 0,-1-2 0,0 0 0,23-12 0,-12 3 0,-2-2 0,0-1 0,0-1 0,36-36 0,-26 16 0,-37 38 0,1 0 0,-1 0 0,0 0 0,1 0 0,-1 0 0,-1-1 0,1 1 0,-1-1 0,1 1 0,-1-1 0,2-7 0,-4 10 0,1 1 0,0-1 0,-1 1 0,1-1 0,0 0 0,-1 1 0,1-1 0,0 1 0,-1-1 0,1 1 0,-1-1 0,1 1 0,-1 0 0,1-1 0,-1 1 0,0-1 0,1 1 0,-1 0 0,1 0 0,-1-1 0,0 1 0,1 0 0,-1 0 0,0 0 0,1 0 0,-1 0 0,0-1 0,1 1 0,-1 1 0,0-1 0,1 0 0,-1 0 0,0 0 0,1 0 0,-1 0 0,0 1 0,0-1 0,-28 7 0,19-3 0,0 1 0,1-1 0,-1 2 0,1-1 0,0 1 0,1 1 0,0 0 0,0 0 0,0 0 0,-12 17 0,14-17 0,1-1 0,1 1 0,-1 1 0,1-1 0,0 0 0,1 1 0,0 0 0,0 0 0,1 0 0,0 0 0,0 0 0,1 1 0,0-1 0,0 13 0,1-17 0,1-1 0,-1 1 0,1-1 0,0 1 0,0-1 0,0 1 0,1-1 0,-1 0 0,1 0 0,-1 1 0,1-1 0,0 0 0,1-1 0,-1 1 0,0 0 0,1-1 0,-1 1 0,1-1 0,0 0 0,0 1 0,0-2 0,0 1 0,0 0 0,1 0 0,-1-1 0,0 0 0,1 0 0,-1 0 0,1 0 0,-1 0 0,1-1 0,-1 1 0,1-1 0,0 0 0,-1 0 0,1-1 0,-1 1 0,1-1 0,-1 1 0,1-1 0,-1 0 0,1-1 0,-1 1 0,0 0 0,4-3 0,3-2 0,0 0 0,0-1 0,-1 0 0,0 0 0,0-1 0,-1-1 0,8-8 0,46-70 0,-27 35 0,-35 52 0,0 0 0,0 0 0,0 0 0,1-1 0,-1 1 0,0 0 0,0 0 0,0 0 0,1 0 0,-1 0 0,0-1 0,0 1 0,0 0 0,0 0 0,1 0 0,-1-1 0,0 1 0,0 0 0,0 0 0,0 0 0,0-1 0,0 1 0,0 0 0,0 0 0,0-1 0,0 1 0,0 0 0,0 0 0,0 0 0,0-1 0,0 1 0,0 0 0,0 0 0,0-1 0,0 1 0,0 0 0,0 0 0,0 0 0,0-1 0,0 1 0,-1 0 0,1 0 0,-8 8 0,-43 89 0,5 2 0,-34 110 0,-9 21 0,83-215 0,-1-1 0,0 0 0,0 0 0,-2-1 0,1 1 0,-2-2 0,0 0 0,-13 13 0,22-24 0,0 0 0,0 0 0,0 0 0,0 0 0,0-1 0,0 1 0,0 0 0,0-1 0,0 1 0,-1 0 0,1-1 0,0 0 0,-1 1 0,1-1 0,0 0 0,0 1 0,-1-1 0,1 0 0,-1 0 0,1 0 0,-3-1 0,3 1 0,0-1 0,0 0 0,0 1 0,0-1 0,0 0 0,0 0 0,0 0 0,0 0 0,1 0 0,-1 0 0,0 0 0,0 0 0,1 0 0,-1 0 0,1 0 0,-1 0 0,1-1 0,-1 0 0,-1-6 0,1 1 0,0-1 0,0 0 0,0 1 0,2-16 0,1 9 0,0 1 0,1 0 0,0 0 0,1 0 0,1 0 0,0 1 0,0 0 0,2 0 0,-1 0 0,2 0 0,-1 1 0,1 1 0,17-18 0,9-4 0,1 2 0,65-44 0,-60 46 0,78-54 0,57-41 0,-136 92 0,-1-2 0,44-49 0,-31 21 0,-3-3 0,-2-1 0,36-73 0,91-222 0,-163 330 0,-8 23 0,0 0 0,1 0 0,-1 0 0,1 0 0,1 1 0,-1-1 0,9-9 0,-13 31 0,-59 205 0,-44 208 0,99-399 0,0-6 0,1 0 0,2 1 0,0-1 0,2 30 0,0-53 0,0 1 0,0-1 0,0 0 0,0 0 0,0 1 0,0-1 0,0 0 0,0 1 0,0-1 0,0 0 0,0 1 0,0-1 0,1 0 0,-1 0 0,0 1 0,0-1 0,0 0 0,0 0 0,1 1 0,-1-1 0,0 0 0,0 0 0,0 0 0,1 1 0,-1-1 0,0 0 0,0 0 0,1 0 0,-1 0 0,0 0 0,1 1 0,-1-1 0,0 0 0,0 0 0,1 0 0,-1 0 0,0 0 0,1 0 0,-1 0 0,0 0 0,1 0 0,-1 0 0,0 0 0,0 0 0,1 0 0,-1-1 0,0 1 0,1 0 0,-1 0 0,0 0 0,0 0 0,1 0 0,-1-1 0,0 1 0,0 0 0,1 0 0,-1 0 0,0-1 0,16-12 0,-7 4 0,51-46 0,-55 50 0,1 1 0,0 0 0,0 0 0,0 1 0,0 0 0,1 0 0,0 0 0,-1 1 0,9-2 0,-13 4 0,1 0 0,-1 0 0,0 0 0,1 0 0,-1 0 0,0 1 0,1-1 0,-1 1 0,0-1 0,1 1 0,-1 0 0,0 0 0,0 0 0,0 0 0,0 1 0,3 1 0,32 32 0,-8-7 0,-24-24 0,0 0 0,1 0 0,-1-1 0,1 0 0,0-1 0,0 1 0,0-1 0,1 0 0,6 1 0,-8-2 0,-1-1 0,1 0 0,0 0 0,0 0 0,-1-1 0,1 0 0,0 0 0,-1 0 0,1 0 0,0-1 0,-1 0 0,0 0 0,6-3 0,5-4 0,-1-1 0,0-1 0,-1 0 0,0-1 0,-1 0 0,0-1 0,-1-1 0,0 1 0,13-25 0,7-17 0,29-72 0,-59 125 0,30-75 0,-3-1 0,-4-2 0,-3-1 0,-3 0 0,11-146 0,-29 224 0,0-1 0,1 1 0,-2-1 0,1 1 0,0-1 0,-1 1 0,1-1 0,-1 1 0,-2-6 0,2 8 0,1 1 0,0 0 0,0 0 0,0 0 0,0-1 0,0 1 0,0 0 0,-1 0 0,1 0 0,0-1 0,0 1 0,0 0 0,-1 0 0,1 0 0,0 0 0,0 0 0,-1-1 0,1 1 0,0 0 0,0 0 0,-1 0 0,1 0 0,0 0 0,0 0 0,-1 0 0,1 0 0,0 0 0,0 0 0,-1 0 0,1 0 0,0 0 0,0 0 0,-1 0 0,1 0 0,0 0 0,0 0 0,0 0 0,-1 1 0,1-1 0,0 0 0,-1 0 0,0 2 0,-1-1 0,1 1 0,-1 0 0,1 0 0,0 0 0,0-1 0,0 1 0,0 0 0,-1 3 0,-12 33 0,2 1 0,1 0 0,2 1 0,-6 80 0,9-58 0,4-1 0,2 1 0,3 0 0,3-1 0,18 88 0,-20-134 0,0 0 0,0-1 0,1 1 0,1-1 0,14 25 0,-17-35 0,-1-1 0,0 0 0,1 0 0,0 0 0,0 0 0,0 0 0,0-1 0,0 1 0,0-1 0,1 0 0,-1 0 0,1 0 0,0 0 0,-1-1 0,1 0 0,0 1 0,0-1 0,0-1 0,0 1 0,0 0 0,0-1 0,0 0 0,0 0 0,0 0 0,0-1 0,0 1 0,4-2 0,30-6 0,-1 2 0,1 1 0,56 0 0,-84 6 0,-1-1 0,1 1 0,-1 1 0,1 0 0,-1 0 0,0 1 0,0 0 0,0 0 0,0 1 0,-1 1 0,1-1 0,8 8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5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18191,'0'0'2336,"89"-16"-1672,-35 10 8,11 0-224,1 4 16,-5 2-56,-3 2 8,-8 4-152,-15-2 8,-15-2-112,-8 4 16,-10 0-192,-14 0 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5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14968,'0'0'3135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2:5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1159 11256,'0'0'4089,"13"-7"-3396,-3 2-558,20-10 377,29-21 0,-23 12-20,-17 13-162,0-1 0,-1 0 1,-1-2-1,0 0 0,-1-1 0,25-29 1,-14 4 172,-2-1 1,-1-2 0,-2 0-1,-2-1 1,21-71-1,-24 55-136,-3 0-1,-2-1 0,6-114 0,-17 119 32,-2 1-1,-10-61 0,10 112-329,0 0 0,0 0 0,0 0-1,-1 0 1,1 0 0,-4-4 0,5 7-50,0 1 0,-1-1 0,1 1-1,0-1 1,-1 1 0,1-1 0,0 1 0,-1-1 0,1 1 0,-1 0 0,1-1 0,-1 1 0,1 0 0,-1-1 0,1 1 0,-1 0 0,1 0 0,-1-1 0,1 1-1,-1 0 1,0 0 0,0 0 0,0 0-1,1 1 0,-1-1 0,0 0 0,0 1 1,1-1-1,-1 1 0,1-1 0,-1 1 1,0-1-1,1 1 0,-1-1 0,1 1 0,-1 0 1,1-1-1,-1 1 0,1 0 0,0-1 1,-1 1-1,1 0 0,-1 0 0,-23 52 336,2 0 0,-21 81 0,-15 115 197,47-195-460,-41 254 602,51-282-552,2 0 0,1 0 0,1 0 1,1 0-1,11 39 0,-14-61-89,0 0 0,0 0 0,0-1 0,1 1 1,0 0-1,0-1 0,0 1 0,0-1 0,5 6 0,-7-8-35,1 0-1,0-1 1,0 1-1,1 0 1,-1-1-1,0 1 1,0-1-1,0 1 1,0-1-1,0 0 1,1 1-1,-1-1 1,0 0-1,0 0 1,0 0-1,1 0 1,-1 0-1,0 0 0,0 0 1,1 0-1,-1 0 1,0-1-1,0 1 1,0 0-1,0-1 1,1 1-1,-1-1 1,0 0-1,0 1 1,0-1-1,0 0 1,0 1-1,0-1 1,0-1-1,16-13 110,0 0 0,-2-1 0,0-1-1,21-29 1,-22 25 12,2 2 1,0 0-1,22-20 1,-35 37-113,0 0 0,0 0 1,-1 0-1,1 0 1,1 0-1,-1 0 1,0 1-1,5-2 0,-7 2-21,0 1 1,-1 0-1,1 0 0,0 0 0,0 0 0,0 0 0,0 0 0,0 1 1,0-1-1,0 0 0,0 0 0,0 1 0,0-1 0,-1 0 0,1 1 0,0-1 1,0 1-1,0-1 0,-1 1 0,1-1 0,0 1 0,-1 0 0,1-1 1,0 1-1,-1 0 0,1 0 0,-1-1 0,1 1 0,-1 0 0,1 0 0,-1 0 1,0 0-1,1 0 0,-1 1 0,5 14-4,-1 0 0,-1 1 0,-1-1 0,0 1 0,-1 24 0,0-1 0,0-5 0,-1-23 0,0-1 0,1 1 0,0-1 0,0 1 0,1-1 0,1 0 0,4 12 0,-7-22 0,1 0 0,-1 1 0,1-1 0,-1 0 0,1 0 0,0 0 0,0 0 0,0 0 0,0 0 0,0 0 0,0 0 0,0 0 0,0 0 0,0-1 0,0 1 0,0 0 0,0-1 0,1 1 0,-1-1 0,0 1 0,2 0 0,-1-1 0,1 0 0,-1 0 0,0 0 0,0-1 0,0 1 0,0 0 0,0-1 0,1 0 0,-1 1 0,0-1 0,0 0 0,2-1 0,7-5 0,-1 0 0,0-1 0,16-16 0,-15 14 0,14-13 0,-13 11 0,1 1 0,0 0 0,26-17 0,-38 28 0,-1-1 0,1 1 0,0-1 0,0 1 0,-1-1 0,1 1 0,0 0 0,0-1 0,0 1 0,-1 0 0,1-1 0,0 1 0,0 0 0,0 0 0,0 0 0,-1 0 0,1 0 0,0 0 0,0 0 0,0 0 0,0 0 0,0 0 0,-1 1 0,1-1 0,0 0 0,0 0 0,0 1 0,-1-1 0,1 1 0,0-1 0,0 1 0,-1-1 0,1 1 0,0-1 0,-1 1 0,1 0 0,-1-1 0,1 1 0,-1 0 0,1-1 0,-1 1 0,1 0 0,-1 0 0,0-1 0,1 3 0,1 3 0,-1 1 0,0-1 0,0 1 0,-1 0 0,0 7 0,0-7 0,0 46 0,-2 0 0,-3-1 0,-2 1 0,-2-1 0,-3 0 0,-2-1 0,-2-1 0,-2 0 0,-42 80 0,54-119 0,-1 0 0,-1 0 0,0-1 0,-1 0 0,-15 14 0,19-19 0,-1-1 0,1 1 0,-1-1 0,0-1 0,-1 1 0,1-1 0,0 0 0,-1 0 0,0-1 0,0 0 0,-13 3 0,16-5 0,1-1 0,-1 1 0,0-1 0,1 1 0,-1-1 0,0 0 0,1 0 0,0-1 0,-1 1 0,1-1 0,0 0 0,-1 1 0,1-1 0,0-1 0,0 1 0,1 0 0,-1-1 0,0 0 0,-3-4 0,-4-5 0,0-1 0,-15-28 0,18 29 0,1 0 0,0-1 0,1 0 0,0 0 0,1 0 0,0-1 0,1 1 0,1-1 0,0 0 0,1-20 0,1 27 0,0 0 0,1-1 0,1 1 0,-1 0 0,1 0 0,0 0 0,1 0 0,-1 0 0,2 0 0,-1 1 0,1-1 0,-1 1 0,2 0 0,-1 0 0,1 1 0,0-1 0,0 1 0,0 0 0,1 0 0,0 1 0,8-6 0,5 0 0,-1 0 0,1 2 0,0 0 0,33-8 0,76-11 0,-123 26 0,40-5 0,1 2 0,87 3 0,-12 2 0,-2-4 850,-49 2-5635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168 783 9944,'0'0'5346,"-3"17"-4686,-62 371 1826,37-208-1544,11-56-237,7-44 635,-26 103-1,33-169-777,2-11-101,1-10-95,0-2-247,-4-181 1480,31-290-1,-22 438-1379,3-1 0,1 1-1,2 1 1,32-78 0,-34 99-90,1 1 1,1 0-1,1 0 1,26-29-1,-28 37-50,0 1 0,1 0 0,0 0 0,1 1 0,0 1-1,1 0 1,25-12 0,-33 17-49,-1 1-1,1 1 1,0-1-1,0 1 1,0 0-1,0 0 1,1 0-1,-1 1 1,0 0-1,0 0 1,8 1-1,-10 0-11,1-1 1,-1 2-1,0-1 0,0 0 0,1 0 0,-1 1 0,0 0 0,0 0 0,0 0 0,-1 0 0,1 0 1,0 0-1,-1 1 0,0-1 0,1 1 0,-1 0 0,3 5 0,1 3 16,-1 0 1,-1 0-1,0 0 0,0 1 0,-1 0 1,0-1-1,-1 1 0,-1 0 1,0 0-1,0 1 0,-1-1 0,-2 13 1,-1 1 32,-1 1 1,-1-1 0,-1 0-1,-14 36 1,13-41-3,-2 0 0,0-1 0,-1 0 1,-2-1-1,1 0 0,-28 33 0,36-50-46,0 1 1,1 0-1,-1-1 0,0 1 1,-1-1-1,1 0 1,0 0-1,0 0 0,-1-1 1,0 1-1,1-1 0,-1 1 1,0-1-1,1-1 1,-1 1-1,0 0 0,0-1 1,0 0-1,1 0 0,-1 0 1,0 0-1,0-1 0,0 1 1,0-1-1,1 0 1,-1 0-1,0-1 0,1 1 1,-1-1-1,1 1 0,-1-1 1,1 0-1,0 0 0,0-1 1,0 1-1,0-1 1,0 0-1,1 1 0,-1-1 1,1 0-1,-3-5 0,-1-1 12,1-1 1,1 0-1,-1 0 0,2 0 0,-4-14 0,7 23-31,0 0 0,0 0 0,0 1 0,0-1 0,0 0 0,0 0 0,0 0 0,1 1 0,-1-1 0,0 0 0,1 0 0,-1 1 0,0-1 0,1 0 0,-1 1 0,1-1 0,-1 0 0,1 1 0,-1-1 0,1 1 0,0-1 0,-1 1 0,1-1 0,0 1 0,-1-1 0,1 1 0,0 0 0,0-1 0,-1 1 0,1 0 0,0 0 0,0-1 0,-1 1 0,1 0 0,1 0 0,39-4 0,-28 3 0,51-7 0,247-33 0,-284 36 0,0-1 0,42-17 0,-54 17 0,-1 0 0,0-1 0,0-1 0,-1 0 0,0-1 0,13-11 0,-22 16 0,0-1 0,0 1 0,0-1 0,-1 0 0,0 0 0,0 0 0,0-1 0,0 1 0,-1-1 0,0 1 0,0-1 0,-1 0 0,1 0 0,-1 0 0,-1 0 0,1 0 0,-1 0 0,0 0 0,0 0 0,-1 0 0,0 0 0,0 0 0,0 0 0,-1 1 0,1-1 0,-2 0 0,1 1 0,0-1 0,-1 1 0,0 0 0,-1 0 0,1 0 0,-1 0 0,-6-7 0,7 10 0,0-1 0,0 1 0,0-1 0,0 1 0,0 0 0,0 1 0,0-1 0,-1 0 0,1 1 0,-1 0 0,1 0 0,-1 0 0,0 0 0,1 0 0,-1 1 0,0 0 0,1-1 0,-1 1 0,0 1 0,0-1 0,1 1 0,-1-1 0,0 1 0,1 0 0,-1 0 0,1 1 0,-1-1 0,1 1 0,-4 2 0,1-1 0,0 1 0,0 1 0,1-1 0,0 1 0,-1 0 0,2 0 0,-1 1 0,0-1 0,1 1 0,0 0 0,1 0 0,-1 1 0,1-1 0,-3 9 0,3-4 0,0 0 0,1 0 0,1 0 0,-1 1 0,2-1 0,-1 0 0,2 1 0,-1-1 0,2 0 0,-1 0 0,2 0 0,-1 0 0,1 0 0,1 0 0,0 0 0,1-1 0,0 0 0,0 0 0,1 0 0,0-1 0,1 0 0,0 0 0,1-1 0,14 14 0,-14-15 0,1-1 0,-1 0 0,1-1 0,0 1 0,0-2 0,17 7 0,-20-10 0,0 1 0,0-1 0,0 0 0,0 0 0,1-1 0,-1 0 0,0 0 0,0-1 0,1 1 0,-1-1 0,0-1 0,10-3 0,0-1 0,0-1 0,0-1 0,-1 0 0,0-1 0,22-18 0,63-62 0,-82 68 0,-1 0 0,-1-1 0,0 0 0,16-34 0,-30 51 0,0-1 0,0 1 0,-1-1 0,1 0 0,-1 0 0,0-9 0,1-3 0,-2 17 0,0 0 0,0 0 0,0 0 0,0 0 0,0 1 0,0-1 0,0 0 0,0 0 0,1 0 0,-1 0 0,0 0 0,1 0 0,-1 1 0,1-1 0,-1 0 0,1 0 0,-1 0 0,1 1 0,-1-1 0,1 0 0,0 1 0,-1-1 0,1 1 0,0-1 0,-1 0 0,1 1 0,0 0 0,0-1 0,0 1 0,0-1 0,-1 1 0,1 0 0,0 0 0,0-1 0,0 1 0,0 0 0,0 0 0,2 0 0,3-1 0,-4 1 0,1 0 0,-1 0 0,0 0 0,1 0 0,-1 1 0,0-1 0,1 1 0,-1 0 0,0-1 0,0 1 0,0 0 0,1 0 0,-1 0 0,0 1 0,0-1 0,-1 0 0,1 1 0,0-1 0,0 1 0,-1 0 0,1-1 0,-1 1 0,1 0 0,-1 0 0,0 0 0,2 4 0,3 5 0,-1 0 0,0 0 0,5 22 0,22 121 0,-13-49 0,-19-102 0,1 1 0,0 0 0,0-1 0,0 0 0,0 1 0,1-1 0,-1 0 0,1 1 0,0-1 0,0 0 0,0 0 0,0-1 0,1 1 0,-1 0 0,1-1 0,0 1 0,-1-1 0,1 0 0,0 0 0,0 0 0,1 0 0,-1-1 0,0 1 0,0-1 0,1 0 0,-1 0 0,1 0 0,-1 0 0,1 0 0,0-1 0,-1 0 0,1 0 0,-1 0 0,1 0 0,0 0 0,3-2 0,11-2 0,-1-2 0,0 0 0,0-2 0,-1 1 0,0-2 0,22-15 0,-27 18 0,11-8 0,-12 9 0,-9 5 0,0 0 0,0 0 0,1-1 0,-1 1 0,0 0 0,0-1 0,0 0 0,0 1 0,0-1 0,0 1 0,0-1 0,1-1 0,46-47 0,44-58 0,-82 94 0,22-28 0,-2-2 0,-2-1 0,-2-2 0,-2 0 0,28-74 0,-23 32 0,-2-2 0,16-111 0,-39 183 0,-2 1 0,0 0 0,-1-27 0,-1 43 0,0 1 0,0-1 0,0 0 0,0 1 0,0-1 0,0 0 0,0 0 0,0 1 0,-1-1 0,1 0 0,0 0 0,0 1 0,-1-1 0,1 0 0,0 1 0,-1-1 0,1 1 0,-1-1 0,1 0 0,-1 1 0,1-1 0,-1 1 0,0-1 0,0 1 0,0-1 0,1 1 0,-1 0 0,0 0 0,1 0 0,-1 1 0,0-1 0,1 0 0,-1 0 0,0 0 0,1 0 0,-1 1 0,0-1 0,1 0 0,-1 1 0,0-1 0,1 0 0,-1 1 0,0 0 0,-4 3 0,1 0 0,0 0 0,0 0 0,-6 9 0,-4 9 0,1 0 0,1 1 0,-18 48 0,-14 78 0,33-96 0,2 1 0,2 1 0,3-1 0,2 1 0,2 0 0,3-1 0,2 1 0,3-1 0,23 86 0,-29-133 0,4 13 0,14 36 0,-18-52 0,0 0 0,0 0 0,0 0 0,1-1 0,-1 1 0,1 0 0,0-1 0,0 0 0,0 1 0,0-1 0,0-1 0,1 1 0,-1 0 0,1-1 0,5 3 0,-6-4 0,0-1 0,0 1 0,0-1 0,-1 0 0,1 0 0,0 0 0,0 0 0,0 0 0,0 0 0,0-1 0,0 0 0,0 1 0,0-1 0,-1 0 0,1-1 0,0 1 0,-1 0 0,1-1 0,3-2 0,5-4 0,0-1 0,17-17 0,-22 20 0,25-28 0,-1-2 0,-2-1 0,34-61 0,-32 50 0,-5 2 0,-19 33 0,1 0 0,0 1 0,11-14 0,-19 38 0,-4 10 0,-3 8 0,1 0 0,-5 51 0,12-71 0,-1 0 0,1 0 0,1 0 0,0 0 0,0 0 0,1 0 0,0-1 0,1 1 0,0-1 0,1 1 0,-1-1 0,9 13 0,-11-21 0,-1 0 0,1 0 0,0 0 0,0 0 0,0 0 0,-1 0 0,1 0 0,0 0 0,0 0 0,1 0 0,-1-1 0,0 1 0,0 0 0,0-1 0,0 1 0,1-1 0,-1 1 0,0-1 0,0 0 0,1 0 0,-1 1 0,0-1 0,2 0 0,0-1 0,0 1 0,0-1 0,-1 1 0,1-1 0,0 0 0,-1 0 0,1-1 0,-1 1 0,1 0 0,2-3 0,5-3 0,-1-1 0,1 0 0,14-19 0,1-3 0,-1-1 0,-2-1 0,-1-1 0,-2-1 0,22-52 0,-33 65 0,-6 15 0,-6 12 0,-1 6 0,1 1 0,0-1 0,0 1 0,1-1 0,1 1 0,-1 16 0,3-20 0,-1-1 0,1 1 0,1-1 0,0 1 0,0-1 0,1 1 0,0-1 0,0 0 0,1 0 0,6 13 0,-7-18 0,-1 0 0,1-1 0,0 1 0,0-1 0,0 1 0,0-1 0,0 0 0,1 0 0,-1 0 0,1 0 0,-1 0 0,1-1 0,0 1 0,-1-1 0,1 0 0,0 0 0,0 0 0,0 0 0,0 0 0,0-1 0,0 1 0,0-1 0,1 0 0,-1 0 0,0 0 0,0 0 0,0 0 0,0-1 0,0 1 0,0-1 0,0 0 0,0 0 0,3-2 0,4-1 0,0 0 0,0-1 0,-1 0 0,0-1 0,0 0 0,0 0 0,-1-1 0,10-10 0,-1 0 0,-2-1 0,15-23 0,-26 36 0,0-1 0,-1 0 0,0 0 0,0 0 0,0 0 0,-1 0 0,1-1 0,-2 1 0,1-1 0,-1 1 0,0-1 0,0-7 0,-1 9 0,-1 1 0,0 0 0,0 0 0,0 0 0,0 0 0,-1 0 0,0 0 0,0 1 0,0-1 0,0 0 0,0 1 0,-3-4 0,-2-3 0,6 6 0,7 5 0,7 7 0,0 6 0,1 1 0,-2 0 0,0 1 0,18 33 0,-17-28 0,0 0 0,25 28 0,-31-41 0,1 0 0,0 0 0,0-1 0,1 0 0,0-1 0,0 0 0,1-1 0,-1 1 0,12 3 0,-14-7 0,1 0 0,-1 0 0,1 0 0,0-1 0,-1 0 0,1-1 0,0 0 0,0 0 0,0 0 0,-1-1 0,1 0 0,0-1 0,10-3 0,-1-1 0,-1 0 0,0-2 0,0 0 0,-1 0 0,0-1 0,-1-1 0,21-18 0,-17 10 0,0 1 0,-2-2 0,0 0 0,22-37 0,-10 3 0,-1-1 0,-3-1 0,27-91 0,-31 78 0,24-138 0,-43 192 0,0 0 0,-1-21 0,0 35 0,0 0 0,0-1 0,0 1 0,0 0 0,0 0 0,0-1 0,0 1 0,0 0 0,0 0 0,0-1 0,0 1 0,0 0 0,0 0 0,0 0 0,0-1 0,0 1 0,0 0 0,0 0 0,0-1 0,-1 1 0,1 0 0,0 0 0,0 0 0,0-1 0,0 1 0,0 0 0,-1 0 0,1 0 0,0 0 0,0 0 0,0-1 0,-1 1 0,1 0 0,0 0 0,0 0 0,-1 0 0,1 0 0,0 0 0,0 0 0,-1 0 0,1 0 0,0 0 0,-1 0 0,-10 8 0,-8 19 0,10-10 0,2 1 0,0 0 0,1 1 0,-6 26 0,3-8 0,-4 17 0,2 0 0,2 0 0,0 59 0,7-75 0,3 1 0,1-1 0,2 0 0,2 0 0,12 48 0,-17-81 0,1-1 0,-1 1 0,1-1 0,0 1 0,0-1 0,0 1 0,0-1 0,1 0 0,0 0 0,0 0 0,6 5 0,-7-7 0,0-1 0,0 0 0,0 0 0,0 0 0,0-1 0,0 1 0,0-1 0,1 1 0,-1-1 0,0 1 0,0-1 0,1 0 0,-1 0 0,0 0 0,0-1 0,0 1 0,1 0 0,-1-1 0,0 0 0,0 1 0,0-1 0,0 0 0,0 0 0,0 0 0,0 0 0,2-2 0,6-2 0,-1-1 0,-1 0 0,1-1 0,-1 0 0,-1 0 0,1-1 0,6-8 0,40-64 0,-28 40 0,-3-2 0,5-8 0,-27 49 0,-1 1 0,1-1 0,-1 1 0,0-1 0,1 1 0,-1 0 0,1-1 0,-1 1 0,1 0 0,0 0 0,-1-1 0,1 1 0,-1 0 0,1 0 0,-1 0 0,1 0 0,0-1 0,-1 1 0,1 0 0,-1 0 0,1 0 0,0 0 0,-1 1 0,1-1 0,-1 0 0,1 0 0,0 0 0,-1 0 0,1 1 0,-1-1 0,1 0 0,-1 0 0,1 1 0,20 15 0,-14-11 0,8 7 0,1-1 0,0 0 0,1-1 0,0-1 0,1-1 0,-1-1 0,29 9 0,-38-14 0,0 0 0,0-1 0,0 0 0,0 0 0,0-1 0,1 0 0,-1 0 0,0-1 0,0 0 0,0 0 0,0-1 0,0 0 0,-1-1 0,1 0 0,-1 0 0,1 0 0,-1-1 0,0 0 0,0 0 0,9-8 0,2-7 0,0 0 0,-1-1 0,-1 0 0,-1-2 0,0 1 0,13-32 0,12-14 0,-53 97 0,-16 51 0,7-14 0,4-10 0,13-38 0,-1 0 0,-1-1 0,0 1 0,-2-1 0,-13 21 0,22-38 0,-1 0 0,1 0 0,-1 0 0,1 0 0,-1 0 0,0 0 0,0 0 0,1 0 0,-1 0 0,0-1 0,0 1 0,0 0 0,0 0 0,0-1 0,0 1 0,0-1 0,0 1 0,0-1 0,0 0 0,0 1 0,0-1 0,-1 0 0,1 0 0,0 0 0,0 1 0,0-1 0,0 0 0,0-1 0,-1 1 0,1 0 0,0 0 0,0 0 0,-2-1 0,2 0 0,0-1 0,-1 1 0,1 0 0,0 0 0,0 0 0,0-1 0,1 1 0,-1 0 0,0-1 0,0 1 0,1 0 0,-1-1 0,1 1 0,-1-1 0,1 1 0,0-1 0,0 0 0,-1 1 0,1-1 0,0 1 0,0-1 0,1 1 0,-1-1 0,1-2 0,0-1 0,0 0 0,0 0 0,1 0 0,0 0 0,0 1 0,0-1 0,0 0 0,1 1 0,-1 0 0,1 0 0,1 0 0,-1 0 0,0 0 0,1 0 0,0 1 0,0 0 0,0 0 0,0 0 0,0 0 0,1 1 0,-1-1 0,1 1 0,0 0 0,-1 0 0,10-1 0,8-2 0,1 2 0,-1 0 0,1 1 0,32 2 0,-38 0 0,130 2 984,-2 0-5903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0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15880,'0'0'1295,"103"-12"-575,-7 4 8,27-4 32,28 2 16,17 6-168,-5 4 16,-28 4-208,-20 0 8,-6-4-232,-11 0 0,-3 0-192,-16-4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318 931 11256,'0'0'6971,"-16"-3"-6293,6 1-549,1 0-36,1 0-1,-1 1 1,0 0-1,1 1 1,-1 0-1,0 0 1,1 0-1,-1 1 1,0 1 0,1 0-1,-10 2 1,-1 4 244,0 0 0,0 1 0,-28 18 1,40-23-224,1 1 1,0 0 0,0 0 0,0 0 0,1 1-1,-1 0 1,2 0 0,-1 0 0,1 1 0,-1 0-1,2 0 1,-6 12 0,8-17-74,1 0-1,0 1 1,-1-1-1,1 1 1,0-1-1,0 1 1,0-1-1,0 1 1,1-1 0,-1 0-1,1 1 1,-1-1-1,1 0 1,0 1-1,0-1 1,0 0-1,0 0 1,0 1 0,0-1-1,1 0 1,-1-1-1,1 1 1,0 0-1,-1 0 1,1 0 0,0-1-1,0 1 1,0-1-1,4 3 1,3 1 82,-1 0 0,1-1 0,0 0 0,1 0 0,18 4 0,-14-5-1,0-1 0,0 0 0,1-2 1,-1 1-1,0-2 0,0 0 0,1 0 0,-1-1 1,0-1-1,0-1 0,-1 0 0,16-6 1,-18 5-3,-1 0 1,0 0-1,0-1 1,0 0 0,0-1-1,-1 0 1,0 0-1,-1-1 1,0 0 0,0-1-1,-1 0 1,0 0-1,0 0 1,-1-1 0,7-14-1,-12 21-74,0 1 0,0-1-1,0 0 1,0 0 0,-1 0 0,1 0 0,-1-1-1,1 1 1,-1 0 0,0 0 0,-1 0 0,1 0-1,0 0 1,-1 0 0,0 0 0,0 0-1,0 0 1,0 0 0,0 0 0,0 0 0,-1 0-1,1 1 1,-1-1 0,0 1 0,0-1 0,0 1-1,0 0 1,0-1 0,-1 1 0,-3-2-1,-4-4 85,-2 0-1,1 2 0,-1-1 0,0 1 1,-19-6-1,3 7 185,27 4-294,0 1 0,0 0 1,0 0-1,0-1 0,0 1 0,0 0 0,0 0 0,0 0 0,0 1 1,0-1-1,0 0 0,0 0 0,-1 0 0,1 1 0,0-1 0,1 1 1,-1-1-1,0 1 0,0-1 0,-2 2 0,4-1 0,0 0 1,-1 0-1,1 0 1,0-1-1,0 1 0,0 0 1,0 0-1,-1-1 0,1 1 1,0 0-1,1-1 0,-1 1 1,0-1-1,0 0 1,0 1-1,0-1 0,2 1 1,10 1 12,-1 0 0,1 0 0,-1-1 0,1-1 0,0 0 0,-1-1 0,1 0 0,-1-1-1,1-1 1,-1 0 0,0 0 0,0-1 0,0-1 0,0 0 0,14-9 0,-12 6 7,0-1-1,-1 0 1,0-1-1,0-1 1,-1 0-1,-1-1 1,0 0-1,-1-1 1,0 0-1,0 0 1,10-22-1,-19 33-39,0-1 0,1 0 0,-1 1 0,0-1 0,-1 0 0,1 0 0,0 0 0,-1 0 0,0 1 0,1-1 0,-1 0 0,-1 0 0,1 0 0,0 0 0,0 0 0,-1 0 0,-1-5 0,-1 3 0,0-1 0,0 1 0,0 0 0,-1 0 0,1 0 0,-1 1 0,-7-7 0,11 11 0,0 0 0,0-1 0,-1 1 0,1 0 0,0 0 0,0 0 0,0 0 0,0 0 0,0 0 0,0-1 0,0 1 0,0 0 0,0 0 0,0 0 0,0 0 0,-1 0 0,1-1 0,0 1 0,0 0 0,0 0 0,0 0 0,0 0 0,0-1 0,0 1 0,1 0 0,-1 0 0,0 0 0,0 0 0,0-1 0,0 1 0,0 0 0,0 0 0,0 0 0,0 0 0,0 0 0,0-1 0,0 1 0,1 0 0,-1 0 0,0 0 0,0 0 0,0 0 0,0 0 0,0 0 0,0 0 0,1 0 0,-1-1 0,0 1 0,0 0 0,0 0 0,0 0 0,0 0 0,1 0 0,-1 0 0,0 0 0,0 0 0,0 0 0,0 0 0,1 0 0,-1 0 0,0 0 0,12-1 0,21 5 0,40 9 0,-26-3 0,-45-10 0,25 4 0,-1 2 0,33 11 0,-52-15 0,-1 1 0,0 0 0,0 0 0,0 0 0,0 0 0,0 1 0,-1 0 0,0 0 0,0 1 0,0-1 0,0 1 0,-1 0 0,0 1 0,7 9 0,-10-12 0,1 1 0,-1 0 0,0 0 0,0 0 0,0 0 0,-1-1 0,1 1 0,-1 0 0,0 0 0,0 0 0,0 0 0,-2 7 0,-14 46 0,14-51 0,-26 59 0,20-49 0,1 0 0,0 1 0,2-1 0,-1 1 0,-4 30 0,10-45 0,0-1 0,0 0 0,-1 0 0,1 1 0,0-1 0,1 0 0,-1 1 0,0-1 0,0 0 0,1 0 0,-1 0 0,0 1 0,1-1 0,-1 0 0,1 0 0,0 0 0,-1 0 0,1 0 0,0 0 0,0 0 0,-1 0 0,1 0 0,2 2 0,-1-2 0,0 0 0,0-1 0,0 1 0,0 0 0,1-1 0,-1 1 0,0-1 0,0 1 0,0-1 0,1 0 0,-1 0 0,4-1 0,5 0 0,1-2 0,-1 1 0,0-1 0,12-5 0,3-2 0,-1-1 0,0-1 0,-1-1 0,-1-1 0,0-1 0,0-1 0,-2-1 0,0-1 0,-1 0 0,-1-2 0,-1 0 0,0-1 0,-2-1 0,0-1 0,12-25 0,127-289 0,-145 314 0,8-17 0,-3-1 0,-1 0 0,-2-1 0,-1 0 0,7-79 0,-17 120 0,-1-3 0,1-1 0,-1 1 0,0 0 0,0 0 0,-1-1 0,1 1 0,-1 0 0,0 0 0,0 0 0,-3-8 0,4 12 0,0 0 0,0-1 0,0 1 0,0 0 0,-1 0 0,1 0 0,0-1 0,0 1 0,0 0 0,-1 0 0,1 0 0,0 0 0,0 0 0,-1-1 0,1 1 0,0 0 0,0 0 0,-1 0 0,1 0 0,0 0 0,-1 0 0,1 0 0,0 0 0,0 0 0,-1 0 0,1 0 0,0 0 0,0 0 0,-1 0 0,1 0 0,0 1 0,0-1 0,-1 0 0,1 0 0,-11 9 0,-6 15 0,5-3 0,1 2 0,2-1 0,0 1 0,-8 34 0,-16 102 0,31-144 0,-12 77 0,4 1 0,4 0 0,4 0 0,21 185 0,-7-216 0,-11-57 0,0-1 0,1 1 0,0-1 0,0 1 0,0-1 0,1 0 0,-1 0 0,1 0 0,0 0 0,5 5 0,-7-8 0,0 0 0,1 0 0,-1 0 0,1 0 0,-1 0 0,1 0 0,0-1 0,-1 1 0,1 0 0,0-1 0,-1 0 0,1 1 0,0-1 0,0 0 0,0 0 0,-1 0 0,1 0 0,0 0 0,0 0 0,-1 0 0,1-1 0,0 1 0,0-1 0,-1 1 0,1-1 0,0 0 0,-1 1 0,1-1 0,-1 0 0,1 0 0,-1 0 0,1 0 0,-1-1 0,0 1 0,0 0 0,2-2 0,5-5 0,-1-1 0,0 0 0,0 0 0,6-12 0,-2 1 0,0 0 0,-2-2 0,0 1 0,-1-1 0,5-25 0,-10 36 0,-1 0 0,0-1 0,-1 1 0,0-1 0,-1 0 0,0 1 0,0-1 0,-2 0 0,1 1 0,-2 0 0,1-1 0,-6-11 0,2 13 0,17 16 0,0 0 0,1 0 0,-1-2 0,1 1 0,0-1 0,14 2 0,79 11 0,-83-14 0,18 1 0,61-3 0,-55-1 0,-45 0 0,-1 0 0,1 0 0,0 0 0,-1 0 0,1 1 0,0-1 0,-1 0 0,1 1 0,0-1 0,-1 0 0,1 1 0,0-1 0,-1 1 0,1-1 0,-1 1 0,1-1 0,-1 1 0,1-1 0,-1 1 0,1 0 0,-1-1 0,0 1 0,1-1 0,-1 1 0,0 0 0,0 0 0,1-1 0,-1 1 0,0 0 0,0-1 0,0 1 0,0 0 0,0 0 0,0-1 0,0 1 0,0 0 0,-1 1 0,-4 36 0,2-24 0,-1 16 0,-5 35 0,9-59 0,0-1 0,0 1 0,1 0 0,-1-1 0,1 1 0,0 0 0,1-1 0,3 10 0,-5-14 0,1 1 0,0-1 0,0 1 0,0-1 0,0 1 0,0-1 0,0 0 0,0 1 0,0-1 0,0 0 0,1 0 0,-1 0 0,1 0 0,-1 0 0,1 0 0,-1 0 0,1-1 0,-1 1 0,1-1 0,-1 1 0,1-1 0,0 1 0,0-1 0,-1 0 0,1 0 0,0 0 0,-1 0 0,1 0 0,0 0 0,1 0 0,6-2 0,-1 0 0,0-1 0,0 0 0,14-7 0,-14 6 0,11-6 0,-1 0 0,0-2 0,-1 0 0,0-1 0,25-24 0,66-86 0,-59 57 0,-3-1 0,-4-3 0,35-75 0,-51 90 0,32-98 0,-58 151 0,1 1 0,-1-1 0,1 1 0,-1-1 0,1 0 0,-1 1 0,0-1 0,0 1 0,0-1 0,0 0 0,0 1 0,0-1 0,-1 1 0,1-3 0,-1 4 0,1 0 0,0-1 0,-1 1 0,1 0 0,0 0 0,-1-1 0,1 1 0,-1 0 0,1 0 0,0 0 0,-1 0 0,1 0 0,0-1 0,-1 1 0,1 0 0,-1 0 0,1 0 0,0 0 0,-1 0 0,1 0 0,-1 0 0,1 1 0,-1-1 0,1 0 0,0 0 0,-1 0 0,1 0 0,0 0 0,-1 1 0,1-1 0,0 0 0,-1 0 0,1 1 0,-5 2 0,0 1 0,0-1 0,0 1 0,1 0 0,0 1 0,-5 5 0,-12 19 0,1 0 0,1 1 0,2 1 0,1 0 0,1 1 0,2 1 0,1 1 0,-11 53 0,19-66 0,0 0 0,2 0 0,0 1 0,1-1 0,2 1 0,0-1 0,1 0 0,1 1 0,1-1 0,1 0 0,1-1 0,1 0 0,0 1 0,2-2 0,15 27 0,-17-35 0,1 0 0,1 0 0,0-1 0,0 0 0,1-1 0,0 0 0,1 0 0,0-1 0,1 0 0,-1-1 0,1 0 0,23 8 0,-27-12 0,0 0 0,1-1 0,-1 0 0,0 0 0,1-1 0,0 0 0,-1 0 0,1-1 0,-1 0 0,1-1 0,-1 0 0,1 0 0,-1-1 0,1 0 0,-1-1 0,0 1 0,0-2 0,0 1 0,0-1 0,-1 0 0,10-7 0,-13 8 106,0-1 0,-1 1 1,1 0-1,-1-1 0,0 0 0,0 0 1,4-6-1,1-14-4891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18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0 458 11256,'0'0'12429,"11"4"-11907,-3 0-393,-6-3-90,1 1 0,0-1 1,0 0-1,-1 1 0,1-2 0,0 1 1,0 0-1,0 0 0,0-1 1,0 0-1,0 0 0,0 1 0,0-2 1,0 1-1,0 0 0,0-1 1,0 1-1,0-1 0,0 0 0,0 0 1,0 0-1,5-3 0,17-11 424,-1-2-1,-1-1 0,42-40 1,171-173 1647,-211 210-1731,1 1 0,1 2 0,47-25 0,-63 36-185,-7 4-78,1 0 0,-1 1 0,0-1 1,1 1-1,5-2 0,-9 4-87,0-1 0,-1 1 1,1 0-1,0 0 0,0 0 1,0 0-1,0 0 0,0 0 0,0 0 1,-1 0-1,1 0 0,0 0 1,0 0-1,0 0 0,0 1 0,0-1 1,-1 0-1,1 1 0,0-1 1,0 1-1,0-1 0,-1 1 1,1-1-1,0 1 0,-1-1 0,1 1 1,-1 0-1,1-1 0,0 1 1,-1 0-1,0 0 0,1-1 0,-1 1 1,1 0-1,-1 1 0,3 6-18,0 1 0,-1-1 0,0 1 0,-1-1 1,0 1-1,0 0 0,-1 0 0,0 13 0,-3 4-12,-9 40 1,-30 77 0,39-130 0,5-11 0,14-20 0,-15 17 0,43-54 0,2 3 0,96-85 0,-138 134 0,-1 0 0,1 1 0,-1 0 0,1-1 0,0 1 0,0 0 0,0 1 0,6-3 0,-9 4 0,0 0 0,0 0 0,-1 0 0,1 0 0,0 0 0,0 0 0,0 0 0,0 0 0,0 0 0,-1 0 0,1 1 0,0-1 0,0 0 0,0 1 0,0-1 0,-1 0 0,1 1 0,0-1 0,-1 1 0,1-1 0,0 1 0,-1 0 0,1-1 0,0 1 0,-1-1 0,1 1 0,-1 0 0,1 0 0,-1-1 0,1 1 0,-1 0 0,0 0 0,1 0 0,-1-1 0,0 1 0,0 0 0,0 0 0,1 0 0,-1 0 0,0 0 0,0-1 0,0 1 0,-1 0 0,1 1 0,0 20 0,0 0 0,-2 0 0,-1 0 0,0 0 0,-2-1 0,-7 22 0,18-46 0,-1 0 0,1-1 0,-1 0 0,0 0 0,5-5 0,33-34 0,-23 21 0,2 1 0,0 1 0,1 1 0,38-24 0,-57 41 0,-1 0 0,1 0 0,0 1 0,0-1 0,0 1 0,7-2 0,-10 3 0,0 0 0,0 0 0,0 0 0,0 0 0,0 0 0,0 0 0,0 0 0,0 0 0,0 1 0,0-1 0,0 0 0,0 1 0,0-1 0,0 0 0,0 1 0,-1-1 0,1 1 0,0 0 0,0-1 0,0 1 0,-1-1 0,1 1 0,0 0 0,-1 0 0,1-1 0,-1 1 0,1 0 0,-1 0 0,1 0 0,-1 0 0,1 0 0,-1 0 0,0 0 0,1 1 0,2 15 0,0 1 0,-2-1 0,0 29 0,-1-25 0,5 36 0,-4-55 0,-1 1 0,1 0 0,-1-1 0,1 1 0,0-1 0,0 0 0,0 1 0,1-1 0,-1 0 0,0 0 0,1 0 0,-1 0 0,1 0 0,0 0 0,0 0 0,0 0 0,0-1 0,2 3 0,0-3 0,-1 1 0,1 0 0,0-1 0,-1 0 0,1 0 0,0 0 0,0 0 0,0-1 0,0 0 0,7 0 0,6-1 0,1-2 0,-1 0 0,0-1 0,21-8 0,-24 7 0,26-8 0,0-3 0,-1-2 0,0-1 0,-2-1 0,47-36 0,-73 49 0,-1-2 0,-1 1 0,1-2 0,-2 1 0,1-1 0,-1 0 0,6-12 0,-13 22 0,-1-1 0,1 1 0,-1 0 0,0-1 0,1 1 0,-1-1 0,0 1 0,0-1 0,1 1 0,-1-1 0,0 1 0,0-1 0,0 1 0,0-1 0,0 1 0,1-1 0,-1 1 0,0-1 0,0 1 0,0-1 0,0 1 0,-1-1 0,1 0 0,0 1 0,0-1 0,0 1 0,0-1 0,0 1 0,-1-1 0,1 1 0,0-1 0,0 1 0,-1-1 0,0 0 0,-1 1 0,1-1 0,0 1 0,0-1 0,-1 1 0,1 0 0,0 0 0,0-1 0,-1 1 0,1 0 0,0 0 0,-1 0 0,-1 1 0,-4-1 0,-1 1 0,1 1 0,0 0 0,-10 3 0,-7 7 0,0 1 0,1 1 0,0 1 0,1 1 0,1 0 0,1 2 0,0 1 0,1 0 0,1 2 0,1 0 0,-15 24 0,29-40 0,-1 1 0,2-1 0,-1 0 0,0 1 0,1 0 0,0 0 0,-1 7 0,3-12 0,-1 1 0,1-1 0,0 0 0,0 1 0,0-1 0,0 0 0,0 1 0,1-1 0,-1 0 0,0 1 0,1-1 0,-1 0 0,0 1 0,1-1 0,0 0 0,-1 0 0,1 0 0,0 0 0,0 1 0,-1-1 0,1 0 0,0 0 0,0 0 0,0-1 0,0 1 0,0 0 0,0 0 0,1 0 0,-1-1 0,0 1 0,0-1 0,1 1 0,-1-1 0,0 1 0,0-1 0,1 0 0,1 1 0,2-1 0,1 1 0,-1-1 0,1 0 0,-1-1 0,1 1 0,-1-1 0,1 0 0,-1-1 0,0 1 0,0-1 0,10-4 0,0-1 0,-1-1 0,24-17 0,-16 5 0,-1 0 0,-1-1 0,0-1 0,-2 0 0,24-40 0,-32 51 0,-8 10 0,-1-1 0,1 1 0,-1-1 0,0 1 0,0-1 0,0 1 0,0-1 0,0 0 0,0 1 0,0-1 0,0 0 0,-1 0 0,2-3 0,-12 23 0,0 13 0,-18 68 0,26-88 0,0 0 0,1 0 0,0 0 0,1 0 0,0 0 0,0 0 0,4 14 0,-4-23 0,0 0 0,1 0 0,-1 0 0,1 1 0,0-1 0,0 0 0,0 0 0,0 0 0,0 0 0,0 0 0,1 0 0,-1-1 0,0 1 0,1 0 0,0-1 0,-1 1 0,1-1 0,0 1 0,0-1 0,0 0 0,0 0 0,2 1 0,0-1 0,0 0 0,0 0 0,0 0 0,0-1 0,0 0 0,0 0 0,0 0 0,0 0 0,0-1 0,0 1 0,6-3 0,6-2 0,0 0 0,0-2 0,-1 0 0,26-16 0,-21 10 0,0-2 0,-1-1 0,20-21 0,49-59 0,-61 65 0,0-4 0,-21 26 0,0 0 0,1 1 0,0-1 0,0 2 0,1-1 0,10-7 0,-27 63 0,-19 27 0,18-52 0,2 0 0,0 0 0,-8 41 0,16-61 0,-1 0 0,1 0 0,0 0 0,0 0 0,0 0 0,0 0 0,1 0 0,-1 0 0,2 4 0,-2-6 0,0-1 0,1 0 0,-1 1 0,0-1 0,0 1 0,1-1 0,-1 0 0,0 1 0,1-1 0,-1 0 0,0 1 0,1-1 0,-1 0 0,0 0 0,1 1 0,-1-1 0,1 0 0,-1 0 0,1 0 0,-1 1 0,1-1 0,-1 0 0,0 0 0,1 0 0,0 0 0,1 0 0,-1 0 0,1-1 0,-1 1 0,1-1 0,0 1 0,-1-1 0,0 0 0,1 1 0,-1-1 0,1 0 0,1-2 0,125-106 0,6-5 0,-132 113 0,-1 0 0,1 0 0,0 0 0,-1 0 0,1 0 0,0 0 0,0 1 0,0-1 0,3-1 0,-5 2 0,1 0 0,-1 0 0,1 0 0,-1 0 0,0 1 0,1-1 0,-1 0 0,1 0 0,-1 0 0,0 0 0,1 0 0,-1 0 0,0 1 0,1-1 0,-1 0 0,0 0 0,1 0 0,-1 1 0,0-1 0,1 0 0,-1 1 0,0-1 0,0 0 0,1 1 0,-1-1 0,0 0 0,0 1 0,0-1 0,1 1 0,0 3 0,-1 1 0,1 0 0,-1 0 0,0-1 0,0 1 0,-1 8 0,0-6 0,-7 67 0,-4-1 0,-2 0 0,-4-1 0,-3-1 0,-4-1 0,-45 96 0,54-133 0,3-3 0,-1 0 0,-2-1 0,0-1 0,-35 44 0,48-69 0,1 0 0,-1 0 0,1-1 0,-1 1 0,0-1 0,0 1 0,0-1 0,0 0 0,0-1 0,-1 1 0,1 0 0,-1-1 0,1 0 0,-1 0 0,1 0 0,-1 0 0,1 0 0,-1-1 0,0 0 0,0 1 0,1-1 0,-1-1 0,0 1 0,1-1 0,-1 1 0,0-1 0,1 0 0,-1 0 0,1-1 0,-1 1 0,1-1 0,0 1 0,-1-1 0,1 0 0,0 0 0,0-1 0,0 1 0,1-1 0,-1 1 0,1-1 0,-1 0 0,1 0 0,0 0 0,0 0 0,-2-6 0,-5-7 0,1-1 0,1 0 0,1 0 0,0-1 0,1 0 0,-2-19 0,2-1 0,-2-74 0,7 106 0,0-1 0,0 1 0,1 0 0,0 0 0,0 0 0,0 0 0,0 0 0,1 0 0,0 0 0,1 0 0,-1 1 0,1-1 0,0 1 0,0 0 0,1 0 0,0 0 0,0 0 0,0 0 0,0 1 0,1 0 0,-1 0 0,1 0 0,0 1 0,0-1 0,1 1 0,-1 0 0,1 1 0,-1-1 0,1 1 0,0 0 0,7-1 0,17-2 0,-1 1 0,1 2 0,-1 1 0,1 1 0,-1 2 0,1 0 0,-1 2 0,1 2 0,-2 0 0,55 21 0,-32-11 0,-36-12 0,0 1 0,0 0 0,20 11 0,-23-10 0,-12-11 0,-1-15 0,9-29-1028,-6 43-1879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18991,'0'0'4162,"15"5"-3398,68 21 98,113 20 0,-93-32 796,176 0 1,-271-16-1466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17183,'0'0'6456,"68"-40"-6112,-20 34-192,1 4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0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27 12160,'0'0'8073,"-10"6"-7369,-35 22-45,-54 34 2587,174-112-66,-54 36-2754,-13 9-76,0-1-1,0 0 1,-1 0-1,0-1 1,13-13 0,-20 20-325,0-1 1,0 1 0,0 0-1,0 0 1,0 0-1,0-1 1,1 1 0,-1 0-1,0 0 1,0 0-1,0-1 1,0 1 0,0 0-1,0 0 1,0 0-1,0-1 1,0 1 0,0 0-1,0 0 1,0-1-1,0 1 1,0 0 0,-1 0-1,1 0 1,0-1-1,0 1 1,0 0 0,0 0-1,0 0 1,0 0-1,0-1 1,-1 1 0,1 0-1,0 0 1,0 0-1,0 0 1,0 0 0,-1-1-1,1 1 1,0 0-1,0 0 1,0 0 0,-1 0-1,1 0 1,0 0-1,0 0 1,0 0 0,-1 0-1,1 0 1,0 0-1,0 0 1,-1 0 0,1 0-1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1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78 10448,'0'0'11669,"-7"11"-11241,-19 27 147,2 2 1,-29 65-1,33-53-236,2 1 0,3 0 0,1 2 0,4-1-1,1 1 1,4 1 0,0 56 0,6-93-234,0-1 1,1 0-1,1 1 0,1-1 1,1-1-1,0 1 0,1-1 1,1 1-1,17 28 0,-21-40-71,1 1-1,1-1 0,-1 0 1,1-1-1,0 1 0,1-1 1,-1 0-1,1 0 1,0-1-1,0 1 0,1-1 1,-1-1-1,1 1 1,0-1-1,0 0 0,0-1 1,0 0-1,0 0 0,1 0 1,-1-1-1,1 0 1,-1 0-1,1-1 0,-1 0 1,1-1-1,10-1 0,-3-1 5,1-1 0,-1-1-1,0 0 1,-1-1 0,1-1-1,-1 0 1,0-1 0,-1 0-1,14-12 1,-3 1 25,-2-1 0,0 0 0,35-46-1,-5-8 190,45-86-1,-59 96-27,-25 40-59,0-1-1,-2 0 1,0-1-1,-2 0 1,-1 0-1,-1-1 1,-1 0-1,-2 0 1,-1-1-1,0 1 1,-2-1-1,-2 1 1,0-1-1,-10-50 1,8 63-165,1 0 0,0 0 0,1 0 0,1-19 0,0 34 14,0-1 0,0 0 1,0 0-1,0 1 0,1-1 0,-1 0 0,0 1 1,0-1-1,1 0 0,-1 1 0,0-1 0,1 1 1,-1-1-1,0 0 0,1 1 0,-1-1 0,1 1 1,-1-1-1,1 1 0,0 0 0,-1-1 0,1 1 1,-1-1-1,1 1 0,0 0 0,-1 0 0,1-1 1,1 1-1,-2 0-264,1 0 0,-1 0 0,1 0 0,0 0-1,-1 0 1,1 0 0,-1 0 0,1 0 0,0 0 0,-1 0 0,1 0 0,-1 1 0,1-1 0,-1 0 0,1 0 0,-1 1-1,1-1 1,-1 0 0,1 1 0,0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1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0 593 13360,'0'0'3794,"10"3"-3149,-2-1-498,-5 0-89,1-1 0,-1 0 0,1 1 0,0-2 0,-1 1 0,1 0 0,0-1 1,0 0-1,0 0 0,-1 0 0,1 0 0,0-1 0,0 1 0,-1-1 0,1 0 0,0 0 0,5-3 0,4-4 130,0-1-1,0 0 0,-1-1 0,0-1 1,-1 0-1,0 0 0,-1-1 0,13-19 1,7-15 452,25-54 0,-33 59-262,136-233 2868,-140 252-2203,-17 22-1014,-1 0-1,1 0 0,-1-1 0,0 1 0,1 0 1,-1 0-1,1 0 0,-1-1 0,1 1 1,-1 0-1,1 0 0,-1 0 0,1 0 0,-1 0 1,1 0-1,-1 0 0,1 0 0,-1 0 0,1 0 1,-1 0-1,1 0 0,-1 0 0,1 0 0,-1 1 1,0-1-1,1 0 0,-1 0 0,1 1 0,-1-1 1,1 0-1,-1 0 0,0 1 0,1-1 0,-1 0 1,0 1-1,1-1 0,-1 1 0,0-1 0,0 0 1,1 1-1,-1-1 0,0 1 0,0-1 0,0 1 1,1-1-1,-1 1 0,0-1 0,0 1 0,0-1 1,0 1-1,0 0 0,5 17 165,-1 1-1,-1 1 1,-1-1-1,0 0 1,-2 1 0,-2 23-1,2-14-15,-5 72 763,-35 193-1,39-285-840,-1-1 0,0 0 0,-1 0 1,0 1-1,0-2 0,-8 16 0,10-21-82,-1-1 0,1 1-1,0 0 1,0-1 0,-1 1 0,1-1-1,-1 1 1,0-1 0,1 0 0,-1 0-1,0 0 1,0 0 0,0 0 0,1 0-1,-1 0 1,0 0 0,0-1 0,0 1 0,0-1-1,-1 0 1,1 1 0,0-1 0,0 0-1,0 0 1,0 0 0,0-1 0,0 1-1,0 0 1,0-1 0,0 1 0,0-1-1,0 0 1,-3-1 0,-4-3-17,-1-1 0,1 0 0,0 0 0,1-1 0,-1 0 0,1-1 0,1 1 0,-1-2 0,1 1 0,1-1 0,-1 0 0,2 0 0,-1-1 0,1 0 0,1 0 0,0 0 0,-4-15 0,6 19 0,-2-16 0,4 21 0,0 0 0,0 1 0,1-1 0,-1 0 0,0 0 0,0 1 0,1-1 0,-1 0 0,0 1 0,1-1 0,-1 0 0,0 1 0,1-1 0,-1 0 0,1 1 0,-1-1 0,1 1 0,0-1 0,-1 1 0,1-1 0,0 1 0,-1-1 0,1 1 0,0-1 0,5-1 0,-6 1 0,1 0 0,-1 1 0,1 0 0,0-1 0,0 1 0,-1-1 0,1 1 0,0 0 0,0-1 0,-1 1 0,1 0 0,0 0 0,0 0 0,0 0 0,0 0 0,-1 0 0,1 0 0,0 0 0,0 0 0,0 0 0,-1 0 0,1 0 0,0 1 0,0-1 0,0 0 0,-1 1 0,1-1 0,0 0 0,-1 1 0,1-1 0,0 1 0,-1-1 0,1 1 0,0-1 0,-1 1 0,1 0 0,0 0 0,16 24 0,-15-21 0,1 0 0,-1 0 0,1 0 0,0-1 0,0 1 0,0-1 0,5 5 0,-1-3 0,1-1 0,0 0 0,0 0 0,1 0 0,-1-1 0,1 0 0,-1-1 0,1 0 0,0 0 0,0-1 0,0 0 0,14-1 0,3-1 0,0 0 0,0-2 0,30-8 0,-27 4 0,-1-1 0,0-2 0,-1 0 0,0-2 0,33-20 0,-43 22 0,-1-1 0,0 0 0,-1-2 0,0 1 0,-1-2 0,0 0 0,-1-1 0,22-32 0,-32 41 0,0-1 0,0 1 0,0-1 0,-1 0 0,0 0 0,0-1 0,-1 1 0,0 0 0,0 0 0,0-1 0,-1 1 0,-1-8 0,1 12 0,-1 0 0,1 0 0,0 0 0,-1 1 0,0-1 0,0 0 0,0 0 0,0 1 0,0-1 0,0 1 0,-1-1 0,1 1 0,-1-1 0,0 1 0,0 0 0,1 0 0,-2 0 0,1 0 0,0 0 0,0 0 0,0 1 0,-1-1 0,1 1 0,-1 0 0,1-1 0,-1 1 0,0 0 0,0 0 0,1 1 0,-1-1 0,0 1 0,0-1 0,-5 1 0,0 0 0,0 1 0,0-1 0,0 2 0,0-1 0,0 1 0,1 0 0,-1 1 0,1 0 0,-1 0 0,1 1 0,0 0 0,-7 5 0,5-3 0,0 0 0,1 1 0,0 0 0,1 1 0,-1 0 0,1 0 0,1 0 0,-10 17 0,14-21 0,0 0 0,0 1 0,0-1 0,1 1 0,-1-1 0,1 1 0,0 0 0,1-1 0,-1 1 0,1 0 0,0 0 0,0-1 0,1 1 0,0 5 0,1-3 0,0 1 0,0 0 0,1-1 0,0 0 0,1 1 0,-1-1 0,10 12 0,-3-6 0,1 0 0,0-1 0,1 0 0,0-1 0,1 0 0,0-1 0,20 12 0,-6-8 0,1 0 0,0-2 0,0-1 0,1-2 0,0 0 0,1-2 0,0-2 0,41 4 0,-50-8 0,0 0 0,1-2 0,-1 0 0,1-1 0,-1-2 0,0 0 0,0-1 0,-1-1 0,1-1 0,-1 0 0,-1-2 0,31-18 0,-32 14 856,-9 6-5675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1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9536,'0'0'8887,"-7"16"-8431,-66 195 1056,30-36-109,37-146-992,2 1 1,1 0-1,3 57 0,0-80-302,1 0-1,0 0 1,0 0-1,1 0 1,0 0-1,0 0 1,5 8-1,-6-13-82,-1-1 0,1 1 0,0-1 0,0 0 0,0 1 0,0-1 0,0 0 0,1 0 0,-1 0 0,0 0 0,0 0 0,1 0 0,-1 0 0,0 0 0,1 0 0,-1-1 0,1 1 0,-1-1 0,1 1-1,0-1 1,-1 1 0,1-1 0,-1 0 0,1 0 0,0 0 0,-1 0 0,1 0 0,-1 0 0,1 0 0,0-1 0,-1 1 0,1-1 0,-1 1 0,1-1 0,-1 1 0,1-1 0,-1 0 0,1 0 0,1-1 0,13-8 102,1-1 1,-1-1 0,-1 0-1,0-1 1,0-1-1,16-21 1,68-99 341,-98 133-465,149-222 858,-110 152-224,-40 71-611,1-1 0,-1 0 0,0 1 1,1-1-1,-1 0 0,0 1 0,1-1 0,-1 0 0,0 0 0,0 1 0,0-1 0,0 0 0,0 0 0,0 0 1,0 1-1,0-1 0,0-1 0,0 2-17,0-1 0,-1 1 0,1 0 0,0 0 0,0-1 0,0 1 0,-1 0 0,1 0 0,0 0 0,0 0 0,0-1 0,-1 1 0,1 0 0,0 0 0,0 0 0,-1 0 0,1 0 0,0 0 0,-1 0 0,1 0 0,0 0 0,0 0 0,-1 0 1,1 0-1,0 0 0,0 0 0,-1 0 0,1 0 0,0 0 0,-1 0 0,1 0 0,0 0 0,0 0 0,-1 0 0,1 0 0,0 1 0,0-1 0,-1 0 0,1 0 0,0 0 0,0 0 0,0 1 0,-1-1 0,1 0 0,0 0 0,0 1 0,-9 6 47,2 0 1,-1 1-1,1 0 0,0 1 0,0-1 0,1 1 1,1 0-1,-8 16 0,3-4-10,2 0-1,1 0 1,-6 24 0,11-34-21,0 0-1,0 1 1,1-1 0,1 1 0,0-1-1,0 1 1,1-1 0,1 1 0,0-1-1,5 17 1,-4-20-2,0 1 1,1-1-1,0 1 0,1-1 0,-1-1 0,2 1 0,-1-1 0,1 0 1,0 0-1,0 0 0,1-1 0,0 0 0,12 9 0,-15-13-10,-1 0-1,1 0 0,-1-1 0,1 1 1,0-1-1,0 0 0,0 0 0,-1 0 1,1 0-1,0-1 0,0 1 0,0-1 1,0 0-1,5-1 0,-2 0 12,0-1-1,0 1 0,0-2 0,0 1 1,0-1-1,-1 1 0,10-7 1,-2 0 28,0-1 1,0-1-1,-1 0 0,0-1 1,-1-1-1,11-13 1,57-89 255,10-12 126,-76 108-323,-12 15-77,0 0 0,1 1 0,0-1 0,0 0 1,0 1-1,0 0 0,0 0 0,1 0 0,0 0 0,-1 0 1,1 1-1,8-5 0,-11 7-35,-1 0-1,1 0 1,-1 1 0,1-1-1,0 0 1,-1 0 0,1 0-1,-1 0 1,1 1 0,-1-1-1,1 0 1,-1 0 0,0 1-1,1-1 1,-1 0-1,1 1 1,-1-1 0,0 1-1,1-1 1,-1 0 0,0 1-1,1-1 1,-1 1 0,0-1-1,0 1 1,1-1 0,-1 1-1,0-1 1,0 1 0,0-1-1,0 1 1,0-1 0,0 1-1,0 0 1,0-1 0,0 1-1,0-1 1,0 2 0,1 28-3,-2-26 2,-3 48 0,-2 0 0,-17 64 0,-3 15 0,26-131 0,0 1 0,0-1 0,-1 1 0,1-1 0,0 0 0,0 1 0,0-1 0,0 1 0,0-1 0,0 1 0,0-1 0,0 0 0,0 1 0,0-1 0,0 1 0,1-1 0,-1 1 0,0-1 0,0 0 0,0 1 0,0-1 0,1 1 0,-1-1 0,0 0 0,0 1 0,1-1 0,8-3 0,12-17 0,59-89 0,-52 67 0,2 2 0,2 1 0,63-60 0,-88 93 0,1 0 0,0 0 0,15-8 0,-22 15 0,-1-1 0,1 0 0,-1 0 0,1 0 0,-1 0 0,1 1 0,-1-1 0,0 0 0,1 1 0,-1-1 0,1 0 0,-1 1 0,0-1 0,1 0 0,-1 1 0,0-1 0,0 0 0,1 1 0,-1-1 0,0 1 0,0-1 0,1 1 0,-1-1 0,0 1 0,0-1 0,0 1 0,0-1 0,0 1 0,0-1 0,0 1 0,0-1 0,0 1 0,4 21 0,-4-22 0,3 27 0,1 0 0,1-1 0,14 41 0,-15-56 0,1 0 0,0 0 0,1 0 0,0-1 0,1 0 0,0 0 0,0 0 0,1-1 0,1-1 0,13 13 0,-15-15 0,1 0 0,0-1 0,0 1 0,1-2 0,-1 1 0,1-1 0,13 4 0,-18-7 0,0 0 0,1 0 0,-1-1 0,0 1 0,1-1 0,-1 0 0,1 0 0,-1-1 0,1 1 0,-1-1 0,0 0 0,1 0 0,-1 0 0,0-1 0,0 0 0,0 1 0,0-2 0,5-2 0,3-4 0,0 0 0,-1-1 0,0-1 0,-1 1 0,0-1 0,-1-1 0,0 0 0,-1 0 0,0-1 0,-1 0 0,0 0 0,6-19 0,-7 19 859,-2 7-5693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1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1071 12760,'0'0'4279,"-8"15"-3760,-118 274 1232,-1 3 717,74-191-70,55-119-295,7-21-1776,133-339 1324,-127 344-1523,1 1 0,2 0-1,1 2 1,2 0 0,1 1-1,2 2 1,0 0 0,2 1-1,1 2 1,1 1 0,52-36-1,-70 54-27,0 0 0,22-8 0,-31 13-79,1 0 1,-1 0-1,1 1 1,0-1-1,0 0 1,-1 1-1,1 0 1,0-1-1,0 1 1,-1 0-1,1 0 1,0 0-1,0 0 1,-1 0-1,1 0 1,0 1-1,0-1 1,-1 1-1,1-1 1,0 1-1,0-1 1,-1 1-1,1 0 1,-1 0-1,1 0 1,-1 0-1,1 0 1,1 3-1,1 2 22,-1 0 0,-1 0 1,1 1-1,-1-1 0,0 1 0,0 0 0,-1 0 1,0 0-1,0-1 0,-1 1 0,0 0 0,0 0 1,-2 11-1,-2 10 122,-15 51-1,19-79-163,-6 18 69,0 0 0,-1-1 0,-1 0 0,-1-1 1,0 1-1,-1-2 0,-1 1 0,0-1 0,-1-1 1,-1 0-1,0-1 0,-1 0 0,-16 12 0,22-20-52,1-1-1,-1 1 0,0-1 0,0-1 0,-8 4 1,12-6-17,1 0 1,-1-1 0,1 1-1,-1-1 1,1 0 0,-1 0 0,1 0-1,0 0 1,-1-1 0,1 1-1,-1-1 1,1 0 0,0 0 0,-1 0-1,-4-3 1,7 4-2,1 0 0,-1 0 0,1 0 0,0-1 0,-1 1 0,1 0 0,0 0 0,-1 0 0,1-1 0,0 1 0,-1 0 0,1 0 0,0-1 0,-1 1 0,1 0 0,0-1 0,0 1 0,0 0 0,-1-1 0,1 1 0,0 0 0,0-1 0,0 1 0,0-1 0,-1 1 0,1 0 0,0-1 0,0 1 0,0-1 0,0 1 0,0 0 0,0-1 0,0 1 0,0-1 0,0 1 0,0 0 0,1-1 0,-1 1 0,0-1 0,1 0 0,-1 0 0,1 1 0,0-1 0,-1 0 0,1 1 0,0-1 0,-1 1 0,1-1 0,0 1 0,0 0 0,0-1 0,-1 1 0,1 0 0,0-1 0,0 1 0,0 0 0,0 0 0,0 0 0,1 0 0,169 1 0,-123 2 0,1-2 0,-1-2 0,1-2 0,53-12 0,-70 7 0,0-2 0,0-1 0,-1-2 0,-1-1 0,47-30 0,-64 36 0,-1-2 0,-1 1 0,0-1 0,0-1 0,-1 0 0,0 0 0,-1-1 0,0 0 0,-1-1 0,7-14 0,-13 25 0,-1-1 0,0 1 0,0-1 0,-1 1 0,1-1 0,0 0 0,-1 1 0,0-1 0,1 0 0,-1 1 0,0-1 0,0 0 0,-1 1 0,1-1 0,0 0 0,-1 1 0,0-1 0,0 1 0,1-1 0,-2 1 0,1-1 0,0 1 0,0 0 0,-1-1 0,1 1 0,-1 0 0,0 0 0,1 0 0,-1 0 0,0 0 0,0 0 0,-1 1 0,-1-2 0,0 0 0,0 1 0,-1-1 0,1 1 0,0 0 0,-1 0 0,1 1 0,-1 0 0,1-1 0,-1 1 0,1 1 0,-1-1 0,0 1 0,0 0 0,1 0 0,-1 0 0,0 1 0,1-1 0,-7 3 0,3 0 0,0 0 0,0 1 0,0 0 0,0 1 0,1-1 0,0 2 0,0-1 0,0 1 0,1 0 0,-1 0 0,2 1 0,-1 0 0,1 0 0,0 0 0,-6 12 0,5-7 0,1-1 0,0 2 0,1-1 0,0 0 0,1 1 0,0 0 0,1 0 0,1-1 0,0 1 0,1 16 0,0-18 0,1 0 0,1 0 0,0-1 0,0 1 0,1-1 0,0 1 0,1-1 0,0 0 0,1 0 0,0-1 0,0 0 0,9 11 0,-9-14 0,0 0 0,0 0 0,1-1 0,0 0 0,0 0 0,1-1 0,-1 0 0,1 0 0,0 0 0,0-1 0,0 0 0,1 0 0,-1-1 0,1 0 0,-1 0 0,1 0 0,0-1 0,8 0 0,0-1 0,-1-1 0,1-1 0,-1 0 0,0-1 0,0 0 0,0-1 0,0-1 0,0 0 0,-1-1 0,0-1 0,21-13 0,-3-2 0,0-1 0,-2-1 0,39-41 0,-44 38 0,39-57 0,-5 5 0,-57 75 0,-2 3 0,0 1 0,1-1 0,-1 0 0,0 1 0,0-1 0,1 0 0,-1 1 0,1-1 0,-1 0 0,0 1 0,1-1 0,-1 1 0,1-1 0,-1 1 0,1-1 0,0 1 0,0-1 0,0 1 0,0-1 0,-1 1 0,1 0 0,-1 0 0,1 0 0,0 0 0,-1 0 0,1 0 0,0 0 0,-1 0 0,1 0 0,-1 0 0,1 1 0,0-1 0,-1 0 0,1 0 0,-1 1 0,1-1 0,-1 0 0,1 1 0,-1-1 0,1 0 0,-1 1 0,1-1 0,-1 1 0,1-1 0,-1 0 0,1 1 0,-1-1 0,0 1 0,1 0 0,-1-1 0,0 2 0,12 20 0,-11-21 0,14 42 0,-13-33 0,1-1 0,1 0 0,-1 0 0,8 13 0,5 8 0,-10-19 0,-1 0 0,1-1 0,14 18 0,-19-26 0,1 0 0,0 0 0,0 0 0,0 0 0,0-1 0,0 1 0,0 0 0,1-1 0,-1 0 0,1 1 0,-1-1 0,1 0 0,-1 0 0,1-1 0,-1 1 0,1-1 0,0 1 0,-1-1 0,1 0 0,0 0 0,-1 0 0,4 0 0,5-2 0,1-1 0,-1-1 0,-1 1 0,1-2 0,0 1 0,-1-1 0,0-1 0,0 0 0,12-10 0,11-11 0,35-37 0,-49 46 0,14-17 0,-1 0 0,-1-2 0,-2-2 0,-2 0 0,-1-2 0,-3-1 0,30-71 0,19-71 0,94-380 0,-165 560 0,3-19 0,-4 22 0,0 0 0,1 0 0,-1 1 0,0-1 0,0 0 0,0 0 0,0 0 0,-1 0 0,1 0 0,0 1 0,0-1 0,0 0 0,-1 0 0,1 0 0,0 1 0,-1-1 0,1 0 0,-1 0 0,1 1 0,-1-1 0,0 0 0,0 1 0,0 0 0,0 0 0,0 1 0,0-1 0,1 1 0,-1-1 0,0 1 0,0-1 0,0 1 0,0 0 0,1-1 0,-1 1 0,0 0 0,1-1 0,-1 1 0,0 0 0,1 0 0,-1 0 0,1 0 0,-1 0 0,0 1 0,-1 1 0,-15 25 0,1 1 0,1 0 0,-20 58 0,-21 100 0,50-165 0,-76 343 0,69-284 0,5 0 0,2 132 0,7-192 0,0 1 0,1 0 0,1-1 0,1 0 0,8 22 0,-12-41 0,1 0 0,-1-1 0,1 1 0,0 0 0,0 0 0,0-1 0,0 1 0,0 0 0,0-1 0,0 1 0,1-1 0,-1 0 0,1 1 0,-1-1 0,1 0 0,-1 0 0,1 0 0,-1 0 0,1 0 0,0 0 0,0 0 0,-1-1 0,1 1 0,0-1 0,0 1 0,0-1 0,0 0 0,0 1 0,0-1 0,0 0 0,0 0 0,0-1 0,-1 1 0,1 0 0,0-1 0,0 1 0,0-1 0,0 1 0,3-3 0,4-1 0,0-1 0,0 0 0,0-1 0,-1 0 0,15-14 0,31-34 0,-4-3 0,58-82 0,-87 111 0,14-21 0,-58 108 0,16-41 0,1-1 0,1 0 0,-3 24 0,6-34 0,1 1 0,1-1 0,-1 1 0,1-1 0,1 0 0,-1 1 0,1-1 0,1 1 0,-1-1 0,6 14 0,-7-19 0,1-1 0,0 1 0,0-1 0,0 1 0,0-1 0,0 1 0,0-1 0,0 0 0,0 1 0,1-1 0,-1 0 0,0 0 0,1 0 0,-1 0 0,1 0 0,-1 0 0,1 0 0,0-1 0,-1 1 0,1-1 0,3 2 0,-2-2 0,0 0 0,0 0 0,0 0 0,0-1 0,0 1 0,0-1 0,0 0 0,1 1 0,-1-1 0,-1-1 0,5-1 0,3-2 0,0-1 0,-1 0 0,1-1 0,-1 0 0,12-13 0,18-24 0,-1-1 0,48-78 0,-83 118 0,-2 4 0,0-1 0,0 0 0,0 0 0,0 1 0,0-1 0,1 1 0,-1-1 0,0 1 0,1 0 0,-1-1 0,4-1 0,-5 3 0,0 0 0,1 0 0,-1 0 0,0 0 0,0 0 0,0 0 0,0 0 0,1 0 0,-1 0 0,0 0 0,0 0 0,0 0 0,0 0 0,0 1 0,0-1 0,1 0 0,-1 0 0,0 0 0,0 0 0,0 0 0,0 0 0,0 0 0,0 0 0,0 0 0,1 1 0,-1-1 0,0 0 0,0 0 0,0 0 0,0 0 0,0 0 0,0 1 0,0-1 0,0 0 0,0 0 0,0 0 0,0 0 0,0 0 0,0 1 0,0-1 0,0 0 0,0 0 0,0 0 0,0 0 0,0 0 0,0 1 0,0-1 0,0 0 0,0 0 0,0 0 0,0 0 0,0 0 0,0 1 0,-1-1 0,1 0 0,0 0 0,0 0 0,0 0 0,0 0 0,0 0 0,-5 13 0,4-12 0,-7 17 0,1 0 0,0 0 0,2 1 0,-6 29 0,10-36 0,-1-1 0,2 1 0,-1 0 0,2-1 0,-1 1 0,2 0 0,-1-1 0,2 1 0,3 11 0,-5-20 0,-1-1 0,1 0 0,0 1 0,1-1 0,-1 0 0,0 0 0,1 0 0,-1 0 0,1 0 0,-1 0 0,1 0 0,0 0 0,0-1 0,0 1 0,0-1 0,0 1 0,0-1 0,4 2 0,-3-2 0,1 0 0,-1 0 0,1-1 0,-1 1 0,0-1 0,1 0 0,-1 0 0,1 0 0,-1-1 0,1 1 0,-1-1 0,4-1 0,4-1 0,0-1 0,-1-1 0,0 0 0,0 0 0,0-1 0,-1 0 0,12-11 0,0 0 0,0-2 0,-2 0 0,0-2 0,-2 0 0,0-1 0,-1 0 0,21-40 0,-36 58 0,1 0 0,-1 1 0,0-1 0,0 0 0,0 0 0,-1 0 0,1 1 0,-1-1 0,0 0 0,0 0 0,-1-5 0,-12-40 0,10 39 0,2-4 0,1 13 0,0 1 0,0 0 0,0 0 0,1-1 0,-1 1 0,0 0 0,0 0 0,1 0 0,-1-1 0,0 1 0,0 0 0,1 0 0,-1 0 0,0 0 0,0-1 0,1 1 0,-1 0 0,0 0 0,0 0 0,1 0 0,-1 0 0,0 0 0,1 0 0,-1 0 0,0 0 0,1 0 0,-1 0 0,1 0 0,0 1 0,0-1 0,1 1 0,-1-1 0,0 1 0,0-1 0,0 1 0,1 0 0,-1 0 0,0-1 0,0 1 0,0 0 0,0 0 0,0 0 0,0 0 0,0 0 0,-1 0 0,2 3 0,9 21 0,9 30 0,-15-37 0,2-1 0,0 1 0,0-1 0,19 29 0,-23-41 0,1-1 0,0 1 0,0-1 0,0 0 0,0 0 0,1-1 0,0 1 0,-1-1 0,1 0 0,0 0 0,1-1 0,-1 1 0,0-1 0,1 0 0,-1-1 0,1 1 0,0-1 0,-1 0 0,1-1 0,6 1 0,3-1 0,-1-1 0,0-1 0,0 0 0,0-1 0,0 0 0,0-1 0,0-1 0,-1 0 0,0-1 0,0 0 0,-1-1 0,1-1 0,-2 0 0,1 0 0,-1-1 0,13-14 0,-2 1 0,-2-1 0,0 0 0,-2-2 0,0 0 0,-2-1 0,21-46 0,-7 1 0,29-104 0,5-78 0,-31 116 0,-30 118 0,-3 12 0,-6 13 0,-5 16 0,0 0 0,2 1 0,0 0 0,-7 33 0,7-23 0,-18 62 0,-15 104 0,34-147 0,3 0 0,2 1 0,7 92 0,-4-137 0,1 0 0,0-1 0,1 1 0,0 0 0,0-1 0,5 13 0,-6-19 0,0 1 0,0-1 0,0 0 0,-1 0 0,1 1 0,0-1 0,1 0 0,-1 0 0,0 0 0,0 0 0,0-1 0,1 1 0,-1 0 0,0 0 0,1-1 0,1 2 0,-1-2 0,1 0 0,-1 0 0,0 0 0,0 0 0,0 0 0,0 0 0,0 0 0,0-1 0,0 1 0,0-1 0,0 0 0,0 1 0,0-1 0,0 0 0,2-2 0,6-4 0,0-1 0,0 0 0,-1-1 0,0 0 0,-1 0 0,0-1 0,-1 0 0,11-18 0,1-1 0,-8 12 0,-1-2 0,0 1 0,11-34 0,-21 52 0,8 14 0,1 0 0,0 0 0,15 16 0,-15-22 0,1 0 0,0 0 0,0-1 0,0-1 0,1 0 0,0 0 0,1-1 0,-1 0 0,1-1 0,0 0 0,19 2 0,-17-3 0,1-1 0,0-1 0,0 0 0,-1-1 0,1-1 0,0 0 0,0-1 0,-1-1 0,20-6 0,-18 4 0,0-1 0,0-1 0,-1-1 0,26-16 0,-33 18 0,0-1 0,0 1 0,-1-1 0,0-1 0,0 1 0,-1-1 0,1 0 0,-2-1 0,7-11 0,-11 19 0,-1 0 0,1 0 0,-1 0 0,1 0 0,-1 0 0,1 0 0,-1 0 0,0 0 0,0 0 0,1 0 0,-1 0 0,0 0 0,0 0 0,0 0 0,0 0 0,0 0 0,0 0 0,0 0 0,-1 0 0,1 0 0,0 0 0,0 0 0,-1 0 0,1 0 0,-1 0 0,1 0 0,-1 0 0,1 1 0,-1-1 0,0 0 0,1 0 0,-1 0 0,0 1 0,0-1 0,1 0 0,-1 1 0,0-1 0,0 1 0,0-1 0,-2 0 0,1 0 0,-1 0 0,0 0 0,0 1 0,0-1 0,0 1 0,0 0 0,0 0 0,0 0 0,0 0 0,0 0 0,0 0 0,0 1 0,-5 1 0,-3 2 0,-1 1 0,1 1 0,0 0 0,1 0 0,-1 1 0,1 0 0,1 1 0,-1 0 0,1 1 0,-15 18 0,20-22 0,-1 0 0,1 1 0,1 0 0,-1 0 0,1 0 0,0 0 0,0 1 0,1-1 0,0 1 0,0 0 0,1-1 0,0 1 0,0 0 0,0 0 0,1 0 0,0 0 0,0 0 0,1-1 0,-1 1 0,2 0 0,1 7 0,-1-9 0,0-1 0,1 0 0,-1 0 0,1-1 0,0 1 0,0-1 0,0 1 0,0-1 0,1 0 0,-1 0 0,1 0 0,0-1 0,-1 1 0,1-1 0,1 0 0,-1 0 0,0 0 0,8 2 0,3 0 0,0 0 0,0-1 0,0 0 0,19 0 0,1-3 0,0 0 0,60-10 0,67-24 0,-133 27 0,0-1 0,-1-1 0,44-21 0,-62 22 0,-18 8 0,-24 7 0,29-6 0,-12 4 0,0-1 0,0 2 0,1 0 0,-1 1 0,1 0 0,-16 12 0,22-13 0,0 0 0,1 1 0,-1 0 0,1 0 0,0 0 0,1 1 0,0 0 0,0 0 0,1 1 0,-9 17 0,13-24 0,0 1 0,0-1 0,0 0 0,0 1 0,1-1 0,-1 1 0,0-1 0,1 1 0,0-1 0,0 1 0,0-1 0,0 1 0,0-1 0,0 1 0,0-1 0,1 1 0,-1-1 0,1 1 0,0-1 0,0 0 0,0 1 0,0-1 0,0 0 0,1 0 0,-1 0 0,0 0 0,1 0 0,0 0 0,-1 0 0,1 0 0,0 0 0,0-1 0,0 1 0,0-1 0,0 0 0,1 1 0,2 0 0,0 0 0,1 0 0,0 0 0,-1-1 0,1 0 0,0 0 0,0 0 0,0-1 0,0 1 0,0-2 0,0 1 0,-1-1 0,1 1 0,0-2 0,0 1 0,7-3 0,5-5 0,1 0 0,-2-1 0,0 0 0,0-2 0,-1 0 0,0-1 0,-1 0 0,0-1 0,-2-1 0,18-23 0,-4 0 0,-1-1 0,-3-2 0,27-60 0,-21 33 0,-3 0 0,-3-2 0,17-89 0,-40 155 0,3-5 0,-2 0 0,1 0 0,-1 0 0,0 0 0,-1 0 0,0 0 0,-1 0 0,-3-17 0,4 25 0,0 0 0,0 0 0,-1 0 0,1 0 0,-1 0 0,1 0 0,-1 1 0,1-1 0,-1 0 0,1 0 0,-1 0 0,0 0 0,1 1 0,-1-1 0,0 0 0,0 1 0,0-1 0,1 1 0,-1-1 0,0 1 0,0-1 0,0 1 0,0-1 0,-2 1 0,1 0 0,0 0 0,0 0 0,0 0 0,0 0 0,0 0 0,0 1 0,0-1 0,0 1 0,0-1 0,0 1 0,-3 1 0,-4 3 0,1 1 0,0-1 0,-1 1 0,-6 8 0,-6 6 0,1 1 0,1 1 0,1 1 0,1 1 0,1 0 0,1 1 0,1 1 0,2 0 0,-18 53 0,13-20 0,2 1 0,3 0 0,-7 105 0,17-144 425,-8 36 0,8-49-1621,0 0 0,-1 0 0,-6 14-1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1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15576,'0'0'1233,"11"-2"-537,34-6-147,98-17 300,412-1 817,-463 25-1396,412 9 1431,-84 0-494,-198-5-576,-33 0-3870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2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295 849 10952,'0'0'6641,"-15"4"-5997,0-1-523,-17 3 473,1 2 0,0 1 0,0 1 1,-40 20-1,68-28-508,-5 2 199,0 1 0,0 0 0,1 1-1,0-1 1,-8 9 0,14-13-232,0 0 0,-1 1 0,1-1 0,1 0 0,-1 0 0,0 1 0,0-1 0,0 1 0,1-1 0,-1 1 0,1-1 1,-1 1-1,1-1 0,-1 1 0,1-1 0,0 1 0,0 0 0,0-1 0,0 1 0,0-1 0,0 1 0,0 0 0,1-1 0,-1 1 0,1-1 0,-1 1 0,1-1 0,-1 1 0,1-1 0,0 1 0,0-1 0,0 0 0,-1 1 0,1-1 0,1 0 0,-1 0 0,0 0 1,2 2-1,5 3 38,-1-1 1,1 0 0,0 0 0,0-1 0,0 1 0,1-2-1,-1 0 1,1 0 0,0 0 0,0-1 0,0 0-1,0-1 1,0 0 0,1 0 0,-1-1 0,0-1 0,12-1-1,-1 0 27,0-1-1,-1-2 0,0 0 0,0 0 1,0-2-1,-1 0 0,21-13 0,-32 16-48,-1 0 0,0 0 0,0-1 0,0 0 0,0-1 0,-1 1 0,0-1-1,0 0 1,0 0 0,-1-1 0,4-7 0,-7 12-24,1 0-1,-1-1 1,0 1-1,0-1 1,0 0 0,-1 1-1,1-1 1,0 0-1,-1 1 1,0-1 0,0 0-1,0 1 1,0-1-1,0 0 1,0 0-1,-1 1 1,1-1 0,-1 0-1,0 1 1,0-1-1,0 1 1,0-1-1,0 1 1,0-1 0,-1 1-1,1 0 1,-1 0-1,0 0 1,0 0-1,0 0 1,0 0 0,0 0-1,-4-2 1,-11-8 328,7 6 96,0-1 0,-13-11 0,23 17-459,0 1 0,0 0 1,0 0-1,0 0 0,0 0 1,-1 0-1,1 0 0,0-1 1,0 1-1,0 0 0,0 0 1,0 0-1,0 0 1,0-1-1,0 1 0,0 0 1,0 0-1,-1 0 0,1 0 1,0-1-1,0 1 0,0 0 1,0 0-1,0 0 0,0-1 1,0 1-1,0 0 0,1 0 1,-1 0-1,0-1 0,0 1 1,0 0-1,0 0 0,0 0 1,0 0-1,0-1 0,0 1 1,0 0-1,0 0 0,1 0 1,-1 0-1,0 0 0,0 0 1,0-1-1,0 1 0,0 0 1,1 0-1,-1 0 1,0 0-1,0 0 0,0 0 1,1 0-1,12-4 130,-7 2-78,234-77 41,-184 62-103,-28 7 0,-1 2 0,1 1 0,45-5 0,-71 12 0,0 0 0,0 0 0,0 0 0,0 0 0,0 0 0,0 0 0,0 1 0,0-1 0,0 1 0,0-1 0,-1 1 0,1 0 0,0-1 0,0 1 0,0 0 0,-1 0 0,1 1 0,-1-1 0,1 0 0,-1 0 0,1 1 0,-1-1 0,0 1 0,1-1 0,-1 1 0,0 0 0,0 0 0,0-1 0,0 1 0,-1 0 0,1 0 0,0 4 0,2 4 0,-2 1 0,0 0 0,0 0 0,-1-1 0,-1 12 0,0 1 0,1-14 0,0 0 0,1-1 0,0 1 0,0 0 0,1 0 0,0-1 0,6 17 0,-6-21 0,0 1 0,1-1 0,0 0 0,0 0 0,0-1 0,0 1 0,0-1 0,1 1 0,-1-1 0,1 0 0,0 0 0,0-1 0,0 1 0,1-1 0,-1 0 0,6 2 0,-4-1 0,0-1 0,0 0 0,0 0 0,1 0 0,-1-1 0,0 0 0,1-1 0,-1 1 0,1-1 0,-1 0 0,0-1 0,1 1 0,-1-1 0,1-1 0,-1 1 0,0-1 0,7-3 0,19-9 0,0-1 0,-2-1 0,0-2 0,-1-1 0,-1-2 0,0-1 0,-2 0 0,-1-2 0,0-1 0,-2-1 0,-1-1 0,-2-1 0,0-1 0,25-50 0,-41 70 0,151-315 0,-147 305 0,-1 0 0,0-1 0,-2 0 0,0 0 0,2-25 0,-7 44 0,0 1 0,1-1 0,-1 1 0,0-1 0,0 1 0,0-1 0,0 1 0,0-1 0,0 1 0,0-1 0,0 1 0,0-1 0,0 1 0,0-1 0,0 0 0,0 1 0,0-1 0,0 1 0,-1-1 0,1 1 0,0 0 0,0-1 0,-1 1 0,1-1 0,0 1 0,-1-1 0,1 1 0,0 0 0,-1-1 0,1 1 0,-1-1 0,1 1 0,0 0 0,-1 0 0,1-1 0,-1 1 0,1 0 0,-1 0 0,1 0 0,-1-1 0,1 1 0,-2 0 0,1 1 0,-1-1 0,1 1 0,-1-1 0,1 1 0,-1 0 0,1 0 0,-1 0 0,1 0 0,0 0 0,-1 0 0,1 0 0,0 1 0,0-1 0,-1 2 0,-19 26 0,1 0 0,2 2 0,1 0 0,-22 56 0,17-25 0,-24 105 0,34-108 0,-7 92 0,17-115 0,2 0 0,1 0 0,12 67 0,-10-87 0,1 1 0,7 16 0,-9-28 0,0-1 0,0 1 0,0-1 0,0 0 0,1 0 0,0 0 0,0 0 0,0 0 0,0 0 0,1-1 0,5 5 0,-6-6 0,0-1 0,-1 0 0,1 0 0,0 0 0,0-1 0,0 1 0,-1-1 0,1 1 0,0-1 0,0 0 0,0 0 0,0 0 0,0-1 0,0 1 0,0-1 0,0 1 0,-1-1 0,1 0 0,0 0 0,0 0 0,-1-1 0,5-2 0,3-2 0,0 0 0,-1-1 0,0 0 0,13-13 0,-10 8 0,-1 0 0,0-2 0,-1 1 0,0-1 0,-2-1 0,1 1 0,-2-2 0,0 1 0,0-1 0,-2 0 0,0 0 0,-1 0 0,-1-1 0,0 0 0,-1 0 0,-1 1 0,-1-29 0,0 37 0,-1 0 0,-1 0 0,1 0 0,-1 0 0,0 0 0,-1 0 0,0 0 0,0 0 0,-1 1 0,-5-9 0,-15-14 0,24 30 0,0 0 0,0 0 0,0 0 0,0 0 0,0 0 0,-1 0 0,1-1 0,0 1 0,0 0 0,0 0 0,0 0 0,0 0 0,0 0 0,-1 0 0,1 0 0,0 0 0,0 0 0,0-1 0,0 1 0,0 0 0,0 0 0,0 0 0,0 0 0,0 0 0,0 0 0,0-1 0,0 1 0,0 0 0,-1 0 0,1 0 0,0 0 0,0 0 0,0-1 0,0 1 0,0 0 0,1 0 0,-1 0 0,0 0 0,0 0 0,0-1 0,0 1 0,0 0 0,0 0 0,0 0 0,0 0 0,0 0 0,0 0 0,0-1 0,0 1 0,0 0 0,1 0 0,-1 0 0,0 0 0,0 0 0,0 0 0,0 0 0,0 0 0,0 0 0,0 0 0,1-1 0,-1 1 0,0 0 0,0 0 0,11 1 0,22 10 0,1-2 0,67 10 0,75-5 0,-59-6 0,-75-3 0,25 2 0,-62-7 0,-1 0 0,1 0 0,-1 0 0,1 1 0,-1 0 0,1 0 0,5 2 0,-9-3 0,0 1 0,0-1 0,0 1 0,0-1 0,-1 1 0,1 0 0,0-1 0,0 1 0,-1 0 0,1 0 0,0 0 0,-1-1 0,1 1 0,0 0 0,-1 0 0,1 0 0,-1 0 0,0 0 0,1 0 0,-1 0 0,0 0 0,1 0 0,-1 0 0,0 0 0,0 0 0,0 0 0,0 0 0,0 1 0,0-1 0,0 0 0,-1 0 0,1 0 0,0 0 0,-1 1 0,-5 22 0,0 0 0,2 1 0,-2 39 0,6-62 0,0 1 0,0 0 0,0-1 0,0 1 0,0-1 0,1 1 0,0 0 0,-1-1 0,1 1 0,0-1 0,0 1 0,0-1 0,0 0 0,1 1 0,-1-1 0,1 0 0,-1 0 0,1 0 0,0 0 0,0 0 0,0 0 0,3 2 0,-1-2 0,1 0 0,-1-1 0,0 1 0,1-1 0,-1 0 0,1 0 0,-1-1 0,1 1 0,-1-1 0,1 0 0,-1 0 0,8-2 0,2 0 0,0-1 0,0 0 0,0-1 0,-1-1 0,1 0 0,-1-1 0,17-10 0,7-8 0,37-30 0,-44 29 0,-2-1 0,-1-1 0,-1-1 0,36-52 0,75-137 0,30-100 0,-163 310 0,-1-1 0,-1 1 0,4-15 0,-21 35 0,-4 13 0,2 1 0,0 1 0,2 0 0,-15 37 0,11-13 0,-22 88 0,31-92 0,3 0 0,1 0 0,2 65 0,24 145 0,-17-241 0,1 0 0,0 0 0,9 20 0,-10-28 0,1 0 0,0-1 0,0 0 0,1 1 0,0-1 0,1-1 0,11 13 0,-15-18 41,0 0 0,1 0 0,-1 0 0,1-1 0,0 1 0,0-1 0,-1 1 0,1-1 0,0 0 0,0 0 0,0 0 0,0-1 0,0 1 0,0-1 0,0 0 0,1 1 0,-1-1 0,0-1 0,0 1 0,0 0 0,0-1 0,0 0 0,6-1 0,-4 0-451,1-1 0,-1 1 0,0-1 0,0 0 0,0-1 1,0 1-1,-1-1 0,1 0 0,-1 0 0,0 0 0,4-6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2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19999,'0'0'1880,"10"-4"-1298,40-13-20,0 2 0,65-10 0,117-9 550,-194 29-926,456-32 2937,-420 33-2136,-82 7-5021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2:19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1 996 11256,'0'0'9230,"10"-6"-8443,17-10-424,-2-1 0,0-1 0,-1-1 1,-1-1-1,0-1 0,-2-1 0,0-1 1,19-29-1,-4-6 301,-2-2-1,-3-1 1,-3-2 0,-2 0-1,-3-2 1,-3 0-1,17-103 1,-31 139-149,-2 0 1,-1-1-1,-1-42 0,-2 71-496,0 0-1,0 0 1,0 0-1,0 0 1,0-1 0,-1 1-1,1 0 1,0 0-1,-1 0 1,1 0-1,-1 0 1,1 0-1,-2-1 1,2 2-9,0 0 0,-1-1 1,1 1-1,0 0 0,0 0 0,-1-1 1,1 1-1,0 0 0,-1 0 0,1 0 1,-1 0-1,1 0 0,0 0 0,-1 0 1,1 0-1,0 0 0,-1 0 0,1 0 1,-1 0-1,1 0 0,0 0 0,-1 0 1,1 0-1,0 0 0,-1 0 0,0 0 1,-1 2 20,-1 0 0,1-1 0,-1 1 0,1 0 0,0 0 0,0 0 0,0 0 0,0 1 0,-2 2 0,-11 18-31,1 0 0,1 0 0,1 2 0,-8 26 0,2-9 0,-6 18 0,2 0 0,3 1 0,-14 80 0,25-95 0,2 1 0,3 0 0,1 1 0,3-1 0,7 53 0,-7-93 0,0-1 0,0 0 0,0 1 0,1-1 0,0 0 0,3 6 0,-4-10 0,-1-1 0,1 0 0,0 1 0,0-1 0,0 0 0,0 0 0,1 0 0,-1 0 0,0 0 0,0 0 0,1 0 0,-1 0 0,0 0 0,1-1 0,-1 1 0,1-1 0,-1 1 0,1-1 0,-1 1 0,1-1 0,-1 0 0,1 0 0,0 1 0,-1-1 0,1-1 0,-1 1 0,1 0 0,3-1 0,1 0 0,1-1 0,-1 0 0,0-1 0,1 0 0,-1 0 0,0 0 0,0 0 0,-1-1 0,1 0 0,-1 0 0,0-1 0,0 1 0,0-1 0,7-11 0,3-5 0,-1 0 0,18-36 0,8-26 0,-40 81 0,13 28 0,-10-21 0,0 1 0,1-1 0,-1-1 0,1 1 0,0-1 0,1 1 0,-1-1 0,1 0 0,0-1 0,-1 1 0,2-1 0,-1 0 0,0 0 0,1 0 0,-1-1 0,1 0 0,0 0 0,-1 0 0,1-1 0,0 0 0,0 0 0,11 0 0,6-1 0,0-1 0,0-1 0,0 0 0,36-10 0,97-32 0,-132 35 0,0-1 0,-1-1 0,0-1 0,26-18 0,-44 26 0,-1 0 0,0 0 0,1 0 0,-1-1 0,-1 1 0,1-1 0,-1 0 0,1 0 0,-1 0 0,3-8 0,-6 12 0,1-1 0,0 0 0,-1 1 0,0-1 0,1 1 0,-1-1 0,0 0 0,1 1 0,-1-1 0,0 0 0,0 1 0,-1-1 0,1 0 0,0 1 0,0-1 0,-1 1 0,1-1 0,-1 0 0,1 1 0,-1-1 0,0 1 0,0-1 0,1 1 0,-1 0 0,0-1 0,0 1 0,-1 0 0,1 0 0,0-1 0,0 1 0,-1 0 0,1 0 0,0 0 0,-1 1 0,1-1 0,-1 0 0,1 0 0,-1 1 0,1-1 0,-1 1 0,0-1 0,-1 1 0,-5-2 0,-1 0 0,1 1 0,0 0 0,-1 1 0,1 0 0,-1 0 0,1 1 0,-1 0 0,1 0 0,0 1 0,0 0 0,0 0 0,0 1 0,-9 4 0,3 0 0,0 1 0,0 0 0,1 1 0,0 0 0,1 1 0,-19 19 0,28-25 0,-1-1 0,1 1 0,0 0 0,0 0 0,1 0 0,-1 0 0,1 0 0,0 0 0,0 1 0,-2 7 0,4-9 0,-1 0 0,1-1 0,0 1 0,0 0 0,0 0 0,1-1 0,-1 1 0,0 0 0,1-1 0,0 1 0,0-1 0,0 1 0,0-1 0,0 1 0,0-1 0,1 1 0,-1-1 0,1 0 0,-1 0 0,1 0 0,2 2 0,5 5 0,1-1 0,1 0 0,-1 0 0,1-1 0,0 0 0,1-1 0,-1-1 0,1 1 0,1-2 0,-1 0 0,16 3 0,10 1 0,1-3 0,58 2 0,-90-7 79,40 3 573,-18 0-5318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2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16879,'0'0'2504,"6"-58"-2096,20 42 8,17-4-472,3-6 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2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1304 10040,'0'0'7121,"13"-3"-6553,1 1-442,0-1 1,0 0 0,0-1-1,-1-1 1,0 0 0,0-1-1,13-8 1,12-11 175,-1-2 0,-1-2 0,-2-1 0,-1-2 0,-1-1 0,44-61 0,-35 34 150,-2-1 0,-4-3-1,41-97 1,-37 62 362,-4 0-1,-5-3 0,26-155 1,-52 237-627,2-36 772,-8 47-389,-4 11-209,-8 15-12,13-15-317,-8 14 107,1 0 0,0 0 0,1 0-1,-8 29 1,3-9 12,-6 16 42,3 0 0,2 1-1,3 1 1,2 0-1,2 0 1,3 0-1,2 1 1,2-1-1,12 76 1,-10-110-88,1 0-1,1-1 1,13 33 0,-16-46-72,1-1 1,0 1-1,0-1 0,1 0 1,-1 0-1,1-1 0,7 7 0,-9-9-15,1 1 0,0-1 0,0-1 0,-1 1 0,2 0 0,-1-1 0,0 1 0,0-1 0,0 0 0,1 0 0,-1 0 0,0-1-1,1 1 1,4-1 0,2 0 28,1-1-1,0 0 1,-1-1-1,1 0 1,-1-1-1,1 0 1,-1-1-1,0 0 1,17-9-1,-5 0 4,-1-1 1,-1 0-1,22-20 0,-11 7-44,30-36-1,-51 52-5,-1-1 1,0-1 0,0 1 0,-1-1-1,-1-1 1,9-21 0,-16 34 0,1 0 0,-1 0 0,1 0 0,-1 0 0,0 0 0,0 0 0,1 0 0,-1 0 0,0 0 0,0 0 0,0 0 0,0 0 0,0 0 0,0 0 0,-1 0 0,1 0 0,-1-2 0,1 3 0,0 0 0,-1-1 0,1 1 0,-1 0 0,1-1 0,0 1 0,-1 0 0,1 0 0,-1 0 0,1-1 0,-1 1 0,1 0 0,0 0 0,-1 0 0,1 0 0,-1 0 0,1 0 0,-1 0 0,1 0 0,-1 0 0,1 0 0,-1 0 0,1 0 0,-1 0 0,1 0 0,-1 1 0,-3 0 0,0 1 0,1-1 0,-1 1 0,0 0 0,1 1 0,0-1 0,-1 0 0,-2 4 0,-14 14 0,1 0 0,1 1 0,-16 25 0,26-35 0,1 0 0,1 1 0,0 0 0,1 0 0,0 0 0,1 0 0,0 1 0,-4 25 0,8-35 0,0-1 0,0 1 0,0-1 0,0 1 0,0-1 0,0 1 0,1 0 0,-1-1 0,1 1 0,0-1 0,0 1 0,0-1 0,1 4 0,-1-5 0,0 0 0,0 0 0,0 0 0,0 0 0,0 0 0,0 0 0,0 0 0,0 0 0,0 0 0,1-1 0,-1 1 0,0 0 0,1-1 0,-1 1 0,0-1 0,1 1 0,-1-1 0,2 1 0,0-1 0,0 0 0,0-1 0,0 1 0,-1 0 0,1-1 0,0 0 0,0 0 0,-1 0 0,1 0 0,-1 0 0,1 0 0,-1 0 0,1-1 0,-1 1 0,0-1 0,0 0 0,0 0 0,0 0 0,0 0 0,0 0 0,0 0 0,0 0 0,1-4 0,2-3 0,-1-1 0,0 1 0,0-1 0,-1 1 0,-1-1 0,0 0 0,0 0 0,0 0 0,-2-1 0,1 1 0,-1 0 0,-1 0 0,1 0 0,-2 0 0,0-1 0,0 1 0,0 1 0,-5-11 0,1 10 0,3 3 0,16 3 0,10 4 0,-1 0 0,0 2 0,25 4 0,10 1 0,-55-7 0,82 3 0,-75-4 0,0 0 0,0 0 0,0-1 0,0 1 0,0-2 0,16-6 0,-24 9 26,0 0 1,-1-1-1,1 1 0,0-1 0,0 1 1,0-1-1,-1 1 0,1-1 0,0 1 1,-1-1-1,1 0 0,0 1 0,-1-1 1,1 0-1,-1 0 0,1 1 0,-1-1 1,1 0-1,-1 0 0,0 0 0,1 0 1,-1 0-1,0 1 0,0-1 1,1 0-1,-1 0 0,0 0 0,0 0 1,0 0-1,0 0 0,0 0 0,-1-1 1,-7-15-4906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2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17183,'0'0'2048,"15"4"-1252,37 7-149,1-2 0,90 3-1,108-14 311,-61-1-264,186-12-233,-315 12-2398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1005 9944,'0'0'6843,"14"7"-6175,-4 0-513,-4-3-84,0-1-1,-1 1 0,1-1 0,0 0 0,0 0 1,1-1-1,-1 0 0,0 0 0,1-1 0,0 1 1,-1-1-1,1-1 0,0 1 0,6-2 0,6-2 121,-1-1-1,1 0 1,-1-2-1,0 0 1,-1-1-1,1-1 1,-2 0-1,1-2 1,-1 0-1,0 0 1,-1-2-1,-1 0 0,1 0 1,-2-1-1,0-1 1,-1-1-1,0 1 1,-1-2-1,9-16 1,-16 25-119,-1-1 1,-1 1-1,0-1 1,0 1-1,0-1 1,-1 0-1,0 0 1,0 1-1,-1-1 1,0 0-1,0 0 1,-1 0-1,0 0 1,-4-15-1,4 19-29,-1-1 1,1 0-1,-1 1 1,0-1-1,-1 1 1,1-1-1,-1 1 1,1 0-1,-1 0 1,0 0-1,-1 0 1,1 1-1,-1 0 1,0-1-1,1 1 1,-2 0-1,1 1 1,0-1-1,0 1 1,-1 0-1,1 0 1,-1 0-1,0 0 1,-8-1-1,6 2 15,-1 1 0,1 0-1,-1 0 1,1 0 0,-1 1 0,1 0-1,-1 1 1,1 0 0,0 0 0,0 0-1,0 1 1,0 0 0,0 0 0,1 1-1,-1 0 1,1 0 0,0 1 0,0-1-1,0 1 1,1 0 0,0 1 0,0 0-1,-6 8 1,4-4 33,0 0 1,0 1-1,1 0 0,1 1 1,0-1-1,0 1 0,1 0 0,1 0 1,0 1-1,1-1 0,0 0 1,1 1-1,0 17 0,1-20-27,1 0 0,1 0 0,0 0 0,0-1-1,1 1 1,0-1 0,1 1 0,0-1 0,0 0 0,1-1 0,0 1-1,0-1 1,1 0 0,0 0 0,1-1 0,0 1 0,0-2-1,0 1 1,1-1 0,0 0 0,0 0 0,10 4 0,-3-2 18,0-2 0,0 0 0,0 0 1,1-2-1,-1 0 0,1 0 0,0-2 0,0 0 1,0 0-1,1-2 0,-1 0 0,31-5 0,-27 1 11,0-1 1,0-1-1,0-1 0,0 0 0,-1-2 0,-1 0 0,35-23 0,-31 16 70,0-1 0,-1-1 1,-1-1-1,-1 0 0,26-34 0,-33 35 35,0 0 0,-1-1 0,-1-1-1,-1 1 1,9-29 0,-8-10-198,-13 34 0,0 5 0,5 8 0,3 10 0,-4 2 0,0 0 0,0 0 0,0 0 0,1 0 0,-1 0 0,-1 0 0,1 1 0,0-1 0,0 0 0,0 1 0,0 2 0,11 25 0,-1 2 0,-2-1 0,5 33 0,12 98 0,-25-151 0,1 3 0,0 0 0,-2-1 0,1 1 0,-2 0 0,1 0 0,-6 23 0,6-34 0,-1-1 0,1 0 0,-1 1 0,1-1 0,-1 0 0,0 0 0,0 0 0,1 1 0,-1-1 0,0 0 0,0 0 0,0 0 0,0 0 0,0 0 0,0-1 0,-1 1 0,1 0 0,0 0 0,0-1 0,-1 1 0,1-1 0,0 1 0,-1-1 0,1 1 0,0-1 0,-1 0 0,1 0 0,0 0 0,-1 0 0,1 0 0,-1 0 0,1 0 0,0 0 0,-4-1 0,-1 0 0,0-1 0,-1 0 0,1 0 0,0 0 0,0-1 0,-7-4 0,2-1 0,0 0 0,0-1 0,0 0 0,-11-13 0,-13-12 0,32 31 0,0 1 0,0-1 0,0 1 0,0-1 0,0 1 0,0-1 0,1 0 0,0 0 0,-1 0 0,1-1 0,0 1 0,0 0 0,1-1 0,-3-4 0,4 7 0,0 1 0,0 0 0,0 0 0,0 0 0,0 0 0,0 0 0,0-1 0,0 1 0,0 0 0,0 0 0,0 0 0,0-1 0,0 1 0,0 0 0,0 0 0,0 0 0,0 0 0,0 0 0,0-1 0,1 1 0,-1 0 0,0 0 0,0 0 0,0 0 0,0 0 0,0-1 0,0 1 0,0 0 0,0 0 0,1 0 0,-1 0 0,0 0 0,0 0 0,0 0 0,0-1 0,0 1 0,1 0 0,-1 0 0,0 0 0,0 0 0,0 0 0,0 0 0,1 0 0,-1 0 0,0 0 0,0 0 0,0 0 0,0 0 0,1 0 0,-1 0 0,0 0 0,0 0 0,0 0 0,0 0 0,1 0 0,-1 1 0,0-1 0,0 0 0,0 0 0,1 0 0,14 7 0,-9-3 0,18 6 0,1 0 0,0-2 0,0 0 0,0-2 0,1-1 0,0 0 0,0-3 0,1 0 0,-1-1 0,43-5 0,-50 1 0,-1-2 0,0 0 0,-1-1 0,1 0 0,-1-2 0,-1 0 0,1-1 0,-1 0 0,17-15 0,0-2 0,0-1 0,53-60 0,-57 53 0,-2-2 0,-2 0 0,-1-1 0,-2-2 0,-1 0 0,-3-2 0,-1 0 0,-2 0 0,-1-2 0,-3 0 0,-1 0 0,6-76 0,-15 93 0,-1-1 0,-1 1 0,-1 0 0,-7-30 0,9 55 0,0-1 0,-1 1 0,1-1 0,0 1 0,-1 0 0,1-1 0,-1 1 0,1-1 0,-1 1 0,0 0 0,1-1 0,-1 1 0,0 0 0,0 0 0,0 0 0,0-1 0,0 1 0,0 0 0,0 0 0,-2 0 0,2 0 0,0 1 0,-1 0 0,1 0 0,0 0 0,0 0 0,0 0 0,0 0 0,0 0 0,-1 0 0,1 0 0,0 1 0,0-1 0,0 0 0,0 1 0,0-1 0,0 1 0,0-1 0,0 1 0,0-1 0,-1 2 0,-4 3 0,1 0 0,-1 0 0,1 1 0,0-1 0,0 1 0,-5 10 0,-6 12 0,2 1 0,0 0 0,2 1 0,-16 63 0,15-33 0,-9 103 0,19-117 0,1 0 0,8 80 0,-4-109 0,1 0 0,0-1 0,1 1 0,1 0 0,1-1 0,0 0 0,1-1 0,0 1 0,1-1 0,17 22 0,-23-34 0,1 0 0,0 0 0,0 0 0,0 0 0,0 0 0,0-1 0,1 1 0,-1-1 0,1 0 0,-1 0 0,1 0 0,0-1 0,0 1 0,0-1 0,0 0 0,0 0 0,0 0 0,1-1 0,-1 1 0,0-1 0,5 0 0,-2-1 0,0 0 0,0-1 0,0 0 0,0 0 0,-1-1 0,1 0 0,-1 0 0,0 0 0,1-1 0,-2 1 0,11-9 0,6-8 0,0 0 0,-2-1 0,0-1 0,-2-1 0,0-1 0,-2 0 0,0-1 0,18-42 0,-28 53 0,0 0 0,2 0 0,14-21 0,-27 97 0,3-39 0,1 0 0,2 0 0,0 0 0,7 34 0,-5-44 0,0-1 0,0 0 0,1 0 0,1 0 0,0-1 0,0 1 0,1-1 0,1 0 0,0-1 0,8 10 0,-12-16 0,0-1 0,1 0 0,-1 0 0,1 0 0,0 0 0,0-1 0,0 1 0,0-1 0,0 0 0,0 0 0,1-1 0,-1 1 0,1-1 0,-1 0 0,9 1 0,-5-2 0,-1 0 0,0 0 0,1-1 0,-1 0 0,0 0 0,0-1 0,1 0 0,-1-1 0,7-3 0,7-4 0,-1-2 0,0 0 0,-1-1 0,-1-1 0,23-22 0,-5 1 0,-22 20 0,1 0 0,0 1 0,28-19 0,-42 33 0,0-1 0,0 0 0,0 1 0,-1-1 0,1 1 0,0-1 0,0 1 0,0 0 0,0-1 0,0 1 0,0 0 0,0 0 0,0 0 0,0-1 0,1 1 0,-1 0 0,0 0 0,0 0 0,0 1 0,0-1 0,1 0 0,-1 1 0,0 0 0,-1-1 0,1 1 0,-1-1 0,1 1 0,-1 0 0,1 0 0,-1-1 0,1 1 0,-1 0 0,0 0 0,1 0 0,-1-1 0,0 1 0,0 0 0,0 0 0,0 0 0,1 0 0,-1-1 0,0 2 0,-1 7 0,0 0 0,0 0 0,-4 16 0,3-17 0,-24 109 0,26-117 0,0 0 0,0 0 0,0 0 0,0 0 0,0 0 0,0 1 0,0-1 0,0 0 0,0 0 0,0 0 0,0 0 0,0 0 0,0 0 0,0 1 0,0-1 0,0 0 0,0 0 0,0 0 0,0 0 0,0 0 0,0 0 0,0 1 0,0-1 0,0 0 0,0 0 0,0 0 0,0 0 0,0 0 0,0 0 0,0 0 0,0 0 0,0 1 0,1-1 0,-1 0 0,0 0 0,0 0 0,0 0 0,0 0 0,0 0 0,0 0 0,0 0 0,1 0 0,-1 0 0,0 0 0,0 0 0,0 0 0,0 0 0,0 0 0,8-4 0,7-11 0,-15 15 0,40-38 0,1 2 0,51-35 0,-86 66 0,0 0 0,0 1 0,1 0 0,-1 1 0,1-1 0,0 1 0,0 1 0,0-1 0,0 1 0,1 0 0,-1 1 0,0-1 0,13 1 0,-19 1 0,0 0 0,1 0 0,-1 1 0,0-1 0,1 0 0,-1 1 0,0-1 0,0 1 0,1-1 0,-1 1 0,0 0 0,0 0 0,0-1 0,0 1 0,0 0 0,0 0 0,0 0 0,0 0 0,0 1 0,11 24 0,-1-2 0,-11-23 0,1-1 0,-1 0 0,0 1 0,1-1 0,-1 0 0,0 0 0,0 0 0,1 1 0,-1-1 0,0 0 0,1 0 0,-1 0 0,0 0 0,1 0 0,-1 0 0,1 1 0,-1-1 0,0 0 0,1 0 0,-1 0 0,0 0 0,1 0 0,-1 0 0,1-1 0,-1 1 0,0 0 0,1 0 0,-1 0 0,0 0 0,1 0 0,-1 0 0,0-1 0,1 1 0,-1 0 0,0 0 0,1-1 0,-1 1 0,0 0 0,1-1 0,11-13 0,-10 12 0,85-97 0,-86 98 0,-1 0 0,1 0 0,-1 0 0,1 1 0,-1-1 0,1 0 0,0 1 0,-1-1 0,1 0 0,0 1 0,0-1 0,-1 1 0,1-1 0,0 1 0,0-1 0,0 1 0,0 0 0,0 0 0,0-1 0,0 1 0,0 0 0,-1 0 0,1 0 0,0 0 0,0 0 0,0 0 0,1 0 0,-1 1 0,1 0 0,-1-1 0,0 1 0,0 0 0,0 0 0,0 0 0,0 0 0,0 0 0,0 1 0,0-1 0,0 0 0,0 0 0,0 1 0,-1-1 0,1 2 0,3 7 0,-1 0 0,0-1 0,-1 1 0,1 11 0,0 2 0,-2-8 0,1 1 0,0-1 0,2 1 0,-1-1 0,2 0 0,0 0 0,7 15 0,-10-29 0,-1 1 0,1 0 0,-1-1 0,1 1 0,-1-1 0,1 0 0,0 1 0,0-1 0,0 0 0,0 0 0,0 0 0,0-1 0,0 1 0,0 0 0,0-1 0,0 1 0,0-1 0,0 1 0,0-1 0,1 0 0,-1 0 0,0 0 0,0-1 0,2 1 0,5-1 0,-1 0 0,0-1 0,0 0 0,-1 0 0,11-4 0,12-8 0,-1 0 0,0-2 0,-1-1 0,-1-1 0,0-1 0,-1-2 0,-2 0 0,38-43 0,-59 58 0,-10 8 0,-10 9 0,-6 11 0,2 2 0,0 0 0,1 1 0,2 2 0,1 0 0,-18 36 0,35-63 0,-1 1 0,1 0 0,-1-1 0,1 1 0,0 0 0,-1 0 0,1-1 0,0 1 0,0 0 0,-1 0 0,1-1 0,0 1 0,0 0 0,0 0 0,0 0 0,0-1 0,0 1 0,0 0 0,0 0 0,0-1 0,1 1 0,-1 0 0,1 1 0,-1-2 0,1 0 0,-1 0 0,1 1 0,0-1 0,-1 0 0,1 0 0,0 0 0,-1 0 0,1 0 0,0 0 0,-1 0 0,1 0 0,0 0 0,-1 0 0,1 0 0,0 0 0,-1-1 0,1 1 0,0 0 0,0-1 0,35-20 0,-13 4 0,20-21 0,10-7 0,-52 44 0,0 0 0,1 0 0,-1 0 0,1 0 0,-1 0 0,1 0 0,-1 1 0,1-1 0,0 1 0,-1-1 0,1 1 0,0 0 0,-1-1 0,1 1 0,0 0 0,0 0 0,-1 0 0,1 1 0,0-1 0,-1 0 0,1 1 0,0-1 0,-1 1 0,1-1 0,0 1 0,-1 0 0,2 0 0,4 4 0,0 0 0,-1 0 0,1 1 0,8 10 0,-10-10 0,1-1 0,-1 0 0,12 8 0,-14-11 0,0-1 0,-1 1 0,1-1 0,0 0 0,1 0 0,-1 0 0,0-1 0,0 1 0,0-1 0,0 0 0,0 0 0,1 0 0,-1 0 0,6-1 0,-3-1 0,0 0 0,0 0 0,0 0 0,0-1 0,0 1 0,10-8 0,1-2 0,-1-1 0,0-1 0,21-24 0,-6 2 0,-2-2 0,-2 0 0,35-63 0,48-136 0,-90 188 0,-2-1 0,-2 0 0,14-82 0,-29 129 0,0-2 0,0 0 0,-1 0 0,0 0 0,1 0 0,-2 0 0,1 0 0,0 0 0,-2-7 0,2 12 0,0 0 0,0-1 0,-1 1 0,1 0 0,0 0 0,0-1 0,0 1 0,0 0 0,0 0 0,0 0 0,0-1 0,0 1 0,-1 0 0,1 0 0,0 0 0,0-1 0,0 1 0,0 0 0,-1 0 0,1 0 0,0 0 0,0-1 0,0 1 0,-1 0 0,1 0 0,0 0 0,0 0 0,-1 0 0,1 0 0,0 0 0,0 0 0,-1 0 0,1 0 0,0 0 0,0 0 0,-1 0 0,1 0 0,0 0 0,0 0 0,-1 0 0,1 0 0,0 0 0,0 0 0,0 0 0,-1 0 0,1 0 0,0 0 0,0 1 0,-1-1 0,1 0 0,0 0 0,0 0 0,0 0 0,0 1 0,-1-1 0,1 0 0,0 0 0,-11 14 0,10-12 0,-14 26 0,1 1 0,1 1 0,1 0 0,-9 43 0,8-33 0,1 6 0,2 0 0,2 1 0,1 0 0,3 1 0,2-1 0,2 0 0,2 1 0,2-1 0,11 49 0,-14-90 0,0 0 0,1 0 0,0 0 0,0 0 0,1 0 0,-1-1 0,1 1 0,1-1 0,3 6 0,-4-8 0,-1-1 0,0 1 0,1-1 0,-1 0 0,1 0 0,0 0 0,0 0 0,0-1 0,0 1 0,0-1 0,0 1 0,0-1 0,1 0 0,-1-1 0,0 1 0,1 0 0,6-1 0,4 0 0,1 0 0,-1-1 0,1-1 0,-1 0 0,0-1 0,0-1 0,0 0 0,0-1 0,-1 0 0,1-1 0,-1 0 0,-1-2 0,1 1 0,-1-1 0,-1-1 0,1 0 0,10-12 0,-19 17 0,1-1 0,-1 1 0,-1 0 0,1-1 0,0 0 0,-1 0 0,0 0 0,0 0 0,-1 0 0,1 0 0,-1 0 0,0-1 0,0-6 0,-1 9 0,0 1 0,1 0 0,-1-1 0,-1 1 0,1 0 0,0 0 0,0-1 0,-1 1 0,0 0 0,1 0 0,-1 0 0,0-1 0,0 1 0,0 0 0,0 0 0,0 0 0,-1 1 0,1-1 0,-1 0 0,1 0 0,-1 1 0,0-1 0,1 1 0,-1-1 0,0 1 0,0 0 0,0 0 0,0 0 0,0 0 0,0 0 0,0 0 0,-4 0 0,3 0 0,-1 0 0,0 0 0,0 1 0,0-1 0,0 1 0,0 0 0,0 0 0,0 1 0,0-1 0,0 1 0,0 0 0,1 0 0,-1 0 0,0 1 0,1-1 0,-1 1 0,0 0 0,1 0 0,0 0 0,0 0 0,-1 1 0,1-1 0,0 1 0,1 0 0,-1 0 0,1 0 0,-1 0 0,1 0 0,0 1 0,0-1 0,0 1 0,0-1 0,1 1 0,0 0 0,0-1 0,0 1 0,0 0 0,0 0 0,1 0 0,-1 0 0,1 0 0,0 0 0,0 0 0,1 0 0,-1 0 0,1-1 0,0 1 0,0 0 0,0 0 0,1 0 0,-1-1 0,1 1 0,0-1 0,0 1 0,0-1 0,4 5 0,3 3 0,1-1 0,0 1 0,0-2 0,1 0 0,0 0 0,1-1 0,0 0 0,0-1 0,23 10 0,-15-9 0,1-1 0,0 0 0,0-2 0,1 0 0,35 2 0,-46-6 0,0 0 0,-1-2 0,1 1 0,0-1 0,-1-1 0,1 0 0,-1 0 0,20-8 0,-30 10 13,1 0 0,-1 0 0,0 0 0,1-1 0,-1 1 0,0 0 0,1 0 0,-1 0 0,0-1 0,0 1 0,1 0 0,-1 0 0,0-1 0,0 1 0,0 0 0,0 0 0,1-1 0,-1 1 0,0 0 0,0-1 0,0 1 0,0 0 0,0-1 0,0 1 0,0 0 0,0-1 1,0 1-1,0 0 0,0-1 0,0 1 0,0 0 0,0-1 0,0 1 0,0 0 0,0-1 0,0 1 0,0-1 0,-12-13 495,-12-4-5303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17687,'0'0'3663,"6"-10"-3308,-4 5-323,1 1 0,0-1 1,1 1-1,-1-1 0,1 1 1,0 0-1,0 0 0,0 1 1,0-1-1,1 1 0,-1 0 1,1 0-1,0 1 0,0-1 1,0 1-1,0 0 0,0 1 1,1-1-1,8-1 0,35-5 253,0 2-1,0 2 0,1 2 1,-1 2-1,1 3 1,60 10-1,-109-12-275,37 8 200,-36-9-196,1 1 1,0 0 0,-1 0 0,1 0-1,-1 1 1,0-1 0,0 1 0,1-1-1,-1 1 1,0 0 0,3 4 0,-5-6-17,1 0 1,-1 0 0,0 1 0,0-1 0,0 0-1,0 0 1,0 0 0,0 1 0,0-1-1,0 0 1,0 0 0,0 1 0,0-1 0,0 0-1,0 0 1,0 1 0,0-1 0,0 0 0,0 0-1,0 0 1,0 1 0,0-1 0,0 0 0,0 0-1,0 1 1,0-1 0,-1 0 0,1 0-1,0 0 1,0 1 0,0-1 0,0 0 0,-1 0-1,1 0 1,0 0 0,0 0 0,-1 1 0,-13 11-3160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15880,'0'0'2111,"87"-44"-1455,-35 27-184,-26 13-8,-4 4-128,-1 0 0,-7 4-184,-2-2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0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1 270 13464,'0'0'3583,"60"-70"-3039,43 38 0,42-9 16,39 1 8,29 4-32,1 12 16,-21 11-104,-17 5 8,-13 6-168,10-2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0 11656,'0'0'7383,"4"11"-6480,-1-4-797,-2 0 1,1 1-1,-1-1 0,0 0 1,0 0-1,-1 1 0,0-1 1,-1 1-1,1-1 0,-1 0 1,-1 1-1,1-1 0,-1 0 1,-1 0-1,-4 11 0,-86 179 1969,-21 54 550,89-189-1926,15-40-231,1 1-1,1 0 1,-6 28-1,13-48-431,0 21 1036,1-24-1037,0 1-1,1-1 1,-1 1 0,0-1-1,1 1 1,-1-1 0,1 1-1,-1-1 1,0 1-1,1-1 1,-1 1 0,1-1-1,-1 0 1,1 1 0,-1-1-1,1 0 1,0 0 0,-1 1-1,1-1 1,-1 0-1,1 0 1,0 0 0,-1 0-1,1 0 1,-1 1 0,1-1-1,0 0 1,-1 0 0,1-1-1,0 1 1,-1 0-1,1 0 1,0 0 0,43-6 392,65-17 0,-67 13-74,72-9 1,-27 15-354,-46 3 0,0-1 0,73-15 0,-101 14 0,-12 3 0,0 0 0,0 0 0,0 0 0,0 0 0,0 0 0,0-1 0,0 1 0,0 0 0,0-1 0,0 1 0,0 0 0,0-1 0,0 1 0,0-2 0,0 1 0,-1 0 0,1 0 0,-1 0 0,1 0 0,-1 0 0,0-1 0,0 1 0,0 0 0,1 0 0,-1 0 0,0-1 0,-1 1 0,1 0 0,0 0 0,0 0 0,-1-2 0,-3-20 865,1 12-5737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17983,'0'0'2703,"11"1"-2028,87 2 577,166-16 1,31-2 455,-223 20-211,83 15 0,-139-17-1002,3-2 1065,-17-3-637,-10-3-695,-48-29-725,26 15-4078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16687,'0'0'3362,"13"-1"-2473,554-40 4780,-502 39-3884,-1 3 0,124 17 0,-185-17-1723,-1-1 0,1 1 0,0 0-1,0 0 1,0 0 0,-1 0 0,1 0 0,0 1 0,-1-1 0,1 1 0,-1 0 0,0 0 0,0 0 0,1 0 0,-1 0 0,3 4 0,-1 0-320,-1 0 0,1 1-1,-1 0 1,4 12 0,0-1-2720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1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79 185 10152,'0'0'10622,"-11"-2"-10205,-32-6-6,27 8 290,13 3-253,-3 0 635,15 3 378,-6-7-1294,0 0-1,1 0 1,-1 0-1,0-1 1,1 0-1,3-3 1,6-2 2668,-2 0-2701,-1 0 0,0-1 0,0-1-1,-1 1 1,0-2 0,0 1-1,10-16 1,-4 7 12,-12 14-101,0-1-1,0 1 0,0 0 1,-1-1-1,3-7 0,-4 12-28,-1-1 0,1 0 1,-1 0-1,0 0 0,1 0 0,-1 0 0,0 0 1,0 0-1,0 0 0,1 0 0,-1 0 0,0 0 1,0 0-1,0 0 0,-1 0 0,1 0 0,0 0 0,0 0 1,-1 0-1,1 0 0,0 0 0,-1 0 0,1 0 1,-1 0-1,1 1 0,-1-1 0,1 0 0,-1 0 0,0 0 1,1 1-1,-1-1 0,0 0 0,-1 0 0,1 1 1,0-1-1,-1 1 0,1 0 0,0 0 0,0 1 0,-1-1 0,1 0 1,0 0-1,0 1 0,0-1 0,0 0 0,-1 1 0,1-1 0,0 1 1,0-1-1,0 1 0,0 0 0,0 0 0,0-1 0,0 1 0,0 0 1,-1 1-1,-19 22 230,18-20-183,1 0 1,-1 0 0,0 1 0,1-1 0,0 1 0,-2 5-1,4-9-53,0 0-1,0 0 0,-1-1 0,1 1 0,0 0 0,0 0 1,0 0-1,0 0 0,0 0 0,0 0 0,1 0 0,-1 0 0,0 0 1,0 0-1,1 0 0,-1-1 0,1 1 0,-1 0 0,0 0 1,1 0-1,-1-1 0,1 1 0,0 0 0,-1 0 0,1-1 1,0 1-1,-1 0 0,1-1 0,0 1 0,0-1 0,0 1 1,-1-1-1,1 0 0,0 1 0,0-1 0,0 0 0,0 1 1,0-1-1,1 0 0,86 19 855,-37-11-5857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15576,'0'0'5785,"13"-4"-5125,-4 0-520,1 1 0,0 1 0,0 0 0,0 0 0,-1 1 0,2 0 0,-1 1 0,0 0 0,0 0 0,0 1 0,0 1 0,16 4 0,-14-2 51,0 1 0,0 1 0,-1 0 0,0 0 0,0 1 0,-1 1 0,1 0 0,-2 0 0,1 1 0,12 15 0,-3 1 271,-2 1 1,0 0-1,16 36 0,-17-29-87,-4-9 25,0 0 0,1 0 0,1-2 0,1 1 0,22 23 0,-35-45-358,0 1 0,0 0 0,0-1 0,-1 0 0,2 1 0,-1-1 1,0 0-1,0 0 0,0 0 0,0 0 0,1-1 0,-1 1 0,0-1 0,1 1 0,-1-1 1,1 0-1,-1 0 0,5 0 0,-2-1 11,0 0 0,0 0 0,1 0 1,-1-1-1,0 0 0,0 0 0,0-1 0,5-2 1,3-5-43,0 1 1,0-1 0,-1-1-1,18-19 1,-16 13-406,22-38 0,-19 27-2806,-14 22 1706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1118 1 15472,'0'0'1679,"-11"5"-975,-35 14 124,-82 48 0,10 12-155,-119 74 702,55-51-343,-169 104 2128,343-201-2982,-22 15 757,24-15-122,16-9 309,33-17-733,-20 10-3824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690 1 14968,'0'0'982,"-17"9"14,-46 28 22,1 2 1,-65 56-1,77-50-543,1 3 0,3 1 1,2 3-1,-46 68 1,71-90-216,1 0 1,1 1-1,1 1 1,2 1-1,2 0 1,1 1 0,1 0-1,2 1 1,-7 63-1,14-81-100,1 0-1,0-1 0,2 1 1,0 0-1,0 0 1,2-1-1,0 1 0,1-1 1,12 28-1,-10-31-31,0 0 0,1-1 0,1 0 0,0 0 0,0 0 0,1-1 0,1-1 1,-1 0-1,2 0 0,-1-1 0,19 10 0,-10-8-12,0 0 1,1-2-1,0 0 1,1-2-1,0 0 1,0-1-1,1-2 1,-1 0-1,40 1 1,-27-5-138,0-1 0,0-2 0,0-2 0,-1-1-1,55-17 1,-18-1-3858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14568,'0'0'705,"13"0"38,-9 0-675,13 0 217,0 1-1,0 0 1,-1 1-1,1 0 1,22 8-1,-15-1 28,-1 2-1,0 0 0,-1 2 0,0 0 1,27 22-1,-15-7 67,-1 1 0,37 43 0,-42-39-126,-2 1 0,-1 1 0,-2 1 1,-1 1-1,-2 1 0,28 74 0,-37-80-53,-1 2-1,-2-1 1,-2 1-1,-1 0 1,-1 1-1,-2-1 1,-2 1-1,-7 66 1,1-66 78,-1 0 1,-2 0-1,-24 63 1,23-75 5,-1-1 1,-1 0 0,-1 0-1,0-1 1,-2-1 0,-23 25-1,30-36 151,-1-1-1,0 0 0,-1-1 0,-13 9 0,22-16-409,0 0 0,1 0 1,-1 1-1,1-1 0,-1 0 1,1 0-1,-1 0 0,1 0 1,-1 0-1,0 0 0,1 0 1,-1 0-1,1 0 0,-1 0 1,1 0-1,-1 0 0,1-1 1,-1 1-1,0 0 0,1 0 0,-1 0 1,1-1-1,-1 1 0,1 0 1,0-1-1,-1 1 0,1 0 1,-1-1-1,1 1 0,-1-1 1,1 1-1,0-1 0,-1 1 1,1-1-1,0 1 0,0-1 1,-1 1-1,1-1 0,0 1 1,0-1-1,0 1 0,0-1 1,0 1-1,-1-2 0,-4-27 115,4 0-3937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3:34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15776,'0'0'3458,"-13"5"-2615,-9 2-461,-63 24 807,70-25-257,1 0 1,1 1 0,-1 1 0,-13 10-1,30-21 1325,19-14-113,-4 2-5873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09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0 9040,'0'0'11770,"-2"15"-11362,-4 27-28,-2 0 0,-14 41 0,-3-14 276,-70 127 0,-54 55 493,135-229-1002,9-14-90,-12 19 559,-38 48 0,40-51-191,-4 3 873,30-40-749,0 0-1,-2 0 1,15-27 0,25-57-2523,-33 66-790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15472,'0'0'4562,"15"3"-4237,5 0-202,0 0 1,1-2-1,-1-1 0,0 0 0,41-6 0,149-37 760,71-12 554,35 26 1182,-313 29-2553,2 0 93,0 0 1,-1-1-1,1 1 0,0-1 1,0 0-1,-1 0 0,9-3 1,-5 3 926,-7 2-171,-6-1-312,-15 5-372,12-2-4341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15680,'0'0'4145,"15"-3"-3768,350-76 2060,-213 59-633,-64 10-130,-62 12-857,-24-1-702,0-1 0,0 1 0,0-1 0,0 0 0,0 1 0,1-1 0,-1 0 0,0 0 0,0-1 0,0 1 0,0 0 0,0-1 0,5-1 630,-18 12-801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1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287 104 13464,'0'0'5159,"-11"8"-4701,-3 2-326,-28 21 517,-50 47 0,90-76-626,-66 72 841,59-63-604,0 1-1,1 0 1,1 0 0,-12 25 0,18-35-204,0 0 1,0 0 0,1 0-1,-1 0 1,1 0 0,-1 0-1,1 0 1,0 0 0,-1 0-1,1 0 1,0 0 0,1 1-1,-1-1 1,0 0 0,1 0-1,-1 0 1,1 0 0,-1 0-1,1 0 1,0 0 0,0 0-1,0 0 1,0 0 0,0-1-1,1 1 1,-1 0 0,0-1-1,1 1 1,-1-1 0,1 1-1,0-1 1,-1 0 0,1 1-1,0-1 1,0 0 0,0 0-1,0-1 1,0 1 0,4 1-1,1 0 60,1 0 0,0 0-1,-1-1 1,1 0-1,0 0 1,0-1-1,0 0 1,0 0 0,14-3-1,-4-2 41,0-1 0,0 0 0,0-2 1,-1 0-1,0-1 0,-1 0 0,0-2 0,0 0 0,-1 0 0,-1-2 0,0 0 0,-1 0 0,0-1 0,-1-1 0,19-29 0,-25 32-32,0 0 0,-1 0 0,0-1 0,-1 0 0,0 0 0,-1 0 0,-1 0 0,0 0 0,-1 0 0,0-1 0,-1 1 0,-1-1 0,0 1 0,0 0 0,-7-23 0,7 33-100,1 1-1,-1 0 0,0 0 0,0 0 0,0 0 0,-1 0 0,1 0 1,0 0-1,-1 0 0,1 1 0,-1-1 0,0 0 0,1 1 0,-1 0 0,0-1 1,0 1-1,0 0 0,-3-2 0,1 2 43,1 0 1,-1 0-1,0 0 1,1 1-1,-1-1 1,0 1-1,0 0 0,0 0 1,1 0-1,-7 1 1,2 1 32,-1 0-1,1 0 1,0 1 0,0 0 0,0 1 0,0-1 0,1 2-1,-1-1 1,-7 7 0,15-11-99,-1 0 0,1 1 0,0-1 0,0 0 0,-1 0 0,1 1 0,0-1 0,0 0 0,-1 1 0,1-1 0,0 1 0,0-1 0,0 0 0,0 1 0,-1-1 0,1 1 0,0-1 0,0 0 0,0 1 0,0-1 0,0 1 0,0-1 0,0 1 0,0-1 0,0 0 0,1 1 0,-1-1 0,0 1 0,0-1 0,0 0 0,0 1 0,0-1 0,1 0 0,-1 1 0,0-1 0,0 0 0,1 1 0,-1-1 0,0 0 0,1 1 0,-1-1 0,0 0 0,1 0 0,-1 1 0,0-1 0,1 0 0,-1 0 0,0 0 0,1 1 0,-1-1 0,1 0 0,-1 0 0,0 0 0,1 0 0,-1 0 0,1 0 0,27 7 0,11-7 0,0-2 0,0-1 0,75-18 0,-56 10 0,-26 5 0,-2-1 0,2 2 0,-1 1 0,0 1 0,51 3 0,-74 1 0,0 0 0,0 0 0,-1 0 0,1 1 0,-1 1 0,1-1 0,-1 1 0,0 0 0,0 1 0,0 0 0,-1 0 0,1 0 0,-1 1 0,0 0 0,0 0 0,0 0 0,-1 1 0,0 0 0,0 0 0,-1 0 0,1 1 0,-1-1 0,-1 1 0,4 8 0,14 54 0,-16-50 0,0 1 0,2-1 0,10 24 0,-15-39 0,1 1 0,-1-1 0,1 0 0,-1 0 0,1-1 0,1 1 0,-1 0 0,0-1 0,1 0 0,-1 0 0,1 0 0,0 0 0,0-1 0,0 1 0,1-1 0,-1 0 0,1-1 0,7 3 0,1-2 0,0 0 0,0-1 0,0 0 0,0-2 0,-1 1 0,20-4 0,80-22 0,-110 25 0,81-22-3935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2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0 9944,'0'0'10937,"-11"10"-10359,-18 18-126,0 2-1,2 0 1,2 2-1,-25 40 1,-13 49 982,-65 178 1,30-65-93,71-176-896,-33 82 979,57-131-1243,-10 20 1347,57-45-280,-12 1-1249,1 1 0,1 2 0,0 1 0,1 2 0,52-7 0,97-19 0,-34 4 0,-124 27 0,0 2 0,1 0 0,43 4 0,-40-2 0,-25-1 0,0 1 0,1 0 0,-1 0 0,0 1 0,0-1 0,0 1 0,0 0 0,7 2 0,-4-8 0,-16-15 860,4 8-5700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3:2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5 9848,'0'0'7297,"-17"-1"-6876,7 0-351,-1-1 7,0 1 0,0 1 0,0 0 0,0 1 1,0 0-1,1 0 0,-1 1 0,0 1 0,-17 5 0,-2 6 124,0 1-1,1 1 1,1 1-1,1 2 1,0 0-1,1 2 1,1 1-1,2 1 1,0 1-1,1 1 1,1 1-1,2 1 1,1 1-1,0 0 1,-17 43-1,22-40 90,1 1 0,-12 59-1,21-78-188,1 0 0,1 0 0,0 0-1,1 0 1,1 0 0,0 0 0,0 0-1,1 0 1,1-1 0,6 19 0,-7-26-54,1 0 1,0 1 0,0-1 0,0-1 0,1 1 0,-1 0-1,1-1 1,0 0 0,1 0 0,-1 0 0,1 0 0,-1-1-1,1 1 1,0-1 0,1-1 0,-1 1 0,8 2-1,1 0 51,0-1-1,0 0 0,0-1 0,1-1 0,25 2 1,-18-4 1,0-1 0,0-1 0,-1 0 1,1-2-1,-1-1 0,0 0 0,0-1 1,-1-2-1,27-13 0,-22 8 37,-1-1 0,-1-1-1,0-1 1,-1-1 0,-1-1-1,37-41 1,-39 36-14,-1-1 0,0 0-1,-2-1 1,-1-1 0,-1 0 0,-1-1 0,-2 0-1,0-1 1,-2-1 0,-1 0 0,-1 0-1,-2 0 1,-1 0 0,1-54 0,-5 76-67,-1-1 1,0 1 0,0-1-1,0 1 1,-1-1 0,0 1-1,0 0 1,-5-9 0,6 14-27,0-1 1,-1 1 0,1 0-1,-1 0 1,0 0-1,0 0 1,1 0-1,-1 0 1,0 0 0,-1 1-1,1-1 1,0 1-1,0-1 1,-1 1 0,1 0-1,-1 0 1,1 0-1,-1 0 1,1 1 0,-1-1-1,0 1 1,1-1-1,-1 1 1,0 0 0,1 0-1,-6 1 1,5-1-14,-1 1 1,1 0 0,0 1-1,-1-1 1,1 1 0,0-1-1,0 1 1,0 0-1,0 0 1,0 0 0,0 1-1,-4 3 1,3-2 12,0 1 1,0-1-1,0 1 0,0 0 0,1 0 1,-5 11-1,-1 6 7,1 1 0,2-1-1,0 2 1,2-1 0,0 1 0,1-1 0,2 1-1,0 0 1,2 0 0,1-1 0,0 1 0,2 0-1,1-1 1,0 0 0,2 0 0,1-1 0,0 1-1,2-2 1,16 29 0,-20-41 0,0 0 0,0-1 0,0 0 0,1 0 0,0 0-1,0 0 1,1-1 0,13 9 0,-14-12-9,0 0-1,0-1 1,0 0 0,0 0-1,0-1 1,1 0 0,-1 0-1,1 0 1,-1-1-1,1 0 1,0-1 0,8 0-1,-1-1 12,1-1 0,0 0 0,-1-1 0,1-1 0,-1-1 1,0 0-1,0-1 0,0 0 0,-1-1 0,0-1 0,20-14 0,-12 5 27,0-2 0,-1 0 0,0-1 0,-2-1 0,26-36 0,-28 34-65,-1-2 0,-2 0 0,20-44 0,-30 59 0,-2 5 0,-1-1 0,1 1 0,1 0 0,-1 1 0,1-1 0,-1 0 0,7-6 0,-9 11 0,1 0 0,-1 0 0,0 0 0,1 1 0,-1-1 0,1 0 0,-1 0 0,0 1 0,1-1 0,-1 0 0,0 1 0,1-1 0,-1 0 0,0 1 0,0-1 0,1 0 0,-1 1 0,0-1 0,0 0 0,0 1 0,1-1 0,-1 1 0,0-1 0,0 1 0,0-1 0,0 1 0,0-1 0,5 16 0,-5-15 0,7 26 0,-2 0 0,-1 1 0,-1-1 0,-2 56 0,-3-38 0,-3 0 0,-14 59 0,18-99 0,0 0 0,0 0 0,-1 0 0,0 0 0,0 0 0,-4 8 0,5-12 0,0 0 0,0 0 0,0 0 0,-1 0 0,1 0 0,0 0 0,-1 0 0,1 0 0,0 0 0,-1 0 0,1-1 0,-1 1 0,1-1 0,-1 1 0,0-1 0,1 0 0,-1 1 0,1-1 0,-1 0 0,0 0 0,1 0 0,-1 0 0,0 0 0,-1-1 0,-5 0 0,-1-1 0,1 0 0,0 0 0,0-1 0,0 0 0,0-1 0,0 1 0,-8-6 0,-6-6 0,-25-22 0,9 6 0,20 23 0,9 5 0,2-3 0,6 5 0,6 3 0,74 38 0,-63-32 0,1 0 0,0-2 0,0 1 0,0-2 0,1 0 0,0-2 0,0 0 0,0 0 0,19-1 0,-23-3 0,0 1 0,-1-2 0,1 0 0,-1-1 0,0 0 0,0-1 0,0 0 0,0-1 0,0-1 0,-1 0 0,0 0 0,19-15 0,-17 11 0,-1-1 0,-1-1 0,0 0 0,0-1 0,-2 0 0,13-19 0,-5 2 0,28-65 0,-41 83 0,0 0 0,1 0 0,12-17 0,-17 29 0,-1 0 0,0-1 0,0 1 0,1 0 0,-1-1 0,0 1 0,1 0 0,-1 0 0,0-1 0,1 1 0,-1 0 0,0 0 0,1-1 0,-1 1 0,1 0 0,-1 0 0,0 0 0,1 0 0,-1 0 0,1 0 0,-1 0 0,1 0 0,-1 0 0,1 0 0,-1 0 0,0 0 0,1 0 0,-1 0 0,1 0 0,-1 0 0,0 0 0,1 1 0,-1-1 0,1 0 0,-1 0 0,0 0 0,1 1 0,-1-1 0,0 0 0,1 1 0,-1-1 0,0 0 0,1 1 0,-1-1 0,0 0 0,0 1 0,1-1 0,-1 0 0,0 1 0,0-1 0,0 1 0,0-1 0,0 0 0,1 1 0,-1 0 0,9 27 0,-9-27 0,9 36 0,-1 1 0,-2 0 0,-2 0 0,-1 39 0,-3-72 0,0 0 0,-1 0 0,0 0 0,1 0 0,-2 0 0,1-1 0,-1 1 0,1 0 0,-1-1 0,0 1 0,-1-1 0,-3 6 0,4-8 0,0 0 0,0 0 0,0 0 0,-1 0 0,1-1 0,0 1 0,-1 0 0,1-1 0,-1 0 0,0 0 0,1 0 0,-1 0 0,0 0 0,0 0 0,1-1 0,-1 1 0,0-1 0,0 0 0,0 0 0,0 0 0,-4 0 0,-4-2 0,0 0 0,0-1 0,0-1 0,0 1 0,0-2 0,-18-9 0,-7-3 0,24 9 0,11 6 0,-1 1 0,1 0 0,0 0 0,0 0 0,-1 1 0,1-1 0,0 0 0,-1 0 0,1 1 0,-1-1 0,1 1 0,-1-1 0,1 1 0,-1 0 0,-1-1 0,3 1 0,0 0 0,-1 0 0,1 0 0,0 0 0,0 1 0,0-1 0,0 0 0,0 0 0,0 0 0,0 0 0,0 0 0,0 0 0,0 0 0,0 0 0,-1 0 0,1 1 0,0-1 0,0 0 0,0 0 0,0 0 0,0 0 0,0 0 0,0 0 0,0 1 0,0-1 0,0 0 0,0 0 0,0 0 0,0 0 0,0 0 0,0 0 0,0 0 0,0 1 0,0-1 0,0 0 0,0 0 0,1 0 0,-1 0 0,0 0 0,0 0 0,0 0 0,0 1 0,0-1 0,0 0 0,0 0 0,0 0 0,0 0 0,0 0 0,1 0 0,-1 0 0,0 0 0,0 0 0,0 0 0,0 0 0,0 0 0,9 7 0,-7-6 0,18 14 0,1-2 0,0 0 0,39 17 0,-51-26 0,1-1 0,0 0 0,-1-1 0,1 0 0,0 0 0,1-1 0,-1-1 0,0 1 0,0-2 0,0 1 0,0-2 0,12-1 0,-2-3 0,0 0 0,0-2 0,-1 0 0,0-1 0,0 0 0,-1-2 0,0 0 0,-1-1 0,-1-1 0,0-1 0,15-15 0,-14 11 0,-1-2 0,-1 1 0,0-2 0,-2 0 0,0-1 0,-2 0 0,0 0 0,-1-1 0,6-25 0,-15 46 0,0-1 0,0 1 0,0-1 0,-1 0 0,1 1 0,-1-1 0,1 1 0,-1-1 0,0 0 0,0 1 0,0-1 0,0 0 0,0 1 0,-2-6 0,2 8 0,0 0 0,-1 0 0,1 0 0,0 0 0,0 0 0,-1-1 0,1 1 0,0 0 0,0 0 0,-1 0 0,1 0 0,0 0 0,0 0 0,-1 0 0,1 0 0,0 0 0,0 0 0,-1 0 0,1 0 0,0 0 0,0 0 0,-1 0 0,1 0 0,0 1 0,0-1 0,-1 0 0,1 0 0,0 0 0,0 0 0,0 0 0,-1 1 0,1-1 0,0 0 0,0 0 0,0 0 0,-1 1 0,1-1 0,0 0 0,0 0 0,0 0 0,0 1 0,0-1 0,0 0 0,-1 0 0,1 1 0,-8 12 0,-2 8 0,0 0 0,2 1 0,0 0 0,-8 42 0,13-47 0,0 0 0,2 0 0,0 1 0,1-1 0,1 0 0,0 0 0,6 24 0,-7-40 0,0 1 0,1 0 0,-1 0 0,1 0 0,-1 0 0,1 0 0,0 0 0,0-1 0,0 1 0,0 0 0,0-1 0,1 1 0,-1-1 0,0 1 0,1-1 0,-1 0 0,1 1 0,-1-1 0,1 0 0,-1 0 0,4 1 0,-2-1 0,0 0 0,-1-1 0,1 0 0,0 1 0,0-1 0,-1 0 0,1-1 0,0 1 0,0 0 0,-1-1 0,1 1 0,0-1 0,4-2 0,2-1 0,1-1 0,-1 0 0,0 0 0,-1-1 0,1 0 0,-1-1 0,9-9 0,-1-3 0,0-1 0,-2-1 0,21-39 0,-18 31 0,-4 1 0,-17 37 0,2-1 0,0 1 0,0 0 0,0 0 0,1 0 0,0 0 0,1 13 0,0-14 0,0 1 0,0 0 0,0 0 0,1 0 0,0 0 0,1-1 0,0 1 0,0 0 0,1-1 0,0 1 0,5 8 0,-6-14 0,0 1 0,0 0 0,1-1 0,-1 1 0,1-1 0,0 0 0,0 0 0,0 0 0,0 0 0,1-1 0,-1 1 0,1-1 0,0 0 0,-1 0 0,1 0 0,0-1 0,0 1 0,0-1 0,1 0 0,-1 0 0,0 0 0,8 0 0,-1-1 0,0-1 0,-1 0 0,1-1 0,-1 0 0,1-1 0,-1 0 0,0-1 0,0 0 0,0 0 0,-1-1 0,15-9 0,9-9 0,51-45 0,-67 54 0,-2-1 0,19-13 0,-32 27 0,0-1 0,0 1 0,0 0 0,0 0 0,0 0 0,0 0 0,1 1 0,-1-1 0,0 1 0,1-1 0,-1 1 0,0 0 0,1 0 0,-1 0 0,3 0 0,-4 0 0,0 1 0,0-1 0,0 1 0,0 0 0,0-1 0,0 1 0,0 0 0,-1-1 0,1 1 0,0 0 0,0 0 0,-1 0 0,1-1 0,0 1 0,-1 0 0,1 0 0,-1 0 0,0 0 0,1 0 0,-1 0 0,0 0 0,1 0 0,-1 2 0,5 29 0,-4-25 0,2 22 0,-3-20 0,1 0 0,0-1 0,0 1 0,1 0 0,5 16 0,-7-25 0,0 0 0,1 1 0,-1-1 0,0 0 0,1 1 0,-1-1 0,0 0 0,1 0 0,-1 1 0,0-1 0,1 0 0,-1 0 0,0 0 0,1 1 0,-1-1 0,1 0 0,-1 0 0,1 0 0,-1 0 0,0 0 0,1 0 0,-1 0 0,1 0 0,-1 0 0,1 0 0,-1 0 0,0 0 0,1 0 0,-1 0 0,1-1 0,-1 1 0,0 0 0,1 0 0,-1 0 0,1-1 0,-1 1 0,0 0 0,1 0 0,-1-1 0,1 1 0,13-13 0,-14 13 0,50-58 0,-42 47 0,1-1 0,0 1 0,1 1 0,0 0 0,0 0 0,1 1 0,1 0 0,15-9 0,-26 17 0,0 1 0,0 0 0,0-1 0,-1 1 0,1-1 0,0 1 0,0 0 0,0 0 0,0-1 0,0 1 0,0 0 0,0 0 0,0 0 0,0 0 0,0 0 0,0 0 0,0 1 0,0-1 0,-1 0 0,1 0 0,0 1 0,0-1 0,0 0 0,1 1 0,-1 0 0,0 1 0,0-1 0,0 0 0,0 0 0,0 1 0,0-1 0,0 0 0,0 1 0,-1-1 0,1 1 0,-1-1 0,1 1 0,0 2 0,0 6 0,1 0 0,-2 1 0,0 16 0,0-18 0,4 10 0,-4-19 0,0 0 0,0 0 0,1 1 0,-1-1 0,0 0 0,0 0 0,1 0 0,-1 1 0,0-1 0,0 0 0,1 0 0,-1 0 0,0 0 0,1 1 0,-1-1 0,0 0 0,0 0 0,1 0 0,-1 0 0,0 0 0,1 0 0,-1 0 0,0 0 0,1 0 0,-1 0 0,0 0 0,1 0 0,-1 0 0,0 0 0,1-1 0,3-1 0,0 0 0,-1-1 0,1 1 0,-1-1 0,0 0 0,4-3 0,-6 5 0,42-47 0,-33 36 0,0 0 0,1 0 0,0 1 0,1 1 0,0 0 0,23-14 0,-34 23 0,0 1 0,0-1 0,1 1 0,-1-1 0,0 1 0,1 0 0,-1 0 0,0 0 0,1-1 0,-1 1 0,0 0 0,1 1 0,-1-1 0,1 0 0,-1 0 0,0 1 0,0-1 0,1 0 0,-1 1 0,0-1 0,1 1 0,-1 0 0,0-1 0,0 1 0,0 0 0,0 0 0,0 0 0,0 0 0,0 0 0,0 0 0,1 2 0,4 4 0,-1 1 0,-1 0 0,0 0 0,4 8 0,2 5 0,-9-19 0,6 12 0,1-1 0,0 0 0,17 19 0,-21-28 0,0 0 0,0-1 0,1 1 0,-1-1 0,1 0 0,0 0 0,-1-1 0,1 1 0,1-1 0,-1 0 0,0 0 0,0-1 0,12 2 0,-6-1 0,1-2 0,0 0 0,0 0 0,0-1 0,0 0 0,0-1 0,0-1 0,-1 0 0,1 0 0,-1-1 0,0-1 0,0 1 0,18-13 0,-22 13 0,-1 0 0,0 0 0,0-1 0,0 0 0,-1 0 0,0 0 0,0-1 0,0 0 0,0 0 0,-1 0 0,0 0 0,-1-1 0,1 0 0,-1 0 0,-1 1 0,1-2 0,-1 1 0,0 0 0,-1 0 0,0-1 0,0 1 0,0-14 0,-1 19 0,0 0 0,0 1 0,0-1 0,0 1 0,-1-1 0,1 1 0,0-1 0,-1 1 0,1-1 0,-1 1 0,1 0 0,-1-1 0,0 1 0,0 0 0,1-1 0,-1 1 0,0 0 0,0 0 0,0 0 0,-2-2 0,2 3 0,-1-1 0,1 1 0,0-1 0,0 1 0,-1 0 0,1-1 0,0 1 0,-1 0 0,1 0 0,0 0 0,-1 0 0,1 0 0,0 1 0,-1-1 0,1 0 0,0 0 0,0 1 0,-3 0 0,-1 2 0,1-1 0,-1 1 0,0 0 0,1 0 0,-1 0 0,1 1 0,0-1 0,0 1 0,-6 8 0,6-7 0,0 1 0,1-1 0,0 1 0,0 0 0,0 1 0,1-1 0,-1 0 0,1 1 0,1-1 0,0 1 0,0 0 0,0-1 0,0 1 0,1 0 0,0 0 0,1-1 0,-1 1 0,2 0 0,-1-1 0,0 1 0,1-1 0,0 1 0,1-1 0,0 0 0,0 0 0,0 0 0,0 0 0,1 0 0,0-1 0,7 8 0,1-2 0,0 0 0,1-2 0,-1 1 0,2-2 0,0 1 0,0-2 0,0 0 0,1-1 0,0 0 0,0-1 0,18 4 0,-7-5 0,1 0 0,0-1 0,0-2 0,-1-1 0,51-6 0,-68 5 212,-1-1 1,1 0-1,15-7 1,3-4-4998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14368,'0'0'5129,"11"-3"-4513,6-2-338,0 1-1,1 0 1,-1 2 0,19-1 0,203 6 2414,-151 0-1666,55-4 691,-123 1-1416,-15 0-100,0 0 0,0 0 0,1 0 0,-1-1 0,0 0 0,9-3 0,-13 4-166,0-1 0,0 1 0,0-1 1,0 0-1,0 0 0,0 0 0,0 0 0,0 0 0,0 0 0,0 0 0,0 0 0,-1 0 0,1 0 1,0 0-1,-1 0 0,1 0 0,-1-1 0,1 1 0,-1 0 0,0 0 0,1-1 0,-1 1 1,0 0-1,0-1 0,0 1 0,0 0 0,0-1 0,0 1 0,0 0 0,0-1 0,-1-1 0,-12-44-416,6 31-3591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14368,'0'0'4175,"19"-7"-3360,-13 5-743,22-9 298,0 2 0,0 0 1,51-6-1,-40 12 142,-1 2 1,1 2-1,43 6 0,114 26 1852,-176-29-2083,-4-1 328,0 0 0,-1 1 0,1 1 0,-1 0 0,29 15 0,-40-17-70,0-1-269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11760,'0'0'8407,"10"-4"-7900,26-10-178,0 2 0,1 2 0,0 1 0,46-5 1,166-6 1004,-172 15-871,-25 1 291,88 4 0,-111 3-407,-14-1 334,0-1 0,1 0 0,21-2 0,-38 3-257,1-2-418,0 0 0,0 0-1,0 0 1,0 1 0,0-1 0,0 0-1,0 0 1,0 0 0,0 0 0,0 0-1,-1 0 1,1 1 0,0-1 0,0 0 0,0 0-1,0 0 1,0 0 0,0 0 0,0 0-1,0 0 1,0 1 0,0-1 0,0 0 0,0 0-1,-1 0 1,1 0 0,0 0 0,0 0-1,0 0 1,0 0 0,0 0 0,0 0-1,0 0 1,-1 0 0,1 0 0,0 0 0,0 0-1,0 0 1,0 0 0,0 0 0,0 0-1,-1 0 1,1 0 0,0 0 0,0 0-1,0 0 1,0 0 0,0 0 0,0 0 0,-1 0-1,1 0 1,0 0 0,0 0 0,0 0-1,0 0 1,0 0 0,0 0 0,0-1 0,0 1-1,-1 0 1,1 0 0,0 0 0,0 0-1,0 0 1,0 0 0,0 0 0,0-1-1,-2 1 31,1-1-1,-1 1 0,1 0 1,-1 0-1,1-1 0,-1 1 0,1 0 1,-1 0-1,0 1 0,1-1 1,-3 1-1,-15-1-89,14 0-69,-1-1 1,1 1 0,0 0 0,-1 1-1,1-1 1,-9 3 0,-2 1-3067,15-4 2547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14368,'0'0'4109,"18"-3"-3540,225-29 1079,82 38 1347,-280-4-2321,-36-1-435,0 0 0,0-1-1,0 0 1,0-1 0,-1 0 0,1 0-1,0-1 1,-1 0 0,1-1 0,-1 0-1,0 0 1,0-1 0,0 0-1,0 0 1,0-1 0,-1 0 0,0 0-1,0-1 1,7-7 0,29-42-762,-31 39-2617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5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6 16687,'0'0'1810,"-8"13"-1169,-20 33-119,0-1 140,2 1 1,-25 61-1,47-97-552,1 1-1,0 0 0,1 0 0,0 0 1,1 0-1,0 0 0,1 1 0,0-1 1,0 0-1,2 0 0,-1 0 1,1 0-1,4 11 0,-3-13-17,1 0 0,0 0 1,0 0-1,1-1 0,0 0 0,1 0 1,0 0-1,0 0 0,1-1 0,-1 0 0,1-1 1,1 1-1,0-1 0,0-1 0,9 6 1,-1-3 59,0 0 0,1-2 1,-1 0-1,1-1 0,1 0 1,-1-1-1,0-1 0,1-1 0,0-1 1,-1 0-1,28-3 0,-16-1 42,1-1-1,-1-2 0,0-1 0,-1-1 0,1-1 0,28-14 0,-32 10 14,0-1 0,-1-1 0,-1-1 0,0-1 0,-1-1 0,27-29-1,-45 43-146,-1 0 0,0 0 0,1-1 0,-2 0-1,1 1 1,0-1 0,-1 0 0,0 0-1,0 0 1,-1-1 0,1 1 0,-1 0 0,0-1-1,0 1 1,-1-1 0,0 1 0,0-1 0,0 1-1,-1-1 1,1 1 0,-1 0 0,-1-1-1,1 1 1,-3-7 0,-1 1 51,0 1 0,0 0 0,0 0 0,-1 1 1,-1 0-1,0 0 0,0 0 0,-1 1 0,1 0 0,-2 1 0,-10-9 0,-6-1-52,0 1 1,-1 1-1,0 1 0,-1 1 0,-1 1 0,0 2 0,0 1 1,-1 1-1,0 1 0,-42-4 0,-2 6-59,26 1 0,0 1 0,-64 6 0,95-2 0,15-3 423,5 0 113,6-3-3510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0 11856,'0'0'6417,"-4"13"-5515,0 0-705,-47 129 1848,43-122-1718,-1-1-1,-1 0 0,0-1 1,-2 0-1,-22 27 0,0-9 604,-71 58 0,83-78-626,0-1 1,-1-1 0,-1 0 0,0-2-1,-27 9 1,45-19-234,-9 5 186,0-2-1,-1 0 0,0-1 1,0 0-1,-30 2 0,31-8 173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11 342 9944,'0'0'6368,"-2"-11"-5870,2 8-510,-3-14 454,0 0 0,1-25-1,2 36-217,0-1 0,0 1-1,1 0 1,0-1-1,1 1 1,-1 0-1,1-1 1,0 1-1,1 0 1,-1 0-1,7-9 1,4-1 134,1 1-1,1 0 1,0 1-1,1 1 1,0 0-1,1 1 1,0 1-1,1 1 1,0 0-1,1 1 1,32-10 0,-43 16-243,0 1 1,0 0 0,0 1 0,0-1 0,0 2 0,0-1-1,0 1 1,0 0 0,1 1 0,-1 0 0,0 0 0,0 1-1,0 0 1,-1 0 0,1 1 0,0 0 0,-1 1 0,0-1 0,0 1-1,0 1 1,0-1 0,-1 1 0,1 0 0,-1 1 0,0-1-1,-1 1 1,0 1 0,0-1 0,0 1 0,0 0 0,-1 0-1,0 0 1,4 13 0,-2-1 68,-1 1 0,-1 0-1,-1 0 1,0 27 0,-6 81 643,0-28-105,2-91-621,1 0 0,1 0 0,0 0-1,0 0 1,1 0 0,3 10 0,-4-16-73,1 0-1,-1 0 1,1 1-1,0-1 1,0 0-1,0-1 1,0 1-1,1 0 1,-1-1-1,1 1 1,-1-1-1,1 0 1,0 0-1,0 0 1,0 0-1,0 0 1,0-1-1,0 1 1,4 0-1,1 1-27,1-1 0,-1-1 0,0 1 0,1-1 0,-1-1 0,1 0 0,-1 0 0,1 0 0,-1-1 0,1 0 0,10-4 0,10-3 0,52-24 0,-16 6 0,-3-1 870,-27 5-5767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1143 0 13560,'0'0'2978,"-14"13"-2186,-213 166 1312,-462 318 2519,506-372-2913,175-120-1556,6-4-111,1 0-1,-1-1 0,1 1 0,-1 0 0,1 0 0,0 0 0,-1 0 0,1 0 0,0 0 0,0 1 0,0-1 0,0 0 0,0 0 0,0 1 0,0-1 0,-1 3 1,2-4-36,1 0 0,-1 0 1,0 0-1,0 1 0,0-1 1,0 0-1,0 0 0,0 0 1,0 0-1,0 1 0,0-1 1,0 0-1,0 0 0,0 0 1,1 0-1,-1 0 0,0 1 1,0-1-1,0 0 0,0 0 1,0 0-1,1 0 1,-1 0-1,0 0 0,0 0 1,0 0-1,0 1 0,1-1 1,-1 0-1,0 0 0,0 0 1,0 0-1,1 0 0,-1 0 1,0 0-1,0 0 0,0 0 1,1 0-1,-1 0 0,0 0 1,0 0-1,0-1 0,0 1 1,1 0-1,-1 0 0,0 0 1,10-1 55,1-1 0,-1-1 0,0 0 0,0 0 0,12-6 1,-2 1-31,51-20-3388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9040,'0'0'14331,"10"0"-13789,256-20 1185,8-2-492,-233 22-1001,-5-2 232,1 2 0,-1 2 1,58 9-1,-82-9 93,-8-1 199,-8-1-242,0 1-110,3-1-409,1 0 1,-1 0 0,0 0 0,0 0-1,0 0 1,0 0 0,1 0-1,-1 0 1,0-1 0,0 1 0,0 0-1,1 0 1,-1-1 0,0 1 0,-1-1-1,-3-2-60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19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12864,'0'0'3192,"16"-6"-2475,24-8-121,1 1 1,67-12-1,-16 18 866,175 9-1,-41 2 845,-198-5-1765,0-2-1,41-9 1,-22-2-3455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37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121 859 9536,'0'0'8450,"-7"10"-7957,1 0-333,0-1 58,-1 1-1,0-1 0,0 0 1,-1 0-1,-10 8 0,14-13-65,1 0-1,-1 0 1,1 1-1,0-1 0,0 1 1,0 0-1,1 0 1,0 0-1,-2 6 1,-13 49 989,14-43-868,1 0-1,1 1 1,0-1-1,1 0 1,3 23-1,-1-29-129,0 0 0,0 0 0,1 0-1,1 0 1,0-1 0,0 1 0,1-1-1,0 0 1,8 11 0,-11-19-94,0 0 1,0 1 0,0-1-1,0 0 1,0 0 0,1 0-1,-1 0 1,0 0-1,1-1 1,0 1 0,-1-1-1,1 0 1,0 0 0,0 0-1,0 0 1,0 0-1,0 0 1,-1-1 0,1 1-1,0-1 1,1 0 0,-1 0-1,0 0 1,0-1-1,0 1 1,0-1 0,-1 1-1,1-1 1,0 0-1,0 0 1,0 0 0,0-1-1,2-1 1,4-2 48,0 0 0,0-1 0,-1 0 0,0 0 0,0-1 0,-1 0 0,0 0 0,11-15 0,2-7 202,-1-1 1,-2-1-1,-1-1 0,-1 0 1,-2-1-1,-1-1 0,-1 0 0,5-36 1,-12 57 130,-4 13-422,0 0 1,0 0 0,0 0-1,0 0 1,0 0 0,0 0-1,0 0 1,0-1 0,0 1-1,0 0 1,0 0 0,0 0-1,0 0 1,0 0 0,0 0-1,1 0 1,-1 0 0,0 0-1,0 0 1,0 0 0,0 0-1,0 0 1,0 0 0,0 0-1,0 0 1,0 0 0,0 0-1,0 0 1,0 0 0,1 0-1,-1 0 1,0 0 0,0 0-1,0 0 1,0 0 0,0 0-1,0 0 1,0 0 0,0 0-1,0 0 1,0 0 0,0 0-1,0 0 1,0 0 0,1 0-1,-1 0 1,0 0 0,0 0-1,0 1 1,0-1 0,0 0-1,0 0 1,0 0 0,0 0-1,0 0 1,0 0 0,0 0-1,0 0 1,0 0 0,0 0-1,0 0 1,0 1 0,6 21 861,-4-11-992,4 17 138,1 11-13,2 0-1,2-1 1,1 0-1,32 67 1,-40-99-4,-1 0 0,1-1 0,0 1 0,0-1 0,0 0 0,1 0 0,0-1 0,7 6 0,-10-8 0,1-1 0,-1 1 0,1-1 0,0 0 0,-1 0 0,1 0 0,0 0 0,-1 0 0,1 0 0,0-1 0,0 0 0,0 1 0,0-1 0,-1 0 0,1 0 0,0-1 0,0 1 0,0 0 0,0-1 0,-1 0 0,6-1 0,-5 0 0,0 0 0,0 0 0,0 0 0,0-1 0,0 1 0,-1-1 0,1 1 0,-1-1 0,0 0 0,0 0 0,0 0 0,0 0 0,0 0 0,0 0 0,-1-1 0,0 1 0,1 0 0,-1-1 0,1-6 0,0-4 0,0 0 0,-1 0 0,0-25 0,-2 19 0,0 1 0,-1-1 0,-1 0 0,-1 1 0,-1 0 0,0 0 0,-2 0 0,-12-27 0,-11-14 0,29 59 0,1 1 0,-1-1 0,1 0 0,0 1 0,-1-1 0,1 0 0,0 1 0,0-1 0,-1 0 0,1 0 0,0 1 0,0-1 0,0 0 0,0 1 0,0-1 0,0 0 0,0 0 0,0 1 0,0-1 0,1 0 0,-1 0 0,0 1 0,0-1 0,0 0 0,1 1 0,-1-1 0,1 0 0,-1 1 0,0-1 0,1 1 0,-1-1 0,1 0 0,-1 1 0,1-1 0,-1 1 0,1-1 0,1 0 0,2-1 0,0 1 0,0-1 0,1 1 0,-1 0 0,8-1 0,-5 1 0,51-7 0,1 2 0,65 4 0,-5-1 0,-79 1 0,189-6 0,-229 8 0,0 0 0,0 0 0,1 0 0,-1 0 0,0 0 0,0 0 0,0 0 0,0 0 0,0 0 0,0 0 0,0 0 0,1 1 0,-1-1 0,0 0 0,0 0 0,0 0 0,0 0 0,0 0 0,0 0 0,0 0 0,0 0 0,0 0 0,0 0 0,1 0 0,-1 0 0,0 1 0,0-1 0,0 0 0,0 0 0,0 0 0,0 0 0,0 0 0,0 0 0,0 0 0,0 1 0,0-1 0,0 0 0,0 0 0,0 0 0,0 0 0,0 0 0,0 0 0,0 0 0,0 0 0,0 1 0,0-1 0,0 0 0,0 0 0,0 0 0,0 0 0,0 0 0,0 0 0,-1 0 0,1 0 0,0 1 0,0-1 0,0 0 0,0 0 0,0 0 0,0 0 0,0 0 0,0 0 0,0 0 0,0 0 0,-1 0 0,1 0 0,0 0 0,0 0 0,-8 8 0,7-8 0,-154 146 0,130-119 0,-37 51 0,19-21 0,38-50 0,0-2 0,1 0 0,0 0 0,1 1 0,-6 9 0,8-13 0,0 0 0,1 0 0,-1 0 0,1 1 0,-1-1 0,1 0 0,0 0 0,0 0 0,0 1 0,0-1 0,0 0 0,1 0 0,-1 1 0,1-1 0,-1 0 0,1 0 0,1 4 0,1-1 0,-1 0 0,1-1 0,-1 1 0,1 0 0,1-1 0,-1 0 0,1 0 0,-1 0 0,1 0 0,0 0 0,1-1 0,-1 0 0,1 0 0,-1 0 0,9 3 0,-9-4 0,0-1 0,0 0 0,0 0 0,0-1 0,0 1 0,0-1 0,0 0 0,0 0 0,1 0 0,-1 0 0,0-1 0,0 0 0,0 0 0,0 0 0,0 0 0,0-1 0,0 1 0,0-1 0,-1 0 0,1 0 0,5-4 0,-1-1 0,0-1 0,0 0 0,0 0 0,-1 0 0,0-1 0,-1 0 0,0 0 0,0-1 0,-1 0 0,0 0 0,-1 0 0,0 0 0,3-15 0,3-17 0,-2-1 0,3-44 0,-9 69 0,0 16 0,0 5 0,2 10 0,10 40 0,2 14 0,41 104 0,-55-168 0,0 1 0,1 0 0,-1 0 0,1-1 0,0 0 0,3 4 0,-5-6 0,-1-1 0,1 1 0,-1-1 0,0 1 0,1-1 0,0 1 0,-1-1 0,1 1 0,-1-1 0,1 1 0,0-1 0,-1 1 0,1-1 0,0 0 0,-1 0 0,1 1 0,0-1 0,-1 0 0,1 0 0,0 0 0,0 0 0,-1 1 0,1-1 0,0 0 0,0-1 0,-1 1 0,1 0 0,0 0 0,0 0 0,-1 0 0,1 0 0,0-1 0,-1 1 0,1 0 0,0-1 0,-1 1 0,1-1 0,0 1 0,-1 0 0,1-1 0,-1 1 0,1-1 0,-1 0 0,2 0 0,3-9 0,-1 0 0,0 0 0,3-12 0,2-5 0,0 2 0,-1-1 0,-2 0 0,-1 0 0,-1 0 0,-1-1 0,-1-48 0,-2 71 0,3-18 0,-3 22 0,0 0 0,0 0 0,0-1 0,0 1 0,0 0 0,0 0 0,1 0 0,-1 0 0,0 0 0,0 0 0,0 0 0,0 0 0,1 0 0,-1-1 0,0 1 0,0 0 0,0 0 0,1 0 0,-1 0 0,0 0 0,0 0 0,0 0 0,0 0 0,1 0 0,-1 0 0,0 0 0,0 0 0,0 0 0,1 1 0,-1-1 0,0 0 0,0 0 0,0 0 0,0 0 0,1 0 0,11 12 0,-6-4 0,-1 0 0,0 0 0,0 1 0,3 10 0,15 25 0,39 61 0,-61-104 0,-1 0 0,1 0 0,0 0 0,-1 1 0,1-2 0,0 1 0,-1 0 0,1 0 0,0 0 0,0 0 0,0 0 0,0-1 0,0 1 0,0 0 0,0-1 0,0 1 0,0-1 0,0 1 0,0-1 0,0 1 0,1-1 0,-1 0 0,0 0 0,0 1 0,0-1 0,0 0 0,1 0 0,-1 0 0,0 0 0,0-1 0,0 1 0,1 0 0,-1 0 0,0-1 0,0 1 0,0-1 0,0 1 0,0-1 0,0 1 0,0-1 0,0 0 0,0 1 0,1-2 0,2-2 0,0 0 0,0 0 0,0 0 0,-1-1 0,0 1 0,0-1 0,0 0 0,2-5 0,3-11 0,-1 1 0,-1-1 0,0 0 0,2-24 0,5-92 0,-10 98 0,-3 37 0,0-2 0,0 1 0,0 0 0,1-1 0,-1 1 0,1 0 0,0-1 0,0 1 0,2-3 0,-3 5 0,1 0 0,0 0 0,0 0 0,0 0 0,0 1 0,0-1 0,0 0 0,0 1 0,0-1 0,0 1 0,0-1 0,0 1 0,0-1 0,0 1 0,0 0 0,1-1 0,-1 1 0,0 0 0,0 0 0,0 0 0,1 0 0,-1 0 0,0 0 0,0 1 0,0-1 0,2 1 0,2 0 0,0 0 0,-1 1 0,1 0 0,0 0 0,-1 0 0,1 1 0,-1-1 0,8 7 0,23 12 0,-8-11 0,-12-5 0,0 1 0,-1 0 0,17 11 0,-20-12 0,-1 0 0,1-1 0,0 0 0,0-1 0,19 3 0,-17-3 0,8-2 0,-19-2 0,-1 1 0,1 0 0,-1-1 0,1 1 0,-1 0 0,0 0 0,1 0 0,-1 0 0,1 0 0,-1 1 0,1-1 0,-1 0 0,1 1 0,-1-1 0,0 1 0,1-1 0,-1 1 0,0 0 0,1 0 0,-1-1 0,0 1 0,2 2 0,-2-3 0,0 1 0,0 0 0,0-1 0,0 1 0,0 0 0,0-1 0,0 1 0,0-1 0,0 0 0,1 1 0,-1-1 0,0 0 0,0 0 0,0 0 0,1 0 0,-1 0 0,0 0 0,0 0 0,1 0 0,-1 0 0,2-1 0,27-6 0,-28 6 0,-1-1 0,1 1 0,0 0 0,0 0 0,-1-1 0,1 1 0,-1-1 0,1 0 0,-1 1 0,0-1 0,0 0 0,1 0 0,-1 0 0,0 0 0,-1 0 0,1 0 0,0 0 0,-1 0 0,1 0 0,-1 0 0,1-3 0,0-2 0,0-1 0,0 1 0,-1 0 0,0 0 0,-2-12 0,1 12 0,-1 1 0,1 0 0,-1 0 0,0-1 0,-1 1 0,0 1 0,0-1 0,0 0 0,0 1 0,-1-1 0,0 1 0,0 0 0,-6-5 0,7 7 0,1 1 0,-1 0 0,0 0 0,0 1 0,0-1 0,0 0 0,-1 1 0,1 0 0,0 0 0,-1 0 0,1 0 0,0 0 0,-1 1 0,1-1 0,-1 1 0,1 0 0,-1 0 0,1 1 0,-1-1 0,1 1 0,-1-1 0,1 1 0,0 0 0,-1 0 0,1 1 0,-6 2 0,2 1 0,0-1 0,1 1 0,-1 0 0,1 1 0,0 0 0,1 0 0,-1 0 0,1 0 0,1 1 0,-1 0 0,1 0 0,-6 14 0,4-8 0,1 0 0,0 1 0,1 0 0,1 0 0,0 0 0,-2 23 0,5-22 0,0 0 0,1 0 0,1 0 0,0 0 0,1 0 0,1 0 0,0-1 0,1 1 0,0-1 0,1-1 0,1 1 0,12 18 0,-14-26 0,0-1 0,1 0 0,-1 0 0,1 0 0,0-1 0,0 0 0,0 0 0,1 0 0,-1-1 0,9 3 0,-2-1 0,0-1 0,0-1 0,0 0 0,24 2 0,-31-5 0,0-1 0,1 1 0,-1-1 0,0 0 0,0 0 0,9-4 0,-8 3 0,-1 0 0,1 0 0,-1 1 0,13-1 0,-18 2 0,0 0 0,0 0 0,-1 1 0,1-1 0,0 0 0,0 0 0,0 0 0,-1-1 0,1 1 0,0 0 0,0 0 0,0 0 0,-1 0 0,1-1 0,0 1 0,-1 0 0,1-1 0,1 0 0,-2 1 0,0 0 0,0 0 0,0 0 0,0-1 0,1 1 0,-1 0 0,0 0 0,0 0 0,0 0 0,1 0 0,-1-1 0,0 1 0,0 0 0,1 0 0,-1 0 0,0 0 0,0 0 0,1 0 0,-1 0 0,0 0 0,0 0 0,1 0 0,-1 0 0,0 0 0,0 0 0,1 0 0,-1 0 0,0 0 0,0 0 0,1 0 0,-1 0 0,0 1 0,0-1 0,0 0 0,1 0 0,-1 0 0,0 0 0,0 0 0,0 1 0,1-1 0,-1 0 0,0 0 0,0 0 0,0 1 0,0-1 0,0 0 0,1 0 0,-1 1 0,0-1 0,0 0 0,0 0 0,0 1 0,0-1 0,0 0 0,0 1 0,0-1 0,0 0 0,0 0 0,0 1 0,0-1 0,0 0 0,0 0 0,1 1 0,-1-1 0,0 0 0,0 0 0,0 0 0,0 1 0,0-1 0,1 0 0,-1 0 0,0 0 0,0 0 0,0 1 0,0-1 0,1 0 0,-1 0 0,0 0 0,0 0 0,0 0 0,1 0 0,-1 0 0,0 1 0,0-1 0,1 0 0,-1 0 0,0 0 0,0 0 0,1 0 0,-1 0 0,0 0 0,0 0 0,1 0 0,-1 0 0,0-1 0,0 1 0,0 0 0,1 0 0,-1 0 0,0 0 0,0 0 0,1 0 0,-1 0 0,0 0 0,0-1 0,0 1 0,0 0 0,1 0 0,-1 0 0,0 0 0,0-1 0,0 1 0,0 0 0,0 0 0,1-1 0,-1 1 0,0 0 0,0 0 0,0 0 0,0-1 0,0 1 0,0 0 0,0-1 0,28-38 0,-14 19 0,22-37 0,-26 40 0,0 1 0,2 0 0,23-27 0,3-3 0,-25 27 0,-11 15 0,1-1 0,0 1 0,0 0 0,0 0 0,1 0 0,5-5 0,6-6 0,-14 13 0,1 0 0,-1 1 0,1-1 0,0 0 0,-1 1 0,1-1 0,0 1 0,0 0 0,0-1 0,0 1 0,0 0 0,0 0 0,4-1 0,-4 1 0,-1 1 0,1-1 0,0 1 0,-1-1 0,1 1 0,0 0 0,-1 0 0,1 0 0,0 0 0,-1 0 0,1 0 0,0 0 0,-1 0 0,1 0 0,0 1 0,-1-1 0,1 1 0,-1-1 0,1 1 0,-1 0 0,1 0 0,-1 0 0,1-1 0,-1 1 0,0 0 0,0 1 0,1-1 0,-1 0 0,0 0 0,0 1 0,0-1 0,0 0 0,0 1 0,0 1 0,3 3 0,0 0 0,-1 0 0,0 1 0,0 0 0,-1-1 0,0 1 0,0 0 0,0 0 0,-1 0 0,0 0 0,0 0 0,-1 8 0,-1 11 0,-8 50 0,7-60 0,-1-5 0,1 0 0,-2 0 0,1 0 0,-1-1 0,-1 1 0,0-1 0,-8 12 0,-6 1 0,17-22 0,1 0 0,-1 1 0,1-1 0,-1 0 0,0 0 0,1 1 0,-1-1 0,0-1 0,0 1 0,1 0 0,-1 0 0,0-1 0,-3 2 0,4-3 0,0 1 0,1-1 0,-1 1 0,0-1 0,1 1 0,-1-1 0,1 1 0,-1-1 0,1 1 0,-1-1 0,1 0 0,-1 1 0,1-1 0,-1 0 0,1 0 0,0 1 0,-1-1 0,1 0 0,0 0 0,0 0 0,0 1 0,0-1 0,0 0 0,-1 0 0,1 0 0,1-1 0,-2-23 0,2 12 0,0 1 0,2 0 0,-1 0 0,1 0 0,1 0 0,0 0 0,1 1 0,0 0 0,13-21 0,16-22 0,-19 28 0,1 0 0,2 2 0,0 0 0,1 1 0,27-25 0,-14 21 0,45-32 0,-76 59 0,0-1 0,0 0 0,0 1 0,0-1 0,0 1 0,1-1 0,-1 1 0,0-1 0,0 1 0,0 0 0,0-1 0,1 1 0,-1 0 0,0 0 0,0 0 0,0 0 0,1 0 0,-1 0 0,0 0 0,0 1 0,0-1 0,1 0 0,-1 1 0,2 0 0,-2 0 0,1 0 0,0 1 0,-1-1 0,1 1 0,-1 0 0,0-1 0,0 1 0,1 0 0,-1-1 0,0 1 0,0 0 0,1 4 0,1 4 0,-1-1 0,1 1 0,-2 0 0,2 17 0,-7 42 0,2-50 0,0 34 0,4-25 0,6 69 0,-7-92 0,0 0 0,0 0 0,1 0 0,-1 0 0,1 0 0,0 0 0,0 0 0,1 0 0,-1-1 0,1 1 0,0-1 0,0 0 0,1 0 0,-1 0 0,1 0 0,0-1 0,0 1 0,0-1 0,0 0 0,1 0 0,-1-1 0,1 1 0,5 1 0,-7-3 0,0 0 0,0 0 0,0 0 0,1 0 0,-1-1 0,0 0 0,0 0 0,0 0 0,1 0 0,-1 0 0,0 0 0,0-1 0,0 0 0,1 1 0,-1-1 0,0 0 0,0-1 0,0 1 0,0 0 0,-1-1 0,1 0 0,0 0 0,-1 0 0,1 0 0,4-4 0,5-5 0,0 0 0,-1-1 0,0 0 0,-1 0 0,0-1 0,-1-1 0,10-17 0,-5 3 0,-1 0 0,-2-1 0,0 0 0,9-45 0,-19 67 0,0 3 0,0 1 0,0-1 0,0 1 0,-1-1 0,0 0 0,0 1 0,0-1 0,0 1 0,0-1 0,-1 1 0,0-5 0,1 8 0,0 0 0,0 0 0,0 0 0,-1 0 0,1 0 0,0 0 0,0 0 0,0 0 0,0 0 0,0 0 0,0 0 0,0 0 0,-1 0 0,1 0 0,0 0 0,0 0 0,0 0 0,0 0 0,0 0 0,0 0 0,0 0 0,-1 0 0,1 0 0,0 0 0,0 0 0,0 0 0,0 0 0,0 0 0,0 0 0,0 0 0,0 0 0,0 0 0,-1 1 0,1-1 0,0 0 0,0 0 0,0 0 0,0 0 0,0 0 0,0 0 0,0 0 0,0 0 0,0 0 0,0 1 0,0-1 0,0 0 0,0 0 0,0 0 0,0 0 0,0 0 0,0 0 0,0 0 0,0 1 0,0-1 0,0 0 0,0 0 0,0 0 0,0 0 0,0 0 0,0 1 0,-3 10 0,3-8 0,-9 26 0,1 1 0,1-1 0,1 2 0,2-1 0,1 0 0,2 1 0,5 59 0,-4-85 0,1-1 0,0 0 0,0 1 0,0-1 0,1 0 0,-1 1 0,1-1 0,0 0 0,1 0 0,-1-1 0,1 1 0,-1 0 0,1-1 0,0 0 0,0 1 0,1-1 0,-1 0 0,1-1 0,4 4 0,-5-5 0,0 1 0,0-1 0,0 0 0,1 0 0,-1 0 0,0 0 0,1-1 0,-1 1 0,1-1 0,-1 0 0,1 0 0,-1 0 0,1 0 0,-1-1 0,0 1 0,1-1 0,-1 0 0,0 0 0,1 0 0,-1-1 0,0 1 0,0-1 0,0 0 0,0 0 0,5-4 0,1-1 0,-1-1 0,0-1 0,0 0 0,0 0 0,-1 0 0,9-18 0,31-67 0,-42 84 0,-3 5 0,0 0 0,0 0 0,-1 0 0,1 0 0,-1 0 0,0 0 0,0 0 0,-1-7 0,0 12 0,0 0 0,0 0 0,0 0 0,0 0 0,0 0 0,0 0 0,0 0 0,0 0 0,0 0 0,-1 0 0,1 1 0,0-1 0,0 0 0,0 0 0,0 0 0,0 0 0,0 0 0,0 0 0,0 0 0,0 0 0,-1 0 0,1 0 0,0 0 0,0 0 0,0 0 0,0 0 0,0 0 0,0-1 0,0 1 0,0 0 0,0 0 0,-1 0 0,1 0 0,0 0 0,0 0 0,0 0 0,0 0 0,0 0 0,0 0 0,0 0 0,0 0 0,0 0 0,0 0 0,0-1 0,0 1 0,0 0 0,0 0 0,0 0 0,-1 0 0,1 0 0,0 0 0,0 0 0,-4 8 0,0 0 0,1 1 0,0 0 0,1 0 0,0 0 0,0 0 0,1 1 0,0-1 0,1 0 0,0 1 0,0-1 0,3 12 0,-2-15 0,0-1 0,1 1 0,-1-1 0,1 1 0,1-1 0,-1 1 0,1-1 0,0 0 0,0 0 0,0-1 0,1 1 0,0-1 0,0 1 0,0-1 0,0 0 0,1-1 0,-1 1 0,1-1 0,6 4 0,-7-5 0,0 0 0,1 0 0,-1 0 0,1 0 0,-1 0 0,1-1 0,0 0 0,0 0 0,-1 0 0,1-1 0,0 0 0,0 0 0,0 0 0,0 0 0,0-1 0,-1 0 0,10-2 0,-7 0 0,-1 0 0,-1 0 0,1-1 0,0 0 0,-1 0 0,0 0 0,0-1 0,0 1 0,0-1 0,-1 0 0,0-1 0,5-8 0,0 0 0,11-28 0,-14 28 0,1 0 0,13-19 0,-6 12 0,27-36 0,-37 53 0,-1 0 0,1 0 0,0 0 0,0 1 0,1 0 0,-1-1 0,1 1 0,-1 1 0,10-5 0,-12 7 0,-1-1 0,1 1 0,-1 0 0,1 0 0,-1 1 0,0-1 0,1 0 0,-1 0 0,1 1 0,-1-1 0,0 1 0,1-1 0,-1 1 0,0-1 0,0 1 0,0 0 0,1 0 0,-1 0 0,0 0 0,0 0 0,0 0 0,0 0 0,0 0 0,0 0 0,-1 0 0,1 0 0,0 0 0,0 1 0,-1-1 0,1 2 0,4 6 0,-1 0 0,-1 0 0,3 10 0,-3-9 0,-1 0 0,-1 0 0,0 0 0,0 1 0,-1-1 0,-1 14 0,0-16 0,0-1 0,0 1 0,-1-1 0,0 0 0,0 0 0,0 0 0,-1 0 0,0 0 0,-6 9 0,4-4 0,30-57 0,-24 43 0,14-28 0,21-31 0,-31 53 0,1 1 0,-1 0 0,1 0 0,1 0 0,-1 0 0,1 1 0,0 0 0,1 1 0,10-7 0,-16 11 0,-1 0 0,1 0 0,-1 0 0,1 0 0,0 0 0,0 1 0,-1-1 0,1 1 0,0-1 0,0 1 0,-1 0 0,1 0 0,0 0 0,0 0 0,0 0 0,0 0 0,-1 0 0,1 0 0,0 1 0,0-1 0,-1 1 0,1-1 0,0 1 0,0 0 0,-1 0 0,1 0 0,-1 0 0,1 0 0,-1 0 0,1 0 0,-1 0 0,0 0 0,0 1 0,1-1 0,-1 1 0,0-1 0,1 4 0,3 4 0,-1 0 0,-1 1 0,0-1 0,-1 1 0,3 16 0,-4-23 0,2 7 0,-3-10 0,0 1 0,0-1 0,1 0 0,-1 0 0,0 0 0,0 0 0,1 1 0,-1-1 0,0 0 0,0 0 0,1 0 0,-1 0 0,0 0 0,0 0 0,1 0 0,-1 0 0,0 0 0,0 1 0,1-1 0,-1 0 0,0 0 0,1 0 0,-1-1 0,0 1 0,0 0 0,1 0 0,-1 0 0,0 0 0,0 0 0,1 0 0,-1 0 0,0 0 0,0-1 0,1 1 0,-1 0 0,0 0 0,0 0 0,1 0 0,-1-1 0,0 1 0,0 0 0,0 0 0,0-1 0,1 1 0,-1 0 0,0 0 0,0-1 0,0 1 0,0 0 0,0 0 0,0-1 0,0 1 0,10-14 0,29-51 0,-33 58 0,-1-1 0,1 1 0,1 0 0,0 0 0,-1 1 0,10-7 0,-15 12 0,0 1 0,0-1 0,0 1 0,-1-1 0,1 1 0,0-1 0,0 1 0,0-1 0,0 1 0,0 0 0,0-1 0,0 1 0,0 0 0,0 0 0,0 0 0,0 0 0,0 0 0,0 0 0,0 0 0,0 0 0,0 0 0,0 1 0,0-1 0,0 0 0,0 1 0,0-1 0,0 1 0,0-1 0,0 1 0,-1-1 0,1 1 0,0-1 0,0 1 0,0 0 0,-1-1 0,2 3 0,1 1 0,0 1 0,0 1 0,0-1 0,-1 0 0,3 8 0,2 5 0,11 24 0,-15-33 0,0-1 0,0 0 0,1 0 0,0 0 0,1-1 0,7 10 0,-10-15 0,0-1 0,0 1 0,0-1 0,0 1 0,1-1 0,-1 0 0,1 0 0,-1 0 0,1-1 0,-1 1 0,1-1 0,-1 1 0,1-1 0,-1 0 0,1 0 0,0 0 0,-1 0 0,1 0 0,-1-1 0,1 1 0,0-1 0,-1 0 0,3 0 0,9-4 0,-1 0 0,23-11 0,61-40 0,-85 47 0,1 0 0,-2-1 0,1 0 0,-1-1 0,12-16 0,0-5 0,-2-1 0,-1-1 0,-1-1 0,-3 0 0,20-58 0,-12 12 0,20-125 0,-37 167 0,-1-1 0,-1-49 0,-5 78 0,0-1 0,-1 1 0,0-1 0,-1 1 0,-1 0 0,0 0 0,0 0 0,-1 0 0,0 0 0,-1 1 0,0-1 0,-10-13 0,14 23 0,1 0 0,-1 0 0,0 0 0,1 0 0,-1 0 0,0 0 0,0 0 0,0 0 0,0 0 0,0 0 0,0 1 0,0-1 0,0 0 0,0 1 0,0-1 0,0 1 0,-1-1 0,1 1 0,0 0 0,0-1 0,-1 1 0,1 0 0,0 0 0,0 0 0,-1 0 0,1 0 0,0 0 0,0 0 0,0 0 0,-1 1 0,1-1 0,0 0 0,0 1 0,0-1 0,-1 1 0,1-1 0,0 1 0,0 0 0,0-1 0,0 1 0,0 0 0,0 0 0,-1 1 0,-3 3 0,1 1 0,-1-1 0,1 1 0,0 0 0,1 0 0,-5 11 0,-2 7 0,1 0 0,1 1 0,2 1 0,0-1 0,-3 52 0,6 136 0,4-170 0,10 89 0,-2-32 0,-7-67 0,-2-15 0,0 0 0,2 0 0,0-1 0,1 1 0,0-1 0,2 0 0,8 23 0,-12-40 0,-1 1 0,1 0 0,-1 0 0,1-1 0,-1 1 0,1-1 0,-1 1 0,1 0 0,0-1 0,-1 1 0,1-1 0,0 1 0,0-1 0,-1 0 0,1 1 0,0-1 0,0 0 0,-1 1 0,1-1 0,0 0 0,0 0 0,0 0 0,0 0 0,0 0 0,-1 0 0,1 0 0,0 0 0,0 0 0,0 0 0,0 0 0,-1-1 0,1 1 0,0 0 0,0-1 0,0 1 0,-1 0 0,1-1 0,0 1 0,-1-1 0,1 1 0,0-1 0,0 0 0,3-2 0,-1 0 0,1 0 0,-1 0 0,0 0 0,0 0 0,0 0 0,3-6 0,6-16 0,0 0 0,-2-1 0,0-1 0,-2 1 0,6-35 0,-7 43 0,-3 10 0,19 32 0,14 8 0,2-1 0,1-2 0,48 26 0,-80-51 0,1 0 0,-1-1 0,1 0 0,-1-1 0,1 0 0,0 0 0,0-1 0,0 0 0,0-1 0,0 0 0,11-1 0,-8 0 0,0-1 0,-1 0 0,0-1 0,1 0 0,-1 0 0,0-1 0,-1-1 0,14-7 0,-16 6 0,-1 0 0,0 0 0,0-1 0,0 0 0,-1 0 0,0-1 0,-1 0 0,0 0 0,0 0 0,0 0 0,-1-1 0,0 0 0,-1 1 0,3-14 0,-6 11 0,-6 11 0,-9 13 0,5 6 0,1 0 0,0 1 0,1 0 0,-5 21 0,13-40 0,-3 9 0,1 1 0,0 1 0,1-1 0,1 0 0,-1 0 0,2 0 0,-1 0 0,2 1 0,-1-1 0,7 20 0,-8-30 0,1 1 0,-1-1 0,1 1 0,0 0 0,-1-1 0,1 1 0,0-1 0,0 0 0,0 1 0,0-1 0,0 0 0,0 0 0,0 1 0,1-1 0,-1 0 0,0 0 0,1 0 0,-1 0 0,1-1 0,-1 1 0,1 0 0,-1-1 0,1 1 0,-1-1 0,1 1 0,0-1 0,-1 0 0,1 1 0,0-1 0,-1 0 0,1 0 0,0 0 0,-1-1 0,1 1 0,1-1 0,5-1 0,0 0 0,-1-1 0,1 0 0,-1 0 0,13-9 0,11-7 0,-16 9 0,1 1 0,0 0 0,20-7 0,-29 13 0,0 1 0,0 1 0,0-1 0,0 1 0,0 0 0,0 1 0,0 0 0,0 0 0,0 0 0,1 1 0,12 3 0,0 3 0,-1 1 0,1 1 0,-1 1 0,-1 0 0,0 2 0,20 15 0,13 7 0,-24-16 0,0-3 0,2 0 0,0-1 0,53 16 0,-67-26 0,1 0 0,0-2 0,0 1 0,0-2 0,0 0 0,0-1 0,0-1 0,0 0 0,0-1 0,0-1 0,23-7 0,-10 0 0,0-2 0,-1-2 0,0 0 0,-1-2 0,-1-1 0,-1-1 0,0-1 0,24-24 0,37-42-3935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0 256 12056,'0'0'2990,"7"-14"-2075,2-7-495,1 0 1,1 1 0,1 0-1,1 1 1,26-29 0,-28 38-160,1 0 0,1 1 0,-1 0 0,2 1 0,-1 1 0,1 0 0,0 0 0,0 2 0,19-5 0,-23 7-112,1 0 1,-1 1-1,1 1 1,0 0-1,0 0 1,0 1-1,0 1 0,-1 0 1,1 0-1,0 1 1,-1 0-1,1 1 1,16 7-1,-20-7-70,0 1-1,-1 0 0,1 0 1,-1 1-1,0 0 1,0 0-1,0 1 0,-1-1 1,0 1-1,0 0 1,-1 1-1,1-1 0,-1 1 1,-1 0-1,4 7 0,3 13 320,-1-1 1,9 54-1,-11-49 140,12 39 1,-15-61-444,6 20 579,29 56-1,-35-77-529,1-1-1,0 1 0,1-1 0,-1 0 0,1 0 0,1-1 0,-1 0 0,1 0 0,0 0 0,1-1 0,11 7 0,-5-5 76,-8-3-52,1-1 0,-1 0 0,1 0-1,7 2 1,-11-5-117,0 1 1,-1-1-1,1 0 1,0 0-1,0 0 0,0 0 1,0 0-1,-1-1 0,1 1 1,0-1-1,0 0 0,-1 0 1,1 0-1,2-1 0,12-7-66,0-1 0,-1 0 0,-1-1-1,18-15 1,-2-7-4377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1108 0 14368,'0'0'2831,"-10"13"-2177,-15 17-299,0-2 1,-42 36-1,-325 221 1674,259-193-1322,10-6 58,-164 111 1968,242-170-1413,45-24-558,5-3-323,10-3 29,17-5 6,35-15 1,-14 1-4109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0 12456,'0'0'5337,"-13"13"-4699,4-4-525,-23 22 408,-30 39-1,53-60-297,2 1 0,-1-1 0,1 2 0,-10 23 1,16-32-153,-1 0 1,1 1 0,0-1 0,0 1-1,1-1 1,-1 1 0,1-1-1,-1 1 1,1 0 0,0-1 0,1 1-1,-1-1 1,1 1 0,-1 0-1,1-1 1,0 1 0,0-1 0,1 0-1,-1 1 1,1-1 0,0 0 0,-1 0-1,4 4 1,-1-4 6,-1 0 0,1 0 0,-1-1 0,1 1 0,0-1 0,0 0 1,0 0-1,0 0 0,0-1 0,0 1 0,1-1 0,-1 0 0,0 0 0,7 0 0,9 1 308,35-2 0,-50 0-326,10 0 115,0-2 1,0 0-1,0-1 1,0 0-1,0-1 1,14-6-1,-22 8-72,0-1 0,-1 0-1,1-1 1,-1 1-1,0-1 1,0 0 0,-1-1-1,1 1 1,-1-1 0,0 0-1,0-1 1,0 1-1,-1-1 1,7-11 0,-10 15-48,0-1 0,0 0 1,0 1-1,-1-1 0,1 0 1,-1 1-1,1-1 1,-1 0-1,0 0 0,0 1 1,0-1-1,0 0 0,-1 0 1,1 1-1,-1-1 1,0 0-1,0 1 0,0-1 1,0 0-1,0 1 1,0 0-1,-1-1 0,1 1 1,-1 0-1,0-1 0,1 1 1,-1 0-1,0 0 1,0 1-1,0-1 0,-1 0 1,-3-2-1,-3-2 65,-1 0-1,0 1 1,0 0-1,0 0 0,-1 1 1,-16-4-1,9 5 48,0 0-1,1 1 1,-1 1 0,-27 1-1,-73 12 521,80-7-509,25-4-129,10-1-40,0 1 1,0-1-1,0 0 0,0 1 1,0 0-1,0 0 0,-3 1 1,6-2-22,1 0 0,-1 1 0,0-1 0,0 0 0,0 1 0,1-1 0,-1 0 0,0 1 1,0-1-1,1 0 0,-1 1 0,0-1 0,1 0 0,-1 0 0,0 1 0,1-1 0,-1 0 0,0 0 0,1 0 1,-1 0-1,0 0 0,1 1 0,-1-1 0,1 0 0,-1 0 0,0 0 0,1 0 0,-1 0 0,1 0 0,7 1-427,-1-1 0,1 1 0,0-1 0,8-1 0,-9 0-1912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10248,'0'0'16018,"-4"12"-15466,0-1-419,1-1-17,0-1-1,1 1 0,0 0 0,0-1 0,1 1 0,0 0 0,1 12 1,3 176 1799,0-55-179,3-86-501,-2-50-613,2-2-5291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13056,'0'0'4878,"16"-1"-4106,15 0-455,135 0 1483,164 33 1543,-171-21-1297,-115-9-1193,-40-3-650,0 1 1,-1 0-1,1-1 1,0 0-1,0 1 1,0-2-1,0 1 1,5-3-1,4-3-3702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1 207 11856,'0'0'8929,"6"11"-8223,21 32 86,-3 1-1,22 54 0,32 110 3207,-73-195-3156,-2-13 183,0-22-4,-3 19-1092,-1-132 971,-2 88-436,4-49 0,2 50-391,-1 14-28,0 1 1,11-47 0,-11 69-43,1 1 0,-1 0 0,1 0 0,1 0-1,0 0 1,0 0 0,0 0 0,1 1 0,0 0 0,0 0 0,1 1 0,0-1 0,12-9 0,-13 13-3,-1 1 0,0 0 0,1 0 0,0 0 0,-1 0 0,1 1 0,0 0 0,0 0 0,0 0 0,0 0 0,-1 1 0,1 0 0,0 0 0,0 0 0,0 1 0,7 1 0,9 2 0,0 2 0,28 10 0,-32-10 0,17 6 0,13 3 0,0 3 0,84 44 0,-128-60 0,1 1 0,1 0 0,0 0 0,0 0 0,1-1 0,-1 1 0,1-1 0,-1 0 0,1-1 0,-1 1 0,1-1 0,8 0 0,-6-8 594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11152,'0'0'11937,"6"11"-11377,-1-3-447,-1-3-45,-1 0 0,0 0 0,-1 1 0,1-1 0,-1 1-1,0-1 1,0 1 0,-1 0 0,0 0 0,0-1 0,0 1 0,-1 0 0,0 9 0,-4 24 1186,-19 75 1,-7-4 1322,27-102-2222,-3 12 1252,11-15-902,8-7-412,13-7-293,79-22 0,158-32 0,-243 59 0,0 1 0,0 1 0,0 0 0,0 2 0,22 2 0,-17 6 987,-10-1-3794,-11-5 615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13 9144,'0'0'14793,"-11"-2"-14319,-14-3-73,-1 2 0,0 1-1,-38 1 1,36 5 11,-1 1 0,1 1-1,0 1 1,1 1 0,-1 2 0,2 1 0,-1 1 0,2 1 0,0 1 0,-38 28-1,60-40-331,0 1-1,-1 0 1,2 0 0,-1 0-1,0 0 1,0 0-1,1 0 1,0 1-1,0-1 1,0 1-1,-2 5 1,3-7-53,0 0-1,1 0 1,0-1-1,-1 1 1,1 0-1,0 0 1,0 0-1,0 0 1,0 0-1,0 0 1,1 0-1,-1 0 1,1 0-1,-1 0 1,1-1-1,0 1 1,-1 0-1,1 0 1,0 0-1,0-1 1,0 1-1,0-1 1,1 1-1,-1-1 1,0 1 0,3 1-1,3 3-1,0-1 0,1 1-1,0-1 1,0 0 0,0-1 0,1 0 0,0 0 0,11 2-1,10 2 33,37 5-1,-37-8-16,32 9 0,-31-5-20,6 2 16,0 1 0,47 23 0,-69-26-36,27 21 0,-12-8 0,-26-19 0,0 0 0,0 0 0,0 0 0,-1 0 0,1 1 0,5 7 0,-8-10 0,0 1 0,-1-1 0,1 1 0,0 0 0,-1-1 0,1 1 0,-1-1 0,1 1 0,-1 0 0,0 0 0,0-1 0,0 1 0,0 0 0,0-1 0,0 1 0,0 0 0,-1 0 0,1-1 0,-1 1 0,1 0 0,-1-1 0,0 2 0,0-1 0,-1-1 0,1 0 0,0 0 0,-1 0 0,1 0 0,0 0 0,-1 0 0,1 0 0,-1-1 0,0 1 0,1 0 0,-1-1 0,1 1 0,-1-1 0,0 0 0,0 0 0,1 1 0,-1-1 0,0 0 0,-2-1 0,-6 2 0,-38 2 0,-87-7 0,-31 2 0,85 8 0,72-7 0,7 1 0,4 1 0,1 0 91,-1 0-1,1-1 1,0 1 0,0-1-1,-1 1 1,1-1 0,0 0-1,0 0 1,0-1 0,3 0-1,14-2-2203,-15 2-764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16072,'0'0'3697,"1"12"-2855,-1-10-812,2 11 160,-2-1 0,0 1 1,0-1-1,-1 1 0,-1-1 0,-5 24 1,-19 38 698,13-42-150,2 1 0,2 0 0,-9 52 0,11-40 1718,11-43-1145,6-8-843,8-12-437,1-10-3817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7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17287,'0'0'3112,"84"-20"-3264,-54 28 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2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0 8336,'0'0'12335,"-5"18"-11896,-1 3-294,0 1 1,2 0-1,0 0 0,2 0 1,0 27-1,34 247 1470,-5-85-322,-9 69 494,-17-257-1599,4 108 2569,-3-125-2188,-3 0 171,1-12-464,0 0-1,0-1 1,0 1-1,-3-10 1,0-9 174,-2-32-450,3 0 0,7-77 0,-3 111 0,2 1 0,0-1 0,2 1 0,0 0 0,2 0 0,0 1 0,1 0 0,22-36 0,-21 41 0,1 0 0,1 1 0,19-20 0,-27 31 0,1 0 0,-1 1 0,1-1 0,-1 1 0,1 0 0,0 0 0,1 0 0,-1 0 0,0 1 0,1 0 0,-1 1 0,1-1 0,-1 1 0,1 0 0,9-1 0,-12 3 0,0-1 0,0 0 0,0 1 0,0 0 0,0 0 0,0 0 0,0 0 0,0 0 0,0 1 0,0-1 0,0 1 0,-1 0 0,1 0 0,-1 0 0,5 4 0,1 3 0,0 0 0,11 18 0,-16-23 0,4 8 0,0-1 0,-1 1 0,-1-1 0,0 2 0,-1-1 0,0 0 0,0 1 0,-2 0 0,0 0 0,0 0 0,-1 0 0,-1 24 0,0-30 0,-1 1 0,0 0 0,0 0 0,-1-1 0,0 1 0,0-1 0,-1 1 0,0-1 0,0 0 0,-1 0 0,0 0 0,0-1 0,0 1 0,-1-1 0,0 0 0,0 0 0,-1-1 0,1 1 0,-1-1 0,-1 0 0,1-1 0,-10 6 0,6-5 0,-1-1 0,0 0 0,0 0 0,0-1 0,0-1 0,0 0 0,-21 2 0,14-4 0,0-1 0,-1-1 0,1 0 0,-19-5 0,13 1 0,17 4 0,17 4 0,92 22 0,-58-12 0,-18-4 0,0 0 0,-2 2 0,1 1 0,-1 1 0,-1 1 0,37 26 0,-35-23 0,33 15 0,2 1 0,-50-25 0,-7-4 0,1 0 0,0-1 0,0 1 0,0-1 0,6 3 0,-9-5 0,-1 0 0,1 0 0,0 1 0,0-1 0,-1 0 0,1 0 0,0 0 0,0 0 0,-1 0 0,1 0 0,0 0 0,0 0 0,-1-1 0,1 1 0,0 0 0,-1 0 0,1-1 0,0 1 0,0 0 0,-1-1 0,1 1 0,-1-1 0,1 1 0,0 0 0,-1-1 0,1 0 0,-1 1 0,1-1 0,-1 1 0,1-1 0,-1 0 0,0 1 0,1-1 0,-1 0 0,0 1 0,1-1 0,-1 0 0,0 1 0,0-2 0,3-11-3935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13464,'0'0'545,"-2"13"7,-32 171 1542,-5 16 1178,25-124-1112,14-75-2067,0 0 0,-1 0 0,1 0 0,0 0 0,0 0 0,0 0 0,0 0 0,0 0 0,0 0 0,0 0 0,0 0 0,0 0 0,0 0 0,1 0-1,-1 0 1,0 0 0,1 2 0,0-3-50,-1 0-1,1 0 0,-1 0 0,0 0 1,1 0-1,-1 1 0,1-1 1,-1 0-1,1 0 0,-1 0 1,0 0-1,1 0 0,-1 0 1,1-1-1,-1 1 0,1 0 0,-1 0 1,0 0-1,1 0 0,-1 0 1,1-1-1,-1 1 0,0 0 1,1 0-1,-1-1 0,0 1 1,1-1-1,33-31 1047,-28 25-1049,31-36 584,41-61 0,-18 21-28,-51 72-458,0 1 1,0-1-1,1 2 1,0-1-1,1 1 1,0 1 0,0 0-1,1 0 1,16-7-1,-26 14-106,0 0 1,0 1-1,0-1 1,-1 0-1,1 1 0,0-1 1,0 1-1,0 0 0,0-1 1,0 1-1,0 0 1,0 0-1,0 0 0,0 1 1,0-1-1,0 0 0,0 1 1,0-1-1,0 1 1,0 0-1,0-1 0,-1 1 1,1 0-1,0 0 1,0 0-1,-1 1 0,1-1 1,-1 0-1,1 1 0,-1-1 1,0 1-1,1-1 1,-1 1-1,0-1 0,0 1 1,0 0-1,0 0 0,0-1 1,-1 1-1,1 0 1,0 3-1,2 4 72,0 2 0,-1-1 0,-1 0 0,1 0 0,-2 1 0,0 16 0,-5 128 1200,2-134-1228,2-19-77,1 1 0,-1 0 0,1 0 0,0-1 0,0 1-1,0 0 1,0 0 0,0-1 0,0 1 0,2 4 0,9 3 862,-3-7-5707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211 111 14168,'0'0'7482,"-13"12"-6774,-91 85 792,95-87-1227,0 0 1,0 0-1,1 1 1,0 1-1,1-1 1,0 1-1,1 0 1,0 1-1,1-1 1,0 1-1,1 0 1,1 0-1,0 1 1,-1 16-1,4-27-224,-1 0 0,1-1 0,0 1 0,1-1-1,-1 1 1,0 0 0,1-1 0,0 1 0,-1-1-1,1 1 1,0-1 0,0 1 0,1-1 0,-1 0-1,0 1 1,1-1 0,-1 0 0,1 0 0,2 2-1,-1-2 68,-1 0 0,1 0 0,0-1 0,0 1 1,0-1-1,0 0 0,0 0 0,1 0 0,-1 0 0,0 0 0,0-1 0,1 1 0,3-1 0,5 0 159,0-1-1,1 0 1,-1-1 0,0-1 0,-1 0-1,1 0 1,13-6 0,-8 1-275,0 0 0,0-1 0,19-14 0,-27 16 0,0 0 0,-1 0 0,0 0 0,0-1 0,-1 0 0,0-1 0,6-9 0,-9 15 0,-2 9 0,-1 11 0,-1-15 0,-1 9 0,2-1 0,0 1 0,0 0 0,0-1 0,2 1 0,-1-1 0,5 11 0,-5-16 0,1 0 0,-1 0 0,1 0 0,0-1 0,1 1 0,-1-1 0,1 0 0,0 0 0,0 0 0,0 0 0,0-1 0,1 1 0,0-1 0,-1 0 0,10 3 0,-6-2 0,0-1 0,0 0 0,0-1 0,0 0 0,1 0 0,-1-1 0,1 0 0,0 0 0,-1-1 0,1 0 0,9-2 0,-6 0 0,0-1 0,-1 0 0,1 0 0,-1-1 0,1-1 0,-2 0 0,16-9 0,-10 3 0,0 0 0,0-2 0,-1 0 0,-1 0 0,0-1 0,-1-1 0,0 0 0,-2-1 0,18-30 0,-14 17 0,21-55 0,-31 68 0,0 1 0,-2-1 0,1 0 0,-2-1 0,1-23 0,-3 35 0,-1 1 0,1-1 0,-1 0 0,0 1 0,-1-1 0,1 1 0,-1-1 0,0 1 0,0-1 0,0 1 0,0 0 0,-1 0 0,0 0 0,0 1 0,0-1 0,-7-6 0,7 7 0,0 1 0,0-1 0,0 1 0,-1 0 0,1 0 0,0 0 0,-1 0 0,0 1 0,1-1 0,-1 1 0,0 0 0,0 0 0,0 1 0,0-1 0,0 1 0,0 0 0,0 0 0,0 0 0,0 0 0,-5 1 0,9-1 16,0 1-1,0-1 1,0 0-1,0 0 1,0 0-1,0 0 1,0 0-1,-1 0 1,1 0-1,0 0 1,0 0-1,0 0 1,0 1-1,0-1 1,0 0-1,0 0 1,0 0-1,0 0 1,0 0-1,0 0 1,0 1-1,0-1 1,0 0-1,0 0 1,0 0-1,0 0 1,0 0-1,0 0 1,0 1-1,0-1 1,0 0-1,0 0 1,0 0-1,0 0 1,0 0-1,0 0 1,0 1-1,0-1 1,0 0-1,0 0 1,0 0-1,0 0 1,0 0-1,1 0 1,-1 0 0,0 0-1,0 1 1,0-1-1,0 0 1,0 0-1,0 0 1,0 0-1,0 0 1,1 0-1,-1 0 1,0 0-1,0 0 1,0 0-1,0 0 1,0 0-1,1 0 1,-1 0-1,8 5-3165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4 10544,'0'0'7353,"-15"-1"-6615,12 1-691,-17-2 357,0 2-1,0 0 1,0 1-1,0 1 1,-33 7-1,38-5-89,3-1 156,0 1-1,1 0 1,-1 0-1,1 1 0,-13 8 1,21-11-313,0 0-1,1 0 1,-1 0 0,1 0-1,0 1 1,-1-1 0,1 1-1,0 0 1,0 0 0,1-1-1,-1 1 1,0 0 0,1 0 0,0 1-1,0-1 1,0 0 0,0 0-1,0 1 1,1-1 0,-1 0-1,1 1 1,0-1 0,0 0-1,1 5 1,0-4-30,0 0 1,0 1-1,0-1 1,1 0-1,-1 0 0,1 0 1,0 0-1,1 0 0,-1 0 1,1-1-1,-1 1 0,1-1 1,4 5-1,6 4 367,27 20 0,-32-26-380,1 0 0,-1-1 0,1 0 0,0-1 0,1 0 0,-1 0 0,1-1 0,0 0 0,-1-1 0,1 0 0,0-1 0,0 0 0,0 0 0,1-1 0,12-1 0,-5 0-104,26-5-4,-41 5-6,-1 0 0,1 0-1,0 0 1,-1 0 0,1 0 0,-1-1 0,0 1-1,0-1 1,1 0 0,-1 0 0,0 0 0,0 0-1,0 0 1,2-3 0,14-31 877,-11 16-5813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2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 10248,'0'0'7793,"4"10"-6956,-1-1-676,0 0-1,0 0 1,-1 0 0,0 0-1,-1 0 1,0 0 0,0 0-1,-1 1 1,-1 10 0,-8 40 1082,-26 93-1,-32 57 801,-18 75 1122,73-239-2545,5-21-69,1-1 0,2 1 0,-3 43 0,6-65-501,1 0 0,1 1 0,-1-1-1,0 1 1,1-1 0,0 1 0,0-1 0,0 0 0,0 1 0,0-1 0,1 0 0,-1 0 0,1 0 0,0 0 0,0 0 0,0 0 0,0-1 0,1 1-1,-1-1 1,4 4 0,1-2 29,-1 0 0,1-1 0,0 0-1,0 0 1,0 0 0,0-1 0,1 0-1,10 1 1,10 1-79,0-1 0,-1-2 0,49-3 0,86-18 0,-102 11 0,-43 7 0,56-8 0,-1-2 0,84-26 0,-136 34 0,-17 4 0,-1 0 0,1-1 0,-1 1 0,1-1 0,0 1 0,-1-1 0,1 0 0,-1 0 0,0 0 0,1 0 0,3-3 0,-12-9 960,2 5-3922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4:3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15376,'0'0'8017,"20"4"-7340,24 1-224,2-2 1,80-4-1,346-60 1661,-164 17 108,114 10 771,-399 35-2993,-23-1 0,0 0 0,1 1 0,-1-1 0,0 0 0,0 0 0,0 0 0,0 0 0,0 0 0,0 0 0,0 0 0,0 0 0,0 0 0,0 0 0,1 0 0,-1 0 0,0 0 0,0 0 0,0 0 0,0 1 0,0-1 0,0 0 0,0 0 0,0 0 0,0 0 0,0 0 0,0 0 0,0 0 0,0 0 0,0 1 0,0-1 0,0 0 0,0 0 0,0 0 0,0 0 0,0 0 0,0 0 0,0 0 0,0 0 0,0 1 0,0-1 0,0 0 0,0 0 0,0 0 0,0 0 0,0 0 0,0 0 0,0 0 0,0 0 0,-1 0 0,1 0 0,0 1 0,-12 6 0,-18 7-3989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5824,'0'0'10652,"12"0"-10271,80 0 401,-65-1-394,0 0 0,0-2 0,34-9 0,-22 5 250,1 2-1,56-1 0,-42 8 429,-50 0-926,-4-2-126,1 0 0,-1 0 0,0 0-1,0 0 1,0 1 0,1-1 0,-1 0 0,0 0 0,0 0 0,0 0-1,0 0 1,0 0 0,0 0 0,1 0 0,-1 0 0,0 0 0,0 0 0,1 0-1,-1 0 1,0 0 0,0 0 0,1 0 0,-1 0 0,0 0 0,0 0-1,0 0 1,0 0 0,0 0 0,0 0 0,1 0 0,-1-1 0,1 1-1,-1 0 0,0 0 0,0-1 0,1 1 1,-1 0-1,0 0 0,0 0 0,0 0 1,0 0-1,1 0 0,-1 0 0,0 0 0,1 0 1,-1 0-1,1 0 0,-1 0 0,0 0 0,1 0 1,-1 0-1,0 0 0,0 0 0,0 0 0,0 0 1,1 1-1,-1-1 0,1 0 0,-1 0-5,0 1 0,0-1 0,0 0 0,0 0 0,0 0 0,0 0 0,1 0 0,-1 0-1,0 0 1,0 0 0,0 0 0,0 0 0,0 0 0,0 0 0,0 0 0,0 0 0,0 0 0,0 0 0,0 0-1,0 0 1,1 0 0,-1 0 0,0 0 0,0 0 0,0 0 0,0 0 0,1 0 0,-1 0 0,0 0 0,0 0-1,0 0 1,0 0 0,0 0 0,1 0 0,-1 0 0,0 0 0,0 0 0,0 0 0,0 0 0,0 0 0,0 0-1,0 0 1,0-1 0,0 1 0,0 0 0,0 0 0,0 0 0,0 0 0,0 0 0,0-1 0,0 1-1,0 0 1,0 0 0,0 0 0,0 0 0,0 0 0,0-1 0,0 1 0,0 0 0,0 0 0,0 0 0,0 0-1,0 0 1,0 0 0,0-1 47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9944,'0'0'3168,"11"3"-2574,22 3 56,2 0-1,-1-2 0,39-1 0,118-12 2519,-178 8-2972,1-2 0,-1 0 0,0-1 0,0 0 0,23-12 0,50-33-2702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5320,'0'0'13137,"8"1"-12688,4 0-216,-1-1 1,2 0-1,18-2 0,-1-1 553,38 0-1,-18 2-17,52 4 787,-23 1 103,-71-6-1452,-8 2-192,1 0 1,-1 0-1,0 0 0,0 0 1,1 0-1,-1 0 1,1 0-1,-1 0 1,1 0-1,-1 0 0,0 0 1,0 0-1,1 0 1,0 0-1,-1 0 0,1 0 1,-1 0-1,0 0 1,0 0-1,1 0 1,-1 0-1,1 0 0,-1 0 1,0 0-1,1 1 1,-1-1-1,1 1 1,13-13-7,-7 5-3444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90 7136,'0'0'4550,"-8"4"-3908,6-3-628,-9 4 342,-1 1 0,1 0 0,0 0 0,1 2 0,-14 10 0,-1 6 557,16-18-571,2 1 0,-1 1-1,1 0 1,0 0-1,-10 15 1,11-12-41,0 0-1,2 1 1,-2-1 0,3 1 0,-1 0 0,1 1 0,0-1-1,-1 21 1,4-27-182,-1 0-1,2 0 1,-1 0-1,1 0 1,-1 0 0,2 1-1,-1-1 1,1 0-1,0-1 1,0 1-1,1 0 1,-1-1-1,1 0 1,0 1 0,1-1-1,-1 0 1,1 0-1,0-1 1,9 8-1,-12-11-86,1 1 0,0 0 0,0-2 0,1 2 0,-2-1 0,1-1 0,1 1 0,-1 0 0,0 0 0,1-1 0,-1 0 0,0 0 1,0 1-1,1-1 0,-1 0 0,1 0 0,-1 0 0,1-1 0,-1 1 0,0 0 0,1-1 0,-1 0 0,0 0 0,0 1 0,0-1 0,3-1 0,4-4 32,0 0 1,0 0-1,-1-1 0,11-9 1,14-13 127,-1-2 0,38-49 0,-63 71-108,0 1-1,0-1 1,1 1 0,0 0 0,14-9 0,-21 17-78,-1 0 1,0 0 0,0 0 0,0 0 0,1 0 0,-1 0 0,0 0 0,1 0 0,-1 0 0,0 0-1,1 0 1,-1 0 0,0 1 0,0-1 0,0 0 0,0 0 0,0 1 0,1-1 0,-1 0-1,0 1 1,0-1 0,0 0 0,1 0 0,-1 0 0,0 0 0,0 1 0,0-1 0,0 0-1,0 1 1,0-1 0,0 1 0,0-1 0,0 1 0,4 10 79,-3 0-37,2 1-1,0-1 1,1 1 0,-1-1 0,2-1 0,8 16 0,-12-23-39,2 0 0,-1 0 0,0 0 0,1 0 0,0 1 0,-1-2 0,1 1 0,0-1 0,0 0 0,0 1 0,0-2 0,1 2 0,-1-2 0,1 1 0,-1-1 0,1 1 0,0-2 0,-1 1 0,1 0 0,0 0 0,0-1 0,0 0 0,4 0 0,-2 0 4,0-1 0,0 0 0,-1 0-1,0-1 1,1 1 0,-1-2 0,0 1 0,1 0 0,-1-1-1,0 0 1,-1 0 0,10-8 0,-5 2 9,1 0 1,-1-1-1,0 0 1,11-16 0,-14 17 10,-1-1 0,0 1 1,-1-1-1,1 1 0,-1-2 1,-1 1-1,0 1 1,-1-2-1,0 0 0,1-20 1,-3 23 9,0 1 1,0-1-1,-1 0 1,-1 1 0,1 0-1,-1-1 1,0 1-1,-1 0 1,1 0-1,-2 0 1,1 1 0,-1-1-1,0 1 1,0-1-1,-1 1 1,-6-6 0,5 5-46,2 1 53,-2 2-1,2-2 0,-9-4 1,12 9-81,-1 0 1,1 0-1,-1 1 1,1-1-1,-1 0 1,1 0-1,-1 1 1,1 0-1,-1-1 1,1 1-1,-1 0 0,1-1 1,-1 1-1,0 0 1,0 0-1,1 0 1,-1 0-1,1 1 1,-4 0-1,0 2-3963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8 8536,'0'0'2753,"-10"-2"-2340,-4 0-161,-1 0 1,2 2-1,-1-1 0,-1 1 0,2 1 0,-24 4 1,27-3 78,-1 1 1,2 0-1,-1 1 1,-15 9-1,20-10-121,1-1 1,-1 1-1,1 1 1,0-1-1,0 1 1,0 0-1,1 0 0,-1 0 1,1 0-1,0 0 1,-2 5-1,4-7-132,0-1 0,1 0 0,0 0 0,-1 0 1,1 0-1,0 1 0,-1-2 0,1 2 0,0-1 0,0 0 0,0 1 0,0-1 0,0 0 0,0 1 0,0-2 0,1 2 1,-1-1-1,1 0 0,-1 1 0,0-2 0,1 3 0,1-1 11,-1 0 1,1 1-1,-1-2 0,1 1 1,0 0-1,0-1 0,0 2 1,0-2-1,3 3 0,4 0 66,-1 1-1,1-2 0,-1 0 0,13 4 1,-8-4-9,-2-1 1,1 0-1,1 0 1,-1-2-1,0 0 1,0 0 0,0 0-1,1-2 1,-1 0-1,0 0 1,23-8-1,-31 7-156,1 1-1,-1 0 0,0-1 0,7-5 0,-3 0-2907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48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10952,'0'0'1472,"62"-79"-928,-35 67-184,-9 6 8,0 4-272,6 2 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3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8536,'0'0'19056,"13"7"-18694,-5-4-302,-1 1-10,0 0 1,0-1-1,1 0 0,-1 0 1,1-1-1,0 0 1,0-1-1,0 1 1,0-2-1,-1 1 1,12-1-1,32-3 263,10 0 277,69-13 0,-64 10-120,-54 6-202,0-1 0,0 0-1,-1 0 1,1-1 0,0-1 0,-1 0 0,18-7-1,-19 6-378,1 0 539,-19 2-4719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7936,'0'0'5781,"9"-4"-5289,7-3-59,1 0-1,32-7 1,-44 12-280,0 1 0,0 1 0,0-1 0,0 0-1,0 1 1,0 0 0,0 0 0,0 1 0,0 0 0,0-1-1,0 1 1,0 1 0,-1-1 0,1 1 0,0-1-1,-1 1 1,8 5 0,-11-6-87,1 1 0,-2-1 1,2 1-1,-1-1 0,0 1 0,0 0 0,0 0 0,0-1 0,-1 1 1,1 0-1,-1-1 0,1 2 0,-1-2 0,1 2 0,-1-2 1,0 1-1,0 0 0,0 0 0,0 0 0,0 0 0,-1 0 0,1 0 1,-1-1-1,1 1 0,-1 2 0,-2 5 98,-1 0 0,1-1 0,-9 15 0,5-10 76,-2-1-1,1-1 1,-1 1-1,-1-2 1,-17 18-1,26-28-210,1 1 0,-1-1 0,1 0 0,0 0 0,-1 0 0,1 1 0,-1-1 0,0 1 0,1 0 0,0-1-1,0 1 1,-1-1 0,1 0 0,0 1 0,-1-1 0,1 1 0,0 0 0,-1-1 0,1 0 0,0 1 0,0 0 0,0 0-1,0-1 1,0 0 0,0 1 0,0 0 0,0 0 0,0-1 0,0 0 0,0 1 0,0 0 0,0-1 0,0 1 0,1 0-1,-1-1 1,0 0 0,1 1 0,-1 0 0,0-1 0,1 1 0,-1-1 0,0 0 0,0 1 0,1-1 0,-1 1 0,1-1 0,0 1-1,-1-1 1,0 0 0,1 0 0,-1 1 0,1-1 0,0 0 0,-1 0 0,1 1 0,5 1 58,-1 0 1,-1-1-1,2 1 1,10 0 0,102 7 905,-116-8-1061,0-1 1,0 0 0,1 0-1,-1 0 1,0-1-1,0 1 1,0-1 0,3 0-1,1-1-2641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4512,'0'0'6517,"0"8"-5697,-5 80 740,0-28-7,5 79-1,12 24 1471,-9-91-1287,-3-57-1187,0-13-352,0 1 0,0 0 1,0-1-1,0 1 0,0 0 1,1 0-1,0 0 1,1 4-1,-1-7-157,-1 0 1,1 1-1,-1-1 0,1 1 1,0-1-1,0 1 0,0-1 1,0 0-1,0 0 0,0 0 1,-1 0-1,1 0 0,0 1 1,0-1-1,-1 0 0,2 0 1,-1-1-1,-1 1 0,1 0 1,0 0-1,0 0 0,-1 0 1,3-1-1,0 1 60,35-6 170,0 2 1,1 2-1,51 2 0,-46 4-123,50 2 710,-90-3-685,-4-3-234,0-3-112,-10-6-932,-19-26-3126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11656,'0'0'1752,"10"-5"-1476,4-2-155,0 1 1,1 0 0,-1 0 0,21-4 0,10 3 814,0 3 1,57-1-1,-87 6 157,0 0-1,22 6 0,-37-7-1074,0-1-1,0 1 0,0 0 0,0 0 0,0 0 1,0 0-1,0 0 0,0 0 0,0 0 1,0 0-1,0-1 0,0 1 0,0 0 0,0 0 1,0 0-1,0 0 0,0 0 0,0 0 0,0 0 1,0 0-1,0 0 0,0-1 0,0 1 0,1 0 1,-1 0-1,0 0 0,0 0 0,0 0 1,0 0-1,0 0 0,0 0 0,0 0 0,0 0 1,0 0-1,0 0 0,0 0 0,1 0 0,-1 0 1,0 0-1,0 0 0,0 0 0,0 0 1,0 0-1,0 0 0,0 0 0,0 0 0,1 0 1,-1 0-1,0 0 0,0 0 0,0 0 0,0 0 1,0 0-1,0 0 0,-8-4-401,1 2-2488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11048,'0'0'1374,"14"-2"-902,25-4 137,1 1 0,47 1 0,39 18 1413,-78-8-66,60 2 0,-89-6-1174,30 4 0,-25-2-3508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12256,'0'0'1394,"11"0"-995,122-5 470,-123 5-700,-1 1 1,1 0-1,0 0 0,-1 1 0,1 1 0,-1-1 1,14 7-1,-19-7-31,0 0 0,1 0 1,-1 1-1,0-1 0,0 1 0,0 0 1,-1 0-1,1 0 0,-1 1 1,1-1-1,-1 1 0,-1 0 0,1-1 1,-1 1-1,1 1 0,-1-1 0,2 6 1,-1-2 39,4 13 690,0 1 0,14 26 0,-16-34-439,-3-10-221,-1 1-1,2-1 0,-2 0 1,1 0-1,1 0 1,3 5-1,-5-9-179,-1 1 1,0 0-1,1-1 0,0 0 0,-1 1 1,1-1-1,-1 1 0,1-1 0,0 1 1,0-1-1,-1 0 0,1 0 1,0 0-1,0 0 0,0 1 0,-1-1 1,2 0-1,-1 0-26,1-1-1,-1 1 1,0 0 0,0 0-1,0-1 1,0 1 0,1-1-1,-1 0 1,0 1 0,0 0-1,0-1 1,0 0 0,0 0-1,1-2 1,36-41-2708,-37 42 2033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0 13264,'0'0'1202,"-8"1"-832,4 0-325,-2-1 4,-1 0 0,1 1-1,0 1 1,0-2 0,0 3-1,1-2 1,-2 1 0,-7 6 0,-36 26 338,1 2 1,-52 51 0,92-78-310,-20 16 166,-192 183 2358,211-198-2212,1 1 0,0-1 0,-10 16 0,12-17 8,5-8-187,6-5-148,-2 2-240,0-1-1,1 1 0,-1-1 0,0 0 0,3-5 1,-1 2-1731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10152,'0'0'240,"-7"3"-8,-12 4-70,1 0-1,0 3 1,0-1 0,-25 19 0,31-17 22,1-1 0,-1 2 0,2 0 0,0 0 0,0 1 0,1 1 0,0 0 0,2-1 0,-1 2 0,2 0 0,0 0 0,0 0 0,2 0 0,0 1 0,1 0 0,0 0 0,1 0 0,1 0 0,0 0 0,2 0 0,0 0 0,0 0 0,1 0 0,1 0 0,1-1 0,12 31 0,-11-34-65,1-2 1,0 1 0,2 0-1,-1-1 1,1 0-1,0-1 1,1 0 0,0-1-1,0 1 1,1-2 0,0 1-1,1-1 1,-1-1-1,1 0 1,1 0 0,-1-1-1,0-1 1,2 0-1,-2 0 1,1-1 0,1-1-1,0 0 1,17 0-1,-24-2-128,0 0 1,-1-1-1,1 0 0,-1-1 0,1 1 0,-1-1 0,0 0 0,1 0 0,-1 0 0,0-1 0,8-5 0,8-9-2496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7736,'0'0'216,"10"1"20,4 0-127,1 2 0,-1 0 1,0 0-1,0 1 0,17 9 1,-1 0 117,-2 3 1,1 0 0,-3 1-1,1 1 1,-2 2-1,1 1 1,-3 1 0,27 31-1,-38-37 4,0-1 0,-2 2-1,1 0 1,-2 0 0,0 1-1,7 23 1,-11-25-13,-1-2-1,0 2 1,-2-1-1,0 1 1,0 0-1,-2 0 1,0-1-1,-3 25 1,0-20 118,0-1-1,-2 1 1,0-2-1,-1 1 1,-11 21 0,12-30-115,1 0 0,-3-1 0,1 0 0,0 0 0,-1 0 1,0-1-1,0 0 0,-1-1 0,0 1 0,-16 9 0,13-10-13,1-1 0,-1 0 0,0-1-1,0 0 1,-1-1 0,-16 4 0,20-7-795,2 0 0,-1 0 1,-14-1-1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1 206 8536,'0'0'4742,"15"2"-4182,49 5-14,1-3-1,65-5 0,230-34 901,-5-20-228,-53-9 407,-107 21-115,-149 35-1009,-41 6-348,-6-1-31,-8 0-12,-11 1-95,0 0 0,-1 1-1,-21 3 1,-57 7-1250,69-5-831,18-3-11467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27 11760,'0'0'362,"2"8"-132,28 320 3617,-22-205-1891,-3-48 1530,-5-76-3424,1-1 1,-1 2 0,0-1-1,0-1 1,1 1 0,-1 0-1,0 0 1,0 0 0,0 0-1,-1-1 1,1 2 0,0-3-1,-32-180 636,24 128-478,-4-97 0,12 144-192,0 1 0,1 0 0,0-1 0,0 1 0,0 0 1,5-13-1,-4 16-6,0-1 1,0 1-1,1 1 1,-1-1-1,0 1 1,1-1-1,0 1 1,0-1-1,0 1 1,1 1-1,-1-1 0,8-4 1,0 1 26,-1 0-1,2 0 1,-1 2-1,1-1 1,0 1 0,0 1-1,0 1 1,1 0-1,0 0 1,14 0-1,-13 2 3,0 1-1,1-1 0,-1 3 0,0-1 0,0 0 0,0 2 0,-1 1 0,23 8 0,-31-10-24,-1-1 0,0 1 1,1-1-1,-1 1 0,0 0 0,0 1 0,-1-1 0,1 1 0,-1 0 0,1 0 0,-1 0 0,-1 0 0,1 1 1,0-1-1,1 7 0,-2-7-6,-1 0-1,0-1 1,0 1 0,-1 1 0,1-1 0,0-1 0,-1 1 0,0 1-1,0-1 1,-1 0 0,0-1 0,1 2 0,-1-1 0,0 0 0,0-1-1,0 1 1,-1 0 0,0 0 0,-3 5 0,-3 2 32,0 1-1,-1-1 1,0-1 0,-20 16 0,-47 32 148,29-23-22,41-31-148,-13 9 83,52-12-150,19 2-44,53 12 1,-54-8-2,-45-6 66,2 0-1,0 0-1,-1 0 1,1 1-1,0-1 1,-1 1-1,1 1 1,-1 0-1,0 0 1,0 1-1,8 4 1,-14-7 16,-1 0 0,1-1 0,0 1-1,0 1 1,-1-2 0,1 1 0,0 0 0,-1 1 0,1-2 0,-1 1 0,0 1 0,1-2-1,-1 2 1,1-1 0,-1 0 0,0 0 0,0 0 0,0 0 0,0 1 0,0-1 0,0 0 0,0 0-1,0 0 1,0 0 0,-1 1 0,1-2 0,-1 1 0,1 1 0,0-2 0,-2 4 0,1-1-1,-2 1 0,0 0 0,1 0 0,-1-1 1,1 1-1,-8 5 0,-3 2 3,-1-1 0,0-1 0,0 1 0,-2-1 0,2-2 0,-24 9 0,12-7 2,0-1 1,-1-2-1,-36 6 0,-14-6-8,-138-6 0,213 0 5,-9 0-20,-2-1 1,2 0-1,0-1 1,-20-5-1,26 5-5,0 0-1,0-1 1,0 1-1,1 0 1,-1-1 0,0 0-1,1-1 1,0 1-1,-1-1 1,2 0-1,-7-8 1,-11-18-3379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3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 12360,'0'0'6729,"-10"8"-6385,-30 23 10,31-22 2111,11-4-1494,15-3-882,-12-2 286,14 3-40,0 0 0,0-2-1,0 0 1,35-3 0,3-1 121,98-7 658,-109 4-537,0 3 1,82 4-1,-111 0-354,-13-1-73,0 0-1,0 1 0,0-1 0,1 1 1,-1 0-1,0 0 0,6 2 696,-16-6 289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1 333 6824,'0'0'9889,"5"-7"-9569,107-138 1640,-105 138-1790,0 1 1,0 0-1,-1 0 1,2 1-1,0-1 0,0 1 1,0 0-1,0 2 1,1-1-1,0 0 1,8-1-1,-16 5-142,0 0 1,0 0-1,0 0 0,0 0 0,0 0 1,-1 0-1,1 0 0,0 0 0,0 0 1,-1 1-1,0-1 0,1 1 1,0-1-1,0 1 0,0-1 0,-1 0 1,1 1-1,-1-1 0,1 1 1,0 0-1,-1-1 0,0 1 0,1-1 1,-1 1-1,1 0 0,-1 0 0,1-1 1,-1 1-1,0 0 0,0 0 1,9 31 388,-8-24-323,44 188 1361,-43-186-1354,0-2 0,1 1 1,0 0-1,1-1 1,0 0-1,1 0 1,-1 0-1,8 8 0,-10-12-56,1-1-1,0 1 0,0-1 0,0 0 1,0 0-1,1 0 0,-1 0 0,1 0 1,0-1-1,0 0 0,-1 0 0,2 0 0,-1 0 1,0-1-1,0 1 0,1-1 0,-1-1 1,9 2-1,-10-2-19,1 0 1,1-1 0,-1 0-1,-1 1 1,1-2-1,0 1 1,0 0-1,0-1 1,0 0 0,-1 0-1,0 0 1,0 0-1,0-1 1,1 1-1,-1-1 1,0 1 0,0-1-1,0 0 1,-1 0-1,0 0 1,4-7 0,-2 4-11,0-2 0,0 0 0,-1 1 0,0-1 1,-1 0-1,1 0 0,-2 0 0,1 0 0,0-13 1,-8-153 25,0 85-97,6 83 47,-1-1 13,1 0-1,0 0 1,1 0-1,1-12 0,-1 17 2,0 0-1,-1 0 1,1 0 0,0 0-1,0 0 1,-1 0 0,2 1-1,-1-1 1,0 1-1,1-1 1,-1 1 0,0-1-1,1 0 1,-1 1-1,1 0 1,0 0 0,-1 0-1,1-1 1,0 2 0,3-3-1,0 2 8,0-1 0,0 1 0,0 1-1,0-1 1,0 0 0,0 1 0,0 0 0,1 0-1,-1 0 1,0 1 0,0 0 0,0 0 0,8 3-1,6 3 88,-1 1 0,22 11-1,-20-9 40,-16-7-49,1 0 1,-1 0 0,0 0-1,1 0 1,5 7-1,-7-7-349,-3-3 231,0 0 0,0 0 0,0 0 0,0 0 0,0 0 0,0 0 0,0 0 0,0 0 0,0 0 0,0 0 0,0 0-1,0 0 1,0 1 0,0-1 0,0 0 0,0 0 0,0 0 0,0 0 0,0 0 0,0 0 0,0 0 0,0 0 0,0 0 0,0 0 0,0 0 0,0 0 0,0 0 0,0 0-1,1 0 1,-1 0 0,0 0 0,0 0 0,0 0 0,0 0 0,0 0 0,0 0 0,0 0 0,0 0 0,0 0 0,0 0 0,1-1 0,-1 1 0,0 0 0,0 0 0,0 0-1,0 0 1,0 0 0,0 0 0,0 0 0,0 0 0,0 0 0,0 0 0,0 0 0,0 0 0,0 0 0,0-1 0,0 1 0,0 0 0,0 0 0,0 0 0,0 0-1,0 0 1,0 0 0,0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8432,'0'0'3873,"7"7"-3140,1-1-509,-3-3-101,-1 1 0,0-1 0,0 1 0,0 0 0,-1 0 0,1 1 1,-1-1-1,0 0 0,3 8 0,2 5 738,9 28-1,-13-30-282,1-1 0,2 0 0,12 25 0,-18-37-520,0-2 0,0 1 0,-1 1-1,1-2 1,0 1 0,0 0 0,0 0 0,0-1 0,0 1-1,0 0 1,0 0 0,1-1 0,-2 0 0,2 1 0,-1 0-1,0-1 1,0 1 0,0-1 0,0 0 0,1 1 0,-1-1-1,0 0 1,1 0 0,1 0 0,-2-1 22,1 1 0,0-1-1,0 0 1,0 0 0,-1 1 0,1-1 0,-1 0-1,1 0 1,-1 1 0,1-2 0,0 1 0,-1 0-1,1-1 1,-1 2 0,0-2 0,2-1 0,7-13 207,0 0 0,-1-1 1,14-34-1,2-5 732,-24 55-966,-1 0-1,1-1 1,-1 1 0,1 0 0,0 0 0,0 0 0,-1 0 0,1 0 0,0 0 0,0 0 0,-1 0 0,2 0 0,-1 1 0,0-1 0,0 0-1,2 0 1,-2 1-23,0 0-1,-1 0 0,1 0 0,0 0 0,0 0 0,-1 0 0,1 1 0,0-1 0,0 1 0,0-1 1,-1 1-1,1-1 0,0 0 0,0 0 0,-1 1 0,0 0 0,1-1 0,0 1 0,0-1 1,-1 1-1,0 0 0,1-1 0,-1 1 0,1-1 0,-1 1 0,1 0 0,-1 0 0,0 1 1,10 17 95,-2 1 1,0 0 0,-1 0 0,-2 1 0,0 1 0,-1-2-1,2 41 1,-6-43-44,-1-1 0,-1 1-1,0 0 1,-1-2 0,-1 2 0,-1-1-1,-1 0 1,0-1 0,-14 27 0,17-38-53,0-1 1,0 1-1,0-1 1,-1 0 0,0 0-1,1 1 1,-1-2-1,-1 1 1,1-1 0,0 0-1,-7 4 1,8-6-13,0 1 1,0-1-1,0 0 1,-1 0-1,1 0 1,-1 0-1,1 0 0,-1 0 1,0-1-1,1 0 1,0 0-1,-1 0 1,1 0-1,-1 0 0,1-1 1,-1 0-1,1 0 1,-5-1-1,1-1-12,0 0 0,0-1 1,0 0-1,0 0 0,0 0 0,1-2 0,0 2 0,-11-12 0,16 14-10,-2-1 0,2 1 0,-1 0 0,1-1 0,0 1 0,0 0-1,0-1 1,-1 0 0,2 1 0,-1-1 0,0 1 0,0-1 0,1 0-1,-1 0 1,1 1 0,0-1 0,0 0 0,0 1 0,1-1 0,-1 0-1,1 0 1,0 1 0,0-1 0,-1 1 0,1-1 0,1 0 0,-2 1-1,2 0 1,2-4 0,0-1-6,2 1-1,0-1 1,-1 1-1,1 0 1,1 0-1,-1 1 1,1 0-1,12-6 1,2-1 1,41-15-1,-33 18 69,1 1-1,32-5 1,-45 10 36,4-3 76,-20 5-178,0 1-1,0 0 1,-1-1 0,0 1 0,1 0 0,0 0 0,0 0-1,-1-1 1,1 0 0,-1 1 0,1-1 0,0 0-1,0 1 1,-1 0 0,0-1 0,0 0 0,1 1 0,0-1-1,-1 1 1,0-1 0,1 0 0,-1 0 0,0 1-1,0-1 1,0-1 0,0-6-253,-3 0-1,2 1 0,-2-1 1,-6-14-1,2 6-2896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8240,'0'0'4266,"-9"8"-3723,8-7-518,-14 12 436,1 0 0,1 2 0,-17 23 0,27-34-209,-6 12 653,9-15-828,-1-1-1,1 0 1,0 0 0,0 1 0,0-1 0,-1 1-1,1-1 1,0 1 0,0-1 0,0 1 0,0-1-1,0 0 1,0 1 0,0-1 0,0 1 0,0-1-1,0 1 1,0-1 0,0 0 0,0 0 0,1 1-1,-1 0 1,0-1 0,0 1 0,0-1-1,1 0 1,-1 0 0,0 0 0,0 1 0,1 0-1,1-1 130,0 0-1,-1 0 0,2 0 0,-2 0 0,1-1 0,0 1 0,0-1 0,-1 1 0,4-2 0,-1 1-5,2-1-3,1-1 0,0 0 0,0 0 0,9-6 0,-13 7-120,-1 1 0,1-1 0,-2 1 1,2-1-1,-1 0 0,0 0 0,0 0 0,-1 0 1,1-1-1,0 1 0,0 0 0,-2 0 0,2-1 1,-1 1-1,2-5 0,-3 6-41,0 1 1,0 0-1,0 0 0,0-1 1,0 1-1,0-1 0,0 1 0,0-1 1,0 1-1,0-1 0,0 1 1,0 0-1,0 0 0,0-1 1,0 1-1,0 0 0,-1-1 0,1 1 1,0-1-1,0 1 0,-1 0 1,1 0-1,0 0 0,0-1 1,-1 1-1,1 0 0,0-1 1,0 1-1,0 0 0,-1 0 0,0-1 1,-13 0 416,10 2-362,1-1 0,-1 1 1,0 0-1,0 0 0,-6 3 1,10-3-88,0-1 1,-1 0 0,1 0 0,0 0 0,0 0 0,0 0 0,0 0 0,0 1 0,0-1-1,0 0 1,0 0 0,0 0 0,0 1 0,-1-1 0,1 0 0,0 0 0,0 0 0,0 0-1,0 0 1,0 0 0,0 0 0,0 1 0,0-1 0,0 0 0,0 0 0,0 0 0,0 1 0,0-1-1,0 0 1,0 0 0,0 1 0,0-1 0,0 0 0,1 0-11,-1 0 1,0 0-1,0 1 0,0-1 1,1 0-1,-1 0 0,1 0 1,-1 1-1,1-1 0,-1 0 1,1 0-1,-1 0 1,0 0-1,0 0 0,1 0 1,-1 0-1,1 0 0,-1 0 1,1 0-1,-1 0 0,0 0 1,0-1-1,1 1 1,0 0-1,95-35-1779,-81 30-397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9848,'0'0'6520,"-3"7"-5857,-7 24-8,9-31-622,1 1 0,0-1 0,0 0 1,0 0-1,0 1 0,0-1 0,0 1 0,0-1 0,0 1 0,0-1 0,0 0 0,0 0 1,0 1-1,0-1 0,0 1 0,0-1 0,0 1 0,1-1 0,-1 0 0,0 0 0,0 1 1,0-1-1,0 1 0,0-1 0,1 0 0,-1 1 0,0-1 0,1 0 0,-1 1 0,1-1 1,-1 0-1,0 0 0,0 0 0,0 0 0,1 0 0,-1 1 0,1-1 0,-1 0 1,1 0-1,-1 0 0,1 0 0,14 1 734,-15-1-686,4-2 49,0 2 1,0-2 0,0 0 0,0 0-1,-1 0 1,0 0 0,1 0 0,-1-1-1,0 1 1,0-1 0,1 0 0,-2 0-1,1 0 1,-1-1 0,0 1-1,1 0 1,1-5 0,-4 8-107,0 0 1,1-1-1,-1 1 0,0-1 0,0 1 1,0 0-1,0 0 0,0 0 0,0-1 1,0 1-1,0-1 0,0 1 1,0-1-1,0 1 0,0 0 0,0 0 1,0 0-1,-1-1 0,1 1 0,0-1 1,0 1-1,0 0 0,0-1 0,0 1 1,0-1-1,0 1 0,-1 0 1,1 0-1,0 0 0,-1 0 0,1 0 1,0-1-1,-1 1 0,1 0 0,0 0 1,0-1-1,0 1 0,-1 0 1,1 0-1,-1 0 0,1 0 0,0 0 1,-1 0-1,1 0 0,-1 0 0,1 0 1,0 0-1,0 0 0,-1 0 1,-19 2 433,12 2-289,-27 8 335,33-11-449,-1-1 0,1 2 1,-1-1-1,1 0 1,0 1-1,-1-1 0,1 1 1,0-1-1,-3 5 1,5-6-49,0 0 0,0 1 1,-1-1-1,1 0 0,0 0 1,0 1-1,0-1 1,0 0-1,0 1 0,0-1 1,-1 0-1,1 0 1,0 0-1,0 1 0,0-1 1,0 0-1,0 1 1,0-1-1,1 0 0,-1 1 1,0-1-1,0 0 0,0 0 1,0 0-1,0 0 1,0 1-1,1-1 0,-1 0 1,0 0-1,0 1 1,0-1-1,10 6 107,5-2-65,-1-1-1,1 0 1,0-1-1,23 0 1,-1-2-2380,-32 0 1395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4512,'0'0'8704,"-7"5"-8098,-52 40 1740,46-34-1518,8-8-313,1 0 1,0 1-1,0 0 1,0 0-1,-6 7 1,10-10-452,1 0 1,-1-1 0,1 0-1,-1 1 1,0 0 0,0-1-1,1 1 1,-1 0 0,1-1-1,0 0 1,-1 0 0,0 1-1,1-1 1,0 1 0,0-1-1,-1 0 1,0 1 0,1-1-1,0 0 1,0 0 0,-1 0-1,0 0 1,2 0 0,15 2 259,0-1 0,-1-1 0,21-3 0,-6 1-30,48-6 830,89-19 0,-46 6 215,-106 18-1106,15-1 1070,-30 4-1194,-1-13-194,0 7-3900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9040,'0'0'6374,"5"14"-5614,1-2-594,-2 0-1,-1 0 1,0 1-1,0-1 1,-1 1-1,0-1 1,-1 1-1,-1 19 0,-8 38 757,-4 66 2158,11-126-2532,1 13 937,0-23-1468,0 0-1,0 0 1,0 1 0,0-1-1,0 0 1,0 0 0,0 1-1,0-1 1,0 0 0,0 0-1,1 0 1,-1 1-1,0-1 1,0 0 0,0 0-1,0 0 1,0 0 0,1 0-1,-1 0 1,0 0 0,0 0-1,0 0 1,1 0 0,-1 0-1,0 0 1,0 0 0,0 0-1,0 0 1,0 1-1,0-1 1,0 0 0,1 0-1,-1 0 1,0 0 0,1 0-1,10-8 274,-4-1-525,0 0 0,8-14 0,-7 13-2090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43 8536,'0'0'5302,"-9"11"-4619,5-6-594,-17 18 765,-31 47 0,47-62-649,2 0 1,0 1-1,-1-1 0,2 1 1,0-1-1,0 0 0,0 1 0,0 18 1,1-5 273,2 2-1,3 25 1,-3-42-362,1 0 0,-1 0 1,1 0-1,1-1 0,-1 1 0,1-1 0,0 1 1,1-1-1,0 0 0,0 0 0,-1 0 0,2-1 1,10 11-1,-12-13-52,0 0-1,0-1 1,1 1 0,0-1 0,0 1 0,0-2-1,0 1 1,-1 0 0,2-1 0,-1 1 0,0 0-1,0-2 1,1 1 0,-1 0 0,0-1 0,1 0-1,-1 1 1,1-2 0,-1 1 0,0-1 0,1 0-1,-1 1 1,6-4 0,0 0 34,0-1 0,0 0 0,-1 0 0,1-1 0,-1-1 0,-1 0 0,1 0 0,-2-1-1,1 1 1,-1-2 0,0 1 0,0-1 0,8-15 0,-5 5 30,0 0 0,-1-1-1,-1 0 1,-1 0 0,8-41-1,-14 60-118,2-22 111,-3 23-108,0-1 0,0 1 0,0-1 0,0 0 0,0 1 0,1 0 0,-1-1 0,0 1 0,0-1 0,-1 0 0,1 0 0,0 1 0,0 0 0,0-1 0,0 1 0,-1-1 0,1 0-1,0 1 1,0 0 0,0-1 0,0 1 0,-1-1 0,1 1 0,-1-1 0,1 1 0,-1 0 0,1 0 0,0-1 0,0 1 0,-1-1 0,1 1 0,-2-1 0,2 1 1,-1 1 1,0-1-1,0 0 1,0 1 0,1-1-1,-1 0 1,0 1-1,1-1 1,-1 0-1,1 1 1,-1-1-1,0 1 1,1 0-1,-1-1 1,1 0-1,0 1 1,-1 0-1,1 0 1,-1-1 0,0 2-1,-8 16 65,7-12-38,-3 4 4,1 1-1,-1 0 1,2-1-1,-1 2 1,0 12 0,3-21-32,1 0 1,0 0 0,0 0 0,0 0 0,0 0 0,0 0-1,1 0 1,-1 0 0,1 0 0,0 0 0,0 0 0,0 0-1,0 0 1,1 0 0,-1 0 0,1-1 0,0 0 0,-1 1 0,2 0-1,-2-1 1,2 0 0,-1 1 0,0-2 0,6 4 0,-5-2-1,1-2 0,-1 1 0,0-1 0,1 0 0,0 0 0,0 0 0,0-1 0,0 1 0,-1-1 0,1 1 0,0-1 1,0-1-1,0 1 0,0-1 0,-1 1 0,0-1 0,1 0 0,5-2 0,0 0 5,0-1 0,0 0 0,0 0 0,0-1 0,-1 0 0,8-7 0,-7 5 7,0-2 0,0 1 0,-1-1 0,0 0 0,-1 0 0,0-1-1,0 0 1,8-18 0,-11 20 10,-1 1-1,-1-2 1,1 1-1,-1 0 1,0 0 0,-1-1-1,0 0 1,0 1-1,-1-1 1,0 1-1,-1 0 1,-3-18-1,4 22-9,-2-1 0,1 1 0,-1-1 0,0 1 0,0 0 0,0-1 0,-1 1 0,1 0-1,-2 1 1,1-1 0,0 0 0,0 0 0,-1 1 0,1 0 0,-1 0 0,-6-4 0,8 6-34,-1-1 0,1 1 0,0 0 0,-1 0 0,0 0 1,0 1-1,1-1 0,-1 1 0,1-1 0,-1 1 1,0 0-1,0 0 0,1 0 0,-1 0 0,1 1 1,-1-1-1,0 1 0,0-1 0,1 1 0,0 0 0,-1 0 1,0 0-1,1 1 0,0-2 0,-1 2 0,1-1 1,0 2-1,0-2 0,-4 5 0,4-4-43,0-1-1,1 2 1,-1-2-1,1 2 0,-1-1 1,1 0-1,-1 0 1,0 5-1,0 3-3792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6224,'0'0'5126,"-10"3"-4363,-10 4-176,-1 1 0,1 2 1,0 0-1,-31 22 0,40-24-157,1 0 1,0 1 0,0 0-1,-10 13 1,18-19-315,0 1 0,-1-1-1,1 1 1,0-1 0,0 1 0,1 0 0,-1 0 0,1 0 0,-1 0-1,1 0 1,1 0 0,-1 0 0,1 0 0,-1 1 0,1-1 0,1 9-1,0-11-29,-1 1 0,2 0-1,-1-1 1,0 1 0,0 0-1,0 0 1,1-1 0,-1 0-1,2 1 1,-2-1 0,2 0-1,-2 1 1,1-1 0,1-1-1,-1 1 1,0 0-1,1 0 1,0-1 0,-1 1-1,1-1 1,-1 0 0,5 1-1,2 1 82,1 0 0,0 0 0,1-1 0,19 2-1,-4-2 109,-18 0-160,1-2 0,0 1-1,1-1 1,-1 0-1,0-1 1,0 1 0,-1-2-1,15-2 1,-12-1 47,0 1-1,-1-1 1,1-1 0,-1 1 0,12-10-1,3-9-3400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6824,'0'0'4776,"5"-7"-4250,1-2-294,0 1 1,1-1-1,0 2 0,9-9 0,-14 14-103,1 0 0,-1 0 0,1-1 0,0 1-1,0 0 1,0 0 0,1 1 0,-1-1 0,1 1 0,-1-1 0,1 1-1,0 0 1,-1 1 0,1-1 0,0 0 0,-1 1 0,1 0 0,5 0 0,-8 1-43,1-1 1,-1 1 0,1-1 0,0 0 0,0 1 0,-1 0 0,1 0 0,-1 0-1,0-1 1,0 2 0,1-1 0,-1-1 0,0 2 0,1-1 0,-1 0 0,0 1 0,0-1-1,1 2 1,0 0 22,-1 0 0,0 0 0,0 1-1,0-1 1,0 0 0,0 0 0,0 1 0,-1 5-1,0 1 53,0 0 0,-1-1-1,-1 1 1,1 0-1,-5 11 1,1-6 66,-1 0 1,-1-1 0,-1 0-1,0 0 1,-15 19 0,5-8 452,18-24-655,0-1 0,0 0 0,0 0 0,0 0 0,0 0 0,0 1-1,0-1 1,0 0 0,0 1 0,-1-1 0,1 0 0,0 1 0,0-1 0,0 0-1,0 0 1,0 0 0,0 0 0,1 1 0,-1-1 0,0 0 0,0 1-1,0-1 1,0 0 0,0 1 0,0-1 0,0 0 0,0 1 0,0-1 0,0 0-1,0 0 1,1 0 0,-1 0 0,0 0 0,0 0 0,1 0 0,-1 1 0,0-1-1,1 0 1,-1 0 0,0 0 0,1 1 0,13 4 265,-8-3-130,11 4 61,0-2 0,0 0 0,33 4 0,-33-7-96,-5 1 52,1-2-1,0 0 0,24-3 1,-7-2-3353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7328,'0'0'7121,"11"-10"-6625,-4 3-403,67-59 783,-60 56-679,-2-1 154,0 2 0,0 0 0,22-12 0,-32 19-257,1 1 0,0-1-1,0 2 1,0-2 0,0 1 0,0 1-1,0-1 1,1 0 0,-1 1 0,0-1-1,0 1 1,1 0 0,-1 0 0,0 1-1,0-1 1,1 1 0,-1 0 0,0-1-1,0 1 1,0 1 0,1-1 0,4 3-1,-5-1-27,0-1-1,0 1 0,0 0 0,0 0 1,-1 0-1,1 1 0,-1-1 0,0 0 0,1 1 1,-1 0-1,-1 0 0,3 6 0,1 5 137,5 31 0,-9-34-111,9 48 238,-7-33-79,2 1 0,15 50 0,-18-73-203,0 0 0,1-1 0,0 1 0,0-1 0,0 1 0,1-1 0,-1 0 0,1-1 0,-1 1 0,1 0 0,1-1 0,-1 0 0,0 0 0,1 0 0,0 0 0,9 3 0,-10-5-21,1 2-1,0-3 1,0 2-1,0-1 0,0 0 1,0 0-1,1-1 1,-2 0-1,1 0 1,1 0-1,-2-1 0,2 0 1,-1 1-1,0-1 1,0-1-1,0 1 1,6-4-1,-7 3-13,-1-1 0,1 1 0,-1-2 0,1 1 0,-1 0 0,0 0 0,-1 0-1,1-1 1,-1 1 0,1 0 0,-1-1 0,3-5 0,1-5 12,0-1 1,4-14-1,-5 6 17,0 2 0,3-40 0,-4-46 71,-3 60-60,-4-51 83,2 74-72,1 21-41,0 0-1,0-1 0,0 1 1,0 0-1,0 0 0,1 0 1,-1 0-1,1-1 1,0 1-1,0 0 0,0 1 1,4-7-1,-4 7-7,1 0 1,-1 1-1,1-1 1,-1 1-1,1-1 0,0 1 1,0 0-1,0-1 0,0 2 1,0-2-1,0 1 0,0 1 1,0-1-1,0 0 0,1 1 1,-1-1-1,0 1 1,4 0-1,5-1 24,0 1 0,-1 1 0,1-1 0,0 1 0,-1 1 0,1 1 0,11 3 1,70 30 424,-74-28-318,-8-5-323,12 6 1375,-21-9-1280,-1 0 0,1 0-1,-1 0 1,1 0 0,-1 0-1,0 0 1,0 1-1,0-1 1,1 0 0,-1 1-1,0-1 1,1 1 0,-1-1-1,0 0 1,0 0 0,1 0-1,-1 1 1,0-1-1,0 1 1,0-1 0,0 0-1,1 1 1,-1-1 0,0 0-1,0 0 1,0 1-1,0-1 1,0 1 0,0-1-1,0 1 1,0-1 0,0 0-1,0 0 1,-1 1 0,1-1-1,0 1 1,0-1-1,0 1 1,-1-1 0,1 0-1,0 1 1,0-1 0,-1 0-1,1 0 1,0 0-1,-1 1 1,1-1 0,0 0-1,-1 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103 180 9848,'0'0'13361,"-6"-10"-12807,1 2-418,1 0-1,-1 0 0,-3-11 1,8 18-107,0-1 0,0 1 0,0 0 0,0-1 0,0 1 0,0 0 0,0-1 0,0 1 0,1 0 0,-1 0 0,0-1 0,1 1 0,-1 0 1,1 0-1,-1 0 0,1-1 0,0 1 0,-1 0 0,2-1 0,19-19 551,-9 10-169,-5 4-250,0 1 1,0 0-1,0 0 1,1 0 0,-1 1-1,1 0 1,1 1 0,-1 0-1,1 0 1,-1 1 0,1 0-1,0 0 1,0 1 0,0 0-1,1 1 1,12-1-1,-19 3-116,0-1-1,0 1 0,0-1 0,-1 1 0,1 0 1,0 0-1,-1 1 0,1-1 0,0 0 0,-1 1 0,0-1 1,1 1-1,-1 0 0,0 0 0,0 0 0,0 0 0,0 0 1,0 1-1,-1-1 0,1 0 0,-1 1 0,1-1 1,0 5-1,3 2 26,-1 2-1,0-1 1,-1 0 0,3 17 0,-4-15-27,-1 0-1,-1 1 1,0-1 0,-1 0 0,0 0 0,-1 0-1,0 0 1,-1 0 0,-7 18 0,-5 8 110,-30 54 0,33-70-51,-1-1 0,-1 0 0,0-1 0,-2 0 0,0-1 0,-2-1 0,0 0 0,0-2 0,-35 24 0,22-28 337,27-11-391,1 0 1,0 0-1,0 0 1,0 0-1,0 0 0,0 1 1,0 0-1,0-1 0,0 1 1,-4 4-1,7-6-48,0 0 0,0-1 0,0 1 0,0 0 0,0 0 0,0 0 0,-1 0 0,1 0 0,0-1 0,0 1 0,0 0 0,0 0 0,0 0 0,0 0 0,0 0 0,0 0 0,0 0 0,-1-1 0,1 1 0,0 0 0,0 0 0,0 0 0,0 0 0,0 0 0,-1 0 0,1 0 0,0 0 0,0 0 0,0 0 0,0 0 0,0 0 0,-1 0 0,1 0 0,0 0 0,0 0 0,0 0 0,0 0 0,-1 0 0,1 0 0,0 0 0,0 0 0,0 0 0,0 0 0,0 0 0,-1 0 0,1 0 0,0 0 0,0 0 0,0 1 0,0-1 0,0 0 0,0 0 0,0 0 0,-1 0 0,1 0 0,0 0 0,0 0 0,0 1 0,0-1 0,0 0 0,0 0 0,0 0 0,0 0 0,0 0 0,0 1 0,0-1 0,0 0 0,1-12 0,1 9 0,0 0 0,1 0 0,-1 0 0,1 0 0,0 1 0,-1-1 0,2 0 0,-1 1 0,0 0 0,0 0 0,1 0 0,-1 0 0,7-2 0,51-14 0,-60 18 0,22-5 0,0 2 0,0 0 0,1 2 0,-1 0 0,0 2 0,1 0 0,-1 2 0,36 8 0,-14 8 0,-43-18 0,0 0 0,0 0 0,0 0 0,0 0 0,-1 0 0,1 0 0,0 1 0,-1-1 0,1 0 0,-1 1 0,1 0 0,-1-1 0,0 1 0,0 0 0,1 0 0,-1-1 0,0 1 0,-1 0 0,2 4 0,5-10 997,-3-2-3329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5:3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8840,'0'0'4074,"0"10"-3230,-1 13-396,3 82 2392,-1-96-2553,0-2 38,-1-1 0,1 0 1,0 1-1,1-1 0,1 8 0,-2-13-264,-1 0-1,1 0 1,0 0-1,-1 0 1,1 0 0,-1 0-1,1 0 1,0 0-1,0 0 1,-1 0-1,1 0 1,0-1 0,0 1-1,-1-1 1,1 1-1,1 0 1,-2-1-1,1 0 1,1 1 0,-1-1-1,-1 1 1,2-1-1,-1 1 1,0-1 0,0 0-1,0 0 1,0 0-1,1 0 1,-2 0-1,1 0 1,1 0 0,-2 0-1,2-1 1,-1 1-1,0 0 1,0-1-1,1 0 1,2 0 21,0-1 0,1 0 1,-2 0-1,1-1 0,-1 1 0,1-1 1,-1 1-1,1-1 0,-1 0 0,0 0 0,5-7 1,1-3 179,15-29 0,-6 9 64,9-21 426,-27 54-743,0-1 0,0 1 1,0 0-1,0 0 0,0 0 0,0-1 0,0 1 0,0 0 0,0 0 0,0 0 0,0-1 0,0 1 0,0 0 1,0 0-1,0 0 0,1 0 0,-1 0 0,0 0 0,0 0 0,0 0 0,0 0 0,1 0 0,-1 0 0,0 0 1,0 0-1,0 0 0,1-1 0,-1 1 0,0 0 0,0 0 0,0 0 0,0 0 0,0 0 0,0 0 0,0 0 0,1 0 1,-1 0-1,0 0 0,0 0 0,0 0 0,1 1 0,-1-1 0,0 0 0,0 0 0,0 0 0,1 0 0,-1 0 1,0 0-1,0 0 0,0 0 0,0 0 0,1 0 0,-1 0 0,0 0 0,0 0 0,0 0 0,0 1 0,0-1 1,0 0-1,0 0 0,0 0 0,0 1 0,4 13 244,5 36 76,4 99 0,-13-121-223,-2 1-1,-1 0 0,-1-1 0,0 0 0,-12 32 0,15-55-78,-5 14 85,-10 22-1,13-35-51,0-1 0,0 1-1,-1 0 1,1-1 0,-1 0-1,-1 1 1,-7 6 0,12-12-52,-1 1 0,0-1-1,1 0 1,0 0 0,-1 1 0,0-1 0,0 1 0,1-1-1,0 0 1,-1 1 0,0-1 0,0 0 0,0 0 0,1 0 0,0 0-1,-1 0 1,0 0 0,0 0 0,1 0 0,-1 0 0,0 0-1,0 0 1,1 0 0,-2-1 0,1 0 2,-1 0 1,0 0-1,0-1 0,1 2 0,-1-2 1,1 1-1,-1 0 0,-1-3 1,-2-1-10,1-2 1,0 1-1,-6-11 0,7 10-14,1-1 0,-1 1 0,1 0-1,0-1 1,0 1 0,2 0-1,-2-1 1,2 0 0,0 0 0,0 0-1,0 1 1,3-13 0,-1 14 2,-1 0 0,1 0 0,0 1 0,0-1 1,1 1-1,0 0 0,0-1 0,0 1 0,0 0 0,1 1 0,-1-1 1,1 1-1,0 0 0,1-1 0,-1 1 0,1 1 0,5-3 1,4-3 90,0 2 1,0 0 0,0 1 0,2-1-1,-1 3 1,0-1 0,0 1 0,1 1 0,28-1-1,-34 5 255,-5-1-501,-9-1-3350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0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1222 1 9240,'0'0'10183,"-1"10"-9793,-2 90 2094,2-79-2209,-1 0 0,0 0 0,-2 0 0,0 0-1,-1-1 1,-1 1 0,-2-1 0,1-1 0,-2 1 0,-1-2 0,0 1 0,-24 30 0,17-29 118,-1-1 0,-37 31-1,31-30-13,-24 27 0,27-26-40,-1-1 1,-2-1-1,-46 30 0,53-38-221,-10 7 68,-5 2 14,0 2 0,2 1-1,-48 47 1,35-29-8,29-28-52,0 0 0,-20 27 0,14-16-4,14-18-58,0 0-1,1 1 1,0 0-1,0 0 1,-6 13-1,-6 9 125,13-24-151,1 0-1,0 0 0,0 0 1,0 0-1,-2 8 0,-17 48 670,20-54-711,0 0-1,0 0 0,0 1 0,1-1 0,0 1 1,1 9-1,-2 9-11,-3 12 3,2-10 0,-1 0 0,-15 49 0,17-68 0,0 0 0,0 0 0,0 17 0,-1 8 0,1-19 0,1 1 0,1 26 0,1-29 0,-1 1 0,0-1 0,-4 27 0,-11 30 0,12-56 0,-4 6 0,7-19 0,0 0 0,0-1 0,-1 1 0,1 0 0,0-1 0,-1 1 0,1-1 0,-1 1 0,1-1 0,-1 1 0,1-1 0,-1 1 0,1-1 0,-1 1 0,0-1 0,1 0 0,-1 1 0,0-1 0,1 0 0,-1 0 0,0 1 0,1-1 0,-1 0 0,0 0 0,1 0 0,-1 0 0,0 0 0,1 0 0,-1 0 0,0 0 0,0 0 0,1 0 0,-1 0 0,0 0 0,1-1 0,-1 1 0,0-1 0,-3-1 0,1 0 0,0-1 0,1 0 0,-1 1 0,0-1 0,-2-5 0,-127-174 0,124 170 0,0 0 0,1 0 0,0-1 0,-8-21 0,7 21 0,0-5 0,9 23 0,1-1 0,-1 0 0,1 0 0,0 0 0,1 0 0,-1 0 0,5 6 0,7 13 0,35 98 0,-20-46 0,6 28 0,-25-69 0,28 65 0,-30-78 0,-8-18 0,1 0 0,0 0 0,0 0 0,0 0 0,1 0 0,-1-1 0,1 1 0,-1 0 0,3 2 0,-3-5 0,-1 1 0,0-1 0,0 0 0,1 0 0,-1 0 0,0 1 0,0-1 0,1 0 0,-1 0 0,0 0 0,1 0 0,-1 0 0,0 0 0,1 0 0,-1 0 0,0 0 0,1 0 0,-1 0 0,0 0 0,1 0 0,-1 0 0,0 0 0,1 0 0,-1 0 0,0 0 0,0 0 0,1 0 0,-1-1 0,0 1 0,1 0 0,-1 0 0,0 0 0,0-1 0,1 1 0,-1 0 0,0 0 0,0 0 0,0-1 0,1 1 0,-1 0 0,0-1 0,0 1 0,0 0 0,0 0 0,1-1 0,-1 1 0,0-1 0,1-1 0,22-33 0,30-62 0,-38 66 0,2 1 0,0 0 0,37-46 0,-43 62 0,-9 11 0,0 0 0,1 0 0,-1 0 0,1 0 0,-1 0 0,1 1 0,0-1 0,0 1 0,6-4 0,-9 5 0,1 1 0,-1 0 0,0 0 0,0 0 0,0 0 0,1 0 0,-1 0 0,0-1 0,0 1 0,0 0 0,1 0 0,-1 0 0,0 0 0,0-1 0,0 1 0,0 0 0,0 0 0,0-1 0,1 1 0,-1 0 0,0 0 0,0 0 0,0-1 0,0 1 0,0 0 0,0 0 0,0-1 0,0 1 0,0 0 0,0 0 0,0-1 0,0 1 0,0 0 0,0 0 0,0-1 0,-1 1 0,1 0 0,0 0 0,0-1 0,0 1 0,0 0 0,0 0 0,0 0 0,-1-1 0,1 1 0,0 0 0,0 0 0,0 0 0,-1 0 0,1-1 0,0 1 0,0 0 0,0 0 0,-1 0 0,1 0 0,0 0 0,0 0 0,-1 0 0,1 0 0,0 0 0,-1 0 0,-15-10 0,1 4 0,0 1 0,-1 0 0,0 2 0,1-1 0,-2 2 0,-25-1 0,0 3 0,-58 7 0,61-1 0,-71 21 0,92-22 0,1-1 0,14-4 0,1 1 0,-1-1 0,0 1 0,0 0 0,0 0 0,1 0 0,-6 3 0,8-3 36,0-1 1,1 1-1,-1-1 1,0 1-1,0-1 1,1 1-1,-1-1 1,0 0-1,1 1 1,-1-1-1,1 1 1,-1-1-1,0 0 1,1 1-1,-1-1 1,1 0-1,-1 0 1,1 1-1,-1-1 1,1 0-1,-1 0 1,1 0-1,-1 0 1,2 1-1,6 2-3964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0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8640,'0'0'17591,"11"-1"-17325,-8 1-241,13-1 103,-1 0 0,1-2 1,18-4-1,6-1 361,0 1-1,70-1 1,-85 6-359,124 2 601,-122 0-481,34 3 0,3 0 174,86 2 908,-68-10-191,-82 5-1145,0 1-1,0 0 1,-1-1-1,1 1 1,0-1 0,0 1-1,0-1 1,0 1-1,-1-1 1,1 1-1,0 0 1,-1-1 0,1 0-1,0 1 1,-1-1-1,1 1 1,0-1 0,-1 1-1,1-1 1,-1 0-1,1 1 1,-1-1-1,1 0 1,-1 1 0,1-1-1,-1 0 1,1 0-1,-2 1 1,-11 3-4380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0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11152,'0'0'11161,"16"-1"-10532,285-24 2207,9-7-590,-282 30-1876,1 1-1,-1 1 0,0 1 0,1 2 0,-1 1 0,0 1 1,35 11-1,-60-15-239,23 4 1225,-26-5-1116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2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10040,'0'0'11657,"12"-2"-11197,146-13 1381,-83 11-984,-39 0-169,61 4-1,-31-2 7,-50 0-339,-1 2 1,33 1-1,-11 11 1327,-37-12-1486,0 0-178,0 0-1,-1 0 0,1 0 0,-1 0 1,1 1-1,-1-1 0,1 0 0,0 0 1,-1 1-1,1-1 0,0 0 0,-1 0 1,1 1-1,0-1 0,-1 1 0,1-1 0,0 0 1,0 1-1,-1-1 0,1 0 0,0 2 1,-8 6-323,-1-7-3655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3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14 8744,'0'0'8743,"-9"9"-8303,-64 65 863,63-64-1082,0 1 0,2 0 0,-1 0 0,1 1-1,1 0 1,0 0 0,1 1 0,0 0 0,1 0 0,0 0 0,1 1-1,1 0 1,0-1 0,1 1 0,0 0 0,1 1 0,1-1 0,0 0-1,3 17 1,-2-26-153,0-1-1,0 1 0,0-1 0,0 1 1,1-1-1,-1 1 0,1-1 0,1 0 1,-1 0-1,0 0 0,1 0 1,0 0-1,0-1 0,0 1 0,0-1 1,1 0-1,-1 0 0,1 0 0,0 0 1,0-1-1,0 1 0,0-1 1,0 0-1,0 0 0,1-1 0,-1 1 1,1-1-1,-1 0 0,1 0 0,-1 0 1,1-1-1,0 0 0,-1 0 1,1 0-1,0 0 0,-1-1 0,1 0 1,0 0-1,-1 0 0,1 0 0,-1-1 1,0 0-1,6-2 0,1-2 63,1-1 1,-2 0-1,1 0 0,-1-1 0,0 0 1,0-1-1,-1 0 0,0-1 1,13-17-1,-10 8 311,-1 1 0,0-2 1,-1 0-1,13-39 0,-20 60 221,2 10-356,6 24-230,-4-14 20,-3-11-68,0 0-1,1-1 0,0 0 1,1 0-1,0 0 0,0 0 0,1-1 1,0 0-1,16 13 0,-18-16-12,1-1-1,0 1 0,0-1 0,0-1 1,1 1-1,-1-1 0,1 0 0,0 0 1,0-1-1,0 0 0,0 0 1,0 0-1,1-1 0,-1 0 0,9-1 1,-5-1 3,0 0 1,0-2 0,-1 1 0,1-1-1,-1-1 1,0 1 0,0-2 0,0 0-1,0 0 1,-1 0 0,0-1 0,0-1-1,0 0 1,11-11 0,-14 11 20,0 0 1,0 0-1,0-1 1,-1 0-1,0 0 1,-1 0-1,1 0 1,-2-1-1,1 1 1,-1-1-1,0 0 1,-1 0-1,0 0 1,-1-1-1,0 1 1,0 0-1,-1-13 1,-1 12-39,-1 0 1,1 0-1,-2 0 1,1 0-1,-1 0 0,-1 0 1,-7-14-1,7 17-1,1 1 0,-1 0 0,0 1 0,-1-1-1,0 1 1,1-1 0,-2 1 0,1 1 0,0-1 0,-1 1-1,0 0 1,-6-3 0,-4-2 0,11 6 0,1 0 0,-1 1 0,1-1 0,-1 1 0,0 1 0,0-1 0,0 0 0,-9 0 0,7 0 847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3.8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0 10448,'0'0'6367,"-11"5"-5960,-24 8 186,-52 30-1,77-38-374,1 1 0,-1-1-1,1 2 1,0 0 0,1 0 0,0 0 0,0 1-1,0 0 1,1 1 0,1-1 0,-10 16 0,16-23-167,0 0 0,0 0 0,-1 0 0,1 0 0,0 0 1,0 0-1,0 0 0,0 0 0,1 0 0,-1 0 0,0 0 0,0 0 0,1 0 1,-1-1-1,0 1 0,1 0 0,-1 0 0,1 0 0,-1 0 0,1-1 1,-1 1-1,1 0 0,-1 0 0,1-1 0,0 1 0,0-1 0,-1 1 1,1 0-1,0-1 0,1 1 0,28 14 536,-15-11-418,-1 0 0,1-1-1,0-1 1,0 0 0,16-1 0,80-6 642,-82 3-554,7 0 100,-16 2 40,1-1 0,-1-1-1,28-7 1,-19-7 1163,-31 9-5143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4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11048,'0'0'6633,"13"-6"-6115,-2 1-392,46-19 373,-51 22-350,0 0 0,0 1 0,0-1 0,0 1 0,0 1 0,0-1 0,0 1 0,1 1 0,10 0 0,-14 0-73,0 0 1,0 0-1,0 0 1,0 1-1,0-1 1,0 1-1,-1-1 1,1 1-1,-1 0 0,1 0 1,-1 0-1,1 0 1,-1 0-1,0 1 1,0-1-1,0 1 1,-1-1-1,1 1 0,0 0 1,-1 0-1,0 0 1,0 0-1,0 0 1,0 0-1,0 0 0,0 0 1,-1 0-1,0 0 1,1 0-1,-1 5 1,0 2 55,-1 0 0,0 0 1,0 0-1,-1 0 1,0 0-1,-1 0 0,0 0 1,-5 11-1,-10 14 303,11-22-112,0 1-1,1-1 1,-7 26 0,13-37-265,0-1 0,0 1 0,0-1 0,1 1 1,-1 0-1,0-1 0,1 1 0,0-1 1,-1 1-1,1-1 0,0 0 0,0 1 1,0-1-1,0 0 0,0 1 0,0-1 0,0 0 1,0 0-1,0 0 0,0 0 0,1 0 1,-1 0-1,1 0 0,-1 0 0,2 0 0,4 3 68,1 0-1,-1-1 1,13 5-1,-5-4 80,0 0 0,0 0 0,0-2 0,0 0 0,1 0 0,24-2 0,-30-1-1022,0 0-1,0-1 0,16-5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4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20 8640,'0'0'10122,"-11"-2"-9803,-37-4 7,43 6-209,1-1 1,-1 2-1,0-1 0,0 0 0,1 1 0,-1 0 0,0 0 0,1 0 0,-1 1 0,1 0 0,0 0 0,-1 0 0,-3 3 1,7-5-70,-2 2 46,0 1 0,1-1 1,-1 0-1,1 1 0,0 0 0,0-1 0,0 1 0,-2 3 0,-10 13 387,10-15-382,0 0-1,1 1 0,0-1 0,0 1 1,0-1-1,0 1 0,1 0 1,0 0-1,0 0 0,0 0 1,0 1-1,1-1 0,-1 8 0,1-4 8,1 0 0,0 0 0,0 0 0,1 0 0,0-1 0,1 1 0,3 12 0,-2-14-38,0 0-1,0-1 1,0 0-1,1 0 1,0 0 0,0 0-1,0-1 1,1 1-1,0-1 1,0 0-1,0 0 1,1-1-1,0 0 1,0 0 0,0 0-1,0-1 1,0 1-1,1-2 1,-1 1-1,1-1 1,0 0-1,0 0 1,0-1 0,0 1-1,0-2 1,8 1-1,-10-2-39,-1 1 0,1-1 0,-1-1 0,0 1 0,1 0 0,-1-1 0,0 0 0,0 0 0,0 0 0,0-1 0,-1 1 0,1-1 0,0 0 0,-1 0 0,0 0 0,0-1 0,0 1 0,3-5 0,20-19 167,-22 23-142,0-1 1,0 1-1,-1-1 0,1 0 1,-1 0-1,0 0 1,-1 0-1,1-1 0,-1 1 1,0-1-1,2-7 1,-2 8 30,-2 4-19,0-1 1,1 1-1,-1 0 0,0-1 1,1 1-1,0 0 0,-1-1 0,1 1 1,0 0-1,0 0 0,-1 0 1,1 0-1,0-1 0,0 1 1,0 0-1,1 1 0,0-2 0,5 6 485,-1 12-443,-4-9-80,0 0 0,0 0-1,1 0 1,0 0 0,0 0-1,0-1 1,1 1 0,6 7 0,-7-10-7,0-1 1,0 0 0,0 0 0,1 0 0,-1 0 0,1 0 0,0 0 0,-1-1 0,1 0 0,0 0 0,1 0 0,-1 0 0,0-1 0,9 2 0,-8-2 6,1 0 1,-1-1-1,0 0 1,1 0-1,-1-1 0,0 0 1,1 1-1,-1-2 1,0 1-1,0-1 1,0 1-1,9-6 1,-5 2 15,-1 0 1,0-1-1,0 0 0,0 0 1,-1 0-1,11-13 1,-6 3 36,0 0 1,-1-1 0,-1 0-1,0 0 1,-2-1-1,11-28 1,-17 41-26,-1-1-1,1 1 1,-1-1 0,0 0-1,0 1 1,-1-1 0,1 0-1,-1 0 1,0 0 0,-1 0-1,-1-5 1,2 10-34,-1 0-1,1 0 1,-1 1 0,0-1-1,0 0 1,1 0 0,-1 1-1,0-1 1,0 1 0,0-1-1,1 1 1,-1-1 0,0 1-1,0-1 1,0 1 0,0 0-1,0-1 1,0 1 0,0 0-1,0 0 1,-2 0-1,-21-2 91,18 3-161,-1 0 0,1 1 0,0-1 0,0 1-1,0 0 1,0 1 0,0-1 0,1 1 0,-1 0-1,1 1 1,-1-1 0,1 1 0,-6 6 0,7-6-949,0 1 1,0 0 0,0 0-1,-4 8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5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99 8840,'0'0'3368,"5"-11"-2790,3-2-400,-4 8-78,-1 0 1,0-1-1,0 1 1,-1-1 0,1 0-1,2-11 1,-3 10 295,-2 7-345,0 0-1,0-1 0,1 1 1,-1-1-1,0 1 1,0-1-1,0 1 0,1-1 1,-1 1-1,0-1 1,0 1-1,0-1 1,0 1-1,0-1 0,0 1 1,0-1-1,0 1 1,0-1-1,0 1 0,0-1 1,-1 1-1,1-1 1,0 1-1,0-1 1,0 1-1,-1-1 0,1 1 1,0-1-1,-1 1 1,1 0-1,0-1 1,-1 1-1,1-1 0,0 1 1,-1 0-1,1-1 1,-1 1-1,1 0 0,-1-1 1,0 1 346,-8 0 459,-1 2-620,1 0-1,-1 0 0,0 1 1,1 0-1,0 1 0,0 0 1,0 0-1,0 1 1,-13 10-1,12-8 120,1 0 0,0 1 0,0 0 0,1 1 0,0-1-1,0 2 1,-11 18 0,19-27-294,-1 1 0,1-1 0,0 1 0,-1-1-1,1 1 1,0-1 0,0 1 0,0-1 0,0 1-1,0-1 1,1 1 0,-1-1 0,0 1 0,1-1 0,-1 1-1,1-1 1,-1 0 0,1 1 0,0-1 0,0 0 0,-1 1-1,1-1 1,2 2 0,0 1 33,0 0 0,0-1 0,1 1 0,-1-1 0,1 0 0,6 4 0,19 7 317,1 0 0,0-2 1,1-2-1,43 10 1,-30-13 268,-42-6-857,0-1 0,0 0 0,0 0 0,0 0-1,0 0 1,0 0 0,-1 0 0,1-1-1,0 1 1,0-1 0,0 1 0,0-1-1,0 1 1,-1-1 0,1 0 0,0 0 0,-1 0-1,1 0 1,0 0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5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13864,'0'0'5398,"3"14"-4639,-1-3-586,2 8 174,0 0 1,-2 0 0,1 26 0,-25 229 5470,14-206-3821,8-63-2079,-2 18 3285,4-36-3269,2-27-776,-3 21-3141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6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9144,'0'0'9461,"9"15"-8824,-3-5-496,-1-3-47,-1 1 0,0-1-1,0 1 1,0-1 0,-1 1 0,-1 0 0,1 0 0,-1 1 0,-1-1 0,1 0 0,-1 16 0,-4 19 743,-2-1 0,-21 79 0,14-69 170,-7 63 0,17-101-829,1-2 67,0-1-1,0 1 1,2 19-1,0-28-172,-1 1 0,1-1 0,0 0 0,0 1 0,0-1 0,0 0 0,1 0 0,-1 0 0,1 0 0,0 0 0,0 0 0,0 0 0,0 0 0,0-1 0,1 1 0,4 3 0,-1-2 10,-1-1 0,0 0 0,1 0 1,-1-1-1,1 1 0,0-1 0,0 0 0,0-1 0,0 0 0,0 0 0,0 0 0,1 0 0,9-1 0,7-2 144,-1-1 1,33-8-1,9-2 429,-56 12-708,4-1 78,-12 2-127,0 0 1,0 0 0,0 0-1,0 0 1,0-1 0,0 1-1,0 0 1,0 0 0,0 0-1,0-1 1,0 1-1,0 0 1,0 0 0,0 0-1,0-1 1,0 1 0,0 0-1,0 0 1,0 0 0,0-1-1,0 1 1,0 0 0,0 0-1,0 0 1,0 0-1,0-1 1,0 1 0,0 0-1,-1 0 1,1 0 0,0 0-1,0 0 1,0-1 0,0 1-1,0 0 1,-1 0 0,1 0-1,0 0 1,0 0 0,0 0-1,-1 0 1,1 0-1,0 0 1,0-1 0,0 1-1,0 0 1,-1 0 0,1 0-1,0 0 1,0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7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13464,'0'0'2729,"14"-1"-2063,246-7 2229,-219 6-2376,40-2 2468,-72 3-3218,0-1 0,0 0-1,14-6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7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9440,'0'0'6777,"13"6"-6265,27 15 194,-1 1 1,48 37 0,-64-41-437,0 0 41,-1 1-1,0 0 1,22 28 0,-23-20 42,-1 0 0,-2 2-1,27 54 1,-36-63-181,-1 0 0,-1 1-1,-1 0 1,-1 0 0,-1 0 0,-1 1 0,1 24-1,-4-19 8,-2 1-1,0-1 1,-2 1 0,-1-1-1,-1 0 1,-1 0-1,-2-1 1,-13 30-1,2-15 99,-1-1 0,-2-1-1,-2-1 1,-34 40 0,22-30 57,20-26-62,0 0-1,-2-1 0,-31 28 1,48-47-243,0 0 0,0-1 0,0 1 0,0-1-1,-1 0 1,1 0 0,-1 1 0,1-2 0,-1 1 0,-4 1 0,6-2-38,0 0 0,0 0 0,0 0 0,-1 0 0,1 0 0,0-1 0,0 1 0,0 0 0,0-1 0,0 1 0,0-1 0,0 1 0,0-1 1,0 1-1,0-1 0,0 0 0,1 1 0,-1-1 0,0 0 0,0 0 0,1 1 0,-1-1 0,0 0 0,1 0 0,-1 0 0,1 0 0,-1 0 0,1 0 0,-1-2 0,-5-19-3647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28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1 9144,'0'0'8358,"14"9"-7742,-1 1-426,-5-4-66,1 0 0,-1-1-1,1 0 1,0 0 0,0-1 0,1 0-1,-1 0 1,14 2 0,16 1 914,41 2-1,36 6 2181,-114-14-3124,1 0 0,0 0-1,-1 0 1,0 1 0,1-1-1,-1 1 1,0-1 0,0 1-1,0 0 1,0 0 0,0 0-1,0 0 1,-1 0-1,1 0 1,0 0 0,-1 1-1,0-1 1,0 1 0,0-1-1,0 1 1,0-1 0,1 4-1,2 9 262,-1 0 0,2 26-1,-4-30-283,3 59 438,-3 1 0,-11 99-1,9-165-495,-23 322 955,16-14-240,3-47-256,3-213-383,2-24 1,-2 0 0,-1 0-1,-11 49 1,12-70-31,0 0 0,1 0-1,-1 15 1,2-15 15,0 0 1,-1 0-1,-3 14 0,2-7-35,2-15-38,0 0-1,0 1 1,0-1-1,0 1 1,0-1 0,0 1-1,0-1 1,0 1-1,0-1 1,0 0-1,0 1 1,0-1-1,-1 1 1,1-1 0,0 1-1,0-1 1,0 0-1,-1 1 1,1-1-1,0 0 1,0 1-1,-1-1 1,1 1 0,0-1-1,-1 0 1,1 0-1,0 1 1,-1-1-1,1 0 1,-1 0-1,1 1 1,0-1-1,-1 0 1,1 0 0,-1 0-1,1 0 1,0 0-1,-1 0 1,1 0-1,-1 0 1,1 0-1,-1 0 1,1 0 0,-1 0-1,1 0 1,0 0-1,-1 0 1,1 0-1,-1 0 1,1 0-1,-1-1 1,-60-3-1,1 3 0,-1 2 0,1 4 0,0 1 0,0 4 0,-71 19 0,118-24 0,-1-2 0,1 0 0,-1 0 0,-20 0 0,28-4 810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6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9536,'0'0'9977,"-1"13"-9496,-38 405 3010,17-196-1007,16-121-950,6-55-197,0-46-1326,0 1-1,0-1 1,0 0-1,0 1 0,0-1 1,0 0-1,0 0 1,1 0-1,-1 1 0,0-1 1,0 0-1,0 0 1,1 1-1,-1-1 0,0 0 1,0 0-1,0 0 1,1 0-1,-1 0 0,0 1 1,0-1-1,1 0 1,-1 0-1,0 0 0,0 0 1,1 0-1,-1 0 1,0 0-1,1 0 0,-1 0 1,0 0-1,0 0 1,1 0-1,-1 0 0,0 0 1,0 0-1,1 0 1,9-2 191,-5-1-171,0 1 1,0-1-1,0 1 0,0 1 1,0-1-1,10-1 0,8-3 15,36-14 53,-35 10-45,0 1-1,0 2 1,1 0-1,0 2 1,0 1-1,26-1 0,-25 4 41,-14 0 51,1 1 1,-1 0-1,0 1 1,0 0-1,0 1 1,19 5-1,-23-4 58,0 1 547,-19 4-620,-2-6-643,5-4-3590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6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14672,'0'0'5497,"9"1"-5113,89 11 771,77 9 882,-115-18-452,78-4 0,-133 0-1315,-1 1-1,0 0 1,1-1-1,-1 0 1,0 0-1,0 0 0,0-1 1,7-3-1,-21-2-1590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7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12864,'0'0'4703,"11"-1"-4031,228-17 1845,-163 15-1150,99 10 1,-159-5-898,0 0-1,22 8 1,-32-8-137,0 0 0,1 0 0,-1 1 0,0-1 0,0 2 0,-1-1 0,1 1 0,7 6-1,-7 0 957,-6-4-1843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7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25 10544,'0'0'5512,"-11"12"-4999,-35 40 7,43-49-402,0 1 1,0-1 0,1 0-1,0 1 1,-1 0 0,2 0-1,-1-1 1,0 1 0,1 0-1,-1 0 1,1 1-1,0-1 1,0 0 0,1 0-1,0 0 1,-1 1 0,2 5-1,-1-8-52,1 0 0,-1 0 0,1 0 0,0 0 0,0-1 0,-1 1 0,1 0 0,1 0 0,-1-1 0,0 1 0,0 0 0,1-1 0,-1 1 0,1-1 0,-1 0 0,1 0 0,-1 1 0,1-1 0,0 0 0,0 0 0,-1-1 0,1 1 0,0 0 0,0 0 0,0-1-1,0 1 1,0-1 0,0 0 0,0 0 0,0 0 0,3 0 0,9 0 109,0 0-1,0-1 1,0-1-1,0 0 1,0-1-1,21-8 1,-28 9-84,0-1 0,0 0 1,0 0-1,-1 0 1,1-1-1,-1 0 0,0-1 1,0 1-1,-1-1 0,1 0 1,-1-1-1,0 1 1,0-1-1,4-8 0,-8 13-58,-1 0-1,1 0 1,-1 0 0,0 0-1,1 0 1,-1 1 0,0-1-1,0 0 1,0 0-1,0 0 1,0 0 0,0 0-1,0 0 1,0 0 0,0 0-1,0 0 1,-1 0-1,1 0 1,0 0 0,-1 0-1,1 0 1,-1 0-1,1 1 1,-1-1 0,1 0-1,-1 0 1,1 0 0,-1 1-1,0-1 1,0 0-1,1 1 1,-1-1 0,0 1-1,0-1 1,0 1-1,1-1 1,-1 1 0,0-1-1,0 1 1,0 0 0,0 0-1,-1-1 1,-7-2 86,0 0 0,0 1 0,-13-2 0,17 4-59,-151-23 1091,155 23-1148,0 0 0,1 0 0,-1-1 1,0 1-1,1 0 0,-1 0 1,0 0-1,1-1 0,-1 1 1,0 0-1,1-1 0,-1 1 1,0 0-1,1-1 0,-1 1 1,1-1-1,-1 1 0,1-1 1,-1 1-1,1-1 0,0 0 1,-1 1-1,1-1 0,0 1 1,-1-1-1,1 0 0,0 1 1,0-1-1,-1 0 0,1 0 1,0 1-1,0-1 0,0 0 1,0 1-1,0-2 0,7-21-2959,-6 22 2049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19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19 9440,'0'0'6549,"-9"0"-5971,2 0-523,-8-1 435,-1 1 0,1 0 0,-1 1 0,-23 5-1,17 0 99,-2 0 1039,-42 17 1,63-22-1488,1 1-1,0-1 1,-1 0-1,1 1 1,0-1 0,0 1-1,0 0 1,0 0-1,0 0 1,0 0-1,1 0 1,-1 0 0,0 0-1,1 0 1,0 1-1,-2 4 1,1-3-7,1 0 0,0 0 0,1 1 0,-1-1 0,1 1 1,0-1-1,0 0 0,0 1 0,1 6 0,1-1 5,0 0 0,1-1 0,0 1 0,1 0 0,0-1 0,0 0 0,1 0 0,7 9 0,-4-6 32,1-1 0,1 0-1,0-1 1,17 15 0,-21-21-120,0 1 1,0-2 0,0 1 0,0-1-1,1 0 1,-1 0 0,1 0 0,-1-1 0,1 0-1,0-1 1,10 2 0,6-2 28,0-1 1,0-1 0,0-1 0,0 0-1,0-2 1,-1-1 0,0-1-1,28-11 1,-36 12-18,0-2 0,0 1 0,-1-2 0,0 0 1,0 0-1,-1-1 0,0-1 0,-1 0 0,0-1 0,0 0 0,-1 0 0,-1-1 0,13-20 0,-21 30-30,0 0-1,0-1 1,0 1-1,0-1 1,-1 1-1,1-1 1,-1 1-1,0-1 1,1 0-1,-1 1 1,0-4-1,0 6-21,-1-1 0,1 0 0,0 1 0,0-1 0,0 1 0,0-1 0,-1 0 0,1 1 0,0-1 0,0 1 0,-1-1 0,1 1 0,-1-1 0,1 1 0,0-1 0,-1 1 0,1-1-1,-1 1 1,1 0 0,-1-1 0,1 1 0,-1 0 0,1-1 0,-1 1 0,1 0 0,-1 0 0,0-1 0,1 1 0,-1 0 0,0 0 0,1 0 0,-1 0 0,1 0 0,-1 0 0,0 0 0,1 0-1,-1 0 1,0 0 0,1 0 0,-1 0 0,1 1 0,-1-1 0,0 0 0,1 0 0,-1 1 0,1-1 0,-1 0 0,1 1 0,-1-1 0,0 1 0,-3 1 11,1 1-1,-1 0 1,0-1 0,1 1 0,0 1 0,-1-1 0,1 0-1,1 1 1,-1 0 0,0 0 0,1-1 0,0 1 0,0 1-1,0-1 1,1 0 0,-1 0 0,1 1 0,-2 7 0,4-7-10,-1 0 0,1 0 1,0 0-1,0 0 0,0 0 1,1-1-1,-1 1 0,1 0 1,1-1-1,-1 1 0,0-1 1,1 0-1,0 1 0,0-1 1,0-1-1,6 6 0,-7-7 0,-1-1 0,1 1 0,0-1-1,1 1 1,-1-1 0,0 0 0,0 0-1,0 0 1,1 0 0,-1 0 0,0-1-1,1 1 1,-1-1 0,1 1 0,-1-1 0,1 0-1,-1 0 1,1 0 0,-1 0 0,1 0-1,-1-1 1,0 1 0,1-1 0,-1 0-1,1 1 1,-1-1 0,0 0 0,0 0-1,1-1 1,-1 1 0,0 0 0,0-1-1,0 1 1,3-4 0,-3 2-11,1 1 0,-1-1 1,0 0-1,0 0 0,0 1 0,0-1 0,0-1 1,-1 1-1,0 0 0,1 0 0,-1-1 1,0 1-1,0 0 0,-1-1 0,1 1 0,-1-1 1,0 1-1,0-1 0,0 1 0,0-1 0,0 1 1,-1-1-1,-1-5 0,1 5 0,0 1 0,-1-1 0,1 0 0,-1 1 0,0-1 0,0 1 0,0-1 0,-1 1 0,1 0 0,-1 0-1,0 0 1,1 0 0,-1 0 0,-1 1 0,1-1 0,0 1 0,0 0 0,-1 0 0,0 0 0,-4-1 0,6 2 0,0 0 0,0 0 0,0 0 0,0 1 0,-1-1 0,1 1 0,0 0 0,0-1 0,-1 1 0,1 0 0,0 0 0,0 1 0,0-1 0,-1 0 0,1 1 0,0-1 0,0 1 0,0 0 0,0 0 0,0 0 0,0 0 0,0 0 0,0 0 0,0 0 0,-2 3 0,4-4 0,0 1 0,0 0 0,0 0 0,0 0 0,0-1 0,1 1 0,-1 0 0,0 0 0,0 0 0,1-1 0,-1 1 0,0 0 0,1-1 0,-1 1 0,1 0 0,-1-1 0,1 1 0,-1 0 0,1-1 0,0 1 0,-1-1 0,1 1 0,0-1 0,-1 1 0,1-1 0,0 0 0,1 1 0,24 14 0,-19-14 0,-1 0 0,1 0 0,0 0 0,-1-1 0,1 0 0,-1-1 0,1 1 0,0-1 0,-1 0 0,1-1 0,-1 0 0,0 0 0,0 0 0,1-1 0,6-4 0,7-5 0,-1-1 0,0 0 0,16-17 0,-5 5 0,-27 22 0,0 1 0,-1-1 0,0 1 0,1-1 0,-1 0 0,0 0 0,2-6 0,-1 5 0,0-1 0,0 1 0,0-1 0,0 1 0,4-4 0,-6 7 0,-1 1 0,0 0 0,1 0 0,-1 0 0,0 0 0,1 0 0,-1 0 0,1-1 0,-1 1 0,0 0 0,1 0 0,-1 0 0,0 0 0,1 0 0,-1 0 0,1 1 0,-1-1 0,0 0 0,1 0 0,-1 0 0,0 0 0,1 0 0,-1 0 0,0 1 0,1-1 0,-1 0 0,0 0 0,0 0 0,1 1 0,-1-1 0,0 0 0,1 1 0,-1-1 0,0 0 0,0 0 0,0 1 0,1-1 0,-1 0 0,0 1 0,11 17 0,-10-16 0,6 11 0,-1 0 0,-1 1 0,0-1 0,-1 1 0,-1 0 0,0 0 0,-1 0 0,0 1 0,-1-1 0,-1 1 0,0-1 0,-2 15 0,1-26 0,1 0 0,-1 0 0,0 0 0,0 0 0,0 0 0,0 0 0,0-1 0,-1 1 0,1 0 0,-1-1 0,-3 5 0,4-6 0,0 0 0,-1 0 0,1-1 0,-1 1 0,1 0 0,-1 0 0,1-1 0,-1 1 0,0-1 0,1 0 0,-1 1 0,1-1 0,-1 0 0,0 0 0,1 0 0,-1 0 0,0 0 0,1 0 0,-1-1 0,0 1 0,1 0 0,-4-2 0,-9-2 0,0 0 0,1-1 0,-1 0 0,1-1 0,0 0 0,0-1 0,-20-16 0,27 19 0,-12-9 0,18 12 0,0 1 0,0 0 0,-1 0 0,1 0 0,0 0 0,0 0 0,0 0 0,-1 0 0,1 0 0,0-1 0,0 1 0,0 0 0,-1 0 0,1 0 0,0 0 0,0-1 0,0 1 0,0 0 0,0 0 0,-1 0 0,1-1 0,0 1 0,0 0 0,0 0 0,0-1 0,0 1 0,0 0 0,0 0 0,0-1 0,0 1 0,0 0 0,0 0 0,0-1 0,0 1 0,0 0 0,0 0 0,0 0 0,0-1 0,0 1 0,0 0 0,0 0 0,1-1 0,-1 1 0,0 0 0,0 0 0,0 0 0,0-1 0,0 1 0,1 0 0,-1 0 0,0 0 0,0 0 0,0-1 0,1 1 0,-1 0 0,0 0 0,2 0 0,-1 0 0,1 0 0,0 0 0,-1 0 0,1 1 0,-1-1 0,1 0 0,-1 1 0,1-1 0,-1 1 0,3 0 0,1 2 0,85 22 0,25 9 0,-71-13 0,-33-15 0,1-1 0,18 7 0,-15-6 988,-25-3-5929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21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0 10952,'0'0'5615,"-4"13"-4719,-11 32-75,2 0-1,2 1 0,-6 55 1,15-61-361,-13 304 2653,26-191-1312,-10-120-926,1-21 65,-2-12-914,0 0 0,0 0 0,0 0 0,0 0 0,0-1 0,0 1 0,0 0 0,0 0 0,1 0 0,-1 0 0,0 0-1,0 0 1,0 0 0,0 0 0,0 0 0,0 0 0,0 0 0,0 0 0,0 0 0,0 0 0,0 0 0,0 0-1,0 0 1,0 0 0,0 0 0,0 0 0,0-1 0,0 1 0,1 0 0,-1 0 0,0 0 0,0 0 0,0 0-1,0 0 1,0 0 0,0 0 0,0 0 0,0 0 0,0 0 0,0 1 0,0-1 0,0 0 0,0 0 0,1 0 0,-1 0-1,0 0 1,0 0 0,0 0 0,0 0 0,0 0 0,0 0 0,0 0 0,0 0 0,9-34 297,-1-1 1,4-35-1,-9 40-141,2 1 0,2 0 0,15-47 0,-18 69-124,1 0 0,0 0-1,0 0 1,0 0-1,1 1 1,0 0 0,0 0-1,1 1 1,11-8-1,-15 11-45,-1 0 0,0 1 0,1-1-1,-1 1 1,1-1 0,-1 1 0,1 0-1,0 0 1,-1 0 0,1 1 0,0-1-1,0 1 1,-1-1 0,1 1 0,0 0-1,0 0 1,0 0 0,-1 1 0,4 0 0,-4-1-7,0 1 0,0 1 0,0-1 1,0 0-1,0 0 0,0 1 0,-1-1 1,1 1-1,0-1 0,-1 1 0,0 0 1,1-1-1,-1 1 0,0 0 0,0 0 1,0 0-1,0 0 0,0 0 0,0 0 1,-1 0-1,1 0 0,-1 1 0,1-1 1,-1 3-1,1 4 8,0 0-1,-1-1 1,0 1 0,-1 0-1,1-1 1,-2 1 0,1 0-1,-1-1 1,-1 0-1,1 1 1,-7 12 0,6-16 6,1-1 1,-1 1-1,0-1 1,0 1-1,0-1 1,0 0-1,-1 0 1,0 0-1,0-1 1,0 1-1,0-1 1,0 0-1,-1 0 1,1-1-1,-1 1 1,0-1-1,0 0 1,0 0-1,0-1 1,-5 2-1,-17 4 97,21-5-95,1 0 1,-1-1-1,0 1 1,-10 0-1,42 4-21,13-2 0,-10-1 0,0 0 0,30 9 0,-36-6 0,63 21 0,-80-23 1005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5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16479,'0'0'3754,"11"3"-3484,-3-2-198,-6-1-52,1 0 0,-1 0 0,0 0 0,1 1 0,-1-1 0,0 1 0,0-1 0,1 1 0,-1 0 0,0 0 0,0 0 0,0 0 0,0 0 0,0 1 0,0-1 0,0 1 0,0-1 0,0 1 0,-1 0 0,1-1 0,-1 1 0,1 0 0,-1 0 0,0 0 0,0 0 0,0 0 0,2 5 0,3 29 465,-2 1-1,-2-1 0,-1 1 0,-2 0 0,-6 41 1,6-70-249,-1-1 0,0 1 0,-1-1 0,1 1 0,-7 10 0,-4 14 1280,12-22-854,0 2 422,1-13-1066,0 1 0,0 0 0,0 0 1,0 0-1,0 0 0,0 0 0,0 0 1,0 0-1,0-1 0,0 1 0,0 0 1,0 0-1,0 0 0,0 0 0,0 0 0,0 0 1,0 0-1,0 0 0,0 0 0,-1-1 1,1 1-1,0 0 0,0 0 0,0 0 1,0 0-1,0 0 0,0 0 0,0 0 1,0 0-1,0 0 0,-1 0 0,1 0 1,0 0-1,0 0 0,0 0 0,0 0 1,0 0-1,0 0 0,0 0 0,0 0 1,-1 0-1,1 0 0,0 0 0,0 0 0,0 0 1,0 0-1,0 0 0,0 0 0,0 0 1,0 0-1,-1 0 0,1 0 0,0 0 1,0 0-1,0 0 0,0 0 0,0 0 1,0 0-1,0 0 0,0 1 0,0-1 1,0 0-1,0 0 0,-1 0 0,1 0 1,0 0-1,0 0 0,-1-9-1482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21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12160,'0'0'5287,"11"-4"-4609,1 0-566,3-2 286,1 1-1,-1 0 1,29-4-1,-38 8-258,-1 1 0,0-1-1,0 1 1,1 0-1,-1 1 1,0-1 0,1 1-1,-1 0 1,0 1-1,0-1 1,0 1-1,0 0 1,0 0 0,-1 1-1,1-1 1,0 1-1,6 6 1,-5-4-2,-1 1 0,0 0 0,-1 0 0,0 1 0,0-1 0,0 1 0,0 0 0,-1 0-1,0 0 1,2 10 0,0 1 144,-1 1 0,-1-1 1,1 22-1,-3-16 306,2-1 0,0 1 0,2-1 0,14 45 0,-19-67-517,0 0-1,1 1 0,-1-1 0,1 0 0,-1 0 1,1 0-1,-1 0 0,1 0 0,0 0 0,-1-1 0,1 1 1,0 0-1,0 0 0,0 0 0,0-1 0,0 1 0,0 0 1,0-1-1,0 1 0,0-1 0,0 1 0,0-1 1,0 0-1,0 1 0,2-1 0,-1 0-31,0 0 0,0 0 0,0-1 0,0 1 0,0-1 0,0 1 0,-1-1 0,1 0 0,0 0 0,0 0 0,0 0 0,-1 0 0,3-2 1,4-3-115,0-1 1,-1-1 0,0 1-1,9-13 1,16-35-843,-23 36-2586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22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1 15472,'0'0'1875,"-12"14"-1349,-54 66 124,-71 82 833,82-110 679,-114 82 1,125-101-399,36-25-1036,7-4-3858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24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9040,'0'0'8087,"10"-2"-7711,1-2-241,-6 3-53,-1-1 0,1 1 1,0 0-1,0 0 0,0 0 0,-1 1 0,8-1 0,17-6 1452,-11 2-1060,80-23 938,-6 8-625,-52 9-360,1 3-1,0 1 1,57-1 0,2 4 292,-47 2-53,60 4 1,-42 3-157,64 8 214,-92-5-452,57 17 0,-65-16-126,0-1 0,1-2 0,38 2 1,109-4 303,268-30 286,-385 17-680,-36 3 41,0 2 1,0 2-1,1 0 0,50 5 0,23 16 147,-73-11-171,0-2 0,1-1 0,-1-2 1,1-1-1,49-3 0,-39-5-40,-4 0 2,47 0 0,-37 4-2,-1-3 1,1-2-1,49-13 1,-90 18-31,241-37 176,-182 39-128,-50 1-38,1-1 0,29-2 0,-24-3-4,-1 2 0,0 1 0,1 0-1,0 2 1,-1 0 0,1 1 0,-1 2-1,23 5 1,-14-2 114,0-2 0,46 2 0,-62-5-60,-5 0-53,-2 0-32,-1-1 1,0 0 0,1 0 0,-1 0 0,8-2 0,-7-7-2637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26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54 150 10152,'0'0'8014,"0"15"-7318,0-13-677,2 64 1063,2 0 0,15 75 0,-17-131-917,52 195 3258,-49-194-2674,0-11 181,-4-1-878,0 0-1,-1 0 1,1 1 0,-1-1-1,1 0 1,-1 0-1,1 0 1,-1 0-1,0 0 1,0-1-1,1 1 1,-1 0-1,0 0 1,0 0 0,0-1-1,-3-44 331,-14-83 1,6 61-200,4 20 91,-3 0 0,-21-68-1,26 107-123,1-1 0,-11-17 0,0 1 322,14 25-440,1 0 1,0 0-1,-1 0 0,1 0 1,0 0-1,0 0 1,0 0-1,0 0 0,0 0 1,0-1-1,0 1 1,0 0-1,0 0 1,0 0-1,1 0 0,-1 0 1,0 0-1,1 0 1,-1 1-1,1-1 0,-1 0 1,1 0-1,-1 0 1,1 0-1,0 0 1,-1 1-1,1-1 0,0 0 1,0 1-1,-1-1 1,2 0-1,35-21 85,-23 15-41,7-4-36,0 2 0,1 0 0,0 1 0,0 2 0,1 0 0,0 1 0,0 2 0,0 0-1,0 1 1,1 2 0,-1 0 0,1 1 0,31 7 0,-8 5 7,-44-11-46,0-1 0,0 0 0,0 1 0,0-1 0,-1 1 0,1 0 0,0 0 0,-1 0 0,0 0 0,1 0 0,-1 1 0,3 4 0,-4-6-1,-1 1 0,1-1 0,-1 0 0,1 0 0,-1 1 0,0-1 0,1 0 0,-1 1 0,0-1 0,0 0 0,0 1 0,0-1 0,0 0 0,-1 1 0,1-1 0,0 0 0,-1 1 0,1-1 0,0 0 0,-2 3 0,-17 22 0,-5 0 0,-1-2 0,-2-1 0,-51 35 0,-98 48 0,159-99 0,-7 5 0,24-11 0,0-1 0,0 0 0,0 0 0,0 0 0,-1 1 0,1-1 0,0 0 0,1 0 0,-1 0 0,0 1 0,0-1 0,0 0 0,0 0 0,0 0 0,0 0 0,0 1 0,0-1 0,0 0 0,0 0 0,0 0 0,0 0 0,1 1 0,-1-1 0,0 0 0,0 0 0,0 0 0,0 0 0,0 0 0,1 1 0,-1-1 0,0 0 0,0 0 0,0 0 0,0 0 0,1 0 0,-1 0 0,0 0 0,0 0 0,0 0 0,1 0 0,-1 0 0,0 0 0,0 0 0,1 0 0,13 4 0,72 5 0,66 13 0,-116-13 0,0 2 0,-1 1 0,-1 2 0,44 24 0,-73-36-6,-1 1-1,0 0 1,1 0-1,-1 0 1,0 0-1,-1 1 1,1-1-1,-1 1 1,0 0-1,4 5 1,-7-7 4,1-1-1,0 1 1,0 0-1,0 0 1,-1 0 0,1 0-1,-1 0 1,0 0 0,1 0-1,-1 0 1,0 0-1,0 0 1,0 0 0,0 0-1,-1 0 1,1 0 0,-1 0-1,1-1 1,-1 1-1,1 0 1,-1 0 0,0 0-1,0 0 1,0-1 0,0 1-1,0 0 1,-1-1-1,-1 3 1,-14 12 16,1-1 0,-2-1 0,0 0 0,-1-1 0,0-2 0,0 0 0,-2 0 0,1-2 0,-39 12 0,26-13-14,1-1 0,-1-1 0,0-2 0,0-1 0,0-1 0,0-3 0,-1 0 0,1-2 0,-44-10 0,73 13-1,0-1 0,0 0 0,0 0 0,0 0-1,0-1 1,1 0 0,-7-2 0,9 3-5,0 0 0,0 0 0,0 0 0,0 0 1,0 0-1,0-1 0,1 1 0,-1 0 0,0 0 0,1 0 0,-1-1 0,1 1 1,-1 0-1,1-1 0,-1 1 0,1-1 0,0 1 0,0 0 0,0-1 0,0 1 1,0-1-1,0 1 0,0-1 0,0 0 0,5-23-4341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3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1 8336,'0'0'6385,"-15"4"-6118,-1 2-189,-15 3 135,-35 8 1,35-10 319,-34 14 1,16-5 513,48-16-998,0 1-1,1-1 1,-1 0-1,0 1 1,1-1-1,-1 1 1,0-1-1,1 1 1,-1 0-1,1-1 1,-1 1-1,1-1 1,-1 1-1,1 0 1,-1 0-1,1-1 1,0 1-1,-1 0 0,1 0 1,0-1-1,0 1 1,0 0-1,0 0 1,-1 0-1,1-1 1,0 1-1,0 0 1,0 0-1,1 0 1,-1-1-1,0 1 1,0 0-1,0 0 1,1-1-1,-1 1 0,0 0 1,1 0-1,-1-1 1,0 1-1,1 1 1,21 37 292,-15-29-122,2 8-69,-2 1-1,0 0 1,-1 0-1,6 29 1,2 7 85,63 314 1347,-20-75-427,-45-221-722,-6-29-86,-6-38-298,0 0-1,0 1 0,-1-1 1,0 0-1,0 0 1,0 0-1,-1 0 0,0 0 1,0 0-1,0-1 1,-1 1-1,0 0 0,0-1 1,0 0-1,-1 0 1,-7 8-1,-22 16 344,33-29-389,0 0 1,0 0 0,1 0-1,-1 0 1,0 0-1,0 0 1,0 0-1,1 0 1,-1 0 0,0 0-1,0 0 1,0 0-1,0 0 1,1 0-1,-1 1 1,0-1 0,0 0-1,0 0 1,0 0-1,0 0 1,1 0-1,-1 0 1,0 1-1,0-1 1,0 0 0,0 0-1,0 0 1,0 0-1,0 1 1,0-1-1,0 0 1,0 0 0,0 0-1,0 1 1,1-1-1,-1 0 1,0 0-1,0 0 1,0 0 0,-1 1-1,1-1 1,0 0-1,0 0 1,0 0-1,0 1 1,0-1-1,0 0 1,0 0 0,0 0-1,0 0 1,0 1-1,0-1 1,-1 0-1,1 0 1,0 0 0,0 0-1,0 0 1,0 0-1,0 1 1,0-1-1,-1 0 1,1 0 0,0 0-1,0 0 1,0 0-1,-1 0 1,1 0-1,0 0 1,21-1 81,-13 0-64,47-5 221,-1 3 1,1 2-1,99 11 0,-149-9-214,-1 0 0,0 0 0,0 0 0,0 1 0,0-1 0,0 1 0,0 0-1,0 0 1,0 0 0,-1 0 0,1 1 0,-1 0 0,0-1 0,4 5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5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0 9744,'0'0'10551,"10"10"-10076,36 31 5,-41-37-355,1 1 0,1-2 0,-1 1 0,0-1 0,1 0 0,0 0 0,0-1-1,0 0 1,0 0 0,0 0 0,12 0 0,22 7 544,-32-6-455,1 1 166,1-1 1,-1 0-1,1-1 0,0 1 1,13-1-1,-24-2-335,1 0-1,0 0 1,-1 0 0,1 0 0,-1 1 0,1-1-1,0 0 1,-1 0 0,1 0 0,0 1-1,-1-1 1,1 0 0,-1 1 0,1-1 0,-1 0-1,1 1 1,-1-1 0,1 1 0,-1-1 0,1 1-1,-1-1 1,1 1 0,-1-1 0,0 1-1,1 0 1,-1-1 0,0 1 0,0-1 0,1 1-1,-1 0 1,0-1 0,0 1 0,0 1 0,0 25 417,-1-22-455,-23 402 1566,18-254-1038,0 18 106,7-136-391,1 0 0,13 63-1,-7-61-78,6 24 344,-10-42-298,-4-17-188,0 0-1,0 0 0,1 0 0,-1 0 0,1 0 1,0 0-1,-1 0 0,1 0 0,0 0 1,0-1-1,0 1 0,0 0 0,1-1 1,-1 1-1,2 1 0,-3-3-28,0 0 0,0 0 0,0 0 0,1 1 0,-1-1 0,0 0 0,0 0 0,0 0 0,0 0 0,0 0 0,0 0 0,1 0 0,-1 0 0,0 1 0,0-1 0,0 0 0,0 0 0,0 0 0,0 0 0,0 0 0,0 1 0,0-1 0,0 0 0,0 0 0,0 0 0,0 0 0,0 1 0,0-1 0,0 0 0,0 0 0,0 0 0,0 0 0,0 1 0,0-1 0,0 0 0,0 0 0,0 0 0,0 0 0,0 0 0,0 1 0,0-1 0,0 0 0,0 0 0,0 0 0,-1 0 0,1 0 0,0 0 0,0 1 0,0-1 0,0 0 0,0 0 0,0 0 0,-1 0 0,1 0 0,0 0 0,0 0 0,0 0 0,0 0 0,-1 0 0,-10 1 0,-57-3 0,-116 10 0,-65 26 0,204-28 545,-24 6-720,22 1-4287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7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61 8640,'0'0'21392,"13"-4"-21116,-2 0-239,24-8 258,1 1 0,0 2 0,55-7 1,-60 14-119,-5 0 175,0 1 0,43 5 0,-65-4-352,-1 0 0,0 1 0,0 0 0,1 0 0,-1 0 0,0 0 0,0 0 0,0 1 0,0-1 0,4 3 0,-2 2 0,-10-9 873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7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13464,'0'0'6423,"14"3"-5903,225 32 1740,-173-31-960,94-7-1,-154 2-1186,-1 1 0,1-1 0,-1 0 0,0 0 0,1-1 0,-1 0 0,0 0 0,0 0 0,0 0 0,6-5 0,11-12-3047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8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0 8336,'0'0'7542,"-9"5"-7134,-1 0-263,1-1 123,0 1 0,1 0 0,0 0 0,-1 0 0,-13 14 0,15-9 1062,7-7-91,16-6 433,-2-2-1550,36-9 679,-1 3 1,2 2-1,-1 2 0,61-1 1,21 3 2161,-131 5-2864,0 0 1,-1 0-1,1 0 0,0 0 0,-1 0 0,1 1 0,0-1 0,-1 0 0,1 0 0,0 1 0,-1-1 0,1 0 0,0 1 0,-1-1 0,1 0 0,-1 1 0,2 0 0,-3 2 40,-6-1-3841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3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152 167 9536,'0'0'13809,"-10"7"-13393,-37 23 1,40-25-274,0 1-1,1 0 1,0 0 0,0 0 0,0 1-1,1 0 1,-1 0 0,2 1 0,-1-1-1,1 1 1,-6 15 0,6-12-32,0-2 6,1 0-1,0 1 1,0-1 0,1 1 0,1 0-1,-1 0 1,2 0 0,-1 0 0,2 12-1,-1-16-45,1 0 0,0 1 0,0-1 0,0 0-1,1-1 1,0 1 0,0 0 0,1 0-1,-1-1 1,1 1 0,0-1 0,1 0-1,-1 0 1,1 0 0,8 8 0,-8-11-27,-1 0 1,1 0-1,-1 0 0,1 0 1,0-1-1,-1 0 0,1 1 1,0-1-1,0-1 1,0 1-1,0-1 0,0 1 1,0-1-1,0 0 1,0-1-1,0 1 0,0-1 1,0 1-1,-1-1 0,1 0 1,5-2-1,2-2 55,1 1 0,-1-2 0,0 1 0,0-2 0,15-11 0,-12 6 34,-1 0-1,0-1 0,20-28 0,-6 8 67,-26 32-190,8-8 123,-1-1 0,0 0 1,0-1-1,-1 0 0,-1 0 1,9-20-1,-15 30 180,4 18 193,-3-11-492,1 1-1,0 0 0,0 0 1,1-1-1,0 1 0,0-1 1,1 0-1,-1 0 0,1 0 1,1 0-1,-1-1 0,1 1 1,0-1-1,0 0 0,0-1 0,1 1 1,0-1-1,0 0 0,0-1 1,0 0-1,0 1 0,1-2 1,-1 1-1,1-1 0,0 0 1,0 0-1,0-1 0,0 0 1,0 0-1,0-1 0,0 0 1,10-1-1,-12 1-12,0-1 0,0 0 0,1 0 0,-1 0 0,0-1 0,0 0 0,0 0 0,-1 0 0,1 0 0,0-1 0,-1 1 0,1-1 0,-1-1 0,0 1 0,4-5 0,-2 1 0,0 0 0,-1-1 0,1 0 0,-2 0 0,1 0 0,-1-1 0,5-14 0,-6 9 0,1 0 0,-2 0 0,0 0 0,-1 0 0,0 0 0,-1 0 0,0 0 0,-1 0 0,-1-1 0,-1 2 0,1-1 0,-2 0 0,0 0 0,-10-21 0,11 29 0,-1 0 0,1 0 0,-1 0 0,0 1 0,-1 0 0,1-1 0,-1 2 0,0-1 0,-1 0 0,1 1 0,-11-6 0,14 8 0,0 1 0,0 0 0,0 0 0,0 0 0,0 0 0,-1 0 0,1 0 0,-1 1 0,1-1 0,0 1 0,-1 0 0,1-1 0,-1 1 0,1 0 0,-1 0 0,1 1 0,0-1 0,-1 0 0,1 1 0,-1 0 0,1-1 0,0 1 0,0 0 0,-1 0 0,1 0 0,0 1 0,0-1 0,0 0 0,0 1 0,0 0 0,0-1 0,1 1 0,-1 0 0,0 0 0,0 2 0,-12 20 863,9-9-5721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5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0 188 10448,'0'0'6151,"12"-8"-5543,-4 4-499,14-9 460,36-27 1,-36 24 210,44-24 0,-56 35-560,0 0 0,0 0 0,1 1-1,0 1 1,0 0 0,0 0 0,12 0 0,-17 3-64,-1 0 1,0 0-1,0 1 1,1 0-1,-1 0 0,0 0 1,0 1-1,0-1 0,0 1 1,0 0-1,0 1 1,7 4-1,5 5 356,-1 1-1,15 15 1,-18-16-117,1-1-1,17 13 1,-28-23-290,0 1 0,-1 0 0,1-1 0,0 0 0,0 0 0,0 0-1,0 0 1,0 0 0,0 0 0,0-1 0,1 1 0,-1-1 0,0 0 0,0 0 0,0 0 0,0-1 0,0 1 0,1-1 0,-1 1 0,5-3 0,-3 0 102,0 0 0,-1 1 1,1-2-1,-1 1 0,0-1 1,0 1-1,0-1 0,0 0 1,0 0-1,-1-1 0,4-5 1,14-34 499,-18 37-603,0 0 1,0 0-1,1 0 0,0 0 0,0 0 1,1 1-1,10-12 0,-6 13 772,-3 4-5805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0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0 8240,'0'0'9779,"-10"0"-9308,6 0-421,-4 0 61,-1 0-1,1 1 1,0 0-1,0 0 1,0 1 0,0-1-1,-16 7 1,11-2 220,0 0 0,0 1 0,1 0 0,-1 1 0,2 0 0,-1 1 0,-19 19 0,30-27-279,1 0-1,-1 1 1,0-1 0,1 0 0,-1 0 0,1 1 0,-1-1 0,1 1 0,0-1 0,0 0 0,-1 1 0,1-1-1,0 0 1,0 1 0,0-1 0,1 1 0,-1-1 0,0 0 0,0 1 0,1-1 0,-1 0 0,1 1 0,-1-1-1,2 2 1,17 29 531,-18-31-569,3 4 77,0 0 0,1 0 1,0 0-1,0-1 0,0 0 0,1 0 0,-1 0 0,1-1 0,0 0 0,0 0 0,0 0 1,1-1-1,12 4 0,-1-2 222,0-1 1,1-1-1,34 1 1,-40-3-144,-1-1 1,1-1 0,-1 1 0,1-2 0,-1 0-1,0 0 1,14-7 0,-25 10-146,1-1-1,-1 1 1,1-1-1,-1 0 0,0 1 1,0-1-1,0 0 1,1 0-1,-1 0 1,0 0-1,0 0 1,0 0-1,0-1 0,0 1 1,-1 0-1,2-2 1,1-7-3490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1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9440,'0'0'12658,"11"-6"-12178,-9 4-451,12-7 229,1 1-1,0 0 0,0 0 1,21-5-1,-30 11-126,-1 1 0,1-1-1,-1 2 1,1-1 0,0 0 0,-1 1-1,1 0 1,5 1 0,-9 0-94,-1-1 1,1 0-1,-1 1 1,0-1-1,1 1 1,-1-1-1,0 1 1,1 0-1,-1-1 1,0 1-1,0 0 0,1 0 1,-1 0-1,0 0 1,0 0-1,0 0 1,0 0-1,-1 0 1,1 1-1,0-1 0,0 0 1,-1 1-1,1-1 1,-1 0-1,1 1 1,-1-1-1,1 0 1,-1 1-1,0-1 1,0 1-1,0-1 0,0 1 1,0-1-1,0 1 1,0 1-1,-2 5 28,1 1 0,-1-1 0,-1 0 1,1 0-1,-1 0 0,-1 0 0,1-1 0,-2 1 0,1-1 0,-1 0 0,-6 8 0,2-3 139,1 0 0,-9 19 0,17-30-154,-1 1 0,1 0-1,-1-1 1,1 1 0,0 0-1,0-1 1,0 1 0,0 0-1,0-1 1,0 1-1,0 0 1,0-1 0,1 1-1,-1-1 1,1 1 0,-1 0-1,1-1 1,-1 1 0,1-1-1,0 1 1,0-1-1,0 0 1,0 1 0,0-1-1,0 0 1,0 0 0,0 1-1,1-1 1,-1 0 0,0 0-1,4 1 1,3 4 130,1-1 0,1 0-1,17 6 1,-21-9-68,6 2 37,1-1 0,0 0-1,1 0 1,14 0 0,-7-1-166,-5-3-320,-11 0-3316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8936,'0'0'10353,"-2"14"-9744,-12 99 614,-1 20 433,-1 30-35,7-61-815,-1 31 583,5-70 1100,5-62-2445,1-1 0,-1 0 0,0 1 0,0-1 1,1 1-1,-1-1 0,0 0 0,1 1 0,-1-1 0,0 0 1,1 1-1,-1-1 0,0 0 0,1 0 0,-1 1 0,1-1 1,-1 0-1,0 0 0,1 0 0,-1 1 0,1-1 0,-1 0 1,1 0-1,-1 0 0,1 0 0,-1 0 0,1 0 0,-1 0 1,1 0-1,-1 0 0,0 0 0,1 0 0,-1 0 0,1-1 1,-1 1-1,1 0 0,0-1 0,19-4 523,45-23 200,-40 15-465,37-11 0,-47 20-289,0 1 1,1 0 0,-1 0 0,29 0-1,-35 3-13,1 1-1,-1 0 0,0 0 0,1 1 1,-1 0-1,0 0 0,0 1 0,0 1 1,10 4-1,-19-7 1,2-1 0,-1 1 0,0-1 0,0 1 0,1 0 0,-1-1 0,0 1 0,0 0 0,0 0 0,0 0 0,0 0 0,0 0 0,0 0 0,-1 0 0,1 0 0,0 0 0,0 1 0,-1-1 0,1 0 0,-1 0 0,1 1 0,-1-1 0,0 0 0,1 3 0,-1-2 879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3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10248,'0'0'9802,"9"1"-8997,20 1 41,1-1 0,30-5 0,-47 4-387,0 0 1,0 1 0,0 0 0,0 1 0,0 0-1,0 1 1,0 1 0,-1 0 0,0 0 0,0 2-1,0-1 1,0 1 0,14 11 0,-15-6 1977,-12-14-2861,-2-6-3780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4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12256,'0'0'6546,"14"-4"-5958,9-2-243,-1 1 1,1 1-1,44-2 0,179 11 2483,-85-2-369,-141-2-1165,-14 4-1406,-5 1-2914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4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40 10544,'0'0'8158,"-11"7"-7618,-9 3-320,-8 6 407,-40 30-1,61-42-449,0 2 0,1-1-1,0 1 1,0 0-1,0 0 1,1 0 0,0 1-1,0 0 1,0 0-1,1 0 1,1 1 0,-5 8-1,8-14-117,0 0 0,-1 0-1,1-1 1,0 1 0,0 0-1,0 0 1,0-1 0,0 1-1,0 0 1,0 0 0,1-1-1,-1 1 1,0 0 0,1-1-1,0 1 1,-1 0 0,1-1-1,0 1 1,0-1-1,0 1 1,0-1 0,0 0-1,0 1 1,0-1 0,1 0-1,-1 0 1,0 0 0,1 0-1,-1 0 1,1 0 0,-1 0-1,1 0 1,-1 0 0,1-1-1,0 1 1,2 0 0,3 1 75,1 0 0,-1 0 1,1-1-1,-1 0 0,1-1 1,0 1-1,9-2 1,-8 0 9,1-1 1,-1 0 0,0-1 0,1 0-1,-1 0 1,0-1 0,-1 0 0,1-1 0,-1 0-1,0 0 1,0-1 0,-1 0 0,1 0 0,-1-1-1,7-8 1,-11 12-58,-1 0 1,1 0-1,-1-1 0,1 1 0,-1-1 1,0 1-1,-1-1 0,1 0 1,-1 0-1,1 0 0,-1 0 0,0 0 1,-1 0-1,1 0 0,-1 0 1,1 0-1,-1 0 0,-1 0 0,1 0 1,0 0-1,-1 0 0,0 0 1,0 0-1,0 0 0,-1 0 0,1 0 1,-1 0-1,0 1 0,0-1 0,0 1 1,0-1-1,-1 1 0,1 0 1,-1 0-1,0 0 0,0 0 0,-5-3 1,0 0-47,0 0 0,0 1-1,0 0 1,-1 0 0,0 1 0,0 0 0,0 1 0,0 0 0,0 0 0,-1 1 0,1 0 0,-1 1-1,-14-1 1,18 2-28,0 0 0,0 0 0,-1 1 0,1 0 0,0 0 0,0 0 0,0 1 0,0 0-1,0 0 1,0 0 0,0 1 0,1 0 0,-1 0 0,1 0 0,0 1 0,0 0 0,0 0 0,1 0-1,-1 0 1,1 1 0,0 0 0,-3 5 0,5-8 41,1 0 0,0 0-1,0 0 1,1 0 0,-1 0 0,0 0-1,1 1 1,-1-1 0,1 0 0,0 0-1,0 1 1,0-1 0,0 3 0,5 15-5124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6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1 204 9440,'0'0'9966,"10"-2"-9475,-8 2-461,15-4 211,-1 1 0,1 1-1,21 0 1,62-3 919,157-28-1,-166 19-762,410-84 1430,-305 65-472,-146 26-441,-50 7-871,0 0 0,1 0 0,-1 0 0,0 0-1,1 0 1,-1-1 0,0 1 0,1 0 0,-1 0 0,0 0 0,1 0 0,-1 0 0,0 0 0,1 0 0,-1 0 0,0 0 0,1 0 0,-1 0-1,0 0 1,1 1 0,-1-1 0,0 0 0,1 0 0,-1 0 0,0 0 0,0 1 0,1-1 0,-1 0 0,1 1 0,-10 5 503,-21 9-355,-82 25-144,33-12-4458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47.3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182 145 16072,'0'0'2866,"2"14"-2051,25 183 1191,14 79 524,-38-240-2012,5 18 940,-8-50-1186,1 3 720,-1-7-978,0 0-1,0 0 1,0 0-1,1 0 1,-1 0-1,0 0 1,0 0-1,0 0 0,0 1 1,0-1-1,0 0 1,0 0-1,0 0 1,0 0-1,0 0 1,0 0-1,0 0 1,1 0-1,-1 0 1,0 0-1,0 0 1,0 0-1,0 0 1,0 0-1,0 0 1,0 0-1,0 0 1,0 0-1,0 0 0,1 0 1,-1 0-1,0 0 1,0 0-1,0 0 1,0 0-1,0 0 1,0-1-1,0 1 1,0 0-1,0 0 1,0 0-1,0 0 1,0 0-1,0 0 1,0 0-1,1 0 1,-1 0-1,0 0 0,0 0 1,0 0-1,0 0 1,0-1-1,0 1 1,0 0-1,0 0 1,0 0-1,0 0 1,0 0-1,0 0 1,0 0-1,-1-9 499,0 2-345,0-59 506,-14-102 0,-3 20-21,16 120-451,2 0 0,1 0-1,5-36 1,-4 57-172,0 0 0,0 0 1,1 1-1,0-1 0,0 1 0,0-1 0,1 1 0,0 0 1,0 0-1,1 1 0,-1-1 0,1 1 0,1 0 0,-1 0 1,1 1-1,10-7 0,7-3 79,-1 1 0,2 2 0,28-10 0,-40 16-108,0 1 0,0 0 0,23-3 0,-31 7 0,1-1 0,0 1 0,0 0 0,-1 0 0,1 1 0,0-1 0,0 1 0,-1 0 0,1 0 0,0 1 0,-1-1 0,8 5 0,-10-5 0,-1 0 0,1 1 0,0-1 0,-1 1 0,1-1 0,-1 1 0,0-1 0,1 1 0,-1 0 0,0 0 0,0 0 0,0 0 0,0 0 0,-1 0 0,1 0 0,0 0 0,-1 0 0,0 0 0,1 0 0,-1 0 0,0 0 0,0 0 0,0 0 0,-1 5 0,0-1 0,0 1 0,0 0 0,-1 0 0,0-1 0,-1 1 0,-4 9 0,-1-3 0,0 1 0,-1-1 0,-1 0 0,-18 18 0,-51 42 0,-20 8 0,82-70 0,9-6 0,8-5 0,0 0 0,0 0 0,1 0 0,-1 0 0,0 0 0,0 0 0,0 0 0,0 0 0,0 0 0,0 0 0,0 0 0,0 0 0,0 0 0,0 0 0,0 0 0,0 0 0,0 0 0,0 0 0,0 0 0,0 0 0,0 0 0,0 0 0,0 0 0,0 0 0,0 0 0,1 0 0,-1 0 0,0 1 0,0-1 0,0 0 0,0 0 0,0 0 0,0 0 0,0 0 0,0 0 0,0 0 0,0 0 0,0 0 0,0 0 0,0 0 0,0 0 0,0 0 0,0 0 0,0 0 0,0 0 0,0 0 0,0 1 0,-1-1 0,1 0 0,0 0 0,0 0 0,0 0 0,0 0 0,0 0 0,0 0 0,0 0 0,0 0 0,0 0 0,0 0 0,0 0 0,0 0 0,0 0 0,43 12 0,-12-3 0,17 4 0,1 1 0,-2 2 0,70 35 0,-111-48 0,-1 1 0,1-1 0,-1 1 0,0 0 0,0 0 0,0 1 0,6 6 0,-10-9 0,0-1 0,-1 0 0,1 1 0,0-1 0,0 1 0,0-1 0,-1 1 0,1-1 0,-1 1 0,1-1 0,-1 1 0,0-1 0,0 1 0,1 0 0,-1-1 0,0 1 0,0 0 0,-1-1 0,1 1 0,0-1 0,0 1 0,-1 0 0,1-1 0,-1 1 0,0-1 0,1 1 0,-1-1 0,0 1 0,0-1 0,0 0 0,0 1 0,0-1 0,0 0 0,0 0 0,-2 2 0,-17 14 0,0 0 0,0-1 0,-2-1 0,0-1 0,-1-1 0,0-1 0,-1-1 0,0-1 0,-1-2 0,0 0 0,0-1 0,-46 5 0,43-8 0,-14 1 0,-50 1 0,81-6 0,0-1 0,0 1 0,-1-2 0,1 0 0,0 0 0,0-1 0,0 0 0,1-1 0,-16-8 0,22 10 71,0-1 1,0 1-1,1-1 1,-1 0-1,1-1 0,0 1 1,0 0-1,0-1 0,1 0 1,-1 0-1,1 1 1,0-1-1,-3-8 0,1 3-1070,2-1 0,-1 1-1,1-1 1,-1-13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1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0 8840,'0'0'5936,"-10"8"-5407,-36 24 7,41-30-413,0 1 1,0-1-1,0-1 1,-1 1 0,1-1-1,0 0 1,-1 0-1,1 0 1,-1-1-1,1 0 1,-1 0-1,-6-1 1,6 1 136,0 0 0,0 0 1,0 0-1,0 1 0,-7 1 1,-1 0 478,-4 1 1365,17-2-2023,1-1 0,-1 0 0,1 1 0,-1-1 0,1 1 0,0-1 0,-1 0 0,1 1 0,0-1 0,-1 1 0,1-1 0,0 1 0,0 0 0,-1-1-1,1 1 1,0-1 0,0 1 0,0-1 0,0 1 0,0 0 0,0-1 0,0 1 0,0-1 0,0 1 0,0-1 0,0 1 0,0 0 0,0-1 0,1 1 0,-1 0 0,55 185 1888,-28-105-1414,-11-21 70,14 111 0,-22-112-306,1-5-6,-2-18-5,-2 0 0,-1 0-1,-3 70 1,-3-61 37,2-24 111,-2-1 0,-6 39 0,5-27 191,2-10-279,-2-10-333,3-12-35,0 1 0,-1 0-1,1 0 1,0 0 0,-1 0 0,1 0 0,0-1 0,0 1 0,0 0 0,0 0 0,0 0 0,0 0-1,0 0 1,0 0 0,0 0 0,0 0 0,1 0 0,-1-1 0,0 1 0,1 0 0,-1 0-1,0 0 1,1 0 0,-1-1 0,1 1 0,0 1 0,1-2 0,0 1 0,0-1 0,0 0 0,0 1 0,0-1 0,0 0 0,0 0 0,0 0 0,0 0 0,0-1 0,0 1 0,0-1 0,2 0 0,14-2 0,4 3 0,0 1 0,37 7 0,-3-1 0,-46-6 0,-6-1 0,1 0 0,0 0 0,-1 1 0,9 2 0,-10-1 910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3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 8536,'0'0'8999,"-3"8"-8471,0-1-457,-3 6 672,1-1 0,0 1 1,-5 25-1,8 4 5835,1-12-5951,1 195 97,3-141-450,-1-57-74,7 38 1,1 2 322,-5-44 47,-4-20-426,0-1-1,0 1 1,0 0 0,-1 0 0,1 0 0,-1 0-1,0-1 1,0 1 0,0 4 0,-1-2-30,0-4-83,1 1 0,-1-1 0,1 1 0,-1-1 0,1 1 0,0 0 0,0-1 0,0 1 0,0-1 0,0 1 0,0 0 0,1 1 0,-2-4-31,1 0 0,-1 0 0,1 0 0,-1 0 0,1 0 0,0 0 0,0-1 0,-1 1 0,1 0 0,0 0 0,0 0 0,0-1 0,1 1 0,-1-2 0,4-22 0,3-5 0,1 1 0,2 0 0,0 0 0,2 1 0,2 0 0,22-35 0,-28 51 0,0 1 0,1 1 0,16-17 0,-20 23 0,0 0 0,0 0 0,0 0 0,0 0 0,1 1 0,0 0 0,-1 0 0,1 0 0,0 1 0,8-2 0,-12 4 0,-1-1 0,1 1 0,-1 0 0,1 0 0,-1-1 0,1 1 0,-1 1 0,1-1 0,-1 0 0,1 0 0,-1 0 0,1 1 0,-1-1 0,1 1 0,-1-1 0,1 1 0,-1 0 0,0-1 0,1 1 0,-1 0 0,0 0 0,2 1 0,-2 0 0,1 0 0,-1 0 0,0 0 0,0 0 0,0 0 0,0 0 0,0 0 0,-1 0 0,1 0 0,0 1 0,-1-1 0,0 0 0,1 4 0,-1-1 0,0 0 0,0 0 0,-1-1 0,1 1 0,-1 0 0,0-1 0,-1 1 0,1-1 0,-1 1 0,1-1 0,-2 1 0,1-1 0,-5 7 0,4-7 0,1-1 0,-1-1 0,0 1 0,0 0 0,0-1 0,0 1 0,0-1 0,-1 0 0,1 0 0,-1 0 0,1-1 0,-1 1 0,0-1 0,0 0 0,0 0 0,1 0 0,-1 0 0,0-1 0,0 0 0,0 0 0,0 0 0,0 0 0,0 0 0,0-1 0,-7-1 0,-6-1 0,22 9 0,28 13 0,-25-15 0,12 9 0,-1 0 0,-1 2 0,0 0 0,18 21 0,-26-29 0,-9-7 0,0 1 0,0-1 0,0 1 0,0 0 0,0-1 0,0 1 0,0 0 0,0 0 0,0 0 0,0 0 0,0 0 0,0 1 0,0-3 0,-1 1 0,1 0 0,0-1 0,-1 1 0,1-1 0,-1 0 0,1 1 0,-1-1 0,1 1 0,-1-1 0,0 0 0,1 1 0,-1-1 0,0 0 0,1 0 0,-1 1 0,0-1 0,0-1 0,2-13-4083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6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10040,'0'0'8393,"13"2"-7755,20 1-82,-1-1-1,1-1 0,0-2 0,44-7 0,26-11 555,131-19 604,-76 22-831,162-20 618,-196 22-492,-1 5 0,209 12 0,-270 0 1492,-74-3-2936,-1 0 0,1-1 0,-22-4 1,27 4-1882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0 9144,'0'0'8217,"-9"10"-7708,-6 5-389,-56 64 1225,59-65-956,0 1 0,1 1 0,-17 33 0,14-14 123,1 1 0,1 0 0,2 1 0,2 0 0,1 1 0,-2 63 0,9-75-172,1 0-1,1 0 0,1 0 1,2-1-1,1 0 1,0 0-1,2 0 0,11 24 1,-11-30-144,2 3 274,14 26 0,-20-41-359,0-1 1,1 1 0,0-1-1,1 1 1,-1-1 0,1-1-1,10 8 1,-1-2 161,0-1-1,1-1 0,22 10 1,-32-16-267,0-1-1,-1 0 1,1 0 0,0-1-1,0 0 1,0 0 0,0 0-1,0-1 1,0 0 0,0 0-1,1 0 1,-1-1 0,10-2-1,10-7-4096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5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8240,'0'0'6936,"10"-5"-6384,17-9 417,51-19 0,-43 19 62,-25 9-424,1 1 1,0 0-1,13-3 0,-13 4-115,-10 3-414,0-1 0,0 1-1,0 0 1,0-1-1,0 1 1,0 0-1,0 0 1,0-1-1,-1 1 1,1 0 0,0 0-1,0 0 1,0 0-1,0 1 1,0-1-1,0 0 1,0 0-1,0 0 1,0 1 0,0-1-1,0 1 1,0-1-1,0 0 1,0 1-1,0 0 1,-1-1-1,1 1 1,0-1-1,0 1 1,-1 0 0,1 0-1,0-1 1,-1 1-1,1 0 1,-1 0-1,1 0 1,-1 0-1,1 0 1,-1 1 0,4 6 250,-1 0 0,0 0 0,0 1 1,1 10-1,4 11 116,-1-5-216,-5-15-28,0 0 0,1-1 0,0 1 0,1-1-1,0 0 1,0 0 0,1-1 0,1 1 0,-1-1 0,13 15-1,-10-15-67,-3-4-49,-1 0 0,0 0 1,1 0-1,-1 0 0,1 0 1,0-1-1,0 0 0,1 0 1,-1-1-1,9 4 0,-5-8-628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6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1 13672,'0'0'2070,"-9"7"-1475,-128 116 1320,-26 22 168,157-141-1974,-8 7 381,0 0 0,1 1 0,0 0 1,1 0-1,-17 24 0,29-36-477,0 0-1,0 0 1,0 0 0,0 1 0,0-1 0,0 0 0,0 0 0,0 0 0,0 1 0,0-1 0,0 0 0,1 0-1,-1 0 1,0 1 0,0-1 0,0 0 0,0 0 0,0 0 0,0 0 0,1 0 0,-1 1 0,0-1 0,0 0-1,0 0 1,0 0 0,1 0 0,-1 0 0,0 0 0,0 0 0,0 0 0,1 0 0,-1 1 0,0-1 0,0 0-1,0 0 1,1 0 0,-1 0 0,0 0 0,0 0 0,0 0 0,1 0 0,-1-1 0,0 1 0,0 0 0,0 0-1,1 0 1,12 0 98,6-1-3044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6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 12360,'0'0'3426,"-6"9"-2626,-5 5-497,-4 6 252,-14 25 1,26-40-427,0 0 0,0 0 1,1 0-1,0 1 0,0-1 0,0 1 1,0 0-1,1 0 0,0 0 1,0-1-1,1 9 0,0-13-77,0 1 0,1 0 0,-1-1-1,1 1 1,-1-1 0,1 1-1,0-1 1,-1 1 0,1-1 0,0 0-1,0 1 1,0-1 0,0 0-1,0 0 1,0 0 0,1 0 0,-1 0-1,0 0 1,0 0 0,1 0-1,-1 0 1,1 0 0,-1-1-1,1 1 1,-1-1 0,1 1 0,-1-1-1,4 1 1,3 0 148,1 0 1,0 0-1,17-2 1,-18 1-55,3 0 35,-1-1 0,1-1-1,-1 0 1,0 0 0,0-1 0,0 0-1,0 0 1,0-1 0,-1-1-1,0 0 1,0 0 0,12-9 0,-19 13-114,-1 0 1,1-1-1,-1 1 1,1 0 0,-1-1-1,0 1 1,0 0-1,0-1 1,0 0-1,0 1 1,0-1 0,0 0-1,0 1 1,0-1-1,-1 0 1,1 0-1,-1 0 1,1-2 0,-1 3-21,0-1 0,-1 1 0,1 0 0,0-1 0,-1 1 0,1 0 0,-1-1 0,1 1 0,-1 0 0,1-1 0,-1 1 0,0 0 0,0 0 0,0 0 0,0-1 0,0 1 0,0 0 0,0 0 0,0 1 0,0-1 0,0 0 0,-3-1 0,-2-2 51,-1 0 1,1 1 0,-1 0-1,0 0 1,0 1-1,0 0 1,-1 0-1,1 1 1,0 0 0,-1 0-1,1 0 1,-1 1-1,1 0 1,-1 1 0,-8 1-1,-17 3-17,33-5-113,0 1-1,0-1 0,1 0 1,-1 0-1,0 0 0,0 0 1,0 0-1,0 0 0,0 0 1,0 0-1,0 1 0,0-1 1,0 0-1,0 0 0,0 0 1,0 0-1,0 0 0,0 0 1,0 0-1,0 1 0,0-1 1,0 0-1,0 0 0,0 0 1,0 0-1,0 0 0,0 0 1,0 0-1,0 1 0,0-1 1,0 0-1,0 0 0,0 0 1,0 0-1,0 0 0,0 0 1,0 0-1,0 0 0,-1 1 0,1-1 1,0 0-1,0 0 0,0 0 1,0 0-1,0 0 0,0 0 1,0 0-1,0 0 0,-1 0 1,1 0-1,0 0 0,0 0 1,0 0-1,0 0 0,0 0 1,0 0-1,-1 0 0,1 0 1,0 0-1,0 0 0,0 0 1,0 0-1,0 0 0,0 0 1,0 0-1,-1 0 0,1 0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8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9344,'0'0'11985,"9"-1"-11449,67-7 321,48-7 279,28-5 152,-39 6-193,-77 8 472,-36 6-1557,0 0 0,0 0 0,0 0 0,0 1 0,0-1 0,-1 0 0,1 0-1,0 0 1,0 0 0,0 0 0,0 0 0,0 0 0,0 0 0,0 0-1,0 0 1,0 0 0,0 0 0,0 0 0,0 0 0,0 0 0,0 0 0,0 0-1,0 0 1,0 1 0,0-1 0,0 0 0,0 0 0,0 0 0,0 0-1,0 0 1,0 0 0,0 0 0,0 0 0,0 0 0,0 0 0,0 0-1,0 0 1,0 0 0,0 0 0,0 1 0,0-1 0,0 0 0,0 0 0,0 0-1,0 0 1,0 0 0,0 0 0,0 0 0,0 0 0,0 0 0,0 0-1,1 0 1,-1 0 0,0 0 0,0 0 0,0 0 0,0 0 0,0 0 0,0 0-1,0 0 1,-7 5-480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8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12360,'0'0'4162,"-1"15"-3515,-3 243 2711,16-172-1458,-6-54-752,-6-31-1068,0-1 0,0 1 0,0 0 0,0-1 0,0 1 0,0 0 0,0-1 0,0 1 0,0 0 0,0-1 0,1 1 0,-1 0 0,0-1 0,0 1 0,1-1 0,-1 1 0,0 0 0,1-1 0,-1 1 0,1-1 0,-1 1 0,1 0 0,5-12 151,-2 3-3000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6:59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1 272 8936,'0'0'2908,"1"-8"-2087,2-24 16,-5 54 3331,1 5-3183,3 36-1,-2-53-557,1 1-1,-3 16 0,0 6 2074,7-59-1589,-5-96-268,3-49 48,-3 151-611,0 16-44,0 0 0,0 0 0,0 0 1,0 0-1,1 0 0,-1 0 0,1 0 0,0 0 0,0 0 1,1 0-1,-1 1 0,1-1 0,0 0 0,0 1 0,0-1 1,0 1-1,4-4 0,-4 5-19,1 0 1,0 1 0,0-1-1,0 1 1,0 0-1,0 0 1,0 0 0,1 0-1,-1 0 1,0 1-1,0 0 1,0-1 0,1 1-1,4 1 1,3-1 53,0 1 0,-1 1 0,15 3 0,-17-2 6,0 0 0,-1 0 0,10 6 0,-10-5 32,0 0 1,0-1 0,12 4-1,-14-5 57,1 1-1,0 0 0,-1 0 1,7 4-1,-7-8-138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00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10040,'0'0'9290,"3"11"-8755,0 2-318,0 0 0,-1-1 1,0 1-1,-1 0 0,-1 0 1,-1 19-1,-4-7 410,0 6 969,4-28-212,0 1 8,10-6-1108,53-28 241,79-25-123,-135 53-343,1 0 0,0 0-1,0 1 1,0 0-1,-1 0 1,1 1-1,0 0 1,0 0-1,0 0 1,0 1-1,9 2 1,-14-2-11,6-1 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03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30 7832,'0'0'4840,"8"-3"-4712,2 1-92,-5 1-12,-1 0-1,0 0 0,0 0 0,0 0 1,0-1-1,-1 1 0,7-5 0,0-1 410,-9 3 2262,-4 4-2498,-1 0 0,0 0 0,0 1-1,0-1 1,1 1 0,-1 0 0,0 0 0,1 0-1,-7 3 1,3-1 28,-23 8 321,0 1 0,1 1-1,-46 29 1,72-40-448,1 0 0,-1 0 0,1 0 0,-1 0 0,1 0 0,0 1 0,0-1 0,0 1 0,-2 3 0,3-5-62,1 0 0,0 0 0,-1-1 0,1 1 0,0 0 0,0 0 0,0 0 0,0 0-1,0 0 1,0 0 0,0 0 0,0 0 0,0 0 0,0 0 0,0-1 0,0 1 0,1 0 0,-1 0 0,0 0 0,1 0 0,-1 0-1,0-1 1,1 1 0,-1 0 0,1 0 0,0 0 0,-1-1 0,1 1 0,-1 0 0,1-1 0,0 1 0,0-1 0,-1 1 0,1-1-1,0 1 1,1 0 0,12 6 161,-1 0 0,1-1-1,1 0 1,20 5 0,62 10 470,-59-14-380,109 32 910,-124-34-899,-20-5-219,1 1-1,-1-1 0,1 1 0,-1 0 1,0 0-1,0 0 0,1 0 0,-1 1 0,0-1 1,0 1-1,4 3 0,-6-4-61,-1-1 0,0 1 1,1-1-1,-1 1 0,0-1 0,1 0 0,-1 1 0,0-1 1,0 1-1,0 0 0,0-1 0,0 1 0,0-1 0,1 1 0,-1-1 1,0 1-1,0-1 0,-1 1 0,1-1 0,0 1 0,0-1 1,0 1-1,0-1 0,0 1 0,0-1 0,-1 1 0,1-1 0,0 1 1,-1-1-1,1 1 0,0-1 0,0 1 0,-1-1 0,1 0 1,-1 1-1,1-1 0,-1 1 0,-19 14 188,17-13-162,-18 11 133,-1 0 0,0-2-1,0 0 1,-1-1 0,-1-2 0,0 0-1,0-2 1,0-1 0,-50 5-1,71-10-195,0 1 0,0-1 0,0-1 0,0 1-1,0 0 1,1-1 0,-1 1 0,0-1 0,0 0 0,0 0-1,1 0 1,-4-2 0,-6-8-4303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03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15472,'0'0'2606,"8"4"-2114,-1-1-394,-5-3-75,0 1-1,0 0 0,0-1 0,1 1 0,-1 0 0,0 0 1,0 1-1,0-1 0,-1 0 0,1 1 0,0-1 1,0 1-1,-1 0 0,1-1 0,-1 1 0,1 0 0,-1 0 1,0 0-1,0 0 0,0 0 0,0 0 0,0 0 1,1 5-1,0 8 150,0-4-21,-1 0 0,0 0 0,-1 0 0,0 0 0,0 0 0,-4 17 0,4-25-261,0-3 80,0 0-1,0 0 1,0 0-1,0 0 1,0 0 0,0 1-1,0-1 1,0 0-1,0 0 1,0 0 0,0 0-1,0 0 1,0 0-1,-1 0 1,1 1 0,0-1-1,0 0 1,0 0-1,0 0 1,0 0 0,0 0-1,0 0 1,0 0-1,0 0 1,0 1 0,0-1-1,-1 0 1,1 0-1,0 0 1,0 0 0,0 0-1,0 0 1,0 0-1,0 0 1,0 0 0,-1 0-1,1 0 1,0 0-1,0 0 1,0 0-1,0 0 1,0 0 0,0 0-1,-1 0 1,1 0-1,0 0 1,0 0 0,0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7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472 0 10040,'0'0'10278,"-8"14"-9629,-34 47 643,-79 92 0,77-103-356,-46 70 0,63-81-416,-1-2-1,-35 36 1,58-69-404,0 1 1,1 0 0,-1 0-1,1 0 1,0 1-1,1-1 1,0 1-1,0 0 1,0 0-1,0 0 1,-2 11-1,4-9 1003,3-7-446,8-12-269,13-24-572,-3-1-3719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03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12760,'0'0'2216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04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8936,'0'0'3144,"3"8"-2318,10 26 160,-2 0 0,-2 1-1,6 39 1,-14-19 867,-2-31-314,1-24-1515,0 0 1,0 0 0,0 0-1,0 0 1,0 0-1,0-1 1,0 1 0,0 0-1,0 0 1,1 0-1,-1 0 1,0 0 0,0 0-1,0 0 1,0 0 0,0-1-1,0 1 1,0 0-1,0 0 1,0 0 0,0 0-1,0 0 1,0 0-1,0 0 1,0 0 0,1 0-1,-1 0 1,0 0 0,0 0-1,0-1 1,0 1-1,0 0 1,0 0 0,0 0-1,0 0 1,1 0-1,-1 0 1,0 0 0,0 0-1,0 0 1,0 0 0,0 0-1,0 0 1,0 0-1,1 0 1,-1 0 0,0 0-1,0 1 1,0-1-1,0 0 1,0 0 0,0 0-1,0 0 1,0 0 0,1 0-1,-1 0 1,0 0-1,0 0 1,0 0 0,0 0-1,0 0 1,0 1-1,0-1 1,0 0 0,0 0-1,0 0 1,0 0 0,0 0-1,8-10 167,-7 9-54,19-25 294,45-57 366,-55 71-622,1 1 0,0 0 0,1 1 0,23-15 0,-33 24-154,-1 0 0,1 1-1,-1-1 1,1 1 0,-1-1 0,1 1 0,0 0 0,-1 0-1,1 0 1,-1 0 0,1 0 0,0 0 0,-1 0 0,1 0-1,0 1 1,-1-1 0,1 0 0,-1 1 0,1 0 0,-1-1-1,1 1 1,-1 0 0,0 0 0,1 0 0,-1 0 0,0 0-1,1 0 1,-1 0 0,0 0 0,2 3 0,2 2 82,0 0-1,-1 0 1,1 0 0,-1 1 0,4 10 0,-2-2 120,-2 1 0,0-1 1,0 1-1,-1 0 0,-1 0 0,-1 23 1,0-32-90,1 3 163,-2-9-260,1-1 0,-1 1 0,0-1 0,0 1 0,0-1 0,1 0 0,-1 1 0,0-1 0,0 1 0,0-1 0,0 1 0,0 0 0,0-1 0,0 1 0,0-1 0,0 1 0,0-1 0,0 1 0,0-1 0,0 1 0,-1-1 0,1 0 0,0 1 0,0-1 0,0 1 0,-1 0 0,0-1 144,-3-5-1610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7:58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70 8536,'0'0'11239,"-10"3"-11041,-18 3 323,-35 2 0,59-8-445,1 1 0,-1 0 0,0 1 0,1-1 0,-1 0 0,1 1 0,0 0 0,-1 0 0,1 0 0,0 0 0,-4 4-1,-28 30 1025,1 13-168,30-45-837,1 1-1,0 1 1,0-1-1,0 0 1,0 1-1,1-1 1,0 1 0,0 0-1,-2 9 1,3-4 88,-1-1 1,1 1 0,1-1-1,0 19 1,1-25-110,-1 1 0,1-1 1,0 0-1,0 0 0,1 0 0,-1-1 1,1 1-1,0 0 0,0 0 0,0-1 1,0 1-1,1-1 0,-1 0 0,1 0 1,0 0-1,0 0 0,0 0 0,5 3 1,-5-4 0,-2 0-50,0-1 0,0 0-1,1 0 1,-1 0 0,0 0 0,1 0-1,-1 0 1,1-1 0,-1 1 0,1 0-1,0-1 1,-1 1 0,1-1-1,0 0 1,-1 1 0,1-1 0,0 0-1,-1 0 1,1 0 0,0 0 0,0 0-1,-1-1 1,1 1 0,0 0-1,1-1 1,33-4 186,-30 4-190,0 1 0,0-1 1,0 0-1,0 0 0,0-1 1,0 0-1,0 0 0,0 0 1,6-4-1,43-21 159,-7 4-45,-19 7-40,-15 8-31,0 1-1,-1-2 1,0 0 0,18-17-1,-14 11 31,-10 9-33,0-1 0,-1 0 0,1 0 0,-1 0 0,0-1 1,-1 0-1,7-13 0,-12 21-54,0 0 0,0 0 0,0-1 0,0 1 1,0 0-1,0 0 0,0 0 0,0 0 0,0 0 1,0-1-1,0 1 0,0 0 0,-1 0 0,1 0 0,0 0 1,0 0-1,0 0 0,0-1 0,0 1 0,0 0 1,0 0-1,-1 0 0,1 0 0,0 0 0,0 0 0,0 0 1,0 0-1,0 0 0,-1 0 0,1 0 0,0-1 1,0 1-1,0 0 0,0 0 0,0 0 0,-1 0 0,1 0 1,0 0-1,0 0 0,0 0 0,0 0 0,-1 1 1,1-1-1,0 0 0,0 0 0,0 0 0,0 0 0,0 0 1,-1 0-1,-9 3 31,-1 7 1,0 1-1,0 0 1,1 0 0,1 1-1,0 0 1,0 0 0,1 1-1,-10 23 1,12-22-12,4-11-15,0 1 0,0-1-1,1 0 1,-1 1 0,1-1 0,0 1 0,0-1-1,1 1 1,-1 0 0,1-1 0,-1 1 0,1 0 0,0 0-1,1-1 1,0 7 0,-1-7 3,1 1 1,0-1-1,0 0 0,0 0 0,0 0 0,0 0 1,0 0-1,1 0 0,0 0 0,-1 0 1,1-1-1,0 1 0,0 0 0,1-1 0,-1 0 1,0 0-1,1 1 0,-1-1 0,1 0 1,0-1-1,0 1 0,0-1 0,0 1 0,0-1 1,0 0-1,0 0 0,0 0 0,0 0 1,1-1-1,4 1 0,1-1 28,-1-1 1,1 0-1,-1 0 1,1-1-1,-1 0 1,0 0-1,0-1 0,0 0 1,11-6-1,-13 6 0,-1 0-17,0 1-1,0-1 1,0 0-1,0 0 0,-1-1 1,0 1-1,0-1 1,0 0-1,0 0 1,0-1-1,-1 1 0,0-1 1,0 1-1,0-1 1,0 0-1,2-9 0,-2 8 8,-1-1-1,-1 0 0,1 0 0,-1-1 0,0 1 1,-1 0-1,0 0 0,0 0 0,0 0 0,-1-1 1,0 1-1,-3-10 0,1 12-14,0-1 1,0 1-1,-1 0 0,1 0 0,-1 0 1,0 0-1,-1 1 0,1 0 0,-1 0 1,0 0-1,0 0 0,0 1 1,0-1-1,-1 1 0,1 1 0,-10-4 1,5 5-26,9 5 6,8 6 3,8 2 2,-13-11-3,0 1-1,0 0 0,0 0 1,0-1-1,1 1 0,-1-1 1,5 2-1,-3-1 0,0 0 0,1 0 0,-1-1 0,0 1 0,1-1 0,-1 0 0,1-1 0,0 1 0,-1-1 0,1 0 0,0 0 0,-1 0 0,1-1 0,-1 0 0,1 0 0,-1 0 0,1 0 0,-1-1 0,0 1 0,1-1 0,-1 0 0,0-1 0,0 1 0,0-1 0,-1 1 0,6-6 0,5-7 0,0 0 0,11-17 0,10-13 0,-31 41 0,-1-1 0,0 1 0,-1-1 0,5-8 0,-6 9 0,1 1 0,-1-1 0,1 1 0,0 0 0,0-1 0,0 1 0,1 0 0,-1 0 0,1 1 0,0-1 0,-1 0 0,6-2 0,-6 4 0,-1-1 0,1 1 0,0 0 0,0 0 0,0 0 0,1 0 0,-1 0 0,0 1 0,0-1 0,0 1 0,0-1 0,1 1 0,2 0 0,-3 1 0,0-1 0,0 1 0,0 0 0,0 0 0,0 0 0,-1 0 0,1 0 0,0 1 0,-1-1 0,1 1 0,0-1 0,-1 1 0,0-1 0,3 4 0,6 9 0,0-1 0,-1 1 0,-1 1 0,9 20 0,-13-27 0,-1 1 0,0 0 0,0 0 0,-1 0 0,0 0 0,-1 0 0,0 0 0,0 1 0,-1 11 0,0-20 0,-1 1 0,1-1 0,-1 1 0,1-1 0,-1 0 0,0 0 0,1 1 0,-1-1 0,0 0 0,0 0 0,0 0 0,0 0 0,0 0 0,0 0 0,0 0 0,0 0 0,0 0 0,0 0 0,0-1 0,-1 1 0,1 0 0,0-1 0,-1 1 0,1-1 0,0 1 0,-1-1 0,1 0 0,-1 0 0,1 0 0,0 1 0,-1-1 0,-1-1 0,-7 1 0,0 0 0,0-1 0,-14-2 0,19 2 0,-11-4 0,-1 0 0,1-1 0,0 0 0,1-1 0,-23-15 0,27 13 0,10 8 0,-1 0 0,1-1 0,0 1 0,-1 0 0,1 0 0,-1 0 0,0 0 0,1 0 0,-1 0 0,0 1 0,1-1 0,-3 0 0,4 1 0,-1 0 0,1 0 0,0 1 0,-1-1 0,1 0 0,0 0 0,-1 1 0,1-1 0,0 0 0,0 0 0,-1 1 0,1-1 0,0 0 0,0 0 0,0 1 0,-1-1 0,1 0 0,0 1 0,0-1 0,0 1 0,0-1 0,0 0 0,0 1 0,0-1 0,0 0 0,0 1 0,0-1 0,0 0 0,0 1 0,0-1 0,0 1 0,0-1 0,0 0 0,0 1 0,0-1 0,0 0 0,0 1 0,1-1 0,-1 0 0,0 1 0,0-1 0,0 0 0,1 1 0,12 20 0,53 38 0,-46-42 0,0-1 0,32 18 0,14 10 0,-65-43 23,0 1 0,1-1 1,-1 0-1,1 0 0,-1 0 0,1 0 0,-1 0 1,1 0-1,0 0 0,0-1 0,-1 1 0,1-1 1,0 1-1,0-1 0,0 1 0,-1-1 0,1 0 1,0 0-1,0 0 0,0 0 0,0 0 0,0-1 0,-1 1 1,1 0-1,0-1 0,0 1 0,-1-1 0,1 0 1,0 0-1,0 1 0,-1-1 0,1 0 0,-1-1 1,1 1-1,-1 0 0,0 0 0,1 0 0,-1-1 1,0 1-1,0-1 0,2-2 0,2-5-632,-1 1-1,1-1 1,-2 0-1,1 0 1,3-16-1,-6 20-642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1 333 6824,'0'0'9889,"5"-7"-9569,107-138 1640,-105 138-1790,0 1 1,0 0-1,-1 0 1,2 1-1,0-1 0,0 1 1,0 0-1,0 2 1,1-1-1,0 0 1,8-1-1,-16 5-142,0 0 1,0 0-1,0 0 0,0 0 0,0 0 1,-1 0-1,1 0 0,0 0 0,0 0 1,-1 1-1,0-1 0,1 1 1,0-1-1,0 1 0,0-1 0,-1 0 1,1 1-1,-1-1 0,1 1 1,0 0-1,-1-1 0,0 1 0,1-1 1,-1 1-1,1 0 0,-1 0 0,1-1 1,-1 1-1,0 0 0,0 0 1,9 31 388,-8-24-323,44 188 1361,-43-186-1354,0-2 0,1 1 1,0 0-1,1-1 1,0 0-1,1 0 1,-1 0-1,8 8 0,-10-12-56,1-1-1,0 1 0,0-1 0,0 0 1,0 0-1,1 0 0,-1 0 0,1 0 1,0-1-1,0 0 0,-1 0 0,2 0 0,-1 0 1,0-1-1,0 1 0,1-1 0,-1-1 1,9 2-1,-10-2-19,1 0 1,1-1 0,-1 0-1,-1 1 1,1-2-1,0 1 1,0 0-1,0-1 1,0 0 0,-1 0-1,0 0 1,0 0-1,0-1 1,1 1-1,-1-1 1,0 1 0,0-1-1,0 0 1,-1 0-1,0 0 1,4-7 0,-2 4-11,0-2 0,0 0 0,-1 1 0,0-1 1,-1 0-1,1 0 0,-2 0 0,1 0 0,0-13 1,-8-153 25,0 85-97,6 83 47,-1-1 13,1 0-1,0 0 1,1 0-1,1-12 0,-1 17 2,0 0-1,-1 0 1,1 0 0,0 0-1,0 0 1,-1 0 0,2 1-1,-1-1 1,0 1-1,1-1 1,-1 1 0,0-1-1,1 0 1,-1 1-1,1 0 1,0 0 0,-1 0-1,1-1 1,0 2 0,3-3-1,0 2 8,0-1 0,0 1 0,0 1-1,0-1 1,0 0 0,0 1 0,0 0 0,1 0-1,-1 0 1,0 1 0,0 0 0,0 0 0,8 3-1,6 3 88,-1 1 0,22 11-1,-20-9 40,-16-7-49,1 0 1,-1 0 0,0 0-1,1 0 1,5 7-1,-7-7-349,-3-3 231,0 0 0,0 0 0,0 0 0,0 0 0,0 0 0,0 0 0,0 0 0,0 0 0,0 0 0,0 0 0,0 0-1,0 0 1,0 1 0,0-1 0,0 0 0,0 0 0,0 0 0,0 0 0,0 0 0,0 0 0,0 0 0,0 0 0,0 0 0,0 0 0,0 0 0,0 0 0,0 0 0,0 0-1,1 0 1,-1 0 0,0 0 0,0 0 0,0 0 0,0 0 0,0 0 0,0 0 0,0 0 0,0 0 0,0 0 0,0 0 0,1-1 0,-1 1 0,0 0 0,0 0 0,0 0-1,0 0 1,0 0 0,0 0 0,0 0 0,0 0 0,0 0 0,0 0 0,0 0 0,0 0 0,0 0 0,0-1 0,0 1 0,0 0 0,0 0 0,0 0 0,0 0-1,0 0 1,0 0 0,0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8432,'0'0'3873,"7"7"-3140,1-1-509,-3-3-101,-1 1 0,0-1 0,0 1 0,0 0 0,-1 0 0,1 1 1,-1-1-1,0 0 0,3 8 0,2 5 738,9 28-1,-13-30-282,1-1 0,2 0 0,12 25 0,-18-37-520,0-2 0,0 1 0,-1 1-1,1-2 1,0 1 0,0 0 0,0 0 0,0-1 0,0 1-1,0 0 1,0 0 0,1-1 0,-2 0 0,2 1 0,-1 0-1,0-1 1,0 1 0,0-1 0,0 0 0,1 1 0,-1-1-1,0 0 1,1 0 0,1 0 0,-2-1 22,1 1 0,0-1-1,0 0 1,0 0 0,-1 1 0,1-1 0,-1 0-1,1 0 1,-1 1 0,1-2 0,0 1 0,-1 0-1,1-1 1,-1 2 0,0-2 0,2-1 0,7-13 207,0 0 0,-1-1 1,14-34-1,2-5 732,-24 55-966,-1 0-1,1-1 1,-1 1 0,1 0 0,0 0 0,0 0 0,-1 0 0,1 0 0,0 0 0,0 0 0,-1 0 0,2 0 0,-1 1 0,0-1 0,0 0-1,2 0 1,-2 1-23,0 0-1,-1 0 0,1 0 0,0 0 0,0 0 0,-1 0 0,1 1 0,0-1 0,0 1 0,0-1 1,-1 1-1,1-1 0,0 0 0,0 0 0,-1 1 0,0 0 0,1-1 0,0 1 0,0-1 1,-1 1-1,0 0 0,1-1 0,-1 1 0,1-1 0,-1 1 0,1 0 0,-1 0 0,0 1 1,10 17 95,-2 1 1,0 0 0,-1 0 0,-2 1 0,0 1 0,-1-2-1,2 41 1,-6-43-44,-1-1 0,-1 1-1,0 0 1,-1-2 0,-1 2 0,-1-1-1,-1 0 1,0-1 0,-14 27 0,17-38-53,0-1 1,0 1-1,0-1 1,-1 0 0,0 0-1,1 1 1,-1-2-1,-1 1 1,1-1 0,0 0-1,-7 4 1,8-6-13,0 1 1,0-1-1,0 0 1,-1 0-1,1 0 1,-1 0-1,1 0 0,-1 0 1,0-1-1,1 0 1,0 0-1,-1 0 1,1 0-1,-1 0 0,1-1 1,-1 0-1,1 0 1,-5-1-1,1-1-12,0 0 0,0-1 1,0 0-1,0 0 0,0 0 0,1-2 0,0 2 0,-11-12 0,16 14-10,-2-1 0,2 1 0,-1 0 0,1-1 0,0 1 0,0 0-1,0-1 1,-1 0 0,2 1 0,-1-1 0,0 1 0,0-1 0,1 0-1,-1 0 1,1 1 0,0-1 0,0 0 0,0 1 0,1-1 0,-1 0-1,1 0 1,0 1 0,0-1 0,-1 1 0,1-1 0,1 0 0,-2 1-1,2 0 1,2-4 0,0-1-6,2 1-1,0-1 1,-1 1-1,1 0 1,1 0-1,-1 1 1,1 0-1,12-6 1,2-1 1,41-15-1,-33 18 69,1 1-1,32-5 1,-45 10 36,4-3 76,-20 5-178,0 1-1,0 0 1,-1-1 0,0 1 0,1 0 0,0 0 0,0 0-1,-1-1 1,1 0 0,-1 1 0,1-1 0,0 0-1,0 1 1,-1 0 0,0-1 0,0 0 0,1 1 0,0-1-1,-1 1 1,0-1 0,1 0 0,-1 0 0,0 1-1,0-1 1,0-1 0,0-6-253,-3 0-1,2 1 0,-2-1 1,-6-14-1,2 6-2896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 8240,'0'0'4266,"-9"8"-3723,8-7-518,-14 12 436,1 0 0,1 2 0,-17 23 0,27-34-209,-6 12 653,9-15-828,-1-1-1,1 0 1,0 0 0,0 1 0,0-1 0,-1 1-1,1-1 1,0 1 0,0-1 0,0 1 0,0-1-1,0 0 1,0 1 0,0-1 0,0 1 0,0-1-1,0 1 1,0-1 0,0 0 0,0 0 0,1 1-1,-1 0 1,0-1 0,0 1 0,0-1-1,1 0 1,-1 0 0,0 0 0,0 1 0,1 0-1,1-1 130,0 0-1,-1 0 0,2 0 0,-2 0 0,1-1 0,0 1 0,0-1 0,-1 1 0,4-2 0,-1 1-5,2-1-3,1-1 0,0 0 0,0 0 0,9-6 0,-13 7-120,-1 1 0,1-1 0,-2 1 1,2-1-1,-1 0 0,0 0 0,0 0 0,-1 0 1,1-1-1,0 1 0,0 0 0,-2 0 0,2-1 1,-1 1-1,2-5 0,-3 6-41,0 1 1,0 0-1,0 0 0,0-1 1,0 1-1,0-1 0,0 1 0,0-1 1,0 1-1,0-1 0,0 1 1,0 0-1,0 0 0,0-1 1,0 1-1,0 0 0,-1-1 0,1 1 1,0-1-1,0 1 0,-1 0 1,1 0-1,0 0 0,0-1 1,-1 1-1,1 0 0,0-1 1,0 1-1,0 0 0,-1 0 0,0-1 1,-13 0 416,10 2-362,1-1 0,-1 1 1,0 0-1,0 0 0,-6 3 1,10-3-88,0-1 1,-1 0 0,1 0 0,0 0 0,0 0 0,0 0 0,0 0 0,0 1 0,0-1-1,0 0 1,0 0 0,0 0 0,0 1 0,-1-1 0,1 0 0,0 0 0,0 0 0,0 0-1,0 0 1,0 0 0,0 0 0,0 1 0,0-1 0,0 0 0,0 0 0,0 0 0,0 1 0,0-1-1,0 0 1,0 0 0,0 1 0,0-1 0,0 0 0,1 0-11,-1 0 1,0 0-1,0 1 0,0-1 1,1 0-1,-1 0 0,1 0 1,-1 1-1,1-1 0,-1 0 1,1 0-1,-1 0 1,0 0-1,0 0 0,1 0 1,-1 0-1,1 0 0,-1 0 1,1 0-1,-1 0 0,0 0 1,0-1-1,1 1 1,0 0-1,95-35-1779,-81 30-397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 9848,'0'0'6520,"-3"7"-5857,-7 24-8,9-31-622,1 1 0,0-1 0,0 0 1,0 0-1,0 1 0,0-1 0,0 1 0,0-1 0,0 1 0,0-1 0,0 0 0,0 0 1,0 1-1,0-1 0,0 1 0,0-1 0,0 1 0,1-1 0,-1 0 0,0 0 0,0 1 1,0-1-1,0 1 0,0-1 0,1 0 0,-1 1 0,0-1 0,1 0 0,-1 1 0,1-1 1,-1 0-1,0 0 0,0 0 0,0 0 0,1 0 0,-1 1 0,1-1 0,-1 0 1,1 0-1,-1 0 0,1 0 0,14 1 734,-15-1-686,4-2 49,0 2 1,0-2 0,0 0 0,0 0-1,-1 0 1,0 0 0,1 0 0,-1-1-1,0 1 1,0-1 0,1 0 0,-2 0-1,1 0 1,-1-1 0,0 1-1,1 0 1,1-5 0,-4 8-107,0 0 1,1-1-1,-1 1 0,0-1 0,0 1 1,0 0-1,0 0 0,0 0 0,0-1 1,0 1-1,0-1 0,0 1 1,0-1-1,0 1 0,0 0 0,0 0 1,0 0-1,-1-1 0,1 1 0,0-1 1,0 1-1,0 0 0,0-1 0,0 1 1,0-1-1,0 1 0,-1 0 1,1 0-1,0 0 0,-1 0 0,1 0 1,0-1-1,-1 1 0,1 0 0,0 0 1,0-1-1,0 1 0,-1 0 1,1 0-1,-1 0 0,1 0 0,0 0 1,-1 0-1,1 0 0,-1 0 0,1 0 1,0 0-1,0 0 0,-1 0 1,-19 2 433,12 2-289,-27 8 335,33-11-449,-1-1 0,1 2 1,-1-1-1,1 0 1,0 1-1,-1-1 0,1 1 1,0-1-1,-3 5 1,5-6-49,0 0 0,0 1 1,-1-1-1,1 0 0,0 0 1,0 1-1,0-1 1,0 0-1,0 1 0,0-1 1,-1 0-1,1 0 1,0 0-1,0 1 0,0-1 1,0 0-1,0 1 1,0-1-1,1 0 0,-1 1 1,0-1-1,0 0 0,0 0 1,0 0-1,0 0 1,0 1-1,1-1 0,-1 0 1,0 0-1,0 1 1,0-1-1,10 6 107,5-2-65,-1-1-1,1 0 1,0-1-1,23 0 1,-1-2-2380,-32 0 1395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4512,'0'0'8704,"-7"5"-8098,-52 40 1740,46-34-1518,8-8-313,1 0 1,0 1-1,0 0 1,0 0-1,-6 7 1,10-10-452,1 0 1,-1-1 0,1 0-1,-1 1 1,0 0 0,0-1-1,1 1 1,-1 0 0,1-1-1,0 0 1,-1 0 0,0 1-1,1-1 1,0 1 0,0-1-1,-1 0 1,0 1 0,1-1-1,0 0 1,0 0 0,-1 0-1,0 0 1,2 0 0,15 2 259,0-1 0,-1-1 0,21-3 0,-6 1-30,48-6 830,89-19 0,-46 6 215,-106 18-1106,15-1 1070,-30 4-1194,-1-13-194,0 7-3900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9040,'0'0'6374,"5"14"-5614,1-2-594,-2 0-1,-1 0 1,0 1-1,0-1 1,-1 1-1,0-1 1,-1 1-1,-1 19 0,-8 38 757,-4 66 2158,11-126-2532,1 13 937,0-23-1468,0 0-1,0 0 1,0 1 0,0-1-1,0 0 1,0 0 0,0 1-1,0-1 1,0 0 0,0 0-1,1 0 1,-1 1-1,0-1 1,0 0 0,0 0-1,0 0 1,0 0 0,1 0-1,-1 0 1,0 0 0,0 0-1,0 0 1,1 0 0,-1 0-1,0 0 1,0 0 0,0 0-1,0 0 1,0 1-1,0-1 1,0 0 0,1 0-1,-1 0 1,0 0 0,1 0-1,10-8 274,-4-1-525,0 0 0,8-14 0,-7 13-2090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43 8536,'0'0'5302,"-9"11"-4619,5-6-594,-17 18 765,-31 47 0,47-62-649,2 0 1,0 1-1,-1-1 0,2 1 1,0-1-1,0 0 0,0 1 0,0 18 1,1-5 273,2 2-1,3 25 1,-3-42-362,1 0 0,-1 0 1,1 0-1,1-1 0,-1 1 0,1-1 0,0 1 1,1-1-1,0 0 0,0 0 0,-1 0 0,2-1 1,10 11-1,-12-13-52,0 0-1,0-1 1,1 1 0,0-1 0,0 1 0,0-2-1,0 1 1,-1 0 0,2-1 0,-1 1 0,0 0-1,0-2 1,1 1 0,-1 0 0,0-1 0,1 0-1,-1 1 1,1-2 0,-1 1 0,0-1 0,1 0-1,-1 1 1,6-4 0,0 0 34,0-1 0,0 0 0,-1 0 0,1-1 0,-1-1 0,-1 0 0,1 0 0,-2-1-1,1 1 1,-1-2 0,0 1 0,0-1 0,8-15 0,-5 5 30,0 0 0,-1-1-1,-1 0 1,-1 0 0,8-41-1,-14 60-118,2-22 111,-3 23-108,0-1 0,0 1 0,0-1 0,0 0 0,0 1 0,1 0 0,-1-1 0,0 1 0,0-1 0,-1 0 0,1 0 0,0 1 0,0 0 0,0-1 0,0 1 0,-1-1 0,1 0-1,0 1 1,0 0 0,0-1 0,0 1 0,-1-1 0,1 1 0,-1-1 0,1 1 0,-1 0 0,1 0 0,0-1 0,0 1 0,-1-1 0,1 1 0,-2-1 0,2 1 1,-1 1 1,0-1-1,0 0 1,0 1 0,1-1-1,-1 0 1,0 1-1,1-1 1,-1 0-1,1 1 1,-1-1-1,0 1 1,1 0-1,-1-1 1,1 0-1,0 1 1,-1 0-1,1 0 1,-1-1 0,0 2-1,-8 16 65,7-12-38,-3 4 4,1 1-1,-1 0 1,2-1-1,-1 2 1,0 12 0,3-21-32,1 0 1,0 0 0,0 0 0,0 0 0,0 0 0,0 0-1,1 0 1,-1 0 0,1 0 0,0 0 0,0 0 0,0 0-1,0 0 1,1 0 0,-1 0 0,1-1 0,0 0 0,-1 1 0,2 0-1,-2-1 1,2 0 0,-1 1 0,0-2 0,6 4 0,-5-2-1,1-2 0,-1 1 0,0-1 0,1 0 0,0 0 0,0 0 0,0-1 0,0 1 0,-1-1 0,1 1 0,0-1 1,0-1-1,0 1 0,0-1 0,-1 1 0,0-1 0,1 0 0,5-2 0,0 0 5,0-1 0,0 0 0,0 0 0,0-1 0,-1 0 0,8-7 0,-7 5 7,0-2 0,0 1 0,-1-1 0,0 0 0,-1 0 0,0-1-1,0 0 1,8-18 0,-11 20 10,-1 1-1,-1-2 1,1 1-1,-1 0 1,0 0 0,-1-1-1,0 0 1,0 1-1,-1-1 1,0 1-1,-1 0 1,-3-18-1,4 22-9,-2-1 0,1 1 0,-1-1 0,0 1 0,0 0 0,0-1 0,-1 1 0,1 0-1,-2 1 1,1-1 0,0 0 0,0 0 0,-1 1 0,1 0 0,-1 0 0,-6-4 0,8 6-34,-1-1 0,1 1 0,0 0 0,-1 0 0,0 0 1,0 1-1,1-1 0,-1 1 0,1-1 0,-1 1 1,0 0-1,0 0 0,1 0 0,-1 0 0,1 1 1,-1-1-1,0 1 0,0-1 0,1 1 0,0 0 0,-1 0 1,0 0-1,1 1 0,0-2 0,-1 2 0,1-1 1,0 2-1,0-2 0,-4 5 0,4-4-43,0-1-1,1 2 1,-1-2-1,1 2 0,-1-1 1,1 0-1,-1 0 1,0 5-1,0 3-3792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48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14168,'0'0'505,"14"1"14,45 7 207,77 20 1,-110-21-516,-1 2 0,0 0 0,0 1-1,-1 2 1,-1 0 0,24 17 0,-21-9 92,-2 1 0,0 1 1,-2 0-1,0 2 0,23 34 0,-21-23 270,-2 1 1,-1 1-1,24 59 0,-24-36 708,-3 0 0,-3 1 1,9 73-1,-30-165 472,0 6-5402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6224,'0'0'5126,"-10"3"-4363,-10 4-176,-1 1 0,1 2 1,0 0-1,-31 22 0,40-24-157,1 0 1,0 1 0,0 0-1,-10 13 1,18-19-315,0 1 0,-1-1-1,1 1 1,0-1 0,0 1 0,1 0 0,-1 0 0,1 0 0,-1 0-1,1 0 1,1 0 0,-1 0 0,1 0 0,-1 1 0,1-1 0,1 9-1,0-11-29,-1 1 0,2 0-1,-1-1 1,0 1 0,0 0-1,0 0 1,1-1 0,-1 0-1,2 1 1,-2-1 0,2 0-1,-2 1 1,1-1 0,1-1-1,-1 1 1,0 0-1,1 0 1,0-1 0,-1 1-1,1-1 1,-1 0 0,5 1-1,2 1 82,1 0 0,0 0 0,1-1 0,19 2-1,-4-2 109,-18 0-160,1-2 0,0 1-1,1-1 1,-1 0-1,0-1 1,0 1 0,-1-2-1,15-2 1,-12-1 47,0 1-1,-1-1 1,1-1 0,-1 1 0,12-10-1,3-9-3400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6824,'0'0'4776,"5"-7"-4250,1-2-294,0 1 1,1-1-1,0 2 0,9-9 0,-14 14-103,1 0 0,-1 0 0,1-1 0,0 1-1,0 0 1,0 0 0,1 1 0,-1-1 0,1 1 0,-1-1 0,1 1-1,0 0 1,-1 1 0,1-1 0,0 0 0,-1 1 0,1 0 0,5 0 0,-8 1-43,1-1 1,-1 1 0,1-1 0,0 0 0,0 1 0,-1 0 0,1 0 0,-1 0-1,0-1 1,0 2 0,1-1 0,-1-1 0,0 2 0,1-1 0,-1 0 0,0 1 0,0-1-1,1 2 1,0 0 22,-1 0 0,0 0 0,0 1-1,0-1 1,0 0 0,0 0 0,0 1 0,-1 5-1,0 1 53,0 0 0,-1-1-1,-1 1 1,1 0-1,-5 11 1,1-6 66,-1 0 1,-1-1 0,-1 0-1,0 0 1,-15 19 0,5-8 452,18-24-655,0-1 0,0 0 0,0 0 0,0 0 0,0 0 0,0 1-1,0-1 1,0 0 0,0 1 0,-1-1 0,1 0 0,0 1 0,0-1 0,0 0-1,0 0 1,0 0 0,0 0 0,1 1 0,-1-1 0,0 0 0,0 1-1,0-1 1,0 0 0,0 1 0,0-1 0,0 0 0,0 1 0,0-1 0,0 0-1,0 0 1,1 0 0,-1 0 0,0 0 0,0 0 0,1 0 0,-1 1 0,0-1-1,1 0 1,-1 0 0,0 0 0,1 1 0,13 4 265,-8-3-130,11 4 61,0-2 0,0 0 0,33 4 0,-33-7-96,-5 1 52,1-2-1,0 0 0,24-3 1,-7-2-3353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7328,'0'0'7121,"11"-10"-6625,-4 3-403,67-59 783,-60 56-679,-2-1 154,0 2 0,0 0 0,22-12 0,-32 19-257,1 1 0,0-1-1,0 2 1,0-2 0,0 1 0,0 1-1,0-1 1,1 0 0,-1 1 0,0-1-1,0 1 1,1 0 0,-1 0 0,0 1-1,0-1 1,1 1 0,-1 0 0,0-1-1,0 1 1,0 1 0,1-1 0,4 3-1,-5-1-27,0-1-1,0 1 0,0 0 0,0 0 1,-1 0-1,1 1 0,-1-1 0,0 0 0,1 1 1,-1 0-1,-1 0 0,3 6 0,1 5 137,5 31 0,-9-34-111,9 48 238,-7-33-79,2 1 0,15 50 0,-18-73-203,0 0 0,1-1 0,0 1 0,0-1 0,0 1 0,1-1 0,-1 0 0,1-1 0,-1 1 0,1 0 0,1-1 0,-1 0 0,0 0 0,1 0 0,0 0 0,9 3 0,-10-5-21,1 2-1,0-3 1,0 2-1,0-1 0,0 0 1,0 0-1,1-1 1,-2 0-1,1 0 1,1 0-1,-2-1 0,2 0 1,-1 1-1,0-1 1,0-1-1,0 1 1,6-4-1,-7 3-13,-1-1 0,1 1 0,-1-2 0,1 1 0,-1 0 0,0 0 0,-1 0-1,1-1 1,-1 1 0,1 0 0,-1-1 0,3-5 0,1-5 12,0-1 1,4-14-1,-5 6 17,0 2 0,3-40 0,-4-46 71,-3 60-60,-4-51 83,2 74-72,1 21-41,0 0-1,0-1 0,0 1 1,0 0-1,0 0 0,1 0 1,-1 0-1,1-1 1,0 1-1,0 0 0,0 1 1,4-7-1,-4 7-7,1 0 1,-1 1-1,1-1 1,-1 1-1,1-1 0,0 1 1,0 0-1,0-1 0,0 2 1,0-2-1,0 1 0,0 1 1,0-1-1,0 0 0,1 1 1,-1-1-1,0 1 1,4 0-1,5-1 24,0 1 0,-1 1 0,1-1 0,0 1 0,-1 1 0,1 1 0,11 3 1,70 30 424,-74-28-318,-8-5-323,12 6 1375,-21-9-1280,-1 0 0,1 0-1,-1 0 1,1 0 0,-1 0-1,0 0 1,0 1-1,0-1 1,1 0 0,-1 1-1,0-1 1,1 1 0,-1-1-1,0 0 1,0 0 0,1 0-1,-1 1 1,0-1-1,0 1 1,0-1 0,0 0-1,1 1 1,-1-1 0,0 0-1,0 0 1,0 1-1,0-1 1,0 1 0,0-1-1,0 1 1,0-1 0,0 0-1,0 0 1,-1 1 0,1-1-1,0 1 1,0-1-1,0 1 1,-1-1 0,1 0-1,0 1 1,0-1 0,-1 0-1,1 0 1,0 0-1,-1 1 1,1-1 0,0 0-1,-1 1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23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8840,'0'0'4074,"0"10"-3230,-1 13-396,3 82 2392,-1-96-2553,0-2 38,-1-1 0,1 0 1,0 1-1,1-1 0,1 8 0,-2-13-264,-1 0-1,1 0 1,0 0-1,-1 0 1,1 0 0,-1 0-1,1 0 1,0 0-1,0 0 1,-1 0-1,1 0 1,0-1 0,0 1-1,-1-1 1,1 1-1,1 0 1,-2-1-1,1 0 1,1 1 0,-1-1-1,-1 1 1,2-1-1,-1 1 1,0-1 0,0 0-1,0 0 1,0 0-1,1 0 1,-2 0-1,1 0 1,1 0 0,-2 0-1,2-1 1,-1 1-1,0 0 1,0-1-1,1 0 1,2 0 21,0-1 0,1 0 1,-2 0-1,1-1 0,-1 1 0,1-1 1,-1 1-1,1-1 0,-1 0 0,0 0 0,5-7 1,1-3 179,15-29 0,-6 9 64,9-21 426,-27 54-743,0-1 0,0 1 1,0 0-1,0 0 0,0 0 0,0-1 0,0 1 0,0 0 0,0 0 0,0 0 0,0-1 0,0 1 0,0 0 1,0 0-1,0 0 0,1 0 0,-1 0 0,0 0 0,0 0 0,0 0 0,0 0 0,1 0 0,-1 0 0,0 0 1,0 0-1,0 0 0,1-1 0,-1 1 0,0 0 0,0 0 0,0 0 0,0 0 0,0 0 0,0 0 0,0 0 0,1 0 1,-1 0-1,0 0 0,0 0 0,0 0 0,1 1 0,-1-1 0,0 0 0,0 0 0,0 0 0,1 0 0,-1 0 1,0 0-1,0 0 0,0 0 0,0 0 0,1 0 0,-1 0 0,0 0 0,0 0 0,0 0 0,0 1 0,0-1 1,0 0-1,0 0 0,0 0 0,0 1 0,4 13 244,5 36 76,4 99 0,-13-121-223,-2 1-1,-1 0 0,-1-1 0,0 0 0,-12 32 0,15-55-78,-5 14 85,-10 22-1,13-35-51,0-1 0,0 1-1,-1 0 1,1-1 0,-1 0-1,-1 1 1,-7 6 0,12-12-52,-1 1 0,0-1-1,1 0 1,0 0 0,-1 1 0,0-1 0,0 1 0,1-1-1,0 0 1,-1 1 0,0-1 0,0 0 0,0 0 0,1 0 0,0 0-1,-1 0 1,0 0 0,0 0 0,1 0 0,-1 0 0,0 0-1,0 0 1,1 0 0,-2-1 0,1 0 2,-1 0 1,0 0-1,0-1 0,1 2 0,-1-2 1,1 1-1,-1 0 0,-1-3 1,-2-1-10,1-2 1,0 1-1,-6-11 0,7 10-14,1-1 0,-1 1 0,1 0-1,0-1 1,0 1 0,2 0-1,-2-1 1,2 0 0,0 0 0,0 0-1,0 1 1,3-13 0,-1 14 2,-1 0 0,1 0 0,0 1 0,0-1 1,1 1-1,0 0 0,0-1 0,0 1 0,0 0 0,1 1 0,-1-1 1,1 1-1,0 0 0,1-1 0,-1 1 0,1 1 0,5-3 1,4-3 90,0 2 1,0 0 0,0 1 0,2-1-1,-1 3 1,0-1 0,0 1 0,1 1 0,28-1-1,-34 5 255,-5-1-501,-9-1-3350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15 8640,'0'0'10122,"-9"-1"-9803,-26-4 7,31 5-209,0 0 1,1 0-1,-1 0 0,1 0 0,-1 1 0,1 0 0,-1-1 0,1 1 0,-1 1 0,1-1 0,0 0 0,-1 1 0,-2 2 1,5-4-70,-1 2 46,0-1 0,0 1 1,0 0-1,1 0 0,-1 0 0,0 0 0,1 0 0,-2 3 0,-7 9 387,7-11-382,0 0-1,0 0 0,1 1 0,0-1 1,-1 1-1,2-1 0,-1 1 1,0 0-1,1 0 0,-1 0 1,1-1-1,0 1 0,-1 6 0,2-3 8,0 0 0,0-1 0,0 1 0,1 0 0,-1 0 0,2-1 0,2 10 0,-2-11-38,0 0-1,0 0 1,1 0-1,0-1 1,-1 1 0,2-1-1,-1 0 1,0 0-1,1 0 1,0 0-1,0-1 1,0 1-1,0-1 1,1 0 0,-1 0-1,1-1 1,0 1-1,0-1 1,0 0-1,0-1 1,0 1-1,0-1 1,0 0 0,1 0-1,-1 0 1,7-1-1,-9 0-39,0-1 0,1 0 0,-1 1 0,0-1 0,1-1 0,-1 1 0,0 0 0,0-1 0,0 0 0,0 1 0,0-1 0,-1-1 0,1 1 0,-1 0 0,1 0 0,-1-1 0,0 0 0,3-3 0,14-14 167,-16 17-142,0 0 1,0-1-1,0 1 0,-1-1 1,1 0-1,-1 0 1,0 0-1,0 0 0,0 0 1,-1 0-1,2-6 1,-2 6 30,-1 3-19,1 0 1,-1 0-1,0 0 0,1 0 1,-1 0-1,1 0 0,-1 0 0,1 0 1,-1 0-1,1 0 0,-1 1 1,1-1-1,0 0 0,0 0 1,-1 0-1,1 1 0,1-2 0,3 5 485,0 10-443,-4-8-80,1 0 0,-1 1-1,1-1 1,1 0 0,-1 0-1,1 0 1,0 0 0,4 6 0,-5-9-7,0 1 1,1-1 0,-1 1 0,1-1 0,-1 0 0,1 0 0,0 0 0,0 0 0,0 0 0,0-1 0,0 1 0,0-1 0,0 0 0,7 1 0,-6-1 6,0-1 1,0 0-1,0 0 1,0 0-1,0 0 0,0-1 1,0 1-1,0-1 1,0 0-1,0 0 1,0-1-1,7-3 1,-5 2 15,0-1 1,0 0-1,0-1 0,0 0 1,-1 0-1,9-9 1,-5 2 36,0 0 1,-1 0 0,0-1-1,-1 0 1,0-1-1,6-20 1,-11 30-26,-1 0-1,0-1 1,0 1 0,0 0-1,0-1 1,-1 1 0,0 0-1,0-1 1,0 1 0,0-1-1,-1-3 1,0 7-34,1 0-1,-1 1 1,1-1 0,-1 1-1,1-1 1,-1 1 0,1-1-1,-1 1 1,0-1 0,1 1-1,-1-1 1,0 1 0,1 0-1,-1-1 1,0 1 0,0 0-1,1 0 1,-1 0 0,0 0-1,0-1 1,-1 1-1,-16-1 91,13 2-161,1 0 0,-1 0 0,0 0 0,1 0-1,-1 1 1,1 0 0,-1 0 0,1 0 0,0 0-1,0 1 1,0 0 0,0-1 0,-4 6 0,5-5-949,0 1 1,0 0 0,0-1-1,-3 7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74 8840,'0'0'3368,"4"-8"-2790,2-1-400,-3 5-78,-1 0 1,1 0-1,-1 0 1,0-1 0,-1 1-1,3-9 1,-2 8 295,-2 5-345,0-1-1,0 1 0,0 0 1,1-1-1,-1 1 1,0 0-1,0-1 0,0 1 1,0-1-1,0 1 1,0 0-1,0-1 1,0 1-1,0-1 0,0 1 1,0 0-1,0-1 1,0 1-1,0 0 0,0-1 1,0 1-1,0-1 1,0 1-1,0 0 1,-1-1-1,1 1 0,0 0 1,0-1-1,0 1 1,-1 0-1,1-1 1,0 1-1,0 0 0,-1 0 1,1-1-1,0 1 1,-1 0-1,1 0 0,-1-1 1,1 1 346,-7 0 459,-1 1-620,1 1-1,0 0 0,0 0 1,0 0-1,0 1 0,0 0 1,0 0-1,1 1 1,-11 7-1,9-6 120,1 1 0,1 0 0,-1 0 0,1 0 0,0 1-1,0 0 1,-8 14 0,13-20-294,1 0 0,0 0 0,-1 0 0,1 1-1,0-1 1,0 0 0,0 0 0,0 0 0,0 0-1,0 0 1,0 1 0,1-1 0,-1 0 0,0 0 0,1 0-1,-1 0 1,0 0 0,1 0 0,0 0 0,-1 0 0,1 0-1,-1 0 1,3 1 0,-1 1 33,0 0 0,1 0 0,-1-1 0,1 1 0,0-1 0,4 3 0,15 6 317,0-1 0,1-1 1,1-1-1,31 7 1,-21-9 268,-33-6-857,0 0 0,1 0 0,-1 0 0,1 0-1,-1 0 1,1 0 0,-1 0 0,1 0-1,-1-1 1,0 1 0,1 0 0,-1-1-1,0 1 1,1-1 0,-1 0 0,0 1 0,1-1-1,-1 0 1,0 0 0,1-1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9144,'0'0'9461,"7"11"-8824,-3-3-496,0-3-47,-1 1 0,0-1-1,0 1 1,0 0 0,-1 0 0,0 0 0,0 0 0,0 0 0,-1 0 0,0 1 0,0 10 0,-3 16 743,-2-1 0,-16 59 0,11-52 170,-6 48 0,14-77-829,0-1 67,0 0-1,1 0 1,1 14-1,-1-21-172,1 1 0,-1-1 0,1 1 0,0-1 0,0 1 0,0-1 0,0 1 0,0-1 0,0 0 0,0 0 0,1 1 0,0-1 0,-1 0 0,1 0 0,0 0 0,3 2 0,-1-1 10,0 0 0,0-1 0,1 0 1,-1 0-1,0 0 0,1-1 0,-1 0 0,1 1 0,-1-1 0,1-1 0,-1 1 0,1-1 0,8 0 0,3-1 144,1-1 1,25-7-1,6 0 429,-42 8-708,3 0 78,-9 1-127,0 0 1,0-1 0,0 1-1,0 0 1,0 0 0,0 0-1,0 0 1,0 0 0,0-1-1,0 1 1,0 0-1,0 0 1,0 0 0,0 0-1,0 0 1,0-1 0,0 1-1,0 0 1,0 0 0,0 0-1,0 0 1,0 0 0,0-1-1,0 1 1,0 0-1,0 0 1,0 0 0,0 0-1,0 0 1,0 0 0,-1-1-1,1 1 1,0 0 0,0 0-1,0 0 1,0 0 0,0 0-1,0 0 1,-1 0 0,1 0-1,0 0 1,0 0-1,0 0 1,0 0 0,0 0-1,-1 0 1,1 0 0,0 0-1,0 0 1,0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13464,'0'0'2729,"11"0"-2063,184-7 2229,-163 6-2376,28-2 2468,-53 2-3218,0-1 0,0 1-1,10-5 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9440,'0'0'6777,"10"4"-6265,20 12 194,-1 1 1,37 27 0,-49-30-437,1-1 41,-2 1-1,1 1 1,16 20 0,-17-15 42,-2 1 0,1 1-1,19 40 1,-28-47-181,0 1 0,-1-1-1,0 1 1,-2 0 0,0 0 0,0 0 0,0 19-1,-3-14 8,-1-1-1,-1 1 1,-1 0 0,-1-1-1,0 1 1,-2-1-1,0 0 1,-11 22-1,2-11 99,-1-1 0,-1-1-1,-2 0 1,-26 30 0,18-24 57,14-17-62,0-2-1,-1 0 0,-24 21 1,37-36-243,-1 0 0,0 1 0,1-1 0,-1 0-1,0 0 1,1 0 0,-1-1 0,0 1 0,0 0 0,-4 0 0,5-1-38,1 0 0,-1 0 0,0 0 0,0 0 0,0 0 0,0 0 0,1-1 0,-1 1 0,0 0 0,0-1 0,1 1 0,-1 0 0,0-1 1,0 1-1,1-1 0,-1 1 0,0-1 0,1 1 0,-1-1 0,1 0 0,-1 1 0,1-1 0,-1 0 0,1 1 0,-1-1 0,1 0 0,0 1 0,-1-1 0,1-1 0,-5-15-3647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203 1 9144,'0'0'8358,"11"7"-7742,-1 0-426,-4-2-66,0-1 0,1 0-1,-1 0 1,1-1 0,0 1 0,0-2-1,0 1 1,11 2 0,11 0 914,31 2-1,28 4 2181,-86-10-3124,-1 0 0,1 0-1,0 0 1,0 0 0,0 0-1,-1 0 1,1 0 0,0 0-1,-1 1 1,1-1 0,-1 1-1,0-1 1,1 1-1,-1 0 1,0-1 0,0 1-1,0 0 1,0 0 0,0 0-1,-1 0 1,1-1 0,0 4-1,2 6 262,-1 0 0,3 20-1,-5-23-283,3 46 438,-2-1 0,-9 75-1,8-125-495,-18 244 955,12-11-240,2-36-256,2-159-383,2-20 1,-1 1 0,-1-1-1,-9 39 1,9-55-31,1 1 0,0 0-1,0 12 1,1-12 15,0 0 1,-1 0-1,-2 10 0,1-4-35,2-12-38,0 0-1,0 1 1,0-1-1,0 0 1,0 1 0,0-1-1,0 0 1,0 1-1,0-1 1,0 0-1,0 1 1,0-1-1,0 0 1,0 1 0,0-1-1,0 0 1,-1 1-1,1-1 1,0 0-1,0 0 1,0 1-1,-1-1 1,1 0 0,0 0-1,0 1 1,-1-1-1,1 0 1,0 0-1,0 0 1,-1 1-1,1-1 1,0 0-1,-1 0 1,1 0 0,0 0-1,-1 0 1,1 0-1,0 0 1,-1 0-1,1 0 1,0 0-1,-1 0 1,1 0 0,0 0-1,-1 0 1,1 0-1,0 0 1,-1 0-1,1 0 1,0 0-1,-1-1 1,-45-2-1,1 3 0,-1 1 0,1 2 0,-1 2 0,1 2 0,-53 15 0,88-19 0,0 0 0,-1-1 0,1 0 0,-16 1 0,22-4 810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2T23:54:54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1476 0 8240,'0'0'6129,"-12"8"-5909,-39 26-8,44-29-108,1-1 1,-2 0-1,1 0 1,0-1 0,-10 3-1,-7 3 148,-15 7 201,-45 12 1,46-17-123,-67 31 0,-56 44 291,-38 19 116,-133 76 417,249-127-382,-137 117 0,206-159-616,-25 24 316,37-34-396,-1 1 0,1-1 0,0 1 1,0 0-1,0 0 0,1 0 0,-1 0 0,1 0 0,-1 0 1,1 0-1,-1 5 0,2-7-52,0-1 0,0 1 0,0 0 0,0-1-1,0 1 1,0 0 0,0-1 0,0 1 0,1-1 0,-1 1 0,0 0 0,0-1 0,1 1 0,-1-1-1,0 1 1,1-1 0,-1 1 0,0-1 0,1 1 0,-1-1 0,1 1 0,-1-1 0,1 1-1,-1-1 1,1 0 0,0 1 0,20 7 164,-10-5-107,76 25 251,109 22 0,97 2 65,-181-34-208,248 47 517,-260-38-282,-64-17-147,-19-5 163,-28-10-35,-9-2-383,-9-8-3391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46 8640,'0'0'21392,"10"-3"-21116,-2 0-239,19-6 258,0 1 0,0 1 0,42-5 1,-47 10-119,-2 1 175,0 0 0,32 4 0,-50-3-352,1 0 0,-1 1 0,1-1 0,-1 1 0,1 0 0,-1 0 0,0 0 0,1 0 0,-1 0 0,3 2 0,-1 1 0,-8-6 873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13464,'0'0'6423,"10"2"-5903,171 24 1740,-131-23-960,70-5-1,-116 1-1186,0 1 0,0-1 0,1 1 0,-1-1 0,0-1 0,0 1 0,-1 0 0,1-1 0,0 0 0,4-3 0,8-10-3047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8336,'0'0'7542,"-7"4"-7134,0 0-263,0-1 123,1 0 0,-1 1 0,1 0 0,0 0 0,-11 10 0,12-7 1062,5-4-91,12-6 433,-1 0-1550,26-8 679,0 3 1,1 1-1,0 1 0,46 1 1,15 1 2161,-98 4-2864,-1 0 1,1 0-1,-1 0 0,1 0 0,-1 0 0,1 0 0,-1 1 0,1-1 0,-1 0 0,1 0 0,-1 0 0,1 1 0,-1-1 0,1 0 0,-1 1 0,1-1 0,0 1 0,-2 1 40,-4-1-3841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115 126 9536,'0'0'13809,"-8"5"-13393,-27 18 1,29-19-274,1 0-1,0 0 1,1 1 0,-1 0 0,1 0-1,0 0 1,0 1 0,0-1 0,1 1-1,0 0 1,-4 11 0,3-9-32,1-1 6,1 0-1,0 0 1,0 0 0,0 1 0,1-1-1,0 1 1,0-1 0,1 1 0,1 9-1,-1-13-45,0 1 0,1-1 0,0 1 0,0-1-1,0 1 1,1-1 0,-1 1 0,1-1-1,0 0 1,0 0 0,1 0 0,-1 0-1,1 0 1,0-1 0,6 7 0,-6-8-27,-1 0 1,1-1-1,0 0 0,-1 1 1,1-1-1,0 0 0,0 0 1,0-1-1,0 1 1,0-1-1,0 1 0,0-1 1,0 0-1,0 0 1,0 0-1,0-1 0,0 1 1,0-1-1,0 1 0,-1-1 1,5-2-1,2 0 55,-1 0 0,1-1 0,-1-1 0,0 1 0,12-10 0,-10 5 34,0 0-1,0-1 0,15-21 0,-5 6 67,-19 25-190,5-8 123,1 1 0,-1-1 1,-1 0-1,1 0 0,-1 0 1,6-15-1,-11 22 180,3 13 193,-2-7-492,0 1-1,1-1 0,-1 0 1,1 0-1,1 0 0,-1-1 1,1 1-1,-1 0 0,1-1 1,1 0-1,-1 0 0,1 0 1,-1 0-1,1 0 0,0-1 0,0 1 1,1-1-1,-1 0 0,1-1 1,0 1-1,-1-1 0,1 0 1,0 0-1,0 0 0,1-1 1,-1 0-1,0 0 0,0 0 1,1 0-1,-1-1 0,0 0 1,8-1-1,-9 1-12,0-1 0,0 1 0,-1-1 0,1 0 0,0 0 0,0 0 0,0-1 0,-1 0 0,1 1 0,-1-1 0,1 0 0,-1-1 0,0 1 0,0-1 0,3-2 0,-1-1 0,-1 1 0,0-1 0,0 0 0,0 0 0,-1 0 0,0-1 0,4-11 0,-4 8 0,-1 0 0,0-1 0,0 1 0,-1-1 0,-1 0 0,0 1 0,0-1 0,-1 0 0,0 1 0,-1-1 0,0 1 0,-1-1 0,0 1 0,-8-16 0,9 21 0,-1 0 0,0 1 0,1 0 0,-2 0 0,1 0 0,0 0 0,-1 0 0,0 0 0,0 1 0,0 0 0,-8-5 0,11 7 0,-1 0 0,1 0 0,-1 0 0,0 1 0,1-1 0,-1 0 0,0 1 0,0-1 0,1 1 0,-1 0 0,0-1 0,0 1 0,0 0 0,0 0 0,1 0 0,-1 1 0,0-1 0,0 0 0,0 1 0,0-1 0,1 1 0,-1-1 0,0 1 0,1 0 0,-1 0 0,0 0 0,1 0 0,-1 0 0,1 0 0,-1 0 0,1 0 0,0 1 0,0-1 0,-1 0 0,0 2 0,-8 16 863,7-8-5721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0 8240,'0'0'9779,"-8"0"-9308,5 0-421,-3 0 61,0 0-1,0 1 1,0-1-1,-1 1 1,1 0 0,0 1-1,-11 4 1,7-2 220,0 1 0,0 0 0,1 0 0,0 1 0,0 0 0,0 1 0,-14 14 0,22-20-279,0 0-1,1 0 1,0 0 0,-1 0 0,1 0 0,-1 0 0,1 0 0,0 0 0,0 0 0,-1 0 0,1 0 0,0 0-1,0 0 1,0 0 0,0 0 0,0 0 0,1 0 0,-1 0 0,0 0 0,0 0 0,1 0 0,-1 0 0,1 0-1,0 1 1,13 23 531,-14-25-569,4 4 77,-1 0 0,1 0 1,-1-1-1,1 0 0,0 1 0,0-1 0,0-1 0,1 1 0,-1-1 0,1 1 0,0-1 1,-1-1-1,11 3 0,-1-1 222,-1 0 1,1-1-1,26-1 1,-30-1-144,-1 0 1,1-1 0,-1-1 0,1 0 0,-1 0-1,0 0 1,10-6 0,-17 8-146,-1 0-1,0-1 1,0 1-1,0-1 0,0 1 1,-1-1-1,1 0 1,0 1-1,0-1 1,0 0-1,0 0 1,-1 0-1,1 1 0,0-1 1,-1 0-1,2-2 1,0-4-3490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9440,'0'0'12658,"8"-5"-12178,-7 4-451,10-6 229,0 1-1,1 0 0,-1 0 1,16-4-1,-23 9-126,1 0 0,-1 0-1,0 0 1,0 1 0,0-1 0,1 1-1,-1 0 1,5 1 0,-8-1-94,0 0 1,0 1-1,0-1 1,0 0-1,0 1 1,0-1-1,0 1 1,0-1-1,0 1 1,0-1-1,0 1 0,0 0 1,-1-1-1,1 1 1,0 0-1,0 0 1,-1 0-1,1 0 1,0 0-1,-1 0 0,1-1 1,-1 1-1,1 0 1,-1 1-1,0-1 1,1 0-1,-1 0 1,0 0-1,0 0 1,0 0-1,0 0 0,0 0 1,0 0-1,0 0 1,0 2-1,-1 3 28,0 1 0,-1-1 0,0 0 1,0 0-1,0 0 0,0 0 0,-1-1 0,0 1 0,-1-1 0,1 1 0,-6 5 0,3-2 139,0 0 0,-7 14 0,12-21-154,1-1 0,0 0-1,-1 0 1,1 0 0,0 1-1,0-1 1,0 0 0,0 0-1,0 1 1,0-1-1,0 0 1,0 0 0,1 1-1,-1-1 1,0 0 0,1 0-1,-1 0 1,1 1 0,-1-1-1,1 0 1,0 0-1,-1 0 1,1 0 0,0 0-1,0 0 1,0 0 0,0 0-1,-1-1 1,1 1 0,1 0-1,1 1 1,3 2 130,1 0 0,0-1-1,13 6 1,-15-8-68,5 2 37,-1 0 0,1-1-1,0 0 1,11 0 0,-5 0-166,-3-3-320,-10 0-3316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8936,'0'0'10353,"-1"11"-9744,-10 74 614,0 15 433,-1 23-35,5-46-815,0 23 583,3-53 1100,4-46-2445,0-1 0,1 0 0,-1 1 0,0-1 1,0 0-1,0 1 0,1-1 0,-1 0 0,0 0 0,0 1 1,1-1-1,-1 0 0,0 0 0,1 0 0,-1 1 0,0-1 1,1 0-1,-1 0 0,0 0 0,1 0 0,-1 0 0,0 0 1,1 0-1,-1 0 0,0 1 0,1-1 0,-1 0 0,0 0 1,1-1-1,-1 1 0,0 0 0,1 0 0,-1 0 0,0 0 1,1 0-1,-1 0 0,1-1 0,14-3 523,34-17 200,-30 12-465,28-9 0,-36 14-289,0 2 1,1-1 0,0 2 0,21-1-1,-26 2-13,0 0-1,0 1 0,0 0 0,0 0 1,0 0-1,0 1 0,-1 1 0,1-1 1,8 5-1,-15-7 1,1 0 0,0 1 0,0-1 0,0 1 0,0-1 0,-1 1 0,1-1 0,0 1 0,0 0 0,0-1 0,-1 1 0,1 0 0,0 0 0,-1-1 0,1 1 0,-1 0 0,1 0 0,-1 0 0,1 0 0,-1 0 0,1 0 0,-1 0 0,0 0 0,0 1 0,1 0 879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10248,'0'0'9802,"7"1"-8997,15 0 41,0 0 0,24-4 0,-37 3-387,1 0 1,0 1 0,0 0 0,0 0 0,-1 1-1,1 0 1,0 1 0,-1 0 0,0 0 0,0 1-1,0 0 1,0 1 0,11 8 0,-12-6 1977,-9-8-2861,-1-7-3780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12256,'0'0'6546,"11"-3"-5958,5-1-243,1 0 1,0 1-1,34-2 0,135 9 2483,-65-2-369,-106-1-1165,-11 3-1406,-3 0-2914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23:49:44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30 10544,'0'0'8158,"-9"5"-7618,-6 3-320,-6 4 407,-31 22-1,47-30-449,0 0 0,0 0-1,1 0 1,-1 1-1,1-1 1,0 1 0,0 0-1,1 1 1,-1-1-1,1 0 1,0 1 0,-2 7-1,5-12-117,-1 0 0,1 0-1,0 1 1,0-1 0,0 0-1,0 1 1,0-1 0,0 0-1,0 1 1,0-1 0,0 0-1,1 1 1,-1-1 0,0 0-1,1 0 1,-1 0 0,1 1-1,0-1 1,-1 0-1,1 0 1,0 0 0,0 0-1,0 0 1,-1 0 0,1 0-1,0 0 1,0 0 0,0 0-1,1-1 1,-1 1 0,0 0-1,0-1 1,0 1 0,1-1-1,-1 1 1,2-1 0,2 2 75,1 0 0,0-1 1,-1 0-1,1-1 0,0 1 1,0-1-1,7-1 1,-6 0 9,0 0 1,0-1 0,0 0 0,0 0-1,0 0 1,-1-1 0,1 0 0,-1-1 0,1 0-1,-1 0 1,0 0 0,-1 0 0,1-1 0,-1 0-1,6-7 1,-9 10-58,0 0 1,0-1-1,0 1 0,-1-1 0,1 1 1,-1-1-1,1 0 0,-1 0 1,0 0-1,0 0 0,0 0 0,-1 0 1,1 0-1,-1 0 0,1 0 1,-1 0-1,0 0 0,0 0 0,-1 0 1,1 0-1,-1 0 0,1 0 1,-1 0-1,0 0 0,0 0 0,0 0 1,0 0-1,-1 0 0,1 1 0,-1-1 1,0 1-1,0-1 0,0 1 1,0-1-1,0 1 0,0 0 0,-4-3 1,0 1-47,0-1 0,0 1-1,0 1 1,-1-1 0,1 1 0,-1 0 0,0 1 0,0-1 0,0 1 0,0 1 0,0-1 0,-1 1-1,-10 0 1,14 1-28,-1 0 0,0 0 0,1 1 0,-1-1 0,0 1 0,1 0 0,-1 0 0,1 1-1,-1-1 1,1 1 0,0 0 0,-1 0 0,1 1 0,0-1 0,0 1 0,1 0 0,-1 0 0,1 0-1,-1 0 1,1 1 0,0-1 0,-3 5 0,6-6 41,-1-1 0,0 1-1,0-1 1,1 1 0,-1-1 0,1 1-1,-1 0 1,1-1 0,0 1 0,0 0-1,-1 0 1,1-1 0,1 3 0,2 11-5124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51A1-8518-4548-8936-F75019BA0B6F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036C-797C-4A28-8F35-79045A5D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7036C-797C-4A28-8F35-79045A5DE7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3FD4-50DD-BC33-4128-D12925394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F6550-CE71-5139-0134-7C8802C75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C928-6D09-B26D-53E3-41D5A4B2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2C41-3FB9-C9A0-43C0-B5D1112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8A3D-25A7-E23A-DB5A-E433DCF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787E-93B4-E3B2-1FB7-2EA4FF33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54CD9-7C19-61F9-B395-E6A791646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25A8-3619-8CBC-C1F6-EACD6E78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158A-413A-2B34-A2C5-C9877E26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00BF-C996-5E83-7E1B-AAA89D42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8BBBB-F9C7-7FE8-66C5-100C9D031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E0937-B379-1BB3-ED24-0DD0BC386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D960B-00E1-E3A9-328D-6A7D5E40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2867A-78B4-0E54-6998-37CC20FDC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83317-B7E0-EE93-922F-10A11873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4600-588B-ECCF-B8F7-49128398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A2547-A3FB-B386-EF37-27E2AAA6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2606-0558-E753-F0C8-BA5917DA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F75E-D7C7-4AF7-215C-CFAD527F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5EFE-6570-E333-05C2-6E0A3A77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4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C89F-C289-ABF1-A26D-B9DD37E7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B93C3-E613-B342-0117-AAB9A1D5C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A0616-39C8-C54F-6D14-1FEBA2D5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1B88-F45C-2CC1-5068-F6B1139F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C3B7-4D5E-D6E6-1AAE-66B0F038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3DB0D-6CB2-1CB4-B556-E7164A33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04DE-AFCA-03C5-5194-92DFAC474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F3D15-7DBF-D72C-7524-39C60C95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84643-4529-BFBE-241B-C83ACA15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C6EB9-5B9A-6076-2248-5AA3CDEC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7D509-1CA5-87A3-4D1E-C69202B2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861F-C9BD-F70C-9F75-AF244A81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8AB5-7522-550B-0F8A-2881402B1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ADBE6-594F-940D-C7A2-C058AD99F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86E64-5E45-17D7-5763-6C2402807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DFBEB-7659-DC47-54C6-30008EA7E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3A477-8866-7667-ED06-BFFBD665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ED2BB-9449-5482-1250-4DE659F0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31730-03FB-E2A3-85A9-E6847589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7819-74F4-221B-6CD8-8259A3F9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EE5E3-7203-EF5B-2538-DBE60576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0FD20-3006-447D-3565-60751275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D049E-C930-F612-6FF2-709F4D34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322AA-4A8A-8534-B229-CEB9C7B3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709657-9801-69D7-D802-1F96FD27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F80F-3BE3-FBCC-143F-A092FD75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6A65-37C5-94DB-C248-07627585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969A-3627-84D7-06D4-E2F7A1F6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AD4D5-61D4-9BF2-F5E7-AB9EB3E9F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B2A49-508F-86B0-A54B-E32B55E5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7D4F9-57AC-BCF6-BAD4-9B3DF140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83FCC-83DC-E464-CA4F-C42A7E72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85B9-32A9-0C79-08FF-DBBD5AEA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661D7-4CE6-B6C5-5E98-51C573754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0BCFE-6C92-8CAD-0DCE-61D7B473B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3FF0F-FE26-1172-BB5F-3BF4F05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70864-7F0E-10A9-D5A9-5BEA729E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98D82-4D40-A6A9-4C80-DC1045A9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8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07DE1-2E8B-D7CA-115B-526E9BDC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16A94-CEE4-D96D-8E9F-19B525A6D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D972-B0A6-5FC1-0011-54842BE06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4CF6C-EB56-44D3-AF25-81B945643AFE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47D7-E397-BF5B-5D77-2EB0BC94B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738D-DF74-99FA-E281-7053C2C84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4DE51-C42E-455E-8515-A32930DDA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0.png"/><Relationship Id="rId299" Type="http://schemas.openxmlformats.org/officeDocument/2006/relationships/customXml" Target="../ink/ink1645.xml"/><Relationship Id="rId21" Type="http://schemas.openxmlformats.org/officeDocument/2006/relationships/image" Target="../media/image1307.png"/><Relationship Id="rId63" Type="http://schemas.openxmlformats.org/officeDocument/2006/relationships/image" Target="../media/image1060.png"/><Relationship Id="rId159" Type="http://schemas.openxmlformats.org/officeDocument/2006/relationships/image" Target="../media/image1351.png"/><Relationship Id="rId324" Type="http://schemas.openxmlformats.org/officeDocument/2006/relationships/image" Target="../media/image1432.png"/><Relationship Id="rId366" Type="http://schemas.openxmlformats.org/officeDocument/2006/relationships/image" Target="../media/image1452.png"/><Relationship Id="rId170" Type="http://schemas.openxmlformats.org/officeDocument/2006/relationships/customXml" Target="../ink/ink1580.xml"/><Relationship Id="rId226" Type="http://schemas.openxmlformats.org/officeDocument/2006/relationships/customXml" Target="../ink/ink1608.xml"/><Relationship Id="rId433" Type="http://schemas.openxmlformats.org/officeDocument/2006/relationships/customXml" Target="../ink/ink1712.xml"/><Relationship Id="rId268" Type="http://schemas.openxmlformats.org/officeDocument/2006/relationships/customXml" Target="../ink/ink1629.xml"/><Relationship Id="rId475" Type="http://schemas.openxmlformats.org/officeDocument/2006/relationships/customXml" Target="../ink/ink1734.xml"/><Relationship Id="rId32" Type="http://schemas.openxmlformats.org/officeDocument/2006/relationships/customXml" Target="../ink/ink1511.xml"/><Relationship Id="rId74" Type="http://schemas.openxmlformats.org/officeDocument/2006/relationships/customXml" Target="../ink/ink1532.xml"/><Relationship Id="rId128" Type="http://schemas.openxmlformats.org/officeDocument/2006/relationships/customXml" Target="../ink/ink1559.xml"/><Relationship Id="rId335" Type="http://schemas.openxmlformats.org/officeDocument/2006/relationships/customXml" Target="../ink/ink1663.xml"/><Relationship Id="rId377" Type="http://schemas.openxmlformats.org/officeDocument/2006/relationships/customXml" Target="../ink/ink1684.xml"/><Relationship Id="rId5" Type="http://schemas.openxmlformats.org/officeDocument/2006/relationships/image" Target="../media/image1034.png"/><Relationship Id="rId181" Type="http://schemas.openxmlformats.org/officeDocument/2006/relationships/image" Target="../media/image1362.png"/><Relationship Id="rId237" Type="http://schemas.openxmlformats.org/officeDocument/2006/relationships/image" Target="../media/image1390.png"/><Relationship Id="rId402" Type="http://schemas.openxmlformats.org/officeDocument/2006/relationships/image" Target="../media/image1470.png"/><Relationship Id="rId279" Type="http://schemas.openxmlformats.org/officeDocument/2006/relationships/customXml" Target="../ink/ink1635.xml"/><Relationship Id="rId444" Type="http://schemas.openxmlformats.org/officeDocument/2006/relationships/image" Target="../media/image1491.png"/><Relationship Id="rId486" Type="http://schemas.openxmlformats.org/officeDocument/2006/relationships/customXml" Target="../ink/ink1740.xml"/><Relationship Id="rId43" Type="http://schemas.openxmlformats.org/officeDocument/2006/relationships/image" Target="../media/image1050.png"/><Relationship Id="rId139" Type="http://schemas.openxmlformats.org/officeDocument/2006/relationships/image" Target="../media/image1341.png"/><Relationship Id="rId290" Type="http://schemas.openxmlformats.org/officeDocument/2006/relationships/image" Target="../media/image1415.png"/><Relationship Id="rId304" Type="http://schemas.openxmlformats.org/officeDocument/2006/relationships/image" Target="../media/image1422.png"/><Relationship Id="rId346" Type="http://schemas.openxmlformats.org/officeDocument/2006/relationships/image" Target="../media/image1443.png"/><Relationship Id="rId388" Type="http://schemas.openxmlformats.org/officeDocument/2006/relationships/image" Target="../media/image1463.png"/><Relationship Id="rId85" Type="http://schemas.openxmlformats.org/officeDocument/2006/relationships/image" Target="../media/image1314.png"/><Relationship Id="rId150" Type="http://schemas.openxmlformats.org/officeDocument/2006/relationships/customXml" Target="../ink/ink1570.xml"/><Relationship Id="rId192" Type="http://schemas.openxmlformats.org/officeDocument/2006/relationships/customXml" Target="../ink/ink1591.xml"/><Relationship Id="rId206" Type="http://schemas.openxmlformats.org/officeDocument/2006/relationships/customXml" Target="../ink/ink1598.xml"/><Relationship Id="rId413" Type="http://schemas.openxmlformats.org/officeDocument/2006/relationships/customXml" Target="../ink/ink1702.xml"/><Relationship Id="rId248" Type="http://schemas.openxmlformats.org/officeDocument/2006/relationships/customXml" Target="../ink/ink1619.xml"/><Relationship Id="rId455" Type="http://schemas.openxmlformats.org/officeDocument/2006/relationships/customXml" Target="../ink/ink1723.xml"/><Relationship Id="rId12" Type="http://schemas.openxmlformats.org/officeDocument/2006/relationships/customXml" Target="../ink/ink1501.xml"/><Relationship Id="rId108" Type="http://schemas.openxmlformats.org/officeDocument/2006/relationships/customXml" Target="../ink/ink1549.xml"/><Relationship Id="rId315" Type="http://schemas.openxmlformats.org/officeDocument/2006/relationships/customXml" Target="../ink/ink1653.xml"/><Relationship Id="rId357" Type="http://schemas.openxmlformats.org/officeDocument/2006/relationships/customXml" Target="../ink/ink1674.xml"/><Relationship Id="rId54" Type="http://schemas.openxmlformats.org/officeDocument/2006/relationships/customXml" Target="../ink/ink1522.xml"/><Relationship Id="rId96" Type="http://schemas.openxmlformats.org/officeDocument/2006/relationships/customXml" Target="../ink/ink1543.xml"/><Relationship Id="rId161" Type="http://schemas.openxmlformats.org/officeDocument/2006/relationships/image" Target="../media/image1352.png"/><Relationship Id="rId217" Type="http://schemas.openxmlformats.org/officeDocument/2006/relationships/image" Target="../media/image1380.png"/><Relationship Id="rId399" Type="http://schemas.openxmlformats.org/officeDocument/2006/relationships/customXml" Target="../ink/ink1695.xml"/><Relationship Id="rId259" Type="http://schemas.openxmlformats.org/officeDocument/2006/relationships/image" Target="../media/image1401.png"/><Relationship Id="rId424" Type="http://schemas.openxmlformats.org/officeDocument/2006/relationships/image" Target="../media/image1481.png"/><Relationship Id="rId466" Type="http://schemas.openxmlformats.org/officeDocument/2006/relationships/image" Target="../media/image1501.png"/><Relationship Id="rId23" Type="http://schemas.openxmlformats.org/officeDocument/2006/relationships/image" Target="../media/image1040.png"/><Relationship Id="rId119" Type="http://schemas.openxmlformats.org/officeDocument/2006/relationships/image" Target="../media/image1331.png"/><Relationship Id="rId270" Type="http://schemas.openxmlformats.org/officeDocument/2006/relationships/customXml" Target="../ink/ink1630.xml"/><Relationship Id="rId326" Type="http://schemas.openxmlformats.org/officeDocument/2006/relationships/image" Target="../media/image1433.png"/><Relationship Id="rId65" Type="http://schemas.openxmlformats.org/officeDocument/2006/relationships/image" Target="../media/image1061.png"/><Relationship Id="rId130" Type="http://schemas.openxmlformats.org/officeDocument/2006/relationships/customXml" Target="../ink/ink1560.xml"/><Relationship Id="rId368" Type="http://schemas.openxmlformats.org/officeDocument/2006/relationships/image" Target="../media/image1453.png"/><Relationship Id="rId172" Type="http://schemas.openxmlformats.org/officeDocument/2006/relationships/customXml" Target="../ink/ink1581.xml"/><Relationship Id="rId228" Type="http://schemas.openxmlformats.org/officeDocument/2006/relationships/customXml" Target="../ink/ink1609.xml"/><Relationship Id="rId435" Type="http://schemas.openxmlformats.org/officeDocument/2006/relationships/customXml" Target="../ink/ink1713.xml"/><Relationship Id="rId477" Type="http://schemas.openxmlformats.org/officeDocument/2006/relationships/image" Target="../media/image1506.png"/><Relationship Id="rId281" Type="http://schemas.openxmlformats.org/officeDocument/2006/relationships/customXml" Target="../ink/ink1636.xml"/><Relationship Id="rId337" Type="http://schemas.openxmlformats.org/officeDocument/2006/relationships/customXml" Target="../ink/ink1664.xml"/><Relationship Id="rId34" Type="http://schemas.openxmlformats.org/officeDocument/2006/relationships/customXml" Target="../ink/ink1512.xml"/><Relationship Id="rId76" Type="http://schemas.openxmlformats.org/officeDocument/2006/relationships/customXml" Target="../ink/ink1533.xml"/><Relationship Id="rId141" Type="http://schemas.openxmlformats.org/officeDocument/2006/relationships/image" Target="../media/image1342.png"/><Relationship Id="rId379" Type="http://schemas.openxmlformats.org/officeDocument/2006/relationships/customXml" Target="../ink/ink1685.xml"/><Relationship Id="rId7" Type="http://schemas.openxmlformats.org/officeDocument/2006/relationships/image" Target="../media/image1035.png"/><Relationship Id="rId183" Type="http://schemas.openxmlformats.org/officeDocument/2006/relationships/image" Target="../media/image1363.png"/><Relationship Id="rId239" Type="http://schemas.openxmlformats.org/officeDocument/2006/relationships/image" Target="../media/image1391.png"/><Relationship Id="rId390" Type="http://schemas.openxmlformats.org/officeDocument/2006/relationships/image" Target="../media/image1464.png"/><Relationship Id="rId404" Type="http://schemas.openxmlformats.org/officeDocument/2006/relationships/image" Target="../media/image1471.png"/><Relationship Id="rId446" Type="http://schemas.openxmlformats.org/officeDocument/2006/relationships/image" Target="../media/image1492.png"/><Relationship Id="rId250" Type="http://schemas.openxmlformats.org/officeDocument/2006/relationships/customXml" Target="../ink/ink1620.xml"/><Relationship Id="rId292" Type="http://schemas.openxmlformats.org/officeDocument/2006/relationships/image" Target="../media/image1416.png"/><Relationship Id="rId306" Type="http://schemas.openxmlformats.org/officeDocument/2006/relationships/image" Target="../media/image1423.png"/><Relationship Id="rId488" Type="http://schemas.openxmlformats.org/officeDocument/2006/relationships/customXml" Target="../ink/ink1741.xml"/><Relationship Id="rId45" Type="http://schemas.openxmlformats.org/officeDocument/2006/relationships/image" Target="../media/image1051.png"/><Relationship Id="rId87" Type="http://schemas.openxmlformats.org/officeDocument/2006/relationships/image" Target="../media/image1315.png"/><Relationship Id="rId110" Type="http://schemas.openxmlformats.org/officeDocument/2006/relationships/customXml" Target="../ink/ink1550.xml"/><Relationship Id="rId348" Type="http://schemas.openxmlformats.org/officeDocument/2006/relationships/image" Target="../media/image1444.png"/><Relationship Id="rId152" Type="http://schemas.openxmlformats.org/officeDocument/2006/relationships/customXml" Target="../ink/ink1571.xml"/><Relationship Id="rId194" Type="http://schemas.openxmlformats.org/officeDocument/2006/relationships/customXml" Target="../ink/ink1592.xml"/><Relationship Id="rId208" Type="http://schemas.openxmlformats.org/officeDocument/2006/relationships/customXml" Target="../ink/ink1599.xml"/><Relationship Id="rId415" Type="http://schemas.openxmlformats.org/officeDocument/2006/relationships/customXml" Target="../ink/ink1703.xml"/><Relationship Id="rId457" Type="http://schemas.openxmlformats.org/officeDocument/2006/relationships/image" Target="../media/image1497.png"/><Relationship Id="rId261" Type="http://schemas.openxmlformats.org/officeDocument/2006/relationships/image" Target="../media/image1402.png"/><Relationship Id="rId14" Type="http://schemas.openxmlformats.org/officeDocument/2006/relationships/customXml" Target="../ink/ink1502.xml"/><Relationship Id="rId56" Type="http://schemas.openxmlformats.org/officeDocument/2006/relationships/customXml" Target="../ink/ink1523.xml"/><Relationship Id="rId317" Type="http://schemas.openxmlformats.org/officeDocument/2006/relationships/customXml" Target="../ink/ink1654.xml"/><Relationship Id="rId359" Type="http://schemas.openxmlformats.org/officeDocument/2006/relationships/customXml" Target="../ink/ink1675.xml"/><Relationship Id="rId98" Type="http://schemas.openxmlformats.org/officeDocument/2006/relationships/customXml" Target="../ink/ink1544.xml"/><Relationship Id="rId121" Type="http://schemas.openxmlformats.org/officeDocument/2006/relationships/image" Target="../media/image1332.png"/><Relationship Id="rId163" Type="http://schemas.openxmlformats.org/officeDocument/2006/relationships/image" Target="../media/image1353.png"/><Relationship Id="rId219" Type="http://schemas.openxmlformats.org/officeDocument/2006/relationships/image" Target="../media/image1381.png"/><Relationship Id="rId370" Type="http://schemas.openxmlformats.org/officeDocument/2006/relationships/image" Target="../media/image1454.png"/><Relationship Id="rId426" Type="http://schemas.openxmlformats.org/officeDocument/2006/relationships/image" Target="../media/image1482.png"/><Relationship Id="rId230" Type="http://schemas.openxmlformats.org/officeDocument/2006/relationships/customXml" Target="../ink/ink1610.xml"/><Relationship Id="rId468" Type="http://schemas.openxmlformats.org/officeDocument/2006/relationships/image" Target="../media/image1502.png"/><Relationship Id="rId25" Type="http://schemas.openxmlformats.org/officeDocument/2006/relationships/image" Target="../media/image1041.png"/><Relationship Id="rId67" Type="http://schemas.openxmlformats.org/officeDocument/2006/relationships/image" Target="../media/image1062.png"/><Relationship Id="rId272" Type="http://schemas.openxmlformats.org/officeDocument/2006/relationships/customXml" Target="../ink/ink1631.xml"/><Relationship Id="rId328" Type="http://schemas.openxmlformats.org/officeDocument/2006/relationships/image" Target="../media/image1434.png"/><Relationship Id="rId132" Type="http://schemas.openxmlformats.org/officeDocument/2006/relationships/customXml" Target="../ink/ink1561.xml"/><Relationship Id="rId174" Type="http://schemas.openxmlformats.org/officeDocument/2006/relationships/customXml" Target="../ink/ink1582.xml"/><Relationship Id="rId381" Type="http://schemas.openxmlformats.org/officeDocument/2006/relationships/customXml" Target="../ink/ink1686.xml"/><Relationship Id="rId241" Type="http://schemas.openxmlformats.org/officeDocument/2006/relationships/image" Target="../media/image1392.png"/><Relationship Id="rId437" Type="http://schemas.openxmlformats.org/officeDocument/2006/relationships/customXml" Target="../ink/ink1714.xml"/><Relationship Id="rId479" Type="http://schemas.openxmlformats.org/officeDocument/2006/relationships/image" Target="../media/image1507.png"/><Relationship Id="rId36" Type="http://schemas.openxmlformats.org/officeDocument/2006/relationships/customXml" Target="../ink/ink1513.xml"/><Relationship Id="rId283" Type="http://schemas.openxmlformats.org/officeDocument/2006/relationships/customXml" Target="../ink/ink1637.xml"/><Relationship Id="rId339" Type="http://schemas.openxmlformats.org/officeDocument/2006/relationships/customXml" Target="../ink/ink1665.xml"/><Relationship Id="rId490" Type="http://schemas.openxmlformats.org/officeDocument/2006/relationships/customXml" Target="../ink/ink1742.xml"/><Relationship Id="rId78" Type="http://schemas.openxmlformats.org/officeDocument/2006/relationships/customXml" Target="../ink/ink1534.xml"/><Relationship Id="rId101" Type="http://schemas.openxmlformats.org/officeDocument/2006/relationships/image" Target="../media/image1322.png"/><Relationship Id="rId143" Type="http://schemas.openxmlformats.org/officeDocument/2006/relationships/image" Target="../media/image1343.png"/><Relationship Id="rId185" Type="http://schemas.openxmlformats.org/officeDocument/2006/relationships/image" Target="../media/image1364.png"/><Relationship Id="rId350" Type="http://schemas.openxmlformats.org/officeDocument/2006/relationships/image" Target="../media/image1445.png"/><Relationship Id="rId406" Type="http://schemas.openxmlformats.org/officeDocument/2006/relationships/image" Target="../media/image1472.png"/><Relationship Id="rId9" Type="http://schemas.openxmlformats.org/officeDocument/2006/relationships/image" Target="../media/image1036.png"/><Relationship Id="rId210" Type="http://schemas.openxmlformats.org/officeDocument/2006/relationships/customXml" Target="../ink/ink1600.xml"/><Relationship Id="rId392" Type="http://schemas.openxmlformats.org/officeDocument/2006/relationships/image" Target="../media/image1465.png"/><Relationship Id="rId448" Type="http://schemas.openxmlformats.org/officeDocument/2006/relationships/image" Target="../media/image1493.png"/><Relationship Id="rId252" Type="http://schemas.openxmlformats.org/officeDocument/2006/relationships/customXml" Target="../ink/ink1621.xml"/><Relationship Id="rId294" Type="http://schemas.openxmlformats.org/officeDocument/2006/relationships/image" Target="../media/image1417.png"/><Relationship Id="rId308" Type="http://schemas.openxmlformats.org/officeDocument/2006/relationships/image" Target="../media/image1424.png"/><Relationship Id="rId47" Type="http://schemas.openxmlformats.org/officeDocument/2006/relationships/image" Target="../media/image1052.png"/><Relationship Id="rId89" Type="http://schemas.openxmlformats.org/officeDocument/2006/relationships/image" Target="../media/image1316.png"/><Relationship Id="rId112" Type="http://schemas.openxmlformats.org/officeDocument/2006/relationships/customXml" Target="../ink/ink1551.xml"/><Relationship Id="rId154" Type="http://schemas.openxmlformats.org/officeDocument/2006/relationships/customXml" Target="../ink/ink1572.xml"/><Relationship Id="rId361" Type="http://schemas.openxmlformats.org/officeDocument/2006/relationships/customXml" Target="../ink/ink1676.xml"/><Relationship Id="rId196" Type="http://schemas.openxmlformats.org/officeDocument/2006/relationships/customXml" Target="../ink/ink1593.xml"/><Relationship Id="rId417" Type="http://schemas.openxmlformats.org/officeDocument/2006/relationships/customXml" Target="../ink/ink1704.xml"/><Relationship Id="rId459" Type="http://schemas.openxmlformats.org/officeDocument/2006/relationships/image" Target="../media/image1498.png"/><Relationship Id="rId16" Type="http://schemas.openxmlformats.org/officeDocument/2006/relationships/customXml" Target="../ink/ink1503.xml"/><Relationship Id="rId221" Type="http://schemas.openxmlformats.org/officeDocument/2006/relationships/image" Target="../media/image1382.png"/><Relationship Id="rId263" Type="http://schemas.openxmlformats.org/officeDocument/2006/relationships/image" Target="../media/image1403.png"/><Relationship Id="rId319" Type="http://schemas.openxmlformats.org/officeDocument/2006/relationships/customXml" Target="../ink/ink1655.xml"/><Relationship Id="rId470" Type="http://schemas.openxmlformats.org/officeDocument/2006/relationships/image" Target="../media/image1503.png"/><Relationship Id="rId58" Type="http://schemas.openxmlformats.org/officeDocument/2006/relationships/customXml" Target="../ink/ink1524.xml"/><Relationship Id="rId123" Type="http://schemas.openxmlformats.org/officeDocument/2006/relationships/image" Target="../media/image1333.png"/><Relationship Id="rId330" Type="http://schemas.openxmlformats.org/officeDocument/2006/relationships/image" Target="../media/image1435.png"/><Relationship Id="rId165" Type="http://schemas.openxmlformats.org/officeDocument/2006/relationships/image" Target="../media/image1354.png"/><Relationship Id="rId372" Type="http://schemas.openxmlformats.org/officeDocument/2006/relationships/image" Target="../media/image1455.png"/><Relationship Id="rId428" Type="http://schemas.openxmlformats.org/officeDocument/2006/relationships/image" Target="../media/image1483.png"/><Relationship Id="rId232" Type="http://schemas.openxmlformats.org/officeDocument/2006/relationships/customXml" Target="../ink/ink1611.xml"/><Relationship Id="rId274" Type="http://schemas.openxmlformats.org/officeDocument/2006/relationships/customXml" Target="../ink/ink1632.xml"/><Relationship Id="rId481" Type="http://schemas.openxmlformats.org/officeDocument/2006/relationships/image" Target="../media/image1508.png"/><Relationship Id="rId27" Type="http://schemas.openxmlformats.org/officeDocument/2006/relationships/image" Target="../media/image1042.png"/><Relationship Id="rId69" Type="http://schemas.openxmlformats.org/officeDocument/2006/relationships/image" Target="../media/image1063.png"/><Relationship Id="rId134" Type="http://schemas.openxmlformats.org/officeDocument/2006/relationships/customXml" Target="../ink/ink1562.xml"/><Relationship Id="rId80" Type="http://schemas.openxmlformats.org/officeDocument/2006/relationships/customXml" Target="../ink/ink1535.xml"/><Relationship Id="rId176" Type="http://schemas.openxmlformats.org/officeDocument/2006/relationships/customXml" Target="../ink/ink1583.xml"/><Relationship Id="rId341" Type="http://schemas.openxmlformats.org/officeDocument/2006/relationships/customXml" Target="../ink/ink1666.xml"/><Relationship Id="rId383" Type="http://schemas.openxmlformats.org/officeDocument/2006/relationships/customXml" Target="../ink/ink1687.xml"/><Relationship Id="rId439" Type="http://schemas.openxmlformats.org/officeDocument/2006/relationships/customXml" Target="../ink/ink1715.xml"/><Relationship Id="rId201" Type="http://schemas.openxmlformats.org/officeDocument/2006/relationships/image" Target="../media/image1372.png"/><Relationship Id="rId243" Type="http://schemas.openxmlformats.org/officeDocument/2006/relationships/image" Target="../media/image1393.png"/><Relationship Id="rId285" Type="http://schemas.openxmlformats.org/officeDocument/2006/relationships/customXml" Target="../ink/ink1638.xml"/><Relationship Id="rId450" Type="http://schemas.openxmlformats.org/officeDocument/2006/relationships/image" Target="../media/image1494.png"/><Relationship Id="rId38" Type="http://schemas.openxmlformats.org/officeDocument/2006/relationships/customXml" Target="../ink/ink1514.xml"/><Relationship Id="rId103" Type="http://schemas.openxmlformats.org/officeDocument/2006/relationships/image" Target="../media/image1323.png"/><Relationship Id="rId310" Type="http://schemas.openxmlformats.org/officeDocument/2006/relationships/image" Target="../media/image1425.png"/><Relationship Id="rId492" Type="http://schemas.openxmlformats.org/officeDocument/2006/relationships/customXml" Target="../ink/ink1743.xml"/><Relationship Id="rId91" Type="http://schemas.openxmlformats.org/officeDocument/2006/relationships/image" Target="../media/image1317.png"/><Relationship Id="rId145" Type="http://schemas.openxmlformats.org/officeDocument/2006/relationships/image" Target="../media/image1344.png"/><Relationship Id="rId187" Type="http://schemas.openxmlformats.org/officeDocument/2006/relationships/image" Target="../media/image1365.png"/><Relationship Id="rId352" Type="http://schemas.openxmlformats.org/officeDocument/2006/relationships/image" Target="../media/image1446.png"/><Relationship Id="rId394" Type="http://schemas.openxmlformats.org/officeDocument/2006/relationships/image" Target="../media/image1466.png"/><Relationship Id="rId408" Type="http://schemas.openxmlformats.org/officeDocument/2006/relationships/image" Target="../media/image1473.png"/><Relationship Id="rId212" Type="http://schemas.openxmlformats.org/officeDocument/2006/relationships/customXml" Target="../ink/ink1601.xml"/><Relationship Id="rId254" Type="http://schemas.openxmlformats.org/officeDocument/2006/relationships/customXml" Target="../ink/ink1622.xml"/><Relationship Id="rId49" Type="http://schemas.openxmlformats.org/officeDocument/2006/relationships/image" Target="../media/image1053.png"/><Relationship Id="rId114" Type="http://schemas.openxmlformats.org/officeDocument/2006/relationships/customXml" Target="../ink/ink1552.xml"/><Relationship Id="rId296" Type="http://schemas.openxmlformats.org/officeDocument/2006/relationships/image" Target="../media/image1418.png"/><Relationship Id="rId461" Type="http://schemas.openxmlformats.org/officeDocument/2006/relationships/image" Target="../media/image1499.png"/><Relationship Id="rId60" Type="http://schemas.openxmlformats.org/officeDocument/2006/relationships/customXml" Target="../ink/ink1525.xml"/><Relationship Id="rId156" Type="http://schemas.openxmlformats.org/officeDocument/2006/relationships/customXml" Target="../ink/ink1573.xml"/><Relationship Id="rId198" Type="http://schemas.openxmlformats.org/officeDocument/2006/relationships/customXml" Target="../ink/ink1594.xml"/><Relationship Id="rId321" Type="http://schemas.openxmlformats.org/officeDocument/2006/relationships/customXml" Target="../ink/ink1656.xml"/><Relationship Id="rId363" Type="http://schemas.openxmlformats.org/officeDocument/2006/relationships/customXml" Target="../ink/ink1677.xml"/><Relationship Id="rId419" Type="http://schemas.openxmlformats.org/officeDocument/2006/relationships/customXml" Target="../ink/ink1705.xml"/><Relationship Id="rId223" Type="http://schemas.openxmlformats.org/officeDocument/2006/relationships/image" Target="../media/image1383.png"/><Relationship Id="rId430" Type="http://schemas.openxmlformats.org/officeDocument/2006/relationships/image" Target="../media/image1484.png"/><Relationship Id="rId18" Type="http://schemas.openxmlformats.org/officeDocument/2006/relationships/customXml" Target="../ink/ink1504.xml"/><Relationship Id="rId265" Type="http://schemas.openxmlformats.org/officeDocument/2006/relationships/image" Target="../media/image1404.png"/><Relationship Id="rId472" Type="http://schemas.openxmlformats.org/officeDocument/2006/relationships/image" Target="../media/image1504.png"/><Relationship Id="rId125" Type="http://schemas.openxmlformats.org/officeDocument/2006/relationships/image" Target="../media/image1334.png"/><Relationship Id="rId167" Type="http://schemas.openxmlformats.org/officeDocument/2006/relationships/image" Target="../media/image1355.png"/><Relationship Id="rId332" Type="http://schemas.openxmlformats.org/officeDocument/2006/relationships/image" Target="../media/image1436.png"/><Relationship Id="rId374" Type="http://schemas.openxmlformats.org/officeDocument/2006/relationships/image" Target="../media/image1456.png"/><Relationship Id="rId71" Type="http://schemas.openxmlformats.org/officeDocument/2006/relationships/image" Target="../media/image1064.png"/><Relationship Id="rId234" Type="http://schemas.openxmlformats.org/officeDocument/2006/relationships/customXml" Target="../ink/ink1612.xml"/><Relationship Id="rId2" Type="http://schemas.openxmlformats.org/officeDocument/2006/relationships/customXml" Target="../ink/ink1496.xml"/><Relationship Id="rId29" Type="http://schemas.openxmlformats.org/officeDocument/2006/relationships/image" Target="../media/image1043.png"/><Relationship Id="rId276" Type="http://schemas.openxmlformats.org/officeDocument/2006/relationships/customXml" Target="../ink/ink1633.xml"/><Relationship Id="rId441" Type="http://schemas.openxmlformats.org/officeDocument/2006/relationships/customXml" Target="../ink/ink1716.xml"/><Relationship Id="rId483" Type="http://schemas.openxmlformats.org/officeDocument/2006/relationships/image" Target="../media/image1509.png"/><Relationship Id="rId40" Type="http://schemas.openxmlformats.org/officeDocument/2006/relationships/customXml" Target="../ink/ink1515.xml"/><Relationship Id="rId136" Type="http://schemas.openxmlformats.org/officeDocument/2006/relationships/customXml" Target="../ink/ink1563.xml"/><Relationship Id="rId178" Type="http://schemas.openxmlformats.org/officeDocument/2006/relationships/customXml" Target="../ink/ink1584.xml"/><Relationship Id="rId301" Type="http://schemas.openxmlformats.org/officeDocument/2006/relationships/customXml" Target="../ink/ink1646.xml"/><Relationship Id="rId343" Type="http://schemas.openxmlformats.org/officeDocument/2006/relationships/customXml" Target="../ink/ink1667.xml"/><Relationship Id="rId82" Type="http://schemas.openxmlformats.org/officeDocument/2006/relationships/customXml" Target="../ink/ink1536.xml"/><Relationship Id="rId203" Type="http://schemas.openxmlformats.org/officeDocument/2006/relationships/image" Target="../media/image1373.png"/><Relationship Id="rId385" Type="http://schemas.openxmlformats.org/officeDocument/2006/relationships/customXml" Target="../ink/ink1688.xml"/><Relationship Id="rId245" Type="http://schemas.openxmlformats.org/officeDocument/2006/relationships/image" Target="../media/image1394.png"/><Relationship Id="rId287" Type="http://schemas.openxmlformats.org/officeDocument/2006/relationships/customXml" Target="../ink/ink1639.xml"/><Relationship Id="rId410" Type="http://schemas.openxmlformats.org/officeDocument/2006/relationships/image" Target="../media/image1474.png"/><Relationship Id="rId452" Type="http://schemas.openxmlformats.org/officeDocument/2006/relationships/image" Target="../media/image1495.png"/><Relationship Id="rId494" Type="http://schemas.openxmlformats.org/officeDocument/2006/relationships/image" Target="../media/image1514.png"/><Relationship Id="rId105" Type="http://schemas.openxmlformats.org/officeDocument/2006/relationships/image" Target="../media/image1324.png"/><Relationship Id="rId147" Type="http://schemas.openxmlformats.org/officeDocument/2006/relationships/image" Target="../media/image1345.png"/><Relationship Id="rId312" Type="http://schemas.openxmlformats.org/officeDocument/2006/relationships/image" Target="../media/image1426.png"/><Relationship Id="rId354" Type="http://schemas.openxmlformats.org/officeDocument/2006/relationships/image" Target="../media/image1177.png"/><Relationship Id="rId51" Type="http://schemas.openxmlformats.org/officeDocument/2006/relationships/image" Target="../media/image1054.png"/><Relationship Id="rId93" Type="http://schemas.openxmlformats.org/officeDocument/2006/relationships/image" Target="../media/image1318.png"/><Relationship Id="rId189" Type="http://schemas.openxmlformats.org/officeDocument/2006/relationships/image" Target="../media/image1366.png"/><Relationship Id="rId396" Type="http://schemas.openxmlformats.org/officeDocument/2006/relationships/image" Target="../media/image1467.png"/><Relationship Id="rId214" Type="http://schemas.openxmlformats.org/officeDocument/2006/relationships/customXml" Target="../ink/ink1602.xml"/><Relationship Id="rId256" Type="http://schemas.openxmlformats.org/officeDocument/2006/relationships/customXml" Target="../ink/ink1623.xml"/><Relationship Id="rId298" Type="http://schemas.openxmlformats.org/officeDocument/2006/relationships/image" Target="../media/image1419.png"/><Relationship Id="rId421" Type="http://schemas.openxmlformats.org/officeDocument/2006/relationships/customXml" Target="../ink/ink1706.xml"/><Relationship Id="rId463" Type="http://schemas.openxmlformats.org/officeDocument/2006/relationships/image" Target="../media/image1500.png"/><Relationship Id="rId116" Type="http://schemas.openxmlformats.org/officeDocument/2006/relationships/customXml" Target="../ink/ink1553.xml"/><Relationship Id="rId158" Type="http://schemas.openxmlformats.org/officeDocument/2006/relationships/customXml" Target="../ink/ink1574.xml"/><Relationship Id="rId323" Type="http://schemas.openxmlformats.org/officeDocument/2006/relationships/customXml" Target="../ink/ink1657.xml"/><Relationship Id="rId20" Type="http://schemas.openxmlformats.org/officeDocument/2006/relationships/customXml" Target="../ink/ink1505.xml"/><Relationship Id="rId62" Type="http://schemas.openxmlformats.org/officeDocument/2006/relationships/customXml" Target="../ink/ink1526.xml"/><Relationship Id="rId365" Type="http://schemas.openxmlformats.org/officeDocument/2006/relationships/customXml" Target="../ink/ink1678.xml"/><Relationship Id="rId190" Type="http://schemas.openxmlformats.org/officeDocument/2006/relationships/customXml" Target="../ink/ink1590.xml"/><Relationship Id="rId204" Type="http://schemas.openxmlformats.org/officeDocument/2006/relationships/customXml" Target="../ink/ink1597.xml"/><Relationship Id="rId225" Type="http://schemas.openxmlformats.org/officeDocument/2006/relationships/image" Target="../media/image1384.png"/><Relationship Id="rId246" Type="http://schemas.openxmlformats.org/officeDocument/2006/relationships/customXml" Target="../ink/ink1618.xml"/><Relationship Id="rId267" Type="http://schemas.openxmlformats.org/officeDocument/2006/relationships/image" Target="../media/image1405.png"/><Relationship Id="rId288" Type="http://schemas.openxmlformats.org/officeDocument/2006/relationships/image" Target="../media/image1414.png"/><Relationship Id="rId411" Type="http://schemas.openxmlformats.org/officeDocument/2006/relationships/customXml" Target="../ink/ink1701.xml"/><Relationship Id="rId432" Type="http://schemas.openxmlformats.org/officeDocument/2006/relationships/image" Target="../media/image1485.png"/><Relationship Id="rId453" Type="http://schemas.openxmlformats.org/officeDocument/2006/relationships/customXml" Target="../ink/ink1722.xml"/><Relationship Id="rId474" Type="http://schemas.openxmlformats.org/officeDocument/2006/relationships/image" Target="../media/image1505.png"/><Relationship Id="rId106" Type="http://schemas.openxmlformats.org/officeDocument/2006/relationships/customXml" Target="../ink/ink1548.xml"/><Relationship Id="rId127" Type="http://schemas.openxmlformats.org/officeDocument/2006/relationships/image" Target="../media/image1335.png"/><Relationship Id="rId313" Type="http://schemas.openxmlformats.org/officeDocument/2006/relationships/customXml" Target="../ink/ink1652.xml"/><Relationship Id="rId495" Type="http://schemas.openxmlformats.org/officeDocument/2006/relationships/customXml" Target="../ink/ink1745.xml"/><Relationship Id="rId10" Type="http://schemas.openxmlformats.org/officeDocument/2006/relationships/customXml" Target="../ink/ink1500.xml"/><Relationship Id="rId31" Type="http://schemas.openxmlformats.org/officeDocument/2006/relationships/image" Target="../media/image1044.png"/><Relationship Id="rId52" Type="http://schemas.openxmlformats.org/officeDocument/2006/relationships/customXml" Target="../ink/ink1521.xml"/><Relationship Id="rId73" Type="http://schemas.openxmlformats.org/officeDocument/2006/relationships/image" Target="../media/image1308.png"/><Relationship Id="rId94" Type="http://schemas.openxmlformats.org/officeDocument/2006/relationships/customXml" Target="../ink/ink1542.xml"/><Relationship Id="rId148" Type="http://schemas.openxmlformats.org/officeDocument/2006/relationships/customXml" Target="../ink/ink1569.xml"/><Relationship Id="rId169" Type="http://schemas.openxmlformats.org/officeDocument/2006/relationships/image" Target="../media/image1356.png"/><Relationship Id="rId334" Type="http://schemas.openxmlformats.org/officeDocument/2006/relationships/image" Target="../media/image1437.png"/><Relationship Id="rId355" Type="http://schemas.openxmlformats.org/officeDocument/2006/relationships/customXml" Target="../ink/ink1673.xml"/><Relationship Id="rId376" Type="http://schemas.openxmlformats.org/officeDocument/2006/relationships/image" Target="../media/image1457.png"/><Relationship Id="rId397" Type="http://schemas.openxmlformats.org/officeDocument/2006/relationships/customXml" Target="../ink/ink1694.xml"/><Relationship Id="rId4" Type="http://schemas.openxmlformats.org/officeDocument/2006/relationships/customXml" Target="../ink/ink1497.xml"/><Relationship Id="rId180" Type="http://schemas.openxmlformats.org/officeDocument/2006/relationships/customXml" Target="../ink/ink1585.xml"/><Relationship Id="rId215" Type="http://schemas.openxmlformats.org/officeDocument/2006/relationships/image" Target="../media/image1379.png"/><Relationship Id="rId236" Type="http://schemas.openxmlformats.org/officeDocument/2006/relationships/customXml" Target="../ink/ink1613.xml"/><Relationship Id="rId257" Type="http://schemas.openxmlformats.org/officeDocument/2006/relationships/image" Target="../media/image1400.png"/><Relationship Id="rId278" Type="http://schemas.openxmlformats.org/officeDocument/2006/relationships/image" Target="../media/image1409.png"/><Relationship Id="rId401" Type="http://schemas.openxmlformats.org/officeDocument/2006/relationships/customXml" Target="../ink/ink1696.xml"/><Relationship Id="rId422" Type="http://schemas.openxmlformats.org/officeDocument/2006/relationships/image" Target="../media/image1480.png"/><Relationship Id="rId443" Type="http://schemas.openxmlformats.org/officeDocument/2006/relationships/customXml" Target="../ink/ink1717.xml"/><Relationship Id="rId464" Type="http://schemas.openxmlformats.org/officeDocument/2006/relationships/customXml" Target="../ink/ink1728.xml"/><Relationship Id="rId303" Type="http://schemas.openxmlformats.org/officeDocument/2006/relationships/customXml" Target="../ink/ink1647.xml"/><Relationship Id="rId485" Type="http://schemas.openxmlformats.org/officeDocument/2006/relationships/image" Target="../media/image1510.png"/><Relationship Id="rId42" Type="http://schemas.openxmlformats.org/officeDocument/2006/relationships/customXml" Target="../ink/ink1516.xml"/><Relationship Id="rId84" Type="http://schemas.openxmlformats.org/officeDocument/2006/relationships/customXml" Target="../ink/ink1537.xml"/><Relationship Id="rId138" Type="http://schemas.openxmlformats.org/officeDocument/2006/relationships/customXml" Target="../ink/ink1564.xml"/><Relationship Id="rId345" Type="http://schemas.openxmlformats.org/officeDocument/2006/relationships/customXml" Target="../ink/ink1668.xml"/><Relationship Id="rId387" Type="http://schemas.openxmlformats.org/officeDocument/2006/relationships/customXml" Target="../ink/ink1689.xml"/><Relationship Id="rId191" Type="http://schemas.openxmlformats.org/officeDocument/2006/relationships/image" Target="../media/image1367.png"/><Relationship Id="rId205" Type="http://schemas.openxmlformats.org/officeDocument/2006/relationships/image" Target="../media/image1374.png"/><Relationship Id="rId247" Type="http://schemas.openxmlformats.org/officeDocument/2006/relationships/image" Target="../media/image1395.png"/><Relationship Id="rId412" Type="http://schemas.openxmlformats.org/officeDocument/2006/relationships/image" Target="../media/image1475.png"/><Relationship Id="rId107" Type="http://schemas.openxmlformats.org/officeDocument/2006/relationships/image" Target="../media/image1325.png"/><Relationship Id="rId289" Type="http://schemas.openxmlformats.org/officeDocument/2006/relationships/customXml" Target="../ink/ink1640.xml"/><Relationship Id="rId454" Type="http://schemas.openxmlformats.org/officeDocument/2006/relationships/image" Target="../media/image1496.png"/><Relationship Id="rId496" Type="http://schemas.openxmlformats.org/officeDocument/2006/relationships/image" Target="../media/image1515.png"/><Relationship Id="rId11" Type="http://schemas.openxmlformats.org/officeDocument/2006/relationships/image" Target="../media/image1305.png"/><Relationship Id="rId53" Type="http://schemas.openxmlformats.org/officeDocument/2006/relationships/image" Target="../media/image1055.png"/><Relationship Id="rId149" Type="http://schemas.openxmlformats.org/officeDocument/2006/relationships/image" Target="../media/image1346.png"/><Relationship Id="rId314" Type="http://schemas.openxmlformats.org/officeDocument/2006/relationships/image" Target="../media/image1427.png"/><Relationship Id="rId356" Type="http://schemas.openxmlformats.org/officeDocument/2006/relationships/image" Target="../media/image1447.png"/><Relationship Id="rId398" Type="http://schemas.openxmlformats.org/officeDocument/2006/relationships/image" Target="../media/image1468.png"/><Relationship Id="rId95" Type="http://schemas.openxmlformats.org/officeDocument/2006/relationships/image" Target="../media/image1319.png"/><Relationship Id="rId160" Type="http://schemas.openxmlformats.org/officeDocument/2006/relationships/customXml" Target="../ink/ink1575.xml"/><Relationship Id="rId216" Type="http://schemas.openxmlformats.org/officeDocument/2006/relationships/customXml" Target="../ink/ink1603.xml"/><Relationship Id="rId423" Type="http://schemas.openxmlformats.org/officeDocument/2006/relationships/customXml" Target="../ink/ink1707.xml"/><Relationship Id="rId258" Type="http://schemas.openxmlformats.org/officeDocument/2006/relationships/customXml" Target="../ink/ink1624.xml"/><Relationship Id="rId465" Type="http://schemas.openxmlformats.org/officeDocument/2006/relationships/customXml" Target="../ink/ink1729.xml"/><Relationship Id="rId22" Type="http://schemas.openxmlformats.org/officeDocument/2006/relationships/customXml" Target="../ink/ink1506.xml"/><Relationship Id="rId64" Type="http://schemas.openxmlformats.org/officeDocument/2006/relationships/customXml" Target="../ink/ink1527.xml"/><Relationship Id="rId118" Type="http://schemas.openxmlformats.org/officeDocument/2006/relationships/customXml" Target="../ink/ink1554.xml"/><Relationship Id="rId325" Type="http://schemas.openxmlformats.org/officeDocument/2006/relationships/customXml" Target="../ink/ink1658.xml"/><Relationship Id="rId367" Type="http://schemas.openxmlformats.org/officeDocument/2006/relationships/customXml" Target="../ink/ink1679.xml"/><Relationship Id="rId171" Type="http://schemas.openxmlformats.org/officeDocument/2006/relationships/image" Target="../media/image1357.png"/><Relationship Id="rId227" Type="http://schemas.openxmlformats.org/officeDocument/2006/relationships/image" Target="../media/image1385.png"/><Relationship Id="rId269" Type="http://schemas.openxmlformats.org/officeDocument/2006/relationships/image" Target="../media/image1406.png"/><Relationship Id="rId434" Type="http://schemas.openxmlformats.org/officeDocument/2006/relationships/image" Target="../media/image1486.png"/><Relationship Id="rId476" Type="http://schemas.openxmlformats.org/officeDocument/2006/relationships/customXml" Target="../ink/ink1735.xml"/><Relationship Id="rId33" Type="http://schemas.openxmlformats.org/officeDocument/2006/relationships/image" Target="../media/image1045.png"/><Relationship Id="rId129" Type="http://schemas.openxmlformats.org/officeDocument/2006/relationships/image" Target="../media/image1336.png"/><Relationship Id="rId280" Type="http://schemas.openxmlformats.org/officeDocument/2006/relationships/image" Target="../media/image1410.png"/><Relationship Id="rId336" Type="http://schemas.openxmlformats.org/officeDocument/2006/relationships/image" Target="../media/image1438.png"/><Relationship Id="rId75" Type="http://schemas.openxmlformats.org/officeDocument/2006/relationships/image" Target="../media/image1309.png"/><Relationship Id="rId140" Type="http://schemas.openxmlformats.org/officeDocument/2006/relationships/customXml" Target="../ink/ink1565.xml"/><Relationship Id="rId182" Type="http://schemas.openxmlformats.org/officeDocument/2006/relationships/customXml" Target="../ink/ink1586.xml"/><Relationship Id="rId378" Type="http://schemas.openxmlformats.org/officeDocument/2006/relationships/image" Target="../media/image1458.png"/><Relationship Id="rId403" Type="http://schemas.openxmlformats.org/officeDocument/2006/relationships/customXml" Target="../ink/ink1697.xml"/><Relationship Id="rId6" Type="http://schemas.openxmlformats.org/officeDocument/2006/relationships/customXml" Target="../ink/ink1498.xml"/><Relationship Id="rId238" Type="http://schemas.openxmlformats.org/officeDocument/2006/relationships/customXml" Target="../ink/ink1614.xml"/><Relationship Id="rId445" Type="http://schemas.openxmlformats.org/officeDocument/2006/relationships/customXml" Target="../ink/ink1718.xml"/><Relationship Id="rId487" Type="http://schemas.openxmlformats.org/officeDocument/2006/relationships/image" Target="../media/image1511.png"/><Relationship Id="rId291" Type="http://schemas.openxmlformats.org/officeDocument/2006/relationships/customXml" Target="../ink/ink1641.xml"/><Relationship Id="rId305" Type="http://schemas.openxmlformats.org/officeDocument/2006/relationships/customXml" Target="../ink/ink1648.xml"/><Relationship Id="rId347" Type="http://schemas.openxmlformats.org/officeDocument/2006/relationships/customXml" Target="../ink/ink1669.xml"/><Relationship Id="rId44" Type="http://schemas.openxmlformats.org/officeDocument/2006/relationships/customXml" Target="../ink/ink1517.xml"/><Relationship Id="rId86" Type="http://schemas.openxmlformats.org/officeDocument/2006/relationships/customXml" Target="../ink/ink1538.xml"/><Relationship Id="rId151" Type="http://schemas.openxmlformats.org/officeDocument/2006/relationships/image" Target="../media/image1347.png"/><Relationship Id="rId389" Type="http://schemas.openxmlformats.org/officeDocument/2006/relationships/customXml" Target="../ink/ink1690.xml"/><Relationship Id="rId193" Type="http://schemas.openxmlformats.org/officeDocument/2006/relationships/image" Target="../media/image1368.png"/><Relationship Id="rId207" Type="http://schemas.openxmlformats.org/officeDocument/2006/relationships/image" Target="../media/image1375.png"/><Relationship Id="rId249" Type="http://schemas.openxmlformats.org/officeDocument/2006/relationships/image" Target="../media/image1396.png"/><Relationship Id="rId414" Type="http://schemas.openxmlformats.org/officeDocument/2006/relationships/image" Target="../media/image1476.png"/><Relationship Id="rId456" Type="http://schemas.openxmlformats.org/officeDocument/2006/relationships/customXml" Target="../ink/ink1724.xml"/><Relationship Id="rId13" Type="http://schemas.openxmlformats.org/officeDocument/2006/relationships/image" Target="../media/image1037.png"/><Relationship Id="rId109" Type="http://schemas.openxmlformats.org/officeDocument/2006/relationships/image" Target="../media/image1326.png"/><Relationship Id="rId260" Type="http://schemas.openxmlformats.org/officeDocument/2006/relationships/customXml" Target="../ink/ink1625.xml"/><Relationship Id="rId316" Type="http://schemas.openxmlformats.org/officeDocument/2006/relationships/image" Target="../media/image1428.png"/><Relationship Id="rId55" Type="http://schemas.openxmlformats.org/officeDocument/2006/relationships/image" Target="../media/image1056.png"/><Relationship Id="rId97" Type="http://schemas.openxmlformats.org/officeDocument/2006/relationships/image" Target="../media/image1320.png"/><Relationship Id="rId120" Type="http://schemas.openxmlformats.org/officeDocument/2006/relationships/customXml" Target="../ink/ink1555.xml"/><Relationship Id="rId358" Type="http://schemas.openxmlformats.org/officeDocument/2006/relationships/image" Target="../media/image1448.png"/><Relationship Id="rId162" Type="http://schemas.openxmlformats.org/officeDocument/2006/relationships/customXml" Target="../ink/ink1576.xml"/><Relationship Id="rId218" Type="http://schemas.openxmlformats.org/officeDocument/2006/relationships/customXml" Target="../ink/ink1604.xml"/><Relationship Id="rId425" Type="http://schemas.openxmlformats.org/officeDocument/2006/relationships/customXml" Target="../ink/ink1708.xml"/><Relationship Id="rId467" Type="http://schemas.openxmlformats.org/officeDocument/2006/relationships/customXml" Target="../ink/ink1730.xml"/><Relationship Id="rId271" Type="http://schemas.openxmlformats.org/officeDocument/2006/relationships/image" Target="../media/image1407.png"/><Relationship Id="rId24" Type="http://schemas.openxmlformats.org/officeDocument/2006/relationships/customXml" Target="../ink/ink1507.xml"/><Relationship Id="rId66" Type="http://schemas.openxmlformats.org/officeDocument/2006/relationships/customXml" Target="../ink/ink1528.xml"/><Relationship Id="rId131" Type="http://schemas.openxmlformats.org/officeDocument/2006/relationships/image" Target="../media/image1337.png"/><Relationship Id="rId327" Type="http://schemas.openxmlformats.org/officeDocument/2006/relationships/customXml" Target="../ink/ink1659.xml"/><Relationship Id="rId369" Type="http://schemas.openxmlformats.org/officeDocument/2006/relationships/customXml" Target="../ink/ink1680.xml"/><Relationship Id="rId173" Type="http://schemas.openxmlformats.org/officeDocument/2006/relationships/image" Target="../media/image1358.png"/><Relationship Id="rId229" Type="http://schemas.openxmlformats.org/officeDocument/2006/relationships/image" Target="../media/image1386.png"/><Relationship Id="rId380" Type="http://schemas.openxmlformats.org/officeDocument/2006/relationships/image" Target="../media/image1459.png"/><Relationship Id="rId436" Type="http://schemas.openxmlformats.org/officeDocument/2006/relationships/image" Target="../media/image1487.png"/><Relationship Id="rId240" Type="http://schemas.openxmlformats.org/officeDocument/2006/relationships/customXml" Target="../ink/ink1615.xml"/><Relationship Id="rId478" Type="http://schemas.openxmlformats.org/officeDocument/2006/relationships/customXml" Target="../ink/ink1736.xml"/><Relationship Id="rId35" Type="http://schemas.openxmlformats.org/officeDocument/2006/relationships/image" Target="../media/image1046.png"/><Relationship Id="rId77" Type="http://schemas.openxmlformats.org/officeDocument/2006/relationships/image" Target="../media/image1310.png"/><Relationship Id="rId100" Type="http://schemas.openxmlformats.org/officeDocument/2006/relationships/customXml" Target="../ink/ink1545.xml"/><Relationship Id="rId282" Type="http://schemas.openxmlformats.org/officeDocument/2006/relationships/image" Target="../media/image1411.png"/><Relationship Id="rId338" Type="http://schemas.openxmlformats.org/officeDocument/2006/relationships/image" Target="../media/image1439.png"/><Relationship Id="rId8" Type="http://schemas.openxmlformats.org/officeDocument/2006/relationships/customXml" Target="../ink/ink1499.xml"/><Relationship Id="rId142" Type="http://schemas.openxmlformats.org/officeDocument/2006/relationships/customXml" Target="../ink/ink1566.xml"/><Relationship Id="rId184" Type="http://schemas.openxmlformats.org/officeDocument/2006/relationships/customXml" Target="../ink/ink1587.xml"/><Relationship Id="rId391" Type="http://schemas.openxmlformats.org/officeDocument/2006/relationships/customXml" Target="../ink/ink1691.xml"/><Relationship Id="rId405" Type="http://schemas.openxmlformats.org/officeDocument/2006/relationships/customXml" Target="../ink/ink1698.xml"/><Relationship Id="rId447" Type="http://schemas.openxmlformats.org/officeDocument/2006/relationships/customXml" Target="../ink/ink1719.xml"/><Relationship Id="rId251" Type="http://schemas.openxmlformats.org/officeDocument/2006/relationships/image" Target="../media/image1397.png"/><Relationship Id="rId489" Type="http://schemas.openxmlformats.org/officeDocument/2006/relationships/image" Target="../media/image1512.png"/><Relationship Id="rId46" Type="http://schemas.openxmlformats.org/officeDocument/2006/relationships/customXml" Target="../ink/ink1518.xml"/><Relationship Id="rId293" Type="http://schemas.openxmlformats.org/officeDocument/2006/relationships/customXml" Target="../ink/ink1642.xml"/><Relationship Id="rId307" Type="http://schemas.openxmlformats.org/officeDocument/2006/relationships/customXml" Target="../ink/ink1649.xml"/><Relationship Id="rId349" Type="http://schemas.openxmlformats.org/officeDocument/2006/relationships/customXml" Target="../ink/ink1670.xml"/><Relationship Id="rId88" Type="http://schemas.openxmlformats.org/officeDocument/2006/relationships/customXml" Target="../ink/ink1539.xml"/><Relationship Id="rId111" Type="http://schemas.openxmlformats.org/officeDocument/2006/relationships/image" Target="../media/image1327.png"/><Relationship Id="rId153" Type="http://schemas.openxmlformats.org/officeDocument/2006/relationships/image" Target="../media/image1348.png"/><Relationship Id="rId195" Type="http://schemas.openxmlformats.org/officeDocument/2006/relationships/image" Target="../media/image1369.png"/><Relationship Id="rId209" Type="http://schemas.openxmlformats.org/officeDocument/2006/relationships/image" Target="../media/image1376.png"/><Relationship Id="rId360" Type="http://schemas.openxmlformats.org/officeDocument/2006/relationships/image" Target="../media/image1449.png"/><Relationship Id="rId416" Type="http://schemas.openxmlformats.org/officeDocument/2006/relationships/image" Target="../media/image1477.png"/><Relationship Id="rId220" Type="http://schemas.openxmlformats.org/officeDocument/2006/relationships/customXml" Target="../ink/ink1605.xml"/><Relationship Id="rId458" Type="http://schemas.openxmlformats.org/officeDocument/2006/relationships/customXml" Target="../ink/ink1725.xml"/><Relationship Id="rId15" Type="http://schemas.openxmlformats.org/officeDocument/2006/relationships/image" Target="../media/image1038.png"/><Relationship Id="rId57" Type="http://schemas.openxmlformats.org/officeDocument/2006/relationships/image" Target="../media/image1057.png"/><Relationship Id="rId262" Type="http://schemas.openxmlformats.org/officeDocument/2006/relationships/customXml" Target="../ink/ink1626.xml"/><Relationship Id="rId318" Type="http://schemas.openxmlformats.org/officeDocument/2006/relationships/image" Target="../media/image1429.png"/><Relationship Id="rId99" Type="http://schemas.openxmlformats.org/officeDocument/2006/relationships/image" Target="../media/image1321.png"/><Relationship Id="rId122" Type="http://schemas.openxmlformats.org/officeDocument/2006/relationships/customXml" Target="../ink/ink1556.xml"/><Relationship Id="rId164" Type="http://schemas.openxmlformats.org/officeDocument/2006/relationships/customXml" Target="../ink/ink1577.xml"/><Relationship Id="rId371" Type="http://schemas.openxmlformats.org/officeDocument/2006/relationships/customXml" Target="../ink/ink1681.xml"/><Relationship Id="rId427" Type="http://schemas.openxmlformats.org/officeDocument/2006/relationships/customXml" Target="../ink/ink1709.xml"/><Relationship Id="rId469" Type="http://schemas.openxmlformats.org/officeDocument/2006/relationships/customXml" Target="../ink/ink1731.xml"/><Relationship Id="rId26" Type="http://schemas.openxmlformats.org/officeDocument/2006/relationships/customXml" Target="../ink/ink1508.xml"/><Relationship Id="rId231" Type="http://schemas.openxmlformats.org/officeDocument/2006/relationships/image" Target="../media/image1387.png"/><Relationship Id="rId273" Type="http://schemas.openxmlformats.org/officeDocument/2006/relationships/image" Target="../media/image1408.png"/><Relationship Id="rId329" Type="http://schemas.openxmlformats.org/officeDocument/2006/relationships/customXml" Target="../ink/ink1660.xml"/><Relationship Id="rId480" Type="http://schemas.openxmlformats.org/officeDocument/2006/relationships/customXml" Target="../ink/ink1737.xml"/><Relationship Id="rId68" Type="http://schemas.openxmlformats.org/officeDocument/2006/relationships/customXml" Target="../ink/ink1529.xml"/><Relationship Id="rId133" Type="http://schemas.openxmlformats.org/officeDocument/2006/relationships/image" Target="../media/image1338.png"/><Relationship Id="rId175" Type="http://schemas.openxmlformats.org/officeDocument/2006/relationships/image" Target="../media/image1359.png"/><Relationship Id="rId340" Type="http://schemas.openxmlformats.org/officeDocument/2006/relationships/image" Target="../media/image1440.png"/><Relationship Id="rId200" Type="http://schemas.openxmlformats.org/officeDocument/2006/relationships/customXml" Target="../ink/ink1595.xml"/><Relationship Id="rId382" Type="http://schemas.openxmlformats.org/officeDocument/2006/relationships/image" Target="../media/image1460.png"/><Relationship Id="rId438" Type="http://schemas.openxmlformats.org/officeDocument/2006/relationships/image" Target="../media/image1488.png"/><Relationship Id="rId242" Type="http://schemas.openxmlformats.org/officeDocument/2006/relationships/customXml" Target="../ink/ink1616.xml"/><Relationship Id="rId284" Type="http://schemas.openxmlformats.org/officeDocument/2006/relationships/image" Target="../media/image1412.png"/><Relationship Id="rId491" Type="http://schemas.openxmlformats.org/officeDocument/2006/relationships/image" Target="../media/image1513.png"/><Relationship Id="rId37" Type="http://schemas.openxmlformats.org/officeDocument/2006/relationships/image" Target="../media/image1047.png"/><Relationship Id="rId79" Type="http://schemas.openxmlformats.org/officeDocument/2006/relationships/image" Target="../media/image1311.png"/><Relationship Id="rId102" Type="http://schemas.openxmlformats.org/officeDocument/2006/relationships/customXml" Target="../ink/ink1546.xml"/><Relationship Id="rId144" Type="http://schemas.openxmlformats.org/officeDocument/2006/relationships/customXml" Target="../ink/ink1567.xml"/><Relationship Id="rId90" Type="http://schemas.openxmlformats.org/officeDocument/2006/relationships/customXml" Target="../ink/ink1540.xml"/><Relationship Id="rId186" Type="http://schemas.openxmlformats.org/officeDocument/2006/relationships/customXml" Target="../ink/ink1588.xml"/><Relationship Id="rId351" Type="http://schemas.openxmlformats.org/officeDocument/2006/relationships/customXml" Target="../ink/ink1671.xml"/><Relationship Id="rId393" Type="http://schemas.openxmlformats.org/officeDocument/2006/relationships/customXml" Target="../ink/ink1692.xml"/><Relationship Id="rId407" Type="http://schemas.openxmlformats.org/officeDocument/2006/relationships/customXml" Target="../ink/ink1699.xml"/><Relationship Id="rId449" Type="http://schemas.openxmlformats.org/officeDocument/2006/relationships/customXml" Target="../ink/ink1720.xml"/><Relationship Id="rId211" Type="http://schemas.openxmlformats.org/officeDocument/2006/relationships/image" Target="../media/image1377.png"/><Relationship Id="rId253" Type="http://schemas.openxmlformats.org/officeDocument/2006/relationships/image" Target="../media/image1398.png"/><Relationship Id="rId295" Type="http://schemas.openxmlformats.org/officeDocument/2006/relationships/customXml" Target="../ink/ink1643.xml"/><Relationship Id="rId309" Type="http://schemas.openxmlformats.org/officeDocument/2006/relationships/customXml" Target="../ink/ink1650.xml"/><Relationship Id="rId460" Type="http://schemas.openxmlformats.org/officeDocument/2006/relationships/customXml" Target="../ink/ink1726.xml"/><Relationship Id="rId48" Type="http://schemas.openxmlformats.org/officeDocument/2006/relationships/customXml" Target="../ink/ink1519.xml"/><Relationship Id="rId113" Type="http://schemas.openxmlformats.org/officeDocument/2006/relationships/image" Target="../media/image1328.png"/><Relationship Id="rId320" Type="http://schemas.openxmlformats.org/officeDocument/2006/relationships/image" Target="../media/image1430.png"/><Relationship Id="rId155" Type="http://schemas.openxmlformats.org/officeDocument/2006/relationships/image" Target="../media/image1349.png"/><Relationship Id="rId197" Type="http://schemas.openxmlformats.org/officeDocument/2006/relationships/image" Target="../media/image1370.png"/><Relationship Id="rId362" Type="http://schemas.openxmlformats.org/officeDocument/2006/relationships/image" Target="../media/image1450.png"/><Relationship Id="rId418" Type="http://schemas.openxmlformats.org/officeDocument/2006/relationships/image" Target="../media/image1478.png"/><Relationship Id="rId222" Type="http://schemas.openxmlformats.org/officeDocument/2006/relationships/customXml" Target="../ink/ink1606.xml"/><Relationship Id="rId264" Type="http://schemas.openxmlformats.org/officeDocument/2006/relationships/customXml" Target="../ink/ink1627.xml"/><Relationship Id="rId471" Type="http://schemas.openxmlformats.org/officeDocument/2006/relationships/customXml" Target="../ink/ink1732.xml"/><Relationship Id="rId17" Type="http://schemas.openxmlformats.org/officeDocument/2006/relationships/image" Target="../media/image1039.png"/><Relationship Id="rId59" Type="http://schemas.openxmlformats.org/officeDocument/2006/relationships/image" Target="../media/image1058.png"/><Relationship Id="rId124" Type="http://schemas.openxmlformats.org/officeDocument/2006/relationships/customXml" Target="../ink/ink1557.xml"/><Relationship Id="rId70" Type="http://schemas.openxmlformats.org/officeDocument/2006/relationships/customXml" Target="../ink/ink1530.xml"/><Relationship Id="rId166" Type="http://schemas.openxmlformats.org/officeDocument/2006/relationships/customXml" Target="../ink/ink1578.xml"/><Relationship Id="rId331" Type="http://schemas.openxmlformats.org/officeDocument/2006/relationships/customXml" Target="../ink/ink1661.xml"/><Relationship Id="rId373" Type="http://schemas.openxmlformats.org/officeDocument/2006/relationships/customXml" Target="../ink/ink1682.xml"/><Relationship Id="rId429" Type="http://schemas.openxmlformats.org/officeDocument/2006/relationships/customXml" Target="../ink/ink171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88.png"/><Relationship Id="rId440" Type="http://schemas.openxmlformats.org/officeDocument/2006/relationships/image" Target="../media/image1489.png"/><Relationship Id="rId28" Type="http://schemas.openxmlformats.org/officeDocument/2006/relationships/customXml" Target="../ink/ink1509.xml"/><Relationship Id="rId275" Type="http://schemas.openxmlformats.org/officeDocument/2006/relationships/image" Target="../media/image1087.png"/><Relationship Id="rId300" Type="http://schemas.openxmlformats.org/officeDocument/2006/relationships/image" Target="../media/image1420.png"/><Relationship Id="rId482" Type="http://schemas.openxmlformats.org/officeDocument/2006/relationships/customXml" Target="../ink/ink1738.xml"/><Relationship Id="rId81" Type="http://schemas.openxmlformats.org/officeDocument/2006/relationships/image" Target="../media/image1312.png"/><Relationship Id="rId135" Type="http://schemas.openxmlformats.org/officeDocument/2006/relationships/image" Target="../media/image1339.png"/><Relationship Id="rId177" Type="http://schemas.openxmlformats.org/officeDocument/2006/relationships/image" Target="../media/image1360.png"/><Relationship Id="rId342" Type="http://schemas.openxmlformats.org/officeDocument/2006/relationships/image" Target="../media/image1441.png"/><Relationship Id="rId384" Type="http://schemas.openxmlformats.org/officeDocument/2006/relationships/image" Target="../media/image1461.png"/><Relationship Id="rId202" Type="http://schemas.openxmlformats.org/officeDocument/2006/relationships/customXml" Target="../ink/ink1596.xml"/><Relationship Id="rId244" Type="http://schemas.openxmlformats.org/officeDocument/2006/relationships/customXml" Target="../ink/ink1617.xml"/><Relationship Id="rId39" Type="http://schemas.openxmlformats.org/officeDocument/2006/relationships/image" Target="../media/image1048.png"/><Relationship Id="rId286" Type="http://schemas.openxmlformats.org/officeDocument/2006/relationships/image" Target="../media/image1413.png"/><Relationship Id="rId451" Type="http://schemas.openxmlformats.org/officeDocument/2006/relationships/customXml" Target="../ink/ink1721.xml"/><Relationship Id="rId493" Type="http://schemas.openxmlformats.org/officeDocument/2006/relationships/customXml" Target="../ink/ink1744.xml"/><Relationship Id="rId50" Type="http://schemas.openxmlformats.org/officeDocument/2006/relationships/customXml" Target="../ink/ink1520.xml"/><Relationship Id="rId104" Type="http://schemas.openxmlformats.org/officeDocument/2006/relationships/customXml" Target="../ink/ink1547.xml"/><Relationship Id="rId146" Type="http://schemas.openxmlformats.org/officeDocument/2006/relationships/customXml" Target="../ink/ink1568.xml"/><Relationship Id="rId188" Type="http://schemas.openxmlformats.org/officeDocument/2006/relationships/customXml" Target="../ink/ink1589.xml"/><Relationship Id="rId311" Type="http://schemas.openxmlformats.org/officeDocument/2006/relationships/customXml" Target="../ink/ink1651.xml"/><Relationship Id="rId353" Type="http://schemas.openxmlformats.org/officeDocument/2006/relationships/customXml" Target="../ink/ink1672.xml"/><Relationship Id="rId395" Type="http://schemas.openxmlformats.org/officeDocument/2006/relationships/customXml" Target="../ink/ink1693.xml"/><Relationship Id="rId409" Type="http://schemas.openxmlformats.org/officeDocument/2006/relationships/customXml" Target="../ink/ink1700.xml"/><Relationship Id="rId92" Type="http://schemas.openxmlformats.org/officeDocument/2006/relationships/customXml" Target="../ink/ink1541.xml"/><Relationship Id="rId213" Type="http://schemas.openxmlformats.org/officeDocument/2006/relationships/image" Target="../media/image1378.png"/><Relationship Id="rId420" Type="http://schemas.openxmlformats.org/officeDocument/2006/relationships/image" Target="../media/image1479.png"/><Relationship Id="rId255" Type="http://schemas.openxmlformats.org/officeDocument/2006/relationships/image" Target="../media/image1399.png"/><Relationship Id="rId297" Type="http://schemas.openxmlformats.org/officeDocument/2006/relationships/customXml" Target="../ink/ink1644.xml"/><Relationship Id="rId462" Type="http://schemas.openxmlformats.org/officeDocument/2006/relationships/customXml" Target="../ink/ink1727.xml"/><Relationship Id="rId115" Type="http://schemas.openxmlformats.org/officeDocument/2006/relationships/image" Target="../media/image1329.png"/><Relationship Id="rId157" Type="http://schemas.openxmlformats.org/officeDocument/2006/relationships/image" Target="../media/image1350.png"/><Relationship Id="rId322" Type="http://schemas.openxmlformats.org/officeDocument/2006/relationships/image" Target="../media/image1431.png"/><Relationship Id="rId364" Type="http://schemas.openxmlformats.org/officeDocument/2006/relationships/image" Target="../media/image1451.png"/><Relationship Id="rId61" Type="http://schemas.openxmlformats.org/officeDocument/2006/relationships/image" Target="../media/image1059.png"/><Relationship Id="rId199" Type="http://schemas.openxmlformats.org/officeDocument/2006/relationships/image" Target="../media/image1371.png"/><Relationship Id="rId19" Type="http://schemas.openxmlformats.org/officeDocument/2006/relationships/image" Target="../media/image1306.png"/><Relationship Id="rId224" Type="http://schemas.openxmlformats.org/officeDocument/2006/relationships/customXml" Target="../ink/ink1607.xml"/><Relationship Id="rId266" Type="http://schemas.openxmlformats.org/officeDocument/2006/relationships/customXml" Target="../ink/ink1628.xml"/><Relationship Id="rId431" Type="http://schemas.openxmlformats.org/officeDocument/2006/relationships/customXml" Target="../ink/ink1711.xml"/><Relationship Id="rId473" Type="http://schemas.openxmlformats.org/officeDocument/2006/relationships/customXml" Target="../ink/ink1733.xml"/><Relationship Id="rId30" Type="http://schemas.openxmlformats.org/officeDocument/2006/relationships/customXml" Target="../ink/ink1510.xml"/><Relationship Id="rId126" Type="http://schemas.openxmlformats.org/officeDocument/2006/relationships/customXml" Target="../ink/ink1558.xml"/><Relationship Id="rId168" Type="http://schemas.openxmlformats.org/officeDocument/2006/relationships/customXml" Target="../ink/ink1579.xml"/><Relationship Id="rId333" Type="http://schemas.openxmlformats.org/officeDocument/2006/relationships/customXml" Target="../ink/ink1662.xml"/><Relationship Id="rId72" Type="http://schemas.openxmlformats.org/officeDocument/2006/relationships/customXml" Target="../ink/ink1531.xml"/><Relationship Id="rId375" Type="http://schemas.openxmlformats.org/officeDocument/2006/relationships/customXml" Target="../ink/ink1683.xml"/><Relationship Id="rId3" Type="http://schemas.openxmlformats.org/officeDocument/2006/relationships/image" Target="../media/image1033.png"/><Relationship Id="rId235" Type="http://schemas.openxmlformats.org/officeDocument/2006/relationships/image" Target="../media/image1389.png"/><Relationship Id="rId277" Type="http://schemas.openxmlformats.org/officeDocument/2006/relationships/customXml" Target="../ink/ink1634.xml"/><Relationship Id="rId400" Type="http://schemas.openxmlformats.org/officeDocument/2006/relationships/image" Target="../media/image1469.png"/><Relationship Id="rId442" Type="http://schemas.openxmlformats.org/officeDocument/2006/relationships/image" Target="../media/image1490.png"/><Relationship Id="rId484" Type="http://schemas.openxmlformats.org/officeDocument/2006/relationships/customXml" Target="../ink/ink1739.xml"/><Relationship Id="rId137" Type="http://schemas.openxmlformats.org/officeDocument/2006/relationships/image" Target="../media/image1340.png"/><Relationship Id="rId302" Type="http://schemas.openxmlformats.org/officeDocument/2006/relationships/image" Target="../media/image1421.png"/><Relationship Id="rId344" Type="http://schemas.openxmlformats.org/officeDocument/2006/relationships/image" Target="../media/image1442.png"/><Relationship Id="rId41" Type="http://schemas.openxmlformats.org/officeDocument/2006/relationships/image" Target="../media/image1049.png"/><Relationship Id="rId83" Type="http://schemas.openxmlformats.org/officeDocument/2006/relationships/image" Target="../media/image1313.png"/><Relationship Id="rId179" Type="http://schemas.openxmlformats.org/officeDocument/2006/relationships/image" Target="../media/image1361.png"/><Relationship Id="rId386" Type="http://schemas.openxmlformats.org/officeDocument/2006/relationships/image" Target="../media/image146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3.png"/><Relationship Id="rId299" Type="http://schemas.openxmlformats.org/officeDocument/2006/relationships/customXml" Target="../ink/ink1895.xml"/><Relationship Id="rId21" Type="http://schemas.openxmlformats.org/officeDocument/2006/relationships/image" Target="../media/image1525.png"/><Relationship Id="rId63" Type="http://schemas.openxmlformats.org/officeDocument/2006/relationships/image" Target="../media/image1546.png"/><Relationship Id="rId159" Type="http://schemas.openxmlformats.org/officeDocument/2006/relationships/customXml" Target="../ink/ink1825.xml"/><Relationship Id="rId324" Type="http://schemas.openxmlformats.org/officeDocument/2006/relationships/image" Target="../media/image1675.png"/><Relationship Id="rId366" Type="http://schemas.openxmlformats.org/officeDocument/2006/relationships/image" Target="../media/image1694.png"/><Relationship Id="rId170" Type="http://schemas.openxmlformats.org/officeDocument/2006/relationships/image" Target="../media/image1598.png"/><Relationship Id="rId226" Type="http://schemas.openxmlformats.org/officeDocument/2006/relationships/image" Target="../media/image1626.png"/><Relationship Id="rId268" Type="http://schemas.openxmlformats.org/officeDocument/2006/relationships/image" Target="../media/image1647.png"/><Relationship Id="rId32" Type="http://schemas.openxmlformats.org/officeDocument/2006/relationships/customXml" Target="../ink/ink1761.xml"/><Relationship Id="rId74" Type="http://schemas.openxmlformats.org/officeDocument/2006/relationships/customXml" Target="../ink/ink1782.xml"/><Relationship Id="rId128" Type="http://schemas.openxmlformats.org/officeDocument/2006/relationships/image" Target="../media/image1577.png"/><Relationship Id="rId335" Type="http://schemas.openxmlformats.org/officeDocument/2006/relationships/customXml" Target="../ink/ink1913.xml"/><Relationship Id="rId377" Type="http://schemas.openxmlformats.org/officeDocument/2006/relationships/customXml" Target="../ink/ink1935.xml"/><Relationship Id="rId5" Type="http://schemas.openxmlformats.org/officeDocument/2006/relationships/image" Target="../media/image1517.png"/><Relationship Id="rId181" Type="http://schemas.openxmlformats.org/officeDocument/2006/relationships/customXml" Target="../ink/ink1836.xml"/><Relationship Id="rId237" Type="http://schemas.openxmlformats.org/officeDocument/2006/relationships/customXml" Target="../ink/ink1864.xml"/><Relationship Id="rId402" Type="http://schemas.openxmlformats.org/officeDocument/2006/relationships/image" Target="../media/image1712.png"/><Relationship Id="rId279" Type="http://schemas.openxmlformats.org/officeDocument/2006/relationships/customXml" Target="../ink/ink1885.xml"/><Relationship Id="rId43" Type="http://schemas.openxmlformats.org/officeDocument/2006/relationships/image" Target="../media/image1536.png"/><Relationship Id="rId139" Type="http://schemas.openxmlformats.org/officeDocument/2006/relationships/customXml" Target="../ink/ink1815.xml"/><Relationship Id="rId290" Type="http://schemas.openxmlformats.org/officeDocument/2006/relationships/image" Target="../media/image1658.png"/><Relationship Id="rId304" Type="http://schemas.openxmlformats.org/officeDocument/2006/relationships/image" Target="../media/image1665.png"/><Relationship Id="rId346" Type="http://schemas.openxmlformats.org/officeDocument/2006/relationships/image" Target="../media/image1685.png"/><Relationship Id="rId388" Type="http://schemas.openxmlformats.org/officeDocument/2006/relationships/image" Target="../media/image1705.png"/><Relationship Id="rId85" Type="http://schemas.openxmlformats.org/officeDocument/2006/relationships/image" Target="../media/image1557.png"/><Relationship Id="rId150" Type="http://schemas.openxmlformats.org/officeDocument/2006/relationships/image" Target="../media/image1588.png"/><Relationship Id="rId192" Type="http://schemas.openxmlformats.org/officeDocument/2006/relationships/image" Target="../media/image1609.png"/><Relationship Id="rId206" Type="http://schemas.openxmlformats.org/officeDocument/2006/relationships/image" Target="../media/image1616.png"/><Relationship Id="rId413" Type="http://schemas.openxmlformats.org/officeDocument/2006/relationships/customXml" Target="../ink/ink1953.xml"/><Relationship Id="rId248" Type="http://schemas.openxmlformats.org/officeDocument/2006/relationships/image" Target="../media/image1637.png"/><Relationship Id="rId12" Type="http://schemas.openxmlformats.org/officeDocument/2006/relationships/customXml" Target="../ink/ink1751.xml"/><Relationship Id="rId108" Type="http://schemas.openxmlformats.org/officeDocument/2006/relationships/customXml" Target="../ink/ink1799.xml"/><Relationship Id="rId315" Type="http://schemas.openxmlformats.org/officeDocument/2006/relationships/customXml" Target="../ink/ink1903.xml"/><Relationship Id="rId357" Type="http://schemas.openxmlformats.org/officeDocument/2006/relationships/image" Target="../media/image1690.png"/><Relationship Id="rId54" Type="http://schemas.openxmlformats.org/officeDocument/2006/relationships/customXml" Target="../ink/ink1772.xml"/><Relationship Id="rId96" Type="http://schemas.openxmlformats.org/officeDocument/2006/relationships/customXml" Target="../ink/ink1793.xml"/><Relationship Id="rId161" Type="http://schemas.openxmlformats.org/officeDocument/2006/relationships/customXml" Target="../ink/ink1826.xml"/><Relationship Id="rId217" Type="http://schemas.openxmlformats.org/officeDocument/2006/relationships/customXml" Target="../ink/ink1854.xml"/><Relationship Id="rId399" Type="http://schemas.openxmlformats.org/officeDocument/2006/relationships/customXml" Target="../ink/ink1946.xml"/><Relationship Id="rId259" Type="http://schemas.openxmlformats.org/officeDocument/2006/relationships/customXml" Target="../ink/ink1875.xml"/><Relationship Id="rId23" Type="http://schemas.openxmlformats.org/officeDocument/2006/relationships/image" Target="../media/image1526.png"/><Relationship Id="rId119" Type="http://schemas.openxmlformats.org/officeDocument/2006/relationships/image" Target="../media/image1177.png"/><Relationship Id="rId270" Type="http://schemas.openxmlformats.org/officeDocument/2006/relationships/image" Target="../media/image1648.png"/><Relationship Id="rId326" Type="http://schemas.openxmlformats.org/officeDocument/2006/relationships/image" Target="../media/image1676.png"/><Relationship Id="rId65" Type="http://schemas.openxmlformats.org/officeDocument/2006/relationships/image" Target="../media/image1547.png"/><Relationship Id="rId130" Type="http://schemas.openxmlformats.org/officeDocument/2006/relationships/image" Target="../media/image1578.png"/><Relationship Id="rId368" Type="http://schemas.openxmlformats.org/officeDocument/2006/relationships/image" Target="../media/image1695.png"/><Relationship Id="rId172" Type="http://schemas.openxmlformats.org/officeDocument/2006/relationships/image" Target="../media/image1599.png"/><Relationship Id="rId228" Type="http://schemas.openxmlformats.org/officeDocument/2006/relationships/image" Target="../media/image1627.png"/><Relationship Id="rId281" Type="http://schemas.openxmlformats.org/officeDocument/2006/relationships/customXml" Target="../ink/ink1886.xml"/><Relationship Id="rId337" Type="http://schemas.openxmlformats.org/officeDocument/2006/relationships/customXml" Target="../ink/ink1914.xml"/><Relationship Id="rId34" Type="http://schemas.openxmlformats.org/officeDocument/2006/relationships/customXml" Target="../ink/ink1762.xml"/><Relationship Id="rId76" Type="http://schemas.openxmlformats.org/officeDocument/2006/relationships/customXml" Target="../ink/ink1783.xml"/><Relationship Id="rId141" Type="http://schemas.openxmlformats.org/officeDocument/2006/relationships/customXml" Target="../ink/ink1816.xml"/><Relationship Id="rId379" Type="http://schemas.openxmlformats.org/officeDocument/2006/relationships/customXml" Target="../ink/ink1936.xml"/><Relationship Id="rId7" Type="http://schemas.openxmlformats.org/officeDocument/2006/relationships/image" Target="../media/image1518.png"/><Relationship Id="rId183" Type="http://schemas.openxmlformats.org/officeDocument/2006/relationships/customXml" Target="../ink/ink1837.xml"/><Relationship Id="rId239" Type="http://schemas.openxmlformats.org/officeDocument/2006/relationships/customXml" Target="../ink/ink1865.xml"/><Relationship Id="rId390" Type="http://schemas.openxmlformats.org/officeDocument/2006/relationships/image" Target="../media/image1706.png"/><Relationship Id="rId404" Type="http://schemas.openxmlformats.org/officeDocument/2006/relationships/image" Target="../media/image1713.png"/><Relationship Id="rId250" Type="http://schemas.openxmlformats.org/officeDocument/2006/relationships/image" Target="../media/image1638.png"/><Relationship Id="rId292" Type="http://schemas.openxmlformats.org/officeDocument/2006/relationships/image" Target="../media/image1659.png"/><Relationship Id="rId306" Type="http://schemas.openxmlformats.org/officeDocument/2006/relationships/image" Target="../media/image1666.png"/><Relationship Id="rId45" Type="http://schemas.openxmlformats.org/officeDocument/2006/relationships/image" Target="../media/image1537.png"/><Relationship Id="rId87" Type="http://schemas.openxmlformats.org/officeDocument/2006/relationships/image" Target="../media/image1558.png"/><Relationship Id="rId110" Type="http://schemas.openxmlformats.org/officeDocument/2006/relationships/customXml" Target="../ink/ink1800.xml"/><Relationship Id="rId348" Type="http://schemas.openxmlformats.org/officeDocument/2006/relationships/image" Target="../media/image1686.png"/><Relationship Id="rId152" Type="http://schemas.openxmlformats.org/officeDocument/2006/relationships/image" Target="../media/image1589.png"/><Relationship Id="rId194" Type="http://schemas.openxmlformats.org/officeDocument/2006/relationships/image" Target="../media/image1610.png"/><Relationship Id="rId208" Type="http://schemas.openxmlformats.org/officeDocument/2006/relationships/image" Target="../media/image1617.png"/><Relationship Id="rId415" Type="http://schemas.openxmlformats.org/officeDocument/2006/relationships/customXml" Target="../ink/ink1954.xml"/><Relationship Id="rId261" Type="http://schemas.openxmlformats.org/officeDocument/2006/relationships/customXml" Target="../ink/ink1876.xml"/><Relationship Id="rId14" Type="http://schemas.openxmlformats.org/officeDocument/2006/relationships/customXml" Target="../ink/ink1752.xml"/><Relationship Id="rId56" Type="http://schemas.openxmlformats.org/officeDocument/2006/relationships/customXml" Target="../ink/ink1773.xml"/><Relationship Id="rId317" Type="http://schemas.openxmlformats.org/officeDocument/2006/relationships/customXml" Target="../ink/ink1904.xml"/><Relationship Id="rId359" Type="http://schemas.openxmlformats.org/officeDocument/2006/relationships/customXml" Target="../ink/ink1926.xml"/><Relationship Id="rId98" Type="http://schemas.openxmlformats.org/officeDocument/2006/relationships/customXml" Target="../ink/ink1794.xml"/><Relationship Id="rId121" Type="http://schemas.openxmlformats.org/officeDocument/2006/relationships/image" Target="../media/image1574.png"/><Relationship Id="rId163" Type="http://schemas.openxmlformats.org/officeDocument/2006/relationships/customXml" Target="../ink/ink1827.xml"/><Relationship Id="rId219" Type="http://schemas.openxmlformats.org/officeDocument/2006/relationships/customXml" Target="../ink/ink1855.xml"/><Relationship Id="rId370" Type="http://schemas.openxmlformats.org/officeDocument/2006/relationships/image" Target="../media/image1696.png"/><Relationship Id="rId230" Type="http://schemas.openxmlformats.org/officeDocument/2006/relationships/image" Target="../media/image1628.png"/><Relationship Id="rId25" Type="http://schemas.openxmlformats.org/officeDocument/2006/relationships/image" Target="../media/image1527.png"/><Relationship Id="rId67" Type="http://schemas.openxmlformats.org/officeDocument/2006/relationships/image" Target="../media/image1548.png"/><Relationship Id="rId272" Type="http://schemas.openxmlformats.org/officeDocument/2006/relationships/image" Target="../media/image1649.png"/><Relationship Id="rId328" Type="http://schemas.openxmlformats.org/officeDocument/2006/relationships/image" Target="../media/image1677.png"/><Relationship Id="rId132" Type="http://schemas.openxmlformats.org/officeDocument/2006/relationships/image" Target="../media/image1579.png"/><Relationship Id="rId174" Type="http://schemas.openxmlformats.org/officeDocument/2006/relationships/image" Target="../media/image1600.png"/><Relationship Id="rId381" Type="http://schemas.openxmlformats.org/officeDocument/2006/relationships/customXml" Target="../ink/ink1937.xml"/><Relationship Id="rId241" Type="http://schemas.openxmlformats.org/officeDocument/2006/relationships/customXml" Target="../ink/ink1866.xml"/><Relationship Id="rId36" Type="http://schemas.openxmlformats.org/officeDocument/2006/relationships/customXml" Target="../ink/ink1763.xml"/><Relationship Id="rId283" Type="http://schemas.openxmlformats.org/officeDocument/2006/relationships/customXml" Target="../ink/ink1887.xml"/><Relationship Id="rId339" Type="http://schemas.openxmlformats.org/officeDocument/2006/relationships/customXml" Target="../ink/ink1915.xml"/><Relationship Id="rId78" Type="http://schemas.openxmlformats.org/officeDocument/2006/relationships/customXml" Target="../ink/ink1784.xml"/><Relationship Id="rId101" Type="http://schemas.openxmlformats.org/officeDocument/2006/relationships/image" Target="../media/image1565.png"/><Relationship Id="rId143" Type="http://schemas.openxmlformats.org/officeDocument/2006/relationships/customXml" Target="../ink/ink1817.xml"/><Relationship Id="rId185" Type="http://schemas.openxmlformats.org/officeDocument/2006/relationships/customXml" Target="../ink/ink1838.xml"/><Relationship Id="rId350" Type="http://schemas.openxmlformats.org/officeDocument/2006/relationships/customXml" Target="../ink/ink1921.xml"/><Relationship Id="rId406" Type="http://schemas.openxmlformats.org/officeDocument/2006/relationships/image" Target="../media/image1714.png"/><Relationship Id="rId9" Type="http://schemas.openxmlformats.org/officeDocument/2006/relationships/image" Target="../media/image1519.png"/><Relationship Id="rId210" Type="http://schemas.openxmlformats.org/officeDocument/2006/relationships/image" Target="../media/image1618.png"/><Relationship Id="rId392" Type="http://schemas.openxmlformats.org/officeDocument/2006/relationships/image" Target="../media/image1707.png"/><Relationship Id="rId252" Type="http://schemas.openxmlformats.org/officeDocument/2006/relationships/image" Target="../media/image1639.png"/><Relationship Id="rId294" Type="http://schemas.openxmlformats.org/officeDocument/2006/relationships/image" Target="../media/image1660.png"/><Relationship Id="rId308" Type="http://schemas.openxmlformats.org/officeDocument/2006/relationships/image" Target="../media/image1667.png"/><Relationship Id="rId47" Type="http://schemas.openxmlformats.org/officeDocument/2006/relationships/image" Target="../media/image1538.png"/><Relationship Id="rId89" Type="http://schemas.openxmlformats.org/officeDocument/2006/relationships/image" Target="../media/image1559.png"/><Relationship Id="rId112" Type="http://schemas.openxmlformats.org/officeDocument/2006/relationships/customXml" Target="../ink/ink1801.xml"/><Relationship Id="rId154" Type="http://schemas.openxmlformats.org/officeDocument/2006/relationships/image" Target="../media/image1590.png"/><Relationship Id="rId361" Type="http://schemas.openxmlformats.org/officeDocument/2006/relationships/customXml" Target="../ink/ink1927.xml"/><Relationship Id="rId196" Type="http://schemas.openxmlformats.org/officeDocument/2006/relationships/image" Target="../media/image1611.png"/><Relationship Id="rId417" Type="http://schemas.openxmlformats.org/officeDocument/2006/relationships/customXml" Target="../ink/ink1955.xml"/><Relationship Id="rId16" Type="http://schemas.openxmlformats.org/officeDocument/2006/relationships/customXml" Target="../ink/ink1753.xml"/><Relationship Id="rId221" Type="http://schemas.openxmlformats.org/officeDocument/2006/relationships/customXml" Target="../ink/ink1856.xml"/><Relationship Id="rId263" Type="http://schemas.openxmlformats.org/officeDocument/2006/relationships/customXml" Target="../ink/ink1877.xml"/><Relationship Id="rId319" Type="http://schemas.openxmlformats.org/officeDocument/2006/relationships/customXml" Target="../ink/ink1905.xml"/><Relationship Id="rId58" Type="http://schemas.openxmlformats.org/officeDocument/2006/relationships/customXml" Target="../ink/ink1774.xml"/><Relationship Id="rId123" Type="http://schemas.openxmlformats.org/officeDocument/2006/relationships/image" Target="../media/image1575.png"/><Relationship Id="rId330" Type="http://schemas.openxmlformats.org/officeDocument/2006/relationships/image" Target="../media/image1678.png"/><Relationship Id="rId165" Type="http://schemas.openxmlformats.org/officeDocument/2006/relationships/customXml" Target="../ink/ink1828.xml"/><Relationship Id="rId372" Type="http://schemas.openxmlformats.org/officeDocument/2006/relationships/image" Target="../media/image1697.png"/><Relationship Id="rId232" Type="http://schemas.openxmlformats.org/officeDocument/2006/relationships/image" Target="../media/image1629.png"/><Relationship Id="rId274" Type="http://schemas.openxmlformats.org/officeDocument/2006/relationships/image" Target="../media/image1650.png"/><Relationship Id="rId27" Type="http://schemas.openxmlformats.org/officeDocument/2006/relationships/image" Target="../media/image1528.png"/><Relationship Id="rId69" Type="http://schemas.openxmlformats.org/officeDocument/2006/relationships/image" Target="../media/image1549.png"/><Relationship Id="rId134" Type="http://schemas.openxmlformats.org/officeDocument/2006/relationships/image" Target="../media/image1580.png"/><Relationship Id="rId80" Type="http://schemas.openxmlformats.org/officeDocument/2006/relationships/customXml" Target="../ink/ink1785.xml"/><Relationship Id="rId176" Type="http://schemas.openxmlformats.org/officeDocument/2006/relationships/image" Target="../media/image1601.png"/><Relationship Id="rId341" Type="http://schemas.openxmlformats.org/officeDocument/2006/relationships/customXml" Target="../ink/ink1916.xml"/><Relationship Id="rId383" Type="http://schemas.openxmlformats.org/officeDocument/2006/relationships/customXml" Target="../ink/ink1938.xml"/><Relationship Id="rId201" Type="http://schemas.openxmlformats.org/officeDocument/2006/relationships/customXml" Target="../ink/ink1846.xml"/><Relationship Id="rId222" Type="http://schemas.openxmlformats.org/officeDocument/2006/relationships/image" Target="../media/image1624.png"/><Relationship Id="rId243" Type="http://schemas.openxmlformats.org/officeDocument/2006/relationships/customXml" Target="../ink/ink1867.xml"/><Relationship Id="rId264" Type="http://schemas.openxmlformats.org/officeDocument/2006/relationships/image" Target="../media/image1645.png"/><Relationship Id="rId285" Type="http://schemas.openxmlformats.org/officeDocument/2006/relationships/customXml" Target="../ink/ink1888.xml"/><Relationship Id="rId17" Type="http://schemas.openxmlformats.org/officeDocument/2006/relationships/image" Target="../media/image1523.png"/><Relationship Id="rId38" Type="http://schemas.openxmlformats.org/officeDocument/2006/relationships/customXml" Target="../ink/ink1764.xml"/><Relationship Id="rId59" Type="http://schemas.openxmlformats.org/officeDocument/2006/relationships/image" Target="../media/image1544.png"/><Relationship Id="rId103" Type="http://schemas.openxmlformats.org/officeDocument/2006/relationships/image" Target="../media/image1566.png"/><Relationship Id="rId124" Type="http://schemas.openxmlformats.org/officeDocument/2006/relationships/customXml" Target="../ink/ink1807.xml"/><Relationship Id="rId310" Type="http://schemas.openxmlformats.org/officeDocument/2006/relationships/image" Target="../media/image1668.png"/><Relationship Id="rId70" Type="http://schemas.openxmlformats.org/officeDocument/2006/relationships/customXml" Target="../ink/ink1780.xml"/><Relationship Id="rId91" Type="http://schemas.openxmlformats.org/officeDocument/2006/relationships/image" Target="../media/image1560.png"/><Relationship Id="rId145" Type="http://schemas.openxmlformats.org/officeDocument/2006/relationships/customXml" Target="../ink/ink1818.xml"/><Relationship Id="rId166" Type="http://schemas.openxmlformats.org/officeDocument/2006/relationships/image" Target="../media/image1596.png"/><Relationship Id="rId187" Type="http://schemas.openxmlformats.org/officeDocument/2006/relationships/customXml" Target="../ink/ink1839.xml"/><Relationship Id="rId331" Type="http://schemas.openxmlformats.org/officeDocument/2006/relationships/customXml" Target="../ink/ink1911.xml"/><Relationship Id="rId352" Type="http://schemas.openxmlformats.org/officeDocument/2006/relationships/customXml" Target="../ink/ink1922.xml"/><Relationship Id="rId373" Type="http://schemas.openxmlformats.org/officeDocument/2006/relationships/customXml" Target="../ink/ink1933.xml"/><Relationship Id="rId394" Type="http://schemas.openxmlformats.org/officeDocument/2006/relationships/image" Target="../media/image1708.png"/><Relationship Id="rId408" Type="http://schemas.openxmlformats.org/officeDocument/2006/relationships/image" Target="../media/image171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19.png"/><Relationship Id="rId233" Type="http://schemas.openxmlformats.org/officeDocument/2006/relationships/customXml" Target="../ink/ink1862.xml"/><Relationship Id="rId254" Type="http://schemas.openxmlformats.org/officeDocument/2006/relationships/image" Target="../media/image1640.png"/><Relationship Id="rId28" Type="http://schemas.openxmlformats.org/officeDocument/2006/relationships/customXml" Target="../ink/ink1759.xml"/><Relationship Id="rId49" Type="http://schemas.openxmlformats.org/officeDocument/2006/relationships/image" Target="../media/image1539.png"/><Relationship Id="rId114" Type="http://schemas.openxmlformats.org/officeDocument/2006/relationships/customXml" Target="../ink/ink1802.xml"/><Relationship Id="rId275" Type="http://schemas.openxmlformats.org/officeDocument/2006/relationships/customXml" Target="../ink/ink1883.xml"/><Relationship Id="rId296" Type="http://schemas.openxmlformats.org/officeDocument/2006/relationships/image" Target="../media/image1661.png"/><Relationship Id="rId300" Type="http://schemas.openxmlformats.org/officeDocument/2006/relationships/image" Target="../media/image1663.png"/><Relationship Id="rId60" Type="http://schemas.openxmlformats.org/officeDocument/2006/relationships/customXml" Target="../ink/ink1775.xml"/><Relationship Id="rId81" Type="http://schemas.openxmlformats.org/officeDocument/2006/relationships/image" Target="../media/image1555.png"/><Relationship Id="rId135" Type="http://schemas.openxmlformats.org/officeDocument/2006/relationships/customXml" Target="../ink/ink1813.xml"/><Relationship Id="rId156" Type="http://schemas.openxmlformats.org/officeDocument/2006/relationships/image" Target="../media/image1591.png"/><Relationship Id="rId177" Type="http://schemas.openxmlformats.org/officeDocument/2006/relationships/customXml" Target="../ink/ink1834.xml"/><Relationship Id="rId198" Type="http://schemas.openxmlformats.org/officeDocument/2006/relationships/image" Target="../media/image1612.png"/><Relationship Id="rId321" Type="http://schemas.openxmlformats.org/officeDocument/2006/relationships/customXml" Target="../ink/ink1906.xml"/><Relationship Id="rId342" Type="http://schemas.openxmlformats.org/officeDocument/2006/relationships/image" Target="../media/image1683.png"/><Relationship Id="rId363" Type="http://schemas.openxmlformats.org/officeDocument/2006/relationships/customXml" Target="../ink/ink1928.xml"/><Relationship Id="rId384" Type="http://schemas.openxmlformats.org/officeDocument/2006/relationships/image" Target="../media/image1703.png"/><Relationship Id="rId419" Type="http://schemas.openxmlformats.org/officeDocument/2006/relationships/customXml" Target="../ink/ink1956.xml"/><Relationship Id="rId202" Type="http://schemas.openxmlformats.org/officeDocument/2006/relationships/image" Target="../media/image1614.png"/><Relationship Id="rId223" Type="http://schemas.openxmlformats.org/officeDocument/2006/relationships/customXml" Target="../ink/ink1857.xml"/><Relationship Id="rId244" Type="http://schemas.openxmlformats.org/officeDocument/2006/relationships/image" Target="../media/image1635.png"/><Relationship Id="rId18" Type="http://schemas.openxmlformats.org/officeDocument/2006/relationships/customXml" Target="../ink/ink1754.xml"/><Relationship Id="rId39" Type="http://schemas.openxmlformats.org/officeDocument/2006/relationships/image" Target="../media/image1534.png"/><Relationship Id="rId265" Type="http://schemas.openxmlformats.org/officeDocument/2006/relationships/customXml" Target="../ink/ink1878.xml"/><Relationship Id="rId286" Type="http://schemas.openxmlformats.org/officeDocument/2006/relationships/image" Target="../media/image1656.png"/><Relationship Id="rId50" Type="http://schemas.openxmlformats.org/officeDocument/2006/relationships/customXml" Target="../ink/ink1770.xml"/><Relationship Id="rId104" Type="http://schemas.openxmlformats.org/officeDocument/2006/relationships/customXml" Target="../ink/ink1797.xml"/><Relationship Id="rId125" Type="http://schemas.openxmlformats.org/officeDocument/2006/relationships/image" Target="../media/image1576.png"/><Relationship Id="rId146" Type="http://schemas.openxmlformats.org/officeDocument/2006/relationships/image" Target="../media/image1586.png"/><Relationship Id="rId167" Type="http://schemas.openxmlformats.org/officeDocument/2006/relationships/customXml" Target="../ink/ink1829.xml"/><Relationship Id="rId188" Type="http://schemas.openxmlformats.org/officeDocument/2006/relationships/image" Target="../media/image1607.png"/><Relationship Id="rId311" Type="http://schemas.openxmlformats.org/officeDocument/2006/relationships/customXml" Target="../ink/ink1901.xml"/><Relationship Id="rId332" Type="http://schemas.openxmlformats.org/officeDocument/2006/relationships/image" Target="../media/image1679.png"/><Relationship Id="rId353" Type="http://schemas.openxmlformats.org/officeDocument/2006/relationships/image" Target="../media/image1688.png"/><Relationship Id="rId374" Type="http://schemas.openxmlformats.org/officeDocument/2006/relationships/image" Target="../media/image1698.png"/><Relationship Id="rId395" Type="http://schemas.openxmlformats.org/officeDocument/2006/relationships/customXml" Target="../ink/ink1944.xml"/><Relationship Id="rId409" Type="http://schemas.openxmlformats.org/officeDocument/2006/relationships/customXml" Target="../ink/ink1951.xml"/><Relationship Id="rId71" Type="http://schemas.openxmlformats.org/officeDocument/2006/relationships/image" Target="../media/image1550.png"/><Relationship Id="rId92" Type="http://schemas.openxmlformats.org/officeDocument/2006/relationships/customXml" Target="../ink/ink1791.xml"/><Relationship Id="rId213" Type="http://schemas.openxmlformats.org/officeDocument/2006/relationships/customXml" Target="../ink/ink1852.xml"/><Relationship Id="rId234" Type="http://schemas.openxmlformats.org/officeDocument/2006/relationships/image" Target="../media/image1630.png"/><Relationship Id="rId420" Type="http://schemas.openxmlformats.org/officeDocument/2006/relationships/image" Target="../media/image1722.png"/><Relationship Id="rId2" Type="http://schemas.openxmlformats.org/officeDocument/2006/relationships/customXml" Target="../ink/ink1746.xml"/><Relationship Id="rId29" Type="http://schemas.openxmlformats.org/officeDocument/2006/relationships/image" Target="../media/image1529.png"/><Relationship Id="rId255" Type="http://schemas.openxmlformats.org/officeDocument/2006/relationships/customXml" Target="../ink/ink1873.xml"/><Relationship Id="rId276" Type="http://schemas.openxmlformats.org/officeDocument/2006/relationships/image" Target="../media/image1651.png"/><Relationship Id="rId297" Type="http://schemas.openxmlformats.org/officeDocument/2006/relationships/customXml" Target="../ink/ink1894.xml"/><Relationship Id="rId40" Type="http://schemas.openxmlformats.org/officeDocument/2006/relationships/customXml" Target="../ink/ink1765.xml"/><Relationship Id="rId115" Type="http://schemas.openxmlformats.org/officeDocument/2006/relationships/image" Target="../media/image1572.png"/><Relationship Id="rId136" Type="http://schemas.openxmlformats.org/officeDocument/2006/relationships/image" Target="../media/image1581.png"/><Relationship Id="rId157" Type="http://schemas.openxmlformats.org/officeDocument/2006/relationships/customXml" Target="../ink/ink1824.xml"/><Relationship Id="rId178" Type="http://schemas.openxmlformats.org/officeDocument/2006/relationships/image" Target="../media/image1602.png"/><Relationship Id="rId301" Type="http://schemas.openxmlformats.org/officeDocument/2006/relationships/customXml" Target="../ink/ink1896.xml"/><Relationship Id="rId322" Type="http://schemas.openxmlformats.org/officeDocument/2006/relationships/image" Target="../media/image1674.png"/><Relationship Id="rId343" Type="http://schemas.openxmlformats.org/officeDocument/2006/relationships/customXml" Target="../ink/ink1917.xml"/><Relationship Id="rId364" Type="http://schemas.openxmlformats.org/officeDocument/2006/relationships/image" Target="../media/image1693.png"/><Relationship Id="rId61" Type="http://schemas.openxmlformats.org/officeDocument/2006/relationships/image" Target="../media/image1545.png"/><Relationship Id="rId82" Type="http://schemas.openxmlformats.org/officeDocument/2006/relationships/customXml" Target="../ink/ink1786.xml"/><Relationship Id="rId199" Type="http://schemas.openxmlformats.org/officeDocument/2006/relationships/customXml" Target="../ink/ink1845.xml"/><Relationship Id="rId203" Type="http://schemas.openxmlformats.org/officeDocument/2006/relationships/customXml" Target="../ink/ink1847.xml"/><Relationship Id="rId385" Type="http://schemas.openxmlformats.org/officeDocument/2006/relationships/customXml" Target="../ink/ink1939.xml"/><Relationship Id="rId19" Type="http://schemas.openxmlformats.org/officeDocument/2006/relationships/image" Target="../media/image1524.png"/><Relationship Id="rId224" Type="http://schemas.openxmlformats.org/officeDocument/2006/relationships/image" Target="../media/image1625.png"/><Relationship Id="rId245" Type="http://schemas.openxmlformats.org/officeDocument/2006/relationships/customXml" Target="../ink/ink1868.xml"/><Relationship Id="rId266" Type="http://schemas.openxmlformats.org/officeDocument/2006/relationships/image" Target="../media/image1646.png"/><Relationship Id="rId287" Type="http://schemas.openxmlformats.org/officeDocument/2006/relationships/customXml" Target="../ink/ink1889.xml"/><Relationship Id="rId410" Type="http://schemas.openxmlformats.org/officeDocument/2006/relationships/image" Target="../media/image1716.png"/><Relationship Id="rId30" Type="http://schemas.openxmlformats.org/officeDocument/2006/relationships/customXml" Target="../ink/ink1760.xml"/><Relationship Id="rId105" Type="http://schemas.openxmlformats.org/officeDocument/2006/relationships/image" Target="../media/image1567.png"/><Relationship Id="rId126" Type="http://schemas.openxmlformats.org/officeDocument/2006/relationships/customXml" Target="../ink/ink1808.xml"/><Relationship Id="rId147" Type="http://schemas.openxmlformats.org/officeDocument/2006/relationships/customXml" Target="../ink/ink1819.xml"/><Relationship Id="rId168" Type="http://schemas.openxmlformats.org/officeDocument/2006/relationships/image" Target="../media/image1597.png"/><Relationship Id="rId312" Type="http://schemas.openxmlformats.org/officeDocument/2006/relationships/image" Target="../media/image1669.png"/><Relationship Id="rId333" Type="http://schemas.openxmlformats.org/officeDocument/2006/relationships/customXml" Target="../ink/ink1912.xml"/><Relationship Id="rId354" Type="http://schemas.openxmlformats.org/officeDocument/2006/relationships/customXml" Target="../ink/ink1923.xml"/><Relationship Id="rId51" Type="http://schemas.openxmlformats.org/officeDocument/2006/relationships/image" Target="../media/image1540.png"/><Relationship Id="rId72" Type="http://schemas.openxmlformats.org/officeDocument/2006/relationships/customXml" Target="../ink/ink1781.xml"/><Relationship Id="rId93" Type="http://schemas.openxmlformats.org/officeDocument/2006/relationships/image" Target="../media/image1561.png"/><Relationship Id="rId189" Type="http://schemas.openxmlformats.org/officeDocument/2006/relationships/customXml" Target="../ink/ink1840.xml"/><Relationship Id="rId375" Type="http://schemas.openxmlformats.org/officeDocument/2006/relationships/customXml" Target="../ink/ink1934.xml"/><Relationship Id="rId396" Type="http://schemas.openxmlformats.org/officeDocument/2006/relationships/image" Target="../media/image1709.png"/><Relationship Id="rId3" Type="http://schemas.openxmlformats.org/officeDocument/2006/relationships/image" Target="../media/image1516.png"/><Relationship Id="rId214" Type="http://schemas.openxmlformats.org/officeDocument/2006/relationships/image" Target="../media/image1620.png"/><Relationship Id="rId235" Type="http://schemas.openxmlformats.org/officeDocument/2006/relationships/customXml" Target="../ink/ink1863.xml"/><Relationship Id="rId256" Type="http://schemas.openxmlformats.org/officeDocument/2006/relationships/image" Target="../media/image1641.png"/><Relationship Id="rId277" Type="http://schemas.openxmlformats.org/officeDocument/2006/relationships/customXml" Target="../ink/ink1884.xml"/><Relationship Id="rId298" Type="http://schemas.openxmlformats.org/officeDocument/2006/relationships/image" Target="../media/image1662.png"/><Relationship Id="rId400" Type="http://schemas.openxmlformats.org/officeDocument/2006/relationships/image" Target="../media/image1711.png"/><Relationship Id="rId116" Type="http://schemas.openxmlformats.org/officeDocument/2006/relationships/customXml" Target="../ink/ink1803.xml"/><Relationship Id="rId137" Type="http://schemas.openxmlformats.org/officeDocument/2006/relationships/customXml" Target="../ink/ink1814.xml"/><Relationship Id="rId158" Type="http://schemas.openxmlformats.org/officeDocument/2006/relationships/image" Target="../media/image1592.png"/><Relationship Id="rId302" Type="http://schemas.openxmlformats.org/officeDocument/2006/relationships/image" Target="../media/image1664.png"/><Relationship Id="rId323" Type="http://schemas.openxmlformats.org/officeDocument/2006/relationships/customXml" Target="../ink/ink1907.xml"/><Relationship Id="rId344" Type="http://schemas.openxmlformats.org/officeDocument/2006/relationships/image" Target="../media/image1684.png"/><Relationship Id="rId20" Type="http://schemas.openxmlformats.org/officeDocument/2006/relationships/customXml" Target="../ink/ink1755.xml"/><Relationship Id="rId41" Type="http://schemas.openxmlformats.org/officeDocument/2006/relationships/image" Target="../media/image1535.png"/><Relationship Id="rId62" Type="http://schemas.openxmlformats.org/officeDocument/2006/relationships/customXml" Target="../ink/ink1776.xml"/><Relationship Id="rId83" Type="http://schemas.openxmlformats.org/officeDocument/2006/relationships/image" Target="../media/image1556.png"/><Relationship Id="rId179" Type="http://schemas.openxmlformats.org/officeDocument/2006/relationships/customXml" Target="../ink/ink1835.xml"/><Relationship Id="rId365" Type="http://schemas.openxmlformats.org/officeDocument/2006/relationships/customXml" Target="../ink/ink1929.xml"/><Relationship Id="rId386" Type="http://schemas.openxmlformats.org/officeDocument/2006/relationships/image" Target="../media/image1704.png"/><Relationship Id="rId190" Type="http://schemas.openxmlformats.org/officeDocument/2006/relationships/image" Target="../media/image1608.png"/><Relationship Id="rId204" Type="http://schemas.openxmlformats.org/officeDocument/2006/relationships/image" Target="../media/image1615.png"/><Relationship Id="rId225" Type="http://schemas.openxmlformats.org/officeDocument/2006/relationships/customXml" Target="../ink/ink1858.xml"/><Relationship Id="rId246" Type="http://schemas.openxmlformats.org/officeDocument/2006/relationships/image" Target="../media/image1636.png"/><Relationship Id="rId267" Type="http://schemas.openxmlformats.org/officeDocument/2006/relationships/customXml" Target="../ink/ink1879.xml"/><Relationship Id="rId288" Type="http://schemas.openxmlformats.org/officeDocument/2006/relationships/image" Target="../media/image1657.png"/><Relationship Id="rId411" Type="http://schemas.openxmlformats.org/officeDocument/2006/relationships/customXml" Target="../ink/ink1952.xml"/><Relationship Id="rId106" Type="http://schemas.openxmlformats.org/officeDocument/2006/relationships/customXml" Target="../ink/ink1798.xml"/><Relationship Id="rId127" Type="http://schemas.openxmlformats.org/officeDocument/2006/relationships/customXml" Target="../ink/ink1809.xml"/><Relationship Id="rId313" Type="http://schemas.openxmlformats.org/officeDocument/2006/relationships/customXml" Target="../ink/ink1902.xml"/><Relationship Id="rId10" Type="http://schemas.openxmlformats.org/officeDocument/2006/relationships/customXml" Target="../ink/ink1750.xml"/><Relationship Id="rId31" Type="http://schemas.openxmlformats.org/officeDocument/2006/relationships/image" Target="../media/image1530.png"/><Relationship Id="rId52" Type="http://schemas.openxmlformats.org/officeDocument/2006/relationships/customXml" Target="../ink/ink1771.xml"/><Relationship Id="rId73" Type="http://schemas.openxmlformats.org/officeDocument/2006/relationships/image" Target="../media/image1551.png"/><Relationship Id="rId94" Type="http://schemas.openxmlformats.org/officeDocument/2006/relationships/customXml" Target="../ink/ink1792.xml"/><Relationship Id="rId148" Type="http://schemas.openxmlformats.org/officeDocument/2006/relationships/image" Target="../media/image1587.png"/><Relationship Id="rId169" Type="http://schemas.openxmlformats.org/officeDocument/2006/relationships/customXml" Target="../ink/ink1830.xml"/><Relationship Id="rId334" Type="http://schemas.openxmlformats.org/officeDocument/2006/relationships/image" Target="../media/image1680.png"/><Relationship Id="rId355" Type="http://schemas.openxmlformats.org/officeDocument/2006/relationships/image" Target="../media/image1689.png"/><Relationship Id="rId376" Type="http://schemas.openxmlformats.org/officeDocument/2006/relationships/image" Target="../media/image1699.png"/><Relationship Id="rId397" Type="http://schemas.openxmlformats.org/officeDocument/2006/relationships/customXml" Target="../ink/ink1945.xml"/><Relationship Id="rId4" Type="http://schemas.openxmlformats.org/officeDocument/2006/relationships/customXml" Target="../ink/ink1747.xml"/><Relationship Id="rId180" Type="http://schemas.openxmlformats.org/officeDocument/2006/relationships/image" Target="../media/image1603.png"/><Relationship Id="rId215" Type="http://schemas.openxmlformats.org/officeDocument/2006/relationships/customXml" Target="../ink/ink1853.xml"/><Relationship Id="rId236" Type="http://schemas.openxmlformats.org/officeDocument/2006/relationships/image" Target="../media/image1631.png"/><Relationship Id="rId257" Type="http://schemas.openxmlformats.org/officeDocument/2006/relationships/customXml" Target="../ink/ink1874.xml"/><Relationship Id="rId278" Type="http://schemas.openxmlformats.org/officeDocument/2006/relationships/image" Target="../media/image1652.png"/><Relationship Id="rId401" Type="http://schemas.openxmlformats.org/officeDocument/2006/relationships/customXml" Target="../ink/ink1947.xml"/><Relationship Id="rId303" Type="http://schemas.openxmlformats.org/officeDocument/2006/relationships/customXml" Target="../ink/ink1897.xml"/><Relationship Id="rId42" Type="http://schemas.openxmlformats.org/officeDocument/2006/relationships/customXml" Target="../ink/ink1766.xml"/><Relationship Id="rId84" Type="http://schemas.openxmlformats.org/officeDocument/2006/relationships/customXml" Target="../ink/ink1787.xml"/><Relationship Id="rId138" Type="http://schemas.openxmlformats.org/officeDocument/2006/relationships/image" Target="../media/image1582.png"/><Relationship Id="rId345" Type="http://schemas.openxmlformats.org/officeDocument/2006/relationships/customXml" Target="../ink/ink1918.xml"/><Relationship Id="rId387" Type="http://schemas.openxmlformats.org/officeDocument/2006/relationships/customXml" Target="../ink/ink1940.xml"/><Relationship Id="rId191" Type="http://schemas.openxmlformats.org/officeDocument/2006/relationships/customXml" Target="../ink/ink1841.xml"/><Relationship Id="rId205" Type="http://schemas.openxmlformats.org/officeDocument/2006/relationships/customXml" Target="../ink/ink1848.xml"/><Relationship Id="rId247" Type="http://schemas.openxmlformats.org/officeDocument/2006/relationships/customXml" Target="../ink/ink1869.xml"/><Relationship Id="rId412" Type="http://schemas.openxmlformats.org/officeDocument/2006/relationships/image" Target="../media/image1717.png"/><Relationship Id="rId107" Type="http://schemas.openxmlformats.org/officeDocument/2006/relationships/image" Target="../media/image1568.png"/><Relationship Id="rId289" Type="http://schemas.openxmlformats.org/officeDocument/2006/relationships/customXml" Target="../ink/ink1890.xml"/><Relationship Id="rId11" Type="http://schemas.openxmlformats.org/officeDocument/2006/relationships/image" Target="../media/image1520.png"/><Relationship Id="rId53" Type="http://schemas.openxmlformats.org/officeDocument/2006/relationships/image" Target="../media/image1541.png"/><Relationship Id="rId149" Type="http://schemas.openxmlformats.org/officeDocument/2006/relationships/customXml" Target="../ink/ink1820.xml"/><Relationship Id="rId314" Type="http://schemas.openxmlformats.org/officeDocument/2006/relationships/image" Target="../media/image1670.png"/><Relationship Id="rId356" Type="http://schemas.openxmlformats.org/officeDocument/2006/relationships/customXml" Target="../ink/ink1924.xml"/><Relationship Id="rId398" Type="http://schemas.openxmlformats.org/officeDocument/2006/relationships/image" Target="../media/image1710.png"/><Relationship Id="rId95" Type="http://schemas.openxmlformats.org/officeDocument/2006/relationships/image" Target="../media/image1562.png"/><Relationship Id="rId160" Type="http://schemas.openxmlformats.org/officeDocument/2006/relationships/image" Target="../media/image1593.png"/><Relationship Id="rId216" Type="http://schemas.openxmlformats.org/officeDocument/2006/relationships/image" Target="../media/image1621.png"/><Relationship Id="rId258" Type="http://schemas.openxmlformats.org/officeDocument/2006/relationships/image" Target="../media/image1642.png"/><Relationship Id="rId22" Type="http://schemas.openxmlformats.org/officeDocument/2006/relationships/customXml" Target="../ink/ink1756.xml"/><Relationship Id="rId64" Type="http://schemas.openxmlformats.org/officeDocument/2006/relationships/customXml" Target="../ink/ink1777.xml"/><Relationship Id="rId118" Type="http://schemas.openxmlformats.org/officeDocument/2006/relationships/customXml" Target="../ink/ink1804.xml"/><Relationship Id="rId325" Type="http://schemas.openxmlformats.org/officeDocument/2006/relationships/customXml" Target="../ink/ink1908.xml"/><Relationship Id="rId367" Type="http://schemas.openxmlformats.org/officeDocument/2006/relationships/customXml" Target="../ink/ink1930.xml"/><Relationship Id="rId171" Type="http://schemas.openxmlformats.org/officeDocument/2006/relationships/customXml" Target="../ink/ink1831.xml"/><Relationship Id="rId227" Type="http://schemas.openxmlformats.org/officeDocument/2006/relationships/customXml" Target="../ink/ink1859.xml"/><Relationship Id="rId269" Type="http://schemas.openxmlformats.org/officeDocument/2006/relationships/customXml" Target="../ink/ink1880.xml"/><Relationship Id="rId33" Type="http://schemas.openxmlformats.org/officeDocument/2006/relationships/image" Target="../media/image1531.png"/><Relationship Id="rId129" Type="http://schemas.openxmlformats.org/officeDocument/2006/relationships/customXml" Target="../ink/ink1810.xml"/><Relationship Id="rId280" Type="http://schemas.openxmlformats.org/officeDocument/2006/relationships/image" Target="../media/image1653.png"/><Relationship Id="rId336" Type="http://schemas.openxmlformats.org/officeDocument/2006/relationships/image" Target="../media/image1681.png"/><Relationship Id="rId75" Type="http://schemas.openxmlformats.org/officeDocument/2006/relationships/image" Target="../media/image1552.png"/><Relationship Id="rId140" Type="http://schemas.openxmlformats.org/officeDocument/2006/relationships/image" Target="../media/image1583.png"/><Relationship Id="rId182" Type="http://schemas.openxmlformats.org/officeDocument/2006/relationships/image" Target="../media/image1604.png"/><Relationship Id="rId378" Type="http://schemas.openxmlformats.org/officeDocument/2006/relationships/image" Target="../media/image1700.png"/><Relationship Id="rId403" Type="http://schemas.openxmlformats.org/officeDocument/2006/relationships/customXml" Target="../ink/ink1948.xml"/><Relationship Id="rId6" Type="http://schemas.openxmlformats.org/officeDocument/2006/relationships/customXml" Target="../ink/ink1748.xml"/><Relationship Id="rId238" Type="http://schemas.openxmlformats.org/officeDocument/2006/relationships/image" Target="../media/image1632.png"/><Relationship Id="rId291" Type="http://schemas.openxmlformats.org/officeDocument/2006/relationships/customXml" Target="../ink/ink1891.xml"/><Relationship Id="rId305" Type="http://schemas.openxmlformats.org/officeDocument/2006/relationships/customXml" Target="../ink/ink1898.xml"/><Relationship Id="rId347" Type="http://schemas.openxmlformats.org/officeDocument/2006/relationships/customXml" Target="../ink/ink1919.xml"/><Relationship Id="rId44" Type="http://schemas.openxmlformats.org/officeDocument/2006/relationships/customXml" Target="../ink/ink1767.xml"/><Relationship Id="rId86" Type="http://schemas.openxmlformats.org/officeDocument/2006/relationships/customXml" Target="../ink/ink1788.xml"/><Relationship Id="rId151" Type="http://schemas.openxmlformats.org/officeDocument/2006/relationships/customXml" Target="../ink/ink1821.xml"/><Relationship Id="rId389" Type="http://schemas.openxmlformats.org/officeDocument/2006/relationships/customXml" Target="../ink/ink1941.xml"/><Relationship Id="rId193" Type="http://schemas.openxmlformats.org/officeDocument/2006/relationships/customXml" Target="../ink/ink1842.xml"/><Relationship Id="rId207" Type="http://schemas.openxmlformats.org/officeDocument/2006/relationships/customXml" Target="../ink/ink1849.xml"/><Relationship Id="rId249" Type="http://schemas.openxmlformats.org/officeDocument/2006/relationships/customXml" Target="../ink/ink1870.xml"/><Relationship Id="rId414" Type="http://schemas.openxmlformats.org/officeDocument/2006/relationships/image" Target="../media/image1718.png"/><Relationship Id="rId13" Type="http://schemas.openxmlformats.org/officeDocument/2006/relationships/image" Target="../media/image1521.png"/><Relationship Id="rId109" Type="http://schemas.openxmlformats.org/officeDocument/2006/relationships/image" Target="../media/image1569.png"/><Relationship Id="rId260" Type="http://schemas.openxmlformats.org/officeDocument/2006/relationships/image" Target="../media/image1643.png"/><Relationship Id="rId316" Type="http://schemas.openxmlformats.org/officeDocument/2006/relationships/image" Target="../media/image1671.png"/><Relationship Id="rId55" Type="http://schemas.openxmlformats.org/officeDocument/2006/relationships/image" Target="../media/image1542.png"/><Relationship Id="rId97" Type="http://schemas.openxmlformats.org/officeDocument/2006/relationships/image" Target="../media/image1563.png"/><Relationship Id="rId120" Type="http://schemas.openxmlformats.org/officeDocument/2006/relationships/customXml" Target="../ink/ink1805.xml"/><Relationship Id="rId358" Type="http://schemas.openxmlformats.org/officeDocument/2006/relationships/customXml" Target="../ink/ink1925.xml"/><Relationship Id="rId162" Type="http://schemas.openxmlformats.org/officeDocument/2006/relationships/image" Target="../media/image1594.png"/><Relationship Id="rId218" Type="http://schemas.openxmlformats.org/officeDocument/2006/relationships/image" Target="../media/image1622.png"/><Relationship Id="rId271" Type="http://schemas.openxmlformats.org/officeDocument/2006/relationships/customXml" Target="../ink/ink1881.xml"/><Relationship Id="rId24" Type="http://schemas.openxmlformats.org/officeDocument/2006/relationships/customXml" Target="../ink/ink1757.xml"/><Relationship Id="rId66" Type="http://schemas.openxmlformats.org/officeDocument/2006/relationships/customXml" Target="../ink/ink1778.xml"/><Relationship Id="rId131" Type="http://schemas.openxmlformats.org/officeDocument/2006/relationships/customXml" Target="../ink/ink1811.xml"/><Relationship Id="rId327" Type="http://schemas.openxmlformats.org/officeDocument/2006/relationships/customXml" Target="../ink/ink1909.xml"/><Relationship Id="rId369" Type="http://schemas.openxmlformats.org/officeDocument/2006/relationships/customXml" Target="../ink/ink1931.xml"/><Relationship Id="rId173" Type="http://schemas.openxmlformats.org/officeDocument/2006/relationships/customXml" Target="../ink/ink1832.xml"/><Relationship Id="rId229" Type="http://schemas.openxmlformats.org/officeDocument/2006/relationships/customXml" Target="../ink/ink1860.xml"/><Relationship Id="rId380" Type="http://schemas.openxmlformats.org/officeDocument/2006/relationships/image" Target="../media/image1701.png"/><Relationship Id="rId240" Type="http://schemas.openxmlformats.org/officeDocument/2006/relationships/image" Target="../media/image1633.png"/><Relationship Id="rId35" Type="http://schemas.openxmlformats.org/officeDocument/2006/relationships/image" Target="../media/image1532.png"/><Relationship Id="rId77" Type="http://schemas.openxmlformats.org/officeDocument/2006/relationships/image" Target="../media/image1553.png"/><Relationship Id="rId100" Type="http://schemas.openxmlformats.org/officeDocument/2006/relationships/customXml" Target="../ink/ink1795.xml"/><Relationship Id="rId282" Type="http://schemas.openxmlformats.org/officeDocument/2006/relationships/image" Target="../media/image1654.png"/><Relationship Id="rId338" Type="http://schemas.openxmlformats.org/officeDocument/2006/relationships/image" Target="../media/image1682.png"/><Relationship Id="rId8" Type="http://schemas.openxmlformats.org/officeDocument/2006/relationships/customXml" Target="../ink/ink1749.xml"/><Relationship Id="rId142" Type="http://schemas.openxmlformats.org/officeDocument/2006/relationships/image" Target="../media/image1584.png"/><Relationship Id="rId184" Type="http://schemas.openxmlformats.org/officeDocument/2006/relationships/image" Target="../media/image1605.png"/><Relationship Id="rId391" Type="http://schemas.openxmlformats.org/officeDocument/2006/relationships/customXml" Target="../ink/ink1942.xml"/><Relationship Id="rId405" Type="http://schemas.openxmlformats.org/officeDocument/2006/relationships/customXml" Target="../ink/ink1949.xml"/><Relationship Id="rId251" Type="http://schemas.openxmlformats.org/officeDocument/2006/relationships/customXml" Target="../ink/ink1871.xml"/><Relationship Id="rId46" Type="http://schemas.openxmlformats.org/officeDocument/2006/relationships/customXml" Target="../ink/ink1768.xml"/><Relationship Id="rId293" Type="http://schemas.openxmlformats.org/officeDocument/2006/relationships/customXml" Target="../ink/ink1892.xml"/><Relationship Id="rId307" Type="http://schemas.openxmlformats.org/officeDocument/2006/relationships/customXml" Target="../ink/ink1899.xml"/><Relationship Id="rId349" Type="http://schemas.openxmlformats.org/officeDocument/2006/relationships/customXml" Target="../ink/ink1920.xml"/><Relationship Id="rId88" Type="http://schemas.openxmlformats.org/officeDocument/2006/relationships/customXml" Target="../ink/ink1789.xml"/><Relationship Id="rId111" Type="http://schemas.openxmlformats.org/officeDocument/2006/relationships/image" Target="../media/image1570.png"/><Relationship Id="rId153" Type="http://schemas.openxmlformats.org/officeDocument/2006/relationships/customXml" Target="../ink/ink1822.xml"/><Relationship Id="rId195" Type="http://schemas.openxmlformats.org/officeDocument/2006/relationships/customXml" Target="../ink/ink1843.xml"/><Relationship Id="rId209" Type="http://schemas.openxmlformats.org/officeDocument/2006/relationships/customXml" Target="../ink/ink1850.xml"/><Relationship Id="rId360" Type="http://schemas.openxmlformats.org/officeDocument/2006/relationships/image" Target="../media/image1691.png"/><Relationship Id="rId416" Type="http://schemas.openxmlformats.org/officeDocument/2006/relationships/image" Target="../media/image1719.png"/><Relationship Id="rId220" Type="http://schemas.openxmlformats.org/officeDocument/2006/relationships/image" Target="../media/image1623.png"/><Relationship Id="rId15" Type="http://schemas.openxmlformats.org/officeDocument/2006/relationships/image" Target="../media/image1522.png"/><Relationship Id="rId57" Type="http://schemas.openxmlformats.org/officeDocument/2006/relationships/image" Target="../media/image1543.png"/><Relationship Id="rId262" Type="http://schemas.openxmlformats.org/officeDocument/2006/relationships/image" Target="../media/image1644.png"/><Relationship Id="rId318" Type="http://schemas.openxmlformats.org/officeDocument/2006/relationships/image" Target="../media/image1672.png"/><Relationship Id="rId99" Type="http://schemas.openxmlformats.org/officeDocument/2006/relationships/image" Target="../media/image1564.png"/><Relationship Id="rId122" Type="http://schemas.openxmlformats.org/officeDocument/2006/relationships/customXml" Target="../ink/ink1806.xml"/><Relationship Id="rId164" Type="http://schemas.openxmlformats.org/officeDocument/2006/relationships/image" Target="../media/image1595.png"/><Relationship Id="rId371" Type="http://schemas.openxmlformats.org/officeDocument/2006/relationships/customXml" Target="../ink/ink1932.xml"/><Relationship Id="rId26" Type="http://schemas.openxmlformats.org/officeDocument/2006/relationships/customXml" Target="../ink/ink1758.xml"/><Relationship Id="rId231" Type="http://schemas.openxmlformats.org/officeDocument/2006/relationships/customXml" Target="../ink/ink1861.xml"/><Relationship Id="rId273" Type="http://schemas.openxmlformats.org/officeDocument/2006/relationships/customXml" Target="../ink/ink1882.xml"/><Relationship Id="rId329" Type="http://schemas.openxmlformats.org/officeDocument/2006/relationships/customXml" Target="../ink/ink1910.xml"/><Relationship Id="rId68" Type="http://schemas.openxmlformats.org/officeDocument/2006/relationships/customXml" Target="../ink/ink1779.xml"/><Relationship Id="rId133" Type="http://schemas.openxmlformats.org/officeDocument/2006/relationships/customXml" Target="../ink/ink1812.xml"/><Relationship Id="rId175" Type="http://schemas.openxmlformats.org/officeDocument/2006/relationships/customXml" Target="../ink/ink1833.xml"/><Relationship Id="rId340" Type="http://schemas.openxmlformats.org/officeDocument/2006/relationships/image" Target="../media/image1033.png"/><Relationship Id="rId200" Type="http://schemas.openxmlformats.org/officeDocument/2006/relationships/image" Target="../media/image1613.png"/><Relationship Id="rId382" Type="http://schemas.openxmlformats.org/officeDocument/2006/relationships/image" Target="../media/image1702.png"/><Relationship Id="rId242" Type="http://schemas.openxmlformats.org/officeDocument/2006/relationships/image" Target="../media/image1634.png"/><Relationship Id="rId284" Type="http://schemas.openxmlformats.org/officeDocument/2006/relationships/image" Target="../media/image1655.png"/><Relationship Id="rId37" Type="http://schemas.openxmlformats.org/officeDocument/2006/relationships/image" Target="../media/image1533.png"/><Relationship Id="rId79" Type="http://schemas.openxmlformats.org/officeDocument/2006/relationships/image" Target="../media/image1554.png"/><Relationship Id="rId102" Type="http://schemas.openxmlformats.org/officeDocument/2006/relationships/customXml" Target="../ink/ink1796.xml"/><Relationship Id="rId144" Type="http://schemas.openxmlformats.org/officeDocument/2006/relationships/image" Target="../media/image1585.png"/><Relationship Id="rId90" Type="http://schemas.openxmlformats.org/officeDocument/2006/relationships/customXml" Target="../ink/ink1790.xml"/><Relationship Id="rId186" Type="http://schemas.openxmlformats.org/officeDocument/2006/relationships/image" Target="../media/image1606.png"/><Relationship Id="rId351" Type="http://schemas.openxmlformats.org/officeDocument/2006/relationships/image" Target="../media/image1687.png"/><Relationship Id="rId393" Type="http://schemas.openxmlformats.org/officeDocument/2006/relationships/customXml" Target="../ink/ink1943.xml"/><Relationship Id="rId407" Type="http://schemas.openxmlformats.org/officeDocument/2006/relationships/customXml" Target="../ink/ink1950.xml"/><Relationship Id="rId211" Type="http://schemas.openxmlformats.org/officeDocument/2006/relationships/customXml" Target="../ink/ink1851.xml"/><Relationship Id="rId253" Type="http://schemas.openxmlformats.org/officeDocument/2006/relationships/customXml" Target="../ink/ink1872.xml"/><Relationship Id="rId295" Type="http://schemas.openxmlformats.org/officeDocument/2006/relationships/customXml" Target="../ink/ink1893.xml"/><Relationship Id="rId309" Type="http://schemas.openxmlformats.org/officeDocument/2006/relationships/customXml" Target="../ink/ink1900.xml"/><Relationship Id="rId48" Type="http://schemas.openxmlformats.org/officeDocument/2006/relationships/customXml" Target="../ink/ink1769.xml"/><Relationship Id="rId113" Type="http://schemas.openxmlformats.org/officeDocument/2006/relationships/image" Target="../media/image1571.png"/><Relationship Id="rId320" Type="http://schemas.openxmlformats.org/officeDocument/2006/relationships/image" Target="../media/image1673.png"/><Relationship Id="rId155" Type="http://schemas.openxmlformats.org/officeDocument/2006/relationships/customXml" Target="../ink/ink1823.xml"/><Relationship Id="rId197" Type="http://schemas.openxmlformats.org/officeDocument/2006/relationships/customXml" Target="../ink/ink1844.xml"/><Relationship Id="rId362" Type="http://schemas.openxmlformats.org/officeDocument/2006/relationships/image" Target="../media/image1692.png"/><Relationship Id="rId418" Type="http://schemas.openxmlformats.org/officeDocument/2006/relationships/image" Target="../media/image172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14.xml"/><Relationship Id="rId299" Type="http://schemas.openxmlformats.org/officeDocument/2006/relationships/image" Target="../media/image1883.png"/><Relationship Id="rId21" Type="http://schemas.openxmlformats.org/officeDocument/2006/relationships/customXml" Target="../ink/ink1966.xml"/><Relationship Id="rId63" Type="http://schemas.openxmlformats.org/officeDocument/2006/relationships/customXml" Target="../ink/ink1987.xml"/><Relationship Id="rId159" Type="http://schemas.openxmlformats.org/officeDocument/2006/relationships/customXml" Target="../ink/ink2035.xml"/><Relationship Id="rId324" Type="http://schemas.openxmlformats.org/officeDocument/2006/relationships/customXml" Target="../ink/ink2120.xml"/><Relationship Id="rId170" Type="http://schemas.openxmlformats.org/officeDocument/2006/relationships/image" Target="../media/image1814.png"/><Relationship Id="rId226" Type="http://schemas.openxmlformats.org/officeDocument/2006/relationships/customXml" Target="../ink/ink2069.xml"/><Relationship Id="rId268" Type="http://schemas.openxmlformats.org/officeDocument/2006/relationships/customXml" Target="../ink/ink2092.xml"/><Relationship Id="rId32" Type="http://schemas.openxmlformats.org/officeDocument/2006/relationships/image" Target="../media/image1737.png"/><Relationship Id="rId74" Type="http://schemas.openxmlformats.org/officeDocument/2006/relationships/image" Target="../media/image1761.png"/><Relationship Id="rId128" Type="http://schemas.openxmlformats.org/officeDocument/2006/relationships/image" Target="../media/image1791.png"/><Relationship Id="rId5" Type="http://schemas.openxmlformats.org/officeDocument/2006/relationships/customXml" Target="../ink/ink1958.xml"/><Relationship Id="rId181" Type="http://schemas.openxmlformats.org/officeDocument/2006/relationships/customXml" Target="../ink/ink2046.xml"/><Relationship Id="rId237" Type="http://schemas.openxmlformats.org/officeDocument/2006/relationships/image" Target="../media/image1849.png"/><Relationship Id="rId279" Type="http://schemas.openxmlformats.org/officeDocument/2006/relationships/image" Target="../media/image1872.png"/><Relationship Id="rId43" Type="http://schemas.openxmlformats.org/officeDocument/2006/relationships/customXml" Target="../ink/ink1977.xml"/><Relationship Id="rId139" Type="http://schemas.openxmlformats.org/officeDocument/2006/relationships/customXml" Target="../ink/ink2025.xml"/><Relationship Id="rId290" Type="http://schemas.openxmlformats.org/officeDocument/2006/relationships/customXml" Target="../ink/ink2103.xml"/><Relationship Id="rId304" Type="http://schemas.openxmlformats.org/officeDocument/2006/relationships/customXml" Target="../ink/ink2110.xml"/><Relationship Id="rId85" Type="http://schemas.openxmlformats.org/officeDocument/2006/relationships/customXml" Target="../ink/ink1998.xml"/><Relationship Id="rId150" Type="http://schemas.openxmlformats.org/officeDocument/2006/relationships/image" Target="../media/image1803.png"/><Relationship Id="rId192" Type="http://schemas.openxmlformats.org/officeDocument/2006/relationships/image" Target="../media/image1826.png"/><Relationship Id="rId206" Type="http://schemas.openxmlformats.org/officeDocument/2006/relationships/image" Target="../media/image1834.png"/><Relationship Id="rId248" Type="http://schemas.openxmlformats.org/officeDocument/2006/relationships/image" Target="../media/image1855.png"/><Relationship Id="rId12" Type="http://schemas.openxmlformats.org/officeDocument/2006/relationships/image" Target="../media/image1727.png"/><Relationship Id="rId108" Type="http://schemas.openxmlformats.org/officeDocument/2006/relationships/image" Target="../media/image1779.png"/><Relationship Id="rId315" Type="http://schemas.openxmlformats.org/officeDocument/2006/relationships/image" Target="../media/image1892.png"/><Relationship Id="rId54" Type="http://schemas.openxmlformats.org/officeDocument/2006/relationships/image" Target="../media/image1749.png"/><Relationship Id="rId96" Type="http://schemas.openxmlformats.org/officeDocument/2006/relationships/image" Target="../media/image1773.png"/><Relationship Id="rId161" Type="http://schemas.openxmlformats.org/officeDocument/2006/relationships/customXml" Target="../ink/ink2036.xml"/><Relationship Id="rId217" Type="http://schemas.openxmlformats.org/officeDocument/2006/relationships/image" Target="../media/image1839.png"/><Relationship Id="rId259" Type="http://schemas.openxmlformats.org/officeDocument/2006/relationships/image" Target="../media/image1861.png"/><Relationship Id="rId23" Type="http://schemas.openxmlformats.org/officeDocument/2006/relationships/customXml" Target="../ink/ink1967.xml"/><Relationship Id="rId119" Type="http://schemas.openxmlformats.org/officeDocument/2006/relationships/customXml" Target="../ink/ink2015.xml"/><Relationship Id="rId270" Type="http://schemas.openxmlformats.org/officeDocument/2006/relationships/customXml" Target="../ink/ink2093.xml"/><Relationship Id="rId326" Type="http://schemas.openxmlformats.org/officeDocument/2006/relationships/customXml" Target="../ink/ink2121.xml"/><Relationship Id="rId65" Type="http://schemas.openxmlformats.org/officeDocument/2006/relationships/customXml" Target="../ink/ink1988.xml"/><Relationship Id="rId130" Type="http://schemas.openxmlformats.org/officeDocument/2006/relationships/image" Target="../media/image1792.png"/><Relationship Id="rId172" Type="http://schemas.openxmlformats.org/officeDocument/2006/relationships/image" Target="../media/image1815.png"/><Relationship Id="rId228" Type="http://schemas.openxmlformats.org/officeDocument/2006/relationships/customXml" Target="../ink/ink2070.xml"/><Relationship Id="rId281" Type="http://schemas.openxmlformats.org/officeDocument/2006/relationships/image" Target="../media/image1873.png"/><Relationship Id="rId34" Type="http://schemas.openxmlformats.org/officeDocument/2006/relationships/image" Target="../media/image1738.png"/><Relationship Id="rId76" Type="http://schemas.openxmlformats.org/officeDocument/2006/relationships/image" Target="../media/image1762.png"/><Relationship Id="rId141" Type="http://schemas.openxmlformats.org/officeDocument/2006/relationships/customXml" Target="../ink/ink2026.xml"/><Relationship Id="rId7" Type="http://schemas.openxmlformats.org/officeDocument/2006/relationships/customXml" Target="../ink/ink1959.xml"/><Relationship Id="rId183" Type="http://schemas.openxmlformats.org/officeDocument/2006/relationships/customXml" Target="../ink/ink2047.xml"/><Relationship Id="rId239" Type="http://schemas.openxmlformats.org/officeDocument/2006/relationships/image" Target="../media/image1851.png"/><Relationship Id="rId250" Type="http://schemas.openxmlformats.org/officeDocument/2006/relationships/image" Target="../media/image1856.png"/><Relationship Id="rId271" Type="http://schemas.openxmlformats.org/officeDocument/2006/relationships/image" Target="../media/image1867.png"/><Relationship Id="rId292" Type="http://schemas.openxmlformats.org/officeDocument/2006/relationships/customXml" Target="../ink/ink2104.xml"/><Relationship Id="rId306" Type="http://schemas.openxmlformats.org/officeDocument/2006/relationships/customXml" Target="../ink/ink2111.xml"/><Relationship Id="rId24" Type="http://schemas.openxmlformats.org/officeDocument/2006/relationships/image" Target="../media/image1733.png"/><Relationship Id="rId45" Type="http://schemas.openxmlformats.org/officeDocument/2006/relationships/customXml" Target="../ink/ink1978.xml"/><Relationship Id="rId66" Type="http://schemas.openxmlformats.org/officeDocument/2006/relationships/image" Target="../media/image1756.png"/><Relationship Id="rId87" Type="http://schemas.openxmlformats.org/officeDocument/2006/relationships/customXml" Target="../ink/ink1999.xml"/><Relationship Id="rId110" Type="http://schemas.openxmlformats.org/officeDocument/2006/relationships/image" Target="../media/image1781.png"/><Relationship Id="rId131" Type="http://schemas.openxmlformats.org/officeDocument/2006/relationships/customXml" Target="../ink/ink2021.xml"/><Relationship Id="rId327" Type="http://schemas.openxmlformats.org/officeDocument/2006/relationships/image" Target="../media/image1898.png"/><Relationship Id="rId152" Type="http://schemas.openxmlformats.org/officeDocument/2006/relationships/image" Target="../media/image1804.png"/><Relationship Id="rId173" Type="http://schemas.openxmlformats.org/officeDocument/2006/relationships/customXml" Target="../ink/ink2042.xml"/><Relationship Id="rId194" Type="http://schemas.openxmlformats.org/officeDocument/2006/relationships/image" Target="../media/image1827.png"/><Relationship Id="rId208" Type="http://schemas.openxmlformats.org/officeDocument/2006/relationships/customXml" Target="../ink/ink2060.xml"/><Relationship Id="rId229" Type="http://schemas.openxmlformats.org/officeDocument/2006/relationships/customXml" Target="../ink/ink2071.xml"/><Relationship Id="rId240" Type="http://schemas.openxmlformats.org/officeDocument/2006/relationships/customXml" Target="../ink/ink2077.xml"/><Relationship Id="rId261" Type="http://schemas.openxmlformats.org/officeDocument/2006/relationships/image" Target="../media/image1862.png"/><Relationship Id="rId14" Type="http://schemas.openxmlformats.org/officeDocument/2006/relationships/image" Target="../media/image1590.png"/><Relationship Id="rId35" Type="http://schemas.openxmlformats.org/officeDocument/2006/relationships/customXml" Target="../ink/ink1973.xml"/><Relationship Id="rId56" Type="http://schemas.openxmlformats.org/officeDocument/2006/relationships/image" Target="../media/image1751.png"/><Relationship Id="rId77" Type="http://schemas.openxmlformats.org/officeDocument/2006/relationships/customXml" Target="../ink/ink1994.xml"/><Relationship Id="rId100" Type="http://schemas.openxmlformats.org/officeDocument/2006/relationships/image" Target="../media/image1775.png"/><Relationship Id="rId282" Type="http://schemas.openxmlformats.org/officeDocument/2006/relationships/customXml" Target="../ink/ink2099.xml"/><Relationship Id="rId317" Type="http://schemas.openxmlformats.org/officeDocument/2006/relationships/image" Target="../media/image1893.png"/><Relationship Id="rId8" Type="http://schemas.openxmlformats.org/officeDocument/2006/relationships/image" Target="../media/image1725.png"/><Relationship Id="rId98" Type="http://schemas.openxmlformats.org/officeDocument/2006/relationships/image" Target="../media/image1774.png"/><Relationship Id="rId121" Type="http://schemas.openxmlformats.org/officeDocument/2006/relationships/customXml" Target="../ink/ink2016.xml"/><Relationship Id="rId142" Type="http://schemas.openxmlformats.org/officeDocument/2006/relationships/image" Target="../media/image1798.png"/><Relationship Id="rId163" Type="http://schemas.openxmlformats.org/officeDocument/2006/relationships/customXml" Target="../ink/ink2037.xml"/><Relationship Id="rId184" Type="http://schemas.openxmlformats.org/officeDocument/2006/relationships/image" Target="../media/image1822.png"/><Relationship Id="rId219" Type="http://schemas.openxmlformats.org/officeDocument/2006/relationships/image" Target="../media/image1841.png"/><Relationship Id="rId230" Type="http://schemas.openxmlformats.org/officeDocument/2006/relationships/image" Target="../media/image1846.png"/><Relationship Id="rId251" Type="http://schemas.openxmlformats.org/officeDocument/2006/relationships/customXml" Target="../ink/ink2083.xml"/><Relationship Id="rId25" Type="http://schemas.openxmlformats.org/officeDocument/2006/relationships/customXml" Target="../ink/ink1968.xml"/><Relationship Id="rId46" Type="http://schemas.openxmlformats.org/officeDocument/2006/relationships/image" Target="../media/image1745.png"/><Relationship Id="rId67" Type="http://schemas.openxmlformats.org/officeDocument/2006/relationships/customXml" Target="../ink/ink1989.xml"/><Relationship Id="rId272" Type="http://schemas.openxmlformats.org/officeDocument/2006/relationships/customXml" Target="../ink/ink2094.xml"/><Relationship Id="rId293" Type="http://schemas.openxmlformats.org/officeDocument/2006/relationships/image" Target="../media/image1879.png"/><Relationship Id="rId307" Type="http://schemas.openxmlformats.org/officeDocument/2006/relationships/image" Target="../media/image1887.png"/><Relationship Id="rId328" Type="http://schemas.openxmlformats.org/officeDocument/2006/relationships/customXml" Target="../ink/ink2122.xml"/><Relationship Id="rId88" Type="http://schemas.openxmlformats.org/officeDocument/2006/relationships/image" Target="../media/image1768.png"/><Relationship Id="rId111" Type="http://schemas.openxmlformats.org/officeDocument/2006/relationships/customXml" Target="../ink/ink2011.xml"/><Relationship Id="rId132" Type="http://schemas.openxmlformats.org/officeDocument/2006/relationships/image" Target="../media/image1793.png"/><Relationship Id="rId153" Type="http://schemas.openxmlformats.org/officeDocument/2006/relationships/customXml" Target="../ink/ink2032.xml"/><Relationship Id="rId174" Type="http://schemas.openxmlformats.org/officeDocument/2006/relationships/image" Target="../media/image1816.png"/><Relationship Id="rId195" Type="http://schemas.openxmlformats.org/officeDocument/2006/relationships/customXml" Target="../ink/ink2053.xml"/><Relationship Id="rId209" Type="http://schemas.openxmlformats.org/officeDocument/2006/relationships/image" Target="../media/image1835.png"/><Relationship Id="rId220" Type="http://schemas.openxmlformats.org/officeDocument/2006/relationships/customXml" Target="../ink/ink2066.xml"/><Relationship Id="rId241" Type="http://schemas.openxmlformats.org/officeDocument/2006/relationships/image" Target="../media/image1852.png"/><Relationship Id="rId15" Type="http://schemas.openxmlformats.org/officeDocument/2006/relationships/customXml" Target="../ink/ink1963.xml"/><Relationship Id="rId36" Type="http://schemas.openxmlformats.org/officeDocument/2006/relationships/image" Target="../media/image1739.png"/><Relationship Id="rId57" Type="http://schemas.openxmlformats.org/officeDocument/2006/relationships/customXml" Target="../ink/ink1984.xml"/><Relationship Id="rId262" Type="http://schemas.openxmlformats.org/officeDocument/2006/relationships/customXml" Target="../ink/ink2089.xml"/><Relationship Id="rId283" Type="http://schemas.openxmlformats.org/officeDocument/2006/relationships/image" Target="../media/image1874.png"/><Relationship Id="rId318" Type="http://schemas.openxmlformats.org/officeDocument/2006/relationships/customXml" Target="../ink/ink2117.xml"/><Relationship Id="rId78" Type="http://schemas.openxmlformats.org/officeDocument/2006/relationships/image" Target="../media/image1763.png"/><Relationship Id="rId99" Type="http://schemas.openxmlformats.org/officeDocument/2006/relationships/customXml" Target="../ink/ink2005.xml"/><Relationship Id="rId101" Type="http://schemas.openxmlformats.org/officeDocument/2006/relationships/customXml" Target="../ink/ink2006.xml"/><Relationship Id="rId122" Type="http://schemas.openxmlformats.org/officeDocument/2006/relationships/image" Target="../media/image1787.png"/><Relationship Id="rId143" Type="http://schemas.openxmlformats.org/officeDocument/2006/relationships/customXml" Target="../ink/ink2027.xml"/><Relationship Id="rId164" Type="http://schemas.openxmlformats.org/officeDocument/2006/relationships/image" Target="../media/image1811.png"/><Relationship Id="rId185" Type="http://schemas.openxmlformats.org/officeDocument/2006/relationships/customXml" Target="../ink/ink2048.xml"/><Relationship Id="rId9" Type="http://schemas.openxmlformats.org/officeDocument/2006/relationships/customXml" Target="../ink/ink1960.xml"/><Relationship Id="rId210" Type="http://schemas.openxmlformats.org/officeDocument/2006/relationships/customXml" Target="../ink/ink2061.xml"/><Relationship Id="rId26" Type="http://schemas.openxmlformats.org/officeDocument/2006/relationships/image" Target="../media/image1734.png"/><Relationship Id="rId231" Type="http://schemas.openxmlformats.org/officeDocument/2006/relationships/customXml" Target="../ink/ink2072.xml"/><Relationship Id="rId252" Type="http://schemas.openxmlformats.org/officeDocument/2006/relationships/image" Target="../media/image1857.png"/><Relationship Id="rId273" Type="http://schemas.openxmlformats.org/officeDocument/2006/relationships/image" Target="../media/image1868.png"/><Relationship Id="rId294" Type="http://schemas.openxmlformats.org/officeDocument/2006/relationships/customXml" Target="../ink/ink2105.xml"/><Relationship Id="rId308" Type="http://schemas.openxmlformats.org/officeDocument/2006/relationships/customXml" Target="../ink/ink2112.xml"/><Relationship Id="rId329" Type="http://schemas.openxmlformats.org/officeDocument/2006/relationships/customXml" Target="../ink/ink2123.xml"/><Relationship Id="rId47" Type="http://schemas.openxmlformats.org/officeDocument/2006/relationships/customXml" Target="../ink/ink1979.xml"/><Relationship Id="rId68" Type="http://schemas.openxmlformats.org/officeDocument/2006/relationships/image" Target="../media/image1757.png"/><Relationship Id="rId89" Type="http://schemas.openxmlformats.org/officeDocument/2006/relationships/customXml" Target="../ink/ink2000.xml"/><Relationship Id="rId112" Type="http://schemas.openxmlformats.org/officeDocument/2006/relationships/image" Target="../media/image1782.png"/><Relationship Id="rId133" Type="http://schemas.openxmlformats.org/officeDocument/2006/relationships/customXml" Target="../ink/ink2022.xml"/><Relationship Id="rId154" Type="http://schemas.openxmlformats.org/officeDocument/2006/relationships/image" Target="../media/image1805.png"/><Relationship Id="rId175" Type="http://schemas.openxmlformats.org/officeDocument/2006/relationships/customXml" Target="../ink/ink2043.xml"/><Relationship Id="rId196" Type="http://schemas.openxmlformats.org/officeDocument/2006/relationships/image" Target="../media/image1828.png"/><Relationship Id="rId200" Type="http://schemas.openxmlformats.org/officeDocument/2006/relationships/image" Target="../media/image1831.png"/><Relationship Id="rId16" Type="http://schemas.openxmlformats.org/officeDocument/2006/relationships/image" Target="../media/image1728.png"/><Relationship Id="rId221" Type="http://schemas.openxmlformats.org/officeDocument/2006/relationships/image" Target="../media/image1842.png"/><Relationship Id="rId242" Type="http://schemas.openxmlformats.org/officeDocument/2006/relationships/customXml" Target="../ink/ink2078.xml"/><Relationship Id="rId263" Type="http://schemas.openxmlformats.org/officeDocument/2006/relationships/image" Target="../media/image1863.png"/><Relationship Id="rId284" Type="http://schemas.openxmlformats.org/officeDocument/2006/relationships/customXml" Target="../ink/ink2100.xml"/><Relationship Id="rId319" Type="http://schemas.openxmlformats.org/officeDocument/2006/relationships/image" Target="../media/image1894.png"/><Relationship Id="rId37" Type="http://schemas.openxmlformats.org/officeDocument/2006/relationships/customXml" Target="../ink/ink1974.xml"/><Relationship Id="rId58" Type="http://schemas.openxmlformats.org/officeDocument/2006/relationships/image" Target="../media/image1752.png"/><Relationship Id="rId79" Type="http://schemas.openxmlformats.org/officeDocument/2006/relationships/customXml" Target="../ink/ink1995.xml"/><Relationship Id="rId102" Type="http://schemas.openxmlformats.org/officeDocument/2006/relationships/image" Target="../media/image1776.png"/><Relationship Id="rId123" Type="http://schemas.openxmlformats.org/officeDocument/2006/relationships/customXml" Target="../ink/ink2017.xml"/><Relationship Id="rId144" Type="http://schemas.openxmlformats.org/officeDocument/2006/relationships/image" Target="../media/image1799.png"/><Relationship Id="rId330" Type="http://schemas.openxmlformats.org/officeDocument/2006/relationships/image" Target="../media/image1899.png"/><Relationship Id="rId90" Type="http://schemas.openxmlformats.org/officeDocument/2006/relationships/image" Target="../media/image1769.png"/><Relationship Id="rId165" Type="http://schemas.openxmlformats.org/officeDocument/2006/relationships/customXml" Target="../ink/ink2038.xml"/><Relationship Id="rId186" Type="http://schemas.openxmlformats.org/officeDocument/2006/relationships/image" Target="../media/image1823.png"/><Relationship Id="rId211" Type="http://schemas.openxmlformats.org/officeDocument/2006/relationships/image" Target="../media/image1836.png"/><Relationship Id="rId232" Type="http://schemas.openxmlformats.org/officeDocument/2006/relationships/customXml" Target="../ink/ink2073.xml"/><Relationship Id="rId253" Type="http://schemas.openxmlformats.org/officeDocument/2006/relationships/customXml" Target="../ink/ink2084.xml"/><Relationship Id="rId274" Type="http://schemas.openxmlformats.org/officeDocument/2006/relationships/customXml" Target="../ink/ink2095.xml"/><Relationship Id="rId295" Type="http://schemas.openxmlformats.org/officeDocument/2006/relationships/image" Target="../media/image1881.png"/><Relationship Id="rId309" Type="http://schemas.openxmlformats.org/officeDocument/2006/relationships/image" Target="../media/image1888.png"/><Relationship Id="rId27" Type="http://schemas.openxmlformats.org/officeDocument/2006/relationships/customXml" Target="../ink/ink1969.xml"/><Relationship Id="rId48" Type="http://schemas.openxmlformats.org/officeDocument/2006/relationships/image" Target="../media/image1746.png"/><Relationship Id="rId69" Type="http://schemas.openxmlformats.org/officeDocument/2006/relationships/customXml" Target="../ink/ink1990.xml"/><Relationship Id="rId113" Type="http://schemas.openxmlformats.org/officeDocument/2006/relationships/customXml" Target="../ink/ink2012.xml"/><Relationship Id="rId134" Type="http://schemas.openxmlformats.org/officeDocument/2006/relationships/image" Target="../media/image1794.png"/><Relationship Id="rId320" Type="http://schemas.openxmlformats.org/officeDocument/2006/relationships/customXml" Target="../ink/ink2118.xml"/><Relationship Id="rId80" Type="http://schemas.openxmlformats.org/officeDocument/2006/relationships/image" Target="../media/image1764.png"/><Relationship Id="rId155" Type="http://schemas.openxmlformats.org/officeDocument/2006/relationships/customXml" Target="../ink/ink2033.xml"/><Relationship Id="rId176" Type="http://schemas.openxmlformats.org/officeDocument/2006/relationships/image" Target="../media/image1817.png"/><Relationship Id="rId197" Type="http://schemas.openxmlformats.org/officeDocument/2006/relationships/customXml" Target="../ink/ink2054.xml"/><Relationship Id="rId201" Type="http://schemas.openxmlformats.org/officeDocument/2006/relationships/customXml" Target="../ink/ink2056.xml"/><Relationship Id="rId222" Type="http://schemas.openxmlformats.org/officeDocument/2006/relationships/customXml" Target="../ink/ink2067.xml"/><Relationship Id="rId243" Type="http://schemas.openxmlformats.org/officeDocument/2006/relationships/image" Target="../media/image1853.png"/><Relationship Id="rId264" Type="http://schemas.openxmlformats.org/officeDocument/2006/relationships/customXml" Target="../ink/ink2090.xml"/><Relationship Id="rId285" Type="http://schemas.openxmlformats.org/officeDocument/2006/relationships/image" Target="../media/image1875.png"/><Relationship Id="rId17" Type="http://schemas.openxmlformats.org/officeDocument/2006/relationships/customXml" Target="../ink/ink1964.xml"/><Relationship Id="rId38" Type="http://schemas.openxmlformats.org/officeDocument/2006/relationships/image" Target="../media/image1741.png"/><Relationship Id="rId59" Type="http://schemas.openxmlformats.org/officeDocument/2006/relationships/customXml" Target="../ink/ink1985.xml"/><Relationship Id="rId103" Type="http://schemas.openxmlformats.org/officeDocument/2006/relationships/customXml" Target="../ink/ink2007.xml"/><Relationship Id="rId124" Type="http://schemas.openxmlformats.org/officeDocument/2006/relationships/image" Target="../media/image1788.png"/><Relationship Id="rId310" Type="http://schemas.openxmlformats.org/officeDocument/2006/relationships/customXml" Target="../ink/ink2113.xml"/><Relationship Id="rId70" Type="http://schemas.openxmlformats.org/officeDocument/2006/relationships/image" Target="../media/image1758.png"/><Relationship Id="rId91" Type="http://schemas.openxmlformats.org/officeDocument/2006/relationships/customXml" Target="../ink/ink2001.xml"/><Relationship Id="rId145" Type="http://schemas.openxmlformats.org/officeDocument/2006/relationships/customXml" Target="../ink/ink2028.xml"/><Relationship Id="rId166" Type="http://schemas.openxmlformats.org/officeDocument/2006/relationships/image" Target="../media/image1812.png"/><Relationship Id="rId187" Type="http://schemas.openxmlformats.org/officeDocument/2006/relationships/customXml" Target="../ink/ink2049.xml"/><Relationship Id="rId331" Type="http://schemas.openxmlformats.org/officeDocument/2006/relationships/customXml" Target="../ink/ink212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62.xml"/><Relationship Id="rId233" Type="http://schemas.openxmlformats.org/officeDocument/2006/relationships/image" Target="../media/image1847.png"/><Relationship Id="rId254" Type="http://schemas.openxmlformats.org/officeDocument/2006/relationships/customXml" Target="../ink/ink2085.xml"/><Relationship Id="rId28" Type="http://schemas.openxmlformats.org/officeDocument/2006/relationships/image" Target="../media/image1735.png"/><Relationship Id="rId49" Type="http://schemas.openxmlformats.org/officeDocument/2006/relationships/customXml" Target="../ink/ink1980.xml"/><Relationship Id="rId114" Type="http://schemas.openxmlformats.org/officeDocument/2006/relationships/image" Target="../media/image1783.png"/><Relationship Id="rId275" Type="http://schemas.openxmlformats.org/officeDocument/2006/relationships/image" Target="../media/image1869.png"/><Relationship Id="rId296" Type="http://schemas.openxmlformats.org/officeDocument/2006/relationships/customXml" Target="../ink/ink2106.xml"/><Relationship Id="rId300" Type="http://schemas.openxmlformats.org/officeDocument/2006/relationships/customXml" Target="../ink/ink2108.xml"/><Relationship Id="rId60" Type="http://schemas.openxmlformats.org/officeDocument/2006/relationships/image" Target="../media/image1753.png"/><Relationship Id="rId81" Type="http://schemas.openxmlformats.org/officeDocument/2006/relationships/customXml" Target="../ink/ink1996.xml"/><Relationship Id="rId135" Type="http://schemas.openxmlformats.org/officeDocument/2006/relationships/customXml" Target="../ink/ink2023.xml"/><Relationship Id="rId156" Type="http://schemas.openxmlformats.org/officeDocument/2006/relationships/image" Target="../media/image1806.png"/><Relationship Id="rId177" Type="http://schemas.openxmlformats.org/officeDocument/2006/relationships/customXml" Target="../ink/ink2044.xml"/><Relationship Id="rId198" Type="http://schemas.openxmlformats.org/officeDocument/2006/relationships/image" Target="../media/image1829.png"/><Relationship Id="rId321" Type="http://schemas.openxmlformats.org/officeDocument/2006/relationships/image" Target="../media/image1895.png"/><Relationship Id="rId202" Type="http://schemas.openxmlformats.org/officeDocument/2006/relationships/image" Target="../media/image1832.png"/><Relationship Id="rId223" Type="http://schemas.openxmlformats.org/officeDocument/2006/relationships/image" Target="../media/image1843.png"/><Relationship Id="rId244" Type="http://schemas.openxmlformats.org/officeDocument/2006/relationships/customXml" Target="../ink/ink2079.xml"/><Relationship Id="rId18" Type="http://schemas.openxmlformats.org/officeDocument/2006/relationships/image" Target="../media/image1729.png"/><Relationship Id="rId39" Type="http://schemas.openxmlformats.org/officeDocument/2006/relationships/customXml" Target="../ink/ink1975.xml"/><Relationship Id="rId265" Type="http://schemas.openxmlformats.org/officeDocument/2006/relationships/image" Target="../media/image1864.png"/><Relationship Id="rId286" Type="http://schemas.openxmlformats.org/officeDocument/2006/relationships/customXml" Target="../ink/ink2101.xml"/><Relationship Id="rId50" Type="http://schemas.openxmlformats.org/officeDocument/2006/relationships/image" Target="../media/image1747.png"/><Relationship Id="rId104" Type="http://schemas.openxmlformats.org/officeDocument/2006/relationships/image" Target="../media/image1777.png"/><Relationship Id="rId125" Type="http://schemas.openxmlformats.org/officeDocument/2006/relationships/customXml" Target="../ink/ink2018.xml"/><Relationship Id="rId146" Type="http://schemas.openxmlformats.org/officeDocument/2006/relationships/image" Target="../media/image1801.png"/><Relationship Id="rId167" Type="http://schemas.openxmlformats.org/officeDocument/2006/relationships/customXml" Target="../ink/ink2039.xml"/><Relationship Id="rId188" Type="http://schemas.openxmlformats.org/officeDocument/2006/relationships/image" Target="../media/image1824.png"/><Relationship Id="rId311" Type="http://schemas.openxmlformats.org/officeDocument/2006/relationships/image" Target="../media/image1889.png"/><Relationship Id="rId71" Type="http://schemas.openxmlformats.org/officeDocument/2006/relationships/customXml" Target="../ink/ink1991.xml"/><Relationship Id="rId92" Type="http://schemas.openxmlformats.org/officeDocument/2006/relationships/image" Target="../media/image1771.png"/><Relationship Id="rId213" Type="http://schemas.openxmlformats.org/officeDocument/2006/relationships/image" Target="../media/image1837.png"/><Relationship Id="rId234" Type="http://schemas.openxmlformats.org/officeDocument/2006/relationships/customXml" Target="../ink/ink207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970.xml"/><Relationship Id="rId255" Type="http://schemas.openxmlformats.org/officeDocument/2006/relationships/image" Target="../media/image1858.png"/><Relationship Id="rId276" Type="http://schemas.openxmlformats.org/officeDocument/2006/relationships/customXml" Target="../ink/ink2096.xml"/><Relationship Id="rId297" Type="http://schemas.openxmlformats.org/officeDocument/2006/relationships/image" Target="../media/image1882.png"/><Relationship Id="rId40" Type="http://schemas.openxmlformats.org/officeDocument/2006/relationships/image" Target="../media/image1742.png"/><Relationship Id="rId115" Type="http://schemas.openxmlformats.org/officeDocument/2006/relationships/customXml" Target="../ink/ink2013.xml"/><Relationship Id="rId136" Type="http://schemas.openxmlformats.org/officeDocument/2006/relationships/image" Target="../media/image1795.png"/><Relationship Id="rId157" Type="http://schemas.openxmlformats.org/officeDocument/2006/relationships/customXml" Target="../ink/ink2034.xml"/><Relationship Id="rId178" Type="http://schemas.openxmlformats.org/officeDocument/2006/relationships/image" Target="../media/image1818.png"/><Relationship Id="rId301" Type="http://schemas.openxmlformats.org/officeDocument/2006/relationships/image" Target="../media/image1884.png"/><Relationship Id="rId322" Type="http://schemas.openxmlformats.org/officeDocument/2006/relationships/customXml" Target="../ink/ink2119.xml"/><Relationship Id="rId61" Type="http://schemas.openxmlformats.org/officeDocument/2006/relationships/customXml" Target="../ink/ink1986.xml"/><Relationship Id="rId82" Type="http://schemas.openxmlformats.org/officeDocument/2006/relationships/image" Target="../media/image1765.png"/><Relationship Id="rId199" Type="http://schemas.openxmlformats.org/officeDocument/2006/relationships/customXml" Target="../ink/ink2055.xml"/><Relationship Id="rId203" Type="http://schemas.openxmlformats.org/officeDocument/2006/relationships/customXml" Target="../ink/ink2057.xml"/><Relationship Id="rId19" Type="http://schemas.openxmlformats.org/officeDocument/2006/relationships/customXml" Target="../ink/ink1965.xml"/><Relationship Id="rId224" Type="http://schemas.openxmlformats.org/officeDocument/2006/relationships/customXml" Target="../ink/ink2068.xml"/><Relationship Id="rId245" Type="http://schemas.openxmlformats.org/officeDocument/2006/relationships/image" Target="../media/image1854.png"/><Relationship Id="rId266" Type="http://schemas.openxmlformats.org/officeDocument/2006/relationships/customXml" Target="../ink/ink2091.xml"/><Relationship Id="rId287" Type="http://schemas.openxmlformats.org/officeDocument/2006/relationships/image" Target="../media/image1876.png"/><Relationship Id="rId30" Type="http://schemas.openxmlformats.org/officeDocument/2006/relationships/image" Target="../media/image1736.png"/><Relationship Id="rId105" Type="http://schemas.openxmlformats.org/officeDocument/2006/relationships/customXml" Target="../ink/ink2008.xml"/><Relationship Id="rId126" Type="http://schemas.openxmlformats.org/officeDocument/2006/relationships/image" Target="../media/image1789.png"/><Relationship Id="rId147" Type="http://schemas.openxmlformats.org/officeDocument/2006/relationships/customXml" Target="../ink/ink2029.xml"/><Relationship Id="rId168" Type="http://schemas.openxmlformats.org/officeDocument/2006/relationships/image" Target="../media/image1813.png"/><Relationship Id="rId312" Type="http://schemas.openxmlformats.org/officeDocument/2006/relationships/customXml" Target="../ink/ink2114.xml"/><Relationship Id="rId51" Type="http://schemas.openxmlformats.org/officeDocument/2006/relationships/customXml" Target="../ink/ink1981.xml"/><Relationship Id="rId72" Type="http://schemas.openxmlformats.org/officeDocument/2006/relationships/image" Target="../media/image1759.png"/><Relationship Id="rId93" Type="http://schemas.openxmlformats.org/officeDocument/2006/relationships/customXml" Target="../ink/ink2002.xml"/><Relationship Id="rId189" Type="http://schemas.openxmlformats.org/officeDocument/2006/relationships/customXml" Target="../ink/ink2050.xml"/><Relationship Id="rId3" Type="http://schemas.openxmlformats.org/officeDocument/2006/relationships/customXml" Target="../ink/ink1957.xml"/><Relationship Id="rId214" Type="http://schemas.openxmlformats.org/officeDocument/2006/relationships/customXml" Target="../ink/ink2063.xml"/><Relationship Id="rId235" Type="http://schemas.openxmlformats.org/officeDocument/2006/relationships/image" Target="../media/image1848.png"/><Relationship Id="rId256" Type="http://schemas.openxmlformats.org/officeDocument/2006/relationships/customXml" Target="../ink/ink2086.xml"/><Relationship Id="rId277" Type="http://schemas.openxmlformats.org/officeDocument/2006/relationships/image" Target="../media/image1871.png"/><Relationship Id="rId298" Type="http://schemas.openxmlformats.org/officeDocument/2006/relationships/customXml" Target="../ink/ink2107.xml"/><Relationship Id="rId116" Type="http://schemas.openxmlformats.org/officeDocument/2006/relationships/image" Target="../media/image1784.png"/><Relationship Id="rId137" Type="http://schemas.openxmlformats.org/officeDocument/2006/relationships/customXml" Target="../ink/ink2024.xml"/><Relationship Id="rId158" Type="http://schemas.openxmlformats.org/officeDocument/2006/relationships/image" Target="../media/image1807.png"/><Relationship Id="rId302" Type="http://schemas.openxmlformats.org/officeDocument/2006/relationships/customXml" Target="../ink/ink2109.xml"/><Relationship Id="rId323" Type="http://schemas.openxmlformats.org/officeDocument/2006/relationships/image" Target="../media/image1896.png"/><Relationship Id="rId20" Type="http://schemas.openxmlformats.org/officeDocument/2006/relationships/image" Target="../media/image1731.png"/><Relationship Id="rId41" Type="http://schemas.openxmlformats.org/officeDocument/2006/relationships/customXml" Target="../ink/ink1976.xml"/><Relationship Id="rId62" Type="http://schemas.openxmlformats.org/officeDocument/2006/relationships/image" Target="../media/image1754.png"/><Relationship Id="rId83" Type="http://schemas.openxmlformats.org/officeDocument/2006/relationships/customXml" Target="../ink/ink1997.xml"/><Relationship Id="rId179" Type="http://schemas.openxmlformats.org/officeDocument/2006/relationships/customXml" Target="../ink/ink2045.xml"/><Relationship Id="rId190" Type="http://schemas.openxmlformats.org/officeDocument/2006/relationships/image" Target="../media/image1825.png"/><Relationship Id="rId204" Type="http://schemas.openxmlformats.org/officeDocument/2006/relationships/image" Target="../media/image1833.png"/><Relationship Id="rId225" Type="http://schemas.openxmlformats.org/officeDocument/2006/relationships/image" Target="../media/image1844.png"/><Relationship Id="rId246" Type="http://schemas.openxmlformats.org/officeDocument/2006/relationships/customXml" Target="../ink/ink2080.xml"/><Relationship Id="rId267" Type="http://schemas.openxmlformats.org/officeDocument/2006/relationships/image" Target="../media/image1865.png"/><Relationship Id="rId288" Type="http://schemas.openxmlformats.org/officeDocument/2006/relationships/customXml" Target="../ink/ink2102.xml"/><Relationship Id="rId106" Type="http://schemas.openxmlformats.org/officeDocument/2006/relationships/image" Target="../media/image1778.png"/><Relationship Id="rId127" Type="http://schemas.openxmlformats.org/officeDocument/2006/relationships/customXml" Target="../ink/ink2019.xml"/><Relationship Id="rId313" Type="http://schemas.openxmlformats.org/officeDocument/2006/relationships/image" Target="../media/image1891.png"/><Relationship Id="rId10" Type="http://schemas.openxmlformats.org/officeDocument/2006/relationships/image" Target="../media/image1726.png"/><Relationship Id="rId31" Type="http://schemas.openxmlformats.org/officeDocument/2006/relationships/customXml" Target="../ink/ink1971.xml"/><Relationship Id="rId52" Type="http://schemas.openxmlformats.org/officeDocument/2006/relationships/image" Target="../media/image1748.png"/><Relationship Id="rId73" Type="http://schemas.openxmlformats.org/officeDocument/2006/relationships/customXml" Target="../ink/ink1992.xml"/><Relationship Id="rId94" Type="http://schemas.openxmlformats.org/officeDocument/2006/relationships/image" Target="../media/image1772.png"/><Relationship Id="rId148" Type="http://schemas.openxmlformats.org/officeDocument/2006/relationships/image" Target="../media/image1802.png"/><Relationship Id="rId169" Type="http://schemas.openxmlformats.org/officeDocument/2006/relationships/customXml" Target="../ink/ink2040.xml"/><Relationship Id="rId4" Type="http://schemas.openxmlformats.org/officeDocument/2006/relationships/image" Target="../media/image1723.png"/><Relationship Id="rId180" Type="http://schemas.openxmlformats.org/officeDocument/2006/relationships/image" Target="../media/image1819.png"/><Relationship Id="rId215" Type="http://schemas.openxmlformats.org/officeDocument/2006/relationships/image" Target="../media/image1838.png"/><Relationship Id="rId236" Type="http://schemas.openxmlformats.org/officeDocument/2006/relationships/customXml" Target="../ink/ink2075.xml"/><Relationship Id="rId257" Type="http://schemas.openxmlformats.org/officeDocument/2006/relationships/image" Target="../media/image1859.png"/><Relationship Id="rId278" Type="http://schemas.openxmlformats.org/officeDocument/2006/relationships/customXml" Target="../ink/ink2097.xml"/><Relationship Id="rId303" Type="http://schemas.openxmlformats.org/officeDocument/2006/relationships/image" Target="../media/image1885.png"/><Relationship Id="rId42" Type="http://schemas.openxmlformats.org/officeDocument/2006/relationships/image" Target="../media/image1743.png"/><Relationship Id="rId84" Type="http://schemas.openxmlformats.org/officeDocument/2006/relationships/image" Target="../media/image1766.png"/><Relationship Id="rId138" Type="http://schemas.openxmlformats.org/officeDocument/2006/relationships/image" Target="../media/image1796.png"/><Relationship Id="rId191" Type="http://schemas.openxmlformats.org/officeDocument/2006/relationships/customXml" Target="../ink/ink2051.xml"/><Relationship Id="rId205" Type="http://schemas.openxmlformats.org/officeDocument/2006/relationships/customXml" Target="../ink/ink2058.xml"/><Relationship Id="rId247" Type="http://schemas.openxmlformats.org/officeDocument/2006/relationships/customXml" Target="../ink/ink2081.xml"/><Relationship Id="rId107" Type="http://schemas.openxmlformats.org/officeDocument/2006/relationships/customXml" Target="../ink/ink2009.xml"/><Relationship Id="rId289" Type="http://schemas.openxmlformats.org/officeDocument/2006/relationships/image" Target="../media/image1877.png"/><Relationship Id="rId11" Type="http://schemas.openxmlformats.org/officeDocument/2006/relationships/customXml" Target="../ink/ink1961.xml"/><Relationship Id="rId53" Type="http://schemas.openxmlformats.org/officeDocument/2006/relationships/customXml" Target="../ink/ink1982.xml"/><Relationship Id="rId149" Type="http://schemas.openxmlformats.org/officeDocument/2006/relationships/customXml" Target="../ink/ink2030.xml"/><Relationship Id="rId314" Type="http://schemas.openxmlformats.org/officeDocument/2006/relationships/customXml" Target="../ink/ink2115.xml"/><Relationship Id="rId95" Type="http://schemas.openxmlformats.org/officeDocument/2006/relationships/customXml" Target="../ink/ink2003.xml"/><Relationship Id="rId160" Type="http://schemas.openxmlformats.org/officeDocument/2006/relationships/image" Target="../media/image1808.png"/><Relationship Id="rId216" Type="http://schemas.openxmlformats.org/officeDocument/2006/relationships/customXml" Target="../ink/ink2064.xml"/><Relationship Id="rId258" Type="http://schemas.openxmlformats.org/officeDocument/2006/relationships/customXml" Target="../ink/ink2087.xml"/><Relationship Id="rId22" Type="http://schemas.openxmlformats.org/officeDocument/2006/relationships/image" Target="../media/image1732.png"/><Relationship Id="rId64" Type="http://schemas.openxmlformats.org/officeDocument/2006/relationships/image" Target="../media/image1755.png"/><Relationship Id="rId118" Type="http://schemas.openxmlformats.org/officeDocument/2006/relationships/image" Target="../media/image1785.png"/><Relationship Id="rId325" Type="http://schemas.openxmlformats.org/officeDocument/2006/relationships/image" Target="../media/image1897.png"/><Relationship Id="rId171" Type="http://schemas.openxmlformats.org/officeDocument/2006/relationships/customXml" Target="../ink/ink2041.xml"/><Relationship Id="rId227" Type="http://schemas.openxmlformats.org/officeDocument/2006/relationships/image" Target="../media/image1845.png"/><Relationship Id="rId269" Type="http://schemas.openxmlformats.org/officeDocument/2006/relationships/image" Target="../media/image1866.png"/><Relationship Id="rId33" Type="http://schemas.openxmlformats.org/officeDocument/2006/relationships/customXml" Target="../ink/ink1972.xml"/><Relationship Id="rId129" Type="http://schemas.openxmlformats.org/officeDocument/2006/relationships/customXml" Target="../ink/ink2020.xml"/><Relationship Id="rId280" Type="http://schemas.openxmlformats.org/officeDocument/2006/relationships/customXml" Target="../ink/ink2098.xml"/><Relationship Id="rId75" Type="http://schemas.openxmlformats.org/officeDocument/2006/relationships/customXml" Target="../ink/ink1993.xml"/><Relationship Id="rId140" Type="http://schemas.openxmlformats.org/officeDocument/2006/relationships/image" Target="../media/image1797.png"/><Relationship Id="rId182" Type="http://schemas.openxmlformats.org/officeDocument/2006/relationships/image" Target="../media/image1821.png"/><Relationship Id="rId6" Type="http://schemas.openxmlformats.org/officeDocument/2006/relationships/image" Target="../media/image1724.png"/><Relationship Id="rId238" Type="http://schemas.openxmlformats.org/officeDocument/2006/relationships/customXml" Target="../ink/ink2076.xml"/><Relationship Id="rId291" Type="http://schemas.openxmlformats.org/officeDocument/2006/relationships/image" Target="../media/image1878.png"/><Relationship Id="rId305" Type="http://schemas.openxmlformats.org/officeDocument/2006/relationships/image" Target="../media/image1886.png"/><Relationship Id="rId44" Type="http://schemas.openxmlformats.org/officeDocument/2006/relationships/image" Target="../media/image1744.png"/><Relationship Id="rId86" Type="http://schemas.openxmlformats.org/officeDocument/2006/relationships/image" Target="../media/image1767.png"/><Relationship Id="rId151" Type="http://schemas.openxmlformats.org/officeDocument/2006/relationships/customXml" Target="../ink/ink2031.xml"/><Relationship Id="rId193" Type="http://schemas.openxmlformats.org/officeDocument/2006/relationships/customXml" Target="../ink/ink2052.xml"/><Relationship Id="rId207" Type="http://schemas.openxmlformats.org/officeDocument/2006/relationships/customXml" Target="../ink/ink2059.xml"/><Relationship Id="rId249" Type="http://schemas.openxmlformats.org/officeDocument/2006/relationships/customXml" Target="../ink/ink2082.xml"/><Relationship Id="rId13" Type="http://schemas.openxmlformats.org/officeDocument/2006/relationships/customXml" Target="../ink/ink1962.xml"/><Relationship Id="rId109" Type="http://schemas.openxmlformats.org/officeDocument/2006/relationships/customXml" Target="../ink/ink2010.xml"/><Relationship Id="rId260" Type="http://schemas.openxmlformats.org/officeDocument/2006/relationships/customXml" Target="../ink/ink2088.xml"/><Relationship Id="rId316" Type="http://schemas.openxmlformats.org/officeDocument/2006/relationships/customXml" Target="../ink/ink2116.xml"/><Relationship Id="rId55" Type="http://schemas.openxmlformats.org/officeDocument/2006/relationships/customXml" Target="../ink/ink1983.xml"/><Relationship Id="rId97" Type="http://schemas.openxmlformats.org/officeDocument/2006/relationships/customXml" Target="../ink/ink2004.xml"/><Relationship Id="rId120" Type="http://schemas.openxmlformats.org/officeDocument/2006/relationships/image" Target="../media/image1786.png"/><Relationship Id="rId162" Type="http://schemas.openxmlformats.org/officeDocument/2006/relationships/image" Target="../media/image1809.png"/><Relationship Id="rId218" Type="http://schemas.openxmlformats.org/officeDocument/2006/relationships/customXml" Target="../ink/ink206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84.xml"/><Relationship Id="rId299" Type="http://schemas.openxmlformats.org/officeDocument/2006/relationships/image" Target="../media/image2059.png"/><Relationship Id="rId21" Type="http://schemas.openxmlformats.org/officeDocument/2006/relationships/image" Target="../media/image1909.png"/><Relationship Id="rId63" Type="http://schemas.openxmlformats.org/officeDocument/2006/relationships/image" Target="../media/image1933.png"/><Relationship Id="rId159" Type="http://schemas.openxmlformats.org/officeDocument/2006/relationships/customXml" Target="../ink/ink2205.xml"/><Relationship Id="rId324" Type="http://schemas.openxmlformats.org/officeDocument/2006/relationships/customXml" Target="../ink/ink2289.xml"/><Relationship Id="rId366" Type="http://schemas.openxmlformats.org/officeDocument/2006/relationships/customXml" Target="../ink/ink2310.xml"/><Relationship Id="rId170" Type="http://schemas.openxmlformats.org/officeDocument/2006/relationships/image" Target="../media/image1989.png"/><Relationship Id="rId226" Type="http://schemas.openxmlformats.org/officeDocument/2006/relationships/image" Target="../media/image2019.png"/><Relationship Id="rId433" Type="http://schemas.openxmlformats.org/officeDocument/2006/relationships/image" Target="../media/image2134.png"/><Relationship Id="rId268" Type="http://schemas.openxmlformats.org/officeDocument/2006/relationships/customXml" Target="../ink/ink2261.xml"/><Relationship Id="rId32" Type="http://schemas.openxmlformats.org/officeDocument/2006/relationships/customXml" Target="../ink/ink2140.xml"/><Relationship Id="rId74" Type="http://schemas.openxmlformats.org/officeDocument/2006/relationships/customXml" Target="../ink/ink2161.xml"/><Relationship Id="rId128" Type="http://schemas.openxmlformats.org/officeDocument/2006/relationships/image" Target="../media/image1966.png"/><Relationship Id="rId335" Type="http://schemas.openxmlformats.org/officeDocument/2006/relationships/image" Target="../media/image2079.png"/><Relationship Id="rId377" Type="http://schemas.openxmlformats.org/officeDocument/2006/relationships/image" Target="../media/image2103.png"/><Relationship Id="rId5" Type="http://schemas.openxmlformats.org/officeDocument/2006/relationships/image" Target="../media/image1902.png"/><Relationship Id="rId181" Type="http://schemas.openxmlformats.org/officeDocument/2006/relationships/customXml" Target="../ink/ink2216.xml"/><Relationship Id="rId237" Type="http://schemas.openxmlformats.org/officeDocument/2006/relationships/customXml" Target="../ink/ink2245.xml"/><Relationship Id="rId402" Type="http://schemas.openxmlformats.org/officeDocument/2006/relationships/customXml" Target="../ink/ink2328.xml"/><Relationship Id="rId279" Type="http://schemas.openxmlformats.org/officeDocument/2006/relationships/image" Target="../media/image2048.png"/><Relationship Id="rId444" Type="http://schemas.openxmlformats.org/officeDocument/2006/relationships/customXml" Target="../ink/ink2349.xml"/><Relationship Id="rId43" Type="http://schemas.openxmlformats.org/officeDocument/2006/relationships/image" Target="../media/image1922.png"/><Relationship Id="rId139" Type="http://schemas.openxmlformats.org/officeDocument/2006/relationships/customXml" Target="../ink/ink2195.xml"/><Relationship Id="rId290" Type="http://schemas.openxmlformats.org/officeDocument/2006/relationships/customXml" Target="../ink/ink2272.xml"/><Relationship Id="rId304" Type="http://schemas.openxmlformats.org/officeDocument/2006/relationships/customXml" Target="../ink/ink2279.xml"/><Relationship Id="rId346" Type="http://schemas.openxmlformats.org/officeDocument/2006/relationships/customXml" Target="../ink/ink2300.xml"/><Relationship Id="rId388" Type="http://schemas.openxmlformats.org/officeDocument/2006/relationships/customXml" Target="../ink/ink2321.xml"/><Relationship Id="rId85" Type="http://schemas.openxmlformats.org/officeDocument/2006/relationships/image" Target="../media/image1943.png"/><Relationship Id="rId150" Type="http://schemas.openxmlformats.org/officeDocument/2006/relationships/image" Target="../media/image1978.png"/><Relationship Id="rId192" Type="http://schemas.openxmlformats.org/officeDocument/2006/relationships/image" Target="../media/image2002.png"/><Relationship Id="rId206" Type="http://schemas.openxmlformats.org/officeDocument/2006/relationships/customXml" Target="../ink/ink2229.xml"/><Relationship Id="rId413" Type="http://schemas.openxmlformats.org/officeDocument/2006/relationships/image" Target="../media/image2123.png"/><Relationship Id="rId248" Type="http://schemas.openxmlformats.org/officeDocument/2006/relationships/customXml" Target="../ink/ink2251.xml"/><Relationship Id="rId455" Type="http://schemas.openxmlformats.org/officeDocument/2006/relationships/image" Target="../media/image2146.png"/><Relationship Id="rId12" Type="http://schemas.openxmlformats.org/officeDocument/2006/relationships/customXml" Target="../ink/ink2130.xml"/><Relationship Id="rId108" Type="http://schemas.openxmlformats.org/officeDocument/2006/relationships/image" Target="../media/image1955.png"/><Relationship Id="rId315" Type="http://schemas.openxmlformats.org/officeDocument/2006/relationships/image" Target="../media/image2068.png"/><Relationship Id="rId357" Type="http://schemas.openxmlformats.org/officeDocument/2006/relationships/image" Target="../media/image2092.png"/><Relationship Id="rId54" Type="http://schemas.openxmlformats.org/officeDocument/2006/relationships/customXml" Target="../ink/ink2151.xml"/><Relationship Id="rId96" Type="http://schemas.openxmlformats.org/officeDocument/2006/relationships/image" Target="../media/image1948.png"/><Relationship Id="rId161" Type="http://schemas.openxmlformats.org/officeDocument/2006/relationships/customXml" Target="../ink/ink2206.xml"/><Relationship Id="rId217" Type="http://schemas.openxmlformats.org/officeDocument/2006/relationships/image" Target="../media/image2015.png"/><Relationship Id="rId399" Type="http://schemas.openxmlformats.org/officeDocument/2006/relationships/image" Target="../media/image2115.png"/><Relationship Id="rId259" Type="http://schemas.openxmlformats.org/officeDocument/2006/relationships/image" Target="../media/image2037.png"/><Relationship Id="rId424" Type="http://schemas.openxmlformats.org/officeDocument/2006/relationships/customXml" Target="../ink/ink2339.xml"/><Relationship Id="rId23" Type="http://schemas.openxmlformats.org/officeDocument/2006/relationships/image" Target="../media/image1911.png"/><Relationship Id="rId119" Type="http://schemas.openxmlformats.org/officeDocument/2006/relationships/customXml" Target="../ink/ink2185.xml"/><Relationship Id="rId270" Type="http://schemas.openxmlformats.org/officeDocument/2006/relationships/customXml" Target="../ink/ink2262.xml"/><Relationship Id="rId326" Type="http://schemas.openxmlformats.org/officeDocument/2006/relationships/customXml" Target="../ink/ink2290.xml"/><Relationship Id="rId65" Type="http://schemas.openxmlformats.org/officeDocument/2006/relationships/image" Target="../media/image1934.png"/><Relationship Id="rId130" Type="http://schemas.openxmlformats.org/officeDocument/2006/relationships/image" Target="../media/image1967.png"/><Relationship Id="rId368" Type="http://schemas.openxmlformats.org/officeDocument/2006/relationships/customXml" Target="../ink/ink2311.xml"/><Relationship Id="rId172" Type="http://schemas.openxmlformats.org/officeDocument/2006/relationships/image" Target="../media/image1991.png"/><Relationship Id="rId228" Type="http://schemas.openxmlformats.org/officeDocument/2006/relationships/image" Target="../media/image2021.png"/><Relationship Id="rId435" Type="http://schemas.openxmlformats.org/officeDocument/2006/relationships/image" Target="../media/image2135.png"/><Relationship Id="rId281" Type="http://schemas.openxmlformats.org/officeDocument/2006/relationships/image" Target="../media/image2049.png"/><Relationship Id="rId337" Type="http://schemas.openxmlformats.org/officeDocument/2006/relationships/image" Target="../media/image2081.png"/><Relationship Id="rId34" Type="http://schemas.openxmlformats.org/officeDocument/2006/relationships/customXml" Target="../ink/ink2141.xml"/><Relationship Id="rId76" Type="http://schemas.openxmlformats.org/officeDocument/2006/relationships/customXml" Target="../ink/ink2162.xml"/><Relationship Id="rId141" Type="http://schemas.openxmlformats.org/officeDocument/2006/relationships/customXml" Target="../ink/ink2196.xml"/><Relationship Id="rId379" Type="http://schemas.openxmlformats.org/officeDocument/2006/relationships/image" Target="../media/image2104.png"/><Relationship Id="rId7" Type="http://schemas.openxmlformats.org/officeDocument/2006/relationships/image" Target="../media/image1815.png"/><Relationship Id="rId183" Type="http://schemas.openxmlformats.org/officeDocument/2006/relationships/customXml" Target="../ink/ink2217.xml"/><Relationship Id="rId239" Type="http://schemas.openxmlformats.org/officeDocument/2006/relationships/customXml" Target="../ink/ink2246.xml"/><Relationship Id="rId390" Type="http://schemas.openxmlformats.org/officeDocument/2006/relationships/customXml" Target="../ink/ink2322.xml"/><Relationship Id="rId404" Type="http://schemas.openxmlformats.org/officeDocument/2006/relationships/customXml" Target="../ink/ink2329.xml"/><Relationship Id="rId446" Type="http://schemas.openxmlformats.org/officeDocument/2006/relationships/customXml" Target="../ink/ink2350.xml"/><Relationship Id="rId250" Type="http://schemas.openxmlformats.org/officeDocument/2006/relationships/customXml" Target="../ink/ink2252.xml"/><Relationship Id="rId292" Type="http://schemas.openxmlformats.org/officeDocument/2006/relationships/customXml" Target="../ink/ink2273.xml"/><Relationship Id="rId306" Type="http://schemas.openxmlformats.org/officeDocument/2006/relationships/customXml" Target="../ink/ink2280.xml"/><Relationship Id="rId45" Type="http://schemas.openxmlformats.org/officeDocument/2006/relationships/image" Target="../media/image1923.png"/><Relationship Id="rId87" Type="http://schemas.openxmlformats.org/officeDocument/2006/relationships/image" Target="../media/image1944.png"/><Relationship Id="rId110" Type="http://schemas.openxmlformats.org/officeDocument/2006/relationships/image" Target="../media/image1956.png"/><Relationship Id="rId348" Type="http://schemas.openxmlformats.org/officeDocument/2006/relationships/customXml" Target="../ink/ink2301.xml"/><Relationship Id="rId152" Type="http://schemas.openxmlformats.org/officeDocument/2006/relationships/image" Target="../media/image1979.png"/><Relationship Id="rId194" Type="http://schemas.openxmlformats.org/officeDocument/2006/relationships/customXml" Target="../ink/ink2223.xml"/><Relationship Id="rId208" Type="http://schemas.openxmlformats.org/officeDocument/2006/relationships/customXml" Target="../ink/ink2230.xml"/><Relationship Id="rId415" Type="http://schemas.openxmlformats.org/officeDocument/2006/relationships/image" Target="../media/image2124.png"/><Relationship Id="rId457" Type="http://schemas.openxmlformats.org/officeDocument/2006/relationships/image" Target="../media/image2147.png"/><Relationship Id="rId261" Type="http://schemas.openxmlformats.org/officeDocument/2006/relationships/image" Target="../media/image2038.png"/><Relationship Id="rId14" Type="http://schemas.openxmlformats.org/officeDocument/2006/relationships/customXml" Target="../ink/ink2131.xml"/><Relationship Id="rId56" Type="http://schemas.openxmlformats.org/officeDocument/2006/relationships/customXml" Target="../ink/ink2152.xml"/><Relationship Id="rId317" Type="http://schemas.openxmlformats.org/officeDocument/2006/relationships/image" Target="../media/image2069.png"/><Relationship Id="rId359" Type="http://schemas.openxmlformats.org/officeDocument/2006/relationships/image" Target="../media/image2093.png"/><Relationship Id="rId98" Type="http://schemas.openxmlformats.org/officeDocument/2006/relationships/image" Target="../media/image1949.png"/><Relationship Id="rId121" Type="http://schemas.openxmlformats.org/officeDocument/2006/relationships/customXml" Target="../ink/ink2186.xml"/><Relationship Id="rId163" Type="http://schemas.openxmlformats.org/officeDocument/2006/relationships/customXml" Target="../ink/ink2207.xml"/><Relationship Id="rId219" Type="http://schemas.openxmlformats.org/officeDocument/2006/relationships/customXml" Target="../ink/ink2236.xml"/><Relationship Id="rId370" Type="http://schemas.openxmlformats.org/officeDocument/2006/relationships/customXml" Target="../ink/ink2312.xml"/><Relationship Id="rId426" Type="http://schemas.openxmlformats.org/officeDocument/2006/relationships/customXml" Target="../ink/ink2340.xml"/><Relationship Id="rId230" Type="http://schemas.openxmlformats.org/officeDocument/2006/relationships/image" Target="../media/image2022.png"/><Relationship Id="rId25" Type="http://schemas.openxmlformats.org/officeDocument/2006/relationships/image" Target="../media/image1912.png"/><Relationship Id="rId67" Type="http://schemas.openxmlformats.org/officeDocument/2006/relationships/image" Target="../media/image1935.png"/><Relationship Id="rId272" Type="http://schemas.openxmlformats.org/officeDocument/2006/relationships/customXml" Target="../ink/ink2263.xml"/><Relationship Id="rId328" Type="http://schemas.openxmlformats.org/officeDocument/2006/relationships/customXml" Target="../ink/ink2291.xml"/><Relationship Id="rId132" Type="http://schemas.openxmlformats.org/officeDocument/2006/relationships/image" Target="../media/image1968.png"/><Relationship Id="rId174" Type="http://schemas.openxmlformats.org/officeDocument/2006/relationships/image" Target="../media/image1992.png"/><Relationship Id="rId381" Type="http://schemas.openxmlformats.org/officeDocument/2006/relationships/image" Target="../media/image2105.png"/><Relationship Id="rId241" Type="http://schemas.openxmlformats.org/officeDocument/2006/relationships/customXml" Target="../ink/ink2247.xml"/><Relationship Id="rId437" Type="http://schemas.openxmlformats.org/officeDocument/2006/relationships/image" Target="../media/image2136.png"/><Relationship Id="rId36" Type="http://schemas.openxmlformats.org/officeDocument/2006/relationships/customXml" Target="../ink/ink2142.xml"/><Relationship Id="rId283" Type="http://schemas.openxmlformats.org/officeDocument/2006/relationships/image" Target="../media/image2051.png"/><Relationship Id="rId339" Type="http://schemas.openxmlformats.org/officeDocument/2006/relationships/image" Target="../media/image2082.png"/><Relationship Id="rId78" Type="http://schemas.openxmlformats.org/officeDocument/2006/relationships/customXml" Target="../ink/ink2163.xml"/><Relationship Id="rId101" Type="http://schemas.openxmlformats.org/officeDocument/2006/relationships/customXml" Target="../ink/ink2176.xml"/><Relationship Id="rId143" Type="http://schemas.openxmlformats.org/officeDocument/2006/relationships/customXml" Target="../ink/ink2197.xml"/><Relationship Id="rId185" Type="http://schemas.openxmlformats.org/officeDocument/2006/relationships/customXml" Target="../ink/ink2218.xml"/><Relationship Id="rId350" Type="http://schemas.openxmlformats.org/officeDocument/2006/relationships/customXml" Target="../ink/ink2302.xml"/><Relationship Id="rId406" Type="http://schemas.openxmlformats.org/officeDocument/2006/relationships/customXml" Target="../ink/ink2330.xml"/><Relationship Id="rId9" Type="http://schemas.openxmlformats.org/officeDocument/2006/relationships/image" Target="../media/image1903.png"/><Relationship Id="rId210" Type="http://schemas.openxmlformats.org/officeDocument/2006/relationships/customXml" Target="../ink/ink2231.xml"/><Relationship Id="rId392" Type="http://schemas.openxmlformats.org/officeDocument/2006/relationships/customXml" Target="../ink/ink2323.xml"/><Relationship Id="rId448" Type="http://schemas.openxmlformats.org/officeDocument/2006/relationships/customXml" Target="../ink/ink2351.xml"/><Relationship Id="rId252" Type="http://schemas.openxmlformats.org/officeDocument/2006/relationships/customXml" Target="../ink/ink2253.xml"/><Relationship Id="rId294" Type="http://schemas.openxmlformats.org/officeDocument/2006/relationships/customXml" Target="../ink/ink2274.xml"/><Relationship Id="rId308" Type="http://schemas.openxmlformats.org/officeDocument/2006/relationships/customXml" Target="../ink/ink2281.xml"/><Relationship Id="rId47" Type="http://schemas.openxmlformats.org/officeDocument/2006/relationships/image" Target="../media/image1924.png"/><Relationship Id="rId89" Type="http://schemas.openxmlformats.org/officeDocument/2006/relationships/customXml" Target="../ink/ink2170.xml"/><Relationship Id="rId112" Type="http://schemas.openxmlformats.org/officeDocument/2006/relationships/image" Target="../media/image1957.png"/><Relationship Id="rId154" Type="http://schemas.openxmlformats.org/officeDocument/2006/relationships/image" Target="../media/image1981.png"/><Relationship Id="rId361" Type="http://schemas.openxmlformats.org/officeDocument/2006/relationships/image" Target="../media/image2094.png"/><Relationship Id="rId196" Type="http://schemas.openxmlformats.org/officeDocument/2006/relationships/customXml" Target="../ink/ink2224.xml"/><Relationship Id="rId417" Type="http://schemas.openxmlformats.org/officeDocument/2006/relationships/image" Target="../media/image2125.png"/><Relationship Id="rId459" Type="http://schemas.openxmlformats.org/officeDocument/2006/relationships/image" Target="../media/image2148.png"/><Relationship Id="rId16" Type="http://schemas.openxmlformats.org/officeDocument/2006/relationships/customXml" Target="../ink/ink2132.xml"/><Relationship Id="rId221" Type="http://schemas.openxmlformats.org/officeDocument/2006/relationships/customXml" Target="../ink/ink2237.xml"/><Relationship Id="rId263" Type="http://schemas.openxmlformats.org/officeDocument/2006/relationships/image" Target="../media/image2039.png"/><Relationship Id="rId319" Type="http://schemas.openxmlformats.org/officeDocument/2006/relationships/image" Target="../media/image2071.png"/><Relationship Id="rId58" Type="http://schemas.openxmlformats.org/officeDocument/2006/relationships/customXml" Target="../ink/ink2153.xml"/><Relationship Id="rId123" Type="http://schemas.openxmlformats.org/officeDocument/2006/relationships/customXml" Target="../ink/ink2187.xml"/><Relationship Id="rId330" Type="http://schemas.openxmlformats.org/officeDocument/2006/relationships/customXml" Target="../ink/ink2292.xml"/><Relationship Id="rId165" Type="http://schemas.openxmlformats.org/officeDocument/2006/relationships/customXml" Target="../ink/ink2208.xml"/><Relationship Id="rId372" Type="http://schemas.openxmlformats.org/officeDocument/2006/relationships/customXml" Target="../ink/ink2313.xml"/><Relationship Id="rId428" Type="http://schemas.openxmlformats.org/officeDocument/2006/relationships/customXml" Target="../ink/ink2341.xml"/><Relationship Id="rId232" Type="http://schemas.openxmlformats.org/officeDocument/2006/relationships/image" Target="../media/image2023.png"/><Relationship Id="rId274" Type="http://schemas.openxmlformats.org/officeDocument/2006/relationships/customXml" Target="../ink/ink2264.xml"/><Relationship Id="rId27" Type="http://schemas.openxmlformats.org/officeDocument/2006/relationships/image" Target="../media/image1913.png"/><Relationship Id="rId69" Type="http://schemas.openxmlformats.org/officeDocument/2006/relationships/image" Target="../media/image1936.png"/><Relationship Id="rId134" Type="http://schemas.openxmlformats.org/officeDocument/2006/relationships/image" Target="../media/image1969.png"/><Relationship Id="rId80" Type="http://schemas.openxmlformats.org/officeDocument/2006/relationships/customXml" Target="../ink/ink2164.xml"/><Relationship Id="rId176" Type="http://schemas.openxmlformats.org/officeDocument/2006/relationships/image" Target="../media/image1993.png"/><Relationship Id="rId341" Type="http://schemas.openxmlformats.org/officeDocument/2006/relationships/image" Target="../media/image2083.png"/><Relationship Id="rId383" Type="http://schemas.openxmlformats.org/officeDocument/2006/relationships/image" Target="../media/image2106.png"/><Relationship Id="rId439" Type="http://schemas.openxmlformats.org/officeDocument/2006/relationships/image" Target="../media/image2137.png"/><Relationship Id="rId201" Type="http://schemas.openxmlformats.org/officeDocument/2006/relationships/image" Target="../media/image2006.png"/><Relationship Id="rId243" Type="http://schemas.openxmlformats.org/officeDocument/2006/relationships/customXml" Target="../ink/ink2248.xml"/><Relationship Id="rId285" Type="http://schemas.openxmlformats.org/officeDocument/2006/relationships/image" Target="../media/image2052.png"/><Relationship Id="rId450" Type="http://schemas.openxmlformats.org/officeDocument/2006/relationships/customXml" Target="../ink/ink2352.xml"/><Relationship Id="rId38" Type="http://schemas.openxmlformats.org/officeDocument/2006/relationships/customXml" Target="../ink/ink2143.xml"/><Relationship Id="rId103" Type="http://schemas.openxmlformats.org/officeDocument/2006/relationships/customXml" Target="../ink/ink2177.xml"/><Relationship Id="rId310" Type="http://schemas.openxmlformats.org/officeDocument/2006/relationships/customXml" Target="../ink/ink2282.xml"/><Relationship Id="rId91" Type="http://schemas.openxmlformats.org/officeDocument/2006/relationships/customXml" Target="../ink/ink2171.xml"/><Relationship Id="rId145" Type="http://schemas.openxmlformats.org/officeDocument/2006/relationships/customXml" Target="../ink/ink2198.xml"/><Relationship Id="rId187" Type="http://schemas.openxmlformats.org/officeDocument/2006/relationships/customXml" Target="../ink/ink2219.xml"/><Relationship Id="rId352" Type="http://schemas.openxmlformats.org/officeDocument/2006/relationships/customXml" Target="../ink/ink2303.xml"/><Relationship Id="rId394" Type="http://schemas.openxmlformats.org/officeDocument/2006/relationships/customXml" Target="../ink/ink2324.xml"/><Relationship Id="rId408" Type="http://schemas.openxmlformats.org/officeDocument/2006/relationships/customXml" Target="../ink/ink2331.xml"/><Relationship Id="rId212" Type="http://schemas.openxmlformats.org/officeDocument/2006/relationships/customXml" Target="../ink/ink2232.xml"/><Relationship Id="rId254" Type="http://schemas.openxmlformats.org/officeDocument/2006/relationships/customXml" Target="../ink/ink2254.xml"/><Relationship Id="rId49" Type="http://schemas.openxmlformats.org/officeDocument/2006/relationships/image" Target="../media/image1925.png"/><Relationship Id="rId114" Type="http://schemas.openxmlformats.org/officeDocument/2006/relationships/image" Target="../media/image1958.png"/><Relationship Id="rId296" Type="http://schemas.openxmlformats.org/officeDocument/2006/relationships/customXml" Target="../ink/ink2275.xml"/><Relationship Id="rId461" Type="http://schemas.openxmlformats.org/officeDocument/2006/relationships/image" Target="../media/image2149.png"/><Relationship Id="rId60" Type="http://schemas.openxmlformats.org/officeDocument/2006/relationships/customXml" Target="../ink/ink2154.xml"/><Relationship Id="rId156" Type="http://schemas.openxmlformats.org/officeDocument/2006/relationships/image" Target="../media/image1982.png"/><Relationship Id="rId198" Type="http://schemas.openxmlformats.org/officeDocument/2006/relationships/customXml" Target="../ink/ink2225.xml"/><Relationship Id="rId321" Type="http://schemas.openxmlformats.org/officeDocument/2006/relationships/image" Target="../media/image2072.png"/><Relationship Id="rId363" Type="http://schemas.openxmlformats.org/officeDocument/2006/relationships/image" Target="../media/image2095.png"/><Relationship Id="rId419" Type="http://schemas.openxmlformats.org/officeDocument/2006/relationships/image" Target="../media/image2126.png"/><Relationship Id="rId223" Type="http://schemas.openxmlformats.org/officeDocument/2006/relationships/customXml" Target="../ink/ink2238.xml"/><Relationship Id="rId430" Type="http://schemas.openxmlformats.org/officeDocument/2006/relationships/customXml" Target="../ink/ink2342.xml"/><Relationship Id="rId18" Type="http://schemas.openxmlformats.org/officeDocument/2006/relationships/customXml" Target="../ink/ink2133.xml"/><Relationship Id="rId265" Type="http://schemas.openxmlformats.org/officeDocument/2006/relationships/image" Target="../media/image2041.png"/><Relationship Id="rId125" Type="http://schemas.openxmlformats.org/officeDocument/2006/relationships/customXml" Target="../ink/ink2188.xml"/><Relationship Id="rId167" Type="http://schemas.openxmlformats.org/officeDocument/2006/relationships/customXml" Target="../ink/ink2209.xml"/><Relationship Id="rId332" Type="http://schemas.openxmlformats.org/officeDocument/2006/relationships/customXml" Target="../ink/ink2293.xml"/><Relationship Id="rId374" Type="http://schemas.openxmlformats.org/officeDocument/2006/relationships/customXml" Target="../ink/ink2314.xml"/><Relationship Id="rId71" Type="http://schemas.openxmlformats.org/officeDocument/2006/relationships/image" Target="../media/image1937.png"/><Relationship Id="rId234" Type="http://schemas.openxmlformats.org/officeDocument/2006/relationships/image" Target="../media/image2024.png"/><Relationship Id="rId2" Type="http://schemas.openxmlformats.org/officeDocument/2006/relationships/customXml" Target="../ink/ink2125.xml"/><Relationship Id="rId29" Type="http://schemas.openxmlformats.org/officeDocument/2006/relationships/image" Target="../media/image1914.png"/><Relationship Id="rId276" Type="http://schemas.openxmlformats.org/officeDocument/2006/relationships/customXml" Target="../ink/ink2265.xml"/><Relationship Id="rId441" Type="http://schemas.openxmlformats.org/officeDocument/2006/relationships/image" Target="../media/image2138.png"/><Relationship Id="rId40" Type="http://schemas.openxmlformats.org/officeDocument/2006/relationships/customXml" Target="../ink/ink2144.xml"/><Relationship Id="rId136" Type="http://schemas.openxmlformats.org/officeDocument/2006/relationships/image" Target="../media/image1971.png"/><Relationship Id="rId178" Type="http://schemas.openxmlformats.org/officeDocument/2006/relationships/image" Target="../media/image1994.png"/><Relationship Id="rId301" Type="http://schemas.openxmlformats.org/officeDocument/2006/relationships/image" Target="../media/image2061.png"/><Relationship Id="rId343" Type="http://schemas.openxmlformats.org/officeDocument/2006/relationships/image" Target="../media/image2084.png"/><Relationship Id="rId61" Type="http://schemas.openxmlformats.org/officeDocument/2006/relationships/image" Target="../media/image1932.png"/><Relationship Id="rId82" Type="http://schemas.openxmlformats.org/officeDocument/2006/relationships/image" Target="../media/image1942.png"/><Relationship Id="rId199" Type="http://schemas.openxmlformats.org/officeDocument/2006/relationships/image" Target="../media/image2005.png"/><Relationship Id="rId203" Type="http://schemas.openxmlformats.org/officeDocument/2006/relationships/image" Target="../media/image2007.png"/><Relationship Id="rId385" Type="http://schemas.openxmlformats.org/officeDocument/2006/relationships/image" Target="../media/image2107.png"/><Relationship Id="rId19" Type="http://schemas.openxmlformats.org/officeDocument/2006/relationships/image" Target="../media/image1908.png"/><Relationship Id="rId224" Type="http://schemas.openxmlformats.org/officeDocument/2006/relationships/image" Target="../media/image2018.png"/><Relationship Id="rId245" Type="http://schemas.openxmlformats.org/officeDocument/2006/relationships/customXml" Target="../ink/ink2249.xml"/><Relationship Id="rId266" Type="http://schemas.openxmlformats.org/officeDocument/2006/relationships/customXml" Target="../ink/ink2260.xml"/><Relationship Id="rId287" Type="http://schemas.openxmlformats.org/officeDocument/2006/relationships/image" Target="../media/image2053.png"/><Relationship Id="rId410" Type="http://schemas.openxmlformats.org/officeDocument/2006/relationships/customXml" Target="../ink/ink2332.xml"/><Relationship Id="rId431" Type="http://schemas.openxmlformats.org/officeDocument/2006/relationships/image" Target="../media/image2133.png"/><Relationship Id="rId452" Type="http://schemas.openxmlformats.org/officeDocument/2006/relationships/customXml" Target="../ink/ink2353.xml"/><Relationship Id="rId30" Type="http://schemas.openxmlformats.org/officeDocument/2006/relationships/customXml" Target="../ink/ink2139.xml"/><Relationship Id="rId105" Type="http://schemas.openxmlformats.org/officeDocument/2006/relationships/customXml" Target="../ink/ink2178.xml"/><Relationship Id="rId126" Type="http://schemas.openxmlformats.org/officeDocument/2006/relationships/image" Target="../media/image1965.png"/><Relationship Id="rId147" Type="http://schemas.openxmlformats.org/officeDocument/2006/relationships/customXml" Target="../ink/ink2199.xml"/><Relationship Id="rId168" Type="http://schemas.openxmlformats.org/officeDocument/2006/relationships/image" Target="../media/image1988.png"/><Relationship Id="rId312" Type="http://schemas.openxmlformats.org/officeDocument/2006/relationships/customXml" Target="../ink/ink2283.xml"/><Relationship Id="rId333" Type="http://schemas.openxmlformats.org/officeDocument/2006/relationships/image" Target="../media/image2078.png"/><Relationship Id="rId354" Type="http://schemas.openxmlformats.org/officeDocument/2006/relationships/customXml" Target="../ink/ink2304.xml"/><Relationship Id="rId51" Type="http://schemas.openxmlformats.org/officeDocument/2006/relationships/image" Target="../media/image1926.png"/><Relationship Id="rId72" Type="http://schemas.openxmlformats.org/officeDocument/2006/relationships/customXml" Target="../ink/ink2160.xml"/><Relationship Id="rId93" Type="http://schemas.openxmlformats.org/officeDocument/2006/relationships/customXml" Target="../ink/ink2172.xml"/><Relationship Id="rId189" Type="http://schemas.openxmlformats.org/officeDocument/2006/relationships/customXml" Target="../ink/ink2220.xml"/><Relationship Id="rId375" Type="http://schemas.openxmlformats.org/officeDocument/2006/relationships/image" Target="../media/image2102.png"/><Relationship Id="rId396" Type="http://schemas.openxmlformats.org/officeDocument/2006/relationships/customXml" Target="../ink/ink2325.xml"/><Relationship Id="rId3" Type="http://schemas.openxmlformats.org/officeDocument/2006/relationships/image" Target="../media/image1901.png"/><Relationship Id="rId214" Type="http://schemas.openxmlformats.org/officeDocument/2006/relationships/customXml" Target="../ink/ink2233.xml"/><Relationship Id="rId235" Type="http://schemas.openxmlformats.org/officeDocument/2006/relationships/customXml" Target="../ink/ink2244.xml"/><Relationship Id="rId256" Type="http://schemas.openxmlformats.org/officeDocument/2006/relationships/customXml" Target="../ink/ink2255.xml"/><Relationship Id="rId277" Type="http://schemas.openxmlformats.org/officeDocument/2006/relationships/image" Target="../media/image2047.png"/><Relationship Id="rId298" Type="http://schemas.openxmlformats.org/officeDocument/2006/relationships/customXml" Target="../ink/ink2276.xml"/><Relationship Id="rId400" Type="http://schemas.openxmlformats.org/officeDocument/2006/relationships/customXml" Target="../ink/ink2327.xml"/><Relationship Id="rId421" Type="http://schemas.openxmlformats.org/officeDocument/2006/relationships/image" Target="../media/image2127.png"/><Relationship Id="rId442" Type="http://schemas.openxmlformats.org/officeDocument/2006/relationships/customXml" Target="../ink/ink2348.xml"/><Relationship Id="rId463" Type="http://schemas.openxmlformats.org/officeDocument/2006/relationships/customXml" Target="../ink/ink2359.xml"/><Relationship Id="rId116" Type="http://schemas.openxmlformats.org/officeDocument/2006/relationships/image" Target="../media/image1959.png"/><Relationship Id="rId137" Type="http://schemas.openxmlformats.org/officeDocument/2006/relationships/customXml" Target="../ink/ink2194.xml"/><Relationship Id="rId158" Type="http://schemas.openxmlformats.org/officeDocument/2006/relationships/image" Target="../media/image1983.png"/><Relationship Id="rId302" Type="http://schemas.openxmlformats.org/officeDocument/2006/relationships/customXml" Target="../ink/ink2278.xml"/><Relationship Id="rId323" Type="http://schemas.openxmlformats.org/officeDocument/2006/relationships/image" Target="../media/image2073.png"/><Relationship Id="rId344" Type="http://schemas.openxmlformats.org/officeDocument/2006/relationships/customXml" Target="../ink/ink2299.xml"/><Relationship Id="rId20" Type="http://schemas.openxmlformats.org/officeDocument/2006/relationships/customXml" Target="../ink/ink2134.xml"/><Relationship Id="rId41" Type="http://schemas.openxmlformats.org/officeDocument/2006/relationships/image" Target="../media/image1921.png"/><Relationship Id="rId62" Type="http://schemas.openxmlformats.org/officeDocument/2006/relationships/customXml" Target="../ink/ink2155.xml"/><Relationship Id="rId83" Type="http://schemas.openxmlformats.org/officeDocument/2006/relationships/customXml" Target="../ink/ink2166.xml"/><Relationship Id="rId179" Type="http://schemas.openxmlformats.org/officeDocument/2006/relationships/customXml" Target="../ink/ink2215.xml"/><Relationship Id="rId365" Type="http://schemas.openxmlformats.org/officeDocument/2006/relationships/image" Target="../media/image2096.png"/><Relationship Id="rId386" Type="http://schemas.openxmlformats.org/officeDocument/2006/relationships/customXml" Target="../ink/ink2320.xml"/><Relationship Id="rId190" Type="http://schemas.openxmlformats.org/officeDocument/2006/relationships/image" Target="../media/image2001.png"/><Relationship Id="rId204" Type="http://schemas.openxmlformats.org/officeDocument/2006/relationships/customXml" Target="../ink/ink2228.xml"/><Relationship Id="rId225" Type="http://schemas.openxmlformats.org/officeDocument/2006/relationships/customXml" Target="../ink/ink2239.xml"/><Relationship Id="rId246" Type="http://schemas.openxmlformats.org/officeDocument/2006/relationships/image" Target="../media/image2031.png"/><Relationship Id="rId267" Type="http://schemas.openxmlformats.org/officeDocument/2006/relationships/image" Target="../media/image2042.png"/><Relationship Id="rId288" Type="http://schemas.openxmlformats.org/officeDocument/2006/relationships/customXml" Target="../ink/ink2271.xml"/><Relationship Id="rId411" Type="http://schemas.openxmlformats.org/officeDocument/2006/relationships/image" Target="../media/image2122.png"/><Relationship Id="rId432" Type="http://schemas.openxmlformats.org/officeDocument/2006/relationships/customXml" Target="../ink/ink2343.xml"/><Relationship Id="rId453" Type="http://schemas.openxmlformats.org/officeDocument/2006/relationships/image" Target="../media/image2145.png"/><Relationship Id="rId106" Type="http://schemas.openxmlformats.org/officeDocument/2006/relationships/image" Target="../media/image1954.png"/><Relationship Id="rId127" Type="http://schemas.openxmlformats.org/officeDocument/2006/relationships/customXml" Target="../ink/ink2189.xml"/><Relationship Id="rId313" Type="http://schemas.openxmlformats.org/officeDocument/2006/relationships/image" Target="../media/image2067.png"/><Relationship Id="rId10" Type="http://schemas.openxmlformats.org/officeDocument/2006/relationships/customXml" Target="../ink/ink2129.xml"/><Relationship Id="rId31" Type="http://schemas.openxmlformats.org/officeDocument/2006/relationships/image" Target="../media/image1915.png"/><Relationship Id="rId52" Type="http://schemas.openxmlformats.org/officeDocument/2006/relationships/customXml" Target="../ink/ink2150.xml"/><Relationship Id="rId73" Type="http://schemas.openxmlformats.org/officeDocument/2006/relationships/image" Target="../media/image1938.png"/><Relationship Id="rId94" Type="http://schemas.openxmlformats.org/officeDocument/2006/relationships/image" Target="../media/image1947.png"/><Relationship Id="rId148" Type="http://schemas.openxmlformats.org/officeDocument/2006/relationships/image" Target="../media/image1977.png"/><Relationship Id="rId169" Type="http://schemas.openxmlformats.org/officeDocument/2006/relationships/customXml" Target="../ink/ink2210.xml"/><Relationship Id="rId334" Type="http://schemas.openxmlformats.org/officeDocument/2006/relationships/customXml" Target="../ink/ink2294.xml"/><Relationship Id="rId355" Type="http://schemas.openxmlformats.org/officeDocument/2006/relationships/image" Target="../media/image2091.png"/><Relationship Id="rId376" Type="http://schemas.openxmlformats.org/officeDocument/2006/relationships/customXml" Target="../ink/ink2315.xml"/><Relationship Id="rId397" Type="http://schemas.openxmlformats.org/officeDocument/2006/relationships/image" Target="../media/image2114.png"/><Relationship Id="rId4" Type="http://schemas.openxmlformats.org/officeDocument/2006/relationships/customXml" Target="../ink/ink2126.xml"/><Relationship Id="rId180" Type="http://schemas.openxmlformats.org/officeDocument/2006/relationships/image" Target="../media/image1995.png"/><Relationship Id="rId215" Type="http://schemas.openxmlformats.org/officeDocument/2006/relationships/image" Target="../media/image2014.png"/><Relationship Id="rId236" Type="http://schemas.openxmlformats.org/officeDocument/2006/relationships/image" Target="../media/image2025.png"/><Relationship Id="rId257" Type="http://schemas.openxmlformats.org/officeDocument/2006/relationships/image" Target="../media/image2036.png"/><Relationship Id="rId278" Type="http://schemas.openxmlformats.org/officeDocument/2006/relationships/customXml" Target="../ink/ink2266.xml"/><Relationship Id="rId401" Type="http://schemas.openxmlformats.org/officeDocument/2006/relationships/image" Target="../media/image2116.png"/><Relationship Id="rId422" Type="http://schemas.openxmlformats.org/officeDocument/2006/relationships/customXml" Target="../ink/ink2338.xml"/><Relationship Id="rId443" Type="http://schemas.openxmlformats.org/officeDocument/2006/relationships/image" Target="../media/image2139.png"/><Relationship Id="rId464" Type="http://schemas.openxmlformats.org/officeDocument/2006/relationships/image" Target="../media/image2151.png"/><Relationship Id="rId303" Type="http://schemas.openxmlformats.org/officeDocument/2006/relationships/image" Target="../media/image2062.png"/><Relationship Id="rId42" Type="http://schemas.openxmlformats.org/officeDocument/2006/relationships/customXml" Target="../ink/ink2145.xml"/><Relationship Id="rId84" Type="http://schemas.openxmlformats.org/officeDocument/2006/relationships/customXml" Target="../ink/ink2167.xml"/><Relationship Id="rId138" Type="http://schemas.openxmlformats.org/officeDocument/2006/relationships/image" Target="../media/image1972.png"/><Relationship Id="rId345" Type="http://schemas.openxmlformats.org/officeDocument/2006/relationships/image" Target="../media/image2085.png"/><Relationship Id="rId387" Type="http://schemas.openxmlformats.org/officeDocument/2006/relationships/image" Target="../media/image2108.png"/><Relationship Id="rId191" Type="http://schemas.openxmlformats.org/officeDocument/2006/relationships/customXml" Target="../ink/ink2221.xml"/><Relationship Id="rId205" Type="http://schemas.openxmlformats.org/officeDocument/2006/relationships/image" Target="../media/image2008.png"/><Relationship Id="rId247" Type="http://schemas.openxmlformats.org/officeDocument/2006/relationships/customXml" Target="../ink/ink2250.xml"/><Relationship Id="rId412" Type="http://schemas.openxmlformats.org/officeDocument/2006/relationships/customXml" Target="../ink/ink2333.xml"/><Relationship Id="rId107" Type="http://schemas.openxmlformats.org/officeDocument/2006/relationships/customXml" Target="../ink/ink2179.xml"/><Relationship Id="rId289" Type="http://schemas.openxmlformats.org/officeDocument/2006/relationships/image" Target="../media/image2054.png"/><Relationship Id="rId454" Type="http://schemas.openxmlformats.org/officeDocument/2006/relationships/customXml" Target="../ink/ink2354.xml"/><Relationship Id="rId11" Type="http://schemas.openxmlformats.org/officeDocument/2006/relationships/image" Target="../media/image1904.png"/><Relationship Id="rId53" Type="http://schemas.openxmlformats.org/officeDocument/2006/relationships/image" Target="../media/image1927.png"/><Relationship Id="rId149" Type="http://schemas.openxmlformats.org/officeDocument/2006/relationships/customXml" Target="../ink/ink2200.xml"/><Relationship Id="rId314" Type="http://schemas.openxmlformats.org/officeDocument/2006/relationships/customXml" Target="../ink/ink2284.xml"/><Relationship Id="rId356" Type="http://schemas.openxmlformats.org/officeDocument/2006/relationships/customXml" Target="../ink/ink2305.xml"/><Relationship Id="rId398" Type="http://schemas.openxmlformats.org/officeDocument/2006/relationships/customXml" Target="../ink/ink2326.xml"/><Relationship Id="rId95" Type="http://schemas.openxmlformats.org/officeDocument/2006/relationships/customXml" Target="../ink/ink2173.xml"/><Relationship Id="rId160" Type="http://schemas.openxmlformats.org/officeDocument/2006/relationships/image" Target="../media/image1984.png"/><Relationship Id="rId216" Type="http://schemas.openxmlformats.org/officeDocument/2006/relationships/customXml" Target="../ink/ink2234.xml"/><Relationship Id="rId423" Type="http://schemas.openxmlformats.org/officeDocument/2006/relationships/image" Target="../media/image2128.png"/><Relationship Id="rId258" Type="http://schemas.openxmlformats.org/officeDocument/2006/relationships/customXml" Target="../ink/ink2256.xml"/><Relationship Id="rId465" Type="http://schemas.openxmlformats.org/officeDocument/2006/relationships/customXml" Target="../ink/ink2360.xml"/><Relationship Id="rId22" Type="http://schemas.openxmlformats.org/officeDocument/2006/relationships/customXml" Target="../ink/ink2135.xml"/><Relationship Id="rId64" Type="http://schemas.openxmlformats.org/officeDocument/2006/relationships/customXml" Target="../ink/ink2156.xml"/><Relationship Id="rId118" Type="http://schemas.openxmlformats.org/officeDocument/2006/relationships/image" Target="../media/image1961.png"/><Relationship Id="rId325" Type="http://schemas.openxmlformats.org/officeDocument/2006/relationships/image" Target="../media/image2074.png"/><Relationship Id="rId367" Type="http://schemas.openxmlformats.org/officeDocument/2006/relationships/image" Target="../media/image2097.png"/><Relationship Id="rId171" Type="http://schemas.openxmlformats.org/officeDocument/2006/relationships/customXml" Target="../ink/ink2211.xml"/><Relationship Id="rId227" Type="http://schemas.openxmlformats.org/officeDocument/2006/relationships/customXml" Target="../ink/ink2240.xml"/><Relationship Id="rId269" Type="http://schemas.openxmlformats.org/officeDocument/2006/relationships/image" Target="../media/image2043.png"/><Relationship Id="rId434" Type="http://schemas.openxmlformats.org/officeDocument/2006/relationships/customXml" Target="../ink/ink2344.xml"/><Relationship Id="rId33" Type="http://schemas.openxmlformats.org/officeDocument/2006/relationships/image" Target="../media/image1916.png"/><Relationship Id="rId129" Type="http://schemas.openxmlformats.org/officeDocument/2006/relationships/customXml" Target="../ink/ink2190.xml"/><Relationship Id="rId280" Type="http://schemas.openxmlformats.org/officeDocument/2006/relationships/customXml" Target="../ink/ink2267.xml"/><Relationship Id="rId336" Type="http://schemas.openxmlformats.org/officeDocument/2006/relationships/customXml" Target="../ink/ink2295.xml"/><Relationship Id="rId75" Type="http://schemas.openxmlformats.org/officeDocument/2006/relationships/image" Target="../media/image1939.png"/><Relationship Id="rId140" Type="http://schemas.openxmlformats.org/officeDocument/2006/relationships/image" Target="../media/image1973.png"/><Relationship Id="rId182" Type="http://schemas.openxmlformats.org/officeDocument/2006/relationships/image" Target="../media/image1996.png"/><Relationship Id="rId378" Type="http://schemas.openxmlformats.org/officeDocument/2006/relationships/customXml" Target="../ink/ink2316.xml"/><Relationship Id="rId403" Type="http://schemas.openxmlformats.org/officeDocument/2006/relationships/image" Target="../media/image2117.png"/><Relationship Id="rId6" Type="http://schemas.openxmlformats.org/officeDocument/2006/relationships/customXml" Target="../ink/ink2127.xml"/><Relationship Id="rId238" Type="http://schemas.openxmlformats.org/officeDocument/2006/relationships/image" Target="../media/image2026.png"/><Relationship Id="rId445" Type="http://schemas.openxmlformats.org/officeDocument/2006/relationships/image" Target="../media/image2141.png"/><Relationship Id="rId291" Type="http://schemas.openxmlformats.org/officeDocument/2006/relationships/image" Target="../media/image2055.png"/><Relationship Id="rId305" Type="http://schemas.openxmlformats.org/officeDocument/2006/relationships/image" Target="../media/image2063.png"/><Relationship Id="rId347" Type="http://schemas.openxmlformats.org/officeDocument/2006/relationships/image" Target="../media/image2086.png"/><Relationship Id="rId44" Type="http://schemas.openxmlformats.org/officeDocument/2006/relationships/customXml" Target="../ink/ink2146.xml"/><Relationship Id="rId86" Type="http://schemas.openxmlformats.org/officeDocument/2006/relationships/customXml" Target="../ink/ink2168.xml"/><Relationship Id="rId151" Type="http://schemas.openxmlformats.org/officeDocument/2006/relationships/customXml" Target="../ink/ink2201.xml"/><Relationship Id="rId389" Type="http://schemas.openxmlformats.org/officeDocument/2006/relationships/image" Target="../media/image2109.png"/><Relationship Id="rId193" Type="http://schemas.openxmlformats.org/officeDocument/2006/relationships/customXml" Target="../ink/ink2222.xml"/><Relationship Id="rId207" Type="http://schemas.openxmlformats.org/officeDocument/2006/relationships/image" Target="../media/image2009.png"/><Relationship Id="rId249" Type="http://schemas.openxmlformats.org/officeDocument/2006/relationships/image" Target="../media/image2032.png"/><Relationship Id="rId414" Type="http://schemas.openxmlformats.org/officeDocument/2006/relationships/customXml" Target="../ink/ink2334.xml"/><Relationship Id="rId456" Type="http://schemas.openxmlformats.org/officeDocument/2006/relationships/customXml" Target="../ink/ink2355.xml"/><Relationship Id="rId13" Type="http://schemas.openxmlformats.org/officeDocument/2006/relationships/image" Target="../media/image1905.png"/><Relationship Id="rId109" Type="http://schemas.openxmlformats.org/officeDocument/2006/relationships/customXml" Target="../ink/ink2180.xml"/><Relationship Id="rId260" Type="http://schemas.openxmlformats.org/officeDocument/2006/relationships/customXml" Target="../ink/ink2257.xml"/><Relationship Id="rId316" Type="http://schemas.openxmlformats.org/officeDocument/2006/relationships/customXml" Target="../ink/ink2285.xml"/><Relationship Id="rId55" Type="http://schemas.openxmlformats.org/officeDocument/2006/relationships/image" Target="../media/image1928.png"/><Relationship Id="rId97" Type="http://schemas.openxmlformats.org/officeDocument/2006/relationships/customXml" Target="../ink/ink2174.xml"/><Relationship Id="rId120" Type="http://schemas.openxmlformats.org/officeDocument/2006/relationships/image" Target="../media/image1962.png"/><Relationship Id="rId358" Type="http://schemas.openxmlformats.org/officeDocument/2006/relationships/customXml" Target="../ink/ink2306.xml"/><Relationship Id="rId162" Type="http://schemas.openxmlformats.org/officeDocument/2006/relationships/image" Target="../media/image1985.png"/><Relationship Id="rId218" Type="http://schemas.openxmlformats.org/officeDocument/2006/relationships/customXml" Target="../ink/ink2235.xml"/><Relationship Id="rId425" Type="http://schemas.openxmlformats.org/officeDocument/2006/relationships/image" Target="../media/image2129.png"/><Relationship Id="rId271" Type="http://schemas.openxmlformats.org/officeDocument/2006/relationships/image" Target="../media/image2044.png"/><Relationship Id="rId24" Type="http://schemas.openxmlformats.org/officeDocument/2006/relationships/customXml" Target="../ink/ink2136.xml"/><Relationship Id="rId66" Type="http://schemas.openxmlformats.org/officeDocument/2006/relationships/customXml" Target="../ink/ink2157.xml"/><Relationship Id="rId131" Type="http://schemas.openxmlformats.org/officeDocument/2006/relationships/customXml" Target="../ink/ink2191.xml"/><Relationship Id="rId327" Type="http://schemas.openxmlformats.org/officeDocument/2006/relationships/image" Target="../media/image2075.png"/><Relationship Id="rId369" Type="http://schemas.openxmlformats.org/officeDocument/2006/relationships/image" Target="../media/image2098.png"/><Relationship Id="rId173" Type="http://schemas.openxmlformats.org/officeDocument/2006/relationships/customXml" Target="../ink/ink2212.xml"/><Relationship Id="rId229" Type="http://schemas.openxmlformats.org/officeDocument/2006/relationships/customXml" Target="../ink/ink2241.xml"/><Relationship Id="rId380" Type="http://schemas.openxmlformats.org/officeDocument/2006/relationships/customXml" Target="../ink/ink2317.xml"/><Relationship Id="rId436" Type="http://schemas.openxmlformats.org/officeDocument/2006/relationships/customXml" Target="../ink/ink2345.xml"/><Relationship Id="rId240" Type="http://schemas.openxmlformats.org/officeDocument/2006/relationships/image" Target="../media/image2027.png"/><Relationship Id="rId35" Type="http://schemas.openxmlformats.org/officeDocument/2006/relationships/image" Target="../media/image1917.png"/><Relationship Id="rId77" Type="http://schemas.openxmlformats.org/officeDocument/2006/relationships/image" Target="../media/image1873.png"/><Relationship Id="rId100" Type="http://schemas.openxmlformats.org/officeDocument/2006/relationships/image" Target="../media/image1951.png"/><Relationship Id="rId282" Type="http://schemas.openxmlformats.org/officeDocument/2006/relationships/customXml" Target="../ink/ink2268.xml"/><Relationship Id="rId338" Type="http://schemas.openxmlformats.org/officeDocument/2006/relationships/customXml" Target="../ink/ink2296.xml"/><Relationship Id="rId8" Type="http://schemas.openxmlformats.org/officeDocument/2006/relationships/customXml" Target="../ink/ink2128.xml"/><Relationship Id="rId142" Type="http://schemas.openxmlformats.org/officeDocument/2006/relationships/image" Target="../media/image1974.png"/><Relationship Id="rId184" Type="http://schemas.openxmlformats.org/officeDocument/2006/relationships/image" Target="../media/image1997.png"/><Relationship Id="rId391" Type="http://schemas.openxmlformats.org/officeDocument/2006/relationships/image" Target="../media/image2111.png"/><Relationship Id="rId405" Type="http://schemas.openxmlformats.org/officeDocument/2006/relationships/image" Target="../media/image2118.png"/><Relationship Id="rId447" Type="http://schemas.openxmlformats.org/officeDocument/2006/relationships/image" Target="../media/image2142.png"/><Relationship Id="rId251" Type="http://schemas.openxmlformats.org/officeDocument/2006/relationships/image" Target="../media/image2033.png"/><Relationship Id="rId46" Type="http://schemas.openxmlformats.org/officeDocument/2006/relationships/customXml" Target="../ink/ink2147.xml"/><Relationship Id="rId293" Type="http://schemas.openxmlformats.org/officeDocument/2006/relationships/image" Target="../media/image2056.png"/><Relationship Id="rId307" Type="http://schemas.openxmlformats.org/officeDocument/2006/relationships/image" Target="../media/image2064.png"/><Relationship Id="rId349" Type="http://schemas.openxmlformats.org/officeDocument/2006/relationships/image" Target="../media/image2087.png"/><Relationship Id="rId88" Type="http://schemas.openxmlformats.org/officeDocument/2006/relationships/customXml" Target="../ink/ink2169.xml"/><Relationship Id="rId111" Type="http://schemas.openxmlformats.org/officeDocument/2006/relationships/customXml" Target="../ink/ink2181.xml"/><Relationship Id="rId153" Type="http://schemas.openxmlformats.org/officeDocument/2006/relationships/customXml" Target="../ink/ink2202.xml"/><Relationship Id="rId195" Type="http://schemas.openxmlformats.org/officeDocument/2006/relationships/image" Target="../media/image2003.png"/><Relationship Id="rId209" Type="http://schemas.openxmlformats.org/officeDocument/2006/relationships/image" Target="../media/image2011.png"/><Relationship Id="rId360" Type="http://schemas.openxmlformats.org/officeDocument/2006/relationships/customXml" Target="../ink/ink2307.xml"/><Relationship Id="rId416" Type="http://schemas.openxmlformats.org/officeDocument/2006/relationships/customXml" Target="../ink/ink2335.xml"/><Relationship Id="rId220" Type="http://schemas.openxmlformats.org/officeDocument/2006/relationships/image" Target="../media/image2016.png"/><Relationship Id="rId458" Type="http://schemas.openxmlformats.org/officeDocument/2006/relationships/customXml" Target="../ink/ink2356.xml"/><Relationship Id="rId15" Type="http://schemas.openxmlformats.org/officeDocument/2006/relationships/image" Target="../media/image1906.png"/><Relationship Id="rId57" Type="http://schemas.openxmlformats.org/officeDocument/2006/relationships/image" Target="../media/image1929.png"/><Relationship Id="rId262" Type="http://schemas.openxmlformats.org/officeDocument/2006/relationships/customXml" Target="../ink/ink2258.xml"/><Relationship Id="rId318" Type="http://schemas.openxmlformats.org/officeDocument/2006/relationships/customXml" Target="../ink/ink2286.xml"/><Relationship Id="rId99" Type="http://schemas.openxmlformats.org/officeDocument/2006/relationships/customXml" Target="../ink/ink2175.xml"/><Relationship Id="rId122" Type="http://schemas.openxmlformats.org/officeDocument/2006/relationships/image" Target="../media/image1963.png"/><Relationship Id="rId164" Type="http://schemas.openxmlformats.org/officeDocument/2006/relationships/image" Target="../media/image1986.png"/><Relationship Id="rId371" Type="http://schemas.openxmlformats.org/officeDocument/2006/relationships/image" Target="../media/image2099.png"/><Relationship Id="rId427" Type="http://schemas.openxmlformats.org/officeDocument/2006/relationships/image" Target="../media/image2131.png"/><Relationship Id="rId26" Type="http://schemas.openxmlformats.org/officeDocument/2006/relationships/customXml" Target="../ink/ink2137.xml"/><Relationship Id="rId231" Type="http://schemas.openxmlformats.org/officeDocument/2006/relationships/customXml" Target="../ink/ink2242.xml"/><Relationship Id="rId273" Type="http://schemas.openxmlformats.org/officeDocument/2006/relationships/image" Target="../media/image2045.png"/><Relationship Id="rId329" Type="http://schemas.openxmlformats.org/officeDocument/2006/relationships/image" Target="../media/image2076.png"/><Relationship Id="rId68" Type="http://schemas.openxmlformats.org/officeDocument/2006/relationships/customXml" Target="../ink/ink2158.xml"/><Relationship Id="rId133" Type="http://schemas.openxmlformats.org/officeDocument/2006/relationships/customXml" Target="../ink/ink2192.xml"/><Relationship Id="rId175" Type="http://schemas.openxmlformats.org/officeDocument/2006/relationships/customXml" Target="../ink/ink2213.xml"/><Relationship Id="rId340" Type="http://schemas.openxmlformats.org/officeDocument/2006/relationships/customXml" Target="../ink/ink2297.xml"/><Relationship Id="rId200" Type="http://schemas.openxmlformats.org/officeDocument/2006/relationships/customXml" Target="../ink/ink2226.xml"/><Relationship Id="rId382" Type="http://schemas.openxmlformats.org/officeDocument/2006/relationships/customXml" Target="../ink/ink2318.xml"/><Relationship Id="rId438" Type="http://schemas.openxmlformats.org/officeDocument/2006/relationships/customXml" Target="../ink/ink2346.xml"/><Relationship Id="rId242" Type="http://schemas.openxmlformats.org/officeDocument/2006/relationships/image" Target="../media/image2028.png"/><Relationship Id="rId284" Type="http://schemas.openxmlformats.org/officeDocument/2006/relationships/customXml" Target="../ink/ink2269.xml"/><Relationship Id="rId37" Type="http://schemas.openxmlformats.org/officeDocument/2006/relationships/image" Target="../media/image1918.png"/><Relationship Id="rId79" Type="http://schemas.openxmlformats.org/officeDocument/2006/relationships/image" Target="../media/image1941.png"/><Relationship Id="rId102" Type="http://schemas.openxmlformats.org/officeDocument/2006/relationships/image" Target="../media/image1952.png"/><Relationship Id="rId144" Type="http://schemas.openxmlformats.org/officeDocument/2006/relationships/image" Target="../media/image1975.png"/><Relationship Id="rId90" Type="http://schemas.openxmlformats.org/officeDocument/2006/relationships/image" Target="../media/image1945.png"/><Relationship Id="rId186" Type="http://schemas.openxmlformats.org/officeDocument/2006/relationships/image" Target="../media/image1998.png"/><Relationship Id="rId351" Type="http://schemas.openxmlformats.org/officeDocument/2006/relationships/image" Target="../media/image2088.png"/><Relationship Id="rId393" Type="http://schemas.openxmlformats.org/officeDocument/2006/relationships/image" Target="../media/image2112.png"/><Relationship Id="rId407" Type="http://schemas.openxmlformats.org/officeDocument/2006/relationships/image" Target="../media/image2119.png"/><Relationship Id="rId449" Type="http://schemas.openxmlformats.org/officeDocument/2006/relationships/image" Target="../media/image2143.png"/><Relationship Id="rId211" Type="http://schemas.openxmlformats.org/officeDocument/2006/relationships/image" Target="../media/image2012.png"/><Relationship Id="rId253" Type="http://schemas.openxmlformats.org/officeDocument/2006/relationships/image" Target="../media/image2034.png"/><Relationship Id="rId295" Type="http://schemas.openxmlformats.org/officeDocument/2006/relationships/image" Target="../media/image2057.png"/><Relationship Id="rId309" Type="http://schemas.openxmlformats.org/officeDocument/2006/relationships/image" Target="../media/image2065.png"/><Relationship Id="rId460" Type="http://schemas.openxmlformats.org/officeDocument/2006/relationships/customXml" Target="../ink/ink2357.xml"/><Relationship Id="rId48" Type="http://schemas.openxmlformats.org/officeDocument/2006/relationships/customXml" Target="../ink/ink2148.xml"/><Relationship Id="rId113" Type="http://schemas.openxmlformats.org/officeDocument/2006/relationships/customXml" Target="../ink/ink2182.xml"/><Relationship Id="rId320" Type="http://schemas.openxmlformats.org/officeDocument/2006/relationships/customXml" Target="../ink/ink2287.xml"/><Relationship Id="rId155" Type="http://schemas.openxmlformats.org/officeDocument/2006/relationships/customXml" Target="../ink/ink2203.xml"/><Relationship Id="rId197" Type="http://schemas.openxmlformats.org/officeDocument/2006/relationships/image" Target="../media/image2004.png"/><Relationship Id="rId362" Type="http://schemas.openxmlformats.org/officeDocument/2006/relationships/customXml" Target="../ink/ink2308.xml"/><Relationship Id="rId418" Type="http://schemas.openxmlformats.org/officeDocument/2006/relationships/customXml" Target="../ink/ink2336.xml"/><Relationship Id="rId222" Type="http://schemas.openxmlformats.org/officeDocument/2006/relationships/image" Target="../media/image2017.png"/><Relationship Id="rId264" Type="http://schemas.openxmlformats.org/officeDocument/2006/relationships/customXml" Target="../ink/ink2259.xml"/><Relationship Id="rId17" Type="http://schemas.openxmlformats.org/officeDocument/2006/relationships/image" Target="../media/image1907.png"/><Relationship Id="rId59" Type="http://schemas.openxmlformats.org/officeDocument/2006/relationships/image" Target="../media/image1931.png"/><Relationship Id="rId124" Type="http://schemas.openxmlformats.org/officeDocument/2006/relationships/image" Target="../media/image1964.png"/><Relationship Id="rId70" Type="http://schemas.openxmlformats.org/officeDocument/2006/relationships/customXml" Target="../ink/ink2159.xml"/><Relationship Id="rId166" Type="http://schemas.openxmlformats.org/officeDocument/2006/relationships/image" Target="../media/image1987.png"/><Relationship Id="rId331" Type="http://schemas.openxmlformats.org/officeDocument/2006/relationships/image" Target="../media/image2077.png"/><Relationship Id="rId373" Type="http://schemas.openxmlformats.org/officeDocument/2006/relationships/image" Target="../media/image2101.png"/><Relationship Id="rId429" Type="http://schemas.openxmlformats.org/officeDocument/2006/relationships/image" Target="../media/image213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43.xml"/><Relationship Id="rId440" Type="http://schemas.openxmlformats.org/officeDocument/2006/relationships/customXml" Target="../ink/ink2347.xml"/><Relationship Id="rId28" Type="http://schemas.openxmlformats.org/officeDocument/2006/relationships/customXml" Target="../ink/ink2138.xml"/><Relationship Id="rId275" Type="http://schemas.openxmlformats.org/officeDocument/2006/relationships/image" Target="../media/image2046.png"/><Relationship Id="rId300" Type="http://schemas.openxmlformats.org/officeDocument/2006/relationships/customXml" Target="../ink/ink2277.xml"/><Relationship Id="rId81" Type="http://schemas.openxmlformats.org/officeDocument/2006/relationships/customXml" Target="../ink/ink2165.xml"/><Relationship Id="rId135" Type="http://schemas.openxmlformats.org/officeDocument/2006/relationships/customXml" Target="../ink/ink2193.xml"/><Relationship Id="rId177" Type="http://schemas.openxmlformats.org/officeDocument/2006/relationships/customXml" Target="../ink/ink2214.xml"/><Relationship Id="rId342" Type="http://schemas.openxmlformats.org/officeDocument/2006/relationships/customXml" Target="../ink/ink2298.xml"/><Relationship Id="rId384" Type="http://schemas.openxmlformats.org/officeDocument/2006/relationships/customXml" Target="../ink/ink2319.xml"/><Relationship Id="rId202" Type="http://schemas.openxmlformats.org/officeDocument/2006/relationships/customXml" Target="../ink/ink2227.xml"/><Relationship Id="rId244" Type="http://schemas.openxmlformats.org/officeDocument/2006/relationships/image" Target="../media/image2029.png"/><Relationship Id="rId39" Type="http://schemas.openxmlformats.org/officeDocument/2006/relationships/image" Target="../media/image1919.png"/><Relationship Id="rId286" Type="http://schemas.openxmlformats.org/officeDocument/2006/relationships/customXml" Target="../ink/ink2270.xml"/><Relationship Id="rId451" Type="http://schemas.openxmlformats.org/officeDocument/2006/relationships/image" Target="../media/image2144.png"/><Relationship Id="rId50" Type="http://schemas.openxmlformats.org/officeDocument/2006/relationships/customXml" Target="../ink/ink2149.xml"/><Relationship Id="rId104" Type="http://schemas.openxmlformats.org/officeDocument/2006/relationships/image" Target="../media/image1953.png"/><Relationship Id="rId146" Type="http://schemas.openxmlformats.org/officeDocument/2006/relationships/image" Target="../media/image1976.png"/><Relationship Id="rId188" Type="http://schemas.openxmlformats.org/officeDocument/2006/relationships/image" Target="../media/image1999.png"/><Relationship Id="rId311" Type="http://schemas.openxmlformats.org/officeDocument/2006/relationships/image" Target="../media/image2066.png"/><Relationship Id="rId353" Type="http://schemas.openxmlformats.org/officeDocument/2006/relationships/image" Target="../media/image2089.png"/><Relationship Id="rId395" Type="http://schemas.openxmlformats.org/officeDocument/2006/relationships/image" Target="../media/image2113.png"/><Relationship Id="rId409" Type="http://schemas.openxmlformats.org/officeDocument/2006/relationships/image" Target="../media/image2121.png"/><Relationship Id="rId92" Type="http://schemas.openxmlformats.org/officeDocument/2006/relationships/image" Target="../media/image1946.png"/><Relationship Id="rId213" Type="http://schemas.openxmlformats.org/officeDocument/2006/relationships/image" Target="../media/image2013.png"/><Relationship Id="rId420" Type="http://schemas.openxmlformats.org/officeDocument/2006/relationships/customXml" Target="../ink/ink2337.xml"/><Relationship Id="rId255" Type="http://schemas.openxmlformats.org/officeDocument/2006/relationships/image" Target="../media/image2035.png"/><Relationship Id="rId297" Type="http://schemas.openxmlformats.org/officeDocument/2006/relationships/image" Target="../media/image2058.png"/><Relationship Id="rId462" Type="http://schemas.openxmlformats.org/officeDocument/2006/relationships/customXml" Target="../ink/ink2358.xml"/><Relationship Id="rId115" Type="http://schemas.openxmlformats.org/officeDocument/2006/relationships/customXml" Target="../ink/ink2183.xml"/><Relationship Id="rId157" Type="http://schemas.openxmlformats.org/officeDocument/2006/relationships/customXml" Target="../ink/ink2204.xml"/><Relationship Id="rId322" Type="http://schemas.openxmlformats.org/officeDocument/2006/relationships/customXml" Target="../ink/ink2288.xml"/><Relationship Id="rId364" Type="http://schemas.openxmlformats.org/officeDocument/2006/relationships/customXml" Target="../ink/ink230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1.png"/><Relationship Id="rId299" Type="http://schemas.openxmlformats.org/officeDocument/2006/relationships/customXml" Target="../ink/ink2513.xml"/><Relationship Id="rId21" Type="http://schemas.openxmlformats.org/officeDocument/2006/relationships/image" Target="../media/image2123.png"/><Relationship Id="rId63" Type="http://schemas.openxmlformats.org/officeDocument/2006/relationships/image" Target="../media/image2154.png"/><Relationship Id="rId159" Type="http://schemas.openxmlformats.org/officeDocument/2006/relationships/customXml" Target="../ink/ink2441.xml"/><Relationship Id="rId324" Type="http://schemas.openxmlformats.org/officeDocument/2006/relationships/customXml" Target="../ink/ink2525.xml"/><Relationship Id="rId170" Type="http://schemas.openxmlformats.org/officeDocument/2006/relationships/customXml" Target="../ink/ink2447.xml"/><Relationship Id="rId226" Type="http://schemas.openxmlformats.org/officeDocument/2006/relationships/image" Target="../media/image2239.png"/><Relationship Id="rId268" Type="http://schemas.openxmlformats.org/officeDocument/2006/relationships/customXml" Target="../ink/ink2497.xml"/><Relationship Id="rId32" Type="http://schemas.openxmlformats.org/officeDocument/2006/relationships/customXml" Target="../ink/ink2376.xml"/><Relationship Id="rId74" Type="http://schemas.openxmlformats.org/officeDocument/2006/relationships/customXml" Target="../ink/ink2397.xml"/><Relationship Id="rId128" Type="http://schemas.openxmlformats.org/officeDocument/2006/relationships/customXml" Target="../ink/ink2425.xml"/><Relationship Id="rId335" Type="http://schemas.openxmlformats.org/officeDocument/2006/relationships/image" Target="../media/image2298.png"/><Relationship Id="rId5" Type="http://schemas.openxmlformats.org/officeDocument/2006/relationships/image" Target="../media/image2114.png"/><Relationship Id="rId181" Type="http://schemas.openxmlformats.org/officeDocument/2006/relationships/image" Target="../media/image2215.png"/><Relationship Id="rId237" Type="http://schemas.openxmlformats.org/officeDocument/2006/relationships/customXml" Target="../ink/ink2481.xml"/><Relationship Id="rId279" Type="http://schemas.openxmlformats.org/officeDocument/2006/relationships/image" Target="../media/image2268.png"/><Relationship Id="rId43" Type="http://schemas.openxmlformats.org/officeDocument/2006/relationships/image" Target="../media/image2135.png"/><Relationship Id="rId139" Type="http://schemas.openxmlformats.org/officeDocument/2006/relationships/image" Target="../media/image2193.png"/><Relationship Id="rId290" Type="http://schemas.openxmlformats.org/officeDocument/2006/relationships/customXml" Target="../ink/ink2508.xml"/><Relationship Id="rId304" Type="http://schemas.openxmlformats.org/officeDocument/2006/relationships/image" Target="../media/image2282.png"/><Relationship Id="rId346" Type="http://schemas.openxmlformats.org/officeDocument/2006/relationships/customXml" Target="../ink/ink2536.xml"/><Relationship Id="rId85" Type="http://schemas.openxmlformats.org/officeDocument/2006/relationships/image" Target="../media/image1981.png"/><Relationship Id="rId150" Type="http://schemas.openxmlformats.org/officeDocument/2006/relationships/customXml" Target="../ink/ink2436.xml"/><Relationship Id="rId192" Type="http://schemas.openxmlformats.org/officeDocument/2006/relationships/customXml" Target="../ink/ink2458.xml"/><Relationship Id="rId206" Type="http://schemas.openxmlformats.org/officeDocument/2006/relationships/customXml" Target="../ink/ink2465.xml"/><Relationship Id="rId248" Type="http://schemas.openxmlformats.org/officeDocument/2006/relationships/image" Target="../media/image2252.png"/><Relationship Id="rId12" Type="http://schemas.openxmlformats.org/officeDocument/2006/relationships/customXml" Target="../ink/ink2366.xml"/><Relationship Id="rId108" Type="http://schemas.openxmlformats.org/officeDocument/2006/relationships/customXml" Target="../ink/ink2415.xml"/><Relationship Id="rId315" Type="http://schemas.openxmlformats.org/officeDocument/2006/relationships/image" Target="../media/image2287.png"/><Relationship Id="rId357" Type="http://schemas.openxmlformats.org/officeDocument/2006/relationships/image" Target="../media/image2311.png"/><Relationship Id="rId54" Type="http://schemas.openxmlformats.org/officeDocument/2006/relationships/customXml" Target="../ink/ink2387.xml"/><Relationship Id="rId96" Type="http://schemas.openxmlformats.org/officeDocument/2006/relationships/customXml" Target="../ink/ink2408.xml"/><Relationship Id="rId161" Type="http://schemas.openxmlformats.org/officeDocument/2006/relationships/customXml" Target="../ink/ink2442.xml"/><Relationship Id="rId217" Type="http://schemas.openxmlformats.org/officeDocument/2006/relationships/image" Target="../media/image2235.png"/><Relationship Id="rId259" Type="http://schemas.openxmlformats.org/officeDocument/2006/relationships/image" Target="../media/image2257.png"/><Relationship Id="rId23" Type="http://schemas.openxmlformats.org/officeDocument/2006/relationships/image" Target="../media/image2124.png"/><Relationship Id="rId119" Type="http://schemas.openxmlformats.org/officeDocument/2006/relationships/image" Target="../media/image2182.png"/><Relationship Id="rId270" Type="http://schemas.openxmlformats.org/officeDocument/2006/relationships/customXml" Target="../ink/ink2498.xml"/><Relationship Id="rId326" Type="http://schemas.openxmlformats.org/officeDocument/2006/relationships/customXml" Target="../ink/ink2526.xml"/><Relationship Id="rId65" Type="http://schemas.openxmlformats.org/officeDocument/2006/relationships/image" Target="../media/image2155.png"/><Relationship Id="rId130" Type="http://schemas.openxmlformats.org/officeDocument/2006/relationships/customXml" Target="../ink/ink2426.xml"/><Relationship Id="rId172" Type="http://schemas.openxmlformats.org/officeDocument/2006/relationships/customXml" Target="../ink/ink2448.xml"/><Relationship Id="rId228" Type="http://schemas.openxmlformats.org/officeDocument/2006/relationships/image" Target="../media/image2241.png"/><Relationship Id="rId281" Type="http://schemas.openxmlformats.org/officeDocument/2006/relationships/image" Target="../media/image2269.png"/><Relationship Id="rId337" Type="http://schemas.openxmlformats.org/officeDocument/2006/relationships/image" Target="../media/image2299.png"/><Relationship Id="rId34" Type="http://schemas.openxmlformats.org/officeDocument/2006/relationships/customXml" Target="../ink/ink2377.xml"/><Relationship Id="rId76" Type="http://schemas.openxmlformats.org/officeDocument/2006/relationships/customXml" Target="../ink/ink2398.xml"/><Relationship Id="rId141" Type="http://schemas.openxmlformats.org/officeDocument/2006/relationships/image" Target="../media/image2194.png"/><Relationship Id="rId7" Type="http://schemas.openxmlformats.org/officeDocument/2006/relationships/image" Target="../media/image2115.png"/><Relationship Id="rId183" Type="http://schemas.openxmlformats.org/officeDocument/2006/relationships/image" Target="../media/image2216.png"/><Relationship Id="rId239" Type="http://schemas.openxmlformats.org/officeDocument/2006/relationships/customXml" Target="../ink/ink2482.xml"/><Relationship Id="rId250" Type="http://schemas.openxmlformats.org/officeDocument/2006/relationships/image" Target="../media/image2253.png"/><Relationship Id="rId292" Type="http://schemas.openxmlformats.org/officeDocument/2006/relationships/image" Target="../media/image2275.png"/><Relationship Id="rId306" Type="http://schemas.openxmlformats.org/officeDocument/2006/relationships/image" Target="../media/image2283.png"/><Relationship Id="rId45" Type="http://schemas.openxmlformats.org/officeDocument/2006/relationships/image" Target="../media/image2136.png"/><Relationship Id="rId87" Type="http://schemas.openxmlformats.org/officeDocument/2006/relationships/image" Target="../media/image2166.png"/><Relationship Id="rId110" Type="http://schemas.openxmlformats.org/officeDocument/2006/relationships/customXml" Target="../ink/ink2416.xml"/><Relationship Id="rId348" Type="http://schemas.openxmlformats.org/officeDocument/2006/relationships/customXml" Target="../ink/ink2537.xml"/><Relationship Id="rId152" Type="http://schemas.openxmlformats.org/officeDocument/2006/relationships/image" Target="../media/image2199.png"/><Relationship Id="rId194" Type="http://schemas.openxmlformats.org/officeDocument/2006/relationships/customXml" Target="../ink/ink2459.xml"/><Relationship Id="rId208" Type="http://schemas.openxmlformats.org/officeDocument/2006/relationships/customXml" Target="../ink/ink2466.xml"/><Relationship Id="rId261" Type="http://schemas.openxmlformats.org/officeDocument/2006/relationships/image" Target="../media/image2258.png"/><Relationship Id="rId14" Type="http://schemas.openxmlformats.org/officeDocument/2006/relationships/customXml" Target="../ink/ink2367.xml"/><Relationship Id="rId56" Type="http://schemas.openxmlformats.org/officeDocument/2006/relationships/customXml" Target="../ink/ink2388.xml"/><Relationship Id="rId317" Type="http://schemas.openxmlformats.org/officeDocument/2006/relationships/image" Target="../media/image2288.png"/><Relationship Id="rId359" Type="http://schemas.openxmlformats.org/officeDocument/2006/relationships/image" Target="../media/image2312.png"/><Relationship Id="rId98" Type="http://schemas.openxmlformats.org/officeDocument/2006/relationships/customXml" Target="../ink/ink2409.xml"/><Relationship Id="rId121" Type="http://schemas.openxmlformats.org/officeDocument/2006/relationships/image" Target="../media/image2183.png"/><Relationship Id="rId163" Type="http://schemas.openxmlformats.org/officeDocument/2006/relationships/image" Target="../media/image2205.png"/><Relationship Id="rId219" Type="http://schemas.openxmlformats.org/officeDocument/2006/relationships/image" Target="../media/image2236.png"/><Relationship Id="rId230" Type="http://schemas.openxmlformats.org/officeDocument/2006/relationships/image" Target="../media/image2242.png"/><Relationship Id="rId25" Type="http://schemas.openxmlformats.org/officeDocument/2006/relationships/image" Target="../media/image2125.png"/><Relationship Id="rId67" Type="http://schemas.openxmlformats.org/officeDocument/2006/relationships/image" Target="../media/image2156.png"/><Relationship Id="rId272" Type="http://schemas.openxmlformats.org/officeDocument/2006/relationships/customXml" Target="../ink/ink2499.xml"/><Relationship Id="rId328" Type="http://schemas.openxmlformats.org/officeDocument/2006/relationships/customXml" Target="../ink/ink2527.xml"/><Relationship Id="rId132" Type="http://schemas.openxmlformats.org/officeDocument/2006/relationships/customXml" Target="../ink/ink2427.xml"/><Relationship Id="rId174" Type="http://schemas.openxmlformats.org/officeDocument/2006/relationships/customXml" Target="../ink/ink2449.xml"/><Relationship Id="rId220" Type="http://schemas.openxmlformats.org/officeDocument/2006/relationships/customXml" Target="../ink/ink2472.xml"/><Relationship Id="rId241" Type="http://schemas.openxmlformats.org/officeDocument/2006/relationships/customXml" Target="../ink/ink2483.xml"/><Relationship Id="rId15" Type="http://schemas.openxmlformats.org/officeDocument/2006/relationships/image" Target="../media/image2119.png"/><Relationship Id="rId36" Type="http://schemas.openxmlformats.org/officeDocument/2006/relationships/customXml" Target="../ink/ink2378.xml"/><Relationship Id="rId57" Type="http://schemas.openxmlformats.org/officeDocument/2006/relationships/image" Target="../media/image2143.png"/><Relationship Id="rId262" Type="http://schemas.openxmlformats.org/officeDocument/2006/relationships/customXml" Target="../ink/ink2494.xml"/><Relationship Id="rId283" Type="http://schemas.openxmlformats.org/officeDocument/2006/relationships/image" Target="../media/image2271.png"/><Relationship Id="rId318" Type="http://schemas.openxmlformats.org/officeDocument/2006/relationships/customXml" Target="../ink/ink2522.xml"/><Relationship Id="rId339" Type="http://schemas.openxmlformats.org/officeDocument/2006/relationships/image" Target="../media/image2301.png"/><Relationship Id="rId78" Type="http://schemas.openxmlformats.org/officeDocument/2006/relationships/customXml" Target="../ink/ink2399.xml"/><Relationship Id="rId99" Type="http://schemas.openxmlformats.org/officeDocument/2006/relationships/customXml" Target="../ink/ink2410.xml"/><Relationship Id="rId101" Type="http://schemas.openxmlformats.org/officeDocument/2006/relationships/image" Target="../media/image2173.png"/><Relationship Id="rId122" Type="http://schemas.openxmlformats.org/officeDocument/2006/relationships/customXml" Target="../ink/ink2422.xml"/><Relationship Id="rId143" Type="http://schemas.openxmlformats.org/officeDocument/2006/relationships/image" Target="../media/image2195.png"/><Relationship Id="rId164" Type="http://schemas.openxmlformats.org/officeDocument/2006/relationships/customXml" Target="../ink/ink2444.xml"/><Relationship Id="rId185" Type="http://schemas.openxmlformats.org/officeDocument/2006/relationships/image" Target="../media/image2217.png"/><Relationship Id="rId350" Type="http://schemas.openxmlformats.org/officeDocument/2006/relationships/customXml" Target="../ink/ink2538.xml"/><Relationship Id="rId9" Type="http://schemas.openxmlformats.org/officeDocument/2006/relationships/image" Target="../media/image2116.png"/><Relationship Id="rId210" Type="http://schemas.openxmlformats.org/officeDocument/2006/relationships/customXml" Target="../ink/ink2467.xml"/><Relationship Id="rId26" Type="http://schemas.openxmlformats.org/officeDocument/2006/relationships/customXml" Target="../ink/ink2373.xml"/><Relationship Id="rId231" Type="http://schemas.openxmlformats.org/officeDocument/2006/relationships/customXml" Target="../ink/ink2478.xml"/><Relationship Id="rId252" Type="http://schemas.openxmlformats.org/officeDocument/2006/relationships/image" Target="../media/image2254.png"/><Relationship Id="rId273" Type="http://schemas.openxmlformats.org/officeDocument/2006/relationships/image" Target="../media/image2265.png"/><Relationship Id="rId294" Type="http://schemas.openxmlformats.org/officeDocument/2006/relationships/image" Target="../media/image2276.png"/><Relationship Id="rId308" Type="http://schemas.openxmlformats.org/officeDocument/2006/relationships/customXml" Target="../ink/ink2517.xml"/><Relationship Id="rId329" Type="http://schemas.openxmlformats.org/officeDocument/2006/relationships/image" Target="../media/image2295.png"/><Relationship Id="rId47" Type="http://schemas.openxmlformats.org/officeDocument/2006/relationships/image" Target="../media/image2137.png"/><Relationship Id="rId68" Type="http://schemas.openxmlformats.org/officeDocument/2006/relationships/customXml" Target="../ink/ink2394.xml"/><Relationship Id="rId89" Type="http://schemas.openxmlformats.org/officeDocument/2006/relationships/image" Target="../media/image2167.png"/><Relationship Id="rId112" Type="http://schemas.openxmlformats.org/officeDocument/2006/relationships/customXml" Target="../ink/ink2417.xml"/><Relationship Id="rId133" Type="http://schemas.openxmlformats.org/officeDocument/2006/relationships/image" Target="../media/image2189.png"/><Relationship Id="rId154" Type="http://schemas.openxmlformats.org/officeDocument/2006/relationships/image" Target="../media/image2201.png"/><Relationship Id="rId175" Type="http://schemas.openxmlformats.org/officeDocument/2006/relationships/image" Target="../media/image2212.png"/><Relationship Id="rId340" Type="http://schemas.openxmlformats.org/officeDocument/2006/relationships/customXml" Target="../ink/ink2533.xml"/><Relationship Id="rId361" Type="http://schemas.openxmlformats.org/officeDocument/2006/relationships/image" Target="../media/image2313.png"/><Relationship Id="rId196" Type="http://schemas.openxmlformats.org/officeDocument/2006/relationships/customXml" Target="../ink/ink2460.xml"/><Relationship Id="rId200" Type="http://schemas.openxmlformats.org/officeDocument/2006/relationships/customXml" Target="../ink/ink2462.xml"/><Relationship Id="rId16" Type="http://schemas.openxmlformats.org/officeDocument/2006/relationships/customXml" Target="../ink/ink2368.xml"/><Relationship Id="rId221" Type="http://schemas.openxmlformats.org/officeDocument/2006/relationships/image" Target="../media/image2237.png"/><Relationship Id="rId242" Type="http://schemas.openxmlformats.org/officeDocument/2006/relationships/image" Target="../media/image2248.png"/><Relationship Id="rId263" Type="http://schemas.openxmlformats.org/officeDocument/2006/relationships/image" Target="../media/image2259.png"/><Relationship Id="rId284" Type="http://schemas.openxmlformats.org/officeDocument/2006/relationships/customXml" Target="../ink/ink2505.xml"/><Relationship Id="rId319" Type="http://schemas.openxmlformats.org/officeDocument/2006/relationships/image" Target="../media/image2289.png"/><Relationship Id="rId37" Type="http://schemas.openxmlformats.org/officeDocument/2006/relationships/image" Target="../media/image2132.png"/><Relationship Id="rId58" Type="http://schemas.openxmlformats.org/officeDocument/2006/relationships/customXml" Target="../ink/ink2389.xml"/><Relationship Id="rId79" Type="http://schemas.openxmlformats.org/officeDocument/2006/relationships/image" Target="../media/image2163.png"/><Relationship Id="rId102" Type="http://schemas.openxmlformats.org/officeDocument/2006/relationships/customXml" Target="../ink/ink2412.xml"/><Relationship Id="rId123" Type="http://schemas.openxmlformats.org/officeDocument/2006/relationships/image" Target="../media/image2184.png"/><Relationship Id="rId144" Type="http://schemas.openxmlformats.org/officeDocument/2006/relationships/customXml" Target="../ink/ink2433.xml"/><Relationship Id="rId330" Type="http://schemas.openxmlformats.org/officeDocument/2006/relationships/customXml" Target="../ink/ink2528.xml"/><Relationship Id="rId90" Type="http://schemas.openxmlformats.org/officeDocument/2006/relationships/customXml" Target="../ink/ink2405.xml"/><Relationship Id="rId165" Type="http://schemas.openxmlformats.org/officeDocument/2006/relationships/image" Target="../media/image2206.png"/><Relationship Id="rId186" Type="http://schemas.openxmlformats.org/officeDocument/2006/relationships/customXml" Target="../ink/ink2455.xml"/><Relationship Id="rId351" Type="http://schemas.openxmlformats.org/officeDocument/2006/relationships/image" Target="../media/image2307.png"/><Relationship Id="rId211" Type="http://schemas.openxmlformats.org/officeDocument/2006/relationships/image" Target="../media/image2232.png"/><Relationship Id="rId232" Type="http://schemas.openxmlformats.org/officeDocument/2006/relationships/image" Target="../media/image2243.png"/><Relationship Id="rId253" Type="http://schemas.openxmlformats.org/officeDocument/2006/relationships/customXml" Target="../ink/ink2489.xml"/><Relationship Id="rId274" Type="http://schemas.openxmlformats.org/officeDocument/2006/relationships/customXml" Target="../ink/ink2500.xml"/><Relationship Id="rId295" Type="http://schemas.openxmlformats.org/officeDocument/2006/relationships/customXml" Target="../ink/ink2511.xml"/><Relationship Id="rId309" Type="http://schemas.openxmlformats.org/officeDocument/2006/relationships/image" Target="../media/image2284.png"/><Relationship Id="rId27" Type="http://schemas.openxmlformats.org/officeDocument/2006/relationships/image" Target="../media/image2126.png"/><Relationship Id="rId48" Type="http://schemas.openxmlformats.org/officeDocument/2006/relationships/customXml" Target="../ink/ink2384.xml"/><Relationship Id="rId69" Type="http://schemas.openxmlformats.org/officeDocument/2006/relationships/image" Target="../media/image2157.png"/><Relationship Id="rId113" Type="http://schemas.openxmlformats.org/officeDocument/2006/relationships/image" Target="../media/image2179.png"/><Relationship Id="rId134" Type="http://schemas.openxmlformats.org/officeDocument/2006/relationships/customXml" Target="../ink/ink2428.xml"/><Relationship Id="rId320" Type="http://schemas.openxmlformats.org/officeDocument/2006/relationships/customXml" Target="../ink/ink2523.xml"/><Relationship Id="rId80" Type="http://schemas.openxmlformats.org/officeDocument/2006/relationships/customXml" Target="../ink/ink2400.xml"/><Relationship Id="rId155" Type="http://schemas.openxmlformats.org/officeDocument/2006/relationships/customXml" Target="../ink/ink2439.xml"/><Relationship Id="rId176" Type="http://schemas.openxmlformats.org/officeDocument/2006/relationships/customXml" Target="../ink/ink2450.xml"/><Relationship Id="rId197" Type="http://schemas.openxmlformats.org/officeDocument/2006/relationships/image" Target="../media/image2224.png"/><Relationship Id="rId341" Type="http://schemas.openxmlformats.org/officeDocument/2006/relationships/image" Target="../media/image2302.png"/><Relationship Id="rId362" Type="http://schemas.openxmlformats.org/officeDocument/2006/relationships/customXml" Target="../ink/ink2544.xml"/><Relationship Id="rId201" Type="http://schemas.openxmlformats.org/officeDocument/2006/relationships/image" Target="../media/image2226.png"/><Relationship Id="rId222" Type="http://schemas.openxmlformats.org/officeDocument/2006/relationships/customXml" Target="../ink/ink2473.xml"/><Relationship Id="rId243" Type="http://schemas.openxmlformats.org/officeDocument/2006/relationships/customXml" Target="../ink/ink2484.xml"/><Relationship Id="rId264" Type="http://schemas.openxmlformats.org/officeDocument/2006/relationships/customXml" Target="../ink/ink2495.xml"/><Relationship Id="rId285" Type="http://schemas.openxmlformats.org/officeDocument/2006/relationships/image" Target="../media/image2272.png"/><Relationship Id="rId17" Type="http://schemas.openxmlformats.org/officeDocument/2006/relationships/image" Target="../media/image2121.png"/><Relationship Id="rId38" Type="http://schemas.openxmlformats.org/officeDocument/2006/relationships/customXml" Target="../ink/ink2379.xml"/><Relationship Id="rId59" Type="http://schemas.openxmlformats.org/officeDocument/2006/relationships/image" Target="../media/image2152.png"/><Relationship Id="rId103" Type="http://schemas.openxmlformats.org/officeDocument/2006/relationships/image" Target="../media/image2174.png"/><Relationship Id="rId124" Type="http://schemas.openxmlformats.org/officeDocument/2006/relationships/customXml" Target="../ink/ink2423.xml"/><Relationship Id="rId310" Type="http://schemas.openxmlformats.org/officeDocument/2006/relationships/customXml" Target="../ink/ink2518.xml"/><Relationship Id="rId70" Type="http://schemas.openxmlformats.org/officeDocument/2006/relationships/customXml" Target="../ink/ink2395.xml"/><Relationship Id="rId91" Type="http://schemas.openxmlformats.org/officeDocument/2006/relationships/image" Target="../media/image2168.png"/><Relationship Id="rId145" Type="http://schemas.openxmlformats.org/officeDocument/2006/relationships/image" Target="../media/image2196.png"/><Relationship Id="rId166" Type="http://schemas.openxmlformats.org/officeDocument/2006/relationships/customXml" Target="../ink/ink2445.xml"/><Relationship Id="rId187" Type="http://schemas.openxmlformats.org/officeDocument/2006/relationships/image" Target="../media/image2218.png"/><Relationship Id="rId331" Type="http://schemas.openxmlformats.org/officeDocument/2006/relationships/image" Target="../media/image2296.png"/><Relationship Id="rId352" Type="http://schemas.openxmlformats.org/officeDocument/2006/relationships/customXml" Target="../ink/ink25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68.xml"/><Relationship Id="rId233" Type="http://schemas.openxmlformats.org/officeDocument/2006/relationships/customXml" Target="../ink/ink2479.xml"/><Relationship Id="rId254" Type="http://schemas.openxmlformats.org/officeDocument/2006/relationships/image" Target="../media/image2255.png"/><Relationship Id="rId28" Type="http://schemas.openxmlformats.org/officeDocument/2006/relationships/customXml" Target="../ink/ink2374.xml"/><Relationship Id="rId49" Type="http://schemas.openxmlformats.org/officeDocument/2006/relationships/image" Target="../media/image2138.png"/><Relationship Id="rId114" Type="http://schemas.openxmlformats.org/officeDocument/2006/relationships/customXml" Target="../ink/ink2418.xml"/><Relationship Id="rId275" Type="http://schemas.openxmlformats.org/officeDocument/2006/relationships/image" Target="../media/image2266.png"/><Relationship Id="rId296" Type="http://schemas.openxmlformats.org/officeDocument/2006/relationships/image" Target="../media/image2277.png"/><Relationship Id="rId300" Type="http://schemas.openxmlformats.org/officeDocument/2006/relationships/image" Target="../media/image2279.png"/><Relationship Id="rId60" Type="http://schemas.openxmlformats.org/officeDocument/2006/relationships/customXml" Target="../ink/ink2390.xml"/><Relationship Id="rId81" Type="http://schemas.openxmlformats.org/officeDocument/2006/relationships/image" Target="../media/image2164.png"/><Relationship Id="rId135" Type="http://schemas.openxmlformats.org/officeDocument/2006/relationships/image" Target="../media/image2191.png"/><Relationship Id="rId156" Type="http://schemas.openxmlformats.org/officeDocument/2006/relationships/image" Target="../media/image2202.png"/><Relationship Id="rId177" Type="http://schemas.openxmlformats.org/officeDocument/2006/relationships/image" Target="../media/image2213.png"/><Relationship Id="rId198" Type="http://schemas.openxmlformats.org/officeDocument/2006/relationships/customXml" Target="../ink/ink2461.xml"/><Relationship Id="rId321" Type="http://schemas.openxmlformats.org/officeDocument/2006/relationships/image" Target="../media/image2291.png"/><Relationship Id="rId342" Type="http://schemas.openxmlformats.org/officeDocument/2006/relationships/customXml" Target="../ink/ink2534.xml"/><Relationship Id="rId363" Type="http://schemas.openxmlformats.org/officeDocument/2006/relationships/image" Target="../media/image2314.png"/><Relationship Id="rId202" Type="http://schemas.openxmlformats.org/officeDocument/2006/relationships/customXml" Target="../ink/ink2463.xml"/><Relationship Id="rId223" Type="http://schemas.openxmlformats.org/officeDocument/2006/relationships/customXml" Target="../ink/ink2474.xml"/><Relationship Id="rId244" Type="http://schemas.openxmlformats.org/officeDocument/2006/relationships/image" Target="../media/image2249.png"/><Relationship Id="rId18" Type="http://schemas.openxmlformats.org/officeDocument/2006/relationships/customXml" Target="../ink/ink2369.xml"/><Relationship Id="rId39" Type="http://schemas.openxmlformats.org/officeDocument/2006/relationships/image" Target="../media/image2133.png"/><Relationship Id="rId265" Type="http://schemas.openxmlformats.org/officeDocument/2006/relationships/image" Target="../media/image2261.png"/><Relationship Id="rId286" Type="http://schemas.openxmlformats.org/officeDocument/2006/relationships/customXml" Target="../ink/ink2506.xml"/><Relationship Id="rId50" Type="http://schemas.openxmlformats.org/officeDocument/2006/relationships/customXml" Target="../ink/ink2385.xml"/><Relationship Id="rId104" Type="http://schemas.openxmlformats.org/officeDocument/2006/relationships/customXml" Target="../ink/ink2413.xml"/><Relationship Id="rId125" Type="http://schemas.openxmlformats.org/officeDocument/2006/relationships/image" Target="../media/image2185.png"/><Relationship Id="rId146" Type="http://schemas.openxmlformats.org/officeDocument/2006/relationships/customXml" Target="../ink/ink2434.xml"/><Relationship Id="rId167" Type="http://schemas.openxmlformats.org/officeDocument/2006/relationships/image" Target="../media/image2207.png"/><Relationship Id="rId188" Type="http://schemas.openxmlformats.org/officeDocument/2006/relationships/customXml" Target="../ink/ink2456.xml"/><Relationship Id="rId311" Type="http://schemas.openxmlformats.org/officeDocument/2006/relationships/image" Target="../media/image2285.png"/><Relationship Id="rId332" Type="http://schemas.openxmlformats.org/officeDocument/2006/relationships/customXml" Target="../ink/ink2529.xml"/><Relationship Id="rId353" Type="http://schemas.openxmlformats.org/officeDocument/2006/relationships/image" Target="../media/image2308.png"/><Relationship Id="rId71" Type="http://schemas.openxmlformats.org/officeDocument/2006/relationships/image" Target="../media/image2158.png"/><Relationship Id="rId92" Type="http://schemas.openxmlformats.org/officeDocument/2006/relationships/customXml" Target="../ink/ink2406.xml"/><Relationship Id="rId213" Type="http://schemas.openxmlformats.org/officeDocument/2006/relationships/image" Target="../media/image2233.png"/><Relationship Id="rId234" Type="http://schemas.openxmlformats.org/officeDocument/2006/relationships/image" Target="../media/image2244.png"/><Relationship Id="rId2" Type="http://schemas.openxmlformats.org/officeDocument/2006/relationships/customXml" Target="../ink/ink2361.xml"/><Relationship Id="rId29" Type="http://schemas.openxmlformats.org/officeDocument/2006/relationships/image" Target="../media/image2127.png"/><Relationship Id="rId255" Type="http://schemas.openxmlformats.org/officeDocument/2006/relationships/customXml" Target="../ink/ink2490.xml"/><Relationship Id="rId276" Type="http://schemas.openxmlformats.org/officeDocument/2006/relationships/customXml" Target="../ink/ink2501.xml"/><Relationship Id="rId297" Type="http://schemas.openxmlformats.org/officeDocument/2006/relationships/customXml" Target="../ink/ink2512.xml"/><Relationship Id="rId40" Type="http://schemas.openxmlformats.org/officeDocument/2006/relationships/customXml" Target="../ink/ink2380.xml"/><Relationship Id="rId115" Type="http://schemas.openxmlformats.org/officeDocument/2006/relationships/image" Target="../media/image1873.png"/><Relationship Id="rId136" Type="http://schemas.openxmlformats.org/officeDocument/2006/relationships/customXml" Target="../ink/ink2429.xml"/><Relationship Id="rId157" Type="http://schemas.openxmlformats.org/officeDocument/2006/relationships/customXml" Target="../ink/ink2440.xml"/><Relationship Id="rId178" Type="http://schemas.openxmlformats.org/officeDocument/2006/relationships/customXml" Target="../ink/ink2451.xml"/><Relationship Id="rId301" Type="http://schemas.openxmlformats.org/officeDocument/2006/relationships/customXml" Target="../ink/ink2514.xml"/><Relationship Id="rId322" Type="http://schemas.openxmlformats.org/officeDocument/2006/relationships/customXml" Target="../ink/ink2524.xml"/><Relationship Id="rId343" Type="http://schemas.openxmlformats.org/officeDocument/2006/relationships/image" Target="../media/image2303.png"/><Relationship Id="rId364" Type="http://schemas.openxmlformats.org/officeDocument/2006/relationships/customXml" Target="../ink/ink2545.xml"/><Relationship Id="rId61" Type="http://schemas.openxmlformats.org/officeDocument/2006/relationships/image" Target="../media/image2153.png"/><Relationship Id="rId82" Type="http://schemas.openxmlformats.org/officeDocument/2006/relationships/customXml" Target="../ink/ink2401.xml"/><Relationship Id="rId199" Type="http://schemas.openxmlformats.org/officeDocument/2006/relationships/image" Target="../media/image2225.png"/><Relationship Id="rId203" Type="http://schemas.openxmlformats.org/officeDocument/2006/relationships/image" Target="../media/image2227.png"/><Relationship Id="rId19" Type="http://schemas.openxmlformats.org/officeDocument/2006/relationships/image" Target="../media/image2122.png"/><Relationship Id="rId224" Type="http://schemas.openxmlformats.org/officeDocument/2006/relationships/image" Target="../media/image2238.png"/><Relationship Id="rId245" Type="http://schemas.openxmlformats.org/officeDocument/2006/relationships/customXml" Target="../ink/ink2485.xml"/><Relationship Id="rId266" Type="http://schemas.openxmlformats.org/officeDocument/2006/relationships/customXml" Target="../ink/ink2496.xml"/><Relationship Id="rId287" Type="http://schemas.openxmlformats.org/officeDocument/2006/relationships/image" Target="../media/image2273.png"/><Relationship Id="rId30" Type="http://schemas.openxmlformats.org/officeDocument/2006/relationships/customXml" Target="../ink/ink2375.xml"/><Relationship Id="rId105" Type="http://schemas.openxmlformats.org/officeDocument/2006/relationships/image" Target="../media/image2175.png"/><Relationship Id="rId126" Type="http://schemas.openxmlformats.org/officeDocument/2006/relationships/customXml" Target="../ink/ink2424.xml"/><Relationship Id="rId147" Type="http://schemas.openxmlformats.org/officeDocument/2006/relationships/image" Target="../media/image2197.png"/><Relationship Id="rId168" Type="http://schemas.openxmlformats.org/officeDocument/2006/relationships/customXml" Target="../ink/ink2446.xml"/><Relationship Id="rId312" Type="http://schemas.openxmlformats.org/officeDocument/2006/relationships/customXml" Target="../ink/ink2519.xml"/><Relationship Id="rId333" Type="http://schemas.openxmlformats.org/officeDocument/2006/relationships/image" Target="../media/image2297.png"/><Relationship Id="rId354" Type="http://schemas.openxmlformats.org/officeDocument/2006/relationships/customXml" Target="../ink/ink2540.xml"/><Relationship Id="rId51" Type="http://schemas.openxmlformats.org/officeDocument/2006/relationships/image" Target="../media/image2139.png"/><Relationship Id="rId72" Type="http://schemas.openxmlformats.org/officeDocument/2006/relationships/customXml" Target="../ink/ink2396.xml"/><Relationship Id="rId93" Type="http://schemas.openxmlformats.org/officeDocument/2006/relationships/image" Target="../media/image2169.png"/><Relationship Id="rId189" Type="http://schemas.openxmlformats.org/officeDocument/2006/relationships/image" Target="../media/image2219.png"/><Relationship Id="rId3" Type="http://schemas.openxmlformats.org/officeDocument/2006/relationships/image" Target="../media/image2113.png"/><Relationship Id="rId214" Type="http://schemas.openxmlformats.org/officeDocument/2006/relationships/customXml" Target="../ink/ink2469.xml"/><Relationship Id="rId235" Type="http://schemas.openxmlformats.org/officeDocument/2006/relationships/customXml" Target="../ink/ink2480.xml"/><Relationship Id="rId256" Type="http://schemas.openxmlformats.org/officeDocument/2006/relationships/customXml" Target="../ink/ink2491.xml"/><Relationship Id="rId277" Type="http://schemas.openxmlformats.org/officeDocument/2006/relationships/image" Target="../media/image2267.png"/><Relationship Id="rId298" Type="http://schemas.openxmlformats.org/officeDocument/2006/relationships/image" Target="../media/image2278.png"/><Relationship Id="rId116" Type="http://schemas.openxmlformats.org/officeDocument/2006/relationships/customXml" Target="../ink/ink2419.xml"/><Relationship Id="rId137" Type="http://schemas.openxmlformats.org/officeDocument/2006/relationships/image" Target="../media/image2192.png"/><Relationship Id="rId158" Type="http://schemas.openxmlformats.org/officeDocument/2006/relationships/image" Target="../media/image2203.png"/><Relationship Id="rId302" Type="http://schemas.openxmlformats.org/officeDocument/2006/relationships/image" Target="../media/image2281.png"/><Relationship Id="rId323" Type="http://schemas.openxmlformats.org/officeDocument/2006/relationships/image" Target="../media/image2292.png"/><Relationship Id="rId344" Type="http://schemas.openxmlformats.org/officeDocument/2006/relationships/customXml" Target="../ink/ink2535.xml"/><Relationship Id="rId20" Type="http://schemas.openxmlformats.org/officeDocument/2006/relationships/customXml" Target="../ink/ink2370.xml"/><Relationship Id="rId41" Type="http://schemas.openxmlformats.org/officeDocument/2006/relationships/image" Target="../media/image2134.png"/><Relationship Id="rId62" Type="http://schemas.openxmlformats.org/officeDocument/2006/relationships/customXml" Target="../ink/ink2391.xml"/><Relationship Id="rId83" Type="http://schemas.openxmlformats.org/officeDocument/2006/relationships/image" Target="../media/image2165.png"/><Relationship Id="rId179" Type="http://schemas.openxmlformats.org/officeDocument/2006/relationships/image" Target="../media/image2214.png"/><Relationship Id="rId365" Type="http://schemas.openxmlformats.org/officeDocument/2006/relationships/image" Target="../media/image2315.png"/><Relationship Id="rId190" Type="http://schemas.openxmlformats.org/officeDocument/2006/relationships/customXml" Target="../ink/ink2457.xml"/><Relationship Id="rId204" Type="http://schemas.openxmlformats.org/officeDocument/2006/relationships/customXml" Target="../ink/ink2464.xml"/><Relationship Id="rId225" Type="http://schemas.openxmlformats.org/officeDocument/2006/relationships/customXml" Target="../ink/ink2475.xml"/><Relationship Id="rId246" Type="http://schemas.openxmlformats.org/officeDocument/2006/relationships/image" Target="../media/image2251.png"/><Relationship Id="rId267" Type="http://schemas.openxmlformats.org/officeDocument/2006/relationships/image" Target="../media/image2262.png"/><Relationship Id="rId288" Type="http://schemas.openxmlformats.org/officeDocument/2006/relationships/customXml" Target="../ink/ink2507.xml"/><Relationship Id="rId106" Type="http://schemas.openxmlformats.org/officeDocument/2006/relationships/customXml" Target="../ink/ink2414.xml"/><Relationship Id="rId127" Type="http://schemas.openxmlformats.org/officeDocument/2006/relationships/image" Target="../media/image2186.png"/><Relationship Id="rId313" Type="http://schemas.openxmlformats.org/officeDocument/2006/relationships/image" Target="../media/image2286.png"/><Relationship Id="rId10" Type="http://schemas.openxmlformats.org/officeDocument/2006/relationships/customXml" Target="../ink/ink2365.xml"/><Relationship Id="rId31" Type="http://schemas.openxmlformats.org/officeDocument/2006/relationships/image" Target="../media/image2128.png"/><Relationship Id="rId52" Type="http://schemas.openxmlformats.org/officeDocument/2006/relationships/customXml" Target="../ink/ink2386.xml"/><Relationship Id="rId73" Type="http://schemas.openxmlformats.org/officeDocument/2006/relationships/image" Target="../media/image2159.png"/><Relationship Id="rId94" Type="http://schemas.openxmlformats.org/officeDocument/2006/relationships/customXml" Target="../ink/ink2407.xml"/><Relationship Id="rId148" Type="http://schemas.openxmlformats.org/officeDocument/2006/relationships/customXml" Target="../ink/ink2435.xml"/><Relationship Id="rId169" Type="http://schemas.openxmlformats.org/officeDocument/2006/relationships/image" Target="../media/image2208.png"/><Relationship Id="rId334" Type="http://schemas.openxmlformats.org/officeDocument/2006/relationships/customXml" Target="../ink/ink2530.xml"/><Relationship Id="rId355" Type="http://schemas.openxmlformats.org/officeDocument/2006/relationships/image" Target="../media/image2309.png"/><Relationship Id="rId4" Type="http://schemas.openxmlformats.org/officeDocument/2006/relationships/customXml" Target="../ink/ink2362.xml"/><Relationship Id="rId180" Type="http://schemas.openxmlformats.org/officeDocument/2006/relationships/customXml" Target="../ink/ink2452.xml"/><Relationship Id="rId215" Type="http://schemas.openxmlformats.org/officeDocument/2006/relationships/image" Target="../media/image2234.png"/><Relationship Id="rId236" Type="http://schemas.openxmlformats.org/officeDocument/2006/relationships/image" Target="../media/image2245.png"/><Relationship Id="rId257" Type="http://schemas.openxmlformats.org/officeDocument/2006/relationships/image" Target="../media/image2256.png"/><Relationship Id="rId278" Type="http://schemas.openxmlformats.org/officeDocument/2006/relationships/customXml" Target="../ink/ink2502.xml"/><Relationship Id="rId303" Type="http://schemas.openxmlformats.org/officeDocument/2006/relationships/customXml" Target="../ink/ink2515.xml"/><Relationship Id="rId42" Type="http://schemas.openxmlformats.org/officeDocument/2006/relationships/customXml" Target="../ink/ink2381.xml"/><Relationship Id="rId84" Type="http://schemas.openxmlformats.org/officeDocument/2006/relationships/customXml" Target="../ink/ink2402.xml"/><Relationship Id="rId138" Type="http://schemas.openxmlformats.org/officeDocument/2006/relationships/customXml" Target="../ink/ink2430.xml"/><Relationship Id="rId345" Type="http://schemas.openxmlformats.org/officeDocument/2006/relationships/image" Target="../media/image2304.png"/><Relationship Id="rId191" Type="http://schemas.openxmlformats.org/officeDocument/2006/relationships/image" Target="../media/image2221.png"/><Relationship Id="rId205" Type="http://schemas.openxmlformats.org/officeDocument/2006/relationships/image" Target="../media/image2228.png"/><Relationship Id="rId247" Type="http://schemas.openxmlformats.org/officeDocument/2006/relationships/customXml" Target="../ink/ink2486.xml"/><Relationship Id="rId107" Type="http://schemas.openxmlformats.org/officeDocument/2006/relationships/image" Target="../media/image2176.png"/><Relationship Id="rId289" Type="http://schemas.openxmlformats.org/officeDocument/2006/relationships/image" Target="../media/image2274.png"/><Relationship Id="rId11" Type="http://schemas.openxmlformats.org/officeDocument/2006/relationships/image" Target="../media/image2117.png"/><Relationship Id="rId53" Type="http://schemas.openxmlformats.org/officeDocument/2006/relationships/image" Target="../media/image2141.png"/><Relationship Id="rId149" Type="http://schemas.openxmlformats.org/officeDocument/2006/relationships/image" Target="../media/image2198.png"/><Relationship Id="rId314" Type="http://schemas.openxmlformats.org/officeDocument/2006/relationships/customXml" Target="../ink/ink2520.xml"/><Relationship Id="rId356" Type="http://schemas.openxmlformats.org/officeDocument/2006/relationships/customXml" Target="../ink/ink2541.xml"/><Relationship Id="rId95" Type="http://schemas.openxmlformats.org/officeDocument/2006/relationships/image" Target="../media/image2171.png"/><Relationship Id="rId160" Type="http://schemas.openxmlformats.org/officeDocument/2006/relationships/image" Target="../media/image2204.png"/><Relationship Id="rId216" Type="http://schemas.openxmlformats.org/officeDocument/2006/relationships/customXml" Target="../ink/ink2470.xml"/><Relationship Id="rId258" Type="http://schemas.openxmlformats.org/officeDocument/2006/relationships/customXml" Target="../ink/ink2492.xml"/><Relationship Id="rId22" Type="http://schemas.openxmlformats.org/officeDocument/2006/relationships/customXml" Target="../ink/ink2371.xml"/><Relationship Id="rId64" Type="http://schemas.openxmlformats.org/officeDocument/2006/relationships/customXml" Target="../ink/ink2392.xml"/><Relationship Id="rId118" Type="http://schemas.openxmlformats.org/officeDocument/2006/relationships/customXml" Target="../ink/ink2420.xml"/><Relationship Id="rId325" Type="http://schemas.openxmlformats.org/officeDocument/2006/relationships/image" Target="../media/image2293.png"/><Relationship Id="rId171" Type="http://schemas.openxmlformats.org/officeDocument/2006/relationships/image" Target="../media/image2209.png"/><Relationship Id="rId227" Type="http://schemas.openxmlformats.org/officeDocument/2006/relationships/customXml" Target="../ink/ink2476.xml"/><Relationship Id="rId269" Type="http://schemas.openxmlformats.org/officeDocument/2006/relationships/image" Target="../media/image2263.png"/><Relationship Id="rId33" Type="http://schemas.openxmlformats.org/officeDocument/2006/relationships/image" Target="../media/image2129.png"/><Relationship Id="rId129" Type="http://schemas.openxmlformats.org/officeDocument/2006/relationships/image" Target="../media/image2187.png"/><Relationship Id="rId280" Type="http://schemas.openxmlformats.org/officeDocument/2006/relationships/customXml" Target="../ink/ink2503.xml"/><Relationship Id="rId336" Type="http://schemas.openxmlformats.org/officeDocument/2006/relationships/customXml" Target="../ink/ink2531.xml"/><Relationship Id="rId75" Type="http://schemas.openxmlformats.org/officeDocument/2006/relationships/image" Target="../media/image2161.png"/><Relationship Id="rId140" Type="http://schemas.openxmlformats.org/officeDocument/2006/relationships/customXml" Target="../ink/ink2431.xml"/><Relationship Id="rId182" Type="http://schemas.openxmlformats.org/officeDocument/2006/relationships/customXml" Target="../ink/ink2453.xml"/><Relationship Id="rId6" Type="http://schemas.openxmlformats.org/officeDocument/2006/relationships/customXml" Target="../ink/ink2363.xml"/><Relationship Id="rId238" Type="http://schemas.openxmlformats.org/officeDocument/2006/relationships/image" Target="../media/image2246.png"/><Relationship Id="rId291" Type="http://schemas.openxmlformats.org/officeDocument/2006/relationships/customXml" Target="../ink/ink2509.xml"/><Relationship Id="rId305" Type="http://schemas.openxmlformats.org/officeDocument/2006/relationships/customXml" Target="../ink/ink2516.xml"/><Relationship Id="rId347" Type="http://schemas.openxmlformats.org/officeDocument/2006/relationships/image" Target="../media/image2305.png"/><Relationship Id="rId44" Type="http://schemas.openxmlformats.org/officeDocument/2006/relationships/customXml" Target="../ink/ink2382.xml"/><Relationship Id="rId86" Type="http://schemas.openxmlformats.org/officeDocument/2006/relationships/customXml" Target="../ink/ink2403.xml"/><Relationship Id="rId151" Type="http://schemas.openxmlformats.org/officeDocument/2006/relationships/customXml" Target="../ink/ink2437.xml"/><Relationship Id="rId193" Type="http://schemas.openxmlformats.org/officeDocument/2006/relationships/image" Target="../media/image2222.png"/><Relationship Id="rId207" Type="http://schemas.openxmlformats.org/officeDocument/2006/relationships/image" Target="../media/image2229.png"/><Relationship Id="rId249" Type="http://schemas.openxmlformats.org/officeDocument/2006/relationships/customXml" Target="../ink/ink2487.xml"/><Relationship Id="rId13" Type="http://schemas.openxmlformats.org/officeDocument/2006/relationships/image" Target="../media/image2118.png"/><Relationship Id="rId109" Type="http://schemas.openxmlformats.org/officeDocument/2006/relationships/image" Target="../media/image2177.png"/><Relationship Id="rId260" Type="http://schemas.openxmlformats.org/officeDocument/2006/relationships/customXml" Target="../ink/ink2493.xml"/><Relationship Id="rId316" Type="http://schemas.openxmlformats.org/officeDocument/2006/relationships/customXml" Target="../ink/ink2521.xml"/><Relationship Id="rId55" Type="http://schemas.openxmlformats.org/officeDocument/2006/relationships/image" Target="../media/image2142.png"/><Relationship Id="rId97" Type="http://schemas.openxmlformats.org/officeDocument/2006/relationships/image" Target="../media/image2172.png"/><Relationship Id="rId120" Type="http://schemas.openxmlformats.org/officeDocument/2006/relationships/customXml" Target="../ink/ink2421.xml"/><Relationship Id="rId358" Type="http://schemas.openxmlformats.org/officeDocument/2006/relationships/customXml" Target="../ink/ink2542.xml"/><Relationship Id="rId162" Type="http://schemas.openxmlformats.org/officeDocument/2006/relationships/customXml" Target="../ink/ink2443.xml"/><Relationship Id="rId218" Type="http://schemas.openxmlformats.org/officeDocument/2006/relationships/customXml" Target="../ink/ink2471.xml"/><Relationship Id="rId271" Type="http://schemas.openxmlformats.org/officeDocument/2006/relationships/image" Target="../media/image2264.png"/><Relationship Id="rId24" Type="http://schemas.openxmlformats.org/officeDocument/2006/relationships/customXml" Target="../ink/ink2372.xml"/><Relationship Id="rId66" Type="http://schemas.openxmlformats.org/officeDocument/2006/relationships/customXml" Target="../ink/ink2393.xml"/><Relationship Id="rId131" Type="http://schemas.openxmlformats.org/officeDocument/2006/relationships/image" Target="../media/image2188.png"/><Relationship Id="rId327" Type="http://schemas.openxmlformats.org/officeDocument/2006/relationships/image" Target="../media/image2294.png"/><Relationship Id="rId173" Type="http://schemas.openxmlformats.org/officeDocument/2006/relationships/image" Target="../media/image2211.png"/><Relationship Id="rId229" Type="http://schemas.openxmlformats.org/officeDocument/2006/relationships/customXml" Target="../ink/ink2477.xml"/><Relationship Id="rId240" Type="http://schemas.openxmlformats.org/officeDocument/2006/relationships/image" Target="../media/image2247.png"/><Relationship Id="rId35" Type="http://schemas.openxmlformats.org/officeDocument/2006/relationships/image" Target="../media/image2131.png"/><Relationship Id="rId77" Type="http://schemas.openxmlformats.org/officeDocument/2006/relationships/image" Target="../media/image2162.png"/><Relationship Id="rId100" Type="http://schemas.openxmlformats.org/officeDocument/2006/relationships/customXml" Target="../ink/ink2411.xml"/><Relationship Id="rId282" Type="http://schemas.openxmlformats.org/officeDocument/2006/relationships/customXml" Target="../ink/ink2504.xml"/><Relationship Id="rId338" Type="http://schemas.openxmlformats.org/officeDocument/2006/relationships/customXml" Target="../ink/ink2532.xml"/><Relationship Id="rId8" Type="http://schemas.openxmlformats.org/officeDocument/2006/relationships/customXml" Target="../ink/ink2364.xml"/><Relationship Id="rId142" Type="http://schemas.openxmlformats.org/officeDocument/2006/relationships/customXml" Target="../ink/ink2432.xml"/><Relationship Id="rId184" Type="http://schemas.openxmlformats.org/officeDocument/2006/relationships/customXml" Target="../ink/ink2454.xml"/><Relationship Id="rId251" Type="http://schemas.openxmlformats.org/officeDocument/2006/relationships/customXml" Target="../ink/ink2488.xml"/><Relationship Id="rId46" Type="http://schemas.openxmlformats.org/officeDocument/2006/relationships/customXml" Target="../ink/ink2383.xml"/><Relationship Id="rId293" Type="http://schemas.openxmlformats.org/officeDocument/2006/relationships/customXml" Target="../ink/ink2510.xml"/><Relationship Id="rId307" Type="http://schemas.openxmlformats.org/officeDocument/2006/relationships/image" Target="../media/image172.png"/><Relationship Id="rId349" Type="http://schemas.openxmlformats.org/officeDocument/2006/relationships/image" Target="../media/image2306.png"/><Relationship Id="rId88" Type="http://schemas.openxmlformats.org/officeDocument/2006/relationships/customXml" Target="../ink/ink2404.xml"/><Relationship Id="rId111" Type="http://schemas.openxmlformats.org/officeDocument/2006/relationships/image" Target="../media/image2178.png"/><Relationship Id="rId153" Type="http://schemas.openxmlformats.org/officeDocument/2006/relationships/customXml" Target="../ink/ink2438.xml"/><Relationship Id="rId195" Type="http://schemas.openxmlformats.org/officeDocument/2006/relationships/image" Target="../media/image2223.png"/><Relationship Id="rId209" Type="http://schemas.openxmlformats.org/officeDocument/2006/relationships/image" Target="../media/image2231.png"/><Relationship Id="rId360" Type="http://schemas.openxmlformats.org/officeDocument/2006/relationships/customXml" Target="../ink/ink254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09.xml"/><Relationship Id="rId21" Type="http://schemas.openxmlformats.org/officeDocument/2006/relationships/image" Target="../media/image2325.png"/><Relationship Id="rId42" Type="http://schemas.openxmlformats.org/officeDocument/2006/relationships/image" Target="../media/image2336.png"/><Relationship Id="rId63" Type="http://schemas.openxmlformats.org/officeDocument/2006/relationships/image" Target="../media/image2347.png"/><Relationship Id="rId84" Type="http://schemas.openxmlformats.org/officeDocument/2006/relationships/customXml" Target="../ink/ink2591.xml"/><Relationship Id="rId138" Type="http://schemas.openxmlformats.org/officeDocument/2006/relationships/image" Target="../media/image2383.png"/><Relationship Id="rId159" Type="http://schemas.openxmlformats.org/officeDocument/2006/relationships/customXml" Target="../ink/ink2631.xml"/><Relationship Id="rId170" Type="http://schemas.openxmlformats.org/officeDocument/2006/relationships/image" Target="../media/image2399.png"/><Relationship Id="rId191" Type="http://schemas.openxmlformats.org/officeDocument/2006/relationships/image" Target="../media/image2411.png"/><Relationship Id="rId205" Type="http://schemas.openxmlformats.org/officeDocument/2006/relationships/customXml" Target="../ink/ink2655.xml"/><Relationship Id="rId226" Type="http://schemas.openxmlformats.org/officeDocument/2006/relationships/image" Target="../media/image2429.png"/><Relationship Id="rId107" Type="http://schemas.openxmlformats.org/officeDocument/2006/relationships/customXml" Target="../ink/ink2604.xml"/><Relationship Id="rId11" Type="http://schemas.openxmlformats.org/officeDocument/2006/relationships/image" Target="../media/image2321.png"/><Relationship Id="rId32" Type="http://schemas.openxmlformats.org/officeDocument/2006/relationships/image" Target="../media/image2331.png"/><Relationship Id="rId53" Type="http://schemas.openxmlformats.org/officeDocument/2006/relationships/image" Target="../media/image2342.png"/><Relationship Id="rId74" Type="http://schemas.openxmlformats.org/officeDocument/2006/relationships/customXml" Target="../ink/ink2583.xml"/><Relationship Id="rId128" Type="http://schemas.openxmlformats.org/officeDocument/2006/relationships/image" Target="../media/image2377.png"/><Relationship Id="rId149" Type="http://schemas.openxmlformats.org/officeDocument/2006/relationships/image" Target="../media/image2388.png"/><Relationship Id="rId5" Type="http://schemas.openxmlformats.org/officeDocument/2006/relationships/image" Target="../media/image2317.png"/><Relationship Id="rId95" Type="http://schemas.openxmlformats.org/officeDocument/2006/relationships/customXml" Target="../ink/ink2598.xml"/><Relationship Id="rId160" Type="http://schemas.openxmlformats.org/officeDocument/2006/relationships/image" Target="../media/image2394.png"/><Relationship Id="rId181" Type="http://schemas.openxmlformats.org/officeDocument/2006/relationships/image" Target="../media/image2405.png"/><Relationship Id="rId216" Type="http://schemas.openxmlformats.org/officeDocument/2006/relationships/image" Target="../media/image2424.png"/><Relationship Id="rId237" Type="http://schemas.openxmlformats.org/officeDocument/2006/relationships/customXml" Target="../ink/ink2671.xml"/><Relationship Id="rId22" Type="http://schemas.openxmlformats.org/officeDocument/2006/relationships/customXml" Target="../ink/ink2556.xml"/><Relationship Id="rId43" Type="http://schemas.openxmlformats.org/officeDocument/2006/relationships/customXml" Target="../ink/ink2567.xml"/><Relationship Id="rId64" Type="http://schemas.openxmlformats.org/officeDocument/2006/relationships/customXml" Target="../ink/ink2578.xml"/><Relationship Id="rId118" Type="http://schemas.openxmlformats.org/officeDocument/2006/relationships/image" Target="../media/image2373.png"/><Relationship Id="rId139" Type="http://schemas.openxmlformats.org/officeDocument/2006/relationships/customXml" Target="../ink/ink2620.xml"/><Relationship Id="rId85" Type="http://schemas.openxmlformats.org/officeDocument/2006/relationships/image" Target="../media/image2356.png"/><Relationship Id="rId150" Type="http://schemas.openxmlformats.org/officeDocument/2006/relationships/customXml" Target="../ink/ink2626.xml"/><Relationship Id="rId171" Type="http://schemas.openxmlformats.org/officeDocument/2006/relationships/customXml" Target="../ink/ink2637.xml"/><Relationship Id="rId192" Type="http://schemas.openxmlformats.org/officeDocument/2006/relationships/customXml" Target="../ink/ink2648.xml"/><Relationship Id="rId206" Type="http://schemas.openxmlformats.org/officeDocument/2006/relationships/image" Target="../media/image2418.png"/><Relationship Id="rId227" Type="http://schemas.openxmlformats.org/officeDocument/2006/relationships/customXml" Target="../ink/ink2666.xml"/><Relationship Id="rId12" Type="http://schemas.openxmlformats.org/officeDocument/2006/relationships/customXml" Target="../ink/ink2551.xml"/><Relationship Id="rId33" Type="http://schemas.openxmlformats.org/officeDocument/2006/relationships/customXml" Target="../ink/ink2562.xml"/><Relationship Id="rId108" Type="http://schemas.openxmlformats.org/officeDocument/2006/relationships/image" Target="../media/image2367.png"/><Relationship Id="rId129" Type="http://schemas.openxmlformats.org/officeDocument/2006/relationships/customXml" Target="../ink/ink2615.xml"/><Relationship Id="rId54" Type="http://schemas.openxmlformats.org/officeDocument/2006/relationships/customXml" Target="../ink/ink2573.xml"/><Relationship Id="rId75" Type="http://schemas.openxmlformats.org/officeDocument/2006/relationships/customXml" Target="../ink/ink2584.xml"/><Relationship Id="rId96" Type="http://schemas.openxmlformats.org/officeDocument/2006/relationships/image" Target="../media/image2361.png"/><Relationship Id="rId140" Type="http://schemas.openxmlformats.org/officeDocument/2006/relationships/customXml" Target="../ink/ink2621.xml"/><Relationship Id="rId161" Type="http://schemas.openxmlformats.org/officeDocument/2006/relationships/customXml" Target="../ink/ink2632.xml"/><Relationship Id="rId182" Type="http://schemas.openxmlformats.org/officeDocument/2006/relationships/customXml" Target="../ink/ink2643.xml"/><Relationship Id="rId217" Type="http://schemas.openxmlformats.org/officeDocument/2006/relationships/customXml" Target="../ink/ink2661.xml"/><Relationship Id="rId6" Type="http://schemas.openxmlformats.org/officeDocument/2006/relationships/customXml" Target="../ink/ink2548.xml"/><Relationship Id="rId238" Type="http://schemas.openxmlformats.org/officeDocument/2006/relationships/image" Target="../media/image2436.png"/><Relationship Id="rId23" Type="http://schemas.openxmlformats.org/officeDocument/2006/relationships/customXml" Target="../ink/ink2557.xml"/><Relationship Id="rId119" Type="http://schemas.openxmlformats.org/officeDocument/2006/relationships/customXml" Target="../ink/ink2610.xml"/><Relationship Id="rId44" Type="http://schemas.openxmlformats.org/officeDocument/2006/relationships/image" Target="../media/image2337.png"/><Relationship Id="rId65" Type="http://schemas.openxmlformats.org/officeDocument/2006/relationships/image" Target="../media/image2348.png"/><Relationship Id="rId86" Type="http://schemas.openxmlformats.org/officeDocument/2006/relationships/customXml" Target="../ink/ink2592.xml"/><Relationship Id="rId130" Type="http://schemas.openxmlformats.org/officeDocument/2006/relationships/image" Target="../media/image2378.png"/><Relationship Id="rId151" Type="http://schemas.openxmlformats.org/officeDocument/2006/relationships/image" Target="../media/image2389.png"/><Relationship Id="rId172" Type="http://schemas.openxmlformats.org/officeDocument/2006/relationships/image" Target="../media/image2401.png"/><Relationship Id="rId193" Type="http://schemas.openxmlformats.org/officeDocument/2006/relationships/customXml" Target="../ink/ink2649.xml"/><Relationship Id="rId207" Type="http://schemas.openxmlformats.org/officeDocument/2006/relationships/customXml" Target="../ink/ink2656.xml"/><Relationship Id="rId228" Type="http://schemas.openxmlformats.org/officeDocument/2006/relationships/image" Target="../media/image2431.png"/><Relationship Id="rId13" Type="http://schemas.openxmlformats.org/officeDocument/2006/relationships/image" Target="../media/image1815.png"/><Relationship Id="rId109" Type="http://schemas.openxmlformats.org/officeDocument/2006/relationships/customXml" Target="../ink/ink2605.xml"/><Relationship Id="rId34" Type="http://schemas.openxmlformats.org/officeDocument/2006/relationships/image" Target="../media/image2332.png"/><Relationship Id="rId55" Type="http://schemas.openxmlformats.org/officeDocument/2006/relationships/image" Target="../media/image2343.png"/><Relationship Id="rId76" Type="http://schemas.openxmlformats.org/officeDocument/2006/relationships/image" Target="../media/image2354.png"/><Relationship Id="rId97" Type="http://schemas.openxmlformats.org/officeDocument/2006/relationships/customXml" Target="../ink/ink2599.xml"/><Relationship Id="rId120" Type="http://schemas.openxmlformats.org/officeDocument/2006/relationships/image" Target="../media/image2374.png"/><Relationship Id="rId141" Type="http://schemas.openxmlformats.org/officeDocument/2006/relationships/image" Target="../media/image2384.png"/><Relationship Id="rId7" Type="http://schemas.openxmlformats.org/officeDocument/2006/relationships/image" Target="../media/image2318.png"/><Relationship Id="rId162" Type="http://schemas.openxmlformats.org/officeDocument/2006/relationships/image" Target="../media/image2395.png"/><Relationship Id="rId183" Type="http://schemas.openxmlformats.org/officeDocument/2006/relationships/image" Target="../media/image2406.png"/><Relationship Id="rId218" Type="http://schemas.openxmlformats.org/officeDocument/2006/relationships/image" Target="../media/image2425.png"/><Relationship Id="rId239" Type="http://schemas.openxmlformats.org/officeDocument/2006/relationships/customXml" Target="../ink/ink2672.xml"/><Relationship Id="rId24" Type="http://schemas.openxmlformats.org/officeDocument/2006/relationships/image" Target="../media/image2326.png"/><Relationship Id="rId45" Type="http://schemas.openxmlformats.org/officeDocument/2006/relationships/customXml" Target="../ink/ink2568.xml"/><Relationship Id="rId66" Type="http://schemas.openxmlformats.org/officeDocument/2006/relationships/customXml" Target="../ink/ink2579.xml"/><Relationship Id="rId87" Type="http://schemas.openxmlformats.org/officeDocument/2006/relationships/customXml" Target="../ink/ink2593.xml"/><Relationship Id="rId110" Type="http://schemas.openxmlformats.org/officeDocument/2006/relationships/image" Target="../media/image2368.png"/><Relationship Id="rId131" Type="http://schemas.openxmlformats.org/officeDocument/2006/relationships/customXml" Target="../ink/ink2616.xml"/><Relationship Id="rId152" Type="http://schemas.openxmlformats.org/officeDocument/2006/relationships/customXml" Target="../ink/ink2627.xml"/><Relationship Id="rId173" Type="http://schemas.openxmlformats.org/officeDocument/2006/relationships/customXml" Target="../ink/ink2638.xml"/><Relationship Id="rId194" Type="http://schemas.openxmlformats.org/officeDocument/2006/relationships/image" Target="../media/image2412.png"/><Relationship Id="rId208" Type="http://schemas.openxmlformats.org/officeDocument/2006/relationships/image" Target="../media/image2419.png"/><Relationship Id="rId229" Type="http://schemas.openxmlformats.org/officeDocument/2006/relationships/customXml" Target="../ink/ink2667.xml"/><Relationship Id="rId240" Type="http://schemas.openxmlformats.org/officeDocument/2006/relationships/image" Target="../media/image2437.png"/><Relationship Id="rId14" Type="http://schemas.openxmlformats.org/officeDocument/2006/relationships/customXml" Target="../ink/ink2552.xml"/><Relationship Id="rId35" Type="http://schemas.openxmlformats.org/officeDocument/2006/relationships/customXml" Target="../ink/ink2563.xml"/><Relationship Id="rId56" Type="http://schemas.openxmlformats.org/officeDocument/2006/relationships/customXml" Target="../ink/ink2574.xml"/><Relationship Id="rId77" Type="http://schemas.openxmlformats.org/officeDocument/2006/relationships/customXml" Target="../ink/ink2585.xml"/><Relationship Id="rId100" Type="http://schemas.openxmlformats.org/officeDocument/2006/relationships/image" Target="../media/image2363.png"/><Relationship Id="rId8" Type="http://schemas.openxmlformats.org/officeDocument/2006/relationships/customXml" Target="../ink/ink2549.xml"/><Relationship Id="rId98" Type="http://schemas.openxmlformats.org/officeDocument/2006/relationships/image" Target="../media/image2362.png"/><Relationship Id="rId121" Type="http://schemas.openxmlformats.org/officeDocument/2006/relationships/customXml" Target="../ink/ink2611.xml"/><Relationship Id="rId142" Type="http://schemas.openxmlformats.org/officeDocument/2006/relationships/customXml" Target="../ink/ink2622.xml"/><Relationship Id="rId163" Type="http://schemas.openxmlformats.org/officeDocument/2006/relationships/customXml" Target="../ink/ink2633.xml"/><Relationship Id="rId184" Type="http://schemas.openxmlformats.org/officeDocument/2006/relationships/customXml" Target="../ink/ink2644.xml"/><Relationship Id="rId219" Type="http://schemas.openxmlformats.org/officeDocument/2006/relationships/customXml" Target="../ink/ink2662.xml"/><Relationship Id="rId230" Type="http://schemas.openxmlformats.org/officeDocument/2006/relationships/image" Target="../media/image2432.png"/><Relationship Id="rId25" Type="http://schemas.openxmlformats.org/officeDocument/2006/relationships/customXml" Target="../ink/ink2558.xml"/><Relationship Id="rId46" Type="http://schemas.openxmlformats.org/officeDocument/2006/relationships/customXml" Target="../ink/ink2569.xml"/><Relationship Id="rId67" Type="http://schemas.openxmlformats.org/officeDocument/2006/relationships/image" Target="../media/image2349.png"/><Relationship Id="rId88" Type="http://schemas.openxmlformats.org/officeDocument/2006/relationships/customXml" Target="../ink/ink2594.xml"/><Relationship Id="rId111" Type="http://schemas.openxmlformats.org/officeDocument/2006/relationships/customXml" Target="../ink/ink2606.xml"/><Relationship Id="rId132" Type="http://schemas.openxmlformats.org/officeDocument/2006/relationships/image" Target="../media/image2379.png"/><Relationship Id="rId153" Type="http://schemas.openxmlformats.org/officeDocument/2006/relationships/image" Target="../media/image2391.png"/><Relationship Id="rId174" Type="http://schemas.openxmlformats.org/officeDocument/2006/relationships/image" Target="../media/image2402.png"/><Relationship Id="rId195" Type="http://schemas.openxmlformats.org/officeDocument/2006/relationships/customXml" Target="../ink/ink2650.xml"/><Relationship Id="rId209" Type="http://schemas.openxmlformats.org/officeDocument/2006/relationships/customXml" Target="../ink/ink2657.xml"/><Relationship Id="rId190" Type="http://schemas.openxmlformats.org/officeDocument/2006/relationships/customXml" Target="../ink/ink2647.xml"/><Relationship Id="rId204" Type="http://schemas.openxmlformats.org/officeDocument/2006/relationships/image" Target="../media/image2417.png"/><Relationship Id="rId220" Type="http://schemas.openxmlformats.org/officeDocument/2006/relationships/image" Target="../media/image2426.png"/><Relationship Id="rId225" Type="http://schemas.openxmlformats.org/officeDocument/2006/relationships/customXml" Target="../ink/ink2665.xml"/><Relationship Id="rId15" Type="http://schemas.openxmlformats.org/officeDocument/2006/relationships/image" Target="../media/image2322.png"/><Relationship Id="rId36" Type="http://schemas.openxmlformats.org/officeDocument/2006/relationships/image" Target="../media/image2333.png"/><Relationship Id="rId57" Type="http://schemas.openxmlformats.org/officeDocument/2006/relationships/image" Target="../media/image2344.png"/><Relationship Id="rId106" Type="http://schemas.openxmlformats.org/officeDocument/2006/relationships/image" Target="../media/image2366.png"/><Relationship Id="rId127" Type="http://schemas.openxmlformats.org/officeDocument/2006/relationships/customXml" Target="../ink/ink2614.xml"/><Relationship Id="rId10" Type="http://schemas.openxmlformats.org/officeDocument/2006/relationships/customXml" Target="../ink/ink2550.xml"/><Relationship Id="rId31" Type="http://schemas.openxmlformats.org/officeDocument/2006/relationships/customXml" Target="../ink/ink2561.xml"/><Relationship Id="rId52" Type="http://schemas.openxmlformats.org/officeDocument/2006/relationships/customXml" Target="../ink/ink2572.xml"/><Relationship Id="rId73" Type="http://schemas.openxmlformats.org/officeDocument/2006/relationships/image" Target="../media/image2353.png"/><Relationship Id="rId78" Type="http://schemas.openxmlformats.org/officeDocument/2006/relationships/customXml" Target="../ink/ink2586.xml"/><Relationship Id="rId94" Type="http://schemas.openxmlformats.org/officeDocument/2006/relationships/customXml" Target="../ink/ink2597.xml"/><Relationship Id="rId99" Type="http://schemas.openxmlformats.org/officeDocument/2006/relationships/customXml" Target="../ink/ink2600.xml"/><Relationship Id="rId101" Type="http://schemas.openxmlformats.org/officeDocument/2006/relationships/customXml" Target="../ink/ink2601.xml"/><Relationship Id="rId122" Type="http://schemas.openxmlformats.org/officeDocument/2006/relationships/image" Target="../media/image2375.png"/><Relationship Id="rId143" Type="http://schemas.openxmlformats.org/officeDocument/2006/relationships/image" Target="../media/image2385.png"/><Relationship Id="rId148" Type="http://schemas.openxmlformats.org/officeDocument/2006/relationships/customXml" Target="../ink/ink2625.xml"/><Relationship Id="rId164" Type="http://schemas.openxmlformats.org/officeDocument/2006/relationships/image" Target="../media/image2396.png"/><Relationship Id="rId169" Type="http://schemas.openxmlformats.org/officeDocument/2006/relationships/customXml" Target="../ink/ink2636.xml"/><Relationship Id="rId185" Type="http://schemas.openxmlformats.org/officeDocument/2006/relationships/image" Target="../media/image2407.png"/><Relationship Id="rId4" Type="http://schemas.openxmlformats.org/officeDocument/2006/relationships/customXml" Target="../ink/ink2547.xml"/><Relationship Id="rId9" Type="http://schemas.openxmlformats.org/officeDocument/2006/relationships/image" Target="../media/image2319.png"/><Relationship Id="rId180" Type="http://schemas.openxmlformats.org/officeDocument/2006/relationships/customXml" Target="../ink/ink2642.xml"/><Relationship Id="rId210" Type="http://schemas.openxmlformats.org/officeDocument/2006/relationships/image" Target="../media/image2421.png"/><Relationship Id="rId215" Type="http://schemas.openxmlformats.org/officeDocument/2006/relationships/customXml" Target="../ink/ink2660.xml"/><Relationship Id="rId236" Type="http://schemas.openxmlformats.org/officeDocument/2006/relationships/image" Target="../media/image2435.png"/><Relationship Id="rId26" Type="http://schemas.openxmlformats.org/officeDocument/2006/relationships/image" Target="../media/image2327.png"/><Relationship Id="rId231" Type="http://schemas.openxmlformats.org/officeDocument/2006/relationships/customXml" Target="../ink/ink2668.xml"/><Relationship Id="rId47" Type="http://schemas.openxmlformats.org/officeDocument/2006/relationships/image" Target="../media/image2338.png"/><Relationship Id="rId68" Type="http://schemas.openxmlformats.org/officeDocument/2006/relationships/customXml" Target="../ink/ink2580.xml"/><Relationship Id="rId89" Type="http://schemas.openxmlformats.org/officeDocument/2006/relationships/image" Target="../media/image2357.png"/><Relationship Id="rId112" Type="http://schemas.openxmlformats.org/officeDocument/2006/relationships/image" Target="../media/image2369.png"/><Relationship Id="rId133" Type="http://schemas.openxmlformats.org/officeDocument/2006/relationships/customXml" Target="../ink/ink2617.xml"/><Relationship Id="rId154" Type="http://schemas.openxmlformats.org/officeDocument/2006/relationships/customXml" Target="../ink/ink2628.xml"/><Relationship Id="rId175" Type="http://schemas.openxmlformats.org/officeDocument/2006/relationships/customXml" Target="../ink/ink2639.xml"/><Relationship Id="rId196" Type="http://schemas.openxmlformats.org/officeDocument/2006/relationships/image" Target="../media/image2413.png"/><Relationship Id="rId200" Type="http://schemas.openxmlformats.org/officeDocument/2006/relationships/image" Target="../media/image2415.png"/><Relationship Id="rId16" Type="http://schemas.openxmlformats.org/officeDocument/2006/relationships/customXml" Target="../ink/ink2553.xml"/><Relationship Id="rId221" Type="http://schemas.openxmlformats.org/officeDocument/2006/relationships/customXml" Target="../ink/ink2663.xml"/><Relationship Id="rId37" Type="http://schemas.openxmlformats.org/officeDocument/2006/relationships/customXml" Target="../ink/ink2564.xml"/><Relationship Id="rId58" Type="http://schemas.openxmlformats.org/officeDocument/2006/relationships/customXml" Target="../ink/ink2575.xml"/><Relationship Id="rId79" Type="http://schemas.openxmlformats.org/officeDocument/2006/relationships/image" Target="../media/image2355.png"/><Relationship Id="rId102" Type="http://schemas.openxmlformats.org/officeDocument/2006/relationships/image" Target="../media/image2364.png"/><Relationship Id="rId123" Type="http://schemas.openxmlformats.org/officeDocument/2006/relationships/customXml" Target="../ink/ink2612.xml"/><Relationship Id="rId144" Type="http://schemas.openxmlformats.org/officeDocument/2006/relationships/customXml" Target="../ink/ink2623.xml"/><Relationship Id="rId90" Type="http://schemas.openxmlformats.org/officeDocument/2006/relationships/customXml" Target="../ink/ink2595.xml"/><Relationship Id="rId165" Type="http://schemas.openxmlformats.org/officeDocument/2006/relationships/customXml" Target="../ink/ink2634.xml"/><Relationship Id="rId186" Type="http://schemas.openxmlformats.org/officeDocument/2006/relationships/customXml" Target="../ink/ink2645.xml"/><Relationship Id="rId211" Type="http://schemas.openxmlformats.org/officeDocument/2006/relationships/customXml" Target="../ink/ink2658.xml"/><Relationship Id="rId232" Type="http://schemas.openxmlformats.org/officeDocument/2006/relationships/image" Target="../media/image2433.png"/><Relationship Id="rId27" Type="http://schemas.openxmlformats.org/officeDocument/2006/relationships/customXml" Target="../ink/ink2559.xml"/><Relationship Id="rId48" Type="http://schemas.openxmlformats.org/officeDocument/2006/relationships/customXml" Target="../ink/ink2570.xml"/><Relationship Id="rId69" Type="http://schemas.openxmlformats.org/officeDocument/2006/relationships/image" Target="../media/image2351.png"/><Relationship Id="rId113" Type="http://schemas.openxmlformats.org/officeDocument/2006/relationships/customXml" Target="../ink/ink2607.xml"/><Relationship Id="rId134" Type="http://schemas.openxmlformats.org/officeDocument/2006/relationships/image" Target="../media/image2381.png"/><Relationship Id="rId80" Type="http://schemas.openxmlformats.org/officeDocument/2006/relationships/customXml" Target="../ink/ink2587.xml"/><Relationship Id="rId155" Type="http://schemas.openxmlformats.org/officeDocument/2006/relationships/customXml" Target="../ink/ink2629.xml"/><Relationship Id="rId176" Type="http://schemas.openxmlformats.org/officeDocument/2006/relationships/image" Target="../media/image2403.png"/><Relationship Id="rId197" Type="http://schemas.openxmlformats.org/officeDocument/2006/relationships/customXml" Target="../ink/ink2651.xml"/><Relationship Id="rId201" Type="http://schemas.openxmlformats.org/officeDocument/2006/relationships/customXml" Target="../ink/ink2653.xml"/><Relationship Id="rId222" Type="http://schemas.openxmlformats.org/officeDocument/2006/relationships/image" Target="../media/image2427.png"/><Relationship Id="rId17" Type="http://schemas.openxmlformats.org/officeDocument/2006/relationships/image" Target="../media/image2323.png"/><Relationship Id="rId38" Type="http://schemas.openxmlformats.org/officeDocument/2006/relationships/image" Target="../media/image2334.png"/><Relationship Id="rId59" Type="http://schemas.openxmlformats.org/officeDocument/2006/relationships/image" Target="../media/image2345.png"/><Relationship Id="rId103" Type="http://schemas.openxmlformats.org/officeDocument/2006/relationships/customXml" Target="../ink/ink2602.xml"/><Relationship Id="rId124" Type="http://schemas.openxmlformats.org/officeDocument/2006/relationships/image" Target="../media/image2376.png"/><Relationship Id="rId70" Type="http://schemas.openxmlformats.org/officeDocument/2006/relationships/customXml" Target="../ink/ink2581.xml"/><Relationship Id="rId91" Type="http://schemas.openxmlformats.org/officeDocument/2006/relationships/image" Target="../media/image2358.png"/><Relationship Id="rId145" Type="http://schemas.openxmlformats.org/officeDocument/2006/relationships/image" Target="../media/image2386.png"/><Relationship Id="rId166" Type="http://schemas.openxmlformats.org/officeDocument/2006/relationships/image" Target="../media/image2397.png"/><Relationship Id="rId187" Type="http://schemas.openxmlformats.org/officeDocument/2006/relationships/image" Target="../media/image240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22.png"/><Relationship Id="rId233" Type="http://schemas.openxmlformats.org/officeDocument/2006/relationships/customXml" Target="../ink/ink2669.xml"/><Relationship Id="rId28" Type="http://schemas.openxmlformats.org/officeDocument/2006/relationships/image" Target="../media/image2328.png"/><Relationship Id="rId49" Type="http://schemas.openxmlformats.org/officeDocument/2006/relationships/image" Target="../media/image2339.png"/><Relationship Id="rId114" Type="http://schemas.openxmlformats.org/officeDocument/2006/relationships/image" Target="../media/image2371.png"/><Relationship Id="rId60" Type="http://schemas.openxmlformats.org/officeDocument/2006/relationships/customXml" Target="../ink/ink2576.xml"/><Relationship Id="rId81" Type="http://schemas.openxmlformats.org/officeDocument/2006/relationships/customXml" Target="../ink/ink2588.xml"/><Relationship Id="rId135" Type="http://schemas.openxmlformats.org/officeDocument/2006/relationships/customXml" Target="../ink/ink2618.xml"/><Relationship Id="rId156" Type="http://schemas.openxmlformats.org/officeDocument/2006/relationships/image" Target="../media/image2392.png"/><Relationship Id="rId177" Type="http://schemas.openxmlformats.org/officeDocument/2006/relationships/customXml" Target="../ink/ink2640.xml"/><Relationship Id="rId198" Type="http://schemas.openxmlformats.org/officeDocument/2006/relationships/image" Target="../media/image2414.png"/><Relationship Id="rId202" Type="http://schemas.openxmlformats.org/officeDocument/2006/relationships/image" Target="../media/image2416.png"/><Relationship Id="rId223" Type="http://schemas.openxmlformats.org/officeDocument/2006/relationships/customXml" Target="../ink/ink2664.xml"/><Relationship Id="rId18" Type="http://schemas.openxmlformats.org/officeDocument/2006/relationships/customXml" Target="../ink/ink2554.xml"/><Relationship Id="rId39" Type="http://schemas.openxmlformats.org/officeDocument/2006/relationships/customXml" Target="../ink/ink2565.xml"/><Relationship Id="rId50" Type="http://schemas.openxmlformats.org/officeDocument/2006/relationships/customXml" Target="../ink/ink2571.xml"/><Relationship Id="rId104" Type="http://schemas.openxmlformats.org/officeDocument/2006/relationships/image" Target="../media/image2365.png"/><Relationship Id="rId125" Type="http://schemas.openxmlformats.org/officeDocument/2006/relationships/customXml" Target="../ink/ink2613.xml"/><Relationship Id="rId146" Type="http://schemas.openxmlformats.org/officeDocument/2006/relationships/customXml" Target="../ink/ink2624.xml"/><Relationship Id="rId167" Type="http://schemas.openxmlformats.org/officeDocument/2006/relationships/customXml" Target="../ink/ink2635.xml"/><Relationship Id="rId188" Type="http://schemas.openxmlformats.org/officeDocument/2006/relationships/customXml" Target="../ink/ink2646.xml"/><Relationship Id="rId71" Type="http://schemas.openxmlformats.org/officeDocument/2006/relationships/image" Target="../media/image2352.png"/><Relationship Id="rId92" Type="http://schemas.openxmlformats.org/officeDocument/2006/relationships/customXml" Target="../ink/ink2596.xml"/><Relationship Id="rId213" Type="http://schemas.openxmlformats.org/officeDocument/2006/relationships/customXml" Target="../ink/ink2659.xml"/><Relationship Id="rId234" Type="http://schemas.openxmlformats.org/officeDocument/2006/relationships/image" Target="../media/image2434.png"/><Relationship Id="rId2" Type="http://schemas.openxmlformats.org/officeDocument/2006/relationships/customXml" Target="../ink/ink2546.xml"/><Relationship Id="rId29" Type="http://schemas.openxmlformats.org/officeDocument/2006/relationships/customXml" Target="../ink/ink2560.xml"/><Relationship Id="rId40" Type="http://schemas.openxmlformats.org/officeDocument/2006/relationships/image" Target="../media/image2335.png"/><Relationship Id="rId115" Type="http://schemas.openxmlformats.org/officeDocument/2006/relationships/customXml" Target="../ink/ink2608.xml"/><Relationship Id="rId136" Type="http://schemas.openxmlformats.org/officeDocument/2006/relationships/image" Target="../media/image2382.png"/><Relationship Id="rId157" Type="http://schemas.openxmlformats.org/officeDocument/2006/relationships/customXml" Target="../ink/ink2630.xml"/><Relationship Id="rId178" Type="http://schemas.openxmlformats.org/officeDocument/2006/relationships/image" Target="../media/image2404.png"/><Relationship Id="rId61" Type="http://schemas.openxmlformats.org/officeDocument/2006/relationships/image" Target="../media/image2346.png"/><Relationship Id="rId82" Type="http://schemas.openxmlformats.org/officeDocument/2006/relationships/customXml" Target="../ink/ink2589.xml"/><Relationship Id="rId199" Type="http://schemas.openxmlformats.org/officeDocument/2006/relationships/customXml" Target="../ink/ink2652.xml"/><Relationship Id="rId203" Type="http://schemas.openxmlformats.org/officeDocument/2006/relationships/customXml" Target="../ink/ink2654.xml"/><Relationship Id="rId19" Type="http://schemas.openxmlformats.org/officeDocument/2006/relationships/image" Target="../media/image2324.png"/><Relationship Id="rId224" Type="http://schemas.openxmlformats.org/officeDocument/2006/relationships/image" Target="../media/image2428.png"/><Relationship Id="rId30" Type="http://schemas.openxmlformats.org/officeDocument/2006/relationships/image" Target="../media/image2329.png"/><Relationship Id="rId105" Type="http://schemas.openxmlformats.org/officeDocument/2006/relationships/customXml" Target="../ink/ink2603.xml"/><Relationship Id="rId126" Type="http://schemas.openxmlformats.org/officeDocument/2006/relationships/image" Target="../media/image2031.png"/><Relationship Id="rId147" Type="http://schemas.openxmlformats.org/officeDocument/2006/relationships/image" Target="../media/image2387.png"/><Relationship Id="rId168" Type="http://schemas.openxmlformats.org/officeDocument/2006/relationships/image" Target="../media/image2398.png"/><Relationship Id="rId51" Type="http://schemas.openxmlformats.org/officeDocument/2006/relationships/image" Target="../media/image2341.png"/><Relationship Id="rId72" Type="http://schemas.openxmlformats.org/officeDocument/2006/relationships/customXml" Target="../ink/ink2582.xml"/><Relationship Id="rId93" Type="http://schemas.openxmlformats.org/officeDocument/2006/relationships/image" Target="../media/image2359.png"/><Relationship Id="rId189" Type="http://schemas.openxmlformats.org/officeDocument/2006/relationships/image" Target="../media/image2409.png"/><Relationship Id="rId3" Type="http://schemas.openxmlformats.org/officeDocument/2006/relationships/image" Target="../media/image2316.png"/><Relationship Id="rId214" Type="http://schemas.openxmlformats.org/officeDocument/2006/relationships/image" Target="../media/image2423.png"/><Relationship Id="rId235" Type="http://schemas.openxmlformats.org/officeDocument/2006/relationships/customXml" Target="../ink/ink2670.xml"/><Relationship Id="rId116" Type="http://schemas.openxmlformats.org/officeDocument/2006/relationships/image" Target="../media/image2372.png"/><Relationship Id="rId137" Type="http://schemas.openxmlformats.org/officeDocument/2006/relationships/customXml" Target="../ink/ink2619.xml"/><Relationship Id="rId158" Type="http://schemas.openxmlformats.org/officeDocument/2006/relationships/image" Target="../media/image2393.png"/><Relationship Id="rId20" Type="http://schemas.openxmlformats.org/officeDocument/2006/relationships/customXml" Target="../ink/ink2555.xml"/><Relationship Id="rId41" Type="http://schemas.openxmlformats.org/officeDocument/2006/relationships/customXml" Target="../ink/ink2566.xml"/><Relationship Id="rId62" Type="http://schemas.openxmlformats.org/officeDocument/2006/relationships/customXml" Target="../ink/ink2577.xml"/><Relationship Id="rId83" Type="http://schemas.openxmlformats.org/officeDocument/2006/relationships/customXml" Target="../ink/ink2590.xml"/><Relationship Id="rId179" Type="http://schemas.openxmlformats.org/officeDocument/2006/relationships/customXml" Target="../ink/ink264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2.png"/><Relationship Id="rId299" Type="http://schemas.openxmlformats.org/officeDocument/2006/relationships/image" Target="../media/image2599.png"/><Relationship Id="rId21" Type="http://schemas.openxmlformats.org/officeDocument/2006/relationships/image" Target="../media/image2448.png"/><Relationship Id="rId63" Type="http://schemas.openxmlformats.org/officeDocument/2006/relationships/image" Target="../media/image2472.png"/><Relationship Id="rId159" Type="http://schemas.openxmlformats.org/officeDocument/2006/relationships/image" Target="../media/image2525.png"/><Relationship Id="rId324" Type="http://schemas.openxmlformats.org/officeDocument/2006/relationships/customXml" Target="../ink/ink2836.xml"/><Relationship Id="rId170" Type="http://schemas.openxmlformats.org/officeDocument/2006/relationships/customXml" Target="../ink/ink2757.xml"/><Relationship Id="rId226" Type="http://schemas.openxmlformats.org/officeDocument/2006/relationships/customXml" Target="../ink/ink2785.xml"/><Relationship Id="rId268" Type="http://schemas.openxmlformats.org/officeDocument/2006/relationships/customXml" Target="../ink/ink2808.xml"/><Relationship Id="rId32" Type="http://schemas.openxmlformats.org/officeDocument/2006/relationships/customXml" Target="../ink/ink2688.xml"/><Relationship Id="rId74" Type="http://schemas.openxmlformats.org/officeDocument/2006/relationships/customXml" Target="../ink/ink2709.xml"/><Relationship Id="rId128" Type="http://schemas.openxmlformats.org/officeDocument/2006/relationships/customXml" Target="../ink/ink2736.xml"/><Relationship Id="rId5" Type="http://schemas.openxmlformats.org/officeDocument/2006/relationships/image" Target="../media/image2439.png"/><Relationship Id="rId181" Type="http://schemas.openxmlformats.org/officeDocument/2006/relationships/image" Target="../media/image2537.png"/><Relationship Id="rId237" Type="http://schemas.openxmlformats.org/officeDocument/2006/relationships/image" Target="../media/image2566.png"/><Relationship Id="rId279" Type="http://schemas.openxmlformats.org/officeDocument/2006/relationships/image" Target="../media/image2588.png"/><Relationship Id="rId43" Type="http://schemas.openxmlformats.org/officeDocument/2006/relationships/image" Target="../media/image2461.png"/><Relationship Id="rId139" Type="http://schemas.openxmlformats.org/officeDocument/2006/relationships/image" Target="../media/image2514.png"/><Relationship Id="rId290" Type="http://schemas.openxmlformats.org/officeDocument/2006/relationships/customXml" Target="../ink/ink2819.xml"/><Relationship Id="rId304" Type="http://schemas.openxmlformats.org/officeDocument/2006/relationships/customXml" Target="../ink/ink2826.xml"/><Relationship Id="rId85" Type="http://schemas.openxmlformats.org/officeDocument/2006/relationships/image" Target="../media/image2484.png"/><Relationship Id="rId150" Type="http://schemas.openxmlformats.org/officeDocument/2006/relationships/customXml" Target="../ink/ink2747.xml"/><Relationship Id="rId192" Type="http://schemas.openxmlformats.org/officeDocument/2006/relationships/customXml" Target="../ink/ink2768.xml"/><Relationship Id="rId206" Type="http://schemas.openxmlformats.org/officeDocument/2006/relationships/customXml" Target="../ink/ink2775.xml"/><Relationship Id="rId248" Type="http://schemas.openxmlformats.org/officeDocument/2006/relationships/customXml" Target="../ink/ink2798.xml"/><Relationship Id="rId12" Type="http://schemas.openxmlformats.org/officeDocument/2006/relationships/customXml" Target="../ink/ink2678.xml"/><Relationship Id="rId108" Type="http://schemas.openxmlformats.org/officeDocument/2006/relationships/customXml" Target="../ink/ink2726.xml"/><Relationship Id="rId315" Type="http://schemas.openxmlformats.org/officeDocument/2006/relationships/image" Target="../media/image2607.png"/><Relationship Id="rId54" Type="http://schemas.openxmlformats.org/officeDocument/2006/relationships/customXml" Target="../ink/ink2699.xml"/><Relationship Id="rId96" Type="http://schemas.openxmlformats.org/officeDocument/2006/relationships/customXml" Target="../ink/ink2720.xml"/><Relationship Id="rId161" Type="http://schemas.openxmlformats.org/officeDocument/2006/relationships/image" Target="../media/image2526.png"/><Relationship Id="rId217" Type="http://schemas.openxmlformats.org/officeDocument/2006/relationships/image" Target="../media/image2556.png"/><Relationship Id="rId259" Type="http://schemas.openxmlformats.org/officeDocument/2006/relationships/image" Target="../media/image2577.png"/><Relationship Id="rId23" Type="http://schemas.openxmlformats.org/officeDocument/2006/relationships/image" Target="../media/image2449.png"/><Relationship Id="rId119" Type="http://schemas.openxmlformats.org/officeDocument/2006/relationships/image" Target="../media/image2503.png"/><Relationship Id="rId270" Type="http://schemas.openxmlformats.org/officeDocument/2006/relationships/customXml" Target="../ink/ink2809.xml"/><Relationship Id="rId326" Type="http://schemas.openxmlformats.org/officeDocument/2006/relationships/customXml" Target="../ink/ink2837.xml"/><Relationship Id="rId65" Type="http://schemas.openxmlformats.org/officeDocument/2006/relationships/image" Target="../media/image2473.png"/><Relationship Id="rId130" Type="http://schemas.openxmlformats.org/officeDocument/2006/relationships/customXml" Target="../ink/ink2737.xml"/><Relationship Id="rId172" Type="http://schemas.openxmlformats.org/officeDocument/2006/relationships/customXml" Target="../ink/ink2758.xml"/><Relationship Id="rId228" Type="http://schemas.openxmlformats.org/officeDocument/2006/relationships/image" Target="../media/image2562.png"/><Relationship Id="rId281" Type="http://schemas.openxmlformats.org/officeDocument/2006/relationships/image" Target="../media/image2589.png"/><Relationship Id="rId34" Type="http://schemas.openxmlformats.org/officeDocument/2006/relationships/customXml" Target="../ink/ink2689.xml"/><Relationship Id="rId76" Type="http://schemas.openxmlformats.org/officeDocument/2006/relationships/customXml" Target="../ink/ink2710.xml"/><Relationship Id="rId141" Type="http://schemas.openxmlformats.org/officeDocument/2006/relationships/image" Target="../media/image2515.png"/><Relationship Id="rId7" Type="http://schemas.openxmlformats.org/officeDocument/2006/relationships/image" Target="../media/image2441.png"/><Relationship Id="rId183" Type="http://schemas.openxmlformats.org/officeDocument/2006/relationships/image" Target="../media/image2538.png"/><Relationship Id="rId239" Type="http://schemas.openxmlformats.org/officeDocument/2006/relationships/image" Target="../media/image2567.png"/><Relationship Id="rId250" Type="http://schemas.openxmlformats.org/officeDocument/2006/relationships/customXml" Target="../ink/ink2799.xml"/><Relationship Id="rId271" Type="http://schemas.openxmlformats.org/officeDocument/2006/relationships/image" Target="../media/image2584.png"/><Relationship Id="rId292" Type="http://schemas.openxmlformats.org/officeDocument/2006/relationships/customXml" Target="../ink/ink2820.xml"/><Relationship Id="rId306" Type="http://schemas.openxmlformats.org/officeDocument/2006/relationships/customXml" Target="../ink/ink2827.xml"/><Relationship Id="rId24" Type="http://schemas.openxmlformats.org/officeDocument/2006/relationships/customXml" Target="../ink/ink2684.xml"/><Relationship Id="rId45" Type="http://schemas.openxmlformats.org/officeDocument/2006/relationships/image" Target="../media/image2462.png"/><Relationship Id="rId66" Type="http://schemas.openxmlformats.org/officeDocument/2006/relationships/customXml" Target="../ink/ink2705.xml"/><Relationship Id="rId87" Type="http://schemas.openxmlformats.org/officeDocument/2006/relationships/image" Target="../media/image2485.png"/><Relationship Id="rId110" Type="http://schemas.openxmlformats.org/officeDocument/2006/relationships/customXml" Target="../ink/ink2727.xml"/><Relationship Id="rId131" Type="http://schemas.openxmlformats.org/officeDocument/2006/relationships/image" Target="../media/image2509.png"/><Relationship Id="rId327" Type="http://schemas.openxmlformats.org/officeDocument/2006/relationships/image" Target="../media/image2614.png"/><Relationship Id="rId152" Type="http://schemas.openxmlformats.org/officeDocument/2006/relationships/customXml" Target="../ink/ink2748.xml"/><Relationship Id="rId173" Type="http://schemas.openxmlformats.org/officeDocument/2006/relationships/image" Target="../media/image2533.png"/><Relationship Id="rId194" Type="http://schemas.openxmlformats.org/officeDocument/2006/relationships/customXml" Target="../ink/ink2769.xml"/><Relationship Id="rId208" Type="http://schemas.openxmlformats.org/officeDocument/2006/relationships/customXml" Target="../ink/ink2776.xml"/><Relationship Id="rId229" Type="http://schemas.openxmlformats.org/officeDocument/2006/relationships/customXml" Target="../ink/ink2787.xml"/><Relationship Id="rId240" Type="http://schemas.openxmlformats.org/officeDocument/2006/relationships/customXml" Target="../ink/ink2793.xml"/><Relationship Id="rId261" Type="http://schemas.openxmlformats.org/officeDocument/2006/relationships/image" Target="../media/image2578.png"/><Relationship Id="rId14" Type="http://schemas.openxmlformats.org/officeDocument/2006/relationships/customXml" Target="../ink/ink2679.xml"/><Relationship Id="rId35" Type="http://schemas.openxmlformats.org/officeDocument/2006/relationships/image" Target="../media/image2456.png"/><Relationship Id="rId56" Type="http://schemas.openxmlformats.org/officeDocument/2006/relationships/customXml" Target="../ink/ink2700.xml"/><Relationship Id="rId77" Type="http://schemas.openxmlformats.org/officeDocument/2006/relationships/image" Target="../media/image2479.png"/><Relationship Id="rId100" Type="http://schemas.openxmlformats.org/officeDocument/2006/relationships/customXml" Target="../ink/ink2722.xml"/><Relationship Id="rId282" Type="http://schemas.openxmlformats.org/officeDocument/2006/relationships/customXml" Target="../ink/ink2815.xml"/><Relationship Id="rId317" Type="http://schemas.openxmlformats.org/officeDocument/2006/relationships/image" Target="../media/image2608.png"/><Relationship Id="rId8" Type="http://schemas.openxmlformats.org/officeDocument/2006/relationships/customXml" Target="../ink/ink2676.xml"/><Relationship Id="rId98" Type="http://schemas.openxmlformats.org/officeDocument/2006/relationships/customXml" Target="../ink/ink2721.xml"/><Relationship Id="rId121" Type="http://schemas.openxmlformats.org/officeDocument/2006/relationships/image" Target="../media/image2504.png"/><Relationship Id="rId142" Type="http://schemas.openxmlformats.org/officeDocument/2006/relationships/customXml" Target="../ink/ink2743.xml"/><Relationship Id="rId163" Type="http://schemas.openxmlformats.org/officeDocument/2006/relationships/image" Target="../media/image2527.png"/><Relationship Id="rId184" Type="http://schemas.openxmlformats.org/officeDocument/2006/relationships/customXml" Target="../ink/ink2764.xml"/><Relationship Id="rId219" Type="http://schemas.openxmlformats.org/officeDocument/2006/relationships/image" Target="../media/image2557.png"/><Relationship Id="rId230" Type="http://schemas.openxmlformats.org/officeDocument/2006/relationships/image" Target="../media/image2563.png"/><Relationship Id="rId251" Type="http://schemas.openxmlformats.org/officeDocument/2006/relationships/image" Target="../media/image2573.png"/><Relationship Id="rId25" Type="http://schemas.openxmlformats.org/officeDocument/2006/relationships/image" Target="../media/image2451.png"/><Relationship Id="rId46" Type="http://schemas.openxmlformats.org/officeDocument/2006/relationships/customXml" Target="../ink/ink2695.xml"/><Relationship Id="rId67" Type="http://schemas.openxmlformats.org/officeDocument/2006/relationships/image" Target="../media/image2474.png"/><Relationship Id="rId272" Type="http://schemas.openxmlformats.org/officeDocument/2006/relationships/customXml" Target="../ink/ink2810.xml"/><Relationship Id="rId293" Type="http://schemas.openxmlformats.org/officeDocument/2006/relationships/image" Target="../media/image2596.png"/><Relationship Id="rId307" Type="http://schemas.openxmlformats.org/officeDocument/2006/relationships/image" Target="../media/image2604.png"/><Relationship Id="rId328" Type="http://schemas.openxmlformats.org/officeDocument/2006/relationships/customXml" Target="../ink/ink2838.xml"/><Relationship Id="rId88" Type="http://schemas.openxmlformats.org/officeDocument/2006/relationships/customXml" Target="../ink/ink2716.xml"/><Relationship Id="rId111" Type="http://schemas.openxmlformats.org/officeDocument/2006/relationships/image" Target="../media/image2498.png"/><Relationship Id="rId132" Type="http://schemas.openxmlformats.org/officeDocument/2006/relationships/customXml" Target="../ink/ink2738.xml"/><Relationship Id="rId153" Type="http://schemas.openxmlformats.org/officeDocument/2006/relationships/image" Target="../media/image2522.png"/><Relationship Id="rId174" Type="http://schemas.openxmlformats.org/officeDocument/2006/relationships/customXml" Target="../ink/ink2759.xml"/><Relationship Id="rId195" Type="http://schemas.openxmlformats.org/officeDocument/2006/relationships/image" Target="../media/image2544.png"/><Relationship Id="rId209" Type="http://schemas.openxmlformats.org/officeDocument/2006/relationships/image" Target="../media/image2552.png"/><Relationship Id="rId220" Type="http://schemas.openxmlformats.org/officeDocument/2006/relationships/customXml" Target="../ink/ink2782.xml"/><Relationship Id="rId241" Type="http://schemas.openxmlformats.org/officeDocument/2006/relationships/customXml" Target="../ink/ink2794.xml"/><Relationship Id="rId15" Type="http://schemas.openxmlformats.org/officeDocument/2006/relationships/image" Target="../media/image2445.png"/><Relationship Id="rId36" Type="http://schemas.openxmlformats.org/officeDocument/2006/relationships/customXml" Target="../ink/ink2690.xml"/><Relationship Id="rId57" Type="http://schemas.openxmlformats.org/officeDocument/2006/relationships/image" Target="../media/image2468.png"/><Relationship Id="rId262" Type="http://schemas.openxmlformats.org/officeDocument/2006/relationships/customXml" Target="../ink/ink2805.xml"/><Relationship Id="rId283" Type="http://schemas.openxmlformats.org/officeDocument/2006/relationships/image" Target="../media/image2591.png"/><Relationship Id="rId318" Type="http://schemas.openxmlformats.org/officeDocument/2006/relationships/customXml" Target="../ink/ink2833.xml"/><Relationship Id="rId78" Type="http://schemas.openxmlformats.org/officeDocument/2006/relationships/customXml" Target="../ink/ink2711.xml"/><Relationship Id="rId99" Type="http://schemas.openxmlformats.org/officeDocument/2006/relationships/image" Target="../media/image2492.png"/><Relationship Id="rId101" Type="http://schemas.openxmlformats.org/officeDocument/2006/relationships/image" Target="../media/image2493.png"/><Relationship Id="rId122" Type="http://schemas.openxmlformats.org/officeDocument/2006/relationships/customXml" Target="../ink/ink2733.xml"/><Relationship Id="rId143" Type="http://schemas.openxmlformats.org/officeDocument/2006/relationships/image" Target="../media/image2516.png"/><Relationship Id="rId164" Type="http://schemas.openxmlformats.org/officeDocument/2006/relationships/customXml" Target="../ink/ink2754.xml"/><Relationship Id="rId185" Type="http://schemas.openxmlformats.org/officeDocument/2006/relationships/image" Target="../media/image2539.png"/><Relationship Id="rId9" Type="http://schemas.openxmlformats.org/officeDocument/2006/relationships/image" Target="../media/image2442.png"/><Relationship Id="rId210" Type="http://schemas.openxmlformats.org/officeDocument/2006/relationships/customXml" Target="../ink/ink2777.xml"/><Relationship Id="rId26" Type="http://schemas.openxmlformats.org/officeDocument/2006/relationships/customXml" Target="../ink/ink2685.xml"/><Relationship Id="rId231" Type="http://schemas.openxmlformats.org/officeDocument/2006/relationships/customXml" Target="../ink/ink2788.xml"/><Relationship Id="rId252" Type="http://schemas.openxmlformats.org/officeDocument/2006/relationships/customXml" Target="../ink/ink2800.xml"/><Relationship Id="rId273" Type="http://schemas.openxmlformats.org/officeDocument/2006/relationships/image" Target="../media/image2585.png"/><Relationship Id="rId294" Type="http://schemas.openxmlformats.org/officeDocument/2006/relationships/customXml" Target="../ink/ink2821.xml"/><Relationship Id="rId308" Type="http://schemas.openxmlformats.org/officeDocument/2006/relationships/customXml" Target="../ink/ink2828.xml"/><Relationship Id="rId329" Type="http://schemas.openxmlformats.org/officeDocument/2006/relationships/image" Target="../media/image2615.png"/><Relationship Id="rId47" Type="http://schemas.openxmlformats.org/officeDocument/2006/relationships/image" Target="../media/image2463.png"/><Relationship Id="rId68" Type="http://schemas.openxmlformats.org/officeDocument/2006/relationships/customXml" Target="../ink/ink2706.xml"/><Relationship Id="rId89" Type="http://schemas.openxmlformats.org/officeDocument/2006/relationships/image" Target="../media/image2486.png"/><Relationship Id="rId112" Type="http://schemas.openxmlformats.org/officeDocument/2006/relationships/customXml" Target="../ink/ink2728.xml"/><Relationship Id="rId133" Type="http://schemas.openxmlformats.org/officeDocument/2006/relationships/image" Target="../media/image2511.png"/><Relationship Id="rId154" Type="http://schemas.openxmlformats.org/officeDocument/2006/relationships/customXml" Target="../ink/ink2749.xml"/><Relationship Id="rId175" Type="http://schemas.openxmlformats.org/officeDocument/2006/relationships/image" Target="../media/image2534.png"/><Relationship Id="rId196" Type="http://schemas.openxmlformats.org/officeDocument/2006/relationships/customXml" Target="../ink/ink2770.xml"/><Relationship Id="rId200" Type="http://schemas.openxmlformats.org/officeDocument/2006/relationships/customXml" Target="../ink/ink2772.xml"/><Relationship Id="rId16" Type="http://schemas.openxmlformats.org/officeDocument/2006/relationships/customXml" Target="../ink/ink2680.xml"/><Relationship Id="rId221" Type="http://schemas.openxmlformats.org/officeDocument/2006/relationships/image" Target="../media/image2558.png"/><Relationship Id="rId242" Type="http://schemas.openxmlformats.org/officeDocument/2006/relationships/customXml" Target="../ink/ink2795.xml"/><Relationship Id="rId263" Type="http://schemas.openxmlformats.org/officeDocument/2006/relationships/image" Target="../media/image2579.png"/><Relationship Id="rId284" Type="http://schemas.openxmlformats.org/officeDocument/2006/relationships/customXml" Target="../ink/ink2816.xml"/><Relationship Id="rId319" Type="http://schemas.openxmlformats.org/officeDocument/2006/relationships/image" Target="../media/image2609.png"/><Relationship Id="rId37" Type="http://schemas.openxmlformats.org/officeDocument/2006/relationships/image" Target="../media/image2457.png"/><Relationship Id="rId58" Type="http://schemas.openxmlformats.org/officeDocument/2006/relationships/customXml" Target="../ink/ink2701.xml"/><Relationship Id="rId79" Type="http://schemas.openxmlformats.org/officeDocument/2006/relationships/image" Target="../media/image2481.png"/><Relationship Id="rId102" Type="http://schemas.openxmlformats.org/officeDocument/2006/relationships/customXml" Target="../ink/ink2723.xml"/><Relationship Id="rId123" Type="http://schemas.openxmlformats.org/officeDocument/2006/relationships/image" Target="../media/image2505.png"/><Relationship Id="rId144" Type="http://schemas.openxmlformats.org/officeDocument/2006/relationships/customXml" Target="../ink/ink2744.xml"/><Relationship Id="rId90" Type="http://schemas.openxmlformats.org/officeDocument/2006/relationships/customXml" Target="../ink/ink2717.xml"/><Relationship Id="rId165" Type="http://schemas.openxmlformats.org/officeDocument/2006/relationships/image" Target="../media/image2528.png"/><Relationship Id="rId186" Type="http://schemas.openxmlformats.org/officeDocument/2006/relationships/customXml" Target="../ink/ink2765.xml"/><Relationship Id="rId211" Type="http://schemas.openxmlformats.org/officeDocument/2006/relationships/image" Target="../media/image2553.png"/><Relationship Id="rId232" Type="http://schemas.openxmlformats.org/officeDocument/2006/relationships/image" Target="../media/image2564.png"/><Relationship Id="rId253" Type="http://schemas.openxmlformats.org/officeDocument/2006/relationships/image" Target="../media/image2574.png"/><Relationship Id="rId274" Type="http://schemas.openxmlformats.org/officeDocument/2006/relationships/customXml" Target="../ink/ink2811.xml"/><Relationship Id="rId295" Type="http://schemas.openxmlformats.org/officeDocument/2006/relationships/image" Target="../media/image2597.png"/><Relationship Id="rId309" Type="http://schemas.openxmlformats.org/officeDocument/2006/relationships/image" Target="../media/image2605.png"/><Relationship Id="rId27" Type="http://schemas.openxmlformats.org/officeDocument/2006/relationships/image" Target="../media/image2452.png"/><Relationship Id="rId48" Type="http://schemas.openxmlformats.org/officeDocument/2006/relationships/customXml" Target="../ink/ink2696.xml"/><Relationship Id="rId69" Type="http://schemas.openxmlformats.org/officeDocument/2006/relationships/image" Target="../media/image2475.png"/><Relationship Id="rId113" Type="http://schemas.openxmlformats.org/officeDocument/2006/relationships/image" Target="../media/image2499.png"/><Relationship Id="rId134" Type="http://schemas.openxmlformats.org/officeDocument/2006/relationships/customXml" Target="../ink/ink2739.xml"/><Relationship Id="rId320" Type="http://schemas.openxmlformats.org/officeDocument/2006/relationships/customXml" Target="../ink/ink2834.xml"/><Relationship Id="rId80" Type="http://schemas.openxmlformats.org/officeDocument/2006/relationships/customXml" Target="../ink/ink2712.xml"/><Relationship Id="rId155" Type="http://schemas.openxmlformats.org/officeDocument/2006/relationships/image" Target="../media/image2523.png"/><Relationship Id="rId176" Type="http://schemas.openxmlformats.org/officeDocument/2006/relationships/customXml" Target="../ink/ink2760.xml"/><Relationship Id="rId197" Type="http://schemas.openxmlformats.org/officeDocument/2006/relationships/image" Target="../media/image2545.png"/><Relationship Id="rId201" Type="http://schemas.openxmlformats.org/officeDocument/2006/relationships/image" Target="../media/image2547.png"/><Relationship Id="rId222" Type="http://schemas.openxmlformats.org/officeDocument/2006/relationships/customXml" Target="../ink/ink2783.xml"/><Relationship Id="rId243" Type="http://schemas.openxmlformats.org/officeDocument/2006/relationships/image" Target="../media/image2568.png"/><Relationship Id="rId264" Type="http://schemas.openxmlformats.org/officeDocument/2006/relationships/customXml" Target="../ink/ink2806.xml"/><Relationship Id="rId285" Type="http://schemas.openxmlformats.org/officeDocument/2006/relationships/image" Target="../media/image2592.png"/><Relationship Id="rId17" Type="http://schemas.openxmlformats.org/officeDocument/2006/relationships/image" Target="../media/image2446.png"/><Relationship Id="rId38" Type="http://schemas.openxmlformats.org/officeDocument/2006/relationships/customXml" Target="../ink/ink2691.xml"/><Relationship Id="rId59" Type="http://schemas.openxmlformats.org/officeDocument/2006/relationships/image" Target="../media/image2469.png"/><Relationship Id="rId103" Type="http://schemas.openxmlformats.org/officeDocument/2006/relationships/image" Target="../media/image2494.png"/><Relationship Id="rId124" Type="http://schemas.openxmlformats.org/officeDocument/2006/relationships/customXml" Target="../ink/ink2734.xml"/><Relationship Id="rId310" Type="http://schemas.openxmlformats.org/officeDocument/2006/relationships/customXml" Target="../ink/ink2829.xml"/><Relationship Id="rId70" Type="http://schemas.openxmlformats.org/officeDocument/2006/relationships/customXml" Target="../ink/ink2707.xml"/><Relationship Id="rId91" Type="http://schemas.openxmlformats.org/officeDocument/2006/relationships/image" Target="../media/image2487.png"/><Relationship Id="rId145" Type="http://schemas.openxmlformats.org/officeDocument/2006/relationships/image" Target="../media/image2517.png"/><Relationship Id="rId166" Type="http://schemas.openxmlformats.org/officeDocument/2006/relationships/customXml" Target="../ink/ink2755.xml"/><Relationship Id="rId187" Type="http://schemas.openxmlformats.org/officeDocument/2006/relationships/image" Target="../media/image254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78.xml"/><Relationship Id="rId233" Type="http://schemas.openxmlformats.org/officeDocument/2006/relationships/customXml" Target="../ink/ink2789.xml"/><Relationship Id="rId254" Type="http://schemas.openxmlformats.org/officeDocument/2006/relationships/customXml" Target="../ink/ink2801.xml"/><Relationship Id="rId28" Type="http://schemas.openxmlformats.org/officeDocument/2006/relationships/customXml" Target="../ink/ink2686.xml"/><Relationship Id="rId49" Type="http://schemas.openxmlformats.org/officeDocument/2006/relationships/image" Target="../media/image2464.png"/><Relationship Id="rId114" Type="http://schemas.openxmlformats.org/officeDocument/2006/relationships/customXml" Target="../ink/ink2729.xml"/><Relationship Id="rId275" Type="http://schemas.openxmlformats.org/officeDocument/2006/relationships/image" Target="../media/image2586.png"/><Relationship Id="rId296" Type="http://schemas.openxmlformats.org/officeDocument/2006/relationships/customXml" Target="../ink/ink2822.xml"/><Relationship Id="rId300" Type="http://schemas.openxmlformats.org/officeDocument/2006/relationships/customXml" Target="../ink/ink2824.xml"/><Relationship Id="rId60" Type="http://schemas.openxmlformats.org/officeDocument/2006/relationships/customXml" Target="../ink/ink2702.xml"/><Relationship Id="rId81" Type="http://schemas.openxmlformats.org/officeDocument/2006/relationships/image" Target="../media/image2482.png"/><Relationship Id="rId135" Type="http://schemas.openxmlformats.org/officeDocument/2006/relationships/image" Target="../media/image2512.png"/><Relationship Id="rId156" Type="http://schemas.openxmlformats.org/officeDocument/2006/relationships/customXml" Target="../ink/ink2750.xml"/><Relationship Id="rId177" Type="http://schemas.openxmlformats.org/officeDocument/2006/relationships/image" Target="../media/image2535.png"/><Relationship Id="rId198" Type="http://schemas.openxmlformats.org/officeDocument/2006/relationships/customXml" Target="../ink/ink2771.xml"/><Relationship Id="rId321" Type="http://schemas.openxmlformats.org/officeDocument/2006/relationships/image" Target="../media/image2611.png"/><Relationship Id="rId202" Type="http://schemas.openxmlformats.org/officeDocument/2006/relationships/customXml" Target="../ink/ink2773.xml"/><Relationship Id="rId223" Type="http://schemas.openxmlformats.org/officeDocument/2006/relationships/image" Target="../media/image2559.png"/><Relationship Id="rId244" Type="http://schemas.openxmlformats.org/officeDocument/2006/relationships/customXml" Target="../ink/ink2796.xml"/><Relationship Id="rId18" Type="http://schemas.openxmlformats.org/officeDocument/2006/relationships/customXml" Target="../ink/ink2681.xml"/><Relationship Id="rId39" Type="http://schemas.openxmlformats.org/officeDocument/2006/relationships/image" Target="../media/image2458.png"/><Relationship Id="rId265" Type="http://schemas.openxmlformats.org/officeDocument/2006/relationships/image" Target="../media/image2581.png"/><Relationship Id="rId286" Type="http://schemas.openxmlformats.org/officeDocument/2006/relationships/customXml" Target="../ink/ink2817.xml"/><Relationship Id="rId50" Type="http://schemas.openxmlformats.org/officeDocument/2006/relationships/customXml" Target="../ink/ink2697.xml"/><Relationship Id="rId104" Type="http://schemas.openxmlformats.org/officeDocument/2006/relationships/customXml" Target="../ink/ink2724.xml"/><Relationship Id="rId125" Type="http://schemas.openxmlformats.org/officeDocument/2006/relationships/image" Target="../media/image2506.png"/><Relationship Id="rId146" Type="http://schemas.openxmlformats.org/officeDocument/2006/relationships/customXml" Target="../ink/ink2745.xml"/><Relationship Id="rId167" Type="http://schemas.openxmlformats.org/officeDocument/2006/relationships/image" Target="../media/image2529.png"/><Relationship Id="rId188" Type="http://schemas.openxmlformats.org/officeDocument/2006/relationships/customXml" Target="../ink/ink2766.xml"/><Relationship Id="rId311" Type="http://schemas.openxmlformats.org/officeDocument/2006/relationships/image" Target="../media/image1873.png"/><Relationship Id="rId71" Type="http://schemas.openxmlformats.org/officeDocument/2006/relationships/image" Target="../media/image2476.png"/><Relationship Id="rId92" Type="http://schemas.openxmlformats.org/officeDocument/2006/relationships/customXml" Target="../ink/ink2718.xml"/><Relationship Id="rId213" Type="http://schemas.openxmlformats.org/officeDocument/2006/relationships/image" Target="../media/image2554.png"/><Relationship Id="rId234" Type="http://schemas.openxmlformats.org/officeDocument/2006/relationships/image" Target="../media/image2565.png"/><Relationship Id="rId2" Type="http://schemas.openxmlformats.org/officeDocument/2006/relationships/customXml" Target="../ink/ink2673.xml"/><Relationship Id="rId29" Type="http://schemas.openxmlformats.org/officeDocument/2006/relationships/image" Target="../media/image2453.png"/><Relationship Id="rId255" Type="http://schemas.openxmlformats.org/officeDocument/2006/relationships/image" Target="../media/image2575.png"/><Relationship Id="rId276" Type="http://schemas.openxmlformats.org/officeDocument/2006/relationships/customXml" Target="../ink/ink2812.xml"/><Relationship Id="rId297" Type="http://schemas.openxmlformats.org/officeDocument/2006/relationships/image" Target="../media/image2598.png"/><Relationship Id="rId40" Type="http://schemas.openxmlformats.org/officeDocument/2006/relationships/customXml" Target="../ink/ink2692.xml"/><Relationship Id="rId115" Type="http://schemas.openxmlformats.org/officeDocument/2006/relationships/image" Target="../media/image2501.png"/><Relationship Id="rId136" Type="http://schemas.openxmlformats.org/officeDocument/2006/relationships/customXml" Target="../ink/ink2740.xml"/><Relationship Id="rId157" Type="http://schemas.openxmlformats.org/officeDocument/2006/relationships/image" Target="../media/image2524.png"/><Relationship Id="rId178" Type="http://schemas.openxmlformats.org/officeDocument/2006/relationships/customXml" Target="../ink/ink2761.xml"/><Relationship Id="rId301" Type="http://schemas.openxmlformats.org/officeDocument/2006/relationships/image" Target="../media/image2601.png"/><Relationship Id="rId322" Type="http://schemas.openxmlformats.org/officeDocument/2006/relationships/customXml" Target="../ink/ink2835.xml"/><Relationship Id="rId61" Type="http://schemas.openxmlformats.org/officeDocument/2006/relationships/image" Target="../media/image2471.png"/><Relationship Id="rId82" Type="http://schemas.openxmlformats.org/officeDocument/2006/relationships/customXml" Target="../ink/ink2713.xml"/><Relationship Id="rId199" Type="http://schemas.openxmlformats.org/officeDocument/2006/relationships/image" Target="../media/image2546.png"/><Relationship Id="rId203" Type="http://schemas.openxmlformats.org/officeDocument/2006/relationships/image" Target="../media/image2548.png"/><Relationship Id="rId19" Type="http://schemas.openxmlformats.org/officeDocument/2006/relationships/image" Target="../media/image2447.png"/><Relationship Id="rId224" Type="http://schemas.openxmlformats.org/officeDocument/2006/relationships/customXml" Target="../ink/ink2784.xml"/><Relationship Id="rId245" Type="http://schemas.openxmlformats.org/officeDocument/2006/relationships/image" Target="../media/image2569.png"/><Relationship Id="rId266" Type="http://schemas.openxmlformats.org/officeDocument/2006/relationships/customXml" Target="../ink/ink2807.xml"/><Relationship Id="rId287" Type="http://schemas.openxmlformats.org/officeDocument/2006/relationships/image" Target="../media/image2593.png"/><Relationship Id="rId30" Type="http://schemas.openxmlformats.org/officeDocument/2006/relationships/customXml" Target="../ink/ink2687.xml"/><Relationship Id="rId105" Type="http://schemas.openxmlformats.org/officeDocument/2006/relationships/image" Target="../media/image2495.png"/><Relationship Id="rId126" Type="http://schemas.openxmlformats.org/officeDocument/2006/relationships/customXml" Target="../ink/ink2735.xml"/><Relationship Id="rId147" Type="http://schemas.openxmlformats.org/officeDocument/2006/relationships/image" Target="../media/image2518.png"/><Relationship Id="rId168" Type="http://schemas.openxmlformats.org/officeDocument/2006/relationships/customXml" Target="../ink/ink2756.xml"/><Relationship Id="rId312" Type="http://schemas.openxmlformats.org/officeDocument/2006/relationships/customXml" Target="../ink/ink2830.xml"/><Relationship Id="rId51" Type="http://schemas.openxmlformats.org/officeDocument/2006/relationships/image" Target="../media/image2465.png"/><Relationship Id="rId72" Type="http://schemas.openxmlformats.org/officeDocument/2006/relationships/customXml" Target="../ink/ink2708.xml"/><Relationship Id="rId93" Type="http://schemas.openxmlformats.org/officeDocument/2006/relationships/image" Target="../media/image2488.png"/><Relationship Id="rId189" Type="http://schemas.openxmlformats.org/officeDocument/2006/relationships/image" Target="../media/image2542.png"/><Relationship Id="rId3" Type="http://schemas.openxmlformats.org/officeDocument/2006/relationships/image" Target="../media/image2438.png"/><Relationship Id="rId214" Type="http://schemas.openxmlformats.org/officeDocument/2006/relationships/customXml" Target="../ink/ink2779.xml"/><Relationship Id="rId235" Type="http://schemas.openxmlformats.org/officeDocument/2006/relationships/customXml" Target="../ink/ink2790.xml"/><Relationship Id="rId256" Type="http://schemas.openxmlformats.org/officeDocument/2006/relationships/customXml" Target="../ink/ink2802.xml"/><Relationship Id="rId277" Type="http://schemas.openxmlformats.org/officeDocument/2006/relationships/image" Target="../media/image2587.png"/><Relationship Id="rId298" Type="http://schemas.openxmlformats.org/officeDocument/2006/relationships/customXml" Target="../ink/ink2823.xml"/><Relationship Id="rId116" Type="http://schemas.openxmlformats.org/officeDocument/2006/relationships/customXml" Target="../ink/ink2730.xml"/><Relationship Id="rId137" Type="http://schemas.openxmlformats.org/officeDocument/2006/relationships/image" Target="../media/image2513.png"/><Relationship Id="rId158" Type="http://schemas.openxmlformats.org/officeDocument/2006/relationships/customXml" Target="../ink/ink2751.xml"/><Relationship Id="rId302" Type="http://schemas.openxmlformats.org/officeDocument/2006/relationships/customXml" Target="../ink/ink2825.xml"/><Relationship Id="rId323" Type="http://schemas.openxmlformats.org/officeDocument/2006/relationships/image" Target="../media/image2612.png"/><Relationship Id="rId20" Type="http://schemas.openxmlformats.org/officeDocument/2006/relationships/customXml" Target="../ink/ink2682.xml"/><Relationship Id="rId41" Type="http://schemas.openxmlformats.org/officeDocument/2006/relationships/image" Target="../media/image2459.png"/><Relationship Id="rId62" Type="http://schemas.openxmlformats.org/officeDocument/2006/relationships/customXml" Target="../ink/ink2703.xml"/><Relationship Id="rId83" Type="http://schemas.openxmlformats.org/officeDocument/2006/relationships/image" Target="../media/image2483.png"/><Relationship Id="rId179" Type="http://schemas.openxmlformats.org/officeDocument/2006/relationships/image" Target="../media/image2536.png"/><Relationship Id="rId190" Type="http://schemas.openxmlformats.org/officeDocument/2006/relationships/customXml" Target="../ink/ink2767.xml"/><Relationship Id="rId204" Type="http://schemas.openxmlformats.org/officeDocument/2006/relationships/customXml" Target="../ink/ink2774.xml"/><Relationship Id="rId225" Type="http://schemas.openxmlformats.org/officeDocument/2006/relationships/image" Target="../media/image2561.png"/><Relationship Id="rId246" Type="http://schemas.openxmlformats.org/officeDocument/2006/relationships/customXml" Target="../ink/ink2797.xml"/><Relationship Id="rId267" Type="http://schemas.openxmlformats.org/officeDocument/2006/relationships/image" Target="../media/image2582.png"/><Relationship Id="rId288" Type="http://schemas.openxmlformats.org/officeDocument/2006/relationships/customXml" Target="../ink/ink2818.xml"/><Relationship Id="rId106" Type="http://schemas.openxmlformats.org/officeDocument/2006/relationships/customXml" Target="../ink/ink2725.xml"/><Relationship Id="rId127" Type="http://schemas.openxmlformats.org/officeDocument/2006/relationships/image" Target="../media/image2507.png"/><Relationship Id="rId313" Type="http://schemas.openxmlformats.org/officeDocument/2006/relationships/image" Target="../media/image2606.png"/><Relationship Id="rId10" Type="http://schemas.openxmlformats.org/officeDocument/2006/relationships/customXml" Target="../ink/ink2677.xml"/><Relationship Id="rId31" Type="http://schemas.openxmlformats.org/officeDocument/2006/relationships/image" Target="../media/image2454.png"/><Relationship Id="rId52" Type="http://schemas.openxmlformats.org/officeDocument/2006/relationships/customXml" Target="../ink/ink2698.xml"/><Relationship Id="rId73" Type="http://schemas.openxmlformats.org/officeDocument/2006/relationships/image" Target="../media/image2477.png"/><Relationship Id="rId94" Type="http://schemas.openxmlformats.org/officeDocument/2006/relationships/customXml" Target="../ink/ink2719.xml"/><Relationship Id="rId148" Type="http://schemas.openxmlformats.org/officeDocument/2006/relationships/customXml" Target="../ink/ink2746.xml"/><Relationship Id="rId169" Type="http://schemas.openxmlformats.org/officeDocument/2006/relationships/image" Target="../media/image2531.png"/><Relationship Id="rId4" Type="http://schemas.openxmlformats.org/officeDocument/2006/relationships/customXml" Target="../ink/ink2674.xml"/><Relationship Id="rId180" Type="http://schemas.openxmlformats.org/officeDocument/2006/relationships/customXml" Target="../ink/ink2762.xml"/><Relationship Id="rId215" Type="http://schemas.openxmlformats.org/officeDocument/2006/relationships/image" Target="../media/image2555.png"/><Relationship Id="rId236" Type="http://schemas.openxmlformats.org/officeDocument/2006/relationships/customXml" Target="../ink/ink2791.xml"/><Relationship Id="rId257" Type="http://schemas.openxmlformats.org/officeDocument/2006/relationships/image" Target="../media/image2576.png"/><Relationship Id="rId278" Type="http://schemas.openxmlformats.org/officeDocument/2006/relationships/customXml" Target="../ink/ink2813.xml"/><Relationship Id="rId303" Type="http://schemas.openxmlformats.org/officeDocument/2006/relationships/image" Target="../media/image2602.png"/><Relationship Id="rId42" Type="http://schemas.openxmlformats.org/officeDocument/2006/relationships/customXml" Target="../ink/ink2693.xml"/><Relationship Id="rId84" Type="http://schemas.openxmlformats.org/officeDocument/2006/relationships/customXml" Target="../ink/ink2714.xml"/><Relationship Id="rId138" Type="http://schemas.openxmlformats.org/officeDocument/2006/relationships/customXml" Target="../ink/ink2741.xml"/><Relationship Id="rId191" Type="http://schemas.openxmlformats.org/officeDocument/2006/relationships/image" Target="../media/image2031.png"/><Relationship Id="rId205" Type="http://schemas.openxmlformats.org/officeDocument/2006/relationships/image" Target="../media/image2549.png"/><Relationship Id="rId247" Type="http://schemas.openxmlformats.org/officeDocument/2006/relationships/image" Target="../media/image2571.png"/><Relationship Id="rId107" Type="http://schemas.openxmlformats.org/officeDocument/2006/relationships/image" Target="../media/image2496.png"/><Relationship Id="rId289" Type="http://schemas.openxmlformats.org/officeDocument/2006/relationships/image" Target="../media/image2594.png"/><Relationship Id="rId11" Type="http://schemas.openxmlformats.org/officeDocument/2006/relationships/image" Target="../media/image2443.png"/><Relationship Id="rId53" Type="http://schemas.openxmlformats.org/officeDocument/2006/relationships/image" Target="../media/image2466.png"/><Relationship Id="rId149" Type="http://schemas.openxmlformats.org/officeDocument/2006/relationships/image" Target="../media/image2519.png"/><Relationship Id="rId314" Type="http://schemas.openxmlformats.org/officeDocument/2006/relationships/customXml" Target="../ink/ink2831.xml"/><Relationship Id="rId95" Type="http://schemas.openxmlformats.org/officeDocument/2006/relationships/image" Target="../media/image2489.png"/><Relationship Id="rId160" Type="http://schemas.openxmlformats.org/officeDocument/2006/relationships/customXml" Target="../ink/ink2752.xml"/><Relationship Id="rId216" Type="http://schemas.openxmlformats.org/officeDocument/2006/relationships/customXml" Target="../ink/ink2780.xml"/><Relationship Id="rId258" Type="http://schemas.openxmlformats.org/officeDocument/2006/relationships/customXml" Target="../ink/ink2803.xml"/><Relationship Id="rId22" Type="http://schemas.openxmlformats.org/officeDocument/2006/relationships/customXml" Target="../ink/ink2683.xml"/><Relationship Id="rId64" Type="http://schemas.openxmlformats.org/officeDocument/2006/relationships/customXml" Target="../ink/ink2704.xml"/><Relationship Id="rId118" Type="http://schemas.openxmlformats.org/officeDocument/2006/relationships/customXml" Target="../ink/ink2731.xml"/><Relationship Id="rId325" Type="http://schemas.openxmlformats.org/officeDocument/2006/relationships/image" Target="../media/image2613.png"/><Relationship Id="rId171" Type="http://schemas.openxmlformats.org/officeDocument/2006/relationships/image" Target="../media/image2532.png"/><Relationship Id="rId227" Type="http://schemas.openxmlformats.org/officeDocument/2006/relationships/customXml" Target="../ink/ink2786.xml"/><Relationship Id="rId269" Type="http://schemas.openxmlformats.org/officeDocument/2006/relationships/image" Target="../media/image2583.png"/><Relationship Id="rId33" Type="http://schemas.openxmlformats.org/officeDocument/2006/relationships/image" Target="../media/image2455.png"/><Relationship Id="rId129" Type="http://schemas.openxmlformats.org/officeDocument/2006/relationships/image" Target="../media/image2508.png"/><Relationship Id="rId280" Type="http://schemas.openxmlformats.org/officeDocument/2006/relationships/customXml" Target="../ink/ink2814.xml"/><Relationship Id="rId75" Type="http://schemas.openxmlformats.org/officeDocument/2006/relationships/image" Target="../media/image2478.png"/><Relationship Id="rId140" Type="http://schemas.openxmlformats.org/officeDocument/2006/relationships/customXml" Target="../ink/ink2742.xml"/><Relationship Id="rId182" Type="http://schemas.openxmlformats.org/officeDocument/2006/relationships/customXml" Target="../ink/ink2763.xml"/><Relationship Id="rId6" Type="http://schemas.openxmlformats.org/officeDocument/2006/relationships/customXml" Target="../ink/ink2675.xml"/><Relationship Id="rId238" Type="http://schemas.openxmlformats.org/officeDocument/2006/relationships/customXml" Target="../ink/ink2792.xml"/><Relationship Id="rId291" Type="http://schemas.openxmlformats.org/officeDocument/2006/relationships/image" Target="../media/image2595.png"/><Relationship Id="rId305" Type="http://schemas.openxmlformats.org/officeDocument/2006/relationships/image" Target="../media/image2603.png"/><Relationship Id="rId44" Type="http://schemas.openxmlformats.org/officeDocument/2006/relationships/customXml" Target="../ink/ink2694.xml"/><Relationship Id="rId86" Type="http://schemas.openxmlformats.org/officeDocument/2006/relationships/customXml" Target="../ink/ink2715.xml"/><Relationship Id="rId151" Type="http://schemas.openxmlformats.org/officeDocument/2006/relationships/image" Target="../media/image2521.png"/><Relationship Id="rId193" Type="http://schemas.openxmlformats.org/officeDocument/2006/relationships/image" Target="../media/image2543.png"/><Relationship Id="rId207" Type="http://schemas.openxmlformats.org/officeDocument/2006/relationships/image" Target="../media/image2551.png"/><Relationship Id="rId249" Type="http://schemas.openxmlformats.org/officeDocument/2006/relationships/image" Target="../media/image2572.png"/><Relationship Id="rId13" Type="http://schemas.openxmlformats.org/officeDocument/2006/relationships/image" Target="../media/image2444.png"/><Relationship Id="rId109" Type="http://schemas.openxmlformats.org/officeDocument/2006/relationships/image" Target="../media/image2497.png"/><Relationship Id="rId260" Type="http://schemas.openxmlformats.org/officeDocument/2006/relationships/customXml" Target="../ink/ink2804.xml"/><Relationship Id="rId316" Type="http://schemas.openxmlformats.org/officeDocument/2006/relationships/customXml" Target="../ink/ink2832.xml"/><Relationship Id="rId55" Type="http://schemas.openxmlformats.org/officeDocument/2006/relationships/image" Target="../media/image2467.png"/><Relationship Id="rId97" Type="http://schemas.openxmlformats.org/officeDocument/2006/relationships/image" Target="../media/image2491.png"/><Relationship Id="rId120" Type="http://schemas.openxmlformats.org/officeDocument/2006/relationships/customXml" Target="../ink/ink2732.xml"/><Relationship Id="rId162" Type="http://schemas.openxmlformats.org/officeDocument/2006/relationships/customXml" Target="../ink/ink2753.xml"/><Relationship Id="rId218" Type="http://schemas.openxmlformats.org/officeDocument/2006/relationships/customXml" Target="../ink/ink278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9.png"/><Relationship Id="rId13" Type="http://schemas.openxmlformats.org/officeDocument/2006/relationships/customXml" Target="../ink/ink2844.xml"/><Relationship Id="rId18" Type="http://schemas.openxmlformats.org/officeDocument/2006/relationships/image" Target="../media/image2625.png"/><Relationship Id="rId3" Type="http://schemas.openxmlformats.org/officeDocument/2006/relationships/customXml" Target="../ink/ink2839.xml"/><Relationship Id="rId7" Type="http://schemas.openxmlformats.org/officeDocument/2006/relationships/customXml" Target="../ink/ink2841.xml"/><Relationship Id="rId12" Type="http://schemas.openxmlformats.org/officeDocument/2006/relationships/image" Target="../media/image2622.png"/><Relationship Id="rId17" Type="http://schemas.openxmlformats.org/officeDocument/2006/relationships/customXml" Target="../ink/ink2846.xml"/><Relationship Id="rId2" Type="http://schemas.openxmlformats.org/officeDocument/2006/relationships/image" Target="../media/image173.emf"/><Relationship Id="rId16" Type="http://schemas.openxmlformats.org/officeDocument/2006/relationships/image" Target="../media/image26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8.png"/><Relationship Id="rId11" Type="http://schemas.openxmlformats.org/officeDocument/2006/relationships/customXml" Target="../ink/ink2843.xml"/><Relationship Id="rId5" Type="http://schemas.openxmlformats.org/officeDocument/2006/relationships/customXml" Target="../ink/ink2840.xml"/><Relationship Id="rId15" Type="http://schemas.openxmlformats.org/officeDocument/2006/relationships/customXml" Target="../ink/ink2845.xml"/><Relationship Id="rId10" Type="http://schemas.openxmlformats.org/officeDocument/2006/relationships/image" Target="../media/image2621.png"/><Relationship Id="rId4" Type="http://schemas.openxmlformats.org/officeDocument/2006/relationships/image" Target="../media/image2617.png"/><Relationship Id="rId9" Type="http://schemas.openxmlformats.org/officeDocument/2006/relationships/customXml" Target="../ink/ink2842.xml"/><Relationship Id="rId14" Type="http://schemas.openxmlformats.org/officeDocument/2006/relationships/image" Target="../media/image262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customXml" Target="../ink/ink152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81.xml"/><Relationship Id="rId324" Type="http://schemas.openxmlformats.org/officeDocument/2006/relationships/image" Target="../media/image159.png"/><Relationship Id="rId170" Type="http://schemas.openxmlformats.org/officeDocument/2006/relationships/image" Target="../media/image83.png"/><Relationship Id="rId226" Type="http://schemas.openxmlformats.org/officeDocument/2006/relationships/customXml" Target="../ink/ink115.xml"/><Relationship Id="rId268" Type="http://schemas.openxmlformats.org/officeDocument/2006/relationships/customXml" Target="../ink/ink136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335" Type="http://schemas.openxmlformats.org/officeDocument/2006/relationships/customXml" Target="../ink/ink170.xml"/><Relationship Id="rId5" Type="http://schemas.openxmlformats.org/officeDocument/2006/relationships/image" Target="../media/image2.png"/><Relationship Id="rId181" Type="http://schemas.openxmlformats.org/officeDocument/2006/relationships/customXml" Target="../ink/ink92.xml"/><Relationship Id="rId237" Type="http://schemas.openxmlformats.org/officeDocument/2006/relationships/image" Target="../media/image116.png"/><Relationship Id="rId279" Type="http://schemas.openxmlformats.org/officeDocument/2006/relationships/customXml" Target="../ink/ink142.xml"/><Relationship Id="rId43" Type="http://schemas.openxmlformats.org/officeDocument/2006/relationships/image" Target="../media/image21.png"/><Relationship Id="rId139" Type="http://schemas.openxmlformats.org/officeDocument/2006/relationships/image" Target="../media/image68.png"/><Relationship Id="rId290" Type="http://schemas.openxmlformats.org/officeDocument/2006/relationships/image" Target="../media/image142.png"/><Relationship Id="rId304" Type="http://schemas.openxmlformats.org/officeDocument/2006/relationships/image" Target="../media/image149.png"/><Relationship Id="rId346" Type="http://schemas.openxmlformats.org/officeDocument/2006/relationships/image" Target="../media/image170.png"/><Relationship Id="rId85" Type="http://schemas.openxmlformats.org/officeDocument/2006/relationships/image" Target="../media/image42.png"/><Relationship Id="rId150" Type="http://schemas.openxmlformats.org/officeDocument/2006/relationships/image" Target="../media/image73.png"/><Relationship Id="rId192" Type="http://schemas.openxmlformats.org/officeDocument/2006/relationships/image" Target="../media/image94.png"/><Relationship Id="rId206" Type="http://schemas.openxmlformats.org/officeDocument/2006/relationships/image" Target="../media/image101.png"/><Relationship Id="rId248" Type="http://schemas.openxmlformats.org/officeDocument/2006/relationships/customXml" Target="../ink/ink126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60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customXml" Target="../ink/ink82.xml"/><Relationship Id="rId217" Type="http://schemas.openxmlformats.org/officeDocument/2006/relationships/image" Target="../media/image106.png"/><Relationship Id="rId259" Type="http://schemas.openxmlformats.org/officeDocument/2006/relationships/image" Target="../media/image127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customXml" Target="../ink/ink137.xml"/><Relationship Id="rId326" Type="http://schemas.openxmlformats.org/officeDocument/2006/relationships/image" Target="../media/image160.png"/><Relationship Id="rId65" Type="http://schemas.openxmlformats.org/officeDocument/2006/relationships/image" Target="../media/image32.png"/><Relationship Id="rId130" Type="http://schemas.openxmlformats.org/officeDocument/2006/relationships/image" Target="../media/image64.png"/><Relationship Id="rId172" Type="http://schemas.openxmlformats.org/officeDocument/2006/relationships/image" Target="../media/image84.png"/><Relationship Id="rId228" Type="http://schemas.openxmlformats.org/officeDocument/2006/relationships/customXml" Target="../ink/ink116.xml"/><Relationship Id="rId281" Type="http://schemas.openxmlformats.org/officeDocument/2006/relationships/customXml" Target="../ink/ink143.xml"/><Relationship Id="rId337" Type="http://schemas.openxmlformats.org/officeDocument/2006/relationships/customXml" Target="../ink/ink17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69.png"/><Relationship Id="rId7" Type="http://schemas.openxmlformats.org/officeDocument/2006/relationships/image" Target="../media/image3.png"/><Relationship Id="rId183" Type="http://schemas.openxmlformats.org/officeDocument/2006/relationships/customXml" Target="../ink/ink93.xml"/><Relationship Id="rId239" Type="http://schemas.openxmlformats.org/officeDocument/2006/relationships/image" Target="../media/image117.png"/><Relationship Id="rId250" Type="http://schemas.openxmlformats.org/officeDocument/2006/relationships/customXml" Target="../ink/ink127.xml"/><Relationship Id="rId292" Type="http://schemas.openxmlformats.org/officeDocument/2006/relationships/image" Target="../media/image143.png"/><Relationship Id="rId306" Type="http://schemas.openxmlformats.org/officeDocument/2006/relationships/image" Target="../media/image150.png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image" Target="../media/image171.png"/><Relationship Id="rId152" Type="http://schemas.openxmlformats.org/officeDocument/2006/relationships/image" Target="../media/image74.png"/><Relationship Id="rId194" Type="http://schemas.openxmlformats.org/officeDocument/2006/relationships/image" Target="../media/image95.png"/><Relationship Id="rId208" Type="http://schemas.openxmlformats.org/officeDocument/2006/relationships/image" Target="../media/image102.png"/><Relationship Id="rId261" Type="http://schemas.openxmlformats.org/officeDocument/2006/relationships/image" Target="../media/image128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38.png"/><Relationship Id="rId317" Type="http://schemas.openxmlformats.org/officeDocument/2006/relationships/customXml" Target="../ink/ink161.xml"/><Relationship Id="rId338" Type="http://schemas.openxmlformats.org/officeDocument/2006/relationships/image" Target="../media/image166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customXml" Target="../ink/ink72.xml"/><Relationship Id="rId163" Type="http://schemas.openxmlformats.org/officeDocument/2006/relationships/customXml" Target="../ink/ink83.xml"/><Relationship Id="rId184" Type="http://schemas.openxmlformats.org/officeDocument/2006/relationships/image" Target="../media/image90.png"/><Relationship Id="rId219" Type="http://schemas.openxmlformats.org/officeDocument/2006/relationships/image" Target="../media/image107.png"/><Relationship Id="rId230" Type="http://schemas.openxmlformats.org/officeDocument/2006/relationships/customXml" Target="../ink/ink117.xml"/><Relationship Id="rId251" Type="http://schemas.openxmlformats.org/officeDocument/2006/relationships/image" Target="../media/image123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8.xml"/><Relationship Id="rId293" Type="http://schemas.openxmlformats.org/officeDocument/2006/relationships/customXml" Target="../ink/ink149.xml"/><Relationship Id="rId307" Type="http://schemas.openxmlformats.org/officeDocument/2006/relationships/customXml" Target="../ink/ink156.xml"/><Relationship Id="rId328" Type="http://schemas.openxmlformats.org/officeDocument/2006/relationships/image" Target="../media/image16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image" Target="../media/image65.png"/><Relationship Id="rId153" Type="http://schemas.openxmlformats.org/officeDocument/2006/relationships/customXml" Target="../ink/ink78.xml"/><Relationship Id="rId174" Type="http://schemas.openxmlformats.org/officeDocument/2006/relationships/image" Target="../media/image85.png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220" Type="http://schemas.openxmlformats.org/officeDocument/2006/relationships/customXml" Target="../ink/ink112.xml"/><Relationship Id="rId241" Type="http://schemas.openxmlformats.org/officeDocument/2006/relationships/image" Target="../media/image118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3.xml"/><Relationship Id="rId283" Type="http://schemas.openxmlformats.org/officeDocument/2006/relationships/customXml" Target="../ink/ink144.xml"/><Relationship Id="rId318" Type="http://schemas.openxmlformats.org/officeDocument/2006/relationships/image" Target="../media/image156.png"/><Relationship Id="rId339" Type="http://schemas.openxmlformats.org/officeDocument/2006/relationships/customXml" Target="../ink/ink172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image" Target="../media/image60.png"/><Relationship Id="rId143" Type="http://schemas.openxmlformats.org/officeDocument/2006/relationships/image" Target="../media/image70.png"/><Relationship Id="rId164" Type="http://schemas.openxmlformats.org/officeDocument/2006/relationships/image" Target="../media/image80.png"/><Relationship Id="rId185" Type="http://schemas.openxmlformats.org/officeDocument/2006/relationships/customXml" Target="../ink/ink94.xml"/><Relationship Id="rId9" Type="http://schemas.openxmlformats.org/officeDocument/2006/relationships/image" Target="../media/image4.png"/><Relationship Id="rId210" Type="http://schemas.openxmlformats.org/officeDocument/2006/relationships/image" Target="../media/image103.png"/><Relationship Id="rId26" Type="http://schemas.openxmlformats.org/officeDocument/2006/relationships/customXml" Target="../ink/ink13.xml"/><Relationship Id="rId231" Type="http://schemas.openxmlformats.org/officeDocument/2006/relationships/image" Target="../media/image113.png"/><Relationship Id="rId252" Type="http://schemas.openxmlformats.org/officeDocument/2006/relationships/customXml" Target="../ink/ink128.xml"/><Relationship Id="rId273" Type="http://schemas.openxmlformats.org/officeDocument/2006/relationships/image" Target="../media/image134.png"/><Relationship Id="rId294" Type="http://schemas.openxmlformats.org/officeDocument/2006/relationships/image" Target="../media/image144.png"/><Relationship Id="rId308" Type="http://schemas.openxmlformats.org/officeDocument/2006/relationships/image" Target="../media/image151.png"/><Relationship Id="rId329" Type="http://schemas.openxmlformats.org/officeDocument/2006/relationships/customXml" Target="../ink/ink16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customXml" Target="../ink/ink67.xml"/><Relationship Id="rId154" Type="http://schemas.openxmlformats.org/officeDocument/2006/relationships/image" Target="../media/image75.png"/><Relationship Id="rId175" Type="http://schemas.openxmlformats.org/officeDocument/2006/relationships/customXml" Target="../ink/ink89.xml"/><Relationship Id="rId340" Type="http://schemas.openxmlformats.org/officeDocument/2006/relationships/image" Target="../media/image167.png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Relationship Id="rId16" Type="http://schemas.openxmlformats.org/officeDocument/2006/relationships/customXml" Target="../ink/ink8.xml"/><Relationship Id="rId221" Type="http://schemas.openxmlformats.org/officeDocument/2006/relationships/image" Target="../media/image108.png"/><Relationship Id="rId242" Type="http://schemas.openxmlformats.org/officeDocument/2006/relationships/customXml" Target="../ink/ink123.xml"/><Relationship Id="rId263" Type="http://schemas.openxmlformats.org/officeDocument/2006/relationships/image" Target="../media/image129.png"/><Relationship Id="rId284" Type="http://schemas.openxmlformats.org/officeDocument/2006/relationships/image" Target="../media/image139.png"/><Relationship Id="rId319" Type="http://schemas.openxmlformats.org/officeDocument/2006/relationships/customXml" Target="../ink/ink16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2.xml"/><Relationship Id="rId144" Type="http://schemas.openxmlformats.org/officeDocument/2006/relationships/customXml" Target="../ink/ink73.xml"/><Relationship Id="rId330" Type="http://schemas.openxmlformats.org/officeDocument/2006/relationships/image" Target="../media/image162.png"/><Relationship Id="rId90" Type="http://schemas.openxmlformats.org/officeDocument/2006/relationships/customXml" Target="../ink/ink45.xml"/><Relationship Id="rId165" Type="http://schemas.openxmlformats.org/officeDocument/2006/relationships/customXml" Target="../ink/ink84.xml"/><Relationship Id="rId186" Type="http://schemas.openxmlformats.org/officeDocument/2006/relationships/image" Target="../media/image91.png"/><Relationship Id="rId211" Type="http://schemas.openxmlformats.org/officeDocument/2006/relationships/customXml" Target="../ink/ink107.xml"/><Relationship Id="rId232" Type="http://schemas.openxmlformats.org/officeDocument/2006/relationships/customXml" Target="../ink/ink118.xml"/><Relationship Id="rId253" Type="http://schemas.openxmlformats.org/officeDocument/2006/relationships/image" Target="../media/image124.png"/><Relationship Id="rId274" Type="http://schemas.openxmlformats.org/officeDocument/2006/relationships/customXml" Target="../ink/ink139.xml"/><Relationship Id="rId295" Type="http://schemas.openxmlformats.org/officeDocument/2006/relationships/customXml" Target="../ink/ink150.xml"/><Relationship Id="rId309" Type="http://schemas.openxmlformats.org/officeDocument/2006/relationships/customXml" Target="../ink/ink15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image" Target="../media/image66.png"/><Relationship Id="rId320" Type="http://schemas.openxmlformats.org/officeDocument/2006/relationships/image" Target="../media/image157.png"/><Relationship Id="rId80" Type="http://schemas.openxmlformats.org/officeDocument/2006/relationships/customXml" Target="../ink/ink40.xml"/><Relationship Id="rId155" Type="http://schemas.openxmlformats.org/officeDocument/2006/relationships/customXml" Target="../ink/ink79.xml"/><Relationship Id="rId176" Type="http://schemas.openxmlformats.org/officeDocument/2006/relationships/image" Target="../media/image86.png"/><Relationship Id="rId197" Type="http://schemas.openxmlformats.org/officeDocument/2006/relationships/customXml" Target="../ink/ink100.xml"/><Relationship Id="rId341" Type="http://schemas.openxmlformats.org/officeDocument/2006/relationships/customXml" Target="../ink/ink173.xml"/><Relationship Id="rId201" Type="http://schemas.openxmlformats.org/officeDocument/2006/relationships/customXml" Target="../ink/ink102.xml"/><Relationship Id="rId222" Type="http://schemas.openxmlformats.org/officeDocument/2006/relationships/customXml" Target="../ink/ink113.xml"/><Relationship Id="rId243" Type="http://schemas.openxmlformats.org/officeDocument/2006/relationships/image" Target="../media/image119.png"/><Relationship Id="rId264" Type="http://schemas.openxmlformats.org/officeDocument/2006/relationships/customXml" Target="../ink/ink134.xml"/><Relationship Id="rId285" Type="http://schemas.openxmlformats.org/officeDocument/2006/relationships/customXml" Target="../ink/ink145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image" Target="../media/image61.png"/><Relationship Id="rId310" Type="http://schemas.openxmlformats.org/officeDocument/2006/relationships/image" Target="../media/image152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1.png"/><Relationship Id="rId166" Type="http://schemas.openxmlformats.org/officeDocument/2006/relationships/image" Target="../media/image81.png"/><Relationship Id="rId187" Type="http://schemas.openxmlformats.org/officeDocument/2006/relationships/customXml" Target="../ink/ink95.xml"/><Relationship Id="rId331" Type="http://schemas.openxmlformats.org/officeDocument/2006/relationships/customXml" Target="../ink/ink16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.xml"/><Relationship Id="rId233" Type="http://schemas.openxmlformats.org/officeDocument/2006/relationships/image" Target="../media/image114.png"/><Relationship Id="rId254" Type="http://schemas.openxmlformats.org/officeDocument/2006/relationships/customXml" Target="../ink/ink129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5.png"/><Relationship Id="rId296" Type="http://schemas.openxmlformats.org/officeDocument/2006/relationships/image" Target="../media/image145.png"/><Relationship Id="rId300" Type="http://schemas.openxmlformats.org/officeDocument/2006/relationships/image" Target="../media/image14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customXml" Target="../ink/ink68.xml"/><Relationship Id="rId156" Type="http://schemas.openxmlformats.org/officeDocument/2006/relationships/image" Target="../media/image76.png"/><Relationship Id="rId177" Type="http://schemas.openxmlformats.org/officeDocument/2006/relationships/customXml" Target="../ink/ink90.xml"/><Relationship Id="rId198" Type="http://schemas.openxmlformats.org/officeDocument/2006/relationships/image" Target="../media/image97.png"/><Relationship Id="rId321" Type="http://schemas.openxmlformats.org/officeDocument/2006/relationships/customXml" Target="../ink/ink163.xml"/><Relationship Id="rId342" Type="http://schemas.openxmlformats.org/officeDocument/2006/relationships/image" Target="../media/image168.png"/><Relationship Id="rId202" Type="http://schemas.openxmlformats.org/officeDocument/2006/relationships/image" Target="../media/image99.png"/><Relationship Id="rId223" Type="http://schemas.openxmlformats.org/officeDocument/2006/relationships/image" Target="../media/image109.png"/><Relationship Id="rId244" Type="http://schemas.openxmlformats.org/officeDocument/2006/relationships/customXml" Target="../ink/ink124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0.png"/><Relationship Id="rId286" Type="http://schemas.openxmlformats.org/officeDocument/2006/relationships/image" Target="../media/image14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customXml" Target="../ink/ink63.xml"/><Relationship Id="rId146" Type="http://schemas.openxmlformats.org/officeDocument/2006/relationships/customXml" Target="../ink/ink74.xml"/><Relationship Id="rId167" Type="http://schemas.openxmlformats.org/officeDocument/2006/relationships/customXml" Target="../ink/ink85.xml"/><Relationship Id="rId188" Type="http://schemas.openxmlformats.org/officeDocument/2006/relationships/image" Target="../media/image92.png"/><Relationship Id="rId311" Type="http://schemas.openxmlformats.org/officeDocument/2006/relationships/customXml" Target="../ink/ink158.xml"/><Relationship Id="rId332" Type="http://schemas.openxmlformats.org/officeDocument/2006/relationships/image" Target="../media/image16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4.png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5.png"/><Relationship Id="rId276" Type="http://schemas.openxmlformats.org/officeDocument/2006/relationships/customXml" Target="../ink/ink140.xml"/><Relationship Id="rId297" Type="http://schemas.openxmlformats.org/officeDocument/2006/relationships/customXml" Target="../ink/ink151.xml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customXml" Target="../ink/ink69.xml"/><Relationship Id="rId157" Type="http://schemas.openxmlformats.org/officeDocument/2006/relationships/customXml" Target="../ink/ink80.xml"/><Relationship Id="rId178" Type="http://schemas.openxmlformats.org/officeDocument/2006/relationships/image" Target="../media/image87.png"/><Relationship Id="rId301" Type="http://schemas.openxmlformats.org/officeDocument/2006/relationships/customXml" Target="../ink/ink153.xml"/><Relationship Id="rId322" Type="http://schemas.openxmlformats.org/officeDocument/2006/relationships/image" Target="../media/image158.png"/><Relationship Id="rId343" Type="http://schemas.openxmlformats.org/officeDocument/2006/relationships/customXml" Target="../ink/ink174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19" Type="http://schemas.openxmlformats.org/officeDocument/2006/relationships/image" Target="../media/image9.png"/><Relationship Id="rId224" Type="http://schemas.openxmlformats.org/officeDocument/2006/relationships/customXml" Target="../ink/ink114.xml"/><Relationship Id="rId245" Type="http://schemas.openxmlformats.org/officeDocument/2006/relationships/image" Target="../media/image120.png"/><Relationship Id="rId266" Type="http://schemas.openxmlformats.org/officeDocument/2006/relationships/customXml" Target="../ink/ink135.xml"/><Relationship Id="rId287" Type="http://schemas.openxmlformats.org/officeDocument/2006/relationships/customXml" Target="../ink/ink146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image" Target="../media/image62.png"/><Relationship Id="rId147" Type="http://schemas.openxmlformats.org/officeDocument/2006/relationships/customXml" Target="../ink/ink75.xml"/><Relationship Id="rId168" Type="http://schemas.openxmlformats.org/officeDocument/2006/relationships/image" Target="../media/image82.png"/><Relationship Id="rId312" Type="http://schemas.openxmlformats.org/officeDocument/2006/relationships/image" Target="../media/image153.png"/><Relationship Id="rId333" Type="http://schemas.openxmlformats.org/officeDocument/2006/relationships/customXml" Target="../ink/ink169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customXml" Target="../ink/ink96.xml"/><Relationship Id="rId3" Type="http://schemas.openxmlformats.org/officeDocument/2006/relationships/image" Target="../media/image1.png"/><Relationship Id="rId214" Type="http://schemas.openxmlformats.org/officeDocument/2006/relationships/customXml" Target="../ink/ink109.xml"/><Relationship Id="rId235" Type="http://schemas.openxmlformats.org/officeDocument/2006/relationships/image" Target="../media/image115.png"/><Relationship Id="rId256" Type="http://schemas.openxmlformats.org/officeDocument/2006/relationships/customXml" Target="../ink/ink130.xml"/><Relationship Id="rId277" Type="http://schemas.openxmlformats.org/officeDocument/2006/relationships/customXml" Target="../ink/ink141.xml"/><Relationship Id="rId298" Type="http://schemas.openxmlformats.org/officeDocument/2006/relationships/image" Target="../media/image146.png"/><Relationship Id="rId116" Type="http://schemas.openxmlformats.org/officeDocument/2006/relationships/image" Target="../media/image57.png"/><Relationship Id="rId137" Type="http://schemas.openxmlformats.org/officeDocument/2006/relationships/image" Target="../media/image67.png"/><Relationship Id="rId158" Type="http://schemas.openxmlformats.org/officeDocument/2006/relationships/image" Target="../media/image77.png"/><Relationship Id="rId302" Type="http://schemas.openxmlformats.org/officeDocument/2006/relationships/image" Target="../media/image148.png"/><Relationship Id="rId323" Type="http://schemas.openxmlformats.org/officeDocument/2006/relationships/customXml" Target="../ink/ink164.xml"/><Relationship Id="rId344" Type="http://schemas.openxmlformats.org/officeDocument/2006/relationships/image" Target="../media/image169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customXml" Target="../ink/ink91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225" Type="http://schemas.openxmlformats.org/officeDocument/2006/relationships/image" Target="../media/image110.png"/><Relationship Id="rId246" Type="http://schemas.openxmlformats.org/officeDocument/2006/relationships/customXml" Target="../ink/ink125.xml"/><Relationship Id="rId267" Type="http://schemas.openxmlformats.org/officeDocument/2006/relationships/image" Target="../media/image131.png"/><Relationship Id="rId288" Type="http://schemas.openxmlformats.org/officeDocument/2006/relationships/image" Target="../media/image141.png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313" Type="http://schemas.openxmlformats.org/officeDocument/2006/relationships/customXml" Target="../ink/ink159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image" Target="../media/image72.png"/><Relationship Id="rId169" Type="http://schemas.openxmlformats.org/officeDocument/2006/relationships/customXml" Target="../ink/ink86.xml"/><Relationship Id="rId334" Type="http://schemas.openxmlformats.org/officeDocument/2006/relationships/image" Target="../media/image164.png"/><Relationship Id="rId4" Type="http://schemas.openxmlformats.org/officeDocument/2006/relationships/customXml" Target="../ink/ink2.xml"/><Relationship Id="rId180" Type="http://schemas.openxmlformats.org/officeDocument/2006/relationships/image" Target="../media/image88.png"/><Relationship Id="rId215" Type="http://schemas.openxmlformats.org/officeDocument/2006/relationships/image" Target="../media/image105.png"/><Relationship Id="rId236" Type="http://schemas.openxmlformats.org/officeDocument/2006/relationships/customXml" Target="../ink/ink120.xml"/><Relationship Id="rId257" Type="http://schemas.openxmlformats.org/officeDocument/2006/relationships/image" Target="../media/image126.png"/><Relationship Id="rId278" Type="http://schemas.openxmlformats.org/officeDocument/2006/relationships/image" Target="../media/image136.png"/><Relationship Id="rId303" Type="http://schemas.openxmlformats.org/officeDocument/2006/relationships/customXml" Target="../ink/ink154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customXml" Target="../ink/ink175.xml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image" Target="../media/image121.png"/><Relationship Id="rId107" Type="http://schemas.openxmlformats.org/officeDocument/2006/relationships/image" Target="../media/image53.png"/><Relationship Id="rId289" Type="http://schemas.openxmlformats.org/officeDocument/2006/relationships/customXml" Target="../ink/ink147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6.xml"/><Relationship Id="rId314" Type="http://schemas.openxmlformats.org/officeDocument/2006/relationships/image" Target="../media/image154.png"/><Relationship Id="rId95" Type="http://schemas.openxmlformats.org/officeDocument/2006/relationships/image" Target="../media/image47.png"/><Relationship Id="rId160" Type="http://schemas.openxmlformats.org/officeDocument/2006/relationships/image" Target="../media/image78.png"/><Relationship Id="rId216" Type="http://schemas.openxmlformats.org/officeDocument/2006/relationships/customXml" Target="../ink/ink110.xml"/><Relationship Id="rId258" Type="http://schemas.openxmlformats.org/officeDocument/2006/relationships/customXml" Target="../ink/ink131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325" Type="http://schemas.openxmlformats.org/officeDocument/2006/relationships/customXml" Target="../ink/ink165.xml"/><Relationship Id="rId171" Type="http://schemas.openxmlformats.org/officeDocument/2006/relationships/customXml" Target="../ink/ink87.xml"/><Relationship Id="rId227" Type="http://schemas.openxmlformats.org/officeDocument/2006/relationships/image" Target="../media/image111.png"/><Relationship Id="rId269" Type="http://schemas.openxmlformats.org/officeDocument/2006/relationships/image" Target="../media/image132.png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image" Target="../media/image137.png"/><Relationship Id="rId336" Type="http://schemas.openxmlformats.org/officeDocument/2006/relationships/image" Target="../media/image165.png"/><Relationship Id="rId75" Type="http://schemas.openxmlformats.org/officeDocument/2006/relationships/image" Target="../media/image37.png"/><Relationship Id="rId140" Type="http://schemas.openxmlformats.org/officeDocument/2006/relationships/customXml" Target="../ink/ink71.xml"/><Relationship Id="rId182" Type="http://schemas.openxmlformats.org/officeDocument/2006/relationships/image" Target="../media/image89.png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91" Type="http://schemas.openxmlformats.org/officeDocument/2006/relationships/customXml" Target="../ink/ink148.xml"/><Relationship Id="rId305" Type="http://schemas.openxmlformats.org/officeDocument/2006/relationships/customXml" Target="../ink/ink155.xml"/><Relationship Id="rId347" Type="http://schemas.openxmlformats.org/officeDocument/2006/relationships/customXml" Target="../ink/ink17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customXml" Target="../ink/ink77.xml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image" Target="../media/image122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2.xml"/><Relationship Id="rId316" Type="http://schemas.openxmlformats.org/officeDocument/2006/relationships/image" Target="../media/image155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image" Target="../media/image59.png"/><Relationship Id="rId162" Type="http://schemas.openxmlformats.org/officeDocument/2006/relationships/image" Target="../media/image79.png"/><Relationship Id="rId218" Type="http://schemas.openxmlformats.org/officeDocument/2006/relationships/customXml" Target="../ink/ink111.xml"/><Relationship Id="rId271" Type="http://schemas.openxmlformats.org/officeDocument/2006/relationships/image" Target="../media/image133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customXml" Target="../ink/ink166.xml"/><Relationship Id="rId173" Type="http://schemas.openxmlformats.org/officeDocument/2006/relationships/customXml" Target="../ink/ink88.xml"/><Relationship Id="rId229" Type="http://schemas.openxmlformats.org/officeDocument/2006/relationships/image" Target="../media/image112.png"/><Relationship Id="rId240" Type="http://schemas.openxmlformats.org/officeDocument/2006/relationships/customXml" Target="../ink/ink12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9.png"/><Relationship Id="rId21" Type="http://schemas.openxmlformats.org/officeDocument/2006/relationships/customXml" Target="../ink/ink186.xml"/><Relationship Id="rId42" Type="http://schemas.openxmlformats.org/officeDocument/2006/relationships/customXml" Target="../ink/ink197.xml"/><Relationship Id="rId63" Type="http://schemas.openxmlformats.org/officeDocument/2006/relationships/image" Target="../media/image202.png"/><Relationship Id="rId84" Type="http://schemas.openxmlformats.org/officeDocument/2006/relationships/customXml" Target="../ink/ink218.xml"/><Relationship Id="rId138" Type="http://schemas.openxmlformats.org/officeDocument/2006/relationships/customXml" Target="../ink/ink245.xml"/><Relationship Id="rId159" Type="http://schemas.openxmlformats.org/officeDocument/2006/relationships/image" Target="../media/image250.png"/><Relationship Id="rId170" Type="http://schemas.openxmlformats.org/officeDocument/2006/relationships/customXml" Target="../ink/ink261.xml"/><Relationship Id="rId191" Type="http://schemas.openxmlformats.org/officeDocument/2006/relationships/image" Target="../media/image266.png"/><Relationship Id="rId205" Type="http://schemas.openxmlformats.org/officeDocument/2006/relationships/image" Target="../media/image273.png"/><Relationship Id="rId226" Type="http://schemas.openxmlformats.org/officeDocument/2006/relationships/customXml" Target="../ink/ink289.xml"/><Relationship Id="rId107" Type="http://schemas.openxmlformats.org/officeDocument/2006/relationships/image" Target="../media/image224.png"/><Relationship Id="rId11" Type="http://schemas.openxmlformats.org/officeDocument/2006/relationships/customXml" Target="../ink/ink181.xml"/><Relationship Id="rId32" Type="http://schemas.openxmlformats.org/officeDocument/2006/relationships/image" Target="../media/image187.png"/><Relationship Id="rId53" Type="http://schemas.openxmlformats.org/officeDocument/2006/relationships/image" Target="../media/image197.png"/><Relationship Id="rId74" Type="http://schemas.openxmlformats.org/officeDocument/2006/relationships/customXml" Target="../ink/ink213.xml"/><Relationship Id="rId128" Type="http://schemas.openxmlformats.org/officeDocument/2006/relationships/customXml" Target="../ink/ink240.xml"/><Relationship Id="rId149" Type="http://schemas.openxmlformats.org/officeDocument/2006/relationships/image" Target="../media/image245.png"/><Relationship Id="rId5" Type="http://schemas.openxmlformats.org/officeDocument/2006/relationships/customXml" Target="../ink/ink178.xml"/><Relationship Id="rId95" Type="http://schemas.openxmlformats.org/officeDocument/2006/relationships/image" Target="../media/image218.png"/><Relationship Id="rId160" Type="http://schemas.openxmlformats.org/officeDocument/2006/relationships/customXml" Target="../ink/ink256.xml"/><Relationship Id="rId181" Type="http://schemas.openxmlformats.org/officeDocument/2006/relationships/image" Target="../media/image261.png"/><Relationship Id="rId216" Type="http://schemas.openxmlformats.org/officeDocument/2006/relationships/customXml" Target="../ink/ink284.xml"/><Relationship Id="rId22" Type="http://schemas.openxmlformats.org/officeDocument/2006/relationships/image" Target="../media/image182.png"/><Relationship Id="rId43" Type="http://schemas.openxmlformats.org/officeDocument/2006/relationships/image" Target="../media/image192.png"/><Relationship Id="rId64" Type="http://schemas.openxmlformats.org/officeDocument/2006/relationships/customXml" Target="../ink/ink208.xml"/><Relationship Id="rId118" Type="http://schemas.openxmlformats.org/officeDocument/2006/relationships/customXml" Target="../ink/ink235.xml"/><Relationship Id="rId139" Type="http://schemas.openxmlformats.org/officeDocument/2006/relationships/image" Target="../media/image240.png"/><Relationship Id="rId85" Type="http://schemas.openxmlformats.org/officeDocument/2006/relationships/image" Target="../media/image213.png"/><Relationship Id="rId150" Type="http://schemas.openxmlformats.org/officeDocument/2006/relationships/customXml" Target="../ink/ink251.xml"/><Relationship Id="rId171" Type="http://schemas.openxmlformats.org/officeDocument/2006/relationships/image" Target="../media/image256.png"/><Relationship Id="rId192" Type="http://schemas.openxmlformats.org/officeDocument/2006/relationships/customXml" Target="../ink/ink272.xml"/><Relationship Id="rId206" Type="http://schemas.openxmlformats.org/officeDocument/2006/relationships/customXml" Target="../ink/ink279.xml"/><Relationship Id="rId227" Type="http://schemas.openxmlformats.org/officeDocument/2006/relationships/image" Target="../media/image284.png"/><Relationship Id="rId12" Type="http://schemas.openxmlformats.org/officeDocument/2006/relationships/image" Target="../media/image177.png"/><Relationship Id="rId33" Type="http://schemas.openxmlformats.org/officeDocument/2006/relationships/customXml" Target="../ink/ink192.xml"/><Relationship Id="rId108" Type="http://schemas.openxmlformats.org/officeDocument/2006/relationships/customXml" Target="../ink/ink230.xml"/><Relationship Id="rId129" Type="http://schemas.openxmlformats.org/officeDocument/2006/relationships/image" Target="../media/image235.png"/><Relationship Id="rId54" Type="http://schemas.openxmlformats.org/officeDocument/2006/relationships/customXml" Target="../ink/ink203.xml"/><Relationship Id="rId75" Type="http://schemas.openxmlformats.org/officeDocument/2006/relationships/image" Target="../media/image208.png"/><Relationship Id="rId96" Type="http://schemas.openxmlformats.org/officeDocument/2006/relationships/customXml" Target="../ink/ink224.xml"/><Relationship Id="rId140" Type="http://schemas.openxmlformats.org/officeDocument/2006/relationships/customXml" Target="../ink/ink246.xml"/><Relationship Id="rId161" Type="http://schemas.openxmlformats.org/officeDocument/2006/relationships/image" Target="../media/image251.png"/><Relationship Id="rId182" Type="http://schemas.openxmlformats.org/officeDocument/2006/relationships/customXml" Target="../ink/ink267.xml"/><Relationship Id="rId217" Type="http://schemas.openxmlformats.org/officeDocument/2006/relationships/image" Target="../media/image279.png"/><Relationship Id="rId6" Type="http://schemas.openxmlformats.org/officeDocument/2006/relationships/image" Target="../media/image174.png"/><Relationship Id="rId23" Type="http://schemas.openxmlformats.org/officeDocument/2006/relationships/customXml" Target="../ink/ink187.xml"/><Relationship Id="rId119" Type="http://schemas.openxmlformats.org/officeDocument/2006/relationships/image" Target="../media/image230.png"/><Relationship Id="rId44" Type="http://schemas.openxmlformats.org/officeDocument/2006/relationships/customXml" Target="../ink/ink198.xml"/><Relationship Id="rId65" Type="http://schemas.openxmlformats.org/officeDocument/2006/relationships/image" Target="../media/image203.png"/><Relationship Id="rId86" Type="http://schemas.openxmlformats.org/officeDocument/2006/relationships/customXml" Target="../ink/ink219.xml"/><Relationship Id="rId130" Type="http://schemas.openxmlformats.org/officeDocument/2006/relationships/customXml" Target="../ink/ink241.xml"/><Relationship Id="rId151" Type="http://schemas.openxmlformats.org/officeDocument/2006/relationships/image" Target="../media/image246.png"/><Relationship Id="rId172" Type="http://schemas.openxmlformats.org/officeDocument/2006/relationships/customXml" Target="../ink/ink262.xml"/><Relationship Id="rId193" Type="http://schemas.openxmlformats.org/officeDocument/2006/relationships/image" Target="../media/image267.png"/><Relationship Id="rId207" Type="http://schemas.openxmlformats.org/officeDocument/2006/relationships/image" Target="../media/image274.png"/><Relationship Id="rId13" Type="http://schemas.openxmlformats.org/officeDocument/2006/relationships/customXml" Target="../ink/ink182.xml"/><Relationship Id="rId109" Type="http://schemas.openxmlformats.org/officeDocument/2006/relationships/image" Target="../media/image225.png"/><Relationship Id="rId34" Type="http://schemas.openxmlformats.org/officeDocument/2006/relationships/image" Target="../media/image188.png"/><Relationship Id="rId55" Type="http://schemas.openxmlformats.org/officeDocument/2006/relationships/image" Target="../media/image198.png"/><Relationship Id="rId76" Type="http://schemas.openxmlformats.org/officeDocument/2006/relationships/customXml" Target="../ink/ink214.xml"/><Relationship Id="rId97" Type="http://schemas.openxmlformats.org/officeDocument/2006/relationships/image" Target="../media/image219.png"/><Relationship Id="rId120" Type="http://schemas.openxmlformats.org/officeDocument/2006/relationships/customXml" Target="../ink/ink236.xml"/><Relationship Id="rId141" Type="http://schemas.openxmlformats.org/officeDocument/2006/relationships/image" Target="../media/image241.png"/><Relationship Id="rId7" Type="http://schemas.openxmlformats.org/officeDocument/2006/relationships/customXml" Target="../ink/ink179.xml"/><Relationship Id="rId162" Type="http://schemas.openxmlformats.org/officeDocument/2006/relationships/customXml" Target="../ink/ink257.xml"/><Relationship Id="rId183" Type="http://schemas.openxmlformats.org/officeDocument/2006/relationships/image" Target="../media/image262.png"/><Relationship Id="rId218" Type="http://schemas.openxmlformats.org/officeDocument/2006/relationships/customXml" Target="../ink/ink285.xml"/><Relationship Id="rId24" Type="http://schemas.openxmlformats.org/officeDocument/2006/relationships/image" Target="../media/image183.png"/><Relationship Id="rId45" Type="http://schemas.openxmlformats.org/officeDocument/2006/relationships/image" Target="../media/image193.png"/><Relationship Id="rId66" Type="http://schemas.openxmlformats.org/officeDocument/2006/relationships/customXml" Target="../ink/ink209.xml"/><Relationship Id="rId87" Type="http://schemas.openxmlformats.org/officeDocument/2006/relationships/image" Target="../media/image214.png"/><Relationship Id="rId110" Type="http://schemas.openxmlformats.org/officeDocument/2006/relationships/customXml" Target="../ink/ink231.xml"/><Relationship Id="rId131" Type="http://schemas.openxmlformats.org/officeDocument/2006/relationships/image" Target="../media/image236.png"/><Relationship Id="rId152" Type="http://schemas.openxmlformats.org/officeDocument/2006/relationships/customXml" Target="../ink/ink252.xml"/><Relationship Id="rId173" Type="http://schemas.openxmlformats.org/officeDocument/2006/relationships/image" Target="../media/image257.png"/><Relationship Id="rId194" Type="http://schemas.openxmlformats.org/officeDocument/2006/relationships/customXml" Target="../ink/ink273.xml"/><Relationship Id="rId208" Type="http://schemas.openxmlformats.org/officeDocument/2006/relationships/customXml" Target="../ink/ink280.xml"/><Relationship Id="rId14" Type="http://schemas.openxmlformats.org/officeDocument/2006/relationships/image" Target="../media/image178.png"/><Relationship Id="rId35" Type="http://schemas.openxmlformats.org/officeDocument/2006/relationships/customXml" Target="../ink/ink193.xml"/><Relationship Id="rId56" Type="http://schemas.openxmlformats.org/officeDocument/2006/relationships/customXml" Target="../ink/ink204.xml"/><Relationship Id="rId77" Type="http://schemas.openxmlformats.org/officeDocument/2006/relationships/image" Target="../media/image209.png"/><Relationship Id="rId100" Type="http://schemas.openxmlformats.org/officeDocument/2006/relationships/customXml" Target="../ink/ink226.xml"/><Relationship Id="rId8" Type="http://schemas.openxmlformats.org/officeDocument/2006/relationships/image" Target="../media/image175.png"/><Relationship Id="rId98" Type="http://schemas.openxmlformats.org/officeDocument/2006/relationships/customXml" Target="../ink/ink225.xml"/><Relationship Id="rId121" Type="http://schemas.openxmlformats.org/officeDocument/2006/relationships/image" Target="../media/image231.png"/><Relationship Id="rId142" Type="http://schemas.openxmlformats.org/officeDocument/2006/relationships/customXml" Target="../ink/ink247.xml"/><Relationship Id="rId163" Type="http://schemas.openxmlformats.org/officeDocument/2006/relationships/image" Target="../media/image252.png"/><Relationship Id="rId184" Type="http://schemas.openxmlformats.org/officeDocument/2006/relationships/customXml" Target="../ink/ink268.xml"/><Relationship Id="rId219" Type="http://schemas.openxmlformats.org/officeDocument/2006/relationships/image" Target="../media/image280.png"/><Relationship Id="rId3" Type="http://schemas.openxmlformats.org/officeDocument/2006/relationships/customXml" Target="../ink/ink177.xml"/><Relationship Id="rId214" Type="http://schemas.openxmlformats.org/officeDocument/2006/relationships/customXml" Target="../ink/ink283.xml"/><Relationship Id="rId25" Type="http://schemas.openxmlformats.org/officeDocument/2006/relationships/customXml" Target="../ink/ink188.xml"/><Relationship Id="rId46" Type="http://schemas.openxmlformats.org/officeDocument/2006/relationships/customXml" Target="../ink/ink199.xml"/><Relationship Id="rId67" Type="http://schemas.openxmlformats.org/officeDocument/2006/relationships/image" Target="../media/image204.png"/><Relationship Id="rId116" Type="http://schemas.openxmlformats.org/officeDocument/2006/relationships/customXml" Target="../ink/ink234.xml"/><Relationship Id="rId137" Type="http://schemas.openxmlformats.org/officeDocument/2006/relationships/image" Target="../media/image239.png"/><Relationship Id="rId158" Type="http://schemas.openxmlformats.org/officeDocument/2006/relationships/customXml" Target="../ink/ink255.xml"/><Relationship Id="rId20" Type="http://schemas.openxmlformats.org/officeDocument/2006/relationships/image" Target="../media/image181.png"/><Relationship Id="rId41" Type="http://schemas.openxmlformats.org/officeDocument/2006/relationships/image" Target="../media/image191.png"/><Relationship Id="rId62" Type="http://schemas.openxmlformats.org/officeDocument/2006/relationships/customXml" Target="../ink/ink207.xml"/><Relationship Id="rId83" Type="http://schemas.openxmlformats.org/officeDocument/2006/relationships/image" Target="../media/image212.png"/><Relationship Id="rId88" Type="http://schemas.openxmlformats.org/officeDocument/2006/relationships/customXml" Target="../ink/ink220.xml"/><Relationship Id="rId111" Type="http://schemas.openxmlformats.org/officeDocument/2006/relationships/image" Target="../media/image226.png"/><Relationship Id="rId132" Type="http://schemas.openxmlformats.org/officeDocument/2006/relationships/customXml" Target="../ink/ink242.xml"/><Relationship Id="rId153" Type="http://schemas.openxmlformats.org/officeDocument/2006/relationships/image" Target="../media/image247.png"/><Relationship Id="rId174" Type="http://schemas.openxmlformats.org/officeDocument/2006/relationships/customXml" Target="../ink/ink263.xml"/><Relationship Id="rId179" Type="http://schemas.openxmlformats.org/officeDocument/2006/relationships/image" Target="../media/image260.png"/><Relationship Id="rId195" Type="http://schemas.openxmlformats.org/officeDocument/2006/relationships/image" Target="../media/image268.png"/><Relationship Id="rId209" Type="http://schemas.openxmlformats.org/officeDocument/2006/relationships/image" Target="../media/image275.png"/><Relationship Id="rId190" Type="http://schemas.openxmlformats.org/officeDocument/2006/relationships/customXml" Target="../ink/ink271.xml"/><Relationship Id="rId204" Type="http://schemas.openxmlformats.org/officeDocument/2006/relationships/customXml" Target="../ink/ink278.xml"/><Relationship Id="rId220" Type="http://schemas.openxmlformats.org/officeDocument/2006/relationships/customXml" Target="../ink/ink286.xml"/><Relationship Id="rId225" Type="http://schemas.openxmlformats.org/officeDocument/2006/relationships/image" Target="../media/image283.png"/><Relationship Id="rId15" Type="http://schemas.openxmlformats.org/officeDocument/2006/relationships/customXml" Target="../ink/ink183.xml"/><Relationship Id="rId36" Type="http://schemas.openxmlformats.org/officeDocument/2006/relationships/image" Target="../media/image189.png"/><Relationship Id="rId57" Type="http://schemas.openxmlformats.org/officeDocument/2006/relationships/image" Target="../media/image199.png"/><Relationship Id="rId106" Type="http://schemas.openxmlformats.org/officeDocument/2006/relationships/customXml" Target="../ink/ink229.xml"/><Relationship Id="rId127" Type="http://schemas.openxmlformats.org/officeDocument/2006/relationships/image" Target="../media/image234.png"/><Relationship Id="rId10" Type="http://schemas.openxmlformats.org/officeDocument/2006/relationships/image" Target="../media/image176.png"/><Relationship Id="rId31" Type="http://schemas.openxmlformats.org/officeDocument/2006/relationships/customXml" Target="../ink/ink191.xml"/><Relationship Id="rId52" Type="http://schemas.openxmlformats.org/officeDocument/2006/relationships/customXml" Target="../ink/ink202.xml"/><Relationship Id="rId73" Type="http://schemas.openxmlformats.org/officeDocument/2006/relationships/image" Target="../media/image207.png"/><Relationship Id="rId78" Type="http://schemas.openxmlformats.org/officeDocument/2006/relationships/customXml" Target="../ink/ink215.xml"/><Relationship Id="rId94" Type="http://schemas.openxmlformats.org/officeDocument/2006/relationships/customXml" Target="../ink/ink223.xml"/><Relationship Id="rId99" Type="http://schemas.openxmlformats.org/officeDocument/2006/relationships/image" Target="../media/image220.png"/><Relationship Id="rId101" Type="http://schemas.openxmlformats.org/officeDocument/2006/relationships/image" Target="../media/image221.png"/><Relationship Id="rId122" Type="http://schemas.openxmlformats.org/officeDocument/2006/relationships/customXml" Target="../ink/ink237.xml"/><Relationship Id="rId143" Type="http://schemas.openxmlformats.org/officeDocument/2006/relationships/image" Target="../media/image242.png"/><Relationship Id="rId148" Type="http://schemas.openxmlformats.org/officeDocument/2006/relationships/customXml" Target="../ink/ink250.xml"/><Relationship Id="rId164" Type="http://schemas.openxmlformats.org/officeDocument/2006/relationships/customXml" Target="../ink/ink258.xml"/><Relationship Id="rId169" Type="http://schemas.openxmlformats.org/officeDocument/2006/relationships/image" Target="../media/image255.png"/><Relationship Id="rId185" Type="http://schemas.openxmlformats.org/officeDocument/2006/relationships/image" Target="../media/image263.png"/><Relationship Id="rId4" Type="http://schemas.openxmlformats.org/officeDocument/2006/relationships/image" Target="../media/image173.png"/><Relationship Id="rId9" Type="http://schemas.openxmlformats.org/officeDocument/2006/relationships/customXml" Target="../ink/ink180.xml"/><Relationship Id="rId180" Type="http://schemas.openxmlformats.org/officeDocument/2006/relationships/customXml" Target="../ink/ink266.xml"/><Relationship Id="rId210" Type="http://schemas.openxmlformats.org/officeDocument/2006/relationships/customXml" Target="../ink/ink281.xml"/><Relationship Id="rId215" Type="http://schemas.openxmlformats.org/officeDocument/2006/relationships/image" Target="../media/image278.png"/><Relationship Id="rId26" Type="http://schemas.openxmlformats.org/officeDocument/2006/relationships/image" Target="../media/image184.png"/><Relationship Id="rId47" Type="http://schemas.openxmlformats.org/officeDocument/2006/relationships/image" Target="../media/image194.png"/><Relationship Id="rId68" Type="http://schemas.openxmlformats.org/officeDocument/2006/relationships/customXml" Target="../ink/ink210.xml"/><Relationship Id="rId89" Type="http://schemas.openxmlformats.org/officeDocument/2006/relationships/image" Target="../media/image215.png"/><Relationship Id="rId112" Type="http://schemas.openxmlformats.org/officeDocument/2006/relationships/customXml" Target="../ink/ink232.xml"/><Relationship Id="rId133" Type="http://schemas.openxmlformats.org/officeDocument/2006/relationships/image" Target="../media/image237.png"/><Relationship Id="rId154" Type="http://schemas.openxmlformats.org/officeDocument/2006/relationships/customXml" Target="../ink/ink253.xml"/><Relationship Id="rId175" Type="http://schemas.openxmlformats.org/officeDocument/2006/relationships/image" Target="../media/image258.png"/><Relationship Id="rId196" Type="http://schemas.openxmlformats.org/officeDocument/2006/relationships/customXml" Target="../ink/ink274.xml"/><Relationship Id="rId200" Type="http://schemas.openxmlformats.org/officeDocument/2006/relationships/customXml" Target="../ink/ink276.xml"/><Relationship Id="rId16" Type="http://schemas.openxmlformats.org/officeDocument/2006/relationships/image" Target="../media/image179.png"/><Relationship Id="rId221" Type="http://schemas.openxmlformats.org/officeDocument/2006/relationships/image" Target="../media/image281.png"/><Relationship Id="rId37" Type="http://schemas.openxmlformats.org/officeDocument/2006/relationships/customXml" Target="../ink/ink194.xml"/><Relationship Id="rId58" Type="http://schemas.openxmlformats.org/officeDocument/2006/relationships/customXml" Target="../ink/ink205.xml"/><Relationship Id="rId79" Type="http://schemas.openxmlformats.org/officeDocument/2006/relationships/image" Target="../media/image210.png"/><Relationship Id="rId102" Type="http://schemas.openxmlformats.org/officeDocument/2006/relationships/customXml" Target="../ink/ink227.xml"/><Relationship Id="rId123" Type="http://schemas.openxmlformats.org/officeDocument/2006/relationships/image" Target="../media/image232.png"/><Relationship Id="rId144" Type="http://schemas.openxmlformats.org/officeDocument/2006/relationships/customXml" Target="../ink/ink248.xml"/><Relationship Id="rId90" Type="http://schemas.openxmlformats.org/officeDocument/2006/relationships/customXml" Target="../ink/ink221.xml"/><Relationship Id="rId165" Type="http://schemas.openxmlformats.org/officeDocument/2006/relationships/image" Target="../media/image253.png"/><Relationship Id="rId186" Type="http://schemas.openxmlformats.org/officeDocument/2006/relationships/customXml" Target="../ink/ink269.xml"/><Relationship Id="rId211" Type="http://schemas.openxmlformats.org/officeDocument/2006/relationships/image" Target="../media/image276.png"/><Relationship Id="rId27" Type="http://schemas.openxmlformats.org/officeDocument/2006/relationships/customXml" Target="../ink/ink189.xml"/><Relationship Id="rId48" Type="http://schemas.openxmlformats.org/officeDocument/2006/relationships/customXml" Target="../ink/ink200.xml"/><Relationship Id="rId69" Type="http://schemas.openxmlformats.org/officeDocument/2006/relationships/image" Target="../media/image205.png"/><Relationship Id="rId113" Type="http://schemas.openxmlformats.org/officeDocument/2006/relationships/image" Target="../media/image227.png"/><Relationship Id="rId134" Type="http://schemas.openxmlformats.org/officeDocument/2006/relationships/customXml" Target="../ink/ink243.xml"/><Relationship Id="rId80" Type="http://schemas.openxmlformats.org/officeDocument/2006/relationships/customXml" Target="../ink/ink216.xml"/><Relationship Id="rId155" Type="http://schemas.openxmlformats.org/officeDocument/2006/relationships/image" Target="../media/image248.png"/><Relationship Id="rId176" Type="http://schemas.openxmlformats.org/officeDocument/2006/relationships/customXml" Target="../ink/ink264.xml"/><Relationship Id="rId197" Type="http://schemas.openxmlformats.org/officeDocument/2006/relationships/image" Target="../media/image269.png"/><Relationship Id="rId201" Type="http://schemas.openxmlformats.org/officeDocument/2006/relationships/image" Target="../media/image271.png"/><Relationship Id="rId222" Type="http://schemas.openxmlformats.org/officeDocument/2006/relationships/customXml" Target="../ink/ink287.xml"/><Relationship Id="rId17" Type="http://schemas.openxmlformats.org/officeDocument/2006/relationships/customXml" Target="../ink/ink184.xml"/><Relationship Id="rId38" Type="http://schemas.openxmlformats.org/officeDocument/2006/relationships/customXml" Target="../ink/ink195.xml"/><Relationship Id="rId59" Type="http://schemas.openxmlformats.org/officeDocument/2006/relationships/image" Target="../media/image200.png"/><Relationship Id="rId103" Type="http://schemas.openxmlformats.org/officeDocument/2006/relationships/image" Target="../media/image222.png"/><Relationship Id="rId124" Type="http://schemas.openxmlformats.org/officeDocument/2006/relationships/customXml" Target="../ink/ink238.xml"/><Relationship Id="rId70" Type="http://schemas.openxmlformats.org/officeDocument/2006/relationships/customXml" Target="../ink/ink211.xml"/><Relationship Id="rId91" Type="http://schemas.openxmlformats.org/officeDocument/2006/relationships/image" Target="../media/image216.png"/><Relationship Id="rId145" Type="http://schemas.openxmlformats.org/officeDocument/2006/relationships/image" Target="../media/image243.png"/><Relationship Id="rId166" Type="http://schemas.openxmlformats.org/officeDocument/2006/relationships/customXml" Target="../ink/ink259.xml"/><Relationship Id="rId187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2.xml"/><Relationship Id="rId28" Type="http://schemas.openxmlformats.org/officeDocument/2006/relationships/image" Target="../media/image185.png"/><Relationship Id="rId49" Type="http://schemas.openxmlformats.org/officeDocument/2006/relationships/image" Target="../media/image195.png"/><Relationship Id="rId114" Type="http://schemas.openxmlformats.org/officeDocument/2006/relationships/customXml" Target="../ink/ink233.xml"/><Relationship Id="rId60" Type="http://schemas.openxmlformats.org/officeDocument/2006/relationships/customXml" Target="../ink/ink206.xml"/><Relationship Id="rId81" Type="http://schemas.openxmlformats.org/officeDocument/2006/relationships/image" Target="../media/image211.png"/><Relationship Id="rId135" Type="http://schemas.openxmlformats.org/officeDocument/2006/relationships/image" Target="../media/image238.png"/><Relationship Id="rId156" Type="http://schemas.openxmlformats.org/officeDocument/2006/relationships/customXml" Target="../ink/ink254.xml"/><Relationship Id="rId177" Type="http://schemas.openxmlformats.org/officeDocument/2006/relationships/image" Target="../media/image259.png"/><Relationship Id="rId198" Type="http://schemas.openxmlformats.org/officeDocument/2006/relationships/customXml" Target="../ink/ink275.xml"/><Relationship Id="rId202" Type="http://schemas.openxmlformats.org/officeDocument/2006/relationships/customXml" Target="../ink/ink277.xml"/><Relationship Id="rId223" Type="http://schemas.openxmlformats.org/officeDocument/2006/relationships/image" Target="../media/image282.png"/><Relationship Id="rId18" Type="http://schemas.openxmlformats.org/officeDocument/2006/relationships/image" Target="../media/image180.png"/><Relationship Id="rId39" Type="http://schemas.openxmlformats.org/officeDocument/2006/relationships/image" Target="../media/image190.png"/><Relationship Id="rId50" Type="http://schemas.openxmlformats.org/officeDocument/2006/relationships/customXml" Target="../ink/ink201.xml"/><Relationship Id="rId104" Type="http://schemas.openxmlformats.org/officeDocument/2006/relationships/customXml" Target="../ink/ink228.xml"/><Relationship Id="rId125" Type="http://schemas.openxmlformats.org/officeDocument/2006/relationships/image" Target="../media/image233.png"/><Relationship Id="rId146" Type="http://schemas.openxmlformats.org/officeDocument/2006/relationships/customXml" Target="../ink/ink249.xml"/><Relationship Id="rId167" Type="http://schemas.openxmlformats.org/officeDocument/2006/relationships/image" Target="../media/image254.png"/><Relationship Id="rId188" Type="http://schemas.openxmlformats.org/officeDocument/2006/relationships/customXml" Target="../ink/ink270.xml"/><Relationship Id="rId71" Type="http://schemas.openxmlformats.org/officeDocument/2006/relationships/image" Target="../media/image206.png"/><Relationship Id="rId92" Type="http://schemas.openxmlformats.org/officeDocument/2006/relationships/customXml" Target="../ink/ink222.xml"/><Relationship Id="rId213" Type="http://schemas.openxmlformats.org/officeDocument/2006/relationships/image" Target="../media/image277.png"/><Relationship Id="rId2" Type="http://schemas.openxmlformats.org/officeDocument/2006/relationships/image" Target="../media/image172.png"/><Relationship Id="rId29" Type="http://schemas.openxmlformats.org/officeDocument/2006/relationships/customXml" Target="../ink/ink190.xml"/><Relationship Id="rId40" Type="http://schemas.openxmlformats.org/officeDocument/2006/relationships/customXml" Target="../ink/ink196.xml"/><Relationship Id="rId115" Type="http://schemas.openxmlformats.org/officeDocument/2006/relationships/image" Target="../media/image228.png"/><Relationship Id="rId136" Type="http://schemas.openxmlformats.org/officeDocument/2006/relationships/customXml" Target="../ink/ink244.xml"/><Relationship Id="rId157" Type="http://schemas.openxmlformats.org/officeDocument/2006/relationships/image" Target="../media/image249.png"/><Relationship Id="rId178" Type="http://schemas.openxmlformats.org/officeDocument/2006/relationships/customXml" Target="../ink/ink265.xml"/><Relationship Id="rId61" Type="http://schemas.openxmlformats.org/officeDocument/2006/relationships/image" Target="../media/image201.png"/><Relationship Id="rId82" Type="http://schemas.openxmlformats.org/officeDocument/2006/relationships/customXml" Target="../ink/ink217.xml"/><Relationship Id="rId199" Type="http://schemas.openxmlformats.org/officeDocument/2006/relationships/image" Target="../media/image270.png"/><Relationship Id="rId203" Type="http://schemas.openxmlformats.org/officeDocument/2006/relationships/image" Target="../media/image272.png"/><Relationship Id="rId19" Type="http://schemas.openxmlformats.org/officeDocument/2006/relationships/customXml" Target="../ink/ink185.xml"/><Relationship Id="rId224" Type="http://schemas.openxmlformats.org/officeDocument/2006/relationships/customXml" Target="../ink/ink288.xml"/><Relationship Id="rId30" Type="http://schemas.openxmlformats.org/officeDocument/2006/relationships/image" Target="../media/image186.png"/><Relationship Id="rId105" Type="http://schemas.openxmlformats.org/officeDocument/2006/relationships/image" Target="../media/image223.png"/><Relationship Id="rId126" Type="http://schemas.openxmlformats.org/officeDocument/2006/relationships/customXml" Target="../ink/ink239.xml"/><Relationship Id="rId147" Type="http://schemas.openxmlformats.org/officeDocument/2006/relationships/image" Target="../media/image244.png"/><Relationship Id="rId168" Type="http://schemas.openxmlformats.org/officeDocument/2006/relationships/customXml" Target="../ink/ink260.xml"/><Relationship Id="rId51" Type="http://schemas.openxmlformats.org/officeDocument/2006/relationships/image" Target="../media/image196.png"/><Relationship Id="rId72" Type="http://schemas.openxmlformats.org/officeDocument/2006/relationships/customXml" Target="../ink/ink212.xml"/><Relationship Id="rId93" Type="http://schemas.openxmlformats.org/officeDocument/2006/relationships/image" Target="../media/image217.png"/><Relationship Id="rId189" Type="http://schemas.openxmlformats.org/officeDocument/2006/relationships/image" Target="../media/image26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8.xml"/><Relationship Id="rId299" Type="http://schemas.openxmlformats.org/officeDocument/2006/relationships/customXml" Target="../ink/ink439.xml"/><Relationship Id="rId21" Type="http://schemas.openxmlformats.org/officeDocument/2006/relationships/image" Target="../media/image1800.png"/><Relationship Id="rId63" Type="http://schemas.openxmlformats.org/officeDocument/2006/relationships/customXml" Target="../ink/ink321.xml"/><Relationship Id="rId159" Type="http://schemas.openxmlformats.org/officeDocument/2006/relationships/customXml" Target="../ink/ink369.xml"/><Relationship Id="rId324" Type="http://schemas.openxmlformats.org/officeDocument/2006/relationships/image" Target="../media/image331.png"/><Relationship Id="rId366" Type="http://schemas.openxmlformats.org/officeDocument/2006/relationships/image" Target="../media/image352.png"/><Relationship Id="rId170" Type="http://schemas.openxmlformats.org/officeDocument/2006/relationships/image" Target="../media/image2540.png"/><Relationship Id="rId226" Type="http://schemas.openxmlformats.org/officeDocument/2006/relationships/image" Target="../media/image2820.png"/><Relationship Id="rId268" Type="http://schemas.openxmlformats.org/officeDocument/2006/relationships/image" Target="../media/image303.png"/><Relationship Id="rId32" Type="http://schemas.openxmlformats.org/officeDocument/2006/relationships/customXml" Target="../ink/ink305.xml"/><Relationship Id="rId74" Type="http://schemas.openxmlformats.org/officeDocument/2006/relationships/image" Target="../media/image2060.png"/><Relationship Id="rId128" Type="http://schemas.openxmlformats.org/officeDocument/2006/relationships/image" Target="../media/image2330.png"/><Relationship Id="rId335" Type="http://schemas.openxmlformats.org/officeDocument/2006/relationships/customXml" Target="../ink/ink457.xml"/><Relationship Id="rId5" Type="http://schemas.openxmlformats.org/officeDocument/2006/relationships/image" Target="../media/image1730.png"/><Relationship Id="rId181" Type="http://schemas.openxmlformats.org/officeDocument/2006/relationships/customXml" Target="../ink/ink380.xml"/><Relationship Id="rId237" Type="http://schemas.openxmlformats.org/officeDocument/2006/relationships/customXml" Target="../ink/ink408.xml"/><Relationship Id="rId279" Type="http://schemas.openxmlformats.org/officeDocument/2006/relationships/customXml" Target="../ink/ink429.xml"/><Relationship Id="rId43" Type="http://schemas.openxmlformats.org/officeDocument/2006/relationships/customXml" Target="../ink/ink311.xml"/><Relationship Id="rId139" Type="http://schemas.openxmlformats.org/officeDocument/2006/relationships/customXml" Target="../ink/ink359.xml"/><Relationship Id="rId290" Type="http://schemas.openxmlformats.org/officeDocument/2006/relationships/image" Target="../media/image314.png"/><Relationship Id="rId304" Type="http://schemas.openxmlformats.org/officeDocument/2006/relationships/image" Target="../media/image321.png"/><Relationship Id="rId346" Type="http://schemas.openxmlformats.org/officeDocument/2006/relationships/image" Target="../media/image342.png"/><Relationship Id="rId85" Type="http://schemas.openxmlformats.org/officeDocument/2006/relationships/customXml" Target="../ink/ink332.xml"/><Relationship Id="rId150" Type="http://schemas.openxmlformats.org/officeDocument/2006/relationships/image" Target="../media/image2440.png"/><Relationship Id="rId192" Type="http://schemas.openxmlformats.org/officeDocument/2006/relationships/image" Target="../media/image2650.png"/><Relationship Id="rId206" Type="http://schemas.openxmlformats.org/officeDocument/2006/relationships/image" Target="../media/image2720.png"/><Relationship Id="rId248" Type="http://schemas.openxmlformats.org/officeDocument/2006/relationships/image" Target="../media/image293.png"/><Relationship Id="rId12" Type="http://schemas.openxmlformats.org/officeDocument/2006/relationships/customXml" Target="../ink/ink295.xml"/><Relationship Id="rId108" Type="http://schemas.openxmlformats.org/officeDocument/2006/relationships/image" Target="../media/image2230.png"/><Relationship Id="rId315" Type="http://schemas.openxmlformats.org/officeDocument/2006/relationships/customXml" Target="../ink/ink447.xml"/><Relationship Id="rId357" Type="http://schemas.openxmlformats.org/officeDocument/2006/relationships/customXml" Target="../ink/ink468.xml"/><Relationship Id="rId54" Type="http://schemas.openxmlformats.org/officeDocument/2006/relationships/image" Target="../media/image1960.png"/><Relationship Id="rId96" Type="http://schemas.openxmlformats.org/officeDocument/2006/relationships/image" Target="../media/image2170.png"/><Relationship Id="rId161" Type="http://schemas.openxmlformats.org/officeDocument/2006/relationships/customXml" Target="../ink/ink370.xml"/><Relationship Id="rId217" Type="http://schemas.openxmlformats.org/officeDocument/2006/relationships/customXml" Target="../ink/ink398.xml"/><Relationship Id="rId259" Type="http://schemas.openxmlformats.org/officeDocument/2006/relationships/customXml" Target="../ink/ink419.xml"/><Relationship Id="rId23" Type="http://schemas.openxmlformats.org/officeDocument/2006/relationships/image" Target="../media/image1810.png"/><Relationship Id="rId119" Type="http://schemas.openxmlformats.org/officeDocument/2006/relationships/customXml" Target="../ink/ink349.xml"/><Relationship Id="rId270" Type="http://schemas.openxmlformats.org/officeDocument/2006/relationships/image" Target="../media/image304.png"/><Relationship Id="rId326" Type="http://schemas.openxmlformats.org/officeDocument/2006/relationships/image" Target="../media/image332.png"/><Relationship Id="rId65" Type="http://schemas.openxmlformats.org/officeDocument/2006/relationships/customXml" Target="../ink/ink322.xml"/><Relationship Id="rId130" Type="http://schemas.openxmlformats.org/officeDocument/2006/relationships/image" Target="../media/image2340.png"/><Relationship Id="rId368" Type="http://schemas.openxmlformats.org/officeDocument/2006/relationships/image" Target="../media/image353.png"/><Relationship Id="rId172" Type="http://schemas.openxmlformats.org/officeDocument/2006/relationships/image" Target="../media/image2550.png"/><Relationship Id="rId228" Type="http://schemas.openxmlformats.org/officeDocument/2006/relationships/image" Target="../media/image2830.png"/><Relationship Id="rId281" Type="http://schemas.openxmlformats.org/officeDocument/2006/relationships/customXml" Target="../ink/ink430.xml"/><Relationship Id="rId337" Type="http://schemas.openxmlformats.org/officeDocument/2006/relationships/customXml" Target="../ink/ink458.xml"/><Relationship Id="rId34" Type="http://schemas.openxmlformats.org/officeDocument/2006/relationships/image" Target="../media/image1860.png"/><Relationship Id="rId76" Type="http://schemas.openxmlformats.org/officeDocument/2006/relationships/image" Target="../media/image2070.png"/><Relationship Id="rId141" Type="http://schemas.openxmlformats.org/officeDocument/2006/relationships/customXml" Target="../ink/ink360.xml"/><Relationship Id="rId7" Type="http://schemas.openxmlformats.org/officeDocument/2006/relationships/image" Target="../media/image1740.png"/><Relationship Id="rId183" Type="http://schemas.openxmlformats.org/officeDocument/2006/relationships/customXml" Target="../ink/ink381.xml"/><Relationship Id="rId239" Type="http://schemas.openxmlformats.org/officeDocument/2006/relationships/customXml" Target="../ink/ink409.xml"/><Relationship Id="rId250" Type="http://schemas.openxmlformats.org/officeDocument/2006/relationships/image" Target="../media/image294.png"/><Relationship Id="rId292" Type="http://schemas.openxmlformats.org/officeDocument/2006/relationships/image" Target="../media/image315.png"/><Relationship Id="rId306" Type="http://schemas.openxmlformats.org/officeDocument/2006/relationships/image" Target="../media/image322.png"/><Relationship Id="rId45" Type="http://schemas.openxmlformats.org/officeDocument/2006/relationships/customXml" Target="../ink/ink312.xml"/><Relationship Id="rId87" Type="http://schemas.openxmlformats.org/officeDocument/2006/relationships/customXml" Target="../ink/ink333.xml"/><Relationship Id="rId110" Type="http://schemas.openxmlformats.org/officeDocument/2006/relationships/image" Target="../media/image2240.png"/><Relationship Id="rId348" Type="http://schemas.openxmlformats.org/officeDocument/2006/relationships/image" Target="../media/image343.png"/><Relationship Id="rId152" Type="http://schemas.openxmlformats.org/officeDocument/2006/relationships/image" Target="../media/image2450.png"/><Relationship Id="rId194" Type="http://schemas.openxmlformats.org/officeDocument/2006/relationships/image" Target="../media/image2660.png"/><Relationship Id="rId208" Type="http://schemas.openxmlformats.org/officeDocument/2006/relationships/image" Target="../media/image2730.png"/><Relationship Id="rId261" Type="http://schemas.openxmlformats.org/officeDocument/2006/relationships/customXml" Target="../ink/ink420.xml"/><Relationship Id="rId14" Type="http://schemas.openxmlformats.org/officeDocument/2006/relationships/customXml" Target="../ink/ink296.xml"/><Relationship Id="rId56" Type="http://schemas.openxmlformats.org/officeDocument/2006/relationships/image" Target="../media/image1970.png"/><Relationship Id="rId317" Type="http://schemas.openxmlformats.org/officeDocument/2006/relationships/customXml" Target="../ink/ink448.xml"/><Relationship Id="rId359" Type="http://schemas.openxmlformats.org/officeDocument/2006/relationships/customXml" Target="../ink/ink469.xml"/><Relationship Id="rId98" Type="http://schemas.openxmlformats.org/officeDocument/2006/relationships/image" Target="../media/image2180.png"/><Relationship Id="rId121" Type="http://schemas.openxmlformats.org/officeDocument/2006/relationships/customXml" Target="../ink/ink350.xml"/><Relationship Id="rId163" Type="http://schemas.openxmlformats.org/officeDocument/2006/relationships/customXml" Target="../ink/ink371.xml"/><Relationship Id="rId219" Type="http://schemas.openxmlformats.org/officeDocument/2006/relationships/customXml" Target="../ink/ink399.xml"/><Relationship Id="rId370" Type="http://schemas.openxmlformats.org/officeDocument/2006/relationships/image" Target="../media/image354.png"/><Relationship Id="rId230" Type="http://schemas.openxmlformats.org/officeDocument/2006/relationships/image" Target="../media/image2840.png"/><Relationship Id="rId25" Type="http://schemas.openxmlformats.org/officeDocument/2006/relationships/image" Target="../media/image1820.png"/><Relationship Id="rId67" Type="http://schemas.openxmlformats.org/officeDocument/2006/relationships/customXml" Target="../ink/ink323.xml"/><Relationship Id="rId272" Type="http://schemas.openxmlformats.org/officeDocument/2006/relationships/image" Target="../media/image305.png"/><Relationship Id="rId328" Type="http://schemas.openxmlformats.org/officeDocument/2006/relationships/image" Target="../media/image333.png"/><Relationship Id="rId132" Type="http://schemas.openxmlformats.org/officeDocument/2006/relationships/image" Target="../media/image2350.png"/><Relationship Id="rId174" Type="http://schemas.openxmlformats.org/officeDocument/2006/relationships/image" Target="../media/image2560.png"/><Relationship Id="rId241" Type="http://schemas.openxmlformats.org/officeDocument/2006/relationships/customXml" Target="../ink/ink410.xml"/><Relationship Id="rId36" Type="http://schemas.openxmlformats.org/officeDocument/2006/relationships/image" Target="../media/image1870.png"/><Relationship Id="rId283" Type="http://schemas.openxmlformats.org/officeDocument/2006/relationships/customXml" Target="../ink/ink431.xml"/><Relationship Id="rId339" Type="http://schemas.openxmlformats.org/officeDocument/2006/relationships/customXml" Target="../ink/ink459.xml"/><Relationship Id="rId78" Type="http://schemas.openxmlformats.org/officeDocument/2006/relationships/image" Target="../media/image2080.png"/><Relationship Id="rId99" Type="http://schemas.openxmlformats.org/officeDocument/2006/relationships/customXml" Target="../ink/ink339.xml"/><Relationship Id="rId101" Type="http://schemas.openxmlformats.org/officeDocument/2006/relationships/customXml" Target="../ink/ink340.xml"/><Relationship Id="rId122" Type="http://schemas.openxmlformats.org/officeDocument/2006/relationships/image" Target="../media/image2300.png"/><Relationship Id="rId143" Type="http://schemas.openxmlformats.org/officeDocument/2006/relationships/customXml" Target="../ink/ink361.xml"/><Relationship Id="rId164" Type="http://schemas.openxmlformats.org/officeDocument/2006/relationships/image" Target="../media/image2510.png"/><Relationship Id="rId185" Type="http://schemas.openxmlformats.org/officeDocument/2006/relationships/customXml" Target="../ink/ink382.xml"/><Relationship Id="rId350" Type="http://schemas.openxmlformats.org/officeDocument/2006/relationships/image" Target="../media/image344.png"/><Relationship Id="rId371" Type="http://schemas.openxmlformats.org/officeDocument/2006/relationships/customXml" Target="../ink/ink475.xml"/><Relationship Id="rId9" Type="http://schemas.openxmlformats.org/officeDocument/2006/relationships/image" Target="../media/image1750.png"/><Relationship Id="rId210" Type="http://schemas.openxmlformats.org/officeDocument/2006/relationships/image" Target="../media/image2740.png"/><Relationship Id="rId26" Type="http://schemas.openxmlformats.org/officeDocument/2006/relationships/customXml" Target="../ink/ink302.xml"/><Relationship Id="rId231" Type="http://schemas.openxmlformats.org/officeDocument/2006/relationships/customXml" Target="../ink/ink405.xml"/><Relationship Id="rId252" Type="http://schemas.openxmlformats.org/officeDocument/2006/relationships/image" Target="../media/image295.png"/><Relationship Id="rId273" Type="http://schemas.openxmlformats.org/officeDocument/2006/relationships/customXml" Target="../ink/ink426.xml"/><Relationship Id="rId294" Type="http://schemas.openxmlformats.org/officeDocument/2006/relationships/image" Target="../media/image316.png"/><Relationship Id="rId308" Type="http://schemas.openxmlformats.org/officeDocument/2006/relationships/image" Target="../media/image323.png"/><Relationship Id="rId329" Type="http://schemas.openxmlformats.org/officeDocument/2006/relationships/customXml" Target="../ink/ink454.xml"/><Relationship Id="rId47" Type="http://schemas.openxmlformats.org/officeDocument/2006/relationships/customXml" Target="../ink/ink313.xml"/><Relationship Id="rId68" Type="http://schemas.openxmlformats.org/officeDocument/2006/relationships/image" Target="../media/image2030.png"/><Relationship Id="rId89" Type="http://schemas.openxmlformats.org/officeDocument/2006/relationships/customXml" Target="../ink/ink334.xml"/><Relationship Id="rId112" Type="http://schemas.openxmlformats.org/officeDocument/2006/relationships/image" Target="../media/image2250.png"/><Relationship Id="rId133" Type="http://schemas.openxmlformats.org/officeDocument/2006/relationships/customXml" Target="../ink/ink356.xml"/><Relationship Id="rId154" Type="http://schemas.openxmlformats.org/officeDocument/2006/relationships/image" Target="../media/image2460.png"/><Relationship Id="rId175" Type="http://schemas.openxmlformats.org/officeDocument/2006/relationships/customXml" Target="../ink/ink377.xml"/><Relationship Id="rId340" Type="http://schemas.openxmlformats.org/officeDocument/2006/relationships/image" Target="../media/image339.png"/><Relationship Id="rId361" Type="http://schemas.openxmlformats.org/officeDocument/2006/relationships/customXml" Target="../ink/ink470.xml"/><Relationship Id="rId196" Type="http://schemas.openxmlformats.org/officeDocument/2006/relationships/image" Target="../media/image2670.png"/><Relationship Id="rId200" Type="http://schemas.openxmlformats.org/officeDocument/2006/relationships/image" Target="../media/image2690.png"/><Relationship Id="rId16" Type="http://schemas.openxmlformats.org/officeDocument/2006/relationships/customXml" Target="../ink/ink297.xml"/><Relationship Id="rId221" Type="http://schemas.openxmlformats.org/officeDocument/2006/relationships/customXml" Target="../ink/ink400.xml"/><Relationship Id="rId242" Type="http://schemas.openxmlformats.org/officeDocument/2006/relationships/image" Target="../media/image290.png"/><Relationship Id="rId263" Type="http://schemas.openxmlformats.org/officeDocument/2006/relationships/customXml" Target="../ink/ink421.xml"/><Relationship Id="rId284" Type="http://schemas.openxmlformats.org/officeDocument/2006/relationships/image" Target="../media/image311.png"/><Relationship Id="rId319" Type="http://schemas.openxmlformats.org/officeDocument/2006/relationships/customXml" Target="../ink/ink449.xml"/><Relationship Id="rId37" Type="http://schemas.openxmlformats.org/officeDocument/2006/relationships/customXml" Target="../ink/ink308.xml"/><Relationship Id="rId58" Type="http://schemas.openxmlformats.org/officeDocument/2006/relationships/image" Target="../media/image1980.png"/><Relationship Id="rId79" Type="http://schemas.openxmlformats.org/officeDocument/2006/relationships/customXml" Target="../ink/ink329.xml"/><Relationship Id="rId102" Type="http://schemas.openxmlformats.org/officeDocument/2006/relationships/image" Target="../media/image2200.png"/><Relationship Id="rId123" Type="http://schemas.openxmlformats.org/officeDocument/2006/relationships/customXml" Target="../ink/ink351.xml"/><Relationship Id="rId144" Type="http://schemas.openxmlformats.org/officeDocument/2006/relationships/image" Target="../media/image2410.png"/><Relationship Id="rId330" Type="http://schemas.openxmlformats.org/officeDocument/2006/relationships/image" Target="../media/image334.png"/><Relationship Id="rId90" Type="http://schemas.openxmlformats.org/officeDocument/2006/relationships/image" Target="../media/image2140.png"/><Relationship Id="rId165" Type="http://schemas.openxmlformats.org/officeDocument/2006/relationships/customXml" Target="../ink/ink372.xml"/><Relationship Id="rId186" Type="http://schemas.openxmlformats.org/officeDocument/2006/relationships/image" Target="../media/image2620.png"/><Relationship Id="rId351" Type="http://schemas.openxmlformats.org/officeDocument/2006/relationships/customXml" Target="../ink/ink465.xml"/><Relationship Id="rId372" Type="http://schemas.openxmlformats.org/officeDocument/2006/relationships/image" Target="../media/image355.png"/><Relationship Id="rId211" Type="http://schemas.openxmlformats.org/officeDocument/2006/relationships/customXml" Target="../ink/ink395.xml"/><Relationship Id="rId232" Type="http://schemas.openxmlformats.org/officeDocument/2006/relationships/image" Target="../media/image285.png"/><Relationship Id="rId253" Type="http://schemas.openxmlformats.org/officeDocument/2006/relationships/customXml" Target="../ink/ink416.xml"/><Relationship Id="rId274" Type="http://schemas.openxmlformats.org/officeDocument/2006/relationships/image" Target="../media/image306.png"/><Relationship Id="rId295" Type="http://schemas.openxmlformats.org/officeDocument/2006/relationships/customXml" Target="../ink/ink437.xml"/><Relationship Id="rId309" Type="http://schemas.openxmlformats.org/officeDocument/2006/relationships/customXml" Target="../ink/ink444.xml"/><Relationship Id="rId27" Type="http://schemas.openxmlformats.org/officeDocument/2006/relationships/image" Target="../media/image1830.png"/><Relationship Id="rId48" Type="http://schemas.openxmlformats.org/officeDocument/2006/relationships/image" Target="../media/image1930.png"/><Relationship Id="rId69" Type="http://schemas.openxmlformats.org/officeDocument/2006/relationships/customXml" Target="../ink/ink324.xml"/><Relationship Id="rId113" Type="http://schemas.openxmlformats.org/officeDocument/2006/relationships/customXml" Target="../ink/ink346.xml"/><Relationship Id="rId134" Type="http://schemas.openxmlformats.org/officeDocument/2006/relationships/image" Target="../media/image2360.png"/><Relationship Id="rId320" Type="http://schemas.openxmlformats.org/officeDocument/2006/relationships/image" Target="../media/image329.png"/><Relationship Id="rId80" Type="http://schemas.openxmlformats.org/officeDocument/2006/relationships/image" Target="../media/image2090.png"/><Relationship Id="rId155" Type="http://schemas.openxmlformats.org/officeDocument/2006/relationships/customXml" Target="../ink/ink367.xml"/><Relationship Id="rId176" Type="http://schemas.openxmlformats.org/officeDocument/2006/relationships/image" Target="../media/image2570.png"/><Relationship Id="rId197" Type="http://schemas.openxmlformats.org/officeDocument/2006/relationships/customXml" Target="../ink/ink388.xml"/><Relationship Id="rId341" Type="http://schemas.openxmlformats.org/officeDocument/2006/relationships/customXml" Target="../ink/ink460.xml"/><Relationship Id="rId362" Type="http://schemas.openxmlformats.org/officeDocument/2006/relationships/image" Target="../media/image350.png"/><Relationship Id="rId201" Type="http://schemas.openxmlformats.org/officeDocument/2006/relationships/customXml" Target="../ink/ink390.xml"/><Relationship Id="rId222" Type="http://schemas.openxmlformats.org/officeDocument/2006/relationships/image" Target="../media/image2800.png"/><Relationship Id="rId243" Type="http://schemas.openxmlformats.org/officeDocument/2006/relationships/customXml" Target="../ink/ink411.xml"/><Relationship Id="rId264" Type="http://schemas.openxmlformats.org/officeDocument/2006/relationships/image" Target="../media/image301.png"/><Relationship Id="rId285" Type="http://schemas.openxmlformats.org/officeDocument/2006/relationships/customXml" Target="../ink/ink432.xml"/><Relationship Id="rId17" Type="http://schemas.openxmlformats.org/officeDocument/2006/relationships/image" Target="../media/image1780.png"/><Relationship Id="rId38" Type="http://schemas.openxmlformats.org/officeDocument/2006/relationships/image" Target="../media/image1880.png"/><Relationship Id="rId59" Type="http://schemas.openxmlformats.org/officeDocument/2006/relationships/customXml" Target="../ink/ink319.xml"/><Relationship Id="rId103" Type="http://schemas.openxmlformats.org/officeDocument/2006/relationships/customXml" Target="../ink/ink341.xml"/><Relationship Id="rId124" Type="http://schemas.openxmlformats.org/officeDocument/2006/relationships/image" Target="../media/image2310.png"/><Relationship Id="rId310" Type="http://schemas.openxmlformats.org/officeDocument/2006/relationships/image" Target="../media/image324.png"/><Relationship Id="rId70" Type="http://schemas.openxmlformats.org/officeDocument/2006/relationships/image" Target="../media/image2040.png"/><Relationship Id="rId91" Type="http://schemas.openxmlformats.org/officeDocument/2006/relationships/customXml" Target="../ink/ink335.xml"/><Relationship Id="rId145" Type="http://schemas.openxmlformats.org/officeDocument/2006/relationships/customXml" Target="../ink/ink362.xml"/><Relationship Id="rId166" Type="http://schemas.openxmlformats.org/officeDocument/2006/relationships/image" Target="../media/image2520.png"/><Relationship Id="rId187" Type="http://schemas.openxmlformats.org/officeDocument/2006/relationships/customXml" Target="../ink/ink383.xml"/><Relationship Id="rId331" Type="http://schemas.openxmlformats.org/officeDocument/2006/relationships/customXml" Target="../ink/ink455.xml"/><Relationship Id="rId352" Type="http://schemas.openxmlformats.org/officeDocument/2006/relationships/image" Target="../media/image345.png"/><Relationship Id="rId373" Type="http://schemas.openxmlformats.org/officeDocument/2006/relationships/customXml" Target="../ink/ink4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50.png"/><Relationship Id="rId233" Type="http://schemas.openxmlformats.org/officeDocument/2006/relationships/customXml" Target="../ink/ink406.xml"/><Relationship Id="rId254" Type="http://schemas.openxmlformats.org/officeDocument/2006/relationships/image" Target="../media/image296.png"/><Relationship Id="rId28" Type="http://schemas.openxmlformats.org/officeDocument/2006/relationships/customXml" Target="../ink/ink303.xml"/><Relationship Id="rId49" Type="http://schemas.openxmlformats.org/officeDocument/2006/relationships/customXml" Target="../ink/ink314.xml"/><Relationship Id="rId114" Type="http://schemas.openxmlformats.org/officeDocument/2006/relationships/image" Target="../media/image2260.png"/><Relationship Id="rId275" Type="http://schemas.openxmlformats.org/officeDocument/2006/relationships/customXml" Target="../ink/ink427.xml"/><Relationship Id="rId296" Type="http://schemas.openxmlformats.org/officeDocument/2006/relationships/image" Target="../media/image317.png"/><Relationship Id="rId300" Type="http://schemas.openxmlformats.org/officeDocument/2006/relationships/image" Target="../media/image319.png"/><Relationship Id="rId60" Type="http://schemas.openxmlformats.org/officeDocument/2006/relationships/image" Target="../media/image1990.png"/><Relationship Id="rId81" Type="http://schemas.openxmlformats.org/officeDocument/2006/relationships/customXml" Target="../ink/ink330.xml"/><Relationship Id="rId135" Type="http://schemas.openxmlformats.org/officeDocument/2006/relationships/customXml" Target="../ink/ink357.xml"/><Relationship Id="rId156" Type="http://schemas.openxmlformats.org/officeDocument/2006/relationships/image" Target="../media/image2470.png"/><Relationship Id="rId177" Type="http://schemas.openxmlformats.org/officeDocument/2006/relationships/customXml" Target="../ink/ink378.xml"/><Relationship Id="rId198" Type="http://schemas.openxmlformats.org/officeDocument/2006/relationships/image" Target="../media/image2680.png"/><Relationship Id="rId321" Type="http://schemas.openxmlformats.org/officeDocument/2006/relationships/customXml" Target="../ink/ink450.xml"/><Relationship Id="rId342" Type="http://schemas.openxmlformats.org/officeDocument/2006/relationships/image" Target="../media/image340.png"/><Relationship Id="rId363" Type="http://schemas.openxmlformats.org/officeDocument/2006/relationships/customXml" Target="../ink/ink471.xml"/><Relationship Id="rId202" Type="http://schemas.openxmlformats.org/officeDocument/2006/relationships/image" Target="../media/image2700.png"/><Relationship Id="rId223" Type="http://schemas.openxmlformats.org/officeDocument/2006/relationships/customXml" Target="../ink/ink401.xml"/><Relationship Id="rId244" Type="http://schemas.openxmlformats.org/officeDocument/2006/relationships/image" Target="../media/image291.png"/><Relationship Id="rId18" Type="http://schemas.openxmlformats.org/officeDocument/2006/relationships/customXml" Target="../ink/ink298.xml"/><Relationship Id="rId39" Type="http://schemas.openxmlformats.org/officeDocument/2006/relationships/customXml" Target="../ink/ink309.xml"/><Relationship Id="rId265" Type="http://schemas.openxmlformats.org/officeDocument/2006/relationships/customXml" Target="../ink/ink422.xml"/><Relationship Id="rId286" Type="http://schemas.openxmlformats.org/officeDocument/2006/relationships/image" Target="../media/image312.png"/><Relationship Id="rId50" Type="http://schemas.openxmlformats.org/officeDocument/2006/relationships/image" Target="../media/image1940.png"/><Relationship Id="rId104" Type="http://schemas.openxmlformats.org/officeDocument/2006/relationships/image" Target="../media/image2210.png"/><Relationship Id="rId125" Type="http://schemas.openxmlformats.org/officeDocument/2006/relationships/customXml" Target="../ink/ink352.xml"/><Relationship Id="rId146" Type="http://schemas.openxmlformats.org/officeDocument/2006/relationships/image" Target="../media/image2420.png"/><Relationship Id="rId167" Type="http://schemas.openxmlformats.org/officeDocument/2006/relationships/customXml" Target="../ink/ink373.xml"/><Relationship Id="rId188" Type="http://schemas.openxmlformats.org/officeDocument/2006/relationships/image" Target="../media/image2630.png"/><Relationship Id="rId311" Type="http://schemas.openxmlformats.org/officeDocument/2006/relationships/customXml" Target="../ink/ink445.xml"/><Relationship Id="rId332" Type="http://schemas.openxmlformats.org/officeDocument/2006/relationships/image" Target="../media/image335.png"/><Relationship Id="rId353" Type="http://schemas.openxmlformats.org/officeDocument/2006/relationships/customXml" Target="../ink/ink466.xml"/><Relationship Id="rId374" Type="http://schemas.openxmlformats.org/officeDocument/2006/relationships/image" Target="../media/image356.png"/><Relationship Id="rId71" Type="http://schemas.openxmlformats.org/officeDocument/2006/relationships/customXml" Target="../ink/ink325.xml"/><Relationship Id="rId92" Type="http://schemas.openxmlformats.org/officeDocument/2006/relationships/image" Target="../media/image2150.png"/><Relationship Id="rId213" Type="http://schemas.openxmlformats.org/officeDocument/2006/relationships/customXml" Target="../ink/ink396.xml"/><Relationship Id="rId234" Type="http://schemas.openxmlformats.org/officeDocument/2006/relationships/image" Target="../media/image286.png"/><Relationship Id="rId2" Type="http://schemas.openxmlformats.org/officeDocument/2006/relationships/customXml" Target="../ink/ink290.xml"/><Relationship Id="rId29" Type="http://schemas.openxmlformats.org/officeDocument/2006/relationships/image" Target="../media/image1840.png"/><Relationship Id="rId255" Type="http://schemas.openxmlformats.org/officeDocument/2006/relationships/customXml" Target="../ink/ink417.xml"/><Relationship Id="rId276" Type="http://schemas.openxmlformats.org/officeDocument/2006/relationships/image" Target="../media/image307.png"/><Relationship Id="rId297" Type="http://schemas.openxmlformats.org/officeDocument/2006/relationships/customXml" Target="../ink/ink438.xml"/><Relationship Id="rId40" Type="http://schemas.openxmlformats.org/officeDocument/2006/relationships/image" Target="../media/image1890.png"/><Relationship Id="rId115" Type="http://schemas.openxmlformats.org/officeDocument/2006/relationships/customXml" Target="../ink/ink347.xml"/><Relationship Id="rId136" Type="http://schemas.openxmlformats.org/officeDocument/2006/relationships/image" Target="../media/image2370.png"/><Relationship Id="rId157" Type="http://schemas.openxmlformats.org/officeDocument/2006/relationships/customXml" Target="../ink/ink368.xml"/><Relationship Id="rId178" Type="http://schemas.openxmlformats.org/officeDocument/2006/relationships/image" Target="../media/image2580.png"/><Relationship Id="rId301" Type="http://schemas.openxmlformats.org/officeDocument/2006/relationships/customXml" Target="../ink/ink440.xml"/><Relationship Id="rId322" Type="http://schemas.openxmlformats.org/officeDocument/2006/relationships/image" Target="../media/image330.png"/><Relationship Id="rId343" Type="http://schemas.openxmlformats.org/officeDocument/2006/relationships/customXml" Target="../ink/ink461.xml"/><Relationship Id="rId364" Type="http://schemas.openxmlformats.org/officeDocument/2006/relationships/image" Target="../media/image351.png"/><Relationship Id="rId61" Type="http://schemas.openxmlformats.org/officeDocument/2006/relationships/customXml" Target="../ink/ink320.xml"/><Relationship Id="rId82" Type="http://schemas.openxmlformats.org/officeDocument/2006/relationships/image" Target="../media/image2100.png"/><Relationship Id="rId199" Type="http://schemas.openxmlformats.org/officeDocument/2006/relationships/customXml" Target="../ink/ink389.xml"/><Relationship Id="rId203" Type="http://schemas.openxmlformats.org/officeDocument/2006/relationships/customXml" Target="../ink/ink391.xml"/><Relationship Id="rId19" Type="http://schemas.openxmlformats.org/officeDocument/2006/relationships/image" Target="../media/image1790.png"/><Relationship Id="rId224" Type="http://schemas.openxmlformats.org/officeDocument/2006/relationships/image" Target="../media/image2810.png"/><Relationship Id="rId245" Type="http://schemas.openxmlformats.org/officeDocument/2006/relationships/customXml" Target="../ink/ink412.xml"/><Relationship Id="rId266" Type="http://schemas.openxmlformats.org/officeDocument/2006/relationships/image" Target="../media/image302.png"/><Relationship Id="rId287" Type="http://schemas.openxmlformats.org/officeDocument/2006/relationships/customXml" Target="../ink/ink433.xml"/><Relationship Id="rId30" Type="http://schemas.openxmlformats.org/officeDocument/2006/relationships/customXml" Target="../ink/ink304.xml"/><Relationship Id="rId105" Type="http://schemas.openxmlformats.org/officeDocument/2006/relationships/customXml" Target="../ink/ink342.xml"/><Relationship Id="rId126" Type="http://schemas.openxmlformats.org/officeDocument/2006/relationships/image" Target="../media/image2320.png"/><Relationship Id="rId147" Type="http://schemas.openxmlformats.org/officeDocument/2006/relationships/customXml" Target="../ink/ink363.xml"/><Relationship Id="rId168" Type="http://schemas.openxmlformats.org/officeDocument/2006/relationships/image" Target="../media/image2530.png"/><Relationship Id="rId312" Type="http://schemas.openxmlformats.org/officeDocument/2006/relationships/image" Target="../media/image325.png"/><Relationship Id="rId333" Type="http://schemas.openxmlformats.org/officeDocument/2006/relationships/customXml" Target="../ink/ink456.xml"/><Relationship Id="rId354" Type="http://schemas.openxmlformats.org/officeDocument/2006/relationships/image" Target="../media/image346.png"/><Relationship Id="rId51" Type="http://schemas.openxmlformats.org/officeDocument/2006/relationships/customXml" Target="../ink/ink315.xml"/><Relationship Id="rId72" Type="http://schemas.openxmlformats.org/officeDocument/2006/relationships/image" Target="../media/image2050.png"/><Relationship Id="rId93" Type="http://schemas.openxmlformats.org/officeDocument/2006/relationships/customXml" Target="../ink/ink336.xml"/><Relationship Id="rId189" Type="http://schemas.openxmlformats.org/officeDocument/2006/relationships/customXml" Target="../ink/ink384.xml"/><Relationship Id="rId3" Type="http://schemas.openxmlformats.org/officeDocument/2006/relationships/image" Target="../media/image1720.png"/><Relationship Id="rId214" Type="http://schemas.openxmlformats.org/officeDocument/2006/relationships/image" Target="../media/image2760.png"/><Relationship Id="rId235" Type="http://schemas.openxmlformats.org/officeDocument/2006/relationships/customXml" Target="../ink/ink407.xml"/><Relationship Id="rId256" Type="http://schemas.openxmlformats.org/officeDocument/2006/relationships/image" Target="../media/image297.png"/><Relationship Id="rId277" Type="http://schemas.openxmlformats.org/officeDocument/2006/relationships/customXml" Target="../ink/ink428.xml"/><Relationship Id="rId298" Type="http://schemas.openxmlformats.org/officeDocument/2006/relationships/image" Target="../media/image318.png"/><Relationship Id="rId116" Type="http://schemas.openxmlformats.org/officeDocument/2006/relationships/image" Target="../media/image2270.png"/><Relationship Id="rId137" Type="http://schemas.openxmlformats.org/officeDocument/2006/relationships/customXml" Target="../ink/ink358.xml"/><Relationship Id="rId158" Type="http://schemas.openxmlformats.org/officeDocument/2006/relationships/image" Target="../media/image2480.png"/><Relationship Id="rId302" Type="http://schemas.openxmlformats.org/officeDocument/2006/relationships/image" Target="../media/image320.png"/><Relationship Id="rId323" Type="http://schemas.openxmlformats.org/officeDocument/2006/relationships/customXml" Target="../ink/ink451.xml"/><Relationship Id="rId344" Type="http://schemas.openxmlformats.org/officeDocument/2006/relationships/image" Target="../media/image341.png"/><Relationship Id="rId20" Type="http://schemas.openxmlformats.org/officeDocument/2006/relationships/customXml" Target="../ink/ink299.xml"/><Relationship Id="rId41" Type="http://schemas.openxmlformats.org/officeDocument/2006/relationships/customXml" Target="../ink/ink310.xml"/><Relationship Id="rId62" Type="http://schemas.openxmlformats.org/officeDocument/2006/relationships/image" Target="../media/image2000.png"/><Relationship Id="rId83" Type="http://schemas.openxmlformats.org/officeDocument/2006/relationships/customXml" Target="../ink/ink331.xml"/><Relationship Id="rId179" Type="http://schemas.openxmlformats.org/officeDocument/2006/relationships/customXml" Target="../ink/ink379.xml"/><Relationship Id="rId365" Type="http://schemas.openxmlformats.org/officeDocument/2006/relationships/customXml" Target="../ink/ink472.xml"/><Relationship Id="rId190" Type="http://schemas.openxmlformats.org/officeDocument/2006/relationships/image" Target="../media/image2640.png"/><Relationship Id="rId204" Type="http://schemas.openxmlformats.org/officeDocument/2006/relationships/image" Target="../media/image2710.png"/><Relationship Id="rId225" Type="http://schemas.openxmlformats.org/officeDocument/2006/relationships/customXml" Target="../ink/ink402.xml"/><Relationship Id="rId246" Type="http://schemas.openxmlformats.org/officeDocument/2006/relationships/image" Target="../media/image292.png"/><Relationship Id="rId267" Type="http://schemas.openxmlformats.org/officeDocument/2006/relationships/customXml" Target="../ink/ink423.xml"/><Relationship Id="rId288" Type="http://schemas.openxmlformats.org/officeDocument/2006/relationships/image" Target="../media/image313.png"/><Relationship Id="rId106" Type="http://schemas.openxmlformats.org/officeDocument/2006/relationships/image" Target="../media/image2220.png"/><Relationship Id="rId127" Type="http://schemas.openxmlformats.org/officeDocument/2006/relationships/customXml" Target="../ink/ink353.xml"/><Relationship Id="rId313" Type="http://schemas.openxmlformats.org/officeDocument/2006/relationships/customXml" Target="../ink/ink446.xml"/><Relationship Id="rId10" Type="http://schemas.openxmlformats.org/officeDocument/2006/relationships/customXml" Target="../ink/ink294.xml"/><Relationship Id="rId31" Type="http://schemas.openxmlformats.org/officeDocument/2006/relationships/image" Target="../media/image1850.png"/><Relationship Id="rId52" Type="http://schemas.openxmlformats.org/officeDocument/2006/relationships/image" Target="../media/image1950.png"/><Relationship Id="rId73" Type="http://schemas.openxmlformats.org/officeDocument/2006/relationships/customXml" Target="../ink/ink326.xml"/><Relationship Id="rId94" Type="http://schemas.openxmlformats.org/officeDocument/2006/relationships/image" Target="../media/image2160.png"/><Relationship Id="rId148" Type="http://schemas.openxmlformats.org/officeDocument/2006/relationships/image" Target="../media/image2430.png"/><Relationship Id="rId169" Type="http://schemas.openxmlformats.org/officeDocument/2006/relationships/customXml" Target="../ink/ink374.xml"/><Relationship Id="rId334" Type="http://schemas.openxmlformats.org/officeDocument/2006/relationships/image" Target="../media/image336.png"/><Relationship Id="rId355" Type="http://schemas.openxmlformats.org/officeDocument/2006/relationships/customXml" Target="../ink/ink467.xml"/><Relationship Id="rId4" Type="http://schemas.openxmlformats.org/officeDocument/2006/relationships/customXml" Target="../ink/ink291.xml"/><Relationship Id="rId180" Type="http://schemas.openxmlformats.org/officeDocument/2006/relationships/image" Target="../media/image2590.png"/><Relationship Id="rId215" Type="http://schemas.openxmlformats.org/officeDocument/2006/relationships/customXml" Target="../ink/ink397.xml"/><Relationship Id="rId236" Type="http://schemas.openxmlformats.org/officeDocument/2006/relationships/image" Target="../media/image287.png"/><Relationship Id="rId257" Type="http://schemas.openxmlformats.org/officeDocument/2006/relationships/customXml" Target="../ink/ink418.xml"/><Relationship Id="rId278" Type="http://schemas.openxmlformats.org/officeDocument/2006/relationships/image" Target="../media/image308.png"/><Relationship Id="rId303" Type="http://schemas.openxmlformats.org/officeDocument/2006/relationships/customXml" Target="../ink/ink441.xml"/><Relationship Id="rId42" Type="http://schemas.openxmlformats.org/officeDocument/2006/relationships/image" Target="../media/image1900.png"/><Relationship Id="rId84" Type="http://schemas.openxmlformats.org/officeDocument/2006/relationships/image" Target="../media/image2110.png"/><Relationship Id="rId138" Type="http://schemas.openxmlformats.org/officeDocument/2006/relationships/image" Target="../media/image2380.png"/><Relationship Id="rId345" Type="http://schemas.openxmlformats.org/officeDocument/2006/relationships/customXml" Target="../ink/ink462.xml"/><Relationship Id="rId191" Type="http://schemas.openxmlformats.org/officeDocument/2006/relationships/customXml" Target="../ink/ink385.xml"/><Relationship Id="rId205" Type="http://schemas.openxmlformats.org/officeDocument/2006/relationships/customXml" Target="../ink/ink392.xml"/><Relationship Id="rId247" Type="http://schemas.openxmlformats.org/officeDocument/2006/relationships/customXml" Target="../ink/ink413.xml"/><Relationship Id="rId107" Type="http://schemas.openxmlformats.org/officeDocument/2006/relationships/customXml" Target="../ink/ink343.xml"/><Relationship Id="rId289" Type="http://schemas.openxmlformats.org/officeDocument/2006/relationships/customXml" Target="../ink/ink434.xml"/><Relationship Id="rId11" Type="http://schemas.openxmlformats.org/officeDocument/2006/relationships/image" Target="../media/image1760.png"/><Relationship Id="rId53" Type="http://schemas.openxmlformats.org/officeDocument/2006/relationships/customXml" Target="../ink/ink316.xml"/><Relationship Id="rId149" Type="http://schemas.openxmlformats.org/officeDocument/2006/relationships/customXml" Target="../ink/ink364.xml"/><Relationship Id="rId314" Type="http://schemas.openxmlformats.org/officeDocument/2006/relationships/image" Target="../media/image326.png"/><Relationship Id="rId356" Type="http://schemas.openxmlformats.org/officeDocument/2006/relationships/image" Target="../media/image347.png"/><Relationship Id="rId95" Type="http://schemas.openxmlformats.org/officeDocument/2006/relationships/customXml" Target="../ink/ink337.xml"/><Relationship Id="rId160" Type="http://schemas.openxmlformats.org/officeDocument/2006/relationships/image" Target="../media/image2490.png"/><Relationship Id="rId216" Type="http://schemas.openxmlformats.org/officeDocument/2006/relationships/image" Target="../media/image2770.png"/><Relationship Id="rId258" Type="http://schemas.openxmlformats.org/officeDocument/2006/relationships/image" Target="../media/image298.png"/><Relationship Id="rId22" Type="http://schemas.openxmlformats.org/officeDocument/2006/relationships/customXml" Target="../ink/ink300.xml"/><Relationship Id="rId64" Type="http://schemas.openxmlformats.org/officeDocument/2006/relationships/image" Target="../media/image2010.png"/><Relationship Id="rId118" Type="http://schemas.openxmlformats.org/officeDocument/2006/relationships/image" Target="../media/image2280.png"/><Relationship Id="rId325" Type="http://schemas.openxmlformats.org/officeDocument/2006/relationships/customXml" Target="../ink/ink452.xml"/><Relationship Id="rId367" Type="http://schemas.openxmlformats.org/officeDocument/2006/relationships/customXml" Target="../ink/ink473.xml"/><Relationship Id="rId171" Type="http://schemas.openxmlformats.org/officeDocument/2006/relationships/customXml" Target="../ink/ink375.xml"/><Relationship Id="rId227" Type="http://schemas.openxmlformats.org/officeDocument/2006/relationships/customXml" Target="../ink/ink403.xml"/><Relationship Id="rId269" Type="http://schemas.openxmlformats.org/officeDocument/2006/relationships/customXml" Target="../ink/ink424.xml"/><Relationship Id="rId33" Type="http://schemas.openxmlformats.org/officeDocument/2006/relationships/customXml" Target="../ink/ink306.xml"/><Relationship Id="rId129" Type="http://schemas.openxmlformats.org/officeDocument/2006/relationships/customXml" Target="../ink/ink354.xml"/><Relationship Id="rId280" Type="http://schemas.openxmlformats.org/officeDocument/2006/relationships/image" Target="../media/image309.png"/><Relationship Id="rId336" Type="http://schemas.openxmlformats.org/officeDocument/2006/relationships/image" Target="../media/image337.png"/><Relationship Id="rId75" Type="http://schemas.openxmlformats.org/officeDocument/2006/relationships/customXml" Target="../ink/ink327.xml"/><Relationship Id="rId140" Type="http://schemas.openxmlformats.org/officeDocument/2006/relationships/image" Target="../media/image2390.png"/><Relationship Id="rId182" Type="http://schemas.openxmlformats.org/officeDocument/2006/relationships/image" Target="../media/image2600.png"/><Relationship Id="rId6" Type="http://schemas.openxmlformats.org/officeDocument/2006/relationships/customXml" Target="../ink/ink292.xml"/><Relationship Id="rId238" Type="http://schemas.openxmlformats.org/officeDocument/2006/relationships/image" Target="../media/image288.png"/><Relationship Id="rId291" Type="http://schemas.openxmlformats.org/officeDocument/2006/relationships/customXml" Target="../ink/ink435.xml"/><Relationship Id="rId305" Type="http://schemas.openxmlformats.org/officeDocument/2006/relationships/customXml" Target="../ink/ink442.xml"/><Relationship Id="rId347" Type="http://schemas.openxmlformats.org/officeDocument/2006/relationships/customXml" Target="../ink/ink463.xml"/><Relationship Id="rId44" Type="http://schemas.openxmlformats.org/officeDocument/2006/relationships/image" Target="../media/image1910.png"/><Relationship Id="rId86" Type="http://schemas.openxmlformats.org/officeDocument/2006/relationships/image" Target="../media/image2120.png"/><Relationship Id="rId151" Type="http://schemas.openxmlformats.org/officeDocument/2006/relationships/customXml" Target="../ink/ink365.xml"/><Relationship Id="rId193" Type="http://schemas.openxmlformats.org/officeDocument/2006/relationships/customXml" Target="../ink/ink386.xml"/><Relationship Id="rId207" Type="http://schemas.openxmlformats.org/officeDocument/2006/relationships/customXml" Target="../ink/ink393.xml"/><Relationship Id="rId249" Type="http://schemas.openxmlformats.org/officeDocument/2006/relationships/customXml" Target="../ink/ink414.xml"/><Relationship Id="rId13" Type="http://schemas.openxmlformats.org/officeDocument/2006/relationships/image" Target="../media/image17.png"/><Relationship Id="rId109" Type="http://schemas.openxmlformats.org/officeDocument/2006/relationships/customXml" Target="../ink/ink344.xml"/><Relationship Id="rId260" Type="http://schemas.openxmlformats.org/officeDocument/2006/relationships/image" Target="../media/image299.png"/><Relationship Id="rId316" Type="http://schemas.openxmlformats.org/officeDocument/2006/relationships/image" Target="../media/image327.png"/><Relationship Id="rId55" Type="http://schemas.openxmlformats.org/officeDocument/2006/relationships/customXml" Target="../ink/ink317.xml"/><Relationship Id="rId97" Type="http://schemas.openxmlformats.org/officeDocument/2006/relationships/customXml" Target="../ink/ink338.xml"/><Relationship Id="rId120" Type="http://schemas.openxmlformats.org/officeDocument/2006/relationships/image" Target="../media/image2290.png"/><Relationship Id="rId358" Type="http://schemas.openxmlformats.org/officeDocument/2006/relationships/image" Target="../media/image348.png"/><Relationship Id="rId162" Type="http://schemas.openxmlformats.org/officeDocument/2006/relationships/image" Target="../media/image2500.png"/><Relationship Id="rId218" Type="http://schemas.openxmlformats.org/officeDocument/2006/relationships/image" Target="../media/image2780.png"/><Relationship Id="rId271" Type="http://schemas.openxmlformats.org/officeDocument/2006/relationships/customXml" Target="../ink/ink425.xml"/><Relationship Id="rId24" Type="http://schemas.openxmlformats.org/officeDocument/2006/relationships/customXml" Target="../ink/ink301.xml"/><Relationship Id="rId66" Type="http://schemas.openxmlformats.org/officeDocument/2006/relationships/image" Target="../media/image2020.png"/><Relationship Id="rId131" Type="http://schemas.openxmlformats.org/officeDocument/2006/relationships/customXml" Target="../ink/ink355.xml"/><Relationship Id="rId327" Type="http://schemas.openxmlformats.org/officeDocument/2006/relationships/customXml" Target="../ink/ink453.xml"/><Relationship Id="rId369" Type="http://schemas.openxmlformats.org/officeDocument/2006/relationships/customXml" Target="../ink/ink474.xml"/><Relationship Id="rId173" Type="http://schemas.openxmlformats.org/officeDocument/2006/relationships/customXml" Target="../ink/ink376.xml"/><Relationship Id="rId229" Type="http://schemas.openxmlformats.org/officeDocument/2006/relationships/customXml" Target="../ink/ink404.xml"/><Relationship Id="rId240" Type="http://schemas.openxmlformats.org/officeDocument/2006/relationships/image" Target="../media/image289.png"/><Relationship Id="rId35" Type="http://schemas.openxmlformats.org/officeDocument/2006/relationships/customXml" Target="../ink/ink307.xml"/><Relationship Id="rId77" Type="http://schemas.openxmlformats.org/officeDocument/2006/relationships/customXml" Target="../ink/ink328.xml"/><Relationship Id="rId100" Type="http://schemas.openxmlformats.org/officeDocument/2006/relationships/image" Target="../media/image2190.png"/><Relationship Id="rId282" Type="http://schemas.openxmlformats.org/officeDocument/2006/relationships/image" Target="../media/image310.png"/><Relationship Id="rId338" Type="http://schemas.openxmlformats.org/officeDocument/2006/relationships/image" Target="../media/image338.png"/><Relationship Id="rId8" Type="http://schemas.openxmlformats.org/officeDocument/2006/relationships/customXml" Target="../ink/ink293.xml"/><Relationship Id="rId142" Type="http://schemas.openxmlformats.org/officeDocument/2006/relationships/image" Target="../media/image2400.png"/><Relationship Id="rId184" Type="http://schemas.openxmlformats.org/officeDocument/2006/relationships/image" Target="../media/image2610.png"/><Relationship Id="rId251" Type="http://schemas.openxmlformats.org/officeDocument/2006/relationships/customXml" Target="../ink/ink415.xml"/><Relationship Id="rId46" Type="http://schemas.openxmlformats.org/officeDocument/2006/relationships/image" Target="../media/image1920.png"/><Relationship Id="rId293" Type="http://schemas.openxmlformats.org/officeDocument/2006/relationships/customXml" Target="../ink/ink436.xml"/><Relationship Id="rId307" Type="http://schemas.openxmlformats.org/officeDocument/2006/relationships/customXml" Target="../ink/ink443.xml"/><Relationship Id="rId349" Type="http://schemas.openxmlformats.org/officeDocument/2006/relationships/customXml" Target="../ink/ink464.xml"/><Relationship Id="rId88" Type="http://schemas.openxmlformats.org/officeDocument/2006/relationships/image" Target="../media/image2130.png"/><Relationship Id="rId111" Type="http://schemas.openxmlformats.org/officeDocument/2006/relationships/customXml" Target="../ink/ink345.xml"/><Relationship Id="rId153" Type="http://schemas.openxmlformats.org/officeDocument/2006/relationships/customXml" Target="../ink/ink366.xml"/><Relationship Id="rId195" Type="http://schemas.openxmlformats.org/officeDocument/2006/relationships/customXml" Target="../ink/ink387.xml"/><Relationship Id="rId209" Type="http://schemas.openxmlformats.org/officeDocument/2006/relationships/customXml" Target="../ink/ink394.xml"/><Relationship Id="rId360" Type="http://schemas.openxmlformats.org/officeDocument/2006/relationships/image" Target="../media/image349.png"/><Relationship Id="rId220" Type="http://schemas.openxmlformats.org/officeDocument/2006/relationships/image" Target="../media/image2790.png"/><Relationship Id="rId15" Type="http://schemas.openxmlformats.org/officeDocument/2006/relationships/image" Target="../media/image1770.png"/><Relationship Id="rId57" Type="http://schemas.openxmlformats.org/officeDocument/2006/relationships/customXml" Target="../ink/ink318.xml"/><Relationship Id="rId262" Type="http://schemas.openxmlformats.org/officeDocument/2006/relationships/image" Target="../media/image300.png"/><Relationship Id="rId318" Type="http://schemas.openxmlformats.org/officeDocument/2006/relationships/image" Target="../media/image32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4.png"/><Relationship Id="rId21" Type="http://schemas.openxmlformats.org/officeDocument/2006/relationships/image" Target="../media/image334.png"/><Relationship Id="rId42" Type="http://schemas.openxmlformats.org/officeDocument/2006/relationships/customXml" Target="../ink/ink497.xml"/><Relationship Id="rId63" Type="http://schemas.openxmlformats.org/officeDocument/2006/relationships/image" Target="../media/image357.png"/><Relationship Id="rId84" Type="http://schemas.openxmlformats.org/officeDocument/2006/relationships/customXml" Target="../ink/ink518.xml"/><Relationship Id="rId138" Type="http://schemas.openxmlformats.org/officeDocument/2006/relationships/customXml" Target="../ink/ink545.xml"/><Relationship Id="rId159" Type="http://schemas.openxmlformats.org/officeDocument/2006/relationships/image" Target="../media/image405.png"/><Relationship Id="rId170" Type="http://schemas.openxmlformats.org/officeDocument/2006/relationships/customXml" Target="../ink/ink561.xml"/><Relationship Id="rId191" Type="http://schemas.openxmlformats.org/officeDocument/2006/relationships/image" Target="../media/image421.png"/><Relationship Id="rId205" Type="http://schemas.openxmlformats.org/officeDocument/2006/relationships/image" Target="../media/image428.png"/><Relationship Id="rId107" Type="http://schemas.openxmlformats.org/officeDocument/2006/relationships/image" Target="../media/image379.png"/><Relationship Id="rId11" Type="http://schemas.openxmlformats.org/officeDocument/2006/relationships/image" Target="../media/image306.png"/><Relationship Id="rId32" Type="http://schemas.openxmlformats.org/officeDocument/2006/relationships/customXml" Target="../ink/ink492.xml"/><Relationship Id="rId53" Type="http://schemas.openxmlformats.org/officeDocument/2006/relationships/image" Target="../media/image350.png"/><Relationship Id="rId74" Type="http://schemas.openxmlformats.org/officeDocument/2006/relationships/customXml" Target="../ink/ink513.xml"/><Relationship Id="rId128" Type="http://schemas.openxmlformats.org/officeDocument/2006/relationships/customXml" Target="../ink/ink540.xml"/><Relationship Id="rId149" Type="http://schemas.openxmlformats.org/officeDocument/2006/relationships/image" Target="../media/image400.png"/><Relationship Id="rId5" Type="http://schemas.openxmlformats.org/officeDocument/2006/relationships/image" Target="../media/image303.png"/><Relationship Id="rId95" Type="http://schemas.openxmlformats.org/officeDocument/2006/relationships/image" Target="../media/image373.png"/><Relationship Id="rId160" Type="http://schemas.openxmlformats.org/officeDocument/2006/relationships/customXml" Target="../ink/ink556.xml"/><Relationship Id="rId181" Type="http://schemas.openxmlformats.org/officeDocument/2006/relationships/image" Target="../media/image416.png"/><Relationship Id="rId22" Type="http://schemas.openxmlformats.org/officeDocument/2006/relationships/customXml" Target="../ink/ink487.xml"/><Relationship Id="rId43" Type="http://schemas.openxmlformats.org/officeDocument/2006/relationships/image" Target="../media/image345.png"/><Relationship Id="rId64" Type="http://schemas.openxmlformats.org/officeDocument/2006/relationships/customXml" Target="../ink/ink508.xml"/><Relationship Id="rId118" Type="http://schemas.openxmlformats.org/officeDocument/2006/relationships/customXml" Target="../ink/ink535.xml"/><Relationship Id="rId139" Type="http://schemas.openxmlformats.org/officeDocument/2006/relationships/image" Target="../media/image395.png"/><Relationship Id="rId85" Type="http://schemas.openxmlformats.org/officeDocument/2006/relationships/image" Target="../media/image368.png"/><Relationship Id="rId150" Type="http://schemas.openxmlformats.org/officeDocument/2006/relationships/customXml" Target="../ink/ink551.xml"/><Relationship Id="rId171" Type="http://schemas.openxmlformats.org/officeDocument/2006/relationships/image" Target="../media/image411.png"/><Relationship Id="rId192" Type="http://schemas.openxmlformats.org/officeDocument/2006/relationships/customXml" Target="../ink/ink572.xml"/><Relationship Id="rId206" Type="http://schemas.openxmlformats.org/officeDocument/2006/relationships/customXml" Target="../ink/ink579.xml"/><Relationship Id="rId12" Type="http://schemas.openxmlformats.org/officeDocument/2006/relationships/customXml" Target="../ink/ink482.xml"/><Relationship Id="rId33" Type="http://schemas.openxmlformats.org/officeDocument/2006/relationships/image" Target="../media/image340.png"/><Relationship Id="rId108" Type="http://schemas.openxmlformats.org/officeDocument/2006/relationships/customXml" Target="../ink/ink530.xml"/><Relationship Id="rId129" Type="http://schemas.openxmlformats.org/officeDocument/2006/relationships/image" Target="../media/image390.png"/><Relationship Id="rId54" Type="http://schemas.openxmlformats.org/officeDocument/2006/relationships/customXml" Target="../ink/ink503.xml"/><Relationship Id="rId75" Type="http://schemas.openxmlformats.org/officeDocument/2006/relationships/image" Target="../media/image363.png"/><Relationship Id="rId96" Type="http://schemas.openxmlformats.org/officeDocument/2006/relationships/customXml" Target="../ink/ink524.xml"/><Relationship Id="rId140" Type="http://schemas.openxmlformats.org/officeDocument/2006/relationships/customXml" Target="../ink/ink546.xml"/><Relationship Id="rId161" Type="http://schemas.openxmlformats.org/officeDocument/2006/relationships/image" Target="../media/image406.png"/><Relationship Id="rId182" Type="http://schemas.openxmlformats.org/officeDocument/2006/relationships/customXml" Target="../ink/ink567.xml"/><Relationship Id="rId6" Type="http://schemas.openxmlformats.org/officeDocument/2006/relationships/customXml" Target="../ink/ink479.xml"/><Relationship Id="rId23" Type="http://schemas.openxmlformats.org/officeDocument/2006/relationships/image" Target="../media/image335.png"/><Relationship Id="rId119" Type="http://schemas.openxmlformats.org/officeDocument/2006/relationships/image" Target="../media/image385.png"/><Relationship Id="rId44" Type="http://schemas.openxmlformats.org/officeDocument/2006/relationships/customXml" Target="../ink/ink498.xml"/><Relationship Id="rId65" Type="http://schemas.openxmlformats.org/officeDocument/2006/relationships/image" Target="../media/image358.png"/><Relationship Id="rId86" Type="http://schemas.openxmlformats.org/officeDocument/2006/relationships/customXml" Target="../ink/ink519.xml"/><Relationship Id="rId130" Type="http://schemas.openxmlformats.org/officeDocument/2006/relationships/customXml" Target="../ink/ink541.xml"/><Relationship Id="rId151" Type="http://schemas.openxmlformats.org/officeDocument/2006/relationships/image" Target="../media/image401.png"/><Relationship Id="rId172" Type="http://schemas.openxmlformats.org/officeDocument/2006/relationships/customXml" Target="../ink/ink562.xml"/><Relationship Id="rId193" Type="http://schemas.openxmlformats.org/officeDocument/2006/relationships/image" Target="../media/image422.png"/><Relationship Id="rId207" Type="http://schemas.openxmlformats.org/officeDocument/2006/relationships/image" Target="../media/image429.png"/><Relationship Id="rId13" Type="http://schemas.openxmlformats.org/officeDocument/2006/relationships/image" Target="../media/image307.png"/><Relationship Id="rId109" Type="http://schemas.openxmlformats.org/officeDocument/2006/relationships/image" Target="../media/image380.png"/><Relationship Id="rId34" Type="http://schemas.openxmlformats.org/officeDocument/2006/relationships/customXml" Target="../ink/ink493.xml"/><Relationship Id="rId55" Type="http://schemas.openxmlformats.org/officeDocument/2006/relationships/image" Target="../media/image351.png"/><Relationship Id="rId76" Type="http://schemas.openxmlformats.org/officeDocument/2006/relationships/customXml" Target="../ink/ink514.xml"/><Relationship Id="rId97" Type="http://schemas.openxmlformats.org/officeDocument/2006/relationships/image" Target="../media/image374.png"/><Relationship Id="rId120" Type="http://schemas.openxmlformats.org/officeDocument/2006/relationships/customXml" Target="../ink/ink536.xml"/><Relationship Id="rId141" Type="http://schemas.openxmlformats.org/officeDocument/2006/relationships/image" Target="../media/image396.png"/><Relationship Id="rId7" Type="http://schemas.openxmlformats.org/officeDocument/2006/relationships/image" Target="../media/image304.png"/><Relationship Id="rId162" Type="http://schemas.openxmlformats.org/officeDocument/2006/relationships/customXml" Target="../ink/ink557.xml"/><Relationship Id="rId183" Type="http://schemas.openxmlformats.org/officeDocument/2006/relationships/image" Target="../media/image417.png"/><Relationship Id="rId24" Type="http://schemas.openxmlformats.org/officeDocument/2006/relationships/customXml" Target="../ink/ink488.xml"/><Relationship Id="rId45" Type="http://schemas.openxmlformats.org/officeDocument/2006/relationships/image" Target="../media/image346.png"/><Relationship Id="rId66" Type="http://schemas.openxmlformats.org/officeDocument/2006/relationships/customXml" Target="../ink/ink509.xml"/><Relationship Id="rId87" Type="http://schemas.openxmlformats.org/officeDocument/2006/relationships/image" Target="../media/image369.png"/><Relationship Id="rId110" Type="http://schemas.openxmlformats.org/officeDocument/2006/relationships/customXml" Target="../ink/ink531.xml"/><Relationship Id="rId131" Type="http://schemas.openxmlformats.org/officeDocument/2006/relationships/image" Target="../media/image391.png"/><Relationship Id="rId152" Type="http://schemas.openxmlformats.org/officeDocument/2006/relationships/customXml" Target="../ink/ink552.xml"/><Relationship Id="rId173" Type="http://schemas.openxmlformats.org/officeDocument/2006/relationships/image" Target="../media/image412.png"/><Relationship Id="rId194" Type="http://schemas.openxmlformats.org/officeDocument/2006/relationships/customXml" Target="../ink/ink573.xml"/><Relationship Id="rId208" Type="http://schemas.openxmlformats.org/officeDocument/2006/relationships/customXml" Target="../ink/ink580.xml"/><Relationship Id="rId19" Type="http://schemas.openxmlformats.org/officeDocument/2006/relationships/image" Target="../media/image333.png"/><Relationship Id="rId14" Type="http://schemas.openxmlformats.org/officeDocument/2006/relationships/customXml" Target="../ink/ink483.xml"/><Relationship Id="rId30" Type="http://schemas.openxmlformats.org/officeDocument/2006/relationships/customXml" Target="../ink/ink491.xml"/><Relationship Id="rId35" Type="http://schemas.openxmlformats.org/officeDocument/2006/relationships/image" Target="../media/image341.png"/><Relationship Id="rId56" Type="http://schemas.openxmlformats.org/officeDocument/2006/relationships/customXml" Target="../ink/ink504.xml"/><Relationship Id="rId77" Type="http://schemas.openxmlformats.org/officeDocument/2006/relationships/image" Target="../media/image364.png"/><Relationship Id="rId100" Type="http://schemas.openxmlformats.org/officeDocument/2006/relationships/customXml" Target="../ink/ink526.xml"/><Relationship Id="rId105" Type="http://schemas.openxmlformats.org/officeDocument/2006/relationships/image" Target="../media/image378.png"/><Relationship Id="rId126" Type="http://schemas.openxmlformats.org/officeDocument/2006/relationships/customXml" Target="../ink/ink539.xml"/><Relationship Id="rId147" Type="http://schemas.openxmlformats.org/officeDocument/2006/relationships/image" Target="../media/image399.png"/><Relationship Id="rId168" Type="http://schemas.openxmlformats.org/officeDocument/2006/relationships/customXml" Target="../ink/ink560.xml"/><Relationship Id="rId8" Type="http://schemas.openxmlformats.org/officeDocument/2006/relationships/customXml" Target="../ink/ink480.xml"/><Relationship Id="rId51" Type="http://schemas.openxmlformats.org/officeDocument/2006/relationships/image" Target="../media/image349.png"/><Relationship Id="rId72" Type="http://schemas.openxmlformats.org/officeDocument/2006/relationships/customXml" Target="../ink/ink512.xml"/><Relationship Id="rId93" Type="http://schemas.openxmlformats.org/officeDocument/2006/relationships/image" Target="../media/image372.png"/><Relationship Id="rId98" Type="http://schemas.openxmlformats.org/officeDocument/2006/relationships/customXml" Target="../ink/ink525.xml"/><Relationship Id="rId121" Type="http://schemas.openxmlformats.org/officeDocument/2006/relationships/image" Target="../media/image386.png"/><Relationship Id="rId142" Type="http://schemas.openxmlformats.org/officeDocument/2006/relationships/customXml" Target="../ink/ink547.xml"/><Relationship Id="rId163" Type="http://schemas.openxmlformats.org/officeDocument/2006/relationships/image" Target="../media/image407.png"/><Relationship Id="rId184" Type="http://schemas.openxmlformats.org/officeDocument/2006/relationships/customXml" Target="../ink/ink568.xml"/><Relationship Id="rId189" Type="http://schemas.openxmlformats.org/officeDocument/2006/relationships/image" Target="../media/image420.png"/><Relationship Id="rId3" Type="http://schemas.openxmlformats.org/officeDocument/2006/relationships/image" Target="../media/image302.png"/><Relationship Id="rId25" Type="http://schemas.openxmlformats.org/officeDocument/2006/relationships/image" Target="../media/image336.png"/><Relationship Id="rId46" Type="http://schemas.openxmlformats.org/officeDocument/2006/relationships/customXml" Target="../ink/ink499.xml"/><Relationship Id="rId67" Type="http://schemas.openxmlformats.org/officeDocument/2006/relationships/image" Target="../media/image359.png"/><Relationship Id="rId116" Type="http://schemas.openxmlformats.org/officeDocument/2006/relationships/customXml" Target="../ink/ink534.xml"/><Relationship Id="rId137" Type="http://schemas.openxmlformats.org/officeDocument/2006/relationships/image" Target="../media/image394.png"/><Relationship Id="rId158" Type="http://schemas.openxmlformats.org/officeDocument/2006/relationships/customXml" Target="../ink/ink555.xml"/><Relationship Id="rId20" Type="http://schemas.openxmlformats.org/officeDocument/2006/relationships/customXml" Target="../ink/ink486.xml"/><Relationship Id="rId41" Type="http://schemas.openxmlformats.org/officeDocument/2006/relationships/image" Target="../media/image344.png"/><Relationship Id="rId62" Type="http://schemas.openxmlformats.org/officeDocument/2006/relationships/customXml" Target="../ink/ink507.xml"/><Relationship Id="rId83" Type="http://schemas.openxmlformats.org/officeDocument/2006/relationships/image" Target="../media/image367.png"/><Relationship Id="rId88" Type="http://schemas.openxmlformats.org/officeDocument/2006/relationships/customXml" Target="../ink/ink520.xml"/><Relationship Id="rId111" Type="http://schemas.openxmlformats.org/officeDocument/2006/relationships/image" Target="../media/image381.png"/><Relationship Id="rId132" Type="http://schemas.openxmlformats.org/officeDocument/2006/relationships/customXml" Target="../ink/ink542.xml"/><Relationship Id="rId153" Type="http://schemas.openxmlformats.org/officeDocument/2006/relationships/image" Target="../media/image402.png"/><Relationship Id="rId174" Type="http://schemas.openxmlformats.org/officeDocument/2006/relationships/customXml" Target="../ink/ink563.xml"/><Relationship Id="rId179" Type="http://schemas.openxmlformats.org/officeDocument/2006/relationships/image" Target="../media/image415.png"/><Relationship Id="rId195" Type="http://schemas.openxmlformats.org/officeDocument/2006/relationships/image" Target="../media/image423.png"/><Relationship Id="rId209" Type="http://schemas.openxmlformats.org/officeDocument/2006/relationships/image" Target="../media/image430.png"/><Relationship Id="rId190" Type="http://schemas.openxmlformats.org/officeDocument/2006/relationships/customXml" Target="../ink/ink571.xml"/><Relationship Id="rId204" Type="http://schemas.openxmlformats.org/officeDocument/2006/relationships/customXml" Target="../ink/ink578.xml"/><Relationship Id="rId15" Type="http://schemas.openxmlformats.org/officeDocument/2006/relationships/image" Target="../media/image308.png"/><Relationship Id="rId36" Type="http://schemas.openxmlformats.org/officeDocument/2006/relationships/customXml" Target="../ink/ink494.xml"/><Relationship Id="rId57" Type="http://schemas.openxmlformats.org/officeDocument/2006/relationships/image" Target="../media/image353.png"/><Relationship Id="rId106" Type="http://schemas.openxmlformats.org/officeDocument/2006/relationships/customXml" Target="../ink/ink529.xml"/><Relationship Id="rId127" Type="http://schemas.openxmlformats.org/officeDocument/2006/relationships/image" Target="../media/image389.png"/><Relationship Id="rId10" Type="http://schemas.openxmlformats.org/officeDocument/2006/relationships/customXml" Target="../ink/ink481.xml"/><Relationship Id="rId31" Type="http://schemas.openxmlformats.org/officeDocument/2006/relationships/image" Target="../media/image339.png"/><Relationship Id="rId52" Type="http://schemas.openxmlformats.org/officeDocument/2006/relationships/customXml" Target="../ink/ink502.xml"/><Relationship Id="rId73" Type="http://schemas.openxmlformats.org/officeDocument/2006/relationships/image" Target="../media/image362.png"/><Relationship Id="rId78" Type="http://schemas.openxmlformats.org/officeDocument/2006/relationships/customXml" Target="../ink/ink515.xml"/><Relationship Id="rId94" Type="http://schemas.openxmlformats.org/officeDocument/2006/relationships/customXml" Target="../ink/ink523.xml"/><Relationship Id="rId99" Type="http://schemas.openxmlformats.org/officeDocument/2006/relationships/image" Target="../media/image375.png"/><Relationship Id="rId101" Type="http://schemas.openxmlformats.org/officeDocument/2006/relationships/image" Target="../media/image376.png"/><Relationship Id="rId122" Type="http://schemas.openxmlformats.org/officeDocument/2006/relationships/customXml" Target="../ink/ink537.xml"/><Relationship Id="rId143" Type="http://schemas.openxmlformats.org/officeDocument/2006/relationships/image" Target="../media/image397.png"/><Relationship Id="rId148" Type="http://schemas.openxmlformats.org/officeDocument/2006/relationships/customXml" Target="../ink/ink550.xml"/><Relationship Id="rId164" Type="http://schemas.openxmlformats.org/officeDocument/2006/relationships/customXml" Target="../ink/ink558.xml"/><Relationship Id="rId169" Type="http://schemas.openxmlformats.org/officeDocument/2006/relationships/image" Target="../media/image410.png"/><Relationship Id="rId185" Type="http://schemas.openxmlformats.org/officeDocument/2006/relationships/image" Target="../media/image418.png"/><Relationship Id="rId4" Type="http://schemas.openxmlformats.org/officeDocument/2006/relationships/customXml" Target="../ink/ink478.xml"/><Relationship Id="rId9" Type="http://schemas.openxmlformats.org/officeDocument/2006/relationships/image" Target="../media/image305.png"/><Relationship Id="rId180" Type="http://schemas.openxmlformats.org/officeDocument/2006/relationships/customXml" Target="../ink/ink566.xml"/><Relationship Id="rId210" Type="http://schemas.openxmlformats.org/officeDocument/2006/relationships/customXml" Target="../ink/ink581.xml"/><Relationship Id="rId26" Type="http://schemas.openxmlformats.org/officeDocument/2006/relationships/customXml" Target="../ink/ink489.xml"/><Relationship Id="rId47" Type="http://schemas.openxmlformats.org/officeDocument/2006/relationships/image" Target="../media/image347.png"/><Relationship Id="rId68" Type="http://schemas.openxmlformats.org/officeDocument/2006/relationships/customXml" Target="../ink/ink510.xml"/><Relationship Id="rId89" Type="http://schemas.openxmlformats.org/officeDocument/2006/relationships/image" Target="../media/image370.png"/><Relationship Id="rId112" Type="http://schemas.openxmlformats.org/officeDocument/2006/relationships/customXml" Target="../ink/ink532.xml"/><Relationship Id="rId133" Type="http://schemas.openxmlformats.org/officeDocument/2006/relationships/image" Target="../media/image392.png"/><Relationship Id="rId154" Type="http://schemas.openxmlformats.org/officeDocument/2006/relationships/customXml" Target="../ink/ink553.xml"/><Relationship Id="rId175" Type="http://schemas.openxmlformats.org/officeDocument/2006/relationships/image" Target="../media/image413.png"/><Relationship Id="rId196" Type="http://schemas.openxmlformats.org/officeDocument/2006/relationships/customXml" Target="../ink/ink574.xml"/><Relationship Id="rId200" Type="http://schemas.openxmlformats.org/officeDocument/2006/relationships/customXml" Target="../ink/ink576.xml"/><Relationship Id="rId16" Type="http://schemas.openxmlformats.org/officeDocument/2006/relationships/customXml" Target="../ink/ink484.xml"/><Relationship Id="rId37" Type="http://schemas.openxmlformats.org/officeDocument/2006/relationships/image" Target="../media/image342.png"/><Relationship Id="rId58" Type="http://schemas.openxmlformats.org/officeDocument/2006/relationships/customXml" Target="../ink/ink505.xml"/><Relationship Id="rId79" Type="http://schemas.openxmlformats.org/officeDocument/2006/relationships/image" Target="../media/image365.png"/><Relationship Id="rId102" Type="http://schemas.openxmlformats.org/officeDocument/2006/relationships/customXml" Target="../ink/ink527.xml"/><Relationship Id="rId123" Type="http://schemas.openxmlformats.org/officeDocument/2006/relationships/image" Target="../media/image387.png"/><Relationship Id="rId144" Type="http://schemas.openxmlformats.org/officeDocument/2006/relationships/customXml" Target="../ink/ink548.xml"/><Relationship Id="rId90" Type="http://schemas.openxmlformats.org/officeDocument/2006/relationships/customXml" Target="../ink/ink521.xml"/><Relationship Id="rId165" Type="http://schemas.openxmlformats.org/officeDocument/2006/relationships/image" Target="../media/image408.png"/><Relationship Id="rId186" Type="http://schemas.openxmlformats.org/officeDocument/2006/relationships/customXml" Target="../ink/ink569.xml"/><Relationship Id="rId211" Type="http://schemas.openxmlformats.org/officeDocument/2006/relationships/image" Target="../media/image431.png"/><Relationship Id="rId27" Type="http://schemas.openxmlformats.org/officeDocument/2006/relationships/image" Target="../media/image337.png"/><Relationship Id="rId48" Type="http://schemas.openxmlformats.org/officeDocument/2006/relationships/customXml" Target="../ink/ink500.xml"/><Relationship Id="rId69" Type="http://schemas.openxmlformats.org/officeDocument/2006/relationships/image" Target="../media/image360.png"/><Relationship Id="rId113" Type="http://schemas.openxmlformats.org/officeDocument/2006/relationships/image" Target="../media/image382.png"/><Relationship Id="rId134" Type="http://schemas.openxmlformats.org/officeDocument/2006/relationships/customXml" Target="../ink/ink543.xml"/><Relationship Id="rId80" Type="http://schemas.openxmlformats.org/officeDocument/2006/relationships/customXml" Target="../ink/ink516.xml"/><Relationship Id="rId155" Type="http://schemas.openxmlformats.org/officeDocument/2006/relationships/image" Target="../media/image403.png"/><Relationship Id="rId176" Type="http://schemas.openxmlformats.org/officeDocument/2006/relationships/customXml" Target="../ink/ink564.xml"/><Relationship Id="rId197" Type="http://schemas.openxmlformats.org/officeDocument/2006/relationships/image" Target="../media/image424.png"/><Relationship Id="rId201" Type="http://schemas.openxmlformats.org/officeDocument/2006/relationships/image" Target="../media/image426.png"/><Relationship Id="rId17" Type="http://schemas.openxmlformats.org/officeDocument/2006/relationships/image" Target="../media/image309.png"/><Relationship Id="rId38" Type="http://schemas.openxmlformats.org/officeDocument/2006/relationships/customXml" Target="../ink/ink495.xml"/><Relationship Id="rId59" Type="http://schemas.openxmlformats.org/officeDocument/2006/relationships/image" Target="../media/image354.png"/><Relationship Id="rId103" Type="http://schemas.openxmlformats.org/officeDocument/2006/relationships/image" Target="../media/image377.png"/><Relationship Id="rId124" Type="http://schemas.openxmlformats.org/officeDocument/2006/relationships/customXml" Target="../ink/ink538.xml"/><Relationship Id="rId70" Type="http://schemas.openxmlformats.org/officeDocument/2006/relationships/customXml" Target="../ink/ink511.xml"/><Relationship Id="rId91" Type="http://schemas.openxmlformats.org/officeDocument/2006/relationships/image" Target="../media/image371.png"/><Relationship Id="rId145" Type="http://schemas.openxmlformats.org/officeDocument/2006/relationships/image" Target="../media/image398.png"/><Relationship Id="rId166" Type="http://schemas.openxmlformats.org/officeDocument/2006/relationships/customXml" Target="../ink/ink559.xml"/><Relationship Id="rId187" Type="http://schemas.openxmlformats.org/officeDocument/2006/relationships/image" Target="../media/image4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2.xml"/><Relationship Id="rId28" Type="http://schemas.openxmlformats.org/officeDocument/2006/relationships/customXml" Target="../ink/ink490.xml"/><Relationship Id="rId49" Type="http://schemas.openxmlformats.org/officeDocument/2006/relationships/image" Target="../media/image348.png"/><Relationship Id="rId114" Type="http://schemas.openxmlformats.org/officeDocument/2006/relationships/customXml" Target="../ink/ink533.xml"/><Relationship Id="rId60" Type="http://schemas.openxmlformats.org/officeDocument/2006/relationships/customXml" Target="../ink/ink506.xml"/><Relationship Id="rId81" Type="http://schemas.openxmlformats.org/officeDocument/2006/relationships/image" Target="../media/image366.png"/><Relationship Id="rId135" Type="http://schemas.openxmlformats.org/officeDocument/2006/relationships/image" Target="../media/image393.png"/><Relationship Id="rId156" Type="http://schemas.openxmlformats.org/officeDocument/2006/relationships/customXml" Target="../ink/ink554.xml"/><Relationship Id="rId177" Type="http://schemas.openxmlformats.org/officeDocument/2006/relationships/image" Target="../media/image414.png"/><Relationship Id="rId198" Type="http://schemas.openxmlformats.org/officeDocument/2006/relationships/customXml" Target="../ink/ink575.xml"/><Relationship Id="rId202" Type="http://schemas.openxmlformats.org/officeDocument/2006/relationships/customXml" Target="../ink/ink577.xml"/><Relationship Id="rId18" Type="http://schemas.openxmlformats.org/officeDocument/2006/relationships/customXml" Target="../ink/ink485.xml"/><Relationship Id="rId39" Type="http://schemas.openxmlformats.org/officeDocument/2006/relationships/image" Target="../media/image343.png"/><Relationship Id="rId50" Type="http://schemas.openxmlformats.org/officeDocument/2006/relationships/customXml" Target="../ink/ink501.xml"/><Relationship Id="rId104" Type="http://schemas.openxmlformats.org/officeDocument/2006/relationships/customXml" Target="../ink/ink528.xml"/><Relationship Id="rId125" Type="http://schemas.openxmlformats.org/officeDocument/2006/relationships/image" Target="../media/image388.png"/><Relationship Id="rId146" Type="http://schemas.openxmlformats.org/officeDocument/2006/relationships/customXml" Target="../ink/ink549.xml"/><Relationship Id="rId167" Type="http://schemas.openxmlformats.org/officeDocument/2006/relationships/image" Target="../media/image409.png"/><Relationship Id="rId188" Type="http://schemas.openxmlformats.org/officeDocument/2006/relationships/customXml" Target="../ink/ink570.xml"/><Relationship Id="rId71" Type="http://schemas.openxmlformats.org/officeDocument/2006/relationships/image" Target="../media/image361.png"/><Relationship Id="rId92" Type="http://schemas.openxmlformats.org/officeDocument/2006/relationships/customXml" Target="../ink/ink522.xml"/><Relationship Id="rId213" Type="http://schemas.openxmlformats.org/officeDocument/2006/relationships/image" Target="../media/image432.png"/><Relationship Id="rId2" Type="http://schemas.openxmlformats.org/officeDocument/2006/relationships/customXml" Target="../ink/ink477.xml"/><Relationship Id="rId29" Type="http://schemas.openxmlformats.org/officeDocument/2006/relationships/image" Target="../media/image338.png"/><Relationship Id="rId40" Type="http://schemas.openxmlformats.org/officeDocument/2006/relationships/customXml" Target="../ink/ink496.xml"/><Relationship Id="rId115" Type="http://schemas.openxmlformats.org/officeDocument/2006/relationships/image" Target="../media/image383.png"/><Relationship Id="rId136" Type="http://schemas.openxmlformats.org/officeDocument/2006/relationships/customXml" Target="../ink/ink544.xml"/><Relationship Id="rId157" Type="http://schemas.openxmlformats.org/officeDocument/2006/relationships/image" Target="../media/image404.png"/><Relationship Id="rId178" Type="http://schemas.openxmlformats.org/officeDocument/2006/relationships/customXml" Target="../ink/ink565.xml"/><Relationship Id="rId61" Type="http://schemas.openxmlformats.org/officeDocument/2006/relationships/image" Target="../media/image355.png"/><Relationship Id="rId82" Type="http://schemas.openxmlformats.org/officeDocument/2006/relationships/customXml" Target="../ink/ink517.xml"/><Relationship Id="rId199" Type="http://schemas.openxmlformats.org/officeDocument/2006/relationships/image" Target="../media/image425.png"/><Relationship Id="rId203" Type="http://schemas.openxmlformats.org/officeDocument/2006/relationships/image" Target="../media/image42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9.png"/><Relationship Id="rId299" Type="http://schemas.openxmlformats.org/officeDocument/2006/relationships/customXml" Target="../ink/ink732.xml"/><Relationship Id="rId21" Type="http://schemas.openxmlformats.org/officeDocument/2006/relationships/image" Target="../media/image441.png"/><Relationship Id="rId63" Type="http://schemas.openxmlformats.org/officeDocument/2006/relationships/image" Target="../media/image462.png"/><Relationship Id="rId159" Type="http://schemas.openxmlformats.org/officeDocument/2006/relationships/customXml" Target="../ink/ink662.xml"/><Relationship Id="rId324" Type="http://schemas.openxmlformats.org/officeDocument/2006/relationships/image" Target="../media/image592.png"/><Relationship Id="rId366" Type="http://schemas.openxmlformats.org/officeDocument/2006/relationships/image" Target="../media/image613.png"/><Relationship Id="rId170" Type="http://schemas.openxmlformats.org/officeDocument/2006/relationships/image" Target="../media/image515.png"/><Relationship Id="rId226" Type="http://schemas.openxmlformats.org/officeDocument/2006/relationships/image" Target="../media/image543.png"/><Relationship Id="rId268" Type="http://schemas.openxmlformats.org/officeDocument/2006/relationships/image" Target="../media/image564.png"/><Relationship Id="rId32" Type="http://schemas.openxmlformats.org/officeDocument/2006/relationships/customXml" Target="../ink/ink598.xml"/><Relationship Id="rId74" Type="http://schemas.openxmlformats.org/officeDocument/2006/relationships/customXml" Target="../ink/ink619.xml"/><Relationship Id="rId128" Type="http://schemas.openxmlformats.org/officeDocument/2006/relationships/customXml" Target="../ink/ink646.xml"/><Relationship Id="rId335" Type="http://schemas.openxmlformats.org/officeDocument/2006/relationships/customXml" Target="../ink/ink750.xml"/><Relationship Id="rId5" Type="http://schemas.openxmlformats.org/officeDocument/2006/relationships/image" Target="../media/image434.png"/><Relationship Id="rId181" Type="http://schemas.openxmlformats.org/officeDocument/2006/relationships/customXml" Target="../ink/ink673.xml"/><Relationship Id="rId237" Type="http://schemas.openxmlformats.org/officeDocument/2006/relationships/customXml" Target="../ink/ink701.xml"/><Relationship Id="rId279" Type="http://schemas.openxmlformats.org/officeDocument/2006/relationships/customXml" Target="../ink/ink722.xml"/><Relationship Id="rId43" Type="http://schemas.openxmlformats.org/officeDocument/2006/relationships/image" Target="../media/image452.png"/><Relationship Id="rId139" Type="http://schemas.openxmlformats.org/officeDocument/2006/relationships/customXml" Target="../ink/ink652.xml"/><Relationship Id="rId290" Type="http://schemas.openxmlformats.org/officeDocument/2006/relationships/image" Target="../media/image575.png"/><Relationship Id="rId304" Type="http://schemas.openxmlformats.org/officeDocument/2006/relationships/image" Target="../media/image582.png"/><Relationship Id="rId346" Type="http://schemas.openxmlformats.org/officeDocument/2006/relationships/image" Target="../media/image603.png"/><Relationship Id="rId85" Type="http://schemas.openxmlformats.org/officeDocument/2006/relationships/image" Target="../media/image473.png"/><Relationship Id="rId150" Type="http://schemas.openxmlformats.org/officeDocument/2006/relationships/image" Target="../media/image505.png"/><Relationship Id="rId192" Type="http://schemas.openxmlformats.org/officeDocument/2006/relationships/image" Target="../media/image526.png"/><Relationship Id="rId206" Type="http://schemas.openxmlformats.org/officeDocument/2006/relationships/image" Target="../media/image533.png"/><Relationship Id="rId248" Type="http://schemas.openxmlformats.org/officeDocument/2006/relationships/image" Target="../media/image554.png"/><Relationship Id="rId12" Type="http://schemas.openxmlformats.org/officeDocument/2006/relationships/customXml" Target="../ink/ink588.xml"/><Relationship Id="rId108" Type="http://schemas.openxmlformats.org/officeDocument/2006/relationships/customXml" Target="../ink/ink636.xml"/><Relationship Id="rId315" Type="http://schemas.openxmlformats.org/officeDocument/2006/relationships/customXml" Target="../ink/ink740.xml"/><Relationship Id="rId357" Type="http://schemas.openxmlformats.org/officeDocument/2006/relationships/customXml" Target="../ink/ink761.xml"/><Relationship Id="rId54" Type="http://schemas.openxmlformats.org/officeDocument/2006/relationships/customXml" Target="../ink/ink609.xml"/><Relationship Id="rId96" Type="http://schemas.openxmlformats.org/officeDocument/2006/relationships/customXml" Target="../ink/ink630.xml"/><Relationship Id="rId161" Type="http://schemas.openxmlformats.org/officeDocument/2006/relationships/customXml" Target="../ink/ink663.xml"/><Relationship Id="rId217" Type="http://schemas.openxmlformats.org/officeDocument/2006/relationships/customXml" Target="../ink/ink691.xml"/><Relationship Id="rId259" Type="http://schemas.openxmlformats.org/officeDocument/2006/relationships/customXml" Target="../ink/ink712.xml"/><Relationship Id="rId23" Type="http://schemas.openxmlformats.org/officeDocument/2006/relationships/image" Target="../media/image442.png"/><Relationship Id="rId119" Type="http://schemas.openxmlformats.org/officeDocument/2006/relationships/image" Target="../media/image490.png"/><Relationship Id="rId270" Type="http://schemas.openxmlformats.org/officeDocument/2006/relationships/image" Target="../media/image565.png"/><Relationship Id="rId326" Type="http://schemas.openxmlformats.org/officeDocument/2006/relationships/image" Target="../media/image593.png"/><Relationship Id="rId65" Type="http://schemas.openxmlformats.org/officeDocument/2006/relationships/image" Target="../media/image463.png"/><Relationship Id="rId130" Type="http://schemas.openxmlformats.org/officeDocument/2006/relationships/customXml" Target="../ink/ink647.xml"/><Relationship Id="rId368" Type="http://schemas.openxmlformats.org/officeDocument/2006/relationships/image" Target="../media/image614.png"/><Relationship Id="rId172" Type="http://schemas.openxmlformats.org/officeDocument/2006/relationships/image" Target="../media/image516.png"/><Relationship Id="rId228" Type="http://schemas.openxmlformats.org/officeDocument/2006/relationships/image" Target="../media/image544.png"/><Relationship Id="rId281" Type="http://schemas.openxmlformats.org/officeDocument/2006/relationships/customXml" Target="../ink/ink723.xml"/><Relationship Id="rId337" Type="http://schemas.openxmlformats.org/officeDocument/2006/relationships/customXml" Target="../ink/ink751.xml"/><Relationship Id="rId34" Type="http://schemas.openxmlformats.org/officeDocument/2006/relationships/customXml" Target="../ink/ink599.xml"/><Relationship Id="rId76" Type="http://schemas.openxmlformats.org/officeDocument/2006/relationships/customXml" Target="../ink/ink620.xml"/><Relationship Id="rId141" Type="http://schemas.openxmlformats.org/officeDocument/2006/relationships/customXml" Target="../ink/ink653.xml"/><Relationship Id="rId7" Type="http://schemas.openxmlformats.org/officeDocument/2006/relationships/image" Target="../media/image435.png"/><Relationship Id="rId183" Type="http://schemas.openxmlformats.org/officeDocument/2006/relationships/customXml" Target="../ink/ink674.xml"/><Relationship Id="rId239" Type="http://schemas.openxmlformats.org/officeDocument/2006/relationships/customXml" Target="../ink/ink702.xml"/><Relationship Id="rId250" Type="http://schemas.openxmlformats.org/officeDocument/2006/relationships/image" Target="../media/image555.png"/><Relationship Id="rId292" Type="http://schemas.openxmlformats.org/officeDocument/2006/relationships/image" Target="../media/image576.png"/><Relationship Id="rId306" Type="http://schemas.openxmlformats.org/officeDocument/2006/relationships/image" Target="../media/image583.png"/><Relationship Id="rId45" Type="http://schemas.openxmlformats.org/officeDocument/2006/relationships/image" Target="../media/image453.png"/><Relationship Id="rId87" Type="http://schemas.openxmlformats.org/officeDocument/2006/relationships/image" Target="../media/image474.png"/><Relationship Id="rId110" Type="http://schemas.openxmlformats.org/officeDocument/2006/relationships/customXml" Target="../ink/ink637.xml"/><Relationship Id="rId348" Type="http://schemas.openxmlformats.org/officeDocument/2006/relationships/image" Target="../media/image604.png"/><Relationship Id="rId152" Type="http://schemas.openxmlformats.org/officeDocument/2006/relationships/image" Target="../media/image506.png"/><Relationship Id="rId194" Type="http://schemas.openxmlformats.org/officeDocument/2006/relationships/image" Target="../media/image527.png"/><Relationship Id="rId208" Type="http://schemas.openxmlformats.org/officeDocument/2006/relationships/image" Target="../media/image534.png"/><Relationship Id="rId261" Type="http://schemas.openxmlformats.org/officeDocument/2006/relationships/customXml" Target="../ink/ink713.xml"/><Relationship Id="rId14" Type="http://schemas.openxmlformats.org/officeDocument/2006/relationships/customXml" Target="../ink/ink589.xml"/><Relationship Id="rId56" Type="http://schemas.openxmlformats.org/officeDocument/2006/relationships/customXml" Target="../ink/ink610.xml"/><Relationship Id="rId317" Type="http://schemas.openxmlformats.org/officeDocument/2006/relationships/customXml" Target="../ink/ink741.xml"/><Relationship Id="rId359" Type="http://schemas.openxmlformats.org/officeDocument/2006/relationships/customXml" Target="../ink/ink762.xml"/><Relationship Id="rId98" Type="http://schemas.openxmlformats.org/officeDocument/2006/relationships/customXml" Target="../ink/ink631.xml"/><Relationship Id="rId121" Type="http://schemas.openxmlformats.org/officeDocument/2006/relationships/image" Target="../media/image491.png"/><Relationship Id="rId163" Type="http://schemas.openxmlformats.org/officeDocument/2006/relationships/customXml" Target="../ink/ink664.xml"/><Relationship Id="rId219" Type="http://schemas.openxmlformats.org/officeDocument/2006/relationships/customXml" Target="../ink/ink692.xml"/><Relationship Id="rId370" Type="http://schemas.openxmlformats.org/officeDocument/2006/relationships/image" Target="../media/image615.png"/><Relationship Id="rId230" Type="http://schemas.openxmlformats.org/officeDocument/2006/relationships/image" Target="../media/image545.png"/><Relationship Id="rId25" Type="http://schemas.openxmlformats.org/officeDocument/2006/relationships/image" Target="../media/image443.png"/><Relationship Id="rId67" Type="http://schemas.openxmlformats.org/officeDocument/2006/relationships/image" Target="../media/image464.png"/><Relationship Id="rId272" Type="http://schemas.openxmlformats.org/officeDocument/2006/relationships/image" Target="../media/image566.png"/><Relationship Id="rId328" Type="http://schemas.openxmlformats.org/officeDocument/2006/relationships/image" Target="../media/image594.png"/><Relationship Id="rId132" Type="http://schemas.openxmlformats.org/officeDocument/2006/relationships/customXml" Target="../ink/ink648.xml"/><Relationship Id="rId174" Type="http://schemas.openxmlformats.org/officeDocument/2006/relationships/image" Target="../media/image517.png"/><Relationship Id="rId241" Type="http://schemas.openxmlformats.org/officeDocument/2006/relationships/customXml" Target="../ink/ink703.xml"/><Relationship Id="rId36" Type="http://schemas.openxmlformats.org/officeDocument/2006/relationships/customXml" Target="../ink/ink600.xml"/><Relationship Id="rId283" Type="http://schemas.openxmlformats.org/officeDocument/2006/relationships/customXml" Target="../ink/ink724.xml"/><Relationship Id="rId339" Type="http://schemas.openxmlformats.org/officeDocument/2006/relationships/customXml" Target="../ink/ink752.xml"/><Relationship Id="rId78" Type="http://schemas.openxmlformats.org/officeDocument/2006/relationships/customXml" Target="../ink/ink621.xml"/><Relationship Id="rId99" Type="http://schemas.openxmlformats.org/officeDocument/2006/relationships/image" Target="../media/image480.png"/><Relationship Id="rId101" Type="http://schemas.openxmlformats.org/officeDocument/2006/relationships/image" Target="../media/image481.png"/><Relationship Id="rId122" Type="http://schemas.openxmlformats.org/officeDocument/2006/relationships/customXml" Target="../ink/ink643.xml"/><Relationship Id="rId143" Type="http://schemas.openxmlformats.org/officeDocument/2006/relationships/customXml" Target="../ink/ink654.xml"/><Relationship Id="rId164" Type="http://schemas.openxmlformats.org/officeDocument/2006/relationships/image" Target="../media/image512.png"/><Relationship Id="rId185" Type="http://schemas.openxmlformats.org/officeDocument/2006/relationships/customXml" Target="../ink/ink675.xml"/><Relationship Id="rId350" Type="http://schemas.openxmlformats.org/officeDocument/2006/relationships/image" Target="../media/image605.png"/><Relationship Id="rId371" Type="http://schemas.openxmlformats.org/officeDocument/2006/relationships/customXml" Target="../ink/ink768.xml"/><Relationship Id="rId9" Type="http://schemas.openxmlformats.org/officeDocument/2006/relationships/image" Target="../media/image436.png"/><Relationship Id="rId210" Type="http://schemas.openxmlformats.org/officeDocument/2006/relationships/image" Target="../media/image535.png"/><Relationship Id="rId26" Type="http://schemas.openxmlformats.org/officeDocument/2006/relationships/customXml" Target="../ink/ink595.xml"/><Relationship Id="rId231" Type="http://schemas.openxmlformats.org/officeDocument/2006/relationships/customXml" Target="../ink/ink698.xml"/><Relationship Id="rId252" Type="http://schemas.openxmlformats.org/officeDocument/2006/relationships/image" Target="../media/image556.png"/><Relationship Id="rId273" Type="http://schemas.openxmlformats.org/officeDocument/2006/relationships/customXml" Target="../ink/ink719.xml"/><Relationship Id="rId294" Type="http://schemas.openxmlformats.org/officeDocument/2006/relationships/image" Target="../media/image577.png"/><Relationship Id="rId308" Type="http://schemas.openxmlformats.org/officeDocument/2006/relationships/image" Target="../media/image584.png"/><Relationship Id="rId329" Type="http://schemas.openxmlformats.org/officeDocument/2006/relationships/customXml" Target="../ink/ink747.xml"/><Relationship Id="rId47" Type="http://schemas.openxmlformats.org/officeDocument/2006/relationships/image" Target="../media/image454.png"/><Relationship Id="rId68" Type="http://schemas.openxmlformats.org/officeDocument/2006/relationships/customXml" Target="../ink/ink616.xml"/><Relationship Id="rId89" Type="http://schemas.openxmlformats.org/officeDocument/2006/relationships/image" Target="../media/image475.png"/><Relationship Id="rId112" Type="http://schemas.openxmlformats.org/officeDocument/2006/relationships/customXml" Target="../ink/ink638.xml"/><Relationship Id="rId133" Type="http://schemas.openxmlformats.org/officeDocument/2006/relationships/image" Target="../media/image497.png"/><Relationship Id="rId154" Type="http://schemas.openxmlformats.org/officeDocument/2006/relationships/image" Target="../media/image507.png"/><Relationship Id="rId175" Type="http://schemas.openxmlformats.org/officeDocument/2006/relationships/customXml" Target="../ink/ink670.xml"/><Relationship Id="rId340" Type="http://schemas.openxmlformats.org/officeDocument/2006/relationships/image" Target="../media/image600.png"/><Relationship Id="rId361" Type="http://schemas.openxmlformats.org/officeDocument/2006/relationships/customXml" Target="../ink/ink763.xml"/><Relationship Id="rId196" Type="http://schemas.openxmlformats.org/officeDocument/2006/relationships/image" Target="../media/image528.png"/><Relationship Id="rId200" Type="http://schemas.openxmlformats.org/officeDocument/2006/relationships/image" Target="../media/image530.png"/><Relationship Id="rId16" Type="http://schemas.openxmlformats.org/officeDocument/2006/relationships/customXml" Target="../ink/ink590.xml"/><Relationship Id="rId221" Type="http://schemas.openxmlformats.org/officeDocument/2006/relationships/customXml" Target="../ink/ink693.xml"/><Relationship Id="rId242" Type="http://schemas.openxmlformats.org/officeDocument/2006/relationships/image" Target="../media/image551.png"/><Relationship Id="rId263" Type="http://schemas.openxmlformats.org/officeDocument/2006/relationships/customXml" Target="../ink/ink714.xml"/><Relationship Id="rId284" Type="http://schemas.openxmlformats.org/officeDocument/2006/relationships/image" Target="../media/image572.png"/><Relationship Id="rId319" Type="http://schemas.openxmlformats.org/officeDocument/2006/relationships/customXml" Target="../ink/ink742.xml"/><Relationship Id="rId37" Type="http://schemas.openxmlformats.org/officeDocument/2006/relationships/image" Target="../media/image449.png"/><Relationship Id="rId58" Type="http://schemas.openxmlformats.org/officeDocument/2006/relationships/customXml" Target="../ink/ink611.xml"/><Relationship Id="rId79" Type="http://schemas.openxmlformats.org/officeDocument/2006/relationships/image" Target="../media/image470.png"/><Relationship Id="rId102" Type="http://schemas.openxmlformats.org/officeDocument/2006/relationships/customXml" Target="../ink/ink633.xml"/><Relationship Id="rId123" Type="http://schemas.openxmlformats.org/officeDocument/2006/relationships/image" Target="../media/image492.png"/><Relationship Id="rId144" Type="http://schemas.openxmlformats.org/officeDocument/2006/relationships/image" Target="../media/image502.png"/><Relationship Id="rId330" Type="http://schemas.openxmlformats.org/officeDocument/2006/relationships/image" Target="../media/image595.png"/><Relationship Id="rId90" Type="http://schemas.openxmlformats.org/officeDocument/2006/relationships/customXml" Target="../ink/ink627.xml"/><Relationship Id="rId165" Type="http://schemas.openxmlformats.org/officeDocument/2006/relationships/customXml" Target="../ink/ink665.xml"/><Relationship Id="rId186" Type="http://schemas.openxmlformats.org/officeDocument/2006/relationships/image" Target="../media/image523.png"/><Relationship Id="rId351" Type="http://schemas.openxmlformats.org/officeDocument/2006/relationships/customXml" Target="../ink/ink758.xml"/><Relationship Id="rId372" Type="http://schemas.openxmlformats.org/officeDocument/2006/relationships/image" Target="../media/image616.png"/><Relationship Id="rId211" Type="http://schemas.openxmlformats.org/officeDocument/2006/relationships/customXml" Target="../ink/ink688.xml"/><Relationship Id="rId232" Type="http://schemas.openxmlformats.org/officeDocument/2006/relationships/image" Target="../media/image546.png"/><Relationship Id="rId253" Type="http://schemas.openxmlformats.org/officeDocument/2006/relationships/customXml" Target="../ink/ink709.xml"/><Relationship Id="rId274" Type="http://schemas.openxmlformats.org/officeDocument/2006/relationships/image" Target="../media/image567.png"/><Relationship Id="rId295" Type="http://schemas.openxmlformats.org/officeDocument/2006/relationships/customXml" Target="../ink/ink730.xml"/><Relationship Id="rId309" Type="http://schemas.openxmlformats.org/officeDocument/2006/relationships/customXml" Target="../ink/ink737.xml"/><Relationship Id="rId27" Type="http://schemas.openxmlformats.org/officeDocument/2006/relationships/image" Target="../media/image444.png"/><Relationship Id="rId48" Type="http://schemas.openxmlformats.org/officeDocument/2006/relationships/customXml" Target="../ink/ink606.xml"/><Relationship Id="rId69" Type="http://schemas.openxmlformats.org/officeDocument/2006/relationships/image" Target="../media/image465.png"/><Relationship Id="rId113" Type="http://schemas.openxmlformats.org/officeDocument/2006/relationships/image" Target="../media/image487.png"/><Relationship Id="rId134" Type="http://schemas.openxmlformats.org/officeDocument/2006/relationships/customXml" Target="../ink/ink649.xml"/><Relationship Id="rId320" Type="http://schemas.openxmlformats.org/officeDocument/2006/relationships/image" Target="../media/image590.png"/><Relationship Id="rId80" Type="http://schemas.openxmlformats.org/officeDocument/2006/relationships/customXml" Target="../ink/ink622.xml"/><Relationship Id="rId155" Type="http://schemas.openxmlformats.org/officeDocument/2006/relationships/customXml" Target="../ink/ink660.xml"/><Relationship Id="rId176" Type="http://schemas.openxmlformats.org/officeDocument/2006/relationships/image" Target="../media/image518.png"/><Relationship Id="rId197" Type="http://schemas.openxmlformats.org/officeDocument/2006/relationships/customXml" Target="../ink/ink681.xml"/><Relationship Id="rId341" Type="http://schemas.openxmlformats.org/officeDocument/2006/relationships/customXml" Target="../ink/ink753.xml"/><Relationship Id="rId362" Type="http://schemas.openxmlformats.org/officeDocument/2006/relationships/image" Target="../media/image611.png"/><Relationship Id="rId201" Type="http://schemas.openxmlformats.org/officeDocument/2006/relationships/customXml" Target="../ink/ink683.xml"/><Relationship Id="rId222" Type="http://schemas.openxmlformats.org/officeDocument/2006/relationships/image" Target="../media/image541.png"/><Relationship Id="rId243" Type="http://schemas.openxmlformats.org/officeDocument/2006/relationships/customXml" Target="../ink/ink704.xml"/><Relationship Id="rId264" Type="http://schemas.openxmlformats.org/officeDocument/2006/relationships/image" Target="../media/image562.png"/><Relationship Id="rId285" Type="http://schemas.openxmlformats.org/officeDocument/2006/relationships/customXml" Target="../ink/ink725.xml"/><Relationship Id="rId17" Type="http://schemas.openxmlformats.org/officeDocument/2006/relationships/image" Target="../media/image439.png"/><Relationship Id="rId38" Type="http://schemas.openxmlformats.org/officeDocument/2006/relationships/customXml" Target="../ink/ink601.xml"/><Relationship Id="rId59" Type="http://schemas.openxmlformats.org/officeDocument/2006/relationships/image" Target="../media/image460.png"/><Relationship Id="rId103" Type="http://schemas.openxmlformats.org/officeDocument/2006/relationships/image" Target="../media/image482.png"/><Relationship Id="rId124" Type="http://schemas.openxmlformats.org/officeDocument/2006/relationships/customXml" Target="../ink/ink644.xml"/><Relationship Id="rId310" Type="http://schemas.openxmlformats.org/officeDocument/2006/relationships/image" Target="../media/image585.png"/><Relationship Id="rId70" Type="http://schemas.openxmlformats.org/officeDocument/2006/relationships/customXml" Target="../ink/ink617.xml"/><Relationship Id="rId91" Type="http://schemas.openxmlformats.org/officeDocument/2006/relationships/image" Target="../media/image476.png"/><Relationship Id="rId145" Type="http://schemas.openxmlformats.org/officeDocument/2006/relationships/customXml" Target="../ink/ink655.xml"/><Relationship Id="rId166" Type="http://schemas.openxmlformats.org/officeDocument/2006/relationships/image" Target="../media/image513.png"/><Relationship Id="rId187" Type="http://schemas.openxmlformats.org/officeDocument/2006/relationships/customXml" Target="../ink/ink676.xml"/><Relationship Id="rId331" Type="http://schemas.openxmlformats.org/officeDocument/2006/relationships/customXml" Target="../ink/ink748.xml"/><Relationship Id="rId352" Type="http://schemas.openxmlformats.org/officeDocument/2006/relationships/image" Target="../media/image606.png"/><Relationship Id="rId373" Type="http://schemas.openxmlformats.org/officeDocument/2006/relationships/customXml" Target="../ink/ink76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36.png"/><Relationship Id="rId233" Type="http://schemas.openxmlformats.org/officeDocument/2006/relationships/customXml" Target="../ink/ink699.xml"/><Relationship Id="rId254" Type="http://schemas.openxmlformats.org/officeDocument/2006/relationships/image" Target="../media/image557.png"/><Relationship Id="rId28" Type="http://schemas.openxmlformats.org/officeDocument/2006/relationships/customXml" Target="../ink/ink596.xml"/><Relationship Id="rId49" Type="http://schemas.openxmlformats.org/officeDocument/2006/relationships/image" Target="../media/image455.png"/><Relationship Id="rId114" Type="http://schemas.openxmlformats.org/officeDocument/2006/relationships/customXml" Target="../ink/ink639.xml"/><Relationship Id="rId275" Type="http://schemas.openxmlformats.org/officeDocument/2006/relationships/customXml" Target="../ink/ink720.xml"/><Relationship Id="rId296" Type="http://schemas.openxmlformats.org/officeDocument/2006/relationships/image" Target="../media/image578.png"/><Relationship Id="rId300" Type="http://schemas.openxmlformats.org/officeDocument/2006/relationships/image" Target="../media/image580.png"/><Relationship Id="rId60" Type="http://schemas.openxmlformats.org/officeDocument/2006/relationships/customXml" Target="../ink/ink612.xml"/><Relationship Id="rId81" Type="http://schemas.openxmlformats.org/officeDocument/2006/relationships/image" Target="../media/image471.png"/><Relationship Id="rId135" Type="http://schemas.openxmlformats.org/officeDocument/2006/relationships/image" Target="../media/image498.png"/><Relationship Id="rId156" Type="http://schemas.openxmlformats.org/officeDocument/2006/relationships/image" Target="../media/image508.png"/><Relationship Id="rId177" Type="http://schemas.openxmlformats.org/officeDocument/2006/relationships/customXml" Target="../ink/ink671.xml"/><Relationship Id="rId198" Type="http://schemas.openxmlformats.org/officeDocument/2006/relationships/image" Target="../media/image529.png"/><Relationship Id="rId321" Type="http://schemas.openxmlformats.org/officeDocument/2006/relationships/customXml" Target="../ink/ink743.xml"/><Relationship Id="rId342" Type="http://schemas.openxmlformats.org/officeDocument/2006/relationships/image" Target="../media/image601.png"/><Relationship Id="rId363" Type="http://schemas.openxmlformats.org/officeDocument/2006/relationships/customXml" Target="../ink/ink764.xml"/><Relationship Id="rId202" Type="http://schemas.openxmlformats.org/officeDocument/2006/relationships/image" Target="../media/image531.png"/><Relationship Id="rId223" Type="http://schemas.openxmlformats.org/officeDocument/2006/relationships/customXml" Target="../ink/ink694.xml"/><Relationship Id="rId244" Type="http://schemas.openxmlformats.org/officeDocument/2006/relationships/image" Target="../media/image552.png"/><Relationship Id="rId18" Type="http://schemas.openxmlformats.org/officeDocument/2006/relationships/customXml" Target="../ink/ink591.xml"/><Relationship Id="rId39" Type="http://schemas.openxmlformats.org/officeDocument/2006/relationships/image" Target="../media/image450.png"/><Relationship Id="rId265" Type="http://schemas.openxmlformats.org/officeDocument/2006/relationships/customXml" Target="../ink/ink715.xml"/><Relationship Id="rId286" Type="http://schemas.openxmlformats.org/officeDocument/2006/relationships/image" Target="../media/image573.png"/><Relationship Id="rId50" Type="http://schemas.openxmlformats.org/officeDocument/2006/relationships/customXml" Target="../ink/ink607.xml"/><Relationship Id="rId104" Type="http://schemas.openxmlformats.org/officeDocument/2006/relationships/customXml" Target="../ink/ink634.xml"/><Relationship Id="rId125" Type="http://schemas.openxmlformats.org/officeDocument/2006/relationships/image" Target="../media/image493.png"/><Relationship Id="rId146" Type="http://schemas.openxmlformats.org/officeDocument/2006/relationships/image" Target="../media/image503.png"/><Relationship Id="rId167" Type="http://schemas.openxmlformats.org/officeDocument/2006/relationships/customXml" Target="../ink/ink666.xml"/><Relationship Id="rId188" Type="http://schemas.openxmlformats.org/officeDocument/2006/relationships/image" Target="../media/image524.png"/><Relationship Id="rId311" Type="http://schemas.openxmlformats.org/officeDocument/2006/relationships/customXml" Target="../ink/ink738.xml"/><Relationship Id="rId332" Type="http://schemas.openxmlformats.org/officeDocument/2006/relationships/image" Target="../media/image596.png"/><Relationship Id="rId353" Type="http://schemas.openxmlformats.org/officeDocument/2006/relationships/customXml" Target="../ink/ink759.xml"/><Relationship Id="rId374" Type="http://schemas.openxmlformats.org/officeDocument/2006/relationships/image" Target="../media/image617.png"/><Relationship Id="rId71" Type="http://schemas.openxmlformats.org/officeDocument/2006/relationships/image" Target="../media/image466.png"/><Relationship Id="rId92" Type="http://schemas.openxmlformats.org/officeDocument/2006/relationships/customXml" Target="../ink/ink628.xml"/><Relationship Id="rId213" Type="http://schemas.openxmlformats.org/officeDocument/2006/relationships/customXml" Target="../ink/ink689.xml"/><Relationship Id="rId234" Type="http://schemas.openxmlformats.org/officeDocument/2006/relationships/image" Target="../media/image547.png"/><Relationship Id="rId2" Type="http://schemas.openxmlformats.org/officeDocument/2006/relationships/customXml" Target="../ink/ink583.xml"/><Relationship Id="rId29" Type="http://schemas.openxmlformats.org/officeDocument/2006/relationships/image" Target="../media/image445.png"/><Relationship Id="rId255" Type="http://schemas.openxmlformats.org/officeDocument/2006/relationships/customXml" Target="../ink/ink710.xml"/><Relationship Id="rId276" Type="http://schemas.openxmlformats.org/officeDocument/2006/relationships/image" Target="../media/image568.png"/><Relationship Id="rId297" Type="http://schemas.openxmlformats.org/officeDocument/2006/relationships/customXml" Target="../ink/ink731.xml"/><Relationship Id="rId40" Type="http://schemas.openxmlformats.org/officeDocument/2006/relationships/customXml" Target="../ink/ink602.xml"/><Relationship Id="rId115" Type="http://schemas.openxmlformats.org/officeDocument/2006/relationships/image" Target="../media/image488.png"/><Relationship Id="rId136" Type="http://schemas.openxmlformats.org/officeDocument/2006/relationships/customXml" Target="../ink/ink650.xml"/><Relationship Id="rId157" Type="http://schemas.openxmlformats.org/officeDocument/2006/relationships/customXml" Target="../ink/ink661.xml"/><Relationship Id="rId178" Type="http://schemas.openxmlformats.org/officeDocument/2006/relationships/image" Target="../media/image519.png"/><Relationship Id="rId301" Type="http://schemas.openxmlformats.org/officeDocument/2006/relationships/customXml" Target="../ink/ink733.xml"/><Relationship Id="rId322" Type="http://schemas.openxmlformats.org/officeDocument/2006/relationships/image" Target="../media/image591.png"/><Relationship Id="rId343" Type="http://schemas.openxmlformats.org/officeDocument/2006/relationships/customXml" Target="../ink/ink754.xml"/><Relationship Id="rId364" Type="http://schemas.openxmlformats.org/officeDocument/2006/relationships/image" Target="../media/image612.png"/><Relationship Id="rId61" Type="http://schemas.openxmlformats.org/officeDocument/2006/relationships/image" Target="../media/image461.png"/><Relationship Id="rId82" Type="http://schemas.openxmlformats.org/officeDocument/2006/relationships/customXml" Target="../ink/ink623.xml"/><Relationship Id="rId199" Type="http://schemas.openxmlformats.org/officeDocument/2006/relationships/customXml" Target="../ink/ink682.xml"/><Relationship Id="rId203" Type="http://schemas.openxmlformats.org/officeDocument/2006/relationships/customXml" Target="../ink/ink684.xml"/><Relationship Id="rId19" Type="http://schemas.openxmlformats.org/officeDocument/2006/relationships/image" Target="../media/image440.png"/><Relationship Id="rId224" Type="http://schemas.openxmlformats.org/officeDocument/2006/relationships/image" Target="../media/image542.png"/><Relationship Id="rId245" Type="http://schemas.openxmlformats.org/officeDocument/2006/relationships/customXml" Target="../ink/ink705.xml"/><Relationship Id="rId266" Type="http://schemas.openxmlformats.org/officeDocument/2006/relationships/image" Target="../media/image563.png"/><Relationship Id="rId287" Type="http://schemas.openxmlformats.org/officeDocument/2006/relationships/customXml" Target="../ink/ink726.xml"/><Relationship Id="rId30" Type="http://schemas.openxmlformats.org/officeDocument/2006/relationships/customXml" Target="../ink/ink597.xml"/><Relationship Id="rId105" Type="http://schemas.openxmlformats.org/officeDocument/2006/relationships/image" Target="../media/image483.png"/><Relationship Id="rId126" Type="http://schemas.openxmlformats.org/officeDocument/2006/relationships/customXml" Target="../ink/ink645.xml"/><Relationship Id="rId147" Type="http://schemas.openxmlformats.org/officeDocument/2006/relationships/customXml" Target="../ink/ink656.xml"/><Relationship Id="rId168" Type="http://schemas.openxmlformats.org/officeDocument/2006/relationships/image" Target="../media/image514.png"/><Relationship Id="rId312" Type="http://schemas.openxmlformats.org/officeDocument/2006/relationships/image" Target="../media/image586.png"/><Relationship Id="rId333" Type="http://schemas.openxmlformats.org/officeDocument/2006/relationships/customXml" Target="../ink/ink749.xml"/><Relationship Id="rId354" Type="http://schemas.openxmlformats.org/officeDocument/2006/relationships/image" Target="../media/image607.png"/><Relationship Id="rId51" Type="http://schemas.openxmlformats.org/officeDocument/2006/relationships/image" Target="../media/image456.png"/><Relationship Id="rId72" Type="http://schemas.openxmlformats.org/officeDocument/2006/relationships/customXml" Target="../ink/ink618.xml"/><Relationship Id="rId93" Type="http://schemas.openxmlformats.org/officeDocument/2006/relationships/image" Target="../media/image477.png"/><Relationship Id="rId189" Type="http://schemas.openxmlformats.org/officeDocument/2006/relationships/customXml" Target="../ink/ink677.xml"/><Relationship Id="rId375" Type="http://schemas.openxmlformats.org/officeDocument/2006/relationships/customXml" Target="../ink/ink770.xml"/><Relationship Id="rId3" Type="http://schemas.openxmlformats.org/officeDocument/2006/relationships/image" Target="../media/image433.png"/><Relationship Id="rId214" Type="http://schemas.openxmlformats.org/officeDocument/2006/relationships/image" Target="../media/image537.png"/><Relationship Id="rId235" Type="http://schemas.openxmlformats.org/officeDocument/2006/relationships/customXml" Target="../ink/ink700.xml"/><Relationship Id="rId256" Type="http://schemas.openxmlformats.org/officeDocument/2006/relationships/image" Target="../media/image558.png"/><Relationship Id="rId277" Type="http://schemas.openxmlformats.org/officeDocument/2006/relationships/customXml" Target="../ink/ink721.xml"/><Relationship Id="rId298" Type="http://schemas.openxmlformats.org/officeDocument/2006/relationships/image" Target="../media/image579.png"/><Relationship Id="rId116" Type="http://schemas.openxmlformats.org/officeDocument/2006/relationships/customXml" Target="../ink/ink640.xml"/><Relationship Id="rId137" Type="http://schemas.openxmlformats.org/officeDocument/2006/relationships/image" Target="../media/image499.png"/><Relationship Id="rId158" Type="http://schemas.openxmlformats.org/officeDocument/2006/relationships/image" Target="../media/image509.png"/><Relationship Id="rId302" Type="http://schemas.openxmlformats.org/officeDocument/2006/relationships/image" Target="../media/image581.png"/><Relationship Id="rId323" Type="http://schemas.openxmlformats.org/officeDocument/2006/relationships/customXml" Target="../ink/ink744.xml"/><Relationship Id="rId344" Type="http://schemas.openxmlformats.org/officeDocument/2006/relationships/image" Target="../media/image602.png"/><Relationship Id="rId20" Type="http://schemas.openxmlformats.org/officeDocument/2006/relationships/customXml" Target="../ink/ink592.xml"/><Relationship Id="rId41" Type="http://schemas.openxmlformats.org/officeDocument/2006/relationships/image" Target="../media/image451.png"/><Relationship Id="rId62" Type="http://schemas.openxmlformats.org/officeDocument/2006/relationships/customXml" Target="../ink/ink613.xml"/><Relationship Id="rId83" Type="http://schemas.openxmlformats.org/officeDocument/2006/relationships/image" Target="../media/image472.png"/><Relationship Id="rId179" Type="http://schemas.openxmlformats.org/officeDocument/2006/relationships/customXml" Target="../ink/ink672.xml"/><Relationship Id="rId365" Type="http://schemas.openxmlformats.org/officeDocument/2006/relationships/customXml" Target="../ink/ink765.xml"/><Relationship Id="rId190" Type="http://schemas.openxmlformats.org/officeDocument/2006/relationships/image" Target="../media/image525.png"/><Relationship Id="rId204" Type="http://schemas.openxmlformats.org/officeDocument/2006/relationships/image" Target="../media/image532.png"/><Relationship Id="rId225" Type="http://schemas.openxmlformats.org/officeDocument/2006/relationships/customXml" Target="../ink/ink695.xml"/><Relationship Id="rId246" Type="http://schemas.openxmlformats.org/officeDocument/2006/relationships/image" Target="../media/image553.png"/><Relationship Id="rId267" Type="http://schemas.openxmlformats.org/officeDocument/2006/relationships/customXml" Target="../ink/ink716.xml"/><Relationship Id="rId288" Type="http://schemas.openxmlformats.org/officeDocument/2006/relationships/image" Target="../media/image574.png"/><Relationship Id="rId106" Type="http://schemas.openxmlformats.org/officeDocument/2006/relationships/customXml" Target="../ink/ink635.xml"/><Relationship Id="rId127" Type="http://schemas.openxmlformats.org/officeDocument/2006/relationships/image" Target="../media/image494.png"/><Relationship Id="rId313" Type="http://schemas.openxmlformats.org/officeDocument/2006/relationships/customXml" Target="../ink/ink739.xml"/><Relationship Id="rId10" Type="http://schemas.openxmlformats.org/officeDocument/2006/relationships/customXml" Target="../ink/ink587.xml"/><Relationship Id="rId31" Type="http://schemas.openxmlformats.org/officeDocument/2006/relationships/image" Target="../media/image446.png"/><Relationship Id="rId52" Type="http://schemas.openxmlformats.org/officeDocument/2006/relationships/customXml" Target="../ink/ink608.xml"/><Relationship Id="rId73" Type="http://schemas.openxmlformats.org/officeDocument/2006/relationships/image" Target="../media/image467.png"/><Relationship Id="rId94" Type="http://schemas.openxmlformats.org/officeDocument/2006/relationships/customXml" Target="../ink/ink629.xml"/><Relationship Id="rId148" Type="http://schemas.openxmlformats.org/officeDocument/2006/relationships/image" Target="../media/image504.png"/><Relationship Id="rId169" Type="http://schemas.openxmlformats.org/officeDocument/2006/relationships/customXml" Target="../ink/ink667.xml"/><Relationship Id="rId334" Type="http://schemas.openxmlformats.org/officeDocument/2006/relationships/image" Target="../media/image597.png"/><Relationship Id="rId355" Type="http://schemas.openxmlformats.org/officeDocument/2006/relationships/customXml" Target="../ink/ink760.xml"/><Relationship Id="rId376" Type="http://schemas.openxmlformats.org/officeDocument/2006/relationships/image" Target="../media/image618.png"/><Relationship Id="rId4" Type="http://schemas.openxmlformats.org/officeDocument/2006/relationships/customXml" Target="../ink/ink584.xml"/><Relationship Id="rId180" Type="http://schemas.openxmlformats.org/officeDocument/2006/relationships/image" Target="../media/image520.png"/><Relationship Id="rId215" Type="http://schemas.openxmlformats.org/officeDocument/2006/relationships/customXml" Target="../ink/ink690.xml"/><Relationship Id="rId236" Type="http://schemas.openxmlformats.org/officeDocument/2006/relationships/image" Target="../media/image548.png"/><Relationship Id="rId257" Type="http://schemas.openxmlformats.org/officeDocument/2006/relationships/customXml" Target="../ink/ink711.xml"/><Relationship Id="rId278" Type="http://schemas.openxmlformats.org/officeDocument/2006/relationships/image" Target="../media/image569.png"/><Relationship Id="rId303" Type="http://schemas.openxmlformats.org/officeDocument/2006/relationships/customXml" Target="../ink/ink734.xml"/><Relationship Id="rId42" Type="http://schemas.openxmlformats.org/officeDocument/2006/relationships/customXml" Target="../ink/ink603.xml"/><Relationship Id="rId84" Type="http://schemas.openxmlformats.org/officeDocument/2006/relationships/customXml" Target="../ink/ink624.xml"/><Relationship Id="rId138" Type="http://schemas.openxmlformats.org/officeDocument/2006/relationships/customXml" Target="../ink/ink651.xml"/><Relationship Id="rId345" Type="http://schemas.openxmlformats.org/officeDocument/2006/relationships/customXml" Target="../ink/ink755.xml"/><Relationship Id="rId191" Type="http://schemas.openxmlformats.org/officeDocument/2006/relationships/customXml" Target="../ink/ink678.xml"/><Relationship Id="rId205" Type="http://schemas.openxmlformats.org/officeDocument/2006/relationships/customXml" Target="../ink/ink685.xml"/><Relationship Id="rId247" Type="http://schemas.openxmlformats.org/officeDocument/2006/relationships/customXml" Target="../ink/ink706.xml"/><Relationship Id="rId107" Type="http://schemas.openxmlformats.org/officeDocument/2006/relationships/image" Target="../media/image484.png"/><Relationship Id="rId289" Type="http://schemas.openxmlformats.org/officeDocument/2006/relationships/customXml" Target="../ink/ink727.xml"/><Relationship Id="rId11" Type="http://schemas.openxmlformats.org/officeDocument/2006/relationships/image" Target="../media/image437.png"/><Relationship Id="rId53" Type="http://schemas.openxmlformats.org/officeDocument/2006/relationships/image" Target="../media/image457.png"/><Relationship Id="rId149" Type="http://schemas.openxmlformats.org/officeDocument/2006/relationships/customXml" Target="../ink/ink657.xml"/><Relationship Id="rId314" Type="http://schemas.openxmlformats.org/officeDocument/2006/relationships/image" Target="../media/image587.png"/><Relationship Id="rId356" Type="http://schemas.openxmlformats.org/officeDocument/2006/relationships/image" Target="../media/image608.png"/><Relationship Id="rId95" Type="http://schemas.openxmlformats.org/officeDocument/2006/relationships/image" Target="../media/image478.png"/><Relationship Id="rId160" Type="http://schemas.openxmlformats.org/officeDocument/2006/relationships/image" Target="../media/image510.png"/><Relationship Id="rId216" Type="http://schemas.openxmlformats.org/officeDocument/2006/relationships/image" Target="../media/image538.png"/><Relationship Id="rId258" Type="http://schemas.openxmlformats.org/officeDocument/2006/relationships/image" Target="../media/image559.png"/><Relationship Id="rId22" Type="http://schemas.openxmlformats.org/officeDocument/2006/relationships/customXml" Target="../ink/ink593.xml"/><Relationship Id="rId64" Type="http://schemas.openxmlformats.org/officeDocument/2006/relationships/customXml" Target="../ink/ink614.xml"/><Relationship Id="rId118" Type="http://schemas.openxmlformats.org/officeDocument/2006/relationships/customXml" Target="../ink/ink641.xml"/><Relationship Id="rId325" Type="http://schemas.openxmlformats.org/officeDocument/2006/relationships/customXml" Target="../ink/ink745.xml"/><Relationship Id="rId367" Type="http://schemas.openxmlformats.org/officeDocument/2006/relationships/customXml" Target="../ink/ink766.xml"/><Relationship Id="rId171" Type="http://schemas.openxmlformats.org/officeDocument/2006/relationships/customXml" Target="../ink/ink668.xml"/><Relationship Id="rId227" Type="http://schemas.openxmlformats.org/officeDocument/2006/relationships/customXml" Target="../ink/ink696.xml"/><Relationship Id="rId269" Type="http://schemas.openxmlformats.org/officeDocument/2006/relationships/customXml" Target="../ink/ink717.xml"/><Relationship Id="rId33" Type="http://schemas.openxmlformats.org/officeDocument/2006/relationships/image" Target="../media/image447.png"/><Relationship Id="rId129" Type="http://schemas.openxmlformats.org/officeDocument/2006/relationships/image" Target="../media/image495.png"/><Relationship Id="rId280" Type="http://schemas.openxmlformats.org/officeDocument/2006/relationships/image" Target="../media/image570.png"/><Relationship Id="rId336" Type="http://schemas.openxmlformats.org/officeDocument/2006/relationships/image" Target="../media/image598.png"/><Relationship Id="rId75" Type="http://schemas.openxmlformats.org/officeDocument/2006/relationships/image" Target="../media/image468.png"/><Relationship Id="rId140" Type="http://schemas.openxmlformats.org/officeDocument/2006/relationships/image" Target="../media/image500.png"/><Relationship Id="rId182" Type="http://schemas.openxmlformats.org/officeDocument/2006/relationships/image" Target="../media/image521.png"/><Relationship Id="rId6" Type="http://schemas.openxmlformats.org/officeDocument/2006/relationships/customXml" Target="../ink/ink585.xml"/><Relationship Id="rId238" Type="http://schemas.openxmlformats.org/officeDocument/2006/relationships/image" Target="../media/image549.png"/><Relationship Id="rId291" Type="http://schemas.openxmlformats.org/officeDocument/2006/relationships/customXml" Target="../ink/ink728.xml"/><Relationship Id="rId305" Type="http://schemas.openxmlformats.org/officeDocument/2006/relationships/customXml" Target="../ink/ink735.xml"/><Relationship Id="rId347" Type="http://schemas.openxmlformats.org/officeDocument/2006/relationships/customXml" Target="../ink/ink756.xml"/><Relationship Id="rId44" Type="http://schemas.openxmlformats.org/officeDocument/2006/relationships/customXml" Target="../ink/ink604.xml"/><Relationship Id="rId86" Type="http://schemas.openxmlformats.org/officeDocument/2006/relationships/customXml" Target="../ink/ink625.xml"/><Relationship Id="rId151" Type="http://schemas.openxmlformats.org/officeDocument/2006/relationships/customXml" Target="../ink/ink658.xml"/><Relationship Id="rId193" Type="http://schemas.openxmlformats.org/officeDocument/2006/relationships/customXml" Target="../ink/ink679.xml"/><Relationship Id="rId207" Type="http://schemas.openxmlformats.org/officeDocument/2006/relationships/customXml" Target="../ink/ink686.xml"/><Relationship Id="rId249" Type="http://schemas.openxmlformats.org/officeDocument/2006/relationships/customXml" Target="../ink/ink707.xml"/><Relationship Id="rId13" Type="http://schemas.openxmlformats.org/officeDocument/2006/relationships/image" Target="../media/image438.png"/><Relationship Id="rId109" Type="http://schemas.openxmlformats.org/officeDocument/2006/relationships/image" Target="../media/image485.png"/><Relationship Id="rId260" Type="http://schemas.openxmlformats.org/officeDocument/2006/relationships/image" Target="../media/image560.png"/><Relationship Id="rId316" Type="http://schemas.openxmlformats.org/officeDocument/2006/relationships/image" Target="../media/image588.png"/><Relationship Id="rId55" Type="http://schemas.openxmlformats.org/officeDocument/2006/relationships/image" Target="../media/image458.png"/><Relationship Id="rId97" Type="http://schemas.openxmlformats.org/officeDocument/2006/relationships/image" Target="../media/image479.png"/><Relationship Id="rId120" Type="http://schemas.openxmlformats.org/officeDocument/2006/relationships/customXml" Target="../ink/ink642.xml"/><Relationship Id="rId358" Type="http://schemas.openxmlformats.org/officeDocument/2006/relationships/image" Target="../media/image609.png"/><Relationship Id="rId162" Type="http://schemas.openxmlformats.org/officeDocument/2006/relationships/image" Target="../media/image511.png"/><Relationship Id="rId218" Type="http://schemas.openxmlformats.org/officeDocument/2006/relationships/image" Target="../media/image539.png"/><Relationship Id="rId271" Type="http://schemas.openxmlformats.org/officeDocument/2006/relationships/customXml" Target="../ink/ink718.xml"/><Relationship Id="rId24" Type="http://schemas.openxmlformats.org/officeDocument/2006/relationships/customXml" Target="../ink/ink594.xml"/><Relationship Id="rId66" Type="http://schemas.openxmlformats.org/officeDocument/2006/relationships/customXml" Target="../ink/ink615.xml"/><Relationship Id="rId131" Type="http://schemas.openxmlformats.org/officeDocument/2006/relationships/image" Target="../media/image496.png"/><Relationship Id="rId327" Type="http://schemas.openxmlformats.org/officeDocument/2006/relationships/customXml" Target="../ink/ink746.xml"/><Relationship Id="rId369" Type="http://schemas.openxmlformats.org/officeDocument/2006/relationships/customXml" Target="../ink/ink767.xml"/><Relationship Id="rId173" Type="http://schemas.openxmlformats.org/officeDocument/2006/relationships/customXml" Target="../ink/ink669.xml"/><Relationship Id="rId229" Type="http://schemas.openxmlformats.org/officeDocument/2006/relationships/customXml" Target="../ink/ink697.xml"/><Relationship Id="rId240" Type="http://schemas.openxmlformats.org/officeDocument/2006/relationships/image" Target="../media/image550.png"/><Relationship Id="rId35" Type="http://schemas.openxmlformats.org/officeDocument/2006/relationships/image" Target="../media/image448.png"/><Relationship Id="rId77" Type="http://schemas.openxmlformats.org/officeDocument/2006/relationships/image" Target="../media/image469.png"/><Relationship Id="rId100" Type="http://schemas.openxmlformats.org/officeDocument/2006/relationships/customXml" Target="../ink/ink632.xml"/><Relationship Id="rId282" Type="http://schemas.openxmlformats.org/officeDocument/2006/relationships/image" Target="../media/image571.png"/><Relationship Id="rId338" Type="http://schemas.openxmlformats.org/officeDocument/2006/relationships/image" Target="../media/image599.png"/><Relationship Id="rId8" Type="http://schemas.openxmlformats.org/officeDocument/2006/relationships/customXml" Target="../ink/ink586.xml"/><Relationship Id="rId142" Type="http://schemas.openxmlformats.org/officeDocument/2006/relationships/image" Target="../media/image501.png"/><Relationship Id="rId184" Type="http://schemas.openxmlformats.org/officeDocument/2006/relationships/image" Target="../media/image522.png"/><Relationship Id="rId251" Type="http://schemas.openxmlformats.org/officeDocument/2006/relationships/customXml" Target="../ink/ink708.xml"/><Relationship Id="rId46" Type="http://schemas.openxmlformats.org/officeDocument/2006/relationships/customXml" Target="../ink/ink605.xml"/><Relationship Id="rId293" Type="http://schemas.openxmlformats.org/officeDocument/2006/relationships/customXml" Target="../ink/ink729.xml"/><Relationship Id="rId307" Type="http://schemas.openxmlformats.org/officeDocument/2006/relationships/customXml" Target="../ink/ink736.xml"/><Relationship Id="rId349" Type="http://schemas.openxmlformats.org/officeDocument/2006/relationships/customXml" Target="../ink/ink757.xml"/><Relationship Id="rId88" Type="http://schemas.openxmlformats.org/officeDocument/2006/relationships/customXml" Target="../ink/ink626.xml"/><Relationship Id="rId111" Type="http://schemas.openxmlformats.org/officeDocument/2006/relationships/image" Target="../media/image486.png"/><Relationship Id="rId153" Type="http://schemas.openxmlformats.org/officeDocument/2006/relationships/customXml" Target="../ink/ink659.xml"/><Relationship Id="rId195" Type="http://schemas.openxmlformats.org/officeDocument/2006/relationships/customXml" Target="../ink/ink680.xml"/><Relationship Id="rId209" Type="http://schemas.openxmlformats.org/officeDocument/2006/relationships/customXml" Target="../ink/ink687.xml"/><Relationship Id="rId360" Type="http://schemas.openxmlformats.org/officeDocument/2006/relationships/image" Target="../media/image610.png"/><Relationship Id="rId220" Type="http://schemas.openxmlformats.org/officeDocument/2006/relationships/image" Target="../media/image540.png"/><Relationship Id="rId15" Type="http://schemas.openxmlformats.org/officeDocument/2006/relationships/image" Target="../media/image17.png"/><Relationship Id="rId57" Type="http://schemas.openxmlformats.org/officeDocument/2006/relationships/image" Target="../media/image459.png"/><Relationship Id="rId262" Type="http://schemas.openxmlformats.org/officeDocument/2006/relationships/image" Target="../media/image561.png"/><Relationship Id="rId318" Type="http://schemas.openxmlformats.org/officeDocument/2006/relationships/image" Target="../media/image58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5.png"/><Relationship Id="rId299" Type="http://schemas.openxmlformats.org/officeDocument/2006/relationships/customXml" Target="../ink/ink920.xml"/><Relationship Id="rId21" Type="http://schemas.openxmlformats.org/officeDocument/2006/relationships/image" Target="../media/image628.png"/><Relationship Id="rId63" Type="http://schemas.openxmlformats.org/officeDocument/2006/relationships/image" Target="../media/image649.png"/><Relationship Id="rId159" Type="http://schemas.openxmlformats.org/officeDocument/2006/relationships/customXml" Target="../ink/ink850.xml"/><Relationship Id="rId324" Type="http://schemas.openxmlformats.org/officeDocument/2006/relationships/image" Target="../media/image778.png"/><Relationship Id="rId366" Type="http://schemas.openxmlformats.org/officeDocument/2006/relationships/image" Target="../media/image799.png"/><Relationship Id="rId170" Type="http://schemas.openxmlformats.org/officeDocument/2006/relationships/image" Target="../media/image701.png"/><Relationship Id="rId226" Type="http://schemas.openxmlformats.org/officeDocument/2006/relationships/image" Target="../media/image729.png"/><Relationship Id="rId268" Type="http://schemas.openxmlformats.org/officeDocument/2006/relationships/image" Target="../media/image750.png"/><Relationship Id="rId32" Type="http://schemas.openxmlformats.org/officeDocument/2006/relationships/customXml" Target="../ink/ink786.xml"/><Relationship Id="rId74" Type="http://schemas.openxmlformats.org/officeDocument/2006/relationships/customXml" Target="../ink/ink807.xml"/><Relationship Id="rId128" Type="http://schemas.openxmlformats.org/officeDocument/2006/relationships/customXml" Target="../ink/ink834.xml"/><Relationship Id="rId335" Type="http://schemas.openxmlformats.org/officeDocument/2006/relationships/customXml" Target="../ink/ink938.xml"/><Relationship Id="rId377" Type="http://schemas.openxmlformats.org/officeDocument/2006/relationships/customXml" Target="../ink/ink959.xml"/><Relationship Id="rId5" Type="http://schemas.openxmlformats.org/officeDocument/2006/relationships/image" Target="../media/image620.png"/><Relationship Id="rId181" Type="http://schemas.openxmlformats.org/officeDocument/2006/relationships/customXml" Target="../ink/ink861.xml"/><Relationship Id="rId237" Type="http://schemas.openxmlformats.org/officeDocument/2006/relationships/customXml" Target="../ink/ink889.xml"/><Relationship Id="rId402" Type="http://schemas.openxmlformats.org/officeDocument/2006/relationships/image" Target="../media/image817.png"/><Relationship Id="rId279" Type="http://schemas.openxmlformats.org/officeDocument/2006/relationships/customXml" Target="../ink/ink910.xml"/><Relationship Id="rId43" Type="http://schemas.openxmlformats.org/officeDocument/2006/relationships/image" Target="../media/image639.png"/><Relationship Id="rId139" Type="http://schemas.openxmlformats.org/officeDocument/2006/relationships/customXml" Target="../ink/ink840.xml"/><Relationship Id="rId290" Type="http://schemas.openxmlformats.org/officeDocument/2006/relationships/image" Target="../media/image761.png"/><Relationship Id="rId304" Type="http://schemas.openxmlformats.org/officeDocument/2006/relationships/image" Target="../media/image768.png"/><Relationship Id="rId346" Type="http://schemas.openxmlformats.org/officeDocument/2006/relationships/image" Target="../media/image789.png"/><Relationship Id="rId388" Type="http://schemas.openxmlformats.org/officeDocument/2006/relationships/image" Target="../media/image810.png"/><Relationship Id="rId85" Type="http://schemas.openxmlformats.org/officeDocument/2006/relationships/image" Target="../media/image659.png"/><Relationship Id="rId150" Type="http://schemas.openxmlformats.org/officeDocument/2006/relationships/image" Target="../media/image691.png"/><Relationship Id="rId192" Type="http://schemas.openxmlformats.org/officeDocument/2006/relationships/image" Target="../media/image712.png"/><Relationship Id="rId206" Type="http://schemas.openxmlformats.org/officeDocument/2006/relationships/image" Target="../media/image719.png"/><Relationship Id="rId248" Type="http://schemas.openxmlformats.org/officeDocument/2006/relationships/image" Target="../media/image740.png"/><Relationship Id="rId12" Type="http://schemas.openxmlformats.org/officeDocument/2006/relationships/customXml" Target="../ink/ink776.xml"/><Relationship Id="rId108" Type="http://schemas.openxmlformats.org/officeDocument/2006/relationships/customXml" Target="../ink/ink824.xml"/><Relationship Id="rId315" Type="http://schemas.openxmlformats.org/officeDocument/2006/relationships/customXml" Target="../ink/ink928.xml"/><Relationship Id="rId357" Type="http://schemas.openxmlformats.org/officeDocument/2006/relationships/customXml" Target="../ink/ink949.xml"/><Relationship Id="rId54" Type="http://schemas.openxmlformats.org/officeDocument/2006/relationships/customXml" Target="../ink/ink797.xml"/><Relationship Id="rId96" Type="http://schemas.openxmlformats.org/officeDocument/2006/relationships/customXml" Target="../ink/ink818.xml"/><Relationship Id="rId161" Type="http://schemas.openxmlformats.org/officeDocument/2006/relationships/customXml" Target="../ink/ink851.xml"/><Relationship Id="rId217" Type="http://schemas.openxmlformats.org/officeDocument/2006/relationships/customXml" Target="../ink/ink879.xml"/><Relationship Id="rId399" Type="http://schemas.openxmlformats.org/officeDocument/2006/relationships/customXml" Target="../ink/ink970.xml"/><Relationship Id="rId259" Type="http://schemas.openxmlformats.org/officeDocument/2006/relationships/customXml" Target="../ink/ink900.xml"/><Relationship Id="rId23" Type="http://schemas.openxmlformats.org/officeDocument/2006/relationships/image" Target="../media/image629.png"/><Relationship Id="rId119" Type="http://schemas.openxmlformats.org/officeDocument/2006/relationships/image" Target="../media/image676.png"/><Relationship Id="rId270" Type="http://schemas.openxmlformats.org/officeDocument/2006/relationships/image" Target="../media/image751.png"/><Relationship Id="rId326" Type="http://schemas.openxmlformats.org/officeDocument/2006/relationships/image" Target="../media/image779.png"/><Relationship Id="rId65" Type="http://schemas.openxmlformats.org/officeDocument/2006/relationships/image" Target="../media/image650.png"/><Relationship Id="rId130" Type="http://schemas.openxmlformats.org/officeDocument/2006/relationships/customXml" Target="../ink/ink835.xml"/><Relationship Id="rId368" Type="http://schemas.openxmlformats.org/officeDocument/2006/relationships/image" Target="../media/image800.png"/><Relationship Id="rId172" Type="http://schemas.openxmlformats.org/officeDocument/2006/relationships/image" Target="../media/image702.png"/><Relationship Id="rId228" Type="http://schemas.openxmlformats.org/officeDocument/2006/relationships/image" Target="../media/image730.png"/><Relationship Id="rId281" Type="http://schemas.openxmlformats.org/officeDocument/2006/relationships/customXml" Target="../ink/ink911.xml"/><Relationship Id="rId337" Type="http://schemas.openxmlformats.org/officeDocument/2006/relationships/customXml" Target="../ink/ink939.xml"/><Relationship Id="rId34" Type="http://schemas.openxmlformats.org/officeDocument/2006/relationships/customXml" Target="../ink/ink787.xml"/><Relationship Id="rId76" Type="http://schemas.openxmlformats.org/officeDocument/2006/relationships/customXml" Target="../ink/ink808.xml"/><Relationship Id="rId141" Type="http://schemas.openxmlformats.org/officeDocument/2006/relationships/customXml" Target="../ink/ink841.xml"/><Relationship Id="rId379" Type="http://schemas.openxmlformats.org/officeDocument/2006/relationships/customXml" Target="../ink/ink960.xml"/><Relationship Id="rId7" Type="http://schemas.openxmlformats.org/officeDocument/2006/relationships/image" Target="../media/image621.png"/><Relationship Id="rId183" Type="http://schemas.openxmlformats.org/officeDocument/2006/relationships/customXml" Target="../ink/ink862.xml"/><Relationship Id="rId239" Type="http://schemas.openxmlformats.org/officeDocument/2006/relationships/customXml" Target="../ink/ink890.xml"/><Relationship Id="rId390" Type="http://schemas.openxmlformats.org/officeDocument/2006/relationships/image" Target="../media/image811.png"/><Relationship Id="rId404" Type="http://schemas.openxmlformats.org/officeDocument/2006/relationships/image" Target="../media/image818.png"/><Relationship Id="rId250" Type="http://schemas.openxmlformats.org/officeDocument/2006/relationships/image" Target="../media/image741.png"/><Relationship Id="rId292" Type="http://schemas.openxmlformats.org/officeDocument/2006/relationships/image" Target="../media/image762.png"/><Relationship Id="rId306" Type="http://schemas.openxmlformats.org/officeDocument/2006/relationships/image" Target="../media/image769.png"/><Relationship Id="rId45" Type="http://schemas.openxmlformats.org/officeDocument/2006/relationships/image" Target="../media/image640.png"/><Relationship Id="rId87" Type="http://schemas.openxmlformats.org/officeDocument/2006/relationships/image" Target="../media/image660.png"/><Relationship Id="rId110" Type="http://schemas.openxmlformats.org/officeDocument/2006/relationships/customXml" Target="../ink/ink825.xml"/><Relationship Id="rId348" Type="http://schemas.openxmlformats.org/officeDocument/2006/relationships/image" Target="../media/image790.png"/><Relationship Id="rId152" Type="http://schemas.openxmlformats.org/officeDocument/2006/relationships/image" Target="../media/image692.png"/><Relationship Id="rId194" Type="http://schemas.openxmlformats.org/officeDocument/2006/relationships/image" Target="../media/image713.png"/><Relationship Id="rId208" Type="http://schemas.openxmlformats.org/officeDocument/2006/relationships/image" Target="../media/image720.png"/><Relationship Id="rId261" Type="http://schemas.openxmlformats.org/officeDocument/2006/relationships/customXml" Target="../ink/ink901.xml"/><Relationship Id="rId14" Type="http://schemas.openxmlformats.org/officeDocument/2006/relationships/customXml" Target="../ink/ink777.xml"/><Relationship Id="rId56" Type="http://schemas.openxmlformats.org/officeDocument/2006/relationships/customXml" Target="../ink/ink798.xml"/><Relationship Id="rId317" Type="http://schemas.openxmlformats.org/officeDocument/2006/relationships/customXml" Target="../ink/ink929.xml"/><Relationship Id="rId359" Type="http://schemas.openxmlformats.org/officeDocument/2006/relationships/customXml" Target="../ink/ink950.xml"/><Relationship Id="rId98" Type="http://schemas.openxmlformats.org/officeDocument/2006/relationships/customXml" Target="../ink/ink819.xml"/><Relationship Id="rId121" Type="http://schemas.openxmlformats.org/officeDocument/2006/relationships/image" Target="../media/image677.png"/><Relationship Id="rId163" Type="http://schemas.openxmlformats.org/officeDocument/2006/relationships/customXml" Target="../ink/ink852.xml"/><Relationship Id="rId219" Type="http://schemas.openxmlformats.org/officeDocument/2006/relationships/customXml" Target="../ink/ink880.xml"/><Relationship Id="rId370" Type="http://schemas.openxmlformats.org/officeDocument/2006/relationships/image" Target="../media/image801.png"/><Relationship Id="rId230" Type="http://schemas.openxmlformats.org/officeDocument/2006/relationships/image" Target="../media/image731.png"/><Relationship Id="rId25" Type="http://schemas.openxmlformats.org/officeDocument/2006/relationships/image" Target="../media/image630.png"/><Relationship Id="rId67" Type="http://schemas.openxmlformats.org/officeDocument/2006/relationships/image" Target="../media/image651.png"/><Relationship Id="rId272" Type="http://schemas.openxmlformats.org/officeDocument/2006/relationships/image" Target="../media/image752.png"/><Relationship Id="rId328" Type="http://schemas.openxmlformats.org/officeDocument/2006/relationships/image" Target="../media/image780.png"/><Relationship Id="rId132" Type="http://schemas.openxmlformats.org/officeDocument/2006/relationships/image" Target="../media/image682.png"/><Relationship Id="rId174" Type="http://schemas.openxmlformats.org/officeDocument/2006/relationships/image" Target="../media/image703.png"/><Relationship Id="rId381" Type="http://schemas.openxmlformats.org/officeDocument/2006/relationships/customXml" Target="../ink/ink961.xml"/><Relationship Id="rId241" Type="http://schemas.openxmlformats.org/officeDocument/2006/relationships/customXml" Target="../ink/ink891.xml"/><Relationship Id="rId36" Type="http://schemas.openxmlformats.org/officeDocument/2006/relationships/customXml" Target="../ink/ink788.xml"/><Relationship Id="rId283" Type="http://schemas.openxmlformats.org/officeDocument/2006/relationships/customXml" Target="../ink/ink912.xml"/><Relationship Id="rId339" Type="http://schemas.openxmlformats.org/officeDocument/2006/relationships/customXml" Target="../ink/ink940.xml"/><Relationship Id="rId78" Type="http://schemas.openxmlformats.org/officeDocument/2006/relationships/customXml" Target="../ink/ink809.xml"/><Relationship Id="rId101" Type="http://schemas.openxmlformats.org/officeDocument/2006/relationships/image" Target="../media/image667.png"/><Relationship Id="rId143" Type="http://schemas.openxmlformats.org/officeDocument/2006/relationships/customXml" Target="../ink/ink842.xml"/><Relationship Id="rId185" Type="http://schemas.openxmlformats.org/officeDocument/2006/relationships/customXml" Target="../ink/ink863.xml"/><Relationship Id="rId350" Type="http://schemas.openxmlformats.org/officeDocument/2006/relationships/image" Target="../media/image791.png"/><Relationship Id="rId9" Type="http://schemas.openxmlformats.org/officeDocument/2006/relationships/image" Target="../media/image622.png"/><Relationship Id="rId210" Type="http://schemas.openxmlformats.org/officeDocument/2006/relationships/image" Target="../media/image721.png"/><Relationship Id="rId392" Type="http://schemas.openxmlformats.org/officeDocument/2006/relationships/image" Target="../media/image812.png"/><Relationship Id="rId252" Type="http://schemas.openxmlformats.org/officeDocument/2006/relationships/image" Target="../media/image742.png"/><Relationship Id="rId294" Type="http://schemas.openxmlformats.org/officeDocument/2006/relationships/image" Target="../media/image763.png"/><Relationship Id="rId308" Type="http://schemas.openxmlformats.org/officeDocument/2006/relationships/image" Target="../media/image770.png"/><Relationship Id="rId47" Type="http://schemas.openxmlformats.org/officeDocument/2006/relationships/image" Target="../media/image641.png"/><Relationship Id="rId89" Type="http://schemas.openxmlformats.org/officeDocument/2006/relationships/image" Target="../media/image661.png"/><Relationship Id="rId112" Type="http://schemas.openxmlformats.org/officeDocument/2006/relationships/customXml" Target="../ink/ink826.xml"/><Relationship Id="rId154" Type="http://schemas.openxmlformats.org/officeDocument/2006/relationships/image" Target="../media/image693.png"/><Relationship Id="rId361" Type="http://schemas.openxmlformats.org/officeDocument/2006/relationships/customXml" Target="../ink/ink951.xml"/><Relationship Id="rId196" Type="http://schemas.openxmlformats.org/officeDocument/2006/relationships/image" Target="../media/image714.png"/><Relationship Id="rId16" Type="http://schemas.openxmlformats.org/officeDocument/2006/relationships/customXml" Target="../ink/ink778.xml"/><Relationship Id="rId221" Type="http://schemas.openxmlformats.org/officeDocument/2006/relationships/customXml" Target="../ink/ink881.xml"/><Relationship Id="rId263" Type="http://schemas.openxmlformats.org/officeDocument/2006/relationships/customXml" Target="../ink/ink902.xml"/><Relationship Id="rId319" Type="http://schemas.openxmlformats.org/officeDocument/2006/relationships/customXml" Target="../ink/ink930.xml"/><Relationship Id="rId58" Type="http://schemas.openxmlformats.org/officeDocument/2006/relationships/customXml" Target="../ink/ink799.xml"/><Relationship Id="rId123" Type="http://schemas.openxmlformats.org/officeDocument/2006/relationships/image" Target="../media/image678.png"/><Relationship Id="rId330" Type="http://schemas.openxmlformats.org/officeDocument/2006/relationships/image" Target="../media/image781.png"/><Relationship Id="rId90" Type="http://schemas.openxmlformats.org/officeDocument/2006/relationships/customXml" Target="../ink/ink815.xml"/><Relationship Id="rId165" Type="http://schemas.openxmlformats.org/officeDocument/2006/relationships/customXml" Target="../ink/ink853.xml"/><Relationship Id="rId186" Type="http://schemas.openxmlformats.org/officeDocument/2006/relationships/image" Target="../media/image709.png"/><Relationship Id="rId351" Type="http://schemas.openxmlformats.org/officeDocument/2006/relationships/customXml" Target="../ink/ink946.xml"/><Relationship Id="rId372" Type="http://schemas.openxmlformats.org/officeDocument/2006/relationships/image" Target="../media/image802.png"/><Relationship Id="rId393" Type="http://schemas.openxmlformats.org/officeDocument/2006/relationships/customXml" Target="../ink/ink967.xml"/><Relationship Id="rId211" Type="http://schemas.openxmlformats.org/officeDocument/2006/relationships/customXml" Target="../ink/ink876.xml"/><Relationship Id="rId232" Type="http://schemas.openxmlformats.org/officeDocument/2006/relationships/image" Target="../media/image732.png"/><Relationship Id="rId253" Type="http://schemas.openxmlformats.org/officeDocument/2006/relationships/customXml" Target="../ink/ink897.xml"/><Relationship Id="rId274" Type="http://schemas.openxmlformats.org/officeDocument/2006/relationships/image" Target="../media/image753.png"/><Relationship Id="rId295" Type="http://schemas.openxmlformats.org/officeDocument/2006/relationships/customXml" Target="../ink/ink918.xml"/><Relationship Id="rId309" Type="http://schemas.openxmlformats.org/officeDocument/2006/relationships/customXml" Target="../ink/ink925.xml"/><Relationship Id="rId27" Type="http://schemas.openxmlformats.org/officeDocument/2006/relationships/image" Target="../media/image631.png"/><Relationship Id="rId48" Type="http://schemas.openxmlformats.org/officeDocument/2006/relationships/customXml" Target="../ink/ink794.xml"/><Relationship Id="rId69" Type="http://schemas.openxmlformats.org/officeDocument/2006/relationships/image" Target="../media/image652.png"/><Relationship Id="rId113" Type="http://schemas.openxmlformats.org/officeDocument/2006/relationships/image" Target="../media/image673.png"/><Relationship Id="rId134" Type="http://schemas.openxmlformats.org/officeDocument/2006/relationships/image" Target="../media/image683.png"/><Relationship Id="rId320" Type="http://schemas.openxmlformats.org/officeDocument/2006/relationships/image" Target="../media/image776.png"/><Relationship Id="rId80" Type="http://schemas.openxmlformats.org/officeDocument/2006/relationships/customXml" Target="../ink/ink810.xml"/><Relationship Id="rId155" Type="http://schemas.openxmlformats.org/officeDocument/2006/relationships/customXml" Target="../ink/ink848.xml"/><Relationship Id="rId176" Type="http://schemas.openxmlformats.org/officeDocument/2006/relationships/image" Target="../media/image704.png"/><Relationship Id="rId197" Type="http://schemas.openxmlformats.org/officeDocument/2006/relationships/customXml" Target="../ink/ink869.xml"/><Relationship Id="rId341" Type="http://schemas.openxmlformats.org/officeDocument/2006/relationships/customXml" Target="../ink/ink941.xml"/><Relationship Id="rId362" Type="http://schemas.openxmlformats.org/officeDocument/2006/relationships/image" Target="../media/image797.png"/><Relationship Id="rId383" Type="http://schemas.openxmlformats.org/officeDocument/2006/relationships/customXml" Target="../ink/ink962.xml"/><Relationship Id="rId201" Type="http://schemas.openxmlformats.org/officeDocument/2006/relationships/customXml" Target="../ink/ink871.xml"/><Relationship Id="rId222" Type="http://schemas.openxmlformats.org/officeDocument/2006/relationships/image" Target="../media/image727.png"/><Relationship Id="rId243" Type="http://schemas.openxmlformats.org/officeDocument/2006/relationships/customXml" Target="../ink/ink892.xml"/><Relationship Id="rId264" Type="http://schemas.openxmlformats.org/officeDocument/2006/relationships/image" Target="../media/image748.png"/><Relationship Id="rId285" Type="http://schemas.openxmlformats.org/officeDocument/2006/relationships/customXml" Target="../ink/ink913.xml"/><Relationship Id="rId17" Type="http://schemas.openxmlformats.org/officeDocument/2006/relationships/image" Target="../media/image626.png"/><Relationship Id="rId38" Type="http://schemas.openxmlformats.org/officeDocument/2006/relationships/customXml" Target="../ink/ink789.xml"/><Relationship Id="rId59" Type="http://schemas.openxmlformats.org/officeDocument/2006/relationships/image" Target="../media/image647.png"/><Relationship Id="rId103" Type="http://schemas.openxmlformats.org/officeDocument/2006/relationships/image" Target="../media/image668.png"/><Relationship Id="rId124" Type="http://schemas.openxmlformats.org/officeDocument/2006/relationships/customXml" Target="../ink/ink832.xml"/><Relationship Id="rId310" Type="http://schemas.openxmlformats.org/officeDocument/2006/relationships/image" Target="../media/image771.png"/><Relationship Id="rId70" Type="http://schemas.openxmlformats.org/officeDocument/2006/relationships/customXml" Target="../ink/ink805.xml"/><Relationship Id="rId91" Type="http://schemas.openxmlformats.org/officeDocument/2006/relationships/image" Target="../media/image662.png"/><Relationship Id="rId145" Type="http://schemas.openxmlformats.org/officeDocument/2006/relationships/customXml" Target="../ink/ink843.xml"/><Relationship Id="rId166" Type="http://schemas.openxmlformats.org/officeDocument/2006/relationships/image" Target="../media/image699.png"/><Relationship Id="rId187" Type="http://schemas.openxmlformats.org/officeDocument/2006/relationships/customXml" Target="../ink/ink864.xml"/><Relationship Id="rId331" Type="http://schemas.openxmlformats.org/officeDocument/2006/relationships/customXml" Target="../ink/ink936.xml"/><Relationship Id="rId352" Type="http://schemas.openxmlformats.org/officeDocument/2006/relationships/image" Target="../media/image792.png"/><Relationship Id="rId373" Type="http://schemas.openxmlformats.org/officeDocument/2006/relationships/customXml" Target="../ink/ink957.xml"/><Relationship Id="rId394" Type="http://schemas.openxmlformats.org/officeDocument/2006/relationships/image" Target="../media/image81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2.png"/><Relationship Id="rId233" Type="http://schemas.openxmlformats.org/officeDocument/2006/relationships/customXml" Target="../ink/ink887.xml"/><Relationship Id="rId254" Type="http://schemas.openxmlformats.org/officeDocument/2006/relationships/image" Target="../media/image743.png"/><Relationship Id="rId28" Type="http://schemas.openxmlformats.org/officeDocument/2006/relationships/customXml" Target="../ink/ink784.xml"/><Relationship Id="rId49" Type="http://schemas.openxmlformats.org/officeDocument/2006/relationships/image" Target="../media/image642.png"/><Relationship Id="rId114" Type="http://schemas.openxmlformats.org/officeDocument/2006/relationships/customXml" Target="../ink/ink827.xml"/><Relationship Id="rId275" Type="http://schemas.openxmlformats.org/officeDocument/2006/relationships/customXml" Target="../ink/ink908.xml"/><Relationship Id="rId296" Type="http://schemas.openxmlformats.org/officeDocument/2006/relationships/image" Target="../media/image764.png"/><Relationship Id="rId300" Type="http://schemas.openxmlformats.org/officeDocument/2006/relationships/image" Target="../media/image766.png"/><Relationship Id="rId60" Type="http://schemas.openxmlformats.org/officeDocument/2006/relationships/customXml" Target="../ink/ink800.xml"/><Relationship Id="rId81" Type="http://schemas.openxmlformats.org/officeDocument/2006/relationships/image" Target="../media/image657.png"/><Relationship Id="rId135" Type="http://schemas.openxmlformats.org/officeDocument/2006/relationships/customXml" Target="../ink/ink838.xml"/><Relationship Id="rId156" Type="http://schemas.openxmlformats.org/officeDocument/2006/relationships/image" Target="../media/image694.png"/><Relationship Id="rId177" Type="http://schemas.openxmlformats.org/officeDocument/2006/relationships/customXml" Target="../ink/ink859.xml"/><Relationship Id="rId198" Type="http://schemas.openxmlformats.org/officeDocument/2006/relationships/image" Target="../media/image715.png"/><Relationship Id="rId321" Type="http://schemas.openxmlformats.org/officeDocument/2006/relationships/customXml" Target="../ink/ink931.xml"/><Relationship Id="rId342" Type="http://schemas.openxmlformats.org/officeDocument/2006/relationships/image" Target="../media/image787.png"/><Relationship Id="rId363" Type="http://schemas.openxmlformats.org/officeDocument/2006/relationships/customXml" Target="../ink/ink952.xml"/><Relationship Id="rId384" Type="http://schemas.openxmlformats.org/officeDocument/2006/relationships/image" Target="../media/image808.png"/><Relationship Id="rId202" Type="http://schemas.openxmlformats.org/officeDocument/2006/relationships/image" Target="../media/image717.png"/><Relationship Id="rId223" Type="http://schemas.openxmlformats.org/officeDocument/2006/relationships/customXml" Target="../ink/ink882.xml"/><Relationship Id="rId244" Type="http://schemas.openxmlformats.org/officeDocument/2006/relationships/image" Target="../media/image738.png"/><Relationship Id="rId18" Type="http://schemas.openxmlformats.org/officeDocument/2006/relationships/customXml" Target="../ink/ink779.xml"/><Relationship Id="rId39" Type="http://schemas.openxmlformats.org/officeDocument/2006/relationships/image" Target="../media/image637.png"/><Relationship Id="rId265" Type="http://schemas.openxmlformats.org/officeDocument/2006/relationships/customXml" Target="../ink/ink903.xml"/><Relationship Id="rId286" Type="http://schemas.openxmlformats.org/officeDocument/2006/relationships/image" Target="../media/image759.png"/><Relationship Id="rId50" Type="http://schemas.openxmlformats.org/officeDocument/2006/relationships/customXml" Target="../ink/ink795.xml"/><Relationship Id="rId104" Type="http://schemas.openxmlformats.org/officeDocument/2006/relationships/customXml" Target="../ink/ink822.xml"/><Relationship Id="rId125" Type="http://schemas.openxmlformats.org/officeDocument/2006/relationships/image" Target="../media/image679.png"/><Relationship Id="rId146" Type="http://schemas.openxmlformats.org/officeDocument/2006/relationships/image" Target="../media/image689.png"/><Relationship Id="rId167" Type="http://schemas.openxmlformats.org/officeDocument/2006/relationships/customXml" Target="../ink/ink854.xml"/><Relationship Id="rId188" Type="http://schemas.openxmlformats.org/officeDocument/2006/relationships/image" Target="../media/image710.png"/><Relationship Id="rId311" Type="http://schemas.openxmlformats.org/officeDocument/2006/relationships/customXml" Target="../ink/ink926.xml"/><Relationship Id="rId332" Type="http://schemas.openxmlformats.org/officeDocument/2006/relationships/image" Target="../media/image782.png"/><Relationship Id="rId353" Type="http://schemas.openxmlformats.org/officeDocument/2006/relationships/customXml" Target="../ink/ink947.xml"/><Relationship Id="rId374" Type="http://schemas.openxmlformats.org/officeDocument/2006/relationships/image" Target="../media/image803.png"/><Relationship Id="rId395" Type="http://schemas.openxmlformats.org/officeDocument/2006/relationships/customXml" Target="../ink/ink968.xml"/><Relationship Id="rId71" Type="http://schemas.openxmlformats.org/officeDocument/2006/relationships/image" Target="../media/image653.png"/><Relationship Id="rId92" Type="http://schemas.openxmlformats.org/officeDocument/2006/relationships/customXml" Target="../ink/ink816.xml"/><Relationship Id="rId213" Type="http://schemas.openxmlformats.org/officeDocument/2006/relationships/customXml" Target="../ink/ink877.xml"/><Relationship Id="rId234" Type="http://schemas.openxmlformats.org/officeDocument/2006/relationships/image" Target="../media/image733.png"/><Relationship Id="rId2" Type="http://schemas.openxmlformats.org/officeDocument/2006/relationships/customXml" Target="../ink/ink771.xml"/><Relationship Id="rId29" Type="http://schemas.openxmlformats.org/officeDocument/2006/relationships/image" Target="../media/image632.png"/><Relationship Id="rId255" Type="http://schemas.openxmlformats.org/officeDocument/2006/relationships/customXml" Target="../ink/ink898.xml"/><Relationship Id="rId276" Type="http://schemas.openxmlformats.org/officeDocument/2006/relationships/image" Target="../media/image754.png"/><Relationship Id="rId297" Type="http://schemas.openxmlformats.org/officeDocument/2006/relationships/customXml" Target="../ink/ink919.xml"/><Relationship Id="rId40" Type="http://schemas.openxmlformats.org/officeDocument/2006/relationships/customXml" Target="../ink/ink790.xml"/><Relationship Id="rId115" Type="http://schemas.openxmlformats.org/officeDocument/2006/relationships/image" Target="../media/image674.png"/><Relationship Id="rId136" Type="http://schemas.openxmlformats.org/officeDocument/2006/relationships/image" Target="../media/image684.png"/><Relationship Id="rId157" Type="http://schemas.openxmlformats.org/officeDocument/2006/relationships/customXml" Target="../ink/ink849.xml"/><Relationship Id="rId178" Type="http://schemas.openxmlformats.org/officeDocument/2006/relationships/image" Target="../media/image705.png"/><Relationship Id="rId301" Type="http://schemas.openxmlformats.org/officeDocument/2006/relationships/customXml" Target="../ink/ink921.xml"/><Relationship Id="rId322" Type="http://schemas.openxmlformats.org/officeDocument/2006/relationships/image" Target="../media/image777.png"/><Relationship Id="rId343" Type="http://schemas.openxmlformats.org/officeDocument/2006/relationships/customXml" Target="../ink/ink942.xml"/><Relationship Id="rId364" Type="http://schemas.openxmlformats.org/officeDocument/2006/relationships/image" Target="../media/image798.png"/><Relationship Id="rId61" Type="http://schemas.openxmlformats.org/officeDocument/2006/relationships/image" Target="../media/image648.png"/><Relationship Id="rId82" Type="http://schemas.openxmlformats.org/officeDocument/2006/relationships/customXml" Target="../ink/ink811.xml"/><Relationship Id="rId199" Type="http://schemas.openxmlformats.org/officeDocument/2006/relationships/customXml" Target="../ink/ink870.xml"/><Relationship Id="rId203" Type="http://schemas.openxmlformats.org/officeDocument/2006/relationships/customXml" Target="../ink/ink872.xml"/><Relationship Id="rId385" Type="http://schemas.openxmlformats.org/officeDocument/2006/relationships/customXml" Target="../ink/ink963.xml"/><Relationship Id="rId19" Type="http://schemas.openxmlformats.org/officeDocument/2006/relationships/image" Target="../media/image627.png"/><Relationship Id="rId224" Type="http://schemas.openxmlformats.org/officeDocument/2006/relationships/image" Target="../media/image728.png"/><Relationship Id="rId245" Type="http://schemas.openxmlformats.org/officeDocument/2006/relationships/customXml" Target="../ink/ink893.xml"/><Relationship Id="rId266" Type="http://schemas.openxmlformats.org/officeDocument/2006/relationships/image" Target="../media/image749.png"/><Relationship Id="rId287" Type="http://schemas.openxmlformats.org/officeDocument/2006/relationships/customXml" Target="../ink/ink914.xml"/><Relationship Id="rId30" Type="http://schemas.openxmlformats.org/officeDocument/2006/relationships/customXml" Target="../ink/ink785.xml"/><Relationship Id="rId105" Type="http://schemas.openxmlformats.org/officeDocument/2006/relationships/image" Target="../media/image669.png"/><Relationship Id="rId126" Type="http://schemas.openxmlformats.org/officeDocument/2006/relationships/customXml" Target="../ink/ink833.xml"/><Relationship Id="rId147" Type="http://schemas.openxmlformats.org/officeDocument/2006/relationships/customXml" Target="../ink/ink844.xml"/><Relationship Id="rId168" Type="http://schemas.openxmlformats.org/officeDocument/2006/relationships/image" Target="../media/image700.png"/><Relationship Id="rId312" Type="http://schemas.openxmlformats.org/officeDocument/2006/relationships/image" Target="../media/image772.png"/><Relationship Id="rId333" Type="http://schemas.openxmlformats.org/officeDocument/2006/relationships/customXml" Target="../ink/ink937.xml"/><Relationship Id="rId354" Type="http://schemas.openxmlformats.org/officeDocument/2006/relationships/image" Target="../media/image793.png"/><Relationship Id="rId51" Type="http://schemas.openxmlformats.org/officeDocument/2006/relationships/image" Target="../media/image643.png"/><Relationship Id="rId72" Type="http://schemas.openxmlformats.org/officeDocument/2006/relationships/customXml" Target="../ink/ink806.xml"/><Relationship Id="rId93" Type="http://schemas.openxmlformats.org/officeDocument/2006/relationships/image" Target="../media/image663.png"/><Relationship Id="rId189" Type="http://schemas.openxmlformats.org/officeDocument/2006/relationships/customXml" Target="../ink/ink865.xml"/><Relationship Id="rId375" Type="http://schemas.openxmlformats.org/officeDocument/2006/relationships/customXml" Target="../ink/ink958.xml"/><Relationship Id="rId396" Type="http://schemas.openxmlformats.org/officeDocument/2006/relationships/image" Target="../media/image814.png"/><Relationship Id="rId3" Type="http://schemas.openxmlformats.org/officeDocument/2006/relationships/image" Target="../media/image619.png"/><Relationship Id="rId214" Type="http://schemas.openxmlformats.org/officeDocument/2006/relationships/image" Target="../media/image723.png"/><Relationship Id="rId235" Type="http://schemas.openxmlformats.org/officeDocument/2006/relationships/customXml" Target="../ink/ink888.xml"/><Relationship Id="rId256" Type="http://schemas.openxmlformats.org/officeDocument/2006/relationships/image" Target="../media/image744.png"/><Relationship Id="rId277" Type="http://schemas.openxmlformats.org/officeDocument/2006/relationships/customXml" Target="../ink/ink909.xml"/><Relationship Id="rId298" Type="http://schemas.openxmlformats.org/officeDocument/2006/relationships/image" Target="../media/image765.png"/><Relationship Id="rId400" Type="http://schemas.openxmlformats.org/officeDocument/2006/relationships/image" Target="../media/image816.png"/><Relationship Id="rId116" Type="http://schemas.openxmlformats.org/officeDocument/2006/relationships/customXml" Target="../ink/ink828.xml"/><Relationship Id="rId137" Type="http://schemas.openxmlformats.org/officeDocument/2006/relationships/customXml" Target="../ink/ink839.xml"/><Relationship Id="rId158" Type="http://schemas.openxmlformats.org/officeDocument/2006/relationships/image" Target="../media/image695.png"/><Relationship Id="rId302" Type="http://schemas.openxmlformats.org/officeDocument/2006/relationships/image" Target="../media/image767.png"/><Relationship Id="rId323" Type="http://schemas.openxmlformats.org/officeDocument/2006/relationships/customXml" Target="../ink/ink932.xml"/><Relationship Id="rId344" Type="http://schemas.openxmlformats.org/officeDocument/2006/relationships/image" Target="../media/image788.png"/><Relationship Id="rId20" Type="http://schemas.openxmlformats.org/officeDocument/2006/relationships/customXml" Target="../ink/ink780.xml"/><Relationship Id="rId41" Type="http://schemas.openxmlformats.org/officeDocument/2006/relationships/image" Target="../media/image638.png"/><Relationship Id="rId62" Type="http://schemas.openxmlformats.org/officeDocument/2006/relationships/customXml" Target="../ink/ink801.xml"/><Relationship Id="rId83" Type="http://schemas.openxmlformats.org/officeDocument/2006/relationships/image" Target="../media/image658.png"/><Relationship Id="rId179" Type="http://schemas.openxmlformats.org/officeDocument/2006/relationships/customXml" Target="../ink/ink860.xml"/><Relationship Id="rId365" Type="http://schemas.openxmlformats.org/officeDocument/2006/relationships/customXml" Target="../ink/ink953.xml"/><Relationship Id="rId386" Type="http://schemas.openxmlformats.org/officeDocument/2006/relationships/image" Target="../media/image809.png"/><Relationship Id="rId190" Type="http://schemas.openxmlformats.org/officeDocument/2006/relationships/image" Target="../media/image711.png"/><Relationship Id="rId204" Type="http://schemas.openxmlformats.org/officeDocument/2006/relationships/image" Target="../media/image718.png"/><Relationship Id="rId225" Type="http://schemas.openxmlformats.org/officeDocument/2006/relationships/customXml" Target="../ink/ink883.xml"/><Relationship Id="rId246" Type="http://schemas.openxmlformats.org/officeDocument/2006/relationships/image" Target="../media/image739.png"/><Relationship Id="rId267" Type="http://schemas.openxmlformats.org/officeDocument/2006/relationships/customXml" Target="../ink/ink904.xml"/><Relationship Id="rId288" Type="http://schemas.openxmlformats.org/officeDocument/2006/relationships/image" Target="../media/image760.png"/><Relationship Id="rId106" Type="http://schemas.openxmlformats.org/officeDocument/2006/relationships/customXml" Target="../ink/ink823.xml"/><Relationship Id="rId127" Type="http://schemas.openxmlformats.org/officeDocument/2006/relationships/image" Target="../media/image680.png"/><Relationship Id="rId313" Type="http://schemas.openxmlformats.org/officeDocument/2006/relationships/customXml" Target="../ink/ink927.xml"/><Relationship Id="rId10" Type="http://schemas.openxmlformats.org/officeDocument/2006/relationships/customXml" Target="../ink/ink775.xml"/><Relationship Id="rId31" Type="http://schemas.openxmlformats.org/officeDocument/2006/relationships/image" Target="../media/image633.png"/><Relationship Id="rId52" Type="http://schemas.openxmlformats.org/officeDocument/2006/relationships/customXml" Target="../ink/ink796.xml"/><Relationship Id="rId73" Type="http://schemas.openxmlformats.org/officeDocument/2006/relationships/image" Target="../media/image654.png"/><Relationship Id="rId94" Type="http://schemas.openxmlformats.org/officeDocument/2006/relationships/customXml" Target="../ink/ink817.xml"/><Relationship Id="rId148" Type="http://schemas.openxmlformats.org/officeDocument/2006/relationships/image" Target="../media/image690.png"/><Relationship Id="rId169" Type="http://schemas.openxmlformats.org/officeDocument/2006/relationships/customXml" Target="../ink/ink855.xml"/><Relationship Id="rId334" Type="http://schemas.openxmlformats.org/officeDocument/2006/relationships/image" Target="../media/image783.png"/><Relationship Id="rId355" Type="http://schemas.openxmlformats.org/officeDocument/2006/relationships/customXml" Target="../ink/ink948.xml"/><Relationship Id="rId376" Type="http://schemas.openxmlformats.org/officeDocument/2006/relationships/image" Target="../media/image804.png"/><Relationship Id="rId397" Type="http://schemas.openxmlformats.org/officeDocument/2006/relationships/customXml" Target="../ink/ink969.xml"/><Relationship Id="rId4" Type="http://schemas.openxmlformats.org/officeDocument/2006/relationships/customXml" Target="../ink/ink772.xml"/><Relationship Id="rId180" Type="http://schemas.openxmlformats.org/officeDocument/2006/relationships/image" Target="../media/image706.png"/><Relationship Id="rId215" Type="http://schemas.openxmlformats.org/officeDocument/2006/relationships/customXml" Target="../ink/ink878.xml"/><Relationship Id="rId236" Type="http://schemas.openxmlformats.org/officeDocument/2006/relationships/image" Target="../media/image734.png"/><Relationship Id="rId257" Type="http://schemas.openxmlformats.org/officeDocument/2006/relationships/customXml" Target="../ink/ink899.xml"/><Relationship Id="rId278" Type="http://schemas.openxmlformats.org/officeDocument/2006/relationships/image" Target="../media/image755.png"/><Relationship Id="rId401" Type="http://schemas.openxmlformats.org/officeDocument/2006/relationships/customXml" Target="../ink/ink971.xml"/><Relationship Id="rId303" Type="http://schemas.openxmlformats.org/officeDocument/2006/relationships/customXml" Target="../ink/ink922.xml"/><Relationship Id="rId42" Type="http://schemas.openxmlformats.org/officeDocument/2006/relationships/customXml" Target="../ink/ink791.xml"/><Relationship Id="rId84" Type="http://schemas.openxmlformats.org/officeDocument/2006/relationships/customXml" Target="../ink/ink812.xml"/><Relationship Id="rId138" Type="http://schemas.openxmlformats.org/officeDocument/2006/relationships/image" Target="../media/image685.png"/><Relationship Id="rId345" Type="http://schemas.openxmlformats.org/officeDocument/2006/relationships/customXml" Target="../ink/ink943.xml"/><Relationship Id="rId387" Type="http://schemas.openxmlformats.org/officeDocument/2006/relationships/customXml" Target="../ink/ink964.xml"/><Relationship Id="rId191" Type="http://schemas.openxmlformats.org/officeDocument/2006/relationships/customXml" Target="../ink/ink866.xml"/><Relationship Id="rId205" Type="http://schemas.openxmlformats.org/officeDocument/2006/relationships/customXml" Target="../ink/ink873.xml"/><Relationship Id="rId247" Type="http://schemas.openxmlformats.org/officeDocument/2006/relationships/customXml" Target="../ink/ink894.xml"/><Relationship Id="rId107" Type="http://schemas.openxmlformats.org/officeDocument/2006/relationships/image" Target="../media/image670.png"/><Relationship Id="rId289" Type="http://schemas.openxmlformats.org/officeDocument/2006/relationships/customXml" Target="../ink/ink915.xml"/><Relationship Id="rId11" Type="http://schemas.openxmlformats.org/officeDocument/2006/relationships/image" Target="../media/image623.png"/><Relationship Id="rId53" Type="http://schemas.openxmlformats.org/officeDocument/2006/relationships/image" Target="../media/image644.png"/><Relationship Id="rId149" Type="http://schemas.openxmlformats.org/officeDocument/2006/relationships/customXml" Target="../ink/ink845.xml"/><Relationship Id="rId314" Type="http://schemas.openxmlformats.org/officeDocument/2006/relationships/image" Target="../media/image773.png"/><Relationship Id="rId356" Type="http://schemas.openxmlformats.org/officeDocument/2006/relationships/image" Target="../media/image794.png"/><Relationship Id="rId398" Type="http://schemas.openxmlformats.org/officeDocument/2006/relationships/image" Target="../media/image815.png"/><Relationship Id="rId95" Type="http://schemas.openxmlformats.org/officeDocument/2006/relationships/image" Target="../media/image664.png"/><Relationship Id="rId160" Type="http://schemas.openxmlformats.org/officeDocument/2006/relationships/image" Target="../media/image696.png"/><Relationship Id="rId216" Type="http://schemas.openxmlformats.org/officeDocument/2006/relationships/image" Target="../media/image724.png"/><Relationship Id="rId258" Type="http://schemas.openxmlformats.org/officeDocument/2006/relationships/image" Target="../media/image745.png"/><Relationship Id="rId22" Type="http://schemas.openxmlformats.org/officeDocument/2006/relationships/customXml" Target="../ink/ink781.xml"/><Relationship Id="rId64" Type="http://schemas.openxmlformats.org/officeDocument/2006/relationships/customXml" Target="../ink/ink802.xml"/><Relationship Id="rId118" Type="http://schemas.openxmlformats.org/officeDocument/2006/relationships/customXml" Target="../ink/ink829.xml"/><Relationship Id="rId325" Type="http://schemas.openxmlformats.org/officeDocument/2006/relationships/customXml" Target="../ink/ink933.xml"/><Relationship Id="rId367" Type="http://schemas.openxmlformats.org/officeDocument/2006/relationships/customXml" Target="../ink/ink954.xml"/><Relationship Id="rId171" Type="http://schemas.openxmlformats.org/officeDocument/2006/relationships/customXml" Target="../ink/ink856.xml"/><Relationship Id="rId227" Type="http://schemas.openxmlformats.org/officeDocument/2006/relationships/customXml" Target="../ink/ink884.xml"/><Relationship Id="rId269" Type="http://schemas.openxmlformats.org/officeDocument/2006/relationships/customXml" Target="../ink/ink905.xml"/><Relationship Id="rId33" Type="http://schemas.openxmlformats.org/officeDocument/2006/relationships/image" Target="../media/image634.png"/><Relationship Id="rId129" Type="http://schemas.openxmlformats.org/officeDocument/2006/relationships/image" Target="../media/image681.png"/><Relationship Id="rId280" Type="http://schemas.openxmlformats.org/officeDocument/2006/relationships/image" Target="../media/image756.png"/><Relationship Id="rId336" Type="http://schemas.openxmlformats.org/officeDocument/2006/relationships/image" Target="../media/image784.png"/><Relationship Id="rId75" Type="http://schemas.openxmlformats.org/officeDocument/2006/relationships/image" Target="../media/image655.png"/><Relationship Id="rId140" Type="http://schemas.openxmlformats.org/officeDocument/2006/relationships/image" Target="../media/image686.png"/><Relationship Id="rId182" Type="http://schemas.openxmlformats.org/officeDocument/2006/relationships/image" Target="../media/image707.png"/><Relationship Id="rId378" Type="http://schemas.openxmlformats.org/officeDocument/2006/relationships/image" Target="../media/image805.png"/><Relationship Id="rId403" Type="http://schemas.openxmlformats.org/officeDocument/2006/relationships/customXml" Target="../ink/ink972.xml"/><Relationship Id="rId6" Type="http://schemas.openxmlformats.org/officeDocument/2006/relationships/customXml" Target="../ink/ink773.xml"/><Relationship Id="rId238" Type="http://schemas.openxmlformats.org/officeDocument/2006/relationships/image" Target="../media/image735.png"/><Relationship Id="rId291" Type="http://schemas.openxmlformats.org/officeDocument/2006/relationships/customXml" Target="../ink/ink916.xml"/><Relationship Id="rId305" Type="http://schemas.openxmlformats.org/officeDocument/2006/relationships/customXml" Target="../ink/ink923.xml"/><Relationship Id="rId347" Type="http://schemas.openxmlformats.org/officeDocument/2006/relationships/customXml" Target="../ink/ink944.xml"/><Relationship Id="rId44" Type="http://schemas.openxmlformats.org/officeDocument/2006/relationships/customXml" Target="../ink/ink792.xml"/><Relationship Id="rId86" Type="http://schemas.openxmlformats.org/officeDocument/2006/relationships/customXml" Target="../ink/ink813.xml"/><Relationship Id="rId151" Type="http://schemas.openxmlformats.org/officeDocument/2006/relationships/customXml" Target="../ink/ink846.xml"/><Relationship Id="rId389" Type="http://schemas.openxmlformats.org/officeDocument/2006/relationships/customXml" Target="../ink/ink965.xml"/><Relationship Id="rId193" Type="http://schemas.openxmlformats.org/officeDocument/2006/relationships/customXml" Target="../ink/ink867.xml"/><Relationship Id="rId207" Type="http://schemas.openxmlformats.org/officeDocument/2006/relationships/customXml" Target="../ink/ink874.xml"/><Relationship Id="rId249" Type="http://schemas.openxmlformats.org/officeDocument/2006/relationships/customXml" Target="../ink/ink895.xml"/><Relationship Id="rId13" Type="http://schemas.openxmlformats.org/officeDocument/2006/relationships/image" Target="../media/image624.png"/><Relationship Id="rId109" Type="http://schemas.openxmlformats.org/officeDocument/2006/relationships/image" Target="../media/image671.png"/><Relationship Id="rId260" Type="http://schemas.openxmlformats.org/officeDocument/2006/relationships/image" Target="../media/image746.png"/><Relationship Id="rId316" Type="http://schemas.openxmlformats.org/officeDocument/2006/relationships/image" Target="../media/image774.png"/><Relationship Id="rId55" Type="http://schemas.openxmlformats.org/officeDocument/2006/relationships/image" Target="../media/image645.png"/><Relationship Id="rId97" Type="http://schemas.openxmlformats.org/officeDocument/2006/relationships/image" Target="../media/image665.png"/><Relationship Id="rId120" Type="http://schemas.openxmlformats.org/officeDocument/2006/relationships/customXml" Target="../ink/ink830.xml"/><Relationship Id="rId358" Type="http://schemas.openxmlformats.org/officeDocument/2006/relationships/image" Target="../media/image795.png"/><Relationship Id="rId162" Type="http://schemas.openxmlformats.org/officeDocument/2006/relationships/image" Target="../media/image697.png"/><Relationship Id="rId218" Type="http://schemas.openxmlformats.org/officeDocument/2006/relationships/image" Target="../media/image725.png"/><Relationship Id="rId271" Type="http://schemas.openxmlformats.org/officeDocument/2006/relationships/customXml" Target="../ink/ink906.xml"/><Relationship Id="rId24" Type="http://schemas.openxmlformats.org/officeDocument/2006/relationships/customXml" Target="../ink/ink782.xml"/><Relationship Id="rId66" Type="http://schemas.openxmlformats.org/officeDocument/2006/relationships/customXml" Target="../ink/ink803.xml"/><Relationship Id="rId131" Type="http://schemas.openxmlformats.org/officeDocument/2006/relationships/customXml" Target="../ink/ink836.xml"/><Relationship Id="rId327" Type="http://schemas.openxmlformats.org/officeDocument/2006/relationships/customXml" Target="../ink/ink934.xml"/><Relationship Id="rId369" Type="http://schemas.openxmlformats.org/officeDocument/2006/relationships/customXml" Target="../ink/ink955.xml"/><Relationship Id="rId173" Type="http://schemas.openxmlformats.org/officeDocument/2006/relationships/customXml" Target="../ink/ink857.xml"/><Relationship Id="rId229" Type="http://schemas.openxmlformats.org/officeDocument/2006/relationships/customXml" Target="../ink/ink885.xml"/><Relationship Id="rId380" Type="http://schemas.openxmlformats.org/officeDocument/2006/relationships/image" Target="../media/image806.png"/><Relationship Id="rId240" Type="http://schemas.openxmlformats.org/officeDocument/2006/relationships/image" Target="../media/image736.png"/><Relationship Id="rId35" Type="http://schemas.openxmlformats.org/officeDocument/2006/relationships/image" Target="../media/image635.png"/><Relationship Id="rId77" Type="http://schemas.openxmlformats.org/officeDocument/2006/relationships/image" Target="../media/image656.png"/><Relationship Id="rId100" Type="http://schemas.openxmlformats.org/officeDocument/2006/relationships/customXml" Target="../ink/ink820.xml"/><Relationship Id="rId282" Type="http://schemas.openxmlformats.org/officeDocument/2006/relationships/image" Target="../media/image757.png"/><Relationship Id="rId338" Type="http://schemas.openxmlformats.org/officeDocument/2006/relationships/image" Target="../media/image785.png"/><Relationship Id="rId8" Type="http://schemas.openxmlformats.org/officeDocument/2006/relationships/customXml" Target="../ink/ink774.xml"/><Relationship Id="rId142" Type="http://schemas.openxmlformats.org/officeDocument/2006/relationships/image" Target="../media/image687.png"/><Relationship Id="rId184" Type="http://schemas.openxmlformats.org/officeDocument/2006/relationships/image" Target="../media/image708.png"/><Relationship Id="rId391" Type="http://schemas.openxmlformats.org/officeDocument/2006/relationships/customXml" Target="../ink/ink966.xml"/><Relationship Id="rId251" Type="http://schemas.openxmlformats.org/officeDocument/2006/relationships/customXml" Target="../ink/ink896.xml"/><Relationship Id="rId46" Type="http://schemas.openxmlformats.org/officeDocument/2006/relationships/customXml" Target="../ink/ink793.xml"/><Relationship Id="rId293" Type="http://schemas.openxmlformats.org/officeDocument/2006/relationships/customXml" Target="../ink/ink917.xml"/><Relationship Id="rId307" Type="http://schemas.openxmlformats.org/officeDocument/2006/relationships/customXml" Target="../ink/ink924.xml"/><Relationship Id="rId349" Type="http://schemas.openxmlformats.org/officeDocument/2006/relationships/customXml" Target="../ink/ink945.xml"/><Relationship Id="rId88" Type="http://schemas.openxmlformats.org/officeDocument/2006/relationships/customXml" Target="../ink/ink814.xml"/><Relationship Id="rId111" Type="http://schemas.openxmlformats.org/officeDocument/2006/relationships/image" Target="../media/image672.png"/><Relationship Id="rId153" Type="http://schemas.openxmlformats.org/officeDocument/2006/relationships/customXml" Target="../ink/ink847.xml"/><Relationship Id="rId195" Type="http://schemas.openxmlformats.org/officeDocument/2006/relationships/customXml" Target="../ink/ink868.xml"/><Relationship Id="rId209" Type="http://schemas.openxmlformats.org/officeDocument/2006/relationships/customXml" Target="../ink/ink875.xml"/><Relationship Id="rId360" Type="http://schemas.openxmlformats.org/officeDocument/2006/relationships/image" Target="../media/image796.png"/><Relationship Id="rId220" Type="http://schemas.openxmlformats.org/officeDocument/2006/relationships/image" Target="../media/image726.png"/><Relationship Id="rId15" Type="http://schemas.openxmlformats.org/officeDocument/2006/relationships/image" Target="../media/image625.png"/><Relationship Id="rId57" Type="http://schemas.openxmlformats.org/officeDocument/2006/relationships/image" Target="../media/image646.png"/><Relationship Id="rId262" Type="http://schemas.openxmlformats.org/officeDocument/2006/relationships/image" Target="../media/image747.png"/><Relationship Id="rId318" Type="http://schemas.openxmlformats.org/officeDocument/2006/relationships/image" Target="../media/image775.png"/><Relationship Id="rId99" Type="http://schemas.openxmlformats.org/officeDocument/2006/relationships/image" Target="../media/image666.png"/><Relationship Id="rId122" Type="http://schemas.openxmlformats.org/officeDocument/2006/relationships/customXml" Target="../ink/ink831.xml"/><Relationship Id="rId164" Type="http://schemas.openxmlformats.org/officeDocument/2006/relationships/image" Target="../media/image698.png"/><Relationship Id="rId371" Type="http://schemas.openxmlformats.org/officeDocument/2006/relationships/customXml" Target="../ink/ink956.xml"/><Relationship Id="rId26" Type="http://schemas.openxmlformats.org/officeDocument/2006/relationships/customXml" Target="../ink/ink783.xml"/><Relationship Id="rId231" Type="http://schemas.openxmlformats.org/officeDocument/2006/relationships/customXml" Target="../ink/ink886.xml"/><Relationship Id="rId273" Type="http://schemas.openxmlformats.org/officeDocument/2006/relationships/customXml" Target="../ink/ink907.xml"/><Relationship Id="rId329" Type="http://schemas.openxmlformats.org/officeDocument/2006/relationships/customXml" Target="../ink/ink935.xml"/><Relationship Id="rId68" Type="http://schemas.openxmlformats.org/officeDocument/2006/relationships/customXml" Target="../ink/ink804.xml"/><Relationship Id="rId133" Type="http://schemas.openxmlformats.org/officeDocument/2006/relationships/customXml" Target="../ink/ink837.xml"/><Relationship Id="rId175" Type="http://schemas.openxmlformats.org/officeDocument/2006/relationships/customXml" Target="../ink/ink858.xml"/><Relationship Id="rId340" Type="http://schemas.openxmlformats.org/officeDocument/2006/relationships/image" Target="../media/image786.png"/><Relationship Id="rId200" Type="http://schemas.openxmlformats.org/officeDocument/2006/relationships/image" Target="../media/image716.png"/><Relationship Id="rId382" Type="http://schemas.openxmlformats.org/officeDocument/2006/relationships/image" Target="../media/image807.png"/><Relationship Id="rId242" Type="http://schemas.openxmlformats.org/officeDocument/2006/relationships/image" Target="../media/image737.png"/><Relationship Id="rId284" Type="http://schemas.openxmlformats.org/officeDocument/2006/relationships/image" Target="../media/image758.png"/><Relationship Id="rId37" Type="http://schemas.openxmlformats.org/officeDocument/2006/relationships/image" Target="../media/image636.png"/><Relationship Id="rId79" Type="http://schemas.openxmlformats.org/officeDocument/2006/relationships/image" Target="../media/image174.png"/><Relationship Id="rId102" Type="http://schemas.openxmlformats.org/officeDocument/2006/relationships/customXml" Target="../ink/ink821.xml"/><Relationship Id="rId144" Type="http://schemas.openxmlformats.org/officeDocument/2006/relationships/image" Target="../media/image68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63.png"/><Relationship Id="rId299" Type="http://schemas.openxmlformats.org/officeDocument/2006/relationships/customXml" Target="../ink/ink1128.xml"/><Relationship Id="rId21" Type="http://schemas.openxmlformats.org/officeDocument/2006/relationships/image" Target="../media/image765.png"/><Relationship Id="rId63" Type="http://schemas.openxmlformats.org/officeDocument/2006/relationships/image" Target="../media/image838.png"/><Relationship Id="rId159" Type="http://schemas.openxmlformats.org/officeDocument/2006/relationships/customXml" Target="../ink/ink1057.xml"/><Relationship Id="rId324" Type="http://schemas.openxmlformats.org/officeDocument/2006/relationships/image" Target="../media/image960.png"/><Relationship Id="rId366" Type="http://schemas.openxmlformats.org/officeDocument/2006/relationships/image" Target="../media/image980.png"/><Relationship Id="rId170" Type="http://schemas.openxmlformats.org/officeDocument/2006/relationships/image" Target="../media/image884.png"/><Relationship Id="rId226" Type="http://schemas.openxmlformats.org/officeDocument/2006/relationships/customXml" Target="../ink/ink1091.xml"/><Relationship Id="rId433" Type="http://schemas.openxmlformats.org/officeDocument/2006/relationships/image" Target="../media/image1013.png"/><Relationship Id="rId268" Type="http://schemas.openxmlformats.org/officeDocument/2006/relationships/image" Target="../media/image932.png"/><Relationship Id="rId32" Type="http://schemas.openxmlformats.org/officeDocument/2006/relationships/customXml" Target="../ink/ink988.xml"/><Relationship Id="rId74" Type="http://schemas.openxmlformats.org/officeDocument/2006/relationships/customXml" Target="../ink/ink1009.xml"/><Relationship Id="rId128" Type="http://schemas.openxmlformats.org/officeDocument/2006/relationships/customXml" Target="../ink/ink1036.xml"/><Relationship Id="rId335" Type="http://schemas.openxmlformats.org/officeDocument/2006/relationships/customXml" Target="../ink/ink1146.xml"/><Relationship Id="rId377" Type="http://schemas.openxmlformats.org/officeDocument/2006/relationships/customXml" Target="../ink/ink1168.xml"/><Relationship Id="rId5" Type="http://schemas.openxmlformats.org/officeDocument/2006/relationships/image" Target="../media/image757.png"/><Relationship Id="rId181" Type="http://schemas.openxmlformats.org/officeDocument/2006/relationships/customXml" Target="../ink/ink1068.xml"/><Relationship Id="rId237" Type="http://schemas.openxmlformats.org/officeDocument/2006/relationships/image" Target="../media/image917.png"/><Relationship Id="rId402" Type="http://schemas.openxmlformats.org/officeDocument/2006/relationships/customXml" Target="../ink/ink1181.xml"/><Relationship Id="rId279" Type="http://schemas.openxmlformats.org/officeDocument/2006/relationships/customXml" Target="../ink/ink1118.xml"/><Relationship Id="rId444" Type="http://schemas.openxmlformats.org/officeDocument/2006/relationships/customXml" Target="../ink/ink1201.xml"/><Relationship Id="rId43" Type="http://schemas.openxmlformats.org/officeDocument/2006/relationships/image" Target="../media/image828.png"/><Relationship Id="rId139" Type="http://schemas.openxmlformats.org/officeDocument/2006/relationships/customXml" Target="../ink/ink1046.xml"/><Relationship Id="rId290" Type="http://schemas.openxmlformats.org/officeDocument/2006/relationships/image" Target="../media/image943.png"/><Relationship Id="rId304" Type="http://schemas.openxmlformats.org/officeDocument/2006/relationships/image" Target="../media/image950.png"/><Relationship Id="rId346" Type="http://schemas.openxmlformats.org/officeDocument/2006/relationships/customXml" Target="../ink/ink1152.xml"/><Relationship Id="rId388" Type="http://schemas.openxmlformats.org/officeDocument/2006/relationships/customXml" Target="../ink/ink1174.xml"/><Relationship Id="rId85" Type="http://schemas.openxmlformats.org/officeDocument/2006/relationships/image" Target="../media/image816.png"/><Relationship Id="rId150" Type="http://schemas.openxmlformats.org/officeDocument/2006/relationships/image" Target="../media/image874.png"/><Relationship Id="rId192" Type="http://schemas.openxmlformats.org/officeDocument/2006/relationships/customXml" Target="../ink/ink1074.xml"/><Relationship Id="rId206" Type="http://schemas.openxmlformats.org/officeDocument/2006/relationships/customXml" Target="../ink/ink1081.xml"/><Relationship Id="rId413" Type="http://schemas.openxmlformats.org/officeDocument/2006/relationships/image" Target="../media/image1003.png"/><Relationship Id="rId248" Type="http://schemas.openxmlformats.org/officeDocument/2006/relationships/image" Target="../media/image922.png"/><Relationship Id="rId455" Type="http://schemas.openxmlformats.org/officeDocument/2006/relationships/image" Target="../media/image1024.png"/><Relationship Id="rId12" Type="http://schemas.openxmlformats.org/officeDocument/2006/relationships/customXml" Target="../ink/ink978.xml"/><Relationship Id="rId108" Type="http://schemas.openxmlformats.org/officeDocument/2006/relationships/customXml" Target="../ink/ink1026.xml"/><Relationship Id="rId315" Type="http://schemas.openxmlformats.org/officeDocument/2006/relationships/customXml" Target="../ink/ink1136.xml"/><Relationship Id="rId357" Type="http://schemas.openxmlformats.org/officeDocument/2006/relationships/customXml" Target="../ink/ink1158.xml"/><Relationship Id="rId54" Type="http://schemas.openxmlformats.org/officeDocument/2006/relationships/customXml" Target="../ink/ink999.xml"/><Relationship Id="rId96" Type="http://schemas.openxmlformats.org/officeDocument/2006/relationships/customXml" Target="../ink/ink1020.xml"/><Relationship Id="rId161" Type="http://schemas.openxmlformats.org/officeDocument/2006/relationships/customXml" Target="../ink/ink1058.xml"/><Relationship Id="rId217" Type="http://schemas.openxmlformats.org/officeDocument/2006/relationships/image" Target="../media/image907.png"/><Relationship Id="rId399" Type="http://schemas.openxmlformats.org/officeDocument/2006/relationships/image" Target="../media/image996.png"/><Relationship Id="rId259" Type="http://schemas.openxmlformats.org/officeDocument/2006/relationships/customXml" Target="../ink/ink1108.xml"/><Relationship Id="rId466" Type="http://schemas.openxmlformats.org/officeDocument/2006/relationships/customXml" Target="../ink/ink1212.xml"/><Relationship Id="rId23" Type="http://schemas.openxmlformats.org/officeDocument/2006/relationships/image" Target="../media/image766.png"/><Relationship Id="rId119" Type="http://schemas.openxmlformats.org/officeDocument/2006/relationships/image" Target="../media/image864.png"/><Relationship Id="rId270" Type="http://schemas.openxmlformats.org/officeDocument/2006/relationships/image" Target="../media/image933.png"/><Relationship Id="rId326" Type="http://schemas.openxmlformats.org/officeDocument/2006/relationships/image" Target="../media/image961.png"/><Relationship Id="rId65" Type="http://schemas.openxmlformats.org/officeDocument/2006/relationships/image" Target="../media/image839.png"/><Relationship Id="rId130" Type="http://schemas.openxmlformats.org/officeDocument/2006/relationships/customXml" Target="../ink/ink1037.xml"/><Relationship Id="rId368" Type="http://schemas.openxmlformats.org/officeDocument/2006/relationships/image" Target="../media/image981.png"/><Relationship Id="rId172" Type="http://schemas.openxmlformats.org/officeDocument/2006/relationships/image" Target="../media/image885.png"/><Relationship Id="rId228" Type="http://schemas.openxmlformats.org/officeDocument/2006/relationships/customXml" Target="../ink/ink1092.xml"/><Relationship Id="rId435" Type="http://schemas.openxmlformats.org/officeDocument/2006/relationships/image" Target="../media/image1014.png"/><Relationship Id="rId281" Type="http://schemas.openxmlformats.org/officeDocument/2006/relationships/customXml" Target="../ink/ink1119.xml"/><Relationship Id="rId337" Type="http://schemas.openxmlformats.org/officeDocument/2006/relationships/customXml" Target="../ink/ink1147.xml"/><Relationship Id="rId34" Type="http://schemas.openxmlformats.org/officeDocument/2006/relationships/customXml" Target="../ink/ink989.xml"/><Relationship Id="rId76" Type="http://schemas.openxmlformats.org/officeDocument/2006/relationships/customXml" Target="../ink/ink1010.xml"/><Relationship Id="rId141" Type="http://schemas.openxmlformats.org/officeDocument/2006/relationships/customXml" Target="../ink/ink1048.xml"/><Relationship Id="rId379" Type="http://schemas.openxmlformats.org/officeDocument/2006/relationships/customXml" Target="../ink/ink1169.xml"/><Relationship Id="rId7" Type="http://schemas.openxmlformats.org/officeDocument/2006/relationships/image" Target="../media/image758.png"/><Relationship Id="rId183" Type="http://schemas.openxmlformats.org/officeDocument/2006/relationships/customXml" Target="../ink/ink1069.xml"/><Relationship Id="rId239" Type="http://schemas.openxmlformats.org/officeDocument/2006/relationships/image" Target="../media/image918.png"/><Relationship Id="rId390" Type="http://schemas.openxmlformats.org/officeDocument/2006/relationships/customXml" Target="../ink/ink1175.xml"/><Relationship Id="rId404" Type="http://schemas.openxmlformats.org/officeDocument/2006/relationships/customXml" Target="../ink/ink1182.xml"/><Relationship Id="rId446" Type="http://schemas.openxmlformats.org/officeDocument/2006/relationships/customXml" Target="../ink/ink1202.xml"/><Relationship Id="rId250" Type="http://schemas.openxmlformats.org/officeDocument/2006/relationships/image" Target="../media/image923.png"/><Relationship Id="rId292" Type="http://schemas.openxmlformats.org/officeDocument/2006/relationships/image" Target="../media/image944.png"/><Relationship Id="rId306" Type="http://schemas.openxmlformats.org/officeDocument/2006/relationships/image" Target="../media/image951.png"/><Relationship Id="rId45" Type="http://schemas.openxmlformats.org/officeDocument/2006/relationships/image" Target="../media/image829.png"/><Relationship Id="rId87" Type="http://schemas.openxmlformats.org/officeDocument/2006/relationships/image" Target="../media/image849.png"/><Relationship Id="rId110" Type="http://schemas.openxmlformats.org/officeDocument/2006/relationships/customXml" Target="../ink/ink1027.xml"/><Relationship Id="rId348" Type="http://schemas.openxmlformats.org/officeDocument/2006/relationships/customXml" Target="../ink/ink1153.xml"/><Relationship Id="rId152" Type="http://schemas.openxmlformats.org/officeDocument/2006/relationships/image" Target="../media/image875.png"/><Relationship Id="rId194" Type="http://schemas.openxmlformats.org/officeDocument/2006/relationships/customXml" Target="../ink/ink1075.xml"/><Relationship Id="rId208" Type="http://schemas.openxmlformats.org/officeDocument/2006/relationships/customXml" Target="../ink/ink1082.xml"/><Relationship Id="rId415" Type="http://schemas.openxmlformats.org/officeDocument/2006/relationships/image" Target="../media/image1004.png"/><Relationship Id="rId457" Type="http://schemas.openxmlformats.org/officeDocument/2006/relationships/image" Target="../media/image1025.png"/><Relationship Id="rId261" Type="http://schemas.openxmlformats.org/officeDocument/2006/relationships/customXml" Target="../ink/ink1109.xml"/><Relationship Id="rId14" Type="http://schemas.openxmlformats.org/officeDocument/2006/relationships/customXml" Target="../ink/ink979.xml"/><Relationship Id="rId56" Type="http://schemas.openxmlformats.org/officeDocument/2006/relationships/customXml" Target="../ink/ink1000.xml"/><Relationship Id="rId317" Type="http://schemas.openxmlformats.org/officeDocument/2006/relationships/customXml" Target="../ink/ink1137.xml"/><Relationship Id="rId359" Type="http://schemas.openxmlformats.org/officeDocument/2006/relationships/customXml" Target="../ink/ink1159.xml"/><Relationship Id="rId98" Type="http://schemas.openxmlformats.org/officeDocument/2006/relationships/customXml" Target="../ink/ink1021.xml"/><Relationship Id="rId121" Type="http://schemas.openxmlformats.org/officeDocument/2006/relationships/image" Target="../media/image865.png"/><Relationship Id="rId163" Type="http://schemas.openxmlformats.org/officeDocument/2006/relationships/customXml" Target="../ink/ink1059.xml"/><Relationship Id="rId219" Type="http://schemas.openxmlformats.org/officeDocument/2006/relationships/image" Target="../media/image908.png"/><Relationship Id="rId370" Type="http://schemas.openxmlformats.org/officeDocument/2006/relationships/image" Target="../media/image982.png"/><Relationship Id="rId426" Type="http://schemas.openxmlformats.org/officeDocument/2006/relationships/customXml" Target="../ink/ink1192.xml"/><Relationship Id="rId230" Type="http://schemas.openxmlformats.org/officeDocument/2006/relationships/customXml" Target="../ink/ink1093.xml"/><Relationship Id="rId468" Type="http://schemas.openxmlformats.org/officeDocument/2006/relationships/customXml" Target="../ink/ink1213.xml"/><Relationship Id="rId25" Type="http://schemas.openxmlformats.org/officeDocument/2006/relationships/image" Target="../media/image819.png"/><Relationship Id="rId67" Type="http://schemas.openxmlformats.org/officeDocument/2006/relationships/image" Target="../media/image840.png"/><Relationship Id="rId272" Type="http://schemas.openxmlformats.org/officeDocument/2006/relationships/image" Target="../media/image934.png"/><Relationship Id="rId328" Type="http://schemas.openxmlformats.org/officeDocument/2006/relationships/image" Target="../media/image962.png"/><Relationship Id="rId132" Type="http://schemas.openxmlformats.org/officeDocument/2006/relationships/customXml" Target="../ink/ink1039.xml"/><Relationship Id="rId174" Type="http://schemas.openxmlformats.org/officeDocument/2006/relationships/image" Target="../media/image886.png"/><Relationship Id="rId381" Type="http://schemas.openxmlformats.org/officeDocument/2006/relationships/customXml" Target="../ink/ink1170.xml"/><Relationship Id="rId241" Type="http://schemas.openxmlformats.org/officeDocument/2006/relationships/customXml" Target="../ink/ink1099.xml"/><Relationship Id="rId437" Type="http://schemas.openxmlformats.org/officeDocument/2006/relationships/image" Target="../media/image1015.png"/><Relationship Id="rId36" Type="http://schemas.openxmlformats.org/officeDocument/2006/relationships/customXml" Target="../ink/ink990.xml"/><Relationship Id="rId283" Type="http://schemas.openxmlformats.org/officeDocument/2006/relationships/customXml" Target="../ink/ink1120.xml"/><Relationship Id="rId339" Type="http://schemas.openxmlformats.org/officeDocument/2006/relationships/customXml" Target="../ink/ink1148.xml"/><Relationship Id="rId78" Type="http://schemas.openxmlformats.org/officeDocument/2006/relationships/customXml" Target="../ink/ink1011.xml"/><Relationship Id="rId101" Type="http://schemas.openxmlformats.org/officeDocument/2006/relationships/image" Target="../media/image855.png"/><Relationship Id="rId143" Type="http://schemas.openxmlformats.org/officeDocument/2006/relationships/customXml" Target="../ink/ink1049.xml"/><Relationship Id="rId185" Type="http://schemas.openxmlformats.org/officeDocument/2006/relationships/customXml" Target="../ink/ink1070.xml"/><Relationship Id="rId350" Type="http://schemas.openxmlformats.org/officeDocument/2006/relationships/customXml" Target="../ink/ink1154.xml"/><Relationship Id="rId406" Type="http://schemas.openxmlformats.org/officeDocument/2006/relationships/customXml" Target="../ink/ink1183.xml"/><Relationship Id="rId9" Type="http://schemas.openxmlformats.org/officeDocument/2006/relationships/image" Target="../media/image759.png"/><Relationship Id="rId210" Type="http://schemas.openxmlformats.org/officeDocument/2006/relationships/customXml" Target="../ink/ink1083.xml"/><Relationship Id="rId392" Type="http://schemas.openxmlformats.org/officeDocument/2006/relationships/customXml" Target="../ink/ink1176.xml"/><Relationship Id="rId448" Type="http://schemas.openxmlformats.org/officeDocument/2006/relationships/customXml" Target="../ink/ink1203.xml"/><Relationship Id="rId252" Type="http://schemas.openxmlformats.org/officeDocument/2006/relationships/image" Target="../media/image924.png"/><Relationship Id="rId294" Type="http://schemas.openxmlformats.org/officeDocument/2006/relationships/image" Target="../media/image945.png"/><Relationship Id="rId308" Type="http://schemas.openxmlformats.org/officeDocument/2006/relationships/image" Target="../media/image952.png"/><Relationship Id="rId47" Type="http://schemas.openxmlformats.org/officeDocument/2006/relationships/image" Target="../media/image830.png"/><Relationship Id="rId89" Type="http://schemas.openxmlformats.org/officeDocument/2006/relationships/image" Target="../media/image850.png"/><Relationship Id="rId112" Type="http://schemas.openxmlformats.org/officeDocument/2006/relationships/customXml" Target="../ink/ink1028.xml"/><Relationship Id="rId154" Type="http://schemas.openxmlformats.org/officeDocument/2006/relationships/image" Target="../media/image876.png"/><Relationship Id="rId361" Type="http://schemas.openxmlformats.org/officeDocument/2006/relationships/customXml" Target="../ink/ink1160.xml"/><Relationship Id="rId196" Type="http://schemas.openxmlformats.org/officeDocument/2006/relationships/customXml" Target="../ink/ink1076.xml"/><Relationship Id="rId417" Type="http://schemas.openxmlformats.org/officeDocument/2006/relationships/image" Target="../media/image1005.png"/><Relationship Id="rId459" Type="http://schemas.openxmlformats.org/officeDocument/2006/relationships/image" Target="../media/image1026.png"/><Relationship Id="rId16" Type="http://schemas.openxmlformats.org/officeDocument/2006/relationships/customXml" Target="../ink/ink980.xml"/><Relationship Id="rId221" Type="http://schemas.openxmlformats.org/officeDocument/2006/relationships/image" Target="../media/image909.png"/><Relationship Id="rId263" Type="http://schemas.openxmlformats.org/officeDocument/2006/relationships/customXml" Target="../ink/ink1110.xml"/><Relationship Id="rId319" Type="http://schemas.openxmlformats.org/officeDocument/2006/relationships/customXml" Target="../ink/ink1138.xml"/><Relationship Id="rId470" Type="http://schemas.openxmlformats.org/officeDocument/2006/relationships/customXml" Target="../ink/ink1214.xml"/><Relationship Id="rId58" Type="http://schemas.openxmlformats.org/officeDocument/2006/relationships/customXml" Target="../ink/ink1001.xml"/><Relationship Id="rId123" Type="http://schemas.openxmlformats.org/officeDocument/2006/relationships/image" Target="../media/image866.png"/><Relationship Id="rId330" Type="http://schemas.openxmlformats.org/officeDocument/2006/relationships/image" Target="../media/image963.png"/><Relationship Id="rId165" Type="http://schemas.openxmlformats.org/officeDocument/2006/relationships/customXml" Target="../ink/ink1060.xml"/><Relationship Id="rId372" Type="http://schemas.openxmlformats.org/officeDocument/2006/relationships/image" Target="../media/image983.png"/><Relationship Id="rId428" Type="http://schemas.openxmlformats.org/officeDocument/2006/relationships/customXml" Target="../ink/ink1193.xml"/><Relationship Id="rId232" Type="http://schemas.openxmlformats.org/officeDocument/2006/relationships/customXml" Target="../ink/ink1094.xml"/><Relationship Id="rId274" Type="http://schemas.openxmlformats.org/officeDocument/2006/relationships/image" Target="../media/image935.png"/><Relationship Id="rId27" Type="http://schemas.openxmlformats.org/officeDocument/2006/relationships/image" Target="../media/image820.png"/><Relationship Id="rId69" Type="http://schemas.openxmlformats.org/officeDocument/2006/relationships/image" Target="../media/image841.png"/><Relationship Id="rId134" Type="http://schemas.openxmlformats.org/officeDocument/2006/relationships/customXml" Target="../ink/ink1041.xml"/><Relationship Id="rId80" Type="http://schemas.openxmlformats.org/officeDocument/2006/relationships/customXml" Target="../ink/ink1012.xml"/><Relationship Id="rId176" Type="http://schemas.openxmlformats.org/officeDocument/2006/relationships/image" Target="../media/image887.png"/><Relationship Id="rId341" Type="http://schemas.openxmlformats.org/officeDocument/2006/relationships/customXml" Target="../ink/ink1149.xml"/><Relationship Id="rId383" Type="http://schemas.openxmlformats.org/officeDocument/2006/relationships/customXml" Target="../ink/ink1171.xml"/><Relationship Id="rId439" Type="http://schemas.openxmlformats.org/officeDocument/2006/relationships/image" Target="../media/image1016.png"/><Relationship Id="rId201" Type="http://schemas.openxmlformats.org/officeDocument/2006/relationships/image" Target="../media/image899.png"/><Relationship Id="rId243" Type="http://schemas.openxmlformats.org/officeDocument/2006/relationships/customXml" Target="../ink/ink1100.xml"/><Relationship Id="rId285" Type="http://schemas.openxmlformats.org/officeDocument/2006/relationships/customXml" Target="../ink/ink1121.xml"/><Relationship Id="rId450" Type="http://schemas.openxmlformats.org/officeDocument/2006/relationships/customXml" Target="../ink/ink1204.xml"/><Relationship Id="rId38" Type="http://schemas.openxmlformats.org/officeDocument/2006/relationships/customXml" Target="../ink/ink991.xml"/><Relationship Id="rId103" Type="http://schemas.openxmlformats.org/officeDocument/2006/relationships/image" Target="../media/image856.png"/><Relationship Id="rId310" Type="http://schemas.openxmlformats.org/officeDocument/2006/relationships/image" Target="../media/image953.png"/><Relationship Id="rId91" Type="http://schemas.openxmlformats.org/officeDocument/2006/relationships/image" Target="../media/image851.png"/><Relationship Id="rId145" Type="http://schemas.openxmlformats.org/officeDocument/2006/relationships/customXml" Target="../ink/ink1050.xml"/><Relationship Id="rId187" Type="http://schemas.openxmlformats.org/officeDocument/2006/relationships/customXml" Target="../ink/ink1071.xml"/><Relationship Id="rId352" Type="http://schemas.openxmlformats.org/officeDocument/2006/relationships/customXml" Target="../ink/ink1155.xml"/><Relationship Id="rId394" Type="http://schemas.openxmlformats.org/officeDocument/2006/relationships/customXml" Target="../ink/ink1177.xml"/><Relationship Id="rId408" Type="http://schemas.openxmlformats.org/officeDocument/2006/relationships/customXml" Target="../ink/ink1184.xml"/><Relationship Id="rId212" Type="http://schemas.openxmlformats.org/officeDocument/2006/relationships/customXml" Target="../ink/ink1084.xml"/><Relationship Id="rId254" Type="http://schemas.openxmlformats.org/officeDocument/2006/relationships/image" Target="../media/image925.png"/><Relationship Id="rId49" Type="http://schemas.openxmlformats.org/officeDocument/2006/relationships/image" Target="../media/image831.png"/><Relationship Id="rId114" Type="http://schemas.openxmlformats.org/officeDocument/2006/relationships/customXml" Target="../ink/ink1029.xml"/><Relationship Id="rId296" Type="http://schemas.openxmlformats.org/officeDocument/2006/relationships/image" Target="../media/image946.png"/><Relationship Id="rId461" Type="http://schemas.openxmlformats.org/officeDocument/2006/relationships/image" Target="../media/image1027.png"/><Relationship Id="rId60" Type="http://schemas.openxmlformats.org/officeDocument/2006/relationships/customXml" Target="../ink/ink1002.xml"/><Relationship Id="rId156" Type="http://schemas.openxmlformats.org/officeDocument/2006/relationships/image" Target="../media/image877.png"/><Relationship Id="rId198" Type="http://schemas.openxmlformats.org/officeDocument/2006/relationships/customXml" Target="../ink/ink1077.xml"/><Relationship Id="rId321" Type="http://schemas.openxmlformats.org/officeDocument/2006/relationships/customXml" Target="../ink/ink1139.xml"/><Relationship Id="rId363" Type="http://schemas.openxmlformats.org/officeDocument/2006/relationships/customXml" Target="../ink/ink1161.xml"/><Relationship Id="rId419" Type="http://schemas.openxmlformats.org/officeDocument/2006/relationships/image" Target="../media/image1006.png"/><Relationship Id="rId223" Type="http://schemas.openxmlformats.org/officeDocument/2006/relationships/image" Target="../media/image910.png"/><Relationship Id="rId430" Type="http://schemas.openxmlformats.org/officeDocument/2006/relationships/customXml" Target="../ink/ink1194.xml"/><Relationship Id="rId18" Type="http://schemas.openxmlformats.org/officeDocument/2006/relationships/customXml" Target="../ink/ink981.xml"/><Relationship Id="rId265" Type="http://schemas.openxmlformats.org/officeDocument/2006/relationships/customXml" Target="../ink/ink1111.xml"/><Relationship Id="rId472" Type="http://schemas.openxmlformats.org/officeDocument/2006/relationships/customXml" Target="../ink/ink1215.xml"/><Relationship Id="rId125" Type="http://schemas.openxmlformats.org/officeDocument/2006/relationships/image" Target="../media/image867.png"/><Relationship Id="rId167" Type="http://schemas.openxmlformats.org/officeDocument/2006/relationships/customXml" Target="../ink/ink1061.xml"/><Relationship Id="rId332" Type="http://schemas.openxmlformats.org/officeDocument/2006/relationships/image" Target="../media/image964.png"/><Relationship Id="rId374" Type="http://schemas.openxmlformats.org/officeDocument/2006/relationships/image" Target="../media/image984.png"/><Relationship Id="rId71" Type="http://schemas.openxmlformats.org/officeDocument/2006/relationships/image" Target="../media/image842.png"/><Relationship Id="rId234" Type="http://schemas.openxmlformats.org/officeDocument/2006/relationships/customXml" Target="../ink/ink1095.xml"/><Relationship Id="rId2" Type="http://schemas.openxmlformats.org/officeDocument/2006/relationships/customXml" Target="../ink/ink973.xml"/><Relationship Id="rId29" Type="http://schemas.openxmlformats.org/officeDocument/2006/relationships/image" Target="../media/image821.png"/><Relationship Id="rId276" Type="http://schemas.openxmlformats.org/officeDocument/2006/relationships/image" Target="../media/image936.png"/><Relationship Id="rId441" Type="http://schemas.openxmlformats.org/officeDocument/2006/relationships/image" Target="../media/image1017.png"/><Relationship Id="rId40" Type="http://schemas.openxmlformats.org/officeDocument/2006/relationships/customXml" Target="../ink/ink992.xml"/><Relationship Id="rId136" Type="http://schemas.openxmlformats.org/officeDocument/2006/relationships/customXml" Target="../ink/ink1043.xml"/><Relationship Id="rId178" Type="http://schemas.openxmlformats.org/officeDocument/2006/relationships/image" Target="../media/image888.png"/><Relationship Id="rId301" Type="http://schemas.openxmlformats.org/officeDocument/2006/relationships/customXml" Target="../ink/ink1129.xml"/><Relationship Id="rId343" Type="http://schemas.openxmlformats.org/officeDocument/2006/relationships/customXml" Target="../ink/ink1150.xml"/><Relationship Id="rId82" Type="http://schemas.openxmlformats.org/officeDocument/2006/relationships/customXml" Target="../ink/ink1013.xml"/><Relationship Id="rId203" Type="http://schemas.openxmlformats.org/officeDocument/2006/relationships/image" Target="../media/image900.png"/><Relationship Id="rId385" Type="http://schemas.openxmlformats.org/officeDocument/2006/relationships/customXml" Target="../ink/ink1172.xml"/><Relationship Id="rId19" Type="http://schemas.openxmlformats.org/officeDocument/2006/relationships/image" Target="../media/image764.png"/><Relationship Id="rId224" Type="http://schemas.openxmlformats.org/officeDocument/2006/relationships/customXml" Target="../ink/ink1090.xml"/><Relationship Id="rId245" Type="http://schemas.openxmlformats.org/officeDocument/2006/relationships/customXml" Target="../ink/ink1101.xml"/><Relationship Id="rId266" Type="http://schemas.openxmlformats.org/officeDocument/2006/relationships/image" Target="../media/image931.png"/><Relationship Id="rId287" Type="http://schemas.openxmlformats.org/officeDocument/2006/relationships/customXml" Target="../ink/ink1122.xml"/><Relationship Id="rId410" Type="http://schemas.openxmlformats.org/officeDocument/2006/relationships/customXml" Target="../ink/ink1185.xml"/><Relationship Id="rId431" Type="http://schemas.openxmlformats.org/officeDocument/2006/relationships/image" Target="../media/image1012.png"/><Relationship Id="rId452" Type="http://schemas.openxmlformats.org/officeDocument/2006/relationships/customXml" Target="../ink/ink1205.xml"/><Relationship Id="rId473" Type="http://schemas.openxmlformats.org/officeDocument/2006/relationships/image" Target="../media/image1008.png"/><Relationship Id="rId30" Type="http://schemas.openxmlformats.org/officeDocument/2006/relationships/customXml" Target="../ink/ink987.xml"/><Relationship Id="rId105" Type="http://schemas.openxmlformats.org/officeDocument/2006/relationships/image" Target="../media/image857.png"/><Relationship Id="rId126" Type="http://schemas.openxmlformats.org/officeDocument/2006/relationships/customXml" Target="../ink/ink1035.xml"/><Relationship Id="rId147" Type="http://schemas.openxmlformats.org/officeDocument/2006/relationships/customXml" Target="../ink/ink1051.xml"/><Relationship Id="rId168" Type="http://schemas.openxmlformats.org/officeDocument/2006/relationships/image" Target="../media/image883.png"/><Relationship Id="rId312" Type="http://schemas.openxmlformats.org/officeDocument/2006/relationships/image" Target="../media/image954.png"/><Relationship Id="rId333" Type="http://schemas.openxmlformats.org/officeDocument/2006/relationships/customXml" Target="../ink/ink1145.xml"/><Relationship Id="rId354" Type="http://schemas.openxmlformats.org/officeDocument/2006/relationships/image" Target="../media/image974.png"/><Relationship Id="rId51" Type="http://schemas.openxmlformats.org/officeDocument/2006/relationships/image" Target="../media/image832.png"/><Relationship Id="rId72" Type="http://schemas.openxmlformats.org/officeDocument/2006/relationships/customXml" Target="../ink/ink1008.xml"/><Relationship Id="rId93" Type="http://schemas.openxmlformats.org/officeDocument/2006/relationships/image" Target="../media/image852.png"/><Relationship Id="rId189" Type="http://schemas.openxmlformats.org/officeDocument/2006/relationships/customXml" Target="../ink/ink1072.xml"/><Relationship Id="rId375" Type="http://schemas.openxmlformats.org/officeDocument/2006/relationships/customXml" Target="../ink/ink1167.xml"/><Relationship Id="rId396" Type="http://schemas.openxmlformats.org/officeDocument/2006/relationships/customXml" Target="../ink/ink1178.xml"/><Relationship Id="rId3" Type="http://schemas.openxmlformats.org/officeDocument/2006/relationships/image" Target="../media/image756.png"/><Relationship Id="rId214" Type="http://schemas.openxmlformats.org/officeDocument/2006/relationships/customXml" Target="../ink/ink1085.xml"/><Relationship Id="rId235" Type="http://schemas.openxmlformats.org/officeDocument/2006/relationships/image" Target="../media/image916.png"/><Relationship Id="rId256" Type="http://schemas.openxmlformats.org/officeDocument/2006/relationships/image" Target="../media/image926.png"/><Relationship Id="rId277" Type="http://schemas.openxmlformats.org/officeDocument/2006/relationships/customXml" Target="../ink/ink1117.xml"/><Relationship Id="rId298" Type="http://schemas.openxmlformats.org/officeDocument/2006/relationships/image" Target="../media/image947.png"/><Relationship Id="rId400" Type="http://schemas.openxmlformats.org/officeDocument/2006/relationships/customXml" Target="../ink/ink1180.xml"/><Relationship Id="rId421" Type="http://schemas.openxmlformats.org/officeDocument/2006/relationships/image" Target="../media/image1007.png"/><Relationship Id="rId442" Type="http://schemas.openxmlformats.org/officeDocument/2006/relationships/customXml" Target="../ink/ink1200.xml"/><Relationship Id="rId463" Type="http://schemas.openxmlformats.org/officeDocument/2006/relationships/image" Target="../media/image1028.png"/><Relationship Id="rId116" Type="http://schemas.openxmlformats.org/officeDocument/2006/relationships/customXml" Target="../ink/ink1030.xml"/><Relationship Id="rId137" Type="http://schemas.openxmlformats.org/officeDocument/2006/relationships/customXml" Target="../ink/ink1044.xml"/><Relationship Id="rId158" Type="http://schemas.openxmlformats.org/officeDocument/2006/relationships/image" Target="../media/image878.png"/><Relationship Id="rId302" Type="http://schemas.openxmlformats.org/officeDocument/2006/relationships/image" Target="../media/image949.png"/><Relationship Id="rId323" Type="http://schemas.openxmlformats.org/officeDocument/2006/relationships/customXml" Target="../ink/ink1140.xml"/><Relationship Id="rId344" Type="http://schemas.openxmlformats.org/officeDocument/2006/relationships/customXml" Target="../ink/ink1151.xml"/><Relationship Id="rId20" Type="http://schemas.openxmlformats.org/officeDocument/2006/relationships/customXml" Target="../ink/ink982.xml"/><Relationship Id="rId41" Type="http://schemas.openxmlformats.org/officeDocument/2006/relationships/image" Target="../media/image827.png"/><Relationship Id="rId62" Type="http://schemas.openxmlformats.org/officeDocument/2006/relationships/customXml" Target="../ink/ink1003.xml"/><Relationship Id="rId83" Type="http://schemas.openxmlformats.org/officeDocument/2006/relationships/image" Target="../media/image848.png"/><Relationship Id="rId179" Type="http://schemas.openxmlformats.org/officeDocument/2006/relationships/customXml" Target="../ink/ink1067.xml"/><Relationship Id="rId365" Type="http://schemas.openxmlformats.org/officeDocument/2006/relationships/customXml" Target="../ink/ink1162.xml"/><Relationship Id="rId386" Type="http://schemas.openxmlformats.org/officeDocument/2006/relationships/image" Target="../media/image990.png"/><Relationship Id="rId190" Type="http://schemas.openxmlformats.org/officeDocument/2006/relationships/customXml" Target="../ink/ink1073.xml"/><Relationship Id="rId204" Type="http://schemas.openxmlformats.org/officeDocument/2006/relationships/customXml" Target="../ink/ink1080.xml"/><Relationship Id="rId225" Type="http://schemas.openxmlformats.org/officeDocument/2006/relationships/image" Target="../media/image911.png"/><Relationship Id="rId246" Type="http://schemas.openxmlformats.org/officeDocument/2006/relationships/image" Target="../media/image921.png"/><Relationship Id="rId267" Type="http://schemas.openxmlformats.org/officeDocument/2006/relationships/customXml" Target="../ink/ink1112.xml"/><Relationship Id="rId288" Type="http://schemas.openxmlformats.org/officeDocument/2006/relationships/image" Target="../media/image942.png"/><Relationship Id="rId411" Type="http://schemas.openxmlformats.org/officeDocument/2006/relationships/image" Target="../media/image1002.png"/><Relationship Id="rId432" Type="http://schemas.openxmlformats.org/officeDocument/2006/relationships/customXml" Target="../ink/ink1195.xml"/><Relationship Id="rId453" Type="http://schemas.openxmlformats.org/officeDocument/2006/relationships/image" Target="../media/image1023.png"/><Relationship Id="rId106" Type="http://schemas.openxmlformats.org/officeDocument/2006/relationships/customXml" Target="../ink/ink1025.xml"/><Relationship Id="rId127" Type="http://schemas.openxmlformats.org/officeDocument/2006/relationships/image" Target="../media/image868.png"/><Relationship Id="rId313" Type="http://schemas.openxmlformats.org/officeDocument/2006/relationships/customXml" Target="../ink/ink1135.xml"/><Relationship Id="rId10" Type="http://schemas.openxmlformats.org/officeDocument/2006/relationships/customXml" Target="../ink/ink977.xml"/><Relationship Id="rId31" Type="http://schemas.openxmlformats.org/officeDocument/2006/relationships/image" Target="../media/image822.png"/><Relationship Id="rId52" Type="http://schemas.openxmlformats.org/officeDocument/2006/relationships/customXml" Target="../ink/ink998.xml"/><Relationship Id="rId73" Type="http://schemas.openxmlformats.org/officeDocument/2006/relationships/image" Target="../media/image843.png"/><Relationship Id="rId94" Type="http://schemas.openxmlformats.org/officeDocument/2006/relationships/customXml" Target="../ink/ink1019.xml"/><Relationship Id="rId148" Type="http://schemas.openxmlformats.org/officeDocument/2006/relationships/image" Target="../media/image873.png"/><Relationship Id="rId169" Type="http://schemas.openxmlformats.org/officeDocument/2006/relationships/customXml" Target="../ink/ink1062.xml"/><Relationship Id="rId334" Type="http://schemas.openxmlformats.org/officeDocument/2006/relationships/image" Target="../media/image965.png"/><Relationship Id="rId355" Type="http://schemas.openxmlformats.org/officeDocument/2006/relationships/customXml" Target="../ink/ink1157.xml"/><Relationship Id="rId376" Type="http://schemas.openxmlformats.org/officeDocument/2006/relationships/image" Target="../media/image985.png"/><Relationship Id="rId397" Type="http://schemas.openxmlformats.org/officeDocument/2006/relationships/image" Target="../media/image995.png"/><Relationship Id="rId4" Type="http://schemas.openxmlformats.org/officeDocument/2006/relationships/customXml" Target="../ink/ink974.xml"/><Relationship Id="rId180" Type="http://schemas.openxmlformats.org/officeDocument/2006/relationships/image" Target="../media/image889.png"/><Relationship Id="rId215" Type="http://schemas.openxmlformats.org/officeDocument/2006/relationships/image" Target="../media/image906.png"/><Relationship Id="rId236" Type="http://schemas.openxmlformats.org/officeDocument/2006/relationships/customXml" Target="../ink/ink1096.xml"/><Relationship Id="rId257" Type="http://schemas.openxmlformats.org/officeDocument/2006/relationships/customXml" Target="../ink/ink1107.xml"/><Relationship Id="rId278" Type="http://schemas.openxmlformats.org/officeDocument/2006/relationships/image" Target="../media/image937.png"/><Relationship Id="rId401" Type="http://schemas.openxmlformats.org/officeDocument/2006/relationships/image" Target="../media/image997.png"/><Relationship Id="rId422" Type="http://schemas.openxmlformats.org/officeDocument/2006/relationships/customXml" Target="../ink/ink1191.xml"/><Relationship Id="rId443" Type="http://schemas.openxmlformats.org/officeDocument/2006/relationships/image" Target="../media/image1018.png"/><Relationship Id="rId464" Type="http://schemas.openxmlformats.org/officeDocument/2006/relationships/customXml" Target="../ink/ink1211.xml"/><Relationship Id="rId303" Type="http://schemas.openxmlformats.org/officeDocument/2006/relationships/customXml" Target="../ink/ink1130.xml"/><Relationship Id="rId42" Type="http://schemas.openxmlformats.org/officeDocument/2006/relationships/customXml" Target="../ink/ink993.xml"/><Relationship Id="rId84" Type="http://schemas.openxmlformats.org/officeDocument/2006/relationships/customXml" Target="../ink/ink1014.xml"/><Relationship Id="rId138" Type="http://schemas.openxmlformats.org/officeDocument/2006/relationships/customXml" Target="../ink/ink1045.xml"/><Relationship Id="rId345" Type="http://schemas.openxmlformats.org/officeDocument/2006/relationships/image" Target="../media/image970.png"/><Relationship Id="rId387" Type="http://schemas.openxmlformats.org/officeDocument/2006/relationships/customXml" Target="../ink/ink1173.xml"/><Relationship Id="rId191" Type="http://schemas.openxmlformats.org/officeDocument/2006/relationships/image" Target="../media/image894.png"/><Relationship Id="rId205" Type="http://schemas.openxmlformats.org/officeDocument/2006/relationships/image" Target="../media/image901.png"/><Relationship Id="rId247" Type="http://schemas.openxmlformats.org/officeDocument/2006/relationships/customXml" Target="../ink/ink1102.xml"/><Relationship Id="rId412" Type="http://schemas.openxmlformats.org/officeDocument/2006/relationships/customXml" Target="../ink/ink1186.xml"/><Relationship Id="rId107" Type="http://schemas.openxmlformats.org/officeDocument/2006/relationships/image" Target="../media/image858.png"/><Relationship Id="rId289" Type="http://schemas.openxmlformats.org/officeDocument/2006/relationships/customXml" Target="../ink/ink1123.xml"/><Relationship Id="rId454" Type="http://schemas.openxmlformats.org/officeDocument/2006/relationships/customXml" Target="../ink/ink1206.xml"/><Relationship Id="rId11" Type="http://schemas.openxmlformats.org/officeDocument/2006/relationships/image" Target="../media/image760.png"/><Relationship Id="rId53" Type="http://schemas.openxmlformats.org/officeDocument/2006/relationships/image" Target="../media/image833.png"/><Relationship Id="rId149" Type="http://schemas.openxmlformats.org/officeDocument/2006/relationships/customXml" Target="../ink/ink1052.xml"/><Relationship Id="rId314" Type="http://schemas.openxmlformats.org/officeDocument/2006/relationships/image" Target="../media/image955.png"/><Relationship Id="rId356" Type="http://schemas.openxmlformats.org/officeDocument/2006/relationships/image" Target="../media/image975.png"/><Relationship Id="rId398" Type="http://schemas.openxmlformats.org/officeDocument/2006/relationships/customXml" Target="../ink/ink1179.xml"/><Relationship Id="rId95" Type="http://schemas.openxmlformats.org/officeDocument/2006/relationships/image" Target="../media/image853.png"/><Relationship Id="rId160" Type="http://schemas.openxmlformats.org/officeDocument/2006/relationships/image" Target="../media/image879.png"/><Relationship Id="rId216" Type="http://schemas.openxmlformats.org/officeDocument/2006/relationships/customXml" Target="../ink/ink1086.xml"/><Relationship Id="rId258" Type="http://schemas.openxmlformats.org/officeDocument/2006/relationships/image" Target="../media/image927.png"/><Relationship Id="rId465" Type="http://schemas.openxmlformats.org/officeDocument/2006/relationships/image" Target="../media/image1029.png"/><Relationship Id="rId22" Type="http://schemas.openxmlformats.org/officeDocument/2006/relationships/customXml" Target="../ink/ink983.xml"/><Relationship Id="rId64" Type="http://schemas.openxmlformats.org/officeDocument/2006/relationships/customXml" Target="../ink/ink1004.xml"/><Relationship Id="rId118" Type="http://schemas.openxmlformats.org/officeDocument/2006/relationships/customXml" Target="../ink/ink1031.xml"/><Relationship Id="rId325" Type="http://schemas.openxmlformats.org/officeDocument/2006/relationships/customXml" Target="../ink/ink1141.xml"/><Relationship Id="rId367" Type="http://schemas.openxmlformats.org/officeDocument/2006/relationships/customXml" Target="../ink/ink1163.xml"/><Relationship Id="rId171" Type="http://schemas.openxmlformats.org/officeDocument/2006/relationships/customXml" Target="../ink/ink1063.xml"/><Relationship Id="rId227" Type="http://schemas.openxmlformats.org/officeDocument/2006/relationships/image" Target="../media/image912.png"/><Relationship Id="rId269" Type="http://schemas.openxmlformats.org/officeDocument/2006/relationships/customXml" Target="../ink/ink1113.xml"/><Relationship Id="rId434" Type="http://schemas.openxmlformats.org/officeDocument/2006/relationships/customXml" Target="../ink/ink1196.xml"/><Relationship Id="rId33" Type="http://schemas.openxmlformats.org/officeDocument/2006/relationships/image" Target="../media/image823.png"/><Relationship Id="rId129" Type="http://schemas.openxmlformats.org/officeDocument/2006/relationships/image" Target="../media/image869.png"/><Relationship Id="rId280" Type="http://schemas.openxmlformats.org/officeDocument/2006/relationships/image" Target="../media/image938.png"/><Relationship Id="rId336" Type="http://schemas.openxmlformats.org/officeDocument/2006/relationships/image" Target="../media/image966.png"/><Relationship Id="rId75" Type="http://schemas.openxmlformats.org/officeDocument/2006/relationships/image" Target="../media/image844.png"/><Relationship Id="rId140" Type="http://schemas.openxmlformats.org/officeDocument/2006/relationships/customXml" Target="../ink/ink1047.xml"/><Relationship Id="rId182" Type="http://schemas.openxmlformats.org/officeDocument/2006/relationships/image" Target="../media/image890.png"/><Relationship Id="rId378" Type="http://schemas.openxmlformats.org/officeDocument/2006/relationships/image" Target="../media/image986.png"/><Relationship Id="rId403" Type="http://schemas.openxmlformats.org/officeDocument/2006/relationships/image" Target="../media/image998.png"/><Relationship Id="rId6" Type="http://schemas.openxmlformats.org/officeDocument/2006/relationships/customXml" Target="../ink/ink975.xml"/><Relationship Id="rId238" Type="http://schemas.openxmlformats.org/officeDocument/2006/relationships/customXml" Target="../ink/ink1097.xml"/><Relationship Id="rId445" Type="http://schemas.openxmlformats.org/officeDocument/2006/relationships/image" Target="../media/image1019.png"/><Relationship Id="rId291" Type="http://schemas.openxmlformats.org/officeDocument/2006/relationships/customXml" Target="../ink/ink1124.xml"/><Relationship Id="rId305" Type="http://schemas.openxmlformats.org/officeDocument/2006/relationships/customXml" Target="../ink/ink1131.xml"/><Relationship Id="rId347" Type="http://schemas.openxmlformats.org/officeDocument/2006/relationships/image" Target="../media/image971.png"/><Relationship Id="rId44" Type="http://schemas.openxmlformats.org/officeDocument/2006/relationships/customXml" Target="../ink/ink994.xml"/><Relationship Id="rId86" Type="http://schemas.openxmlformats.org/officeDocument/2006/relationships/customXml" Target="../ink/ink1015.xml"/><Relationship Id="rId151" Type="http://schemas.openxmlformats.org/officeDocument/2006/relationships/customXml" Target="../ink/ink1053.xml"/><Relationship Id="rId389" Type="http://schemas.openxmlformats.org/officeDocument/2006/relationships/image" Target="../media/image991.png"/><Relationship Id="rId193" Type="http://schemas.openxmlformats.org/officeDocument/2006/relationships/image" Target="../media/image895.png"/><Relationship Id="rId207" Type="http://schemas.openxmlformats.org/officeDocument/2006/relationships/image" Target="../media/image902.png"/><Relationship Id="rId249" Type="http://schemas.openxmlformats.org/officeDocument/2006/relationships/customXml" Target="../ink/ink1103.xml"/><Relationship Id="rId414" Type="http://schemas.openxmlformats.org/officeDocument/2006/relationships/customXml" Target="../ink/ink1187.xml"/><Relationship Id="rId456" Type="http://schemas.openxmlformats.org/officeDocument/2006/relationships/customXml" Target="../ink/ink1207.xml"/><Relationship Id="rId13" Type="http://schemas.openxmlformats.org/officeDocument/2006/relationships/image" Target="../media/image761.png"/><Relationship Id="rId109" Type="http://schemas.openxmlformats.org/officeDocument/2006/relationships/image" Target="../media/image859.png"/><Relationship Id="rId260" Type="http://schemas.openxmlformats.org/officeDocument/2006/relationships/image" Target="../media/image928.png"/><Relationship Id="rId316" Type="http://schemas.openxmlformats.org/officeDocument/2006/relationships/image" Target="../media/image956.png"/><Relationship Id="rId55" Type="http://schemas.openxmlformats.org/officeDocument/2006/relationships/image" Target="../media/image834.png"/><Relationship Id="rId97" Type="http://schemas.openxmlformats.org/officeDocument/2006/relationships/image" Target="../media/image854.png"/><Relationship Id="rId120" Type="http://schemas.openxmlformats.org/officeDocument/2006/relationships/customXml" Target="../ink/ink1032.xml"/><Relationship Id="rId358" Type="http://schemas.openxmlformats.org/officeDocument/2006/relationships/image" Target="../media/image976.png"/><Relationship Id="rId162" Type="http://schemas.openxmlformats.org/officeDocument/2006/relationships/image" Target="../media/image880.png"/><Relationship Id="rId218" Type="http://schemas.openxmlformats.org/officeDocument/2006/relationships/customXml" Target="../ink/ink1087.xml"/><Relationship Id="rId425" Type="http://schemas.openxmlformats.org/officeDocument/2006/relationships/image" Target="../media/image1009.png"/><Relationship Id="rId467" Type="http://schemas.openxmlformats.org/officeDocument/2006/relationships/image" Target="../media/image1030.png"/><Relationship Id="rId271" Type="http://schemas.openxmlformats.org/officeDocument/2006/relationships/customXml" Target="../ink/ink1114.xml"/><Relationship Id="rId24" Type="http://schemas.openxmlformats.org/officeDocument/2006/relationships/customXml" Target="../ink/ink984.xml"/><Relationship Id="rId66" Type="http://schemas.openxmlformats.org/officeDocument/2006/relationships/customXml" Target="../ink/ink1005.xml"/><Relationship Id="rId131" Type="http://schemas.openxmlformats.org/officeDocument/2006/relationships/customXml" Target="../ink/ink1038.xml"/><Relationship Id="rId327" Type="http://schemas.openxmlformats.org/officeDocument/2006/relationships/customXml" Target="../ink/ink1142.xml"/><Relationship Id="rId369" Type="http://schemas.openxmlformats.org/officeDocument/2006/relationships/customXml" Target="../ink/ink1164.xml"/><Relationship Id="rId173" Type="http://schemas.openxmlformats.org/officeDocument/2006/relationships/customXml" Target="../ink/ink1064.xml"/><Relationship Id="rId229" Type="http://schemas.openxmlformats.org/officeDocument/2006/relationships/image" Target="../media/image913.png"/><Relationship Id="rId380" Type="http://schemas.openxmlformats.org/officeDocument/2006/relationships/image" Target="../media/image987.png"/><Relationship Id="rId436" Type="http://schemas.openxmlformats.org/officeDocument/2006/relationships/customXml" Target="../ink/ink1197.xml"/><Relationship Id="rId240" Type="http://schemas.openxmlformats.org/officeDocument/2006/relationships/customXml" Target="../ink/ink1098.xml"/><Relationship Id="rId35" Type="http://schemas.openxmlformats.org/officeDocument/2006/relationships/image" Target="../media/image824.png"/><Relationship Id="rId77" Type="http://schemas.openxmlformats.org/officeDocument/2006/relationships/image" Target="../media/image845.png"/><Relationship Id="rId100" Type="http://schemas.openxmlformats.org/officeDocument/2006/relationships/customXml" Target="../ink/ink1022.xml"/><Relationship Id="rId282" Type="http://schemas.openxmlformats.org/officeDocument/2006/relationships/image" Target="../media/image939.png"/><Relationship Id="rId338" Type="http://schemas.openxmlformats.org/officeDocument/2006/relationships/image" Target="../media/image967.png"/><Relationship Id="rId8" Type="http://schemas.openxmlformats.org/officeDocument/2006/relationships/customXml" Target="../ink/ink976.xml"/><Relationship Id="rId142" Type="http://schemas.openxmlformats.org/officeDocument/2006/relationships/image" Target="../media/image870.png"/><Relationship Id="rId184" Type="http://schemas.openxmlformats.org/officeDocument/2006/relationships/image" Target="../media/image891.png"/><Relationship Id="rId391" Type="http://schemas.openxmlformats.org/officeDocument/2006/relationships/image" Target="../media/image992.png"/><Relationship Id="rId405" Type="http://schemas.openxmlformats.org/officeDocument/2006/relationships/image" Target="../media/image999.png"/><Relationship Id="rId447" Type="http://schemas.openxmlformats.org/officeDocument/2006/relationships/image" Target="../media/image1020.png"/><Relationship Id="rId251" Type="http://schemas.openxmlformats.org/officeDocument/2006/relationships/customXml" Target="../ink/ink1104.xml"/><Relationship Id="rId46" Type="http://schemas.openxmlformats.org/officeDocument/2006/relationships/customXml" Target="../ink/ink995.xml"/><Relationship Id="rId293" Type="http://schemas.openxmlformats.org/officeDocument/2006/relationships/customXml" Target="../ink/ink1125.xml"/><Relationship Id="rId307" Type="http://schemas.openxmlformats.org/officeDocument/2006/relationships/customXml" Target="../ink/ink1132.xml"/><Relationship Id="rId349" Type="http://schemas.openxmlformats.org/officeDocument/2006/relationships/image" Target="../media/image972.png"/><Relationship Id="rId88" Type="http://schemas.openxmlformats.org/officeDocument/2006/relationships/customXml" Target="../ink/ink1016.xml"/><Relationship Id="rId111" Type="http://schemas.openxmlformats.org/officeDocument/2006/relationships/image" Target="../media/image860.png"/><Relationship Id="rId153" Type="http://schemas.openxmlformats.org/officeDocument/2006/relationships/customXml" Target="../ink/ink1054.xml"/><Relationship Id="rId195" Type="http://schemas.openxmlformats.org/officeDocument/2006/relationships/image" Target="../media/image896.png"/><Relationship Id="rId209" Type="http://schemas.openxmlformats.org/officeDocument/2006/relationships/image" Target="../media/image903.png"/><Relationship Id="rId360" Type="http://schemas.openxmlformats.org/officeDocument/2006/relationships/image" Target="../media/image977.png"/><Relationship Id="rId416" Type="http://schemas.openxmlformats.org/officeDocument/2006/relationships/customXml" Target="../ink/ink1188.xml"/><Relationship Id="rId220" Type="http://schemas.openxmlformats.org/officeDocument/2006/relationships/customXml" Target="../ink/ink1088.xml"/><Relationship Id="rId458" Type="http://schemas.openxmlformats.org/officeDocument/2006/relationships/customXml" Target="../ink/ink1208.xml"/><Relationship Id="rId15" Type="http://schemas.openxmlformats.org/officeDocument/2006/relationships/image" Target="../media/image762.png"/><Relationship Id="rId57" Type="http://schemas.openxmlformats.org/officeDocument/2006/relationships/image" Target="../media/image835.png"/><Relationship Id="rId262" Type="http://schemas.openxmlformats.org/officeDocument/2006/relationships/image" Target="../media/image929.png"/><Relationship Id="rId318" Type="http://schemas.openxmlformats.org/officeDocument/2006/relationships/image" Target="../media/image957.png"/><Relationship Id="rId99" Type="http://schemas.openxmlformats.org/officeDocument/2006/relationships/image" Target="../media/image174.png"/><Relationship Id="rId122" Type="http://schemas.openxmlformats.org/officeDocument/2006/relationships/customXml" Target="../ink/ink1033.xml"/><Relationship Id="rId164" Type="http://schemas.openxmlformats.org/officeDocument/2006/relationships/image" Target="../media/image881.png"/><Relationship Id="rId371" Type="http://schemas.openxmlformats.org/officeDocument/2006/relationships/customXml" Target="../ink/ink1165.xml"/><Relationship Id="rId427" Type="http://schemas.openxmlformats.org/officeDocument/2006/relationships/image" Target="../media/image1010.png"/><Relationship Id="rId469" Type="http://schemas.openxmlformats.org/officeDocument/2006/relationships/image" Target="../media/image1031.png"/><Relationship Id="rId26" Type="http://schemas.openxmlformats.org/officeDocument/2006/relationships/customXml" Target="../ink/ink985.xml"/><Relationship Id="rId231" Type="http://schemas.openxmlformats.org/officeDocument/2006/relationships/image" Target="../media/image914.png"/><Relationship Id="rId273" Type="http://schemas.openxmlformats.org/officeDocument/2006/relationships/customXml" Target="../ink/ink1115.xml"/><Relationship Id="rId329" Type="http://schemas.openxmlformats.org/officeDocument/2006/relationships/customXml" Target="../ink/ink1143.xml"/><Relationship Id="rId68" Type="http://schemas.openxmlformats.org/officeDocument/2006/relationships/customXml" Target="../ink/ink1006.xml"/><Relationship Id="rId133" Type="http://schemas.openxmlformats.org/officeDocument/2006/relationships/customXml" Target="../ink/ink1040.xml"/><Relationship Id="rId175" Type="http://schemas.openxmlformats.org/officeDocument/2006/relationships/customXml" Target="../ink/ink1065.xml"/><Relationship Id="rId340" Type="http://schemas.openxmlformats.org/officeDocument/2006/relationships/image" Target="../media/image968.png"/><Relationship Id="rId200" Type="http://schemas.openxmlformats.org/officeDocument/2006/relationships/customXml" Target="../ink/ink1078.xml"/><Relationship Id="rId382" Type="http://schemas.openxmlformats.org/officeDocument/2006/relationships/image" Target="../media/image988.png"/><Relationship Id="rId438" Type="http://schemas.openxmlformats.org/officeDocument/2006/relationships/customXml" Target="../ink/ink1198.xml"/><Relationship Id="rId242" Type="http://schemas.openxmlformats.org/officeDocument/2006/relationships/image" Target="../media/image919.png"/><Relationship Id="rId284" Type="http://schemas.openxmlformats.org/officeDocument/2006/relationships/image" Target="../media/image940.png"/><Relationship Id="rId37" Type="http://schemas.openxmlformats.org/officeDocument/2006/relationships/image" Target="../media/image825.png"/><Relationship Id="rId79" Type="http://schemas.openxmlformats.org/officeDocument/2006/relationships/image" Target="../media/image846.png"/><Relationship Id="rId102" Type="http://schemas.openxmlformats.org/officeDocument/2006/relationships/customXml" Target="../ink/ink1023.xml"/><Relationship Id="rId144" Type="http://schemas.openxmlformats.org/officeDocument/2006/relationships/image" Target="../media/image871.png"/><Relationship Id="rId90" Type="http://schemas.openxmlformats.org/officeDocument/2006/relationships/customXml" Target="../ink/ink1017.xml"/><Relationship Id="rId186" Type="http://schemas.openxmlformats.org/officeDocument/2006/relationships/image" Target="../media/image892.png"/><Relationship Id="rId351" Type="http://schemas.openxmlformats.org/officeDocument/2006/relationships/image" Target="../media/image973.png"/><Relationship Id="rId393" Type="http://schemas.openxmlformats.org/officeDocument/2006/relationships/image" Target="../media/image993.png"/><Relationship Id="rId407" Type="http://schemas.openxmlformats.org/officeDocument/2006/relationships/image" Target="../media/image1000.png"/><Relationship Id="rId449" Type="http://schemas.openxmlformats.org/officeDocument/2006/relationships/image" Target="../media/image1021.png"/><Relationship Id="rId211" Type="http://schemas.openxmlformats.org/officeDocument/2006/relationships/image" Target="../media/image904.png"/><Relationship Id="rId253" Type="http://schemas.openxmlformats.org/officeDocument/2006/relationships/customXml" Target="../ink/ink1105.xml"/><Relationship Id="rId295" Type="http://schemas.openxmlformats.org/officeDocument/2006/relationships/customXml" Target="../ink/ink1126.xml"/><Relationship Id="rId309" Type="http://schemas.openxmlformats.org/officeDocument/2006/relationships/customXml" Target="../ink/ink1133.xml"/><Relationship Id="rId460" Type="http://schemas.openxmlformats.org/officeDocument/2006/relationships/customXml" Target="../ink/ink1209.xml"/><Relationship Id="rId48" Type="http://schemas.openxmlformats.org/officeDocument/2006/relationships/customXml" Target="../ink/ink996.xml"/><Relationship Id="rId113" Type="http://schemas.openxmlformats.org/officeDocument/2006/relationships/image" Target="../media/image861.png"/><Relationship Id="rId320" Type="http://schemas.openxmlformats.org/officeDocument/2006/relationships/image" Target="../media/image958.png"/><Relationship Id="rId155" Type="http://schemas.openxmlformats.org/officeDocument/2006/relationships/customXml" Target="../ink/ink1055.xml"/><Relationship Id="rId197" Type="http://schemas.openxmlformats.org/officeDocument/2006/relationships/image" Target="../media/image897.png"/><Relationship Id="rId362" Type="http://schemas.openxmlformats.org/officeDocument/2006/relationships/image" Target="../media/image978.png"/><Relationship Id="rId418" Type="http://schemas.openxmlformats.org/officeDocument/2006/relationships/customXml" Target="../ink/ink1189.xml"/><Relationship Id="rId222" Type="http://schemas.openxmlformats.org/officeDocument/2006/relationships/customXml" Target="../ink/ink1089.xml"/><Relationship Id="rId264" Type="http://schemas.openxmlformats.org/officeDocument/2006/relationships/image" Target="../media/image930.png"/><Relationship Id="rId471" Type="http://schemas.openxmlformats.org/officeDocument/2006/relationships/image" Target="../media/image1032.png"/><Relationship Id="rId17" Type="http://schemas.openxmlformats.org/officeDocument/2006/relationships/image" Target="../media/image763.png"/><Relationship Id="rId59" Type="http://schemas.openxmlformats.org/officeDocument/2006/relationships/image" Target="../media/image836.png"/><Relationship Id="rId124" Type="http://schemas.openxmlformats.org/officeDocument/2006/relationships/customXml" Target="../ink/ink1034.xml"/><Relationship Id="rId70" Type="http://schemas.openxmlformats.org/officeDocument/2006/relationships/customXml" Target="../ink/ink1007.xml"/><Relationship Id="rId166" Type="http://schemas.openxmlformats.org/officeDocument/2006/relationships/image" Target="../media/image882.png"/><Relationship Id="rId331" Type="http://schemas.openxmlformats.org/officeDocument/2006/relationships/customXml" Target="../ink/ink1144.xml"/><Relationship Id="rId373" Type="http://schemas.openxmlformats.org/officeDocument/2006/relationships/customXml" Target="../ink/ink1166.xml"/><Relationship Id="rId429" Type="http://schemas.openxmlformats.org/officeDocument/2006/relationships/image" Target="../media/image101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15.png"/><Relationship Id="rId440" Type="http://schemas.openxmlformats.org/officeDocument/2006/relationships/customXml" Target="../ink/ink1199.xml"/><Relationship Id="rId28" Type="http://schemas.openxmlformats.org/officeDocument/2006/relationships/customXml" Target="../ink/ink986.xml"/><Relationship Id="rId275" Type="http://schemas.openxmlformats.org/officeDocument/2006/relationships/customXml" Target="../ink/ink1116.xml"/><Relationship Id="rId300" Type="http://schemas.openxmlformats.org/officeDocument/2006/relationships/image" Target="../media/image948.png"/><Relationship Id="rId81" Type="http://schemas.openxmlformats.org/officeDocument/2006/relationships/image" Target="../media/image847.png"/><Relationship Id="rId135" Type="http://schemas.openxmlformats.org/officeDocument/2006/relationships/customXml" Target="../ink/ink1042.xml"/><Relationship Id="rId177" Type="http://schemas.openxmlformats.org/officeDocument/2006/relationships/customXml" Target="../ink/ink1066.xml"/><Relationship Id="rId342" Type="http://schemas.openxmlformats.org/officeDocument/2006/relationships/image" Target="../media/image969.png"/><Relationship Id="rId384" Type="http://schemas.openxmlformats.org/officeDocument/2006/relationships/image" Target="../media/image989.png"/><Relationship Id="rId202" Type="http://schemas.openxmlformats.org/officeDocument/2006/relationships/customXml" Target="../ink/ink1079.xml"/><Relationship Id="rId244" Type="http://schemas.openxmlformats.org/officeDocument/2006/relationships/image" Target="../media/image920.png"/><Relationship Id="rId39" Type="http://schemas.openxmlformats.org/officeDocument/2006/relationships/image" Target="../media/image826.png"/><Relationship Id="rId286" Type="http://schemas.openxmlformats.org/officeDocument/2006/relationships/image" Target="../media/image941.png"/><Relationship Id="rId451" Type="http://schemas.openxmlformats.org/officeDocument/2006/relationships/image" Target="../media/image1022.png"/><Relationship Id="rId50" Type="http://schemas.openxmlformats.org/officeDocument/2006/relationships/customXml" Target="../ink/ink997.xml"/><Relationship Id="rId104" Type="http://schemas.openxmlformats.org/officeDocument/2006/relationships/customXml" Target="../ink/ink1024.xml"/><Relationship Id="rId146" Type="http://schemas.openxmlformats.org/officeDocument/2006/relationships/image" Target="../media/image872.png"/><Relationship Id="rId188" Type="http://schemas.openxmlformats.org/officeDocument/2006/relationships/image" Target="../media/image893.png"/><Relationship Id="rId311" Type="http://schemas.openxmlformats.org/officeDocument/2006/relationships/customXml" Target="../ink/ink1134.xml"/><Relationship Id="rId353" Type="http://schemas.openxmlformats.org/officeDocument/2006/relationships/customXml" Target="../ink/ink1156.xml"/><Relationship Id="rId395" Type="http://schemas.openxmlformats.org/officeDocument/2006/relationships/image" Target="../media/image994.png"/><Relationship Id="rId409" Type="http://schemas.openxmlformats.org/officeDocument/2006/relationships/image" Target="../media/image1001.png"/><Relationship Id="rId92" Type="http://schemas.openxmlformats.org/officeDocument/2006/relationships/customXml" Target="../ink/ink1018.xml"/><Relationship Id="rId213" Type="http://schemas.openxmlformats.org/officeDocument/2006/relationships/image" Target="../media/image905.png"/><Relationship Id="rId420" Type="http://schemas.openxmlformats.org/officeDocument/2006/relationships/customXml" Target="../ink/ink1190.xml"/><Relationship Id="rId255" Type="http://schemas.openxmlformats.org/officeDocument/2006/relationships/customXml" Target="../ink/ink1106.xml"/><Relationship Id="rId297" Type="http://schemas.openxmlformats.org/officeDocument/2006/relationships/customXml" Target="../ink/ink1127.xml"/><Relationship Id="rId462" Type="http://schemas.openxmlformats.org/officeDocument/2006/relationships/customXml" Target="../ink/ink1210.xml"/><Relationship Id="rId115" Type="http://schemas.openxmlformats.org/officeDocument/2006/relationships/image" Target="../media/image862.png"/><Relationship Id="rId157" Type="http://schemas.openxmlformats.org/officeDocument/2006/relationships/customXml" Target="../ink/ink1056.xml"/><Relationship Id="rId322" Type="http://schemas.openxmlformats.org/officeDocument/2006/relationships/image" Target="../media/image959.png"/><Relationship Id="rId364" Type="http://schemas.openxmlformats.org/officeDocument/2006/relationships/image" Target="../media/image979.png"/><Relationship Id="rId61" Type="http://schemas.openxmlformats.org/officeDocument/2006/relationships/image" Target="../media/image837.png"/><Relationship Id="rId199" Type="http://schemas.openxmlformats.org/officeDocument/2006/relationships/image" Target="../media/image89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0.png"/><Relationship Id="rId21" Type="http://schemas.openxmlformats.org/officeDocument/2006/relationships/image" Target="../media/image1042.png"/><Relationship Id="rId324" Type="http://schemas.openxmlformats.org/officeDocument/2006/relationships/image" Target="../media/image1192.png"/><Relationship Id="rId531" Type="http://schemas.openxmlformats.org/officeDocument/2006/relationships/image" Target="../media/image1293.png"/><Relationship Id="rId170" Type="http://schemas.openxmlformats.org/officeDocument/2006/relationships/customXml" Target="../ink/ink1301.xml"/><Relationship Id="rId268" Type="http://schemas.openxmlformats.org/officeDocument/2006/relationships/image" Target="../media/image1164.png"/><Relationship Id="rId475" Type="http://schemas.openxmlformats.org/officeDocument/2006/relationships/image" Target="../media/image1266.png"/><Relationship Id="rId32" Type="http://schemas.openxmlformats.org/officeDocument/2006/relationships/customXml" Target="../ink/ink1231.xml"/><Relationship Id="rId128" Type="http://schemas.openxmlformats.org/officeDocument/2006/relationships/image" Target="../media/image1095.png"/><Relationship Id="rId335" Type="http://schemas.openxmlformats.org/officeDocument/2006/relationships/image" Target="../media/image1197.png"/><Relationship Id="rId542" Type="http://schemas.openxmlformats.org/officeDocument/2006/relationships/customXml" Target="../ink/ink1490.xml"/><Relationship Id="rId181" Type="http://schemas.openxmlformats.org/officeDocument/2006/relationships/image" Target="../media/image1121.png"/><Relationship Id="rId402" Type="http://schemas.openxmlformats.org/officeDocument/2006/relationships/image" Target="../media/image1230.png"/><Relationship Id="rId279" Type="http://schemas.openxmlformats.org/officeDocument/2006/relationships/customXml" Target="../ink/ink1356.xml"/><Relationship Id="rId486" Type="http://schemas.openxmlformats.org/officeDocument/2006/relationships/image" Target="../media/image1271.png"/><Relationship Id="rId43" Type="http://schemas.openxmlformats.org/officeDocument/2006/relationships/image" Target="../media/image1053.png"/><Relationship Id="rId139" Type="http://schemas.openxmlformats.org/officeDocument/2006/relationships/customXml" Target="../ink/ink1285.xml"/><Relationship Id="rId346" Type="http://schemas.openxmlformats.org/officeDocument/2006/relationships/customXml" Target="../ink/ink1390.xml"/><Relationship Id="rId553" Type="http://schemas.openxmlformats.org/officeDocument/2006/relationships/image" Target="../media/image1304.png"/><Relationship Id="rId192" Type="http://schemas.openxmlformats.org/officeDocument/2006/relationships/customXml" Target="../ink/ink1312.xml"/><Relationship Id="rId206" Type="http://schemas.openxmlformats.org/officeDocument/2006/relationships/image" Target="../media/image1133.png"/><Relationship Id="rId413" Type="http://schemas.openxmlformats.org/officeDocument/2006/relationships/customXml" Target="../ink/ink1424.xml"/><Relationship Id="rId497" Type="http://schemas.openxmlformats.org/officeDocument/2006/relationships/customXml" Target="../ink/ink1467.xml"/><Relationship Id="rId357" Type="http://schemas.openxmlformats.org/officeDocument/2006/relationships/image" Target="../media/image1208.png"/><Relationship Id="rId54" Type="http://schemas.openxmlformats.org/officeDocument/2006/relationships/customXml" Target="../ink/ink1242.xml"/><Relationship Id="rId96" Type="http://schemas.openxmlformats.org/officeDocument/2006/relationships/customXml" Target="../ink/ink1263.xml"/><Relationship Id="rId161" Type="http://schemas.openxmlformats.org/officeDocument/2006/relationships/customXml" Target="../ink/ink1296.xml"/><Relationship Id="rId217" Type="http://schemas.openxmlformats.org/officeDocument/2006/relationships/customXml" Target="../ink/ink1325.xml"/><Relationship Id="rId399" Type="http://schemas.openxmlformats.org/officeDocument/2006/relationships/customXml" Target="../ink/ink1417.xml"/><Relationship Id="rId259" Type="http://schemas.openxmlformats.org/officeDocument/2006/relationships/customXml" Target="../ink/ink1346.xml"/><Relationship Id="rId424" Type="http://schemas.openxmlformats.org/officeDocument/2006/relationships/image" Target="../media/image1241.png"/><Relationship Id="rId466" Type="http://schemas.openxmlformats.org/officeDocument/2006/relationships/customXml" Target="../ink/ink1451.xml"/><Relationship Id="rId23" Type="http://schemas.openxmlformats.org/officeDocument/2006/relationships/image" Target="../media/image1043.png"/><Relationship Id="rId119" Type="http://schemas.openxmlformats.org/officeDocument/2006/relationships/image" Target="../media/image1091.png"/><Relationship Id="rId270" Type="http://schemas.openxmlformats.org/officeDocument/2006/relationships/image" Target="../media/image1165.png"/><Relationship Id="rId326" Type="http://schemas.openxmlformats.org/officeDocument/2006/relationships/image" Target="../media/image1193.png"/><Relationship Id="rId533" Type="http://schemas.openxmlformats.org/officeDocument/2006/relationships/image" Target="../media/image1294.png"/><Relationship Id="rId65" Type="http://schemas.openxmlformats.org/officeDocument/2006/relationships/image" Target="../media/image1064.png"/><Relationship Id="rId130" Type="http://schemas.openxmlformats.org/officeDocument/2006/relationships/image" Target="../media/image1096.png"/><Relationship Id="rId368" Type="http://schemas.openxmlformats.org/officeDocument/2006/relationships/image" Target="../media/image1213.png"/><Relationship Id="rId172" Type="http://schemas.openxmlformats.org/officeDocument/2006/relationships/customXml" Target="../ink/ink1302.xml"/><Relationship Id="rId228" Type="http://schemas.openxmlformats.org/officeDocument/2006/relationships/image" Target="../media/image1144.png"/><Relationship Id="rId435" Type="http://schemas.openxmlformats.org/officeDocument/2006/relationships/customXml" Target="../ink/ink1435.xml"/><Relationship Id="rId477" Type="http://schemas.openxmlformats.org/officeDocument/2006/relationships/image" Target="../media/image1267.png"/><Relationship Id="rId281" Type="http://schemas.openxmlformats.org/officeDocument/2006/relationships/customXml" Target="../ink/ink1357.xml"/><Relationship Id="rId337" Type="http://schemas.openxmlformats.org/officeDocument/2006/relationships/image" Target="../media/image1198.png"/><Relationship Id="rId502" Type="http://schemas.openxmlformats.org/officeDocument/2006/relationships/image" Target="../media/image1279.png"/><Relationship Id="rId34" Type="http://schemas.openxmlformats.org/officeDocument/2006/relationships/customXml" Target="../ink/ink1232.xml"/><Relationship Id="rId76" Type="http://schemas.openxmlformats.org/officeDocument/2006/relationships/customXml" Target="../ink/ink1253.xml"/><Relationship Id="rId141" Type="http://schemas.openxmlformats.org/officeDocument/2006/relationships/customXml" Target="../ink/ink1286.xml"/><Relationship Id="rId379" Type="http://schemas.openxmlformats.org/officeDocument/2006/relationships/customXml" Target="../ink/ink1407.xml"/><Relationship Id="rId544" Type="http://schemas.openxmlformats.org/officeDocument/2006/relationships/customXml" Target="../ink/ink1491.xml"/><Relationship Id="rId7" Type="http://schemas.openxmlformats.org/officeDocument/2006/relationships/image" Target="../media/image1035.png"/><Relationship Id="rId183" Type="http://schemas.openxmlformats.org/officeDocument/2006/relationships/image" Target="../media/image1122.png"/><Relationship Id="rId239" Type="http://schemas.openxmlformats.org/officeDocument/2006/relationships/customXml" Target="../ink/ink1336.xml"/><Relationship Id="rId390" Type="http://schemas.openxmlformats.org/officeDocument/2006/relationships/image" Target="../media/image1224.png"/><Relationship Id="rId404" Type="http://schemas.openxmlformats.org/officeDocument/2006/relationships/image" Target="../media/image1231.png"/><Relationship Id="rId446" Type="http://schemas.openxmlformats.org/officeDocument/2006/relationships/image" Target="../media/image1252.png"/><Relationship Id="rId250" Type="http://schemas.openxmlformats.org/officeDocument/2006/relationships/image" Target="../media/image1155.png"/><Relationship Id="rId292" Type="http://schemas.openxmlformats.org/officeDocument/2006/relationships/image" Target="../media/image1176.png"/><Relationship Id="rId306" Type="http://schemas.openxmlformats.org/officeDocument/2006/relationships/image" Target="../media/image1183.png"/><Relationship Id="rId488" Type="http://schemas.openxmlformats.org/officeDocument/2006/relationships/image" Target="../media/image1272.png"/><Relationship Id="rId45" Type="http://schemas.openxmlformats.org/officeDocument/2006/relationships/image" Target="../media/image1054.png"/><Relationship Id="rId87" Type="http://schemas.openxmlformats.org/officeDocument/2006/relationships/image" Target="../media/image1075.png"/><Relationship Id="rId110" Type="http://schemas.openxmlformats.org/officeDocument/2006/relationships/customXml" Target="../ink/ink1270.xml"/><Relationship Id="rId348" Type="http://schemas.openxmlformats.org/officeDocument/2006/relationships/customXml" Target="../ink/ink1391.xml"/><Relationship Id="rId513" Type="http://schemas.openxmlformats.org/officeDocument/2006/relationships/image" Target="../media/image1284.png"/><Relationship Id="rId152" Type="http://schemas.openxmlformats.org/officeDocument/2006/relationships/image" Target="../media/image1107.png"/><Relationship Id="rId194" Type="http://schemas.openxmlformats.org/officeDocument/2006/relationships/customXml" Target="../ink/ink1313.xml"/><Relationship Id="rId208" Type="http://schemas.openxmlformats.org/officeDocument/2006/relationships/image" Target="../media/image1134.png"/><Relationship Id="rId415" Type="http://schemas.openxmlformats.org/officeDocument/2006/relationships/customXml" Target="../ink/ink1425.xml"/><Relationship Id="rId457" Type="http://schemas.openxmlformats.org/officeDocument/2006/relationships/customXml" Target="../ink/ink1446.xml"/><Relationship Id="rId261" Type="http://schemas.openxmlformats.org/officeDocument/2006/relationships/customXml" Target="../ink/ink1347.xml"/><Relationship Id="rId499" Type="http://schemas.openxmlformats.org/officeDocument/2006/relationships/customXml" Target="../ink/ink1468.xml"/><Relationship Id="rId14" Type="http://schemas.openxmlformats.org/officeDocument/2006/relationships/customXml" Target="../ink/ink1222.xml"/><Relationship Id="rId56" Type="http://schemas.openxmlformats.org/officeDocument/2006/relationships/customXml" Target="../ink/ink1243.xml"/><Relationship Id="rId317" Type="http://schemas.openxmlformats.org/officeDocument/2006/relationships/customXml" Target="../ink/ink1375.xml"/><Relationship Id="rId359" Type="http://schemas.openxmlformats.org/officeDocument/2006/relationships/image" Target="../media/image1209.png"/><Relationship Id="rId524" Type="http://schemas.openxmlformats.org/officeDocument/2006/relationships/customXml" Target="../ink/ink1481.xml"/><Relationship Id="rId98" Type="http://schemas.openxmlformats.org/officeDocument/2006/relationships/customXml" Target="../ink/ink1264.xml"/><Relationship Id="rId121" Type="http://schemas.openxmlformats.org/officeDocument/2006/relationships/image" Target="../media/image1092.png"/><Relationship Id="rId163" Type="http://schemas.openxmlformats.org/officeDocument/2006/relationships/image" Target="../media/image1112.png"/><Relationship Id="rId219" Type="http://schemas.openxmlformats.org/officeDocument/2006/relationships/customXml" Target="../ink/ink1326.xml"/><Relationship Id="rId370" Type="http://schemas.openxmlformats.org/officeDocument/2006/relationships/image" Target="../media/image1214.png"/><Relationship Id="rId426" Type="http://schemas.openxmlformats.org/officeDocument/2006/relationships/image" Target="../media/image1242.png"/><Relationship Id="rId230" Type="http://schemas.openxmlformats.org/officeDocument/2006/relationships/image" Target="../media/image1145.png"/><Relationship Id="rId468" Type="http://schemas.openxmlformats.org/officeDocument/2006/relationships/customXml" Target="../ink/ink1452.xml"/><Relationship Id="rId25" Type="http://schemas.openxmlformats.org/officeDocument/2006/relationships/image" Target="../media/image1044.png"/><Relationship Id="rId67" Type="http://schemas.openxmlformats.org/officeDocument/2006/relationships/image" Target="../media/image1065.png"/><Relationship Id="rId272" Type="http://schemas.openxmlformats.org/officeDocument/2006/relationships/image" Target="../media/image1166.png"/><Relationship Id="rId328" Type="http://schemas.openxmlformats.org/officeDocument/2006/relationships/image" Target="../media/image1194.png"/><Relationship Id="rId535" Type="http://schemas.openxmlformats.org/officeDocument/2006/relationships/image" Target="../media/image1295.png"/><Relationship Id="rId132" Type="http://schemas.openxmlformats.org/officeDocument/2006/relationships/image" Target="../media/image1097.png"/><Relationship Id="rId174" Type="http://schemas.openxmlformats.org/officeDocument/2006/relationships/customXml" Target="../ink/ink1303.xml"/><Relationship Id="rId381" Type="http://schemas.openxmlformats.org/officeDocument/2006/relationships/customXml" Target="../ink/ink1408.xml"/><Relationship Id="rId241" Type="http://schemas.openxmlformats.org/officeDocument/2006/relationships/customXml" Target="../ink/ink1337.xml"/><Relationship Id="rId437" Type="http://schemas.openxmlformats.org/officeDocument/2006/relationships/customXml" Target="../ink/ink1436.xml"/><Relationship Id="rId479" Type="http://schemas.openxmlformats.org/officeDocument/2006/relationships/customXml" Target="../ink/ink1458.xml"/><Relationship Id="rId36" Type="http://schemas.openxmlformats.org/officeDocument/2006/relationships/customXml" Target="../ink/ink1233.xml"/><Relationship Id="rId283" Type="http://schemas.openxmlformats.org/officeDocument/2006/relationships/customXml" Target="../ink/ink1358.xml"/><Relationship Id="rId339" Type="http://schemas.openxmlformats.org/officeDocument/2006/relationships/image" Target="../media/image1199.png"/><Relationship Id="rId490" Type="http://schemas.openxmlformats.org/officeDocument/2006/relationships/image" Target="../media/image1273.png"/><Relationship Id="rId504" Type="http://schemas.openxmlformats.org/officeDocument/2006/relationships/image" Target="../media/image1280.png"/><Relationship Id="rId546" Type="http://schemas.openxmlformats.org/officeDocument/2006/relationships/customXml" Target="../ink/ink1492.xml"/><Relationship Id="rId78" Type="http://schemas.openxmlformats.org/officeDocument/2006/relationships/customXml" Target="../ink/ink1254.xml"/><Relationship Id="rId101" Type="http://schemas.openxmlformats.org/officeDocument/2006/relationships/image" Target="../media/image1082.png"/><Relationship Id="rId143" Type="http://schemas.openxmlformats.org/officeDocument/2006/relationships/customXml" Target="../ink/ink1287.xml"/><Relationship Id="rId185" Type="http://schemas.openxmlformats.org/officeDocument/2006/relationships/image" Target="../media/image1123.png"/><Relationship Id="rId350" Type="http://schemas.openxmlformats.org/officeDocument/2006/relationships/customXml" Target="../ink/ink1392.xml"/><Relationship Id="rId406" Type="http://schemas.openxmlformats.org/officeDocument/2006/relationships/image" Target="../media/image1232.png"/><Relationship Id="rId9" Type="http://schemas.openxmlformats.org/officeDocument/2006/relationships/image" Target="../media/image1036.png"/><Relationship Id="rId210" Type="http://schemas.openxmlformats.org/officeDocument/2006/relationships/image" Target="../media/image1135.png"/><Relationship Id="rId392" Type="http://schemas.openxmlformats.org/officeDocument/2006/relationships/image" Target="../media/image1225.png"/><Relationship Id="rId448" Type="http://schemas.openxmlformats.org/officeDocument/2006/relationships/image" Target="../media/image1253.png"/><Relationship Id="rId252" Type="http://schemas.openxmlformats.org/officeDocument/2006/relationships/image" Target="../media/image1156.png"/><Relationship Id="rId294" Type="http://schemas.openxmlformats.org/officeDocument/2006/relationships/image" Target="../media/image1177.png"/><Relationship Id="rId308" Type="http://schemas.openxmlformats.org/officeDocument/2006/relationships/image" Target="../media/image1184.png"/><Relationship Id="rId515" Type="http://schemas.openxmlformats.org/officeDocument/2006/relationships/image" Target="../media/image1285.png"/><Relationship Id="rId47" Type="http://schemas.openxmlformats.org/officeDocument/2006/relationships/image" Target="../media/image1055.png"/><Relationship Id="rId89" Type="http://schemas.openxmlformats.org/officeDocument/2006/relationships/image" Target="../media/image1076.png"/><Relationship Id="rId112" Type="http://schemas.openxmlformats.org/officeDocument/2006/relationships/customXml" Target="../ink/ink1271.xml"/><Relationship Id="rId154" Type="http://schemas.openxmlformats.org/officeDocument/2006/relationships/image" Target="../media/image1108.png"/><Relationship Id="rId361" Type="http://schemas.openxmlformats.org/officeDocument/2006/relationships/image" Target="../media/image1210.png"/><Relationship Id="rId196" Type="http://schemas.openxmlformats.org/officeDocument/2006/relationships/customXml" Target="../ink/ink1314.xml"/><Relationship Id="rId417" Type="http://schemas.openxmlformats.org/officeDocument/2006/relationships/customXml" Target="../ink/ink1426.xml"/><Relationship Id="rId459" Type="http://schemas.openxmlformats.org/officeDocument/2006/relationships/image" Target="../media/image1258.png"/><Relationship Id="rId16" Type="http://schemas.openxmlformats.org/officeDocument/2006/relationships/customXml" Target="../ink/ink1223.xml"/><Relationship Id="rId221" Type="http://schemas.openxmlformats.org/officeDocument/2006/relationships/customXml" Target="../ink/ink1327.xml"/><Relationship Id="rId263" Type="http://schemas.openxmlformats.org/officeDocument/2006/relationships/customXml" Target="../ink/ink1348.xml"/><Relationship Id="rId319" Type="http://schemas.openxmlformats.org/officeDocument/2006/relationships/customXml" Target="../ink/ink1376.xml"/><Relationship Id="rId470" Type="http://schemas.openxmlformats.org/officeDocument/2006/relationships/customXml" Target="../ink/ink1453.xml"/><Relationship Id="rId526" Type="http://schemas.openxmlformats.org/officeDocument/2006/relationships/customXml" Target="../ink/ink1482.xml"/><Relationship Id="rId58" Type="http://schemas.openxmlformats.org/officeDocument/2006/relationships/customXml" Target="../ink/ink1244.xml"/><Relationship Id="rId123" Type="http://schemas.openxmlformats.org/officeDocument/2006/relationships/customXml" Target="../ink/ink1277.xml"/><Relationship Id="rId330" Type="http://schemas.openxmlformats.org/officeDocument/2006/relationships/image" Target="../media/image1195.png"/><Relationship Id="rId165" Type="http://schemas.openxmlformats.org/officeDocument/2006/relationships/image" Target="../media/image1113.png"/><Relationship Id="rId372" Type="http://schemas.openxmlformats.org/officeDocument/2006/relationships/image" Target="../media/image1215.png"/><Relationship Id="rId428" Type="http://schemas.openxmlformats.org/officeDocument/2006/relationships/image" Target="../media/image1243.png"/><Relationship Id="rId232" Type="http://schemas.openxmlformats.org/officeDocument/2006/relationships/image" Target="../media/image1146.png"/><Relationship Id="rId274" Type="http://schemas.openxmlformats.org/officeDocument/2006/relationships/image" Target="../media/image1167.png"/><Relationship Id="rId481" Type="http://schemas.openxmlformats.org/officeDocument/2006/relationships/customXml" Target="../ink/ink1459.xml"/><Relationship Id="rId27" Type="http://schemas.openxmlformats.org/officeDocument/2006/relationships/image" Target="../media/image1045.png"/><Relationship Id="rId69" Type="http://schemas.openxmlformats.org/officeDocument/2006/relationships/image" Target="../media/image1066.png"/><Relationship Id="rId134" Type="http://schemas.openxmlformats.org/officeDocument/2006/relationships/image" Target="../media/image1098.png"/><Relationship Id="rId537" Type="http://schemas.openxmlformats.org/officeDocument/2006/relationships/image" Target="../media/image1296.png"/><Relationship Id="rId80" Type="http://schemas.openxmlformats.org/officeDocument/2006/relationships/customXml" Target="../ink/ink1255.xml"/><Relationship Id="rId176" Type="http://schemas.openxmlformats.org/officeDocument/2006/relationships/customXml" Target="../ink/ink1304.xml"/><Relationship Id="rId341" Type="http://schemas.openxmlformats.org/officeDocument/2006/relationships/image" Target="../media/image1200.png"/><Relationship Id="rId383" Type="http://schemas.openxmlformats.org/officeDocument/2006/relationships/customXml" Target="../ink/ink1409.xml"/><Relationship Id="rId439" Type="http://schemas.openxmlformats.org/officeDocument/2006/relationships/customXml" Target="../ink/ink1437.xml"/><Relationship Id="rId201" Type="http://schemas.openxmlformats.org/officeDocument/2006/relationships/customXml" Target="../ink/ink1317.xml"/><Relationship Id="rId243" Type="http://schemas.openxmlformats.org/officeDocument/2006/relationships/customXml" Target="../ink/ink1338.xml"/><Relationship Id="rId285" Type="http://schemas.openxmlformats.org/officeDocument/2006/relationships/customXml" Target="../ink/ink1359.xml"/><Relationship Id="rId450" Type="http://schemas.openxmlformats.org/officeDocument/2006/relationships/image" Target="../media/image1254.png"/><Relationship Id="rId506" Type="http://schemas.openxmlformats.org/officeDocument/2006/relationships/customXml" Target="../ink/ink1472.xml"/><Relationship Id="rId38" Type="http://schemas.openxmlformats.org/officeDocument/2006/relationships/customXml" Target="../ink/ink1234.xml"/><Relationship Id="rId103" Type="http://schemas.openxmlformats.org/officeDocument/2006/relationships/image" Target="../media/image1083.png"/><Relationship Id="rId310" Type="http://schemas.openxmlformats.org/officeDocument/2006/relationships/image" Target="../media/image1185.png"/><Relationship Id="rId492" Type="http://schemas.openxmlformats.org/officeDocument/2006/relationships/image" Target="../media/image1274.png"/><Relationship Id="rId548" Type="http://schemas.openxmlformats.org/officeDocument/2006/relationships/customXml" Target="../ink/ink1493.xml"/><Relationship Id="rId91" Type="http://schemas.openxmlformats.org/officeDocument/2006/relationships/image" Target="../media/image1077.png"/><Relationship Id="rId145" Type="http://schemas.openxmlformats.org/officeDocument/2006/relationships/customXml" Target="../ink/ink1288.xml"/><Relationship Id="rId187" Type="http://schemas.openxmlformats.org/officeDocument/2006/relationships/image" Target="../media/image1124.png"/><Relationship Id="rId352" Type="http://schemas.openxmlformats.org/officeDocument/2006/relationships/customXml" Target="../ink/ink1393.xml"/><Relationship Id="rId394" Type="http://schemas.openxmlformats.org/officeDocument/2006/relationships/image" Target="../media/image1226.png"/><Relationship Id="rId408" Type="http://schemas.openxmlformats.org/officeDocument/2006/relationships/image" Target="../media/image1233.png"/><Relationship Id="rId212" Type="http://schemas.openxmlformats.org/officeDocument/2006/relationships/image" Target="../media/image1136.png"/><Relationship Id="rId254" Type="http://schemas.openxmlformats.org/officeDocument/2006/relationships/image" Target="../media/image1157.png"/><Relationship Id="rId49" Type="http://schemas.openxmlformats.org/officeDocument/2006/relationships/image" Target="../media/image1056.png"/><Relationship Id="rId114" Type="http://schemas.openxmlformats.org/officeDocument/2006/relationships/customXml" Target="../ink/ink1272.xml"/><Relationship Id="rId296" Type="http://schemas.openxmlformats.org/officeDocument/2006/relationships/image" Target="../media/image1178.png"/><Relationship Id="rId461" Type="http://schemas.openxmlformats.org/officeDocument/2006/relationships/image" Target="../media/image1259.png"/><Relationship Id="rId517" Type="http://schemas.openxmlformats.org/officeDocument/2006/relationships/image" Target="../media/image1286.png"/><Relationship Id="rId60" Type="http://schemas.openxmlformats.org/officeDocument/2006/relationships/customXml" Target="../ink/ink1245.xml"/><Relationship Id="rId156" Type="http://schemas.openxmlformats.org/officeDocument/2006/relationships/image" Target="../media/image1109.png"/><Relationship Id="rId198" Type="http://schemas.openxmlformats.org/officeDocument/2006/relationships/customXml" Target="../ink/ink1315.xml"/><Relationship Id="rId321" Type="http://schemas.openxmlformats.org/officeDocument/2006/relationships/customXml" Target="../ink/ink1377.xml"/><Relationship Id="rId363" Type="http://schemas.openxmlformats.org/officeDocument/2006/relationships/image" Target="../media/image1211.png"/><Relationship Id="rId419" Type="http://schemas.openxmlformats.org/officeDocument/2006/relationships/customXml" Target="../ink/ink1427.xml"/><Relationship Id="rId223" Type="http://schemas.openxmlformats.org/officeDocument/2006/relationships/customXml" Target="../ink/ink1328.xml"/><Relationship Id="rId430" Type="http://schemas.openxmlformats.org/officeDocument/2006/relationships/image" Target="../media/image1244.png"/><Relationship Id="rId18" Type="http://schemas.openxmlformats.org/officeDocument/2006/relationships/customXml" Target="../ink/ink1224.xml"/><Relationship Id="rId265" Type="http://schemas.openxmlformats.org/officeDocument/2006/relationships/customXml" Target="../ink/ink1349.xml"/><Relationship Id="rId472" Type="http://schemas.openxmlformats.org/officeDocument/2006/relationships/customXml" Target="../ink/ink1454.xml"/><Relationship Id="rId528" Type="http://schemas.openxmlformats.org/officeDocument/2006/relationships/customXml" Target="../ink/ink1483.xml"/><Relationship Id="rId125" Type="http://schemas.openxmlformats.org/officeDocument/2006/relationships/customXml" Target="../ink/ink1278.xml"/><Relationship Id="rId167" Type="http://schemas.openxmlformats.org/officeDocument/2006/relationships/image" Target="../media/image1114.png"/><Relationship Id="rId332" Type="http://schemas.openxmlformats.org/officeDocument/2006/relationships/customXml" Target="../ink/ink1383.xml"/><Relationship Id="rId374" Type="http://schemas.openxmlformats.org/officeDocument/2006/relationships/image" Target="../media/image1216.png"/><Relationship Id="rId71" Type="http://schemas.openxmlformats.org/officeDocument/2006/relationships/image" Target="../media/image1067.png"/><Relationship Id="rId234" Type="http://schemas.openxmlformats.org/officeDocument/2006/relationships/image" Target="../media/image1147.png"/><Relationship Id="rId2" Type="http://schemas.openxmlformats.org/officeDocument/2006/relationships/customXml" Target="../ink/ink1216.xml"/><Relationship Id="rId29" Type="http://schemas.openxmlformats.org/officeDocument/2006/relationships/image" Target="../media/image1046.png"/><Relationship Id="rId276" Type="http://schemas.openxmlformats.org/officeDocument/2006/relationships/image" Target="../media/image1168.png"/><Relationship Id="rId441" Type="http://schemas.openxmlformats.org/officeDocument/2006/relationships/customXml" Target="../ink/ink1438.xml"/><Relationship Id="rId483" Type="http://schemas.openxmlformats.org/officeDocument/2006/relationships/customXml" Target="../ink/ink1460.xml"/><Relationship Id="rId539" Type="http://schemas.openxmlformats.org/officeDocument/2006/relationships/image" Target="../media/image1297.png"/><Relationship Id="rId40" Type="http://schemas.openxmlformats.org/officeDocument/2006/relationships/customXml" Target="../ink/ink1235.xml"/><Relationship Id="rId136" Type="http://schemas.openxmlformats.org/officeDocument/2006/relationships/image" Target="../media/image1099.png"/><Relationship Id="rId178" Type="http://schemas.openxmlformats.org/officeDocument/2006/relationships/customXml" Target="../ink/ink1305.xml"/><Relationship Id="rId301" Type="http://schemas.openxmlformats.org/officeDocument/2006/relationships/customXml" Target="../ink/ink1367.xml"/><Relationship Id="rId343" Type="http://schemas.openxmlformats.org/officeDocument/2006/relationships/image" Target="../media/image1201.png"/><Relationship Id="rId550" Type="http://schemas.openxmlformats.org/officeDocument/2006/relationships/customXml" Target="../ink/ink1494.xml"/><Relationship Id="rId82" Type="http://schemas.openxmlformats.org/officeDocument/2006/relationships/customXml" Target="../ink/ink1256.xml"/><Relationship Id="rId203" Type="http://schemas.openxmlformats.org/officeDocument/2006/relationships/customXml" Target="../ink/ink1318.xml"/><Relationship Id="rId385" Type="http://schemas.openxmlformats.org/officeDocument/2006/relationships/customXml" Target="../ink/ink1410.xml"/><Relationship Id="rId245" Type="http://schemas.openxmlformats.org/officeDocument/2006/relationships/customXml" Target="../ink/ink1339.xml"/><Relationship Id="rId287" Type="http://schemas.openxmlformats.org/officeDocument/2006/relationships/customXml" Target="../ink/ink1360.xml"/><Relationship Id="rId410" Type="http://schemas.openxmlformats.org/officeDocument/2006/relationships/image" Target="../media/image1234.png"/><Relationship Id="rId452" Type="http://schemas.openxmlformats.org/officeDocument/2006/relationships/image" Target="../media/image1255.png"/><Relationship Id="rId494" Type="http://schemas.openxmlformats.org/officeDocument/2006/relationships/image" Target="../media/image1275.png"/><Relationship Id="rId508" Type="http://schemas.openxmlformats.org/officeDocument/2006/relationships/customXml" Target="../ink/ink1473.xml"/><Relationship Id="rId105" Type="http://schemas.openxmlformats.org/officeDocument/2006/relationships/image" Target="../media/image1084.png"/><Relationship Id="rId147" Type="http://schemas.openxmlformats.org/officeDocument/2006/relationships/customXml" Target="../ink/ink1289.xml"/><Relationship Id="rId312" Type="http://schemas.openxmlformats.org/officeDocument/2006/relationships/image" Target="../media/image1186.png"/><Relationship Id="rId354" Type="http://schemas.openxmlformats.org/officeDocument/2006/relationships/customXml" Target="../ink/ink1394.xml"/><Relationship Id="rId51" Type="http://schemas.openxmlformats.org/officeDocument/2006/relationships/image" Target="../media/image1057.png"/><Relationship Id="rId93" Type="http://schemas.openxmlformats.org/officeDocument/2006/relationships/image" Target="../media/image1078.png"/><Relationship Id="rId189" Type="http://schemas.openxmlformats.org/officeDocument/2006/relationships/image" Target="../media/image1125.png"/><Relationship Id="rId396" Type="http://schemas.openxmlformats.org/officeDocument/2006/relationships/image" Target="../media/image1227.png"/><Relationship Id="rId214" Type="http://schemas.openxmlformats.org/officeDocument/2006/relationships/image" Target="../media/image1137.png"/><Relationship Id="rId256" Type="http://schemas.openxmlformats.org/officeDocument/2006/relationships/image" Target="../media/image1158.png"/><Relationship Id="rId298" Type="http://schemas.openxmlformats.org/officeDocument/2006/relationships/image" Target="../media/image1179.png"/><Relationship Id="rId421" Type="http://schemas.openxmlformats.org/officeDocument/2006/relationships/customXml" Target="../ink/ink1428.xml"/><Relationship Id="rId463" Type="http://schemas.openxmlformats.org/officeDocument/2006/relationships/image" Target="../media/image1260.png"/><Relationship Id="rId519" Type="http://schemas.openxmlformats.org/officeDocument/2006/relationships/image" Target="../media/image1287.png"/><Relationship Id="rId116" Type="http://schemas.openxmlformats.org/officeDocument/2006/relationships/customXml" Target="../ink/ink1273.xml"/><Relationship Id="rId158" Type="http://schemas.openxmlformats.org/officeDocument/2006/relationships/image" Target="../media/image1110.png"/><Relationship Id="rId323" Type="http://schemas.openxmlformats.org/officeDocument/2006/relationships/customXml" Target="../ink/ink1378.xml"/><Relationship Id="rId530" Type="http://schemas.openxmlformats.org/officeDocument/2006/relationships/customXml" Target="../ink/ink1484.xml"/><Relationship Id="rId20" Type="http://schemas.openxmlformats.org/officeDocument/2006/relationships/customXml" Target="../ink/ink1225.xml"/><Relationship Id="rId62" Type="http://schemas.openxmlformats.org/officeDocument/2006/relationships/customXml" Target="../ink/ink1246.xml"/><Relationship Id="rId365" Type="http://schemas.openxmlformats.org/officeDocument/2006/relationships/image" Target="../media/image1212.png"/><Relationship Id="rId225" Type="http://schemas.openxmlformats.org/officeDocument/2006/relationships/customXml" Target="../ink/ink1329.xml"/><Relationship Id="rId267" Type="http://schemas.openxmlformats.org/officeDocument/2006/relationships/customXml" Target="../ink/ink1350.xml"/><Relationship Id="rId432" Type="http://schemas.openxmlformats.org/officeDocument/2006/relationships/image" Target="../media/image1245.png"/><Relationship Id="rId474" Type="http://schemas.openxmlformats.org/officeDocument/2006/relationships/customXml" Target="../ink/ink1455.xml"/><Relationship Id="rId127" Type="http://schemas.openxmlformats.org/officeDocument/2006/relationships/customXml" Target="../ink/ink1279.xml"/><Relationship Id="rId31" Type="http://schemas.openxmlformats.org/officeDocument/2006/relationships/image" Target="../media/image1047.png"/><Relationship Id="rId73" Type="http://schemas.openxmlformats.org/officeDocument/2006/relationships/image" Target="../media/image1068.png"/><Relationship Id="rId169" Type="http://schemas.openxmlformats.org/officeDocument/2006/relationships/image" Target="../media/image1115.png"/><Relationship Id="rId334" Type="http://schemas.openxmlformats.org/officeDocument/2006/relationships/customXml" Target="../ink/ink1384.xml"/><Relationship Id="rId376" Type="http://schemas.openxmlformats.org/officeDocument/2006/relationships/image" Target="../media/image1217.png"/><Relationship Id="rId541" Type="http://schemas.openxmlformats.org/officeDocument/2006/relationships/image" Target="../media/image1298.png"/><Relationship Id="rId4" Type="http://schemas.openxmlformats.org/officeDocument/2006/relationships/customXml" Target="../ink/ink1217.xml"/><Relationship Id="rId180" Type="http://schemas.openxmlformats.org/officeDocument/2006/relationships/customXml" Target="../ink/ink1306.xml"/><Relationship Id="rId236" Type="http://schemas.openxmlformats.org/officeDocument/2006/relationships/image" Target="../media/image1148.png"/><Relationship Id="rId278" Type="http://schemas.openxmlformats.org/officeDocument/2006/relationships/image" Target="../media/image1169.png"/><Relationship Id="rId401" Type="http://schemas.openxmlformats.org/officeDocument/2006/relationships/customXml" Target="../ink/ink1418.xml"/><Relationship Id="rId443" Type="http://schemas.openxmlformats.org/officeDocument/2006/relationships/customXml" Target="../ink/ink1439.xml"/><Relationship Id="rId303" Type="http://schemas.openxmlformats.org/officeDocument/2006/relationships/customXml" Target="../ink/ink1368.xml"/><Relationship Id="rId485" Type="http://schemas.openxmlformats.org/officeDocument/2006/relationships/customXml" Target="../ink/ink1461.xml"/><Relationship Id="rId42" Type="http://schemas.openxmlformats.org/officeDocument/2006/relationships/customXml" Target="../ink/ink1236.xml"/><Relationship Id="rId84" Type="http://schemas.openxmlformats.org/officeDocument/2006/relationships/customXml" Target="../ink/ink1257.xml"/><Relationship Id="rId138" Type="http://schemas.openxmlformats.org/officeDocument/2006/relationships/image" Target="../media/image1100.png"/><Relationship Id="rId345" Type="http://schemas.openxmlformats.org/officeDocument/2006/relationships/image" Target="../media/image1202.png"/><Relationship Id="rId387" Type="http://schemas.openxmlformats.org/officeDocument/2006/relationships/customXml" Target="../ink/ink1411.xml"/><Relationship Id="rId510" Type="http://schemas.openxmlformats.org/officeDocument/2006/relationships/customXml" Target="../ink/ink1474.xml"/><Relationship Id="rId552" Type="http://schemas.openxmlformats.org/officeDocument/2006/relationships/customXml" Target="../ink/ink1495.xml"/><Relationship Id="rId191" Type="http://schemas.openxmlformats.org/officeDocument/2006/relationships/image" Target="../media/image1126.png"/><Relationship Id="rId205" Type="http://schemas.openxmlformats.org/officeDocument/2006/relationships/customXml" Target="../ink/ink1319.xml"/><Relationship Id="rId247" Type="http://schemas.openxmlformats.org/officeDocument/2006/relationships/customXml" Target="../ink/ink1340.xml"/><Relationship Id="rId412" Type="http://schemas.openxmlformats.org/officeDocument/2006/relationships/image" Target="../media/image1235.png"/><Relationship Id="rId107" Type="http://schemas.openxmlformats.org/officeDocument/2006/relationships/image" Target="../media/image1085.png"/><Relationship Id="rId289" Type="http://schemas.openxmlformats.org/officeDocument/2006/relationships/customXml" Target="../ink/ink1361.xml"/><Relationship Id="rId454" Type="http://schemas.openxmlformats.org/officeDocument/2006/relationships/image" Target="../media/image1256.png"/><Relationship Id="rId496" Type="http://schemas.openxmlformats.org/officeDocument/2006/relationships/image" Target="../media/image1276.png"/><Relationship Id="rId11" Type="http://schemas.openxmlformats.org/officeDocument/2006/relationships/image" Target="../media/image1037.png"/><Relationship Id="rId53" Type="http://schemas.openxmlformats.org/officeDocument/2006/relationships/image" Target="../media/image1058.png"/><Relationship Id="rId149" Type="http://schemas.openxmlformats.org/officeDocument/2006/relationships/customXml" Target="../ink/ink1290.xml"/><Relationship Id="rId314" Type="http://schemas.openxmlformats.org/officeDocument/2006/relationships/image" Target="../media/image1187.png"/><Relationship Id="rId356" Type="http://schemas.openxmlformats.org/officeDocument/2006/relationships/customXml" Target="../ink/ink1395.xml"/><Relationship Id="rId398" Type="http://schemas.openxmlformats.org/officeDocument/2006/relationships/image" Target="../media/image1228.png"/><Relationship Id="rId521" Type="http://schemas.openxmlformats.org/officeDocument/2006/relationships/image" Target="../media/image1288.png"/><Relationship Id="rId95" Type="http://schemas.openxmlformats.org/officeDocument/2006/relationships/image" Target="../media/image1079.png"/><Relationship Id="rId160" Type="http://schemas.openxmlformats.org/officeDocument/2006/relationships/image" Target="../media/image1111.png"/><Relationship Id="rId216" Type="http://schemas.openxmlformats.org/officeDocument/2006/relationships/image" Target="../media/image1138.png"/><Relationship Id="rId423" Type="http://schemas.openxmlformats.org/officeDocument/2006/relationships/customXml" Target="../ink/ink1429.xml"/><Relationship Id="rId258" Type="http://schemas.openxmlformats.org/officeDocument/2006/relationships/image" Target="../media/image1159.png"/><Relationship Id="rId465" Type="http://schemas.openxmlformats.org/officeDocument/2006/relationships/image" Target="../media/image1261.png"/><Relationship Id="rId22" Type="http://schemas.openxmlformats.org/officeDocument/2006/relationships/customXml" Target="../ink/ink1226.xml"/><Relationship Id="rId64" Type="http://schemas.openxmlformats.org/officeDocument/2006/relationships/customXml" Target="../ink/ink1247.xml"/><Relationship Id="rId118" Type="http://schemas.openxmlformats.org/officeDocument/2006/relationships/customXml" Target="../ink/ink1274.xml"/><Relationship Id="rId325" Type="http://schemas.openxmlformats.org/officeDocument/2006/relationships/customXml" Target="../ink/ink1379.xml"/><Relationship Id="rId367" Type="http://schemas.openxmlformats.org/officeDocument/2006/relationships/customXml" Target="../ink/ink1401.xml"/><Relationship Id="rId532" Type="http://schemas.openxmlformats.org/officeDocument/2006/relationships/customXml" Target="../ink/ink1485.xml"/><Relationship Id="rId171" Type="http://schemas.openxmlformats.org/officeDocument/2006/relationships/image" Target="../media/image1116.png"/><Relationship Id="rId227" Type="http://schemas.openxmlformats.org/officeDocument/2006/relationships/customXml" Target="../ink/ink1330.xml"/><Relationship Id="rId269" Type="http://schemas.openxmlformats.org/officeDocument/2006/relationships/customXml" Target="../ink/ink1351.xml"/><Relationship Id="rId434" Type="http://schemas.openxmlformats.org/officeDocument/2006/relationships/image" Target="../media/image1246.png"/><Relationship Id="rId476" Type="http://schemas.openxmlformats.org/officeDocument/2006/relationships/customXml" Target="../ink/ink1456.xml"/><Relationship Id="rId33" Type="http://schemas.openxmlformats.org/officeDocument/2006/relationships/image" Target="../media/image1048.png"/><Relationship Id="rId129" Type="http://schemas.openxmlformats.org/officeDocument/2006/relationships/customXml" Target="../ink/ink1280.xml"/><Relationship Id="rId280" Type="http://schemas.openxmlformats.org/officeDocument/2006/relationships/image" Target="../media/image1170.png"/><Relationship Id="rId336" Type="http://schemas.openxmlformats.org/officeDocument/2006/relationships/customXml" Target="../ink/ink1385.xml"/><Relationship Id="rId501" Type="http://schemas.openxmlformats.org/officeDocument/2006/relationships/customXml" Target="../ink/ink1469.xml"/><Relationship Id="rId543" Type="http://schemas.openxmlformats.org/officeDocument/2006/relationships/image" Target="../media/image1299.png"/><Relationship Id="rId75" Type="http://schemas.openxmlformats.org/officeDocument/2006/relationships/image" Target="../media/image1069.png"/><Relationship Id="rId140" Type="http://schemas.openxmlformats.org/officeDocument/2006/relationships/image" Target="../media/image1101.png"/><Relationship Id="rId182" Type="http://schemas.openxmlformats.org/officeDocument/2006/relationships/customXml" Target="../ink/ink1307.xml"/><Relationship Id="rId378" Type="http://schemas.openxmlformats.org/officeDocument/2006/relationships/image" Target="../media/image1218.png"/><Relationship Id="rId403" Type="http://schemas.openxmlformats.org/officeDocument/2006/relationships/customXml" Target="../ink/ink1419.xml"/><Relationship Id="rId6" Type="http://schemas.openxmlformats.org/officeDocument/2006/relationships/customXml" Target="../ink/ink1218.xml"/><Relationship Id="rId238" Type="http://schemas.openxmlformats.org/officeDocument/2006/relationships/image" Target="../media/image1149.png"/><Relationship Id="rId445" Type="http://schemas.openxmlformats.org/officeDocument/2006/relationships/customXml" Target="../ink/ink1440.xml"/><Relationship Id="rId487" Type="http://schemas.openxmlformats.org/officeDocument/2006/relationships/customXml" Target="../ink/ink1462.xml"/><Relationship Id="rId291" Type="http://schemas.openxmlformats.org/officeDocument/2006/relationships/customXml" Target="../ink/ink1362.xml"/><Relationship Id="rId305" Type="http://schemas.openxmlformats.org/officeDocument/2006/relationships/customXml" Target="../ink/ink1369.xml"/><Relationship Id="rId347" Type="http://schemas.openxmlformats.org/officeDocument/2006/relationships/image" Target="../media/image1203.png"/><Relationship Id="rId512" Type="http://schemas.openxmlformats.org/officeDocument/2006/relationships/customXml" Target="../ink/ink1475.xml"/><Relationship Id="rId44" Type="http://schemas.openxmlformats.org/officeDocument/2006/relationships/customXml" Target="../ink/ink1237.xml"/><Relationship Id="rId86" Type="http://schemas.openxmlformats.org/officeDocument/2006/relationships/customXml" Target="../ink/ink1258.xml"/><Relationship Id="rId151" Type="http://schemas.openxmlformats.org/officeDocument/2006/relationships/customXml" Target="../ink/ink1291.xml"/><Relationship Id="rId389" Type="http://schemas.openxmlformats.org/officeDocument/2006/relationships/customXml" Target="../ink/ink1412.xml"/><Relationship Id="rId193" Type="http://schemas.openxmlformats.org/officeDocument/2006/relationships/image" Target="../media/image1127.png"/><Relationship Id="rId207" Type="http://schemas.openxmlformats.org/officeDocument/2006/relationships/customXml" Target="../ink/ink1320.xml"/><Relationship Id="rId249" Type="http://schemas.openxmlformats.org/officeDocument/2006/relationships/customXml" Target="../ink/ink1341.xml"/><Relationship Id="rId414" Type="http://schemas.openxmlformats.org/officeDocument/2006/relationships/image" Target="../media/image1236.png"/><Relationship Id="rId456" Type="http://schemas.openxmlformats.org/officeDocument/2006/relationships/image" Target="../media/image1257.png"/><Relationship Id="rId498" Type="http://schemas.openxmlformats.org/officeDocument/2006/relationships/image" Target="../media/image1277.png"/><Relationship Id="rId13" Type="http://schemas.openxmlformats.org/officeDocument/2006/relationships/image" Target="../media/image1038.png"/><Relationship Id="rId109" Type="http://schemas.openxmlformats.org/officeDocument/2006/relationships/image" Target="../media/image1086.png"/><Relationship Id="rId260" Type="http://schemas.openxmlformats.org/officeDocument/2006/relationships/image" Target="../media/image1160.png"/><Relationship Id="rId316" Type="http://schemas.openxmlformats.org/officeDocument/2006/relationships/image" Target="../media/image1188.png"/><Relationship Id="rId523" Type="http://schemas.openxmlformats.org/officeDocument/2006/relationships/image" Target="../media/image1289.png"/><Relationship Id="rId55" Type="http://schemas.openxmlformats.org/officeDocument/2006/relationships/image" Target="../media/image1059.png"/><Relationship Id="rId97" Type="http://schemas.openxmlformats.org/officeDocument/2006/relationships/image" Target="../media/image1080.png"/><Relationship Id="rId120" Type="http://schemas.openxmlformats.org/officeDocument/2006/relationships/customXml" Target="../ink/ink1275.xml"/><Relationship Id="rId358" Type="http://schemas.openxmlformats.org/officeDocument/2006/relationships/customXml" Target="../ink/ink1396.xml"/><Relationship Id="rId162" Type="http://schemas.openxmlformats.org/officeDocument/2006/relationships/customXml" Target="../ink/ink1297.xml"/><Relationship Id="rId218" Type="http://schemas.openxmlformats.org/officeDocument/2006/relationships/image" Target="../media/image1139.png"/><Relationship Id="rId425" Type="http://schemas.openxmlformats.org/officeDocument/2006/relationships/customXml" Target="../ink/ink1430.xml"/><Relationship Id="rId467" Type="http://schemas.openxmlformats.org/officeDocument/2006/relationships/image" Target="../media/image1262.png"/><Relationship Id="rId271" Type="http://schemas.openxmlformats.org/officeDocument/2006/relationships/customXml" Target="../ink/ink1352.xml"/><Relationship Id="rId24" Type="http://schemas.openxmlformats.org/officeDocument/2006/relationships/customXml" Target="../ink/ink1227.xml"/><Relationship Id="rId66" Type="http://schemas.openxmlformats.org/officeDocument/2006/relationships/customXml" Target="../ink/ink1248.xml"/><Relationship Id="rId131" Type="http://schemas.openxmlformats.org/officeDocument/2006/relationships/customXml" Target="../ink/ink1281.xml"/><Relationship Id="rId327" Type="http://schemas.openxmlformats.org/officeDocument/2006/relationships/customXml" Target="../ink/ink1380.xml"/><Relationship Id="rId369" Type="http://schemas.openxmlformats.org/officeDocument/2006/relationships/customXml" Target="../ink/ink1402.xml"/><Relationship Id="rId534" Type="http://schemas.openxmlformats.org/officeDocument/2006/relationships/customXml" Target="../ink/ink1486.xml"/><Relationship Id="rId173" Type="http://schemas.openxmlformats.org/officeDocument/2006/relationships/image" Target="../media/image1117.png"/><Relationship Id="rId229" Type="http://schemas.openxmlformats.org/officeDocument/2006/relationships/customXml" Target="../ink/ink1331.xml"/><Relationship Id="rId380" Type="http://schemas.openxmlformats.org/officeDocument/2006/relationships/image" Target="../media/image1219.png"/><Relationship Id="rId436" Type="http://schemas.openxmlformats.org/officeDocument/2006/relationships/image" Target="../media/image1247.png"/><Relationship Id="rId240" Type="http://schemas.openxmlformats.org/officeDocument/2006/relationships/image" Target="../media/image1150.png"/><Relationship Id="rId478" Type="http://schemas.openxmlformats.org/officeDocument/2006/relationships/customXml" Target="../ink/ink1457.xml"/><Relationship Id="rId35" Type="http://schemas.openxmlformats.org/officeDocument/2006/relationships/image" Target="../media/image1049.png"/><Relationship Id="rId77" Type="http://schemas.openxmlformats.org/officeDocument/2006/relationships/image" Target="../media/image1070.png"/><Relationship Id="rId100" Type="http://schemas.openxmlformats.org/officeDocument/2006/relationships/customXml" Target="../ink/ink1265.xml"/><Relationship Id="rId282" Type="http://schemas.openxmlformats.org/officeDocument/2006/relationships/image" Target="../media/image1171.png"/><Relationship Id="rId338" Type="http://schemas.openxmlformats.org/officeDocument/2006/relationships/customXml" Target="../ink/ink1386.xml"/><Relationship Id="rId503" Type="http://schemas.openxmlformats.org/officeDocument/2006/relationships/customXml" Target="../ink/ink1470.xml"/><Relationship Id="rId545" Type="http://schemas.openxmlformats.org/officeDocument/2006/relationships/image" Target="../media/image1300.png"/><Relationship Id="rId8" Type="http://schemas.openxmlformats.org/officeDocument/2006/relationships/customXml" Target="../ink/ink1219.xml"/><Relationship Id="rId142" Type="http://schemas.openxmlformats.org/officeDocument/2006/relationships/image" Target="../media/image1102.png"/><Relationship Id="rId184" Type="http://schemas.openxmlformats.org/officeDocument/2006/relationships/customXml" Target="../ink/ink1308.xml"/><Relationship Id="rId391" Type="http://schemas.openxmlformats.org/officeDocument/2006/relationships/customXml" Target="../ink/ink1413.xml"/><Relationship Id="rId405" Type="http://schemas.openxmlformats.org/officeDocument/2006/relationships/customXml" Target="../ink/ink1420.xml"/><Relationship Id="rId447" Type="http://schemas.openxmlformats.org/officeDocument/2006/relationships/customXml" Target="../ink/ink1441.xml"/><Relationship Id="rId251" Type="http://schemas.openxmlformats.org/officeDocument/2006/relationships/customXml" Target="../ink/ink1342.xml"/><Relationship Id="rId489" Type="http://schemas.openxmlformats.org/officeDocument/2006/relationships/customXml" Target="../ink/ink1463.xml"/><Relationship Id="rId46" Type="http://schemas.openxmlformats.org/officeDocument/2006/relationships/customXml" Target="../ink/ink1238.xml"/><Relationship Id="rId293" Type="http://schemas.openxmlformats.org/officeDocument/2006/relationships/customXml" Target="../ink/ink1363.xml"/><Relationship Id="rId307" Type="http://schemas.openxmlformats.org/officeDocument/2006/relationships/customXml" Target="../ink/ink1370.xml"/><Relationship Id="rId349" Type="http://schemas.openxmlformats.org/officeDocument/2006/relationships/image" Target="../media/image1204.png"/><Relationship Id="rId514" Type="http://schemas.openxmlformats.org/officeDocument/2006/relationships/customXml" Target="../ink/ink1476.xml"/><Relationship Id="rId88" Type="http://schemas.openxmlformats.org/officeDocument/2006/relationships/customXml" Target="../ink/ink1259.xml"/><Relationship Id="rId111" Type="http://schemas.openxmlformats.org/officeDocument/2006/relationships/image" Target="../media/image1087.png"/><Relationship Id="rId153" Type="http://schemas.openxmlformats.org/officeDocument/2006/relationships/customXml" Target="../ink/ink1292.xml"/><Relationship Id="rId195" Type="http://schemas.openxmlformats.org/officeDocument/2006/relationships/image" Target="../media/image1128.png"/><Relationship Id="rId209" Type="http://schemas.openxmlformats.org/officeDocument/2006/relationships/customXml" Target="../ink/ink1321.xml"/><Relationship Id="rId360" Type="http://schemas.openxmlformats.org/officeDocument/2006/relationships/customXml" Target="../ink/ink1397.xml"/><Relationship Id="rId416" Type="http://schemas.openxmlformats.org/officeDocument/2006/relationships/image" Target="../media/image1237.png"/><Relationship Id="rId220" Type="http://schemas.openxmlformats.org/officeDocument/2006/relationships/image" Target="../media/image1140.png"/><Relationship Id="rId458" Type="http://schemas.openxmlformats.org/officeDocument/2006/relationships/customXml" Target="../ink/ink1447.xml"/><Relationship Id="rId15" Type="http://schemas.openxmlformats.org/officeDocument/2006/relationships/image" Target="../media/image1039.png"/><Relationship Id="rId57" Type="http://schemas.openxmlformats.org/officeDocument/2006/relationships/image" Target="../media/image1060.png"/><Relationship Id="rId262" Type="http://schemas.openxmlformats.org/officeDocument/2006/relationships/image" Target="../media/image1161.png"/><Relationship Id="rId318" Type="http://schemas.openxmlformats.org/officeDocument/2006/relationships/image" Target="../media/image1189.png"/><Relationship Id="rId525" Type="http://schemas.openxmlformats.org/officeDocument/2006/relationships/image" Target="../media/image1290.png"/><Relationship Id="rId99" Type="http://schemas.openxmlformats.org/officeDocument/2006/relationships/image" Target="../media/image1081.png"/><Relationship Id="rId122" Type="http://schemas.openxmlformats.org/officeDocument/2006/relationships/customXml" Target="../ink/ink1276.xml"/><Relationship Id="rId164" Type="http://schemas.openxmlformats.org/officeDocument/2006/relationships/customXml" Target="../ink/ink1298.xml"/><Relationship Id="rId371" Type="http://schemas.openxmlformats.org/officeDocument/2006/relationships/customXml" Target="../ink/ink1403.xml"/><Relationship Id="rId427" Type="http://schemas.openxmlformats.org/officeDocument/2006/relationships/customXml" Target="../ink/ink1431.xml"/><Relationship Id="rId469" Type="http://schemas.openxmlformats.org/officeDocument/2006/relationships/image" Target="../media/image1263.png"/><Relationship Id="rId26" Type="http://schemas.openxmlformats.org/officeDocument/2006/relationships/customXml" Target="../ink/ink1228.xml"/><Relationship Id="rId231" Type="http://schemas.openxmlformats.org/officeDocument/2006/relationships/customXml" Target="../ink/ink1332.xml"/><Relationship Id="rId273" Type="http://schemas.openxmlformats.org/officeDocument/2006/relationships/customXml" Target="../ink/ink1353.xml"/><Relationship Id="rId329" Type="http://schemas.openxmlformats.org/officeDocument/2006/relationships/customXml" Target="../ink/ink1381.xml"/><Relationship Id="rId480" Type="http://schemas.openxmlformats.org/officeDocument/2006/relationships/image" Target="../media/image1268.png"/><Relationship Id="rId536" Type="http://schemas.openxmlformats.org/officeDocument/2006/relationships/customXml" Target="../ink/ink1487.xml"/><Relationship Id="rId68" Type="http://schemas.openxmlformats.org/officeDocument/2006/relationships/customXml" Target="../ink/ink1249.xml"/><Relationship Id="rId133" Type="http://schemas.openxmlformats.org/officeDocument/2006/relationships/customXml" Target="../ink/ink1282.xml"/><Relationship Id="rId175" Type="http://schemas.openxmlformats.org/officeDocument/2006/relationships/image" Target="../media/image1118.png"/><Relationship Id="rId340" Type="http://schemas.openxmlformats.org/officeDocument/2006/relationships/customXml" Target="../ink/ink1387.xml"/><Relationship Id="rId200" Type="http://schemas.openxmlformats.org/officeDocument/2006/relationships/customXml" Target="../ink/ink1316.xml"/><Relationship Id="rId382" Type="http://schemas.openxmlformats.org/officeDocument/2006/relationships/image" Target="../media/image1220.png"/><Relationship Id="rId438" Type="http://schemas.openxmlformats.org/officeDocument/2006/relationships/image" Target="../media/image1248.png"/><Relationship Id="rId242" Type="http://schemas.openxmlformats.org/officeDocument/2006/relationships/image" Target="../media/image1151.png"/><Relationship Id="rId284" Type="http://schemas.openxmlformats.org/officeDocument/2006/relationships/image" Target="../media/image1172.png"/><Relationship Id="rId491" Type="http://schemas.openxmlformats.org/officeDocument/2006/relationships/customXml" Target="../ink/ink1464.xml"/><Relationship Id="rId505" Type="http://schemas.openxmlformats.org/officeDocument/2006/relationships/customXml" Target="../ink/ink1471.xml"/><Relationship Id="rId37" Type="http://schemas.openxmlformats.org/officeDocument/2006/relationships/image" Target="../media/image1050.png"/><Relationship Id="rId79" Type="http://schemas.openxmlformats.org/officeDocument/2006/relationships/image" Target="../media/image1071.png"/><Relationship Id="rId102" Type="http://schemas.openxmlformats.org/officeDocument/2006/relationships/customXml" Target="../ink/ink1266.xml"/><Relationship Id="rId144" Type="http://schemas.openxmlformats.org/officeDocument/2006/relationships/image" Target="../media/image1103.png"/><Relationship Id="rId547" Type="http://schemas.openxmlformats.org/officeDocument/2006/relationships/image" Target="../media/image1301.png"/><Relationship Id="rId90" Type="http://schemas.openxmlformats.org/officeDocument/2006/relationships/customXml" Target="../ink/ink1260.xml"/><Relationship Id="rId186" Type="http://schemas.openxmlformats.org/officeDocument/2006/relationships/customXml" Target="../ink/ink1309.xml"/><Relationship Id="rId351" Type="http://schemas.openxmlformats.org/officeDocument/2006/relationships/image" Target="../media/image1205.png"/><Relationship Id="rId393" Type="http://schemas.openxmlformats.org/officeDocument/2006/relationships/customXml" Target="../ink/ink1414.xml"/><Relationship Id="rId407" Type="http://schemas.openxmlformats.org/officeDocument/2006/relationships/customXml" Target="../ink/ink1421.xml"/><Relationship Id="rId449" Type="http://schemas.openxmlformats.org/officeDocument/2006/relationships/customXml" Target="../ink/ink1442.xml"/><Relationship Id="rId211" Type="http://schemas.openxmlformats.org/officeDocument/2006/relationships/customXml" Target="../ink/ink1322.xml"/><Relationship Id="rId253" Type="http://schemas.openxmlformats.org/officeDocument/2006/relationships/customXml" Target="../ink/ink1343.xml"/><Relationship Id="rId295" Type="http://schemas.openxmlformats.org/officeDocument/2006/relationships/customXml" Target="../ink/ink1364.xml"/><Relationship Id="rId309" Type="http://schemas.openxmlformats.org/officeDocument/2006/relationships/customXml" Target="../ink/ink1371.xml"/><Relationship Id="rId460" Type="http://schemas.openxmlformats.org/officeDocument/2006/relationships/customXml" Target="../ink/ink1448.xml"/><Relationship Id="rId516" Type="http://schemas.openxmlformats.org/officeDocument/2006/relationships/customXml" Target="../ink/ink1477.xml"/><Relationship Id="rId48" Type="http://schemas.openxmlformats.org/officeDocument/2006/relationships/customXml" Target="../ink/ink1239.xml"/><Relationship Id="rId113" Type="http://schemas.openxmlformats.org/officeDocument/2006/relationships/image" Target="../media/image1088.png"/><Relationship Id="rId320" Type="http://schemas.openxmlformats.org/officeDocument/2006/relationships/image" Target="../media/image1190.png"/><Relationship Id="rId155" Type="http://schemas.openxmlformats.org/officeDocument/2006/relationships/customXml" Target="../ink/ink1293.xml"/><Relationship Id="rId197" Type="http://schemas.openxmlformats.org/officeDocument/2006/relationships/image" Target="../media/image1129.png"/><Relationship Id="rId362" Type="http://schemas.openxmlformats.org/officeDocument/2006/relationships/customXml" Target="../ink/ink1398.xml"/><Relationship Id="rId418" Type="http://schemas.openxmlformats.org/officeDocument/2006/relationships/image" Target="../media/image1238.png"/><Relationship Id="rId222" Type="http://schemas.openxmlformats.org/officeDocument/2006/relationships/image" Target="../media/image1141.png"/><Relationship Id="rId264" Type="http://schemas.openxmlformats.org/officeDocument/2006/relationships/image" Target="../media/image1162.png"/><Relationship Id="rId471" Type="http://schemas.openxmlformats.org/officeDocument/2006/relationships/image" Target="../media/image1264.png"/><Relationship Id="rId17" Type="http://schemas.openxmlformats.org/officeDocument/2006/relationships/image" Target="../media/image1040.png"/><Relationship Id="rId59" Type="http://schemas.openxmlformats.org/officeDocument/2006/relationships/image" Target="../media/image1061.png"/><Relationship Id="rId124" Type="http://schemas.openxmlformats.org/officeDocument/2006/relationships/image" Target="../media/image1093.png"/><Relationship Id="rId527" Type="http://schemas.openxmlformats.org/officeDocument/2006/relationships/image" Target="../media/image1291.png"/><Relationship Id="rId70" Type="http://schemas.openxmlformats.org/officeDocument/2006/relationships/customXml" Target="../ink/ink1250.xml"/><Relationship Id="rId166" Type="http://schemas.openxmlformats.org/officeDocument/2006/relationships/customXml" Target="../ink/ink1299.xml"/><Relationship Id="rId331" Type="http://schemas.openxmlformats.org/officeDocument/2006/relationships/customXml" Target="../ink/ink1382.xml"/><Relationship Id="rId373" Type="http://schemas.openxmlformats.org/officeDocument/2006/relationships/customXml" Target="../ink/ink1404.xml"/><Relationship Id="rId429" Type="http://schemas.openxmlformats.org/officeDocument/2006/relationships/customXml" Target="../ink/ink143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33.xml"/><Relationship Id="rId440" Type="http://schemas.openxmlformats.org/officeDocument/2006/relationships/image" Target="../media/image1249.png"/><Relationship Id="rId28" Type="http://schemas.openxmlformats.org/officeDocument/2006/relationships/customXml" Target="../ink/ink1229.xml"/><Relationship Id="rId275" Type="http://schemas.openxmlformats.org/officeDocument/2006/relationships/customXml" Target="../ink/ink1354.xml"/><Relationship Id="rId300" Type="http://schemas.openxmlformats.org/officeDocument/2006/relationships/image" Target="../media/image1180.png"/><Relationship Id="rId482" Type="http://schemas.openxmlformats.org/officeDocument/2006/relationships/image" Target="../media/image1269.png"/><Relationship Id="rId538" Type="http://schemas.openxmlformats.org/officeDocument/2006/relationships/customXml" Target="../ink/ink1488.xml"/><Relationship Id="rId81" Type="http://schemas.openxmlformats.org/officeDocument/2006/relationships/image" Target="../media/image1072.png"/><Relationship Id="rId135" Type="http://schemas.openxmlformats.org/officeDocument/2006/relationships/customXml" Target="../ink/ink1283.xml"/><Relationship Id="rId177" Type="http://schemas.openxmlformats.org/officeDocument/2006/relationships/image" Target="../media/image1119.png"/><Relationship Id="rId342" Type="http://schemas.openxmlformats.org/officeDocument/2006/relationships/customXml" Target="../ink/ink1388.xml"/><Relationship Id="rId384" Type="http://schemas.openxmlformats.org/officeDocument/2006/relationships/image" Target="../media/image1221.png"/><Relationship Id="rId202" Type="http://schemas.openxmlformats.org/officeDocument/2006/relationships/image" Target="../media/image1131.png"/><Relationship Id="rId244" Type="http://schemas.openxmlformats.org/officeDocument/2006/relationships/image" Target="../media/image1152.png"/><Relationship Id="rId39" Type="http://schemas.openxmlformats.org/officeDocument/2006/relationships/image" Target="../media/image1051.png"/><Relationship Id="rId286" Type="http://schemas.openxmlformats.org/officeDocument/2006/relationships/image" Target="../media/image1173.png"/><Relationship Id="rId451" Type="http://schemas.openxmlformats.org/officeDocument/2006/relationships/customXml" Target="../ink/ink1443.xml"/><Relationship Id="rId493" Type="http://schemas.openxmlformats.org/officeDocument/2006/relationships/customXml" Target="../ink/ink1465.xml"/><Relationship Id="rId507" Type="http://schemas.openxmlformats.org/officeDocument/2006/relationships/image" Target="../media/image1281.png"/><Relationship Id="rId549" Type="http://schemas.openxmlformats.org/officeDocument/2006/relationships/image" Target="../media/image1302.png"/><Relationship Id="rId50" Type="http://schemas.openxmlformats.org/officeDocument/2006/relationships/customXml" Target="../ink/ink1240.xml"/><Relationship Id="rId104" Type="http://schemas.openxmlformats.org/officeDocument/2006/relationships/customXml" Target="../ink/ink1267.xml"/><Relationship Id="rId146" Type="http://schemas.openxmlformats.org/officeDocument/2006/relationships/image" Target="../media/image1104.png"/><Relationship Id="rId188" Type="http://schemas.openxmlformats.org/officeDocument/2006/relationships/customXml" Target="../ink/ink1310.xml"/><Relationship Id="rId311" Type="http://schemas.openxmlformats.org/officeDocument/2006/relationships/customXml" Target="../ink/ink1372.xml"/><Relationship Id="rId353" Type="http://schemas.openxmlformats.org/officeDocument/2006/relationships/image" Target="../media/image1206.png"/><Relationship Id="rId395" Type="http://schemas.openxmlformats.org/officeDocument/2006/relationships/customXml" Target="../ink/ink1415.xml"/><Relationship Id="rId409" Type="http://schemas.openxmlformats.org/officeDocument/2006/relationships/customXml" Target="../ink/ink1422.xml"/><Relationship Id="rId92" Type="http://schemas.openxmlformats.org/officeDocument/2006/relationships/customXml" Target="../ink/ink1261.xml"/><Relationship Id="rId213" Type="http://schemas.openxmlformats.org/officeDocument/2006/relationships/customXml" Target="../ink/ink1323.xml"/><Relationship Id="rId420" Type="http://schemas.openxmlformats.org/officeDocument/2006/relationships/image" Target="../media/image1239.png"/><Relationship Id="rId255" Type="http://schemas.openxmlformats.org/officeDocument/2006/relationships/customXml" Target="../ink/ink1344.xml"/><Relationship Id="rId297" Type="http://schemas.openxmlformats.org/officeDocument/2006/relationships/customXml" Target="../ink/ink1365.xml"/><Relationship Id="rId462" Type="http://schemas.openxmlformats.org/officeDocument/2006/relationships/customXml" Target="../ink/ink1449.xml"/><Relationship Id="rId518" Type="http://schemas.openxmlformats.org/officeDocument/2006/relationships/customXml" Target="../ink/ink1478.xml"/><Relationship Id="rId115" Type="http://schemas.openxmlformats.org/officeDocument/2006/relationships/image" Target="../media/image1089.png"/><Relationship Id="rId157" Type="http://schemas.openxmlformats.org/officeDocument/2006/relationships/customXml" Target="../ink/ink1294.xml"/><Relationship Id="rId322" Type="http://schemas.openxmlformats.org/officeDocument/2006/relationships/image" Target="../media/image1191.png"/><Relationship Id="rId364" Type="http://schemas.openxmlformats.org/officeDocument/2006/relationships/customXml" Target="../ink/ink1399.xml"/><Relationship Id="rId61" Type="http://schemas.openxmlformats.org/officeDocument/2006/relationships/image" Target="../media/image1062.png"/><Relationship Id="rId199" Type="http://schemas.openxmlformats.org/officeDocument/2006/relationships/image" Target="../media/image1130.png"/><Relationship Id="rId19" Type="http://schemas.openxmlformats.org/officeDocument/2006/relationships/image" Target="../media/image1041.png"/><Relationship Id="rId224" Type="http://schemas.openxmlformats.org/officeDocument/2006/relationships/image" Target="../media/image1142.png"/><Relationship Id="rId266" Type="http://schemas.openxmlformats.org/officeDocument/2006/relationships/image" Target="../media/image1163.png"/><Relationship Id="rId431" Type="http://schemas.openxmlformats.org/officeDocument/2006/relationships/customXml" Target="../ink/ink1433.xml"/><Relationship Id="rId473" Type="http://schemas.openxmlformats.org/officeDocument/2006/relationships/image" Target="../media/image1265.png"/><Relationship Id="rId529" Type="http://schemas.openxmlformats.org/officeDocument/2006/relationships/image" Target="../media/image1292.png"/><Relationship Id="rId30" Type="http://schemas.openxmlformats.org/officeDocument/2006/relationships/customXml" Target="../ink/ink1230.xml"/><Relationship Id="rId126" Type="http://schemas.openxmlformats.org/officeDocument/2006/relationships/image" Target="../media/image1094.png"/><Relationship Id="rId168" Type="http://schemas.openxmlformats.org/officeDocument/2006/relationships/customXml" Target="../ink/ink1300.xml"/><Relationship Id="rId333" Type="http://schemas.openxmlformats.org/officeDocument/2006/relationships/image" Target="../media/image1196.png"/><Relationship Id="rId540" Type="http://schemas.openxmlformats.org/officeDocument/2006/relationships/customXml" Target="../ink/ink1489.xml"/><Relationship Id="rId72" Type="http://schemas.openxmlformats.org/officeDocument/2006/relationships/customXml" Target="../ink/ink1251.xml"/><Relationship Id="rId375" Type="http://schemas.openxmlformats.org/officeDocument/2006/relationships/customXml" Target="../ink/ink1405.xml"/><Relationship Id="rId3" Type="http://schemas.openxmlformats.org/officeDocument/2006/relationships/image" Target="../media/image1033.png"/><Relationship Id="rId235" Type="http://schemas.openxmlformats.org/officeDocument/2006/relationships/customXml" Target="../ink/ink1334.xml"/><Relationship Id="rId277" Type="http://schemas.openxmlformats.org/officeDocument/2006/relationships/customXml" Target="../ink/ink1355.xml"/><Relationship Id="rId400" Type="http://schemas.openxmlformats.org/officeDocument/2006/relationships/image" Target="../media/image1229.png"/><Relationship Id="rId442" Type="http://schemas.openxmlformats.org/officeDocument/2006/relationships/image" Target="../media/image1250.png"/><Relationship Id="rId484" Type="http://schemas.openxmlformats.org/officeDocument/2006/relationships/image" Target="../media/image1270.png"/><Relationship Id="rId137" Type="http://schemas.openxmlformats.org/officeDocument/2006/relationships/customXml" Target="../ink/ink1284.xml"/><Relationship Id="rId302" Type="http://schemas.openxmlformats.org/officeDocument/2006/relationships/image" Target="../media/image1181.png"/><Relationship Id="rId344" Type="http://schemas.openxmlformats.org/officeDocument/2006/relationships/customXml" Target="../ink/ink1389.xml"/><Relationship Id="rId41" Type="http://schemas.openxmlformats.org/officeDocument/2006/relationships/image" Target="../media/image1052.png"/><Relationship Id="rId83" Type="http://schemas.openxmlformats.org/officeDocument/2006/relationships/image" Target="../media/image1073.png"/><Relationship Id="rId179" Type="http://schemas.openxmlformats.org/officeDocument/2006/relationships/image" Target="../media/image1120.png"/><Relationship Id="rId386" Type="http://schemas.openxmlformats.org/officeDocument/2006/relationships/image" Target="../media/image1222.png"/><Relationship Id="rId551" Type="http://schemas.openxmlformats.org/officeDocument/2006/relationships/image" Target="../media/image1303.png"/><Relationship Id="rId190" Type="http://schemas.openxmlformats.org/officeDocument/2006/relationships/customXml" Target="../ink/ink1311.xml"/><Relationship Id="rId204" Type="http://schemas.openxmlformats.org/officeDocument/2006/relationships/image" Target="../media/image1132.png"/><Relationship Id="rId246" Type="http://schemas.openxmlformats.org/officeDocument/2006/relationships/image" Target="../media/image1153.png"/><Relationship Id="rId288" Type="http://schemas.openxmlformats.org/officeDocument/2006/relationships/image" Target="../media/image1174.png"/><Relationship Id="rId411" Type="http://schemas.openxmlformats.org/officeDocument/2006/relationships/customXml" Target="../ink/ink1423.xml"/><Relationship Id="rId453" Type="http://schemas.openxmlformats.org/officeDocument/2006/relationships/customXml" Target="../ink/ink1444.xml"/><Relationship Id="rId509" Type="http://schemas.openxmlformats.org/officeDocument/2006/relationships/image" Target="../media/image1282.png"/><Relationship Id="rId106" Type="http://schemas.openxmlformats.org/officeDocument/2006/relationships/customXml" Target="../ink/ink1268.xml"/><Relationship Id="rId313" Type="http://schemas.openxmlformats.org/officeDocument/2006/relationships/customXml" Target="../ink/ink1373.xml"/><Relationship Id="rId495" Type="http://schemas.openxmlformats.org/officeDocument/2006/relationships/customXml" Target="../ink/ink1466.xml"/><Relationship Id="rId10" Type="http://schemas.openxmlformats.org/officeDocument/2006/relationships/customXml" Target="../ink/ink1220.xml"/><Relationship Id="rId52" Type="http://schemas.openxmlformats.org/officeDocument/2006/relationships/customXml" Target="../ink/ink1241.xml"/><Relationship Id="rId94" Type="http://schemas.openxmlformats.org/officeDocument/2006/relationships/customXml" Target="../ink/ink1262.xml"/><Relationship Id="rId148" Type="http://schemas.openxmlformats.org/officeDocument/2006/relationships/image" Target="../media/image1105.png"/><Relationship Id="rId355" Type="http://schemas.openxmlformats.org/officeDocument/2006/relationships/image" Target="../media/image1207.png"/><Relationship Id="rId397" Type="http://schemas.openxmlformats.org/officeDocument/2006/relationships/customXml" Target="../ink/ink1416.xml"/><Relationship Id="rId520" Type="http://schemas.openxmlformats.org/officeDocument/2006/relationships/customXml" Target="../ink/ink1479.xml"/><Relationship Id="rId215" Type="http://schemas.openxmlformats.org/officeDocument/2006/relationships/customXml" Target="../ink/ink1324.xml"/><Relationship Id="rId257" Type="http://schemas.openxmlformats.org/officeDocument/2006/relationships/customXml" Target="../ink/ink1345.xml"/><Relationship Id="rId422" Type="http://schemas.openxmlformats.org/officeDocument/2006/relationships/image" Target="../media/image1240.png"/><Relationship Id="rId464" Type="http://schemas.openxmlformats.org/officeDocument/2006/relationships/customXml" Target="../ink/ink1450.xml"/><Relationship Id="rId299" Type="http://schemas.openxmlformats.org/officeDocument/2006/relationships/customXml" Target="../ink/ink1366.xml"/><Relationship Id="rId63" Type="http://schemas.openxmlformats.org/officeDocument/2006/relationships/image" Target="../media/image1063.png"/><Relationship Id="rId159" Type="http://schemas.openxmlformats.org/officeDocument/2006/relationships/customXml" Target="../ink/ink1295.xml"/><Relationship Id="rId366" Type="http://schemas.openxmlformats.org/officeDocument/2006/relationships/customXml" Target="../ink/ink1400.xml"/><Relationship Id="rId226" Type="http://schemas.openxmlformats.org/officeDocument/2006/relationships/image" Target="../media/image1143.png"/><Relationship Id="rId433" Type="http://schemas.openxmlformats.org/officeDocument/2006/relationships/customXml" Target="../ink/ink1434.xml"/><Relationship Id="rId74" Type="http://schemas.openxmlformats.org/officeDocument/2006/relationships/customXml" Target="../ink/ink1252.xml"/><Relationship Id="rId377" Type="http://schemas.openxmlformats.org/officeDocument/2006/relationships/customXml" Target="../ink/ink1406.xml"/><Relationship Id="rId500" Type="http://schemas.openxmlformats.org/officeDocument/2006/relationships/image" Target="../media/image1278.png"/><Relationship Id="rId5" Type="http://schemas.openxmlformats.org/officeDocument/2006/relationships/image" Target="../media/image1034.png"/><Relationship Id="rId237" Type="http://schemas.openxmlformats.org/officeDocument/2006/relationships/customXml" Target="../ink/ink1335.xml"/><Relationship Id="rId444" Type="http://schemas.openxmlformats.org/officeDocument/2006/relationships/image" Target="../media/image1251.png"/><Relationship Id="rId290" Type="http://schemas.openxmlformats.org/officeDocument/2006/relationships/image" Target="../media/image1175.png"/><Relationship Id="rId304" Type="http://schemas.openxmlformats.org/officeDocument/2006/relationships/image" Target="../media/image1182.png"/><Relationship Id="rId388" Type="http://schemas.openxmlformats.org/officeDocument/2006/relationships/image" Target="../media/image1223.png"/><Relationship Id="rId511" Type="http://schemas.openxmlformats.org/officeDocument/2006/relationships/image" Target="../media/image1283.png"/><Relationship Id="rId85" Type="http://schemas.openxmlformats.org/officeDocument/2006/relationships/image" Target="../media/image1074.png"/><Relationship Id="rId150" Type="http://schemas.openxmlformats.org/officeDocument/2006/relationships/image" Target="../media/image1106.png"/><Relationship Id="rId248" Type="http://schemas.openxmlformats.org/officeDocument/2006/relationships/image" Target="../media/image1154.png"/><Relationship Id="rId455" Type="http://schemas.openxmlformats.org/officeDocument/2006/relationships/customXml" Target="../ink/ink1445.xml"/><Relationship Id="rId12" Type="http://schemas.openxmlformats.org/officeDocument/2006/relationships/customXml" Target="../ink/ink1221.xml"/><Relationship Id="rId108" Type="http://schemas.openxmlformats.org/officeDocument/2006/relationships/customXml" Target="../ink/ink1269.xml"/><Relationship Id="rId315" Type="http://schemas.openxmlformats.org/officeDocument/2006/relationships/customXml" Target="../ink/ink1374.xml"/><Relationship Id="rId522" Type="http://schemas.openxmlformats.org/officeDocument/2006/relationships/customXml" Target="../ink/ink14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23EA-8601-5B08-CCAF-FF1A53A48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7728E-7EE9-DF7C-6CB2-25664C884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2.4</a:t>
            </a:r>
          </a:p>
          <a:p>
            <a:r>
              <a:rPr lang="en-US"/>
              <a:t>Non-uniform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5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D4FA645-B3B7-5890-7F44-CE64AE72D44E}"/>
              </a:ext>
            </a:extLst>
          </p:cNvPr>
          <p:cNvGrpSpPr/>
          <p:nvPr/>
        </p:nvGrpSpPr>
        <p:grpSpPr>
          <a:xfrm>
            <a:off x="348526" y="122155"/>
            <a:ext cx="6639570" cy="906282"/>
            <a:chOff x="2009546" y="5113605"/>
            <a:chExt cx="6639570" cy="9062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EED1D8-80F5-C15E-F255-64FF9329C5FF}"/>
                    </a:ext>
                  </a:extLst>
                </p14:cNvPr>
                <p14:cNvContentPartPr/>
                <p14:nvPr/>
              </p14:nvContentPartPr>
              <p14:xfrm>
                <a:off x="7382343" y="5443593"/>
                <a:ext cx="278" cy="27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EED1D8-80F5-C15E-F255-64FF9329C5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5393" y="5436643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926CBD8-0831-A790-ECB3-FEEB8C973BE5}"/>
                    </a:ext>
                  </a:extLst>
                </p14:cNvPr>
                <p14:cNvContentPartPr/>
                <p14:nvPr/>
              </p14:nvContentPartPr>
              <p14:xfrm>
                <a:off x="4846124" y="5587709"/>
                <a:ext cx="471855" cy="190578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926CBD8-0831-A790-ECB3-FEEB8C973B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37126" y="5578719"/>
                  <a:ext cx="489491" cy="208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0C6475-8CCB-EA1E-8C1F-21D95792D2E0}"/>
                    </a:ext>
                  </a:extLst>
                </p14:cNvPr>
                <p14:cNvContentPartPr/>
                <p14:nvPr/>
              </p14:nvContentPartPr>
              <p14:xfrm>
                <a:off x="5351642" y="5406034"/>
                <a:ext cx="222851" cy="444311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0C6475-8CCB-EA1E-8C1F-21D95792D2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2642" y="5397040"/>
                  <a:ext cx="240492" cy="46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E8CCDB-2299-4B32-DE81-871735F752EA}"/>
                    </a:ext>
                  </a:extLst>
                </p14:cNvPr>
                <p14:cNvContentPartPr/>
                <p14:nvPr/>
              </p14:nvContentPartPr>
              <p14:xfrm>
                <a:off x="5614000" y="5441924"/>
                <a:ext cx="135213" cy="2949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E8CCDB-2299-4B32-DE81-871735F752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04986" y="5432933"/>
                  <a:ext cx="152881" cy="312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96695E-A718-2D16-4F20-724723E3452A}"/>
                    </a:ext>
                  </a:extLst>
                </p14:cNvPr>
                <p14:cNvContentPartPr/>
                <p14:nvPr/>
              </p14:nvContentPartPr>
              <p14:xfrm>
                <a:off x="5866064" y="5386280"/>
                <a:ext cx="114903" cy="39701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96695E-A718-2D16-4F20-724723E345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57059" y="5377281"/>
                  <a:ext cx="132553" cy="414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EB65FC-9237-444D-AE42-42887F13FCAE}"/>
                    </a:ext>
                  </a:extLst>
                </p14:cNvPr>
                <p14:cNvContentPartPr/>
                <p14:nvPr/>
              </p14:nvContentPartPr>
              <p14:xfrm>
                <a:off x="6002669" y="5547924"/>
                <a:ext cx="169712" cy="15802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EB65FC-9237-444D-AE42-42887F13FC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3680" y="5538925"/>
                  <a:ext cx="187330" cy="17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17F5E7-FCF9-C2D4-09FC-9306E791735F}"/>
                    </a:ext>
                  </a:extLst>
                </p14:cNvPr>
                <p14:cNvContentPartPr/>
                <p14:nvPr/>
              </p14:nvContentPartPr>
              <p14:xfrm>
                <a:off x="5999330" y="5519268"/>
                <a:ext cx="186405" cy="16859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17F5E7-FCF9-C2D4-09FC-9306E79173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90334" y="5510281"/>
                  <a:ext cx="204038" cy="186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02FE4C-02F5-6119-581F-3D187D61E203}"/>
                    </a:ext>
                  </a:extLst>
                </p14:cNvPr>
                <p14:cNvContentPartPr/>
                <p14:nvPr/>
              </p14:nvContentPartPr>
              <p14:xfrm>
                <a:off x="6191577" y="5677295"/>
                <a:ext cx="82630" cy="7817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02FE4C-02F5-6119-581F-3D187D61E2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82595" y="5668288"/>
                  <a:ext cx="100234" cy="95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CD6DA8-C8D8-A4A4-8BF9-CBCFF3E16FB4}"/>
                    </a:ext>
                  </a:extLst>
                </p14:cNvPr>
                <p14:cNvContentPartPr/>
                <p14:nvPr/>
              </p14:nvContentPartPr>
              <p14:xfrm>
                <a:off x="6453935" y="5559609"/>
                <a:ext cx="164704" cy="1724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CD6DA8-C8D8-A4A4-8BF9-CBCFF3E16F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4945" y="5550625"/>
                  <a:ext cx="182325" cy="34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8F24D2-186E-C1FD-76CF-259F00114EB8}"/>
                    </a:ext>
                  </a:extLst>
                </p14:cNvPr>
                <p14:cNvContentPartPr/>
                <p14:nvPr/>
              </p14:nvContentPartPr>
              <p14:xfrm>
                <a:off x="6518482" y="5504801"/>
                <a:ext cx="31160" cy="171938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8F24D2-186E-C1FD-76CF-259F00114E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09528" y="5495808"/>
                  <a:ext cx="48710" cy="189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574021-7A6D-D720-6B85-1654B7F34C91}"/>
                    </a:ext>
                  </a:extLst>
                </p14:cNvPr>
                <p14:cNvContentPartPr/>
                <p14:nvPr/>
              </p14:nvContentPartPr>
              <p14:xfrm>
                <a:off x="6770824" y="5495619"/>
                <a:ext cx="194195" cy="16915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574021-7A6D-D720-6B85-1654B7F34C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61817" y="5486621"/>
                  <a:ext cx="211849" cy="186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5A3CBA-A3CD-172F-5203-6BF98A02B7EE}"/>
                    </a:ext>
                  </a:extLst>
                </p14:cNvPr>
                <p14:cNvContentPartPr/>
                <p14:nvPr/>
              </p14:nvContentPartPr>
              <p14:xfrm>
                <a:off x="7143077" y="5505913"/>
                <a:ext cx="154410" cy="14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5A3CBA-A3CD-172F-5203-6BF98A02B7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34058" y="5496918"/>
                  <a:ext cx="172088" cy="161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A60E0A-162A-35F3-EACD-78CB528BBC4C}"/>
                    </a:ext>
                  </a:extLst>
                </p14:cNvPr>
                <p14:cNvContentPartPr/>
                <p14:nvPr/>
              </p14:nvContentPartPr>
              <p14:xfrm>
                <a:off x="7379283" y="5532066"/>
                <a:ext cx="21423" cy="10961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A60E0A-162A-35F3-EACD-78CB528BBC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70205" y="5523051"/>
                  <a:ext cx="39215" cy="127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74BFF78-28CA-B124-226E-2503E86EA18D}"/>
                    </a:ext>
                  </a:extLst>
                </p14:cNvPr>
                <p14:cNvContentPartPr/>
                <p14:nvPr/>
              </p14:nvContentPartPr>
              <p14:xfrm>
                <a:off x="7468312" y="5538465"/>
                <a:ext cx="89586" cy="929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74BFF78-28CA-B124-226E-2503E86EA1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59317" y="5529461"/>
                  <a:ext cx="107215" cy="110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7928793-D027-263B-F826-DCC884CF55C5}"/>
                    </a:ext>
                  </a:extLst>
                </p14:cNvPr>
                <p14:cNvContentPartPr/>
                <p14:nvPr/>
              </p14:nvContentPartPr>
              <p14:xfrm>
                <a:off x="7660003" y="5470024"/>
                <a:ext cx="228137" cy="18584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7928793-D027-263B-F826-DCC884CF55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51007" y="5461037"/>
                  <a:ext cx="245769" cy="20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4052AF-3E57-1655-CA9E-E2C559BD5F70}"/>
                    </a:ext>
                  </a:extLst>
                </p14:cNvPr>
                <p14:cNvContentPartPr/>
                <p14:nvPr/>
              </p14:nvContentPartPr>
              <p14:xfrm>
                <a:off x="7856145" y="5652812"/>
                <a:ext cx="125754" cy="77066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4052AF-3E57-1655-CA9E-E2C559BD5F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7137" y="5643809"/>
                  <a:ext cx="143410" cy="9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D090AC-C46D-A4F2-85B4-580B079051AD}"/>
                    </a:ext>
                  </a:extLst>
                </p14:cNvPr>
                <p14:cNvContentPartPr/>
                <p14:nvPr/>
              </p14:nvContentPartPr>
              <p14:xfrm>
                <a:off x="8027527" y="5352060"/>
                <a:ext cx="160809" cy="29296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D090AC-C46D-A4F2-85B4-580B079051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8533" y="5343062"/>
                  <a:ext cx="178437" cy="310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17C397-1F02-18E2-4144-270708CA814A}"/>
                    </a:ext>
                  </a:extLst>
                </p14:cNvPr>
                <p14:cNvContentPartPr/>
                <p14:nvPr/>
              </p14:nvContentPartPr>
              <p14:xfrm>
                <a:off x="7923474" y="5507583"/>
                <a:ext cx="192804" cy="11963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17C397-1F02-18E2-4144-270708CA81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14481" y="5498520"/>
                  <a:ext cx="210430" cy="29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75A945-1823-D3C1-1370-557A06A222AE}"/>
                    </a:ext>
                  </a:extLst>
                </p14:cNvPr>
                <p14:cNvContentPartPr/>
                <p14:nvPr/>
              </p14:nvContentPartPr>
              <p14:xfrm>
                <a:off x="8157454" y="5295026"/>
                <a:ext cx="145229" cy="46183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75A945-1823-D3C1-1370-557A06A222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48467" y="5286027"/>
                  <a:ext cx="162843" cy="47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3384BC-0FE6-6F4F-B883-804D915A3549}"/>
                    </a:ext>
                  </a:extLst>
                </p14:cNvPr>
                <p14:cNvContentPartPr/>
                <p14:nvPr/>
              </p14:nvContentPartPr>
              <p14:xfrm>
                <a:off x="8176372" y="5278054"/>
                <a:ext cx="251508" cy="50245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3384BC-0FE6-6F4F-B883-804D915A35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67377" y="5269056"/>
                  <a:ext cx="269139" cy="520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8A1E05-D2B8-646C-749C-37011DA476BE}"/>
                    </a:ext>
                  </a:extLst>
                </p14:cNvPr>
                <p14:cNvContentPartPr/>
                <p14:nvPr/>
              </p14:nvContentPartPr>
              <p14:xfrm>
                <a:off x="2009546" y="5479035"/>
                <a:ext cx="252342" cy="32996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8A1E05-D2B8-646C-749C-37011DA476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00559" y="5470039"/>
                  <a:ext cx="269956" cy="347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A5E125-97F5-843B-EE3E-0D4496A70FBC}"/>
                    </a:ext>
                  </a:extLst>
                </p14:cNvPr>
                <p14:cNvContentPartPr/>
                <p14:nvPr/>
              </p14:nvContentPartPr>
              <p14:xfrm>
                <a:off x="2281920" y="5492389"/>
                <a:ext cx="297970" cy="20393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A5E125-97F5-843B-EE3E-0D4496A70F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72923" y="5483397"/>
                  <a:ext cx="315603" cy="221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F02665-703C-8675-EEB8-51031D404D33}"/>
                    </a:ext>
                  </a:extLst>
                </p14:cNvPr>
                <p14:cNvContentPartPr/>
                <p14:nvPr/>
              </p14:nvContentPartPr>
              <p14:xfrm>
                <a:off x="2518404" y="5677959"/>
                <a:ext cx="148846" cy="18028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F02665-703C-8675-EEB8-51031D404D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09416" y="5668963"/>
                  <a:ext cx="166463" cy="197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45975B-D911-A4D5-25D8-67FA220DF24C}"/>
                    </a:ext>
                  </a:extLst>
                </p14:cNvPr>
                <p14:cNvContentPartPr/>
                <p14:nvPr/>
              </p14:nvContentPartPr>
              <p14:xfrm>
                <a:off x="2712877" y="5467906"/>
                <a:ext cx="201707" cy="41203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45975B-D911-A4D5-25D8-67FA220DF2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3872" y="5458910"/>
                  <a:ext cx="219356" cy="429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9C78B0-535B-D6A6-A06D-FB13800F6D1F}"/>
                    </a:ext>
                  </a:extLst>
                </p14:cNvPr>
                <p14:cNvContentPartPr/>
                <p14:nvPr/>
              </p14:nvContentPartPr>
              <p14:xfrm>
                <a:off x="3173325" y="5632610"/>
                <a:ext cx="199759" cy="18362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9C78B0-535B-D6A6-A06D-FB13800F6D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64311" y="5623782"/>
                  <a:ext cx="217427" cy="35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B99757-0BCC-3099-FA38-104B8D200D9D}"/>
                    </a:ext>
                  </a:extLst>
                </p14:cNvPr>
                <p14:cNvContentPartPr/>
                <p14:nvPr/>
              </p14:nvContentPartPr>
              <p14:xfrm>
                <a:off x="3180837" y="5717188"/>
                <a:ext cx="205045" cy="4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B99757-0BCC-3099-FA38-104B8D200D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71844" y="5708163"/>
                  <a:ext cx="222672" cy="6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253717-AB03-4A30-B4AB-A419F1883D4B}"/>
                    </a:ext>
                  </a:extLst>
                </p14:cNvPr>
                <p14:cNvContentPartPr/>
                <p14:nvPr/>
              </p14:nvContentPartPr>
              <p14:xfrm>
                <a:off x="3629599" y="5688810"/>
                <a:ext cx="198368" cy="2698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253717-AB03-4A30-B4AB-A419F1883D4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0599" y="5679814"/>
                  <a:ext cx="216009" cy="4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0664D1-FFB0-B009-B722-FB52D94E1854}"/>
                    </a:ext>
                  </a:extLst>
                </p14:cNvPr>
                <p14:cNvContentPartPr/>
                <p14:nvPr/>
              </p14:nvContentPartPr>
              <p14:xfrm>
                <a:off x="4008808" y="5427843"/>
                <a:ext cx="140499" cy="20699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0664D1-FFB0-B009-B722-FB52D94E18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9825" y="5418843"/>
                  <a:ext cx="158106" cy="22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84B655-C54A-C8DC-33E2-3F8631FA1879}"/>
                    </a:ext>
                  </a:extLst>
                </p14:cNvPr>
                <p14:cNvContentPartPr/>
                <p14:nvPr/>
              </p14:nvContentPartPr>
              <p14:xfrm>
                <a:off x="4052488" y="5536625"/>
                <a:ext cx="148289" cy="1613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84B655-C54A-C8DC-33E2-3F8631FA18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43490" y="5527660"/>
                  <a:ext cx="165925" cy="33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7B70A1-BA20-92EC-2ECF-ABF8C3164C50}"/>
                    </a:ext>
                  </a:extLst>
                </p14:cNvPr>
                <p14:cNvContentPartPr/>
                <p14:nvPr/>
              </p14:nvContentPartPr>
              <p14:xfrm>
                <a:off x="4043585" y="5413654"/>
                <a:ext cx="173329" cy="20032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7B70A1-BA20-92EC-2ECF-ABF8C3164C5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4595" y="5404868"/>
                  <a:ext cx="190950" cy="37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7B2F262-E483-E30D-0803-9F3EF2A71C2D}"/>
                    </a:ext>
                  </a:extLst>
                </p14:cNvPr>
                <p14:cNvContentPartPr/>
                <p14:nvPr/>
              </p14:nvContentPartPr>
              <p14:xfrm>
                <a:off x="4234163" y="5590321"/>
                <a:ext cx="102662" cy="6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7B2F262-E483-E30D-0803-9F3EF2A71C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25158" y="5581315"/>
                  <a:ext cx="120313" cy="79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4FA038-4096-2793-277D-18B98830EE1B}"/>
                    </a:ext>
                  </a:extLst>
                </p14:cNvPr>
                <p14:cNvContentPartPr/>
                <p14:nvPr/>
              </p14:nvContentPartPr>
              <p14:xfrm>
                <a:off x="3994897" y="5741949"/>
                <a:ext cx="412038" cy="1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4FA038-4096-2793-277D-18B98830EE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5901" y="5732987"/>
                  <a:ext cx="429671" cy="3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65F406-35EF-FDD4-E8BE-86E28D1AF178}"/>
                    </a:ext>
                  </a:extLst>
                </p14:cNvPr>
                <p14:cNvContentPartPr/>
                <p14:nvPr/>
              </p14:nvContentPartPr>
              <p14:xfrm>
                <a:off x="4083092" y="5814842"/>
                <a:ext cx="153019" cy="205045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65F406-35EF-FDD4-E8BE-86E28D1AF17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74112" y="5805849"/>
                  <a:ext cx="170620" cy="222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5685C7-D1FC-CBE3-3852-472AB15E1781}"/>
                    </a:ext>
                  </a:extLst>
                </p14:cNvPr>
                <p14:cNvContentPartPr/>
                <p14:nvPr/>
              </p14:nvContentPartPr>
              <p14:xfrm>
                <a:off x="4536476" y="5420685"/>
                <a:ext cx="240480" cy="57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5685C7-D1FC-CBE3-3852-472AB15E17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27463" y="5411685"/>
                  <a:ext cx="258146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02DD86-2674-E354-491C-29F18E599A6F}"/>
                    </a:ext>
                  </a:extLst>
                </p14:cNvPr>
                <p14:cNvContentPartPr/>
                <p14:nvPr/>
              </p14:nvContentPartPr>
              <p14:xfrm>
                <a:off x="8212436" y="5113605"/>
                <a:ext cx="436680" cy="90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02DD86-2674-E354-491C-29F18E599A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03436" y="5104605"/>
                  <a:ext cx="454320" cy="9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93FFFF-DD8D-9E58-3928-BF650992542C}"/>
                  </a:ext>
                </a:extLst>
              </p14:cNvPr>
              <p14:cNvContentPartPr/>
              <p14:nvPr/>
            </p14:nvContentPartPr>
            <p14:xfrm>
              <a:off x="1588436" y="1504245"/>
              <a:ext cx="234720" cy="87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93FFFF-DD8D-9E58-3928-BF650992542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79796" y="1495605"/>
                <a:ext cx="252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67CE472-2621-B42A-1EEF-4BBA8AB1E6D0}"/>
                  </a:ext>
                </a:extLst>
              </p14:cNvPr>
              <p14:cNvContentPartPr/>
              <p14:nvPr/>
            </p14:nvContentPartPr>
            <p14:xfrm>
              <a:off x="1647836" y="1664445"/>
              <a:ext cx="191160" cy="46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67CE472-2621-B42A-1EEF-4BBA8AB1E6D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39196" y="1655805"/>
                <a:ext cx="208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94A5E4-9F5E-00D2-1A62-D6DEF264C7FD}"/>
                  </a:ext>
                </a:extLst>
              </p14:cNvPr>
              <p14:cNvContentPartPr/>
              <p14:nvPr/>
            </p14:nvContentPartPr>
            <p14:xfrm>
              <a:off x="2601836" y="1914285"/>
              <a:ext cx="145440" cy="217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94A5E4-9F5E-00D2-1A62-D6DEF264C7F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93196" y="1905645"/>
                <a:ext cx="163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88451C8-9360-D0A8-90E0-2BCA588C5677}"/>
                  </a:ext>
                </a:extLst>
              </p14:cNvPr>
              <p14:cNvContentPartPr/>
              <p14:nvPr/>
            </p14:nvContentPartPr>
            <p14:xfrm>
              <a:off x="5219036" y="701445"/>
              <a:ext cx="124200" cy="149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88451C8-9360-D0A8-90E0-2BCA588C56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10036" y="692445"/>
                <a:ext cx="141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8F58BD4-3AFE-E9C5-0E86-3658A1BAE58F}"/>
                  </a:ext>
                </a:extLst>
              </p14:cNvPr>
              <p14:cNvContentPartPr/>
              <p14:nvPr/>
            </p14:nvContentPartPr>
            <p14:xfrm>
              <a:off x="3550429" y="1337925"/>
              <a:ext cx="174600" cy="6400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8F58BD4-3AFE-E9C5-0E86-3658A1BAE58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41429" y="1328925"/>
                <a:ext cx="19224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4D5755F-7E5D-989D-9DEB-B67B419BF9DD}"/>
                  </a:ext>
                </a:extLst>
              </p14:cNvPr>
              <p14:cNvContentPartPr/>
              <p14:nvPr/>
            </p14:nvContentPartPr>
            <p14:xfrm>
              <a:off x="3806389" y="1519365"/>
              <a:ext cx="43560" cy="242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4D5755F-7E5D-989D-9DEB-B67B419BF9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797749" y="1510365"/>
                <a:ext cx="6120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F76C9124-47A8-C83E-64EE-7D7D95AC0764}"/>
              </a:ext>
            </a:extLst>
          </p:cNvPr>
          <p:cNvGrpSpPr/>
          <p:nvPr/>
        </p:nvGrpSpPr>
        <p:grpSpPr>
          <a:xfrm>
            <a:off x="4030669" y="1269525"/>
            <a:ext cx="1702080" cy="749160"/>
            <a:chOff x="4030669" y="1269525"/>
            <a:chExt cx="170208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8B0F4F-31BD-20C6-B1A6-656875DE00B9}"/>
                    </a:ext>
                  </a:extLst>
                </p14:cNvPr>
                <p14:cNvContentPartPr/>
                <p14:nvPr/>
              </p14:nvContentPartPr>
              <p14:xfrm>
                <a:off x="4030669" y="1596405"/>
                <a:ext cx="1504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8B0F4F-31BD-20C6-B1A6-656875DE00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21669" y="1587405"/>
                  <a:ext cx="16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E62F0A-D5B1-EB88-C379-B6F0BF76FCEB}"/>
                    </a:ext>
                  </a:extLst>
                </p14:cNvPr>
                <p14:cNvContentPartPr/>
                <p14:nvPr/>
              </p14:nvContentPartPr>
              <p14:xfrm>
                <a:off x="4425229" y="1403085"/>
                <a:ext cx="39600" cy="14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E62F0A-D5B1-EB88-C379-B6F0BF76FC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16589" y="1394445"/>
                  <a:ext cx="57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28ED746-3B7A-80DC-B292-3ECCFF1ADE22}"/>
                    </a:ext>
                  </a:extLst>
                </p14:cNvPr>
                <p14:cNvContentPartPr/>
                <p14:nvPr/>
              </p14:nvContentPartPr>
              <p14:xfrm>
                <a:off x="4346029" y="1642845"/>
                <a:ext cx="272520" cy="2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28ED746-3B7A-80DC-B292-3ECCFF1ADE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7389" y="1634205"/>
                  <a:ext cx="290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026341-47C3-6498-F565-B757C33D0EA4}"/>
                    </a:ext>
                  </a:extLst>
                </p14:cNvPr>
                <p14:cNvContentPartPr/>
                <p14:nvPr/>
              </p14:nvContentPartPr>
              <p14:xfrm>
                <a:off x="4495069" y="1724565"/>
                <a:ext cx="14400" cy="224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026341-47C3-6498-F565-B757C33D0E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86069" y="1715925"/>
                  <a:ext cx="3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7B0A33A-DF44-146D-92F7-CECFBAF463BD}"/>
                    </a:ext>
                  </a:extLst>
                </p14:cNvPr>
                <p14:cNvContentPartPr/>
                <p14:nvPr/>
              </p14:nvContentPartPr>
              <p14:xfrm>
                <a:off x="4403989" y="1739685"/>
                <a:ext cx="182520" cy="12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7B0A33A-DF44-146D-92F7-CECFBAF463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5349" y="1731045"/>
                  <a:ext cx="20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639918-6779-52FC-BC73-F53E81B5FD16}"/>
                    </a:ext>
                  </a:extLst>
                </p14:cNvPr>
                <p14:cNvContentPartPr/>
                <p14:nvPr/>
              </p14:nvContentPartPr>
              <p14:xfrm>
                <a:off x="4790989" y="1449525"/>
                <a:ext cx="218160" cy="24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639918-6779-52FC-BC73-F53E81B5FD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81989" y="1440885"/>
                  <a:ext cx="235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ED8A20F-2BD0-00EB-DCEF-90D9615AB5DE}"/>
                    </a:ext>
                  </a:extLst>
                </p14:cNvPr>
                <p14:cNvContentPartPr/>
                <p14:nvPr/>
              </p14:nvContentPartPr>
              <p14:xfrm>
                <a:off x="5066749" y="1513605"/>
                <a:ext cx="140040" cy="17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ED8A20F-2BD0-00EB-DCEF-90D9615AB5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7749" y="1504605"/>
                  <a:ext cx="157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8C43FB-E86D-8E22-2400-95D7F442E3C3}"/>
                    </a:ext>
                  </a:extLst>
                </p14:cNvPr>
                <p14:cNvContentPartPr/>
                <p14:nvPr/>
              </p14:nvContentPartPr>
              <p14:xfrm>
                <a:off x="5203189" y="1688925"/>
                <a:ext cx="125640" cy="114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8C43FB-E86D-8E22-2400-95D7F442E3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94189" y="1680285"/>
                  <a:ext cx="143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8CA8D4-4352-FB83-4CBB-D2F5A737ACD5}"/>
                    </a:ext>
                  </a:extLst>
                </p14:cNvPr>
                <p14:cNvContentPartPr/>
                <p14:nvPr/>
              </p14:nvContentPartPr>
              <p14:xfrm>
                <a:off x="4732309" y="1388685"/>
                <a:ext cx="183600" cy="525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8CA8D4-4352-FB83-4CBB-D2F5A737AC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3309" y="1379685"/>
                  <a:ext cx="2012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2DDBA7-1750-6BF8-1C4E-CFE79934C3C2}"/>
                    </a:ext>
                  </a:extLst>
                </p14:cNvPr>
                <p14:cNvContentPartPr/>
                <p14:nvPr/>
              </p14:nvContentPartPr>
              <p14:xfrm>
                <a:off x="5312629" y="1416405"/>
                <a:ext cx="94320" cy="51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2DDBA7-1750-6BF8-1C4E-CFE79934C3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03629" y="1407405"/>
                  <a:ext cx="11196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B85F3F-5F01-A9AD-B239-A13AABFD1C17}"/>
                    </a:ext>
                  </a:extLst>
                </p14:cNvPr>
                <p14:cNvContentPartPr/>
                <p14:nvPr/>
              </p14:nvContentPartPr>
              <p14:xfrm>
                <a:off x="5426389" y="1402005"/>
                <a:ext cx="14724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B85F3F-5F01-A9AD-B239-A13AABFD1C1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17749" y="1393365"/>
                  <a:ext cx="164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9CBD24-7AC6-22DF-4F1B-C9459056AC1E}"/>
                    </a:ext>
                  </a:extLst>
                </p14:cNvPr>
                <p14:cNvContentPartPr/>
                <p14:nvPr/>
              </p14:nvContentPartPr>
              <p14:xfrm>
                <a:off x="5533309" y="1269525"/>
                <a:ext cx="199440" cy="74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9CBD24-7AC6-22DF-4F1B-C9459056AC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4669" y="1260885"/>
                  <a:ext cx="217080" cy="76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18BE6C9-604A-4C32-9ACA-737032A0E2DB}"/>
              </a:ext>
            </a:extLst>
          </p:cNvPr>
          <p:cNvGrpSpPr/>
          <p:nvPr/>
        </p:nvGrpSpPr>
        <p:grpSpPr>
          <a:xfrm>
            <a:off x="2053556" y="1357005"/>
            <a:ext cx="1051920" cy="428760"/>
            <a:chOff x="2053556" y="1357005"/>
            <a:chExt cx="105192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3151696-F412-C941-99A2-C9CD3C4232DB}"/>
                    </a:ext>
                  </a:extLst>
                </p14:cNvPr>
                <p14:cNvContentPartPr/>
                <p14:nvPr/>
              </p14:nvContentPartPr>
              <p14:xfrm>
                <a:off x="2053556" y="1620165"/>
                <a:ext cx="256320" cy="2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3151696-F412-C941-99A2-C9CD3C4232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44556" y="1611165"/>
                  <a:ext cx="273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B10F65-FD45-6894-39A1-2179352319A2}"/>
                    </a:ext>
                  </a:extLst>
                </p14:cNvPr>
                <p14:cNvContentPartPr/>
                <p14:nvPr/>
              </p14:nvContentPartPr>
              <p14:xfrm>
                <a:off x="2475836" y="1411725"/>
                <a:ext cx="151920" cy="18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B10F65-FD45-6894-39A1-2179352319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66836" y="1402725"/>
                  <a:ext cx="169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43EA09-9DEE-EF5C-11CC-877CA193EEDF}"/>
                    </a:ext>
                  </a:extLst>
                </p14:cNvPr>
                <p14:cNvContentPartPr/>
                <p14:nvPr/>
              </p14:nvContentPartPr>
              <p14:xfrm>
                <a:off x="2513636" y="1457445"/>
                <a:ext cx="125640" cy="9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43EA09-9DEE-EF5C-11CC-877CA193EE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04636" y="1448445"/>
                  <a:ext cx="143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4B7DF1E-2BC5-B330-C521-47DDE859B212}"/>
                    </a:ext>
                  </a:extLst>
                </p14:cNvPr>
                <p14:cNvContentPartPr/>
                <p14:nvPr/>
              </p14:nvContentPartPr>
              <p14:xfrm>
                <a:off x="2478716" y="1357005"/>
                <a:ext cx="203040" cy="2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4B7DF1E-2BC5-B330-C521-47DDE859B2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69716" y="1348365"/>
                  <a:ext cx="220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8585DC-4A0A-A6E9-1249-A5D3743C8E26}"/>
                    </a:ext>
                  </a:extLst>
                </p14:cNvPr>
                <p14:cNvContentPartPr/>
                <p14:nvPr/>
              </p14:nvContentPartPr>
              <p14:xfrm>
                <a:off x="2472236" y="1754445"/>
                <a:ext cx="417960" cy="31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8585DC-4A0A-A6E9-1249-A5D3743C8E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63236" y="1745445"/>
                  <a:ext cx="435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C4A79E-0BDC-5831-C8EC-2F553BDAFA2B}"/>
                    </a:ext>
                  </a:extLst>
                </p14:cNvPr>
                <p14:cNvContentPartPr/>
                <p14:nvPr/>
              </p14:nvContentPartPr>
              <p14:xfrm>
                <a:off x="2716676" y="1381125"/>
                <a:ext cx="64080" cy="29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C4A79E-0BDC-5831-C8EC-2F553BDAFA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08036" y="1372125"/>
                  <a:ext cx="81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7B212D-A7B3-E051-708D-3F68484DDC6E}"/>
                    </a:ext>
                  </a:extLst>
                </p14:cNvPr>
                <p14:cNvContentPartPr/>
                <p14:nvPr/>
              </p14:nvContentPartPr>
              <p14:xfrm>
                <a:off x="2813876" y="1503525"/>
                <a:ext cx="134280" cy="10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7B212D-A7B3-E051-708D-3F68484DDC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04876" y="1494885"/>
                  <a:ext cx="151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73E351-87D3-438E-757C-E30E02B19FB3}"/>
                    </a:ext>
                  </a:extLst>
                </p14:cNvPr>
                <p14:cNvContentPartPr/>
                <p14:nvPr/>
              </p14:nvContentPartPr>
              <p14:xfrm>
                <a:off x="2819636" y="1446285"/>
                <a:ext cx="148320" cy="21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73E351-87D3-438E-757C-E30E02B19F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10996" y="1437645"/>
                  <a:ext cx="165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0E89757-AEC0-DBF4-7597-C4FD7D960E58}"/>
                    </a:ext>
                  </a:extLst>
                </p14:cNvPr>
                <p14:cNvContentPartPr/>
                <p14:nvPr/>
              </p14:nvContentPartPr>
              <p14:xfrm>
                <a:off x="2981996" y="1656165"/>
                <a:ext cx="46440" cy="3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0E89757-AEC0-DBF4-7597-C4FD7D960E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72996" y="1647525"/>
                  <a:ext cx="64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4770C3-1269-4C63-0525-5060E497AB1C}"/>
                    </a:ext>
                  </a:extLst>
                </p14:cNvPr>
                <p14:cNvContentPartPr/>
                <p14:nvPr/>
              </p14:nvContentPartPr>
              <p14:xfrm>
                <a:off x="3003956" y="1368885"/>
                <a:ext cx="101520" cy="39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4770C3-1269-4C63-0525-5060E497AB1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4956" y="1359885"/>
                  <a:ext cx="1191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958C0F4-486B-8BBB-C0AB-ED277A91E0BB}"/>
              </a:ext>
            </a:extLst>
          </p:cNvPr>
          <p:cNvGrpSpPr/>
          <p:nvPr/>
        </p:nvGrpSpPr>
        <p:grpSpPr>
          <a:xfrm>
            <a:off x="8554076" y="736005"/>
            <a:ext cx="257400" cy="434160"/>
            <a:chOff x="8554076" y="736005"/>
            <a:chExt cx="2574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E3F0DA-776C-9C34-7984-8FCA87855BF1}"/>
                    </a:ext>
                  </a:extLst>
                </p14:cNvPr>
                <p14:cNvContentPartPr/>
                <p14:nvPr/>
              </p14:nvContentPartPr>
              <p14:xfrm>
                <a:off x="8554076" y="773805"/>
                <a:ext cx="136080" cy="30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E3F0DA-776C-9C34-7984-8FCA87855BF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45076" y="765165"/>
                  <a:ext cx="153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8B337F-E35E-F23F-9E73-9D63E3360FE7}"/>
                    </a:ext>
                  </a:extLst>
                </p14:cNvPr>
                <p14:cNvContentPartPr/>
                <p14:nvPr/>
              </p14:nvContentPartPr>
              <p14:xfrm>
                <a:off x="8559836" y="901245"/>
                <a:ext cx="140040" cy="4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8B337F-E35E-F23F-9E73-9D63E3360F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50836" y="892245"/>
                  <a:ext cx="157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B031B3-DA85-F35B-6417-803B57CFFCEB}"/>
                    </a:ext>
                  </a:extLst>
                </p14:cNvPr>
                <p14:cNvContentPartPr/>
                <p14:nvPr/>
              </p14:nvContentPartPr>
              <p14:xfrm>
                <a:off x="8575676" y="736005"/>
                <a:ext cx="186480" cy="31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B031B3-DA85-F35B-6417-803B57CFFC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67036" y="727365"/>
                  <a:ext cx="20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D274E8F-D3D8-688B-0EB5-44F1B5487EE6}"/>
                    </a:ext>
                  </a:extLst>
                </p14:cNvPr>
                <p14:cNvContentPartPr/>
                <p14:nvPr/>
              </p14:nvContentPartPr>
              <p14:xfrm>
                <a:off x="8721836" y="1095285"/>
                <a:ext cx="89640" cy="74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D274E8F-D3D8-688B-0EB5-44F1B5487E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12836" y="1086285"/>
                  <a:ext cx="1072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2348C0-0EC8-AADE-67DF-7FCD5C5B121B}"/>
              </a:ext>
            </a:extLst>
          </p:cNvPr>
          <p:cNvGrpSpPr/>
          <p:nvPr/>
        </p:nvGrpSpPr>
        <p:grpSpPr>
          <a:xfrm>
            <a:off x="9080036" y="716925"/>
            <a:ext cx="1243440" cy="398160"/>
            <a:chOff x="9080036" y="716925"/>
            <a:chExt cx="12434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9F71920-7F5F-C396-521C-CF1632DE8C34}"/>
                    </a:ext>
                  </a:extLst>
                </p14:cNvPr>
                <p14:cNvContentPartPr/>
                <p14:nvPr/>
              </p14:nvContentPartPr>
              <p14:xfrm>
                <a:off x="9080036" y="830325"/>
                <a:ext cx="174600" cy="17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9F71920-7F5F-C396-521C-CF1632DE8C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71036" y="821685"/>
                  <a:ext cx="19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0E3AF09-2E78-06F1-B121-0E758645B711}"/>
                    </a:ext>
                  </a:extLst>
                </p14:cNvPr>
                <p14:cNvContentPartPr/>
                <p14:nvPr/>
              </p14:nvContentPartPr>
              <p14:xfrm>
                <a:off x="9088676" y="916725"/>
                <a:ext cx="155880" cy="23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0E3AF09-2E78-06F1-B121-0E758645B7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80036" y="907725"/>
                  <a:ext cx="173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405832-39D5-B08E-7E99-0C56411503F9}"/>
                    </a:ext>
                  </a:extLst>
                </p14:cNvPr>
                <p14:cNvContentPartPr/>
                <p14:nvPr/>
              </p14:nvContentPartPr>
              <p14:xfrm>
                <a:off x="9418796" y="761565"/>
                <a:ext cx="181800" cy="313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405832-39D5-B08E-7E99-0C56411503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10156" y="752565"/>
                  <a:ext cx="199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75BCD0-76DC-47B4-76B9-074C2D9EC902}"/>
                    </a:ext>
                  </a:extLst>
                </p14:cNvPr>
                <p14:cNvContentPartPr/>
                <p14:nvPr/>
              </p14:nvContentPartPr>
              <p14:xfrm>
                <a:off x="9432476" y="899445"/>
                <a:ext cx="163440" cy="1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75BCD0-76DC-47B4-76B9-074C2D9EC90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23836" y="890445"/>
                  <a:ext cx="18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526D408-F96E-14C0-4678-0A1C85A22707}"/>
                    </a:ext>
                  </a:extLst>
                </p14:cNvPr>
                <p14:cNvContentPartPr/>
                <p14:nvPr/>
              </p14:nvContentPartPr>
              <p14:xfrm>
                <a:off x="9451556" y="716925"/>
                <a:ext cx="221760" cy="4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526D408-F96E-14C0-4678-0A1C85A227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42556" y="707925"/>
                  <a:ext cx="23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8029B1-D4E7-8145-42B0-4110EEF21777}"/>
                    </a:ext>
                  </a:extLst>
                </p14:cNvPr>
                <p14:cNvContentPartPr/>
                <p14:nvPr/>
              </p14:nvContentPartPr>
              <p14:xfrm>
                <a:off x="9780236" y="733845"/>
                <a:ext cx="96120" cy="340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8029B1-D4E7-8145-42B0-4110EEF217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1236" y="725205"/>
                  <a:ext cx="113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618F7A-1719-1383-4C76-11FABB024851}"/>
                    </a:ext>
                  </a:extLst>
                </p14:cNvPr>
                <p14:cNvContentPartPr/>
                <p14:nvPr/>
              </p14:nvContentPartPr>
              <p14:xfrm>
                <a:off x="9939716" y="864525"/>
                <a:ext cx="136800" cy="158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618F7A-1719-1383-4C76-11FABB0248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931076" y="855885"/>
                  <a:ext cx="15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D43726-437D-05E3-7D25-8FBD4E609FA3}"/>
                    </a:ext>
                  </a:extLst>
                </p14:cNvPr>
                <p14:cNvContentPartPr/>
                <p14:nvPr/>
              </p14:nvContentPartPr>
              <p14:xfrm>
                <a:off x="9915956" y="856605"/>
                <a:ext cx="208440" cy="132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D43726-437D-05E3-7D25-8FBD4E609F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06956" y="847605"/>
                  <a:ext cx="22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8D7665-76CD-90EE-0CC6-97E72F2D139B}"/>
                    </a:ext>
                  </a:extLst>
                </p14:cNvPr>
                <p14:cNvContentPartPr/>
                <p14:nvPr/>
              </p14:nvContentPartPr>
              <p14:xfrm>
                <a:off x="10109636" y="1010325"/>
                <a:ext cx="64440" cy="62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8D7665-76CD-90EE-0CC6-97E72F2D13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00636" y="1001685"/>
                  <a:ext cx="82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0F0E29-01EE-B3C3-5999-D2BCFA7F6441}"/>
                    </a:ext>
                  </a:extLst>
                </p14:cNvPr>
                <p14:cNvContentPartPr/>
                <p14:nvPr/>
              </p14:nvContentPartPr>
              <p14:xfrm>
                <a:off x="10205396" y="731685"/>
                <a:ext cx="118080" cy="383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0F0E29-01EE-B3C3-5999-D2BCFA7F64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96396" y="723045"/>
                  <a:ext cx="13572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E17DBB-7DB8-2782-2DB0-5DE511EEDC9C}"/>
              </a:ext>
            </a:extLst>
          </p:cNvPr>
          <p:cNvGrpSpPr/>
          <p:nvPr/>
        </p:nvGrpSpPr>
        <p:grpSpPr>
          <a:xfrm>
            <a:off x="10441916" y="572205"/>
            <a:ext cx="1581120" cy="549000"/>
            <a:chOff x="10441916" y="572205"/>
            <a:chExt cx="15811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C06A19-8044-49A9-6DD8-194B3231C7D6}"/>
                    </a:ext>
                  </a:extLst>
                </p14:cNvPr>
                <p14:cNvContentPartPr/>
                <p14:nvPr/>
              </p14:nvContentPartPr>
              <p14:xfrm>
                <a:off x="10441916" y="879285"/>
                <a:ext cx="255240" cy="163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C06A19-8044-49A9-6DD8-194B3231C7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33276" y="870645"/>
                  <a:ext cx="272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65B8FE-FCF2-46BD-C4D2-A0ECE952E468}"/>
                    </a:ext>
                  </a:extLst>
                </p14:cNvPr>
                <p14:cNvContentPartPr/>
                <p14:nvPr/>
              </p14:nvContentPartPr>
              <p14:xfrm>
                <a:off x="10689956" y="865245"/>
                <a:ext cx="201600" cy="14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65B8FE-FCF2-46BD-C4D2-A0ECE952E4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80956" y="856605"/>
                  <a:ext cx="219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B7654-57F1-DBA6-8AD2-E22088A33C5A}"/>
                    </a:ext>
                  </a:extLst>
                </p14:cNvPr>
                <p14:cNvContentPartPr/>
                <p14:nvPr/>
              </p14:nvContentPartPr>
              <p14:xfrm>
                <a:off x="11012516" y="618645"/>
                <a:ext cx="121680" cy="46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B7654-57F1-DBA6-8AD2-E22088A33C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03516" y="609645"/>
                  <a:ext cx="1393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E80E7D-F85C-4A66-10A7-54E801A59333}"/>
                    </a:ext>
                  </a:extLst>
                </p14:cNvPr>
                <p14:cNvContentPartPr/>
                <p14:nvPr/>
              </p14:nvContentPartPr>
              <p14:xfrm>
                <a:off x="11193956" y="729525"/>
                <a:ext cx="208440" cy="285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E80E7D-F85C-4A66-10A7-54E801A593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85316" y="720885"/>
                  <a:ext cx="226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A66E23E-F682-E118-05A3-0E95ECC4ACCB}"/>
                    </a:ext>
                  </a:extLst>
                </p14:cNvPr>
                <p14:cNvContentPartPr/>
                <p14:nvPr/>
              </p14:nvContentPartPr>
              <p14:xfrm>
                <a:off x="11443076" y="817365"/>
                <a:ext cx="155880" cy="179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A66E23E-F682-E118-05A3-0E95ECC4AC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34076" y="808365"/>
                  <a:ext cx="173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1DE4764-6516-857F-4E67-F910A910F4B3}"/>
                    </a:ext>
                  </a:extLst>
                </p14:cNvPr>
                <p14:cNvContentPartPr/>
                <p14:nvPr/>
              </p14:nvContentPartPr>
              <p14:xfrm>
                <a:off x="11450636" y="818085"/>
                <a:ext cx="154440" cy="14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1DE4764-6516-857F-4E67-F910A910F4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41996" y="809445"/>
                  <a:ext cx="172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3F66A0A-E5FA-CD9A-AAA1-6DA3F53351BD}"/>
                    </a:ext>
                  </a:extLst>
                </p14:cNvPr>
                <p14:cNvContentPartPr/>
                <p14:nvPr/>
              </p14:nvContentPartPr>
              <p14:xfrm>
                <a:off x="11605796" y="940845"/>
                <a:ext cx="104040" cy="9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3F66A0A-E5FA-CD9A-AAA1-6DA3F53351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96796" y="931845"/>
                  <a:ext cx="12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BBA7534-3552-745F-59B9-11E20543B58C}"/>
                    </a:ext>
                  </a:extLst>
                </p14:cNvPr>
                <p14:cNvContentPartPr/>
                <p14:nvPr/>
              </p14:nvContentPartPr>
              <p14:xfrm>
                <a:off x="11783276" y="572205"/>
                <a:ext cx="239760" cy="54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BBA7534-3552-745F-59B9-11E20543B5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74276" y="563205"/>
                  <a:ext cx="257400" cy="56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378DCAF-0A9E-0F01-2987-D970DA0A2CF0}"/>
              </a:ext>
            </a:extLst>
          </p:cNvPr>
          <p:cNvGrpSpPr/>
          <p:nvPr/>
        </p:nvGrpSpPr>
        <p:grpSpPr>
          <a:xfrm>
            <a:off x="1727036" y="3055485"/>
            <a:ext cx="253800" cy="136080"/>
            <a:chOff x="1727036" y="3055485"/>
            <a:chExt cx="25380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33692D5-84F9-F447-E513-C3B9D758383B}"/>
                    </a:ext>
                  </a:extLst>
                </p14:cNvPr>
                <p14:cNvContentPartPr/>
                <p14:nvPr/>
              </p14:nvContentPartPr>
              <p14:xfrm>
                <a:off x="1727036" y="3055485"/>
                <a:ext cx="228240" cy="30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33692D5-84F9-F447-E513-C3B9D75838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8396" y="3046845"/>
                  <a:ext cx="245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DA797F-B1E3-32CF-99EC-B0E85F53CF60}"/>
                    </a:ext>
                  </a:extLst>
                </p14:cNvPr>
                <p14:cNvContentPartPr/>
                <p14:nvPr/>
              </p14:nvContentPartPr>
              <p14:xfrm>
                <a:off x="1744316" y="3157005"/>
                <a:ext cx="236520" cy="34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DA797F-B1E3-32CF-99EC-B0E85F53CF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35676" y="3148365"/>
                  <a:ext cx="2541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424F780-7B8E-25FF-0A12-757891F329A5}"/>
              </a:ext>
            </a:extLst>
          </p:cNvPr>
          <p:cNvGrpSpPr/>
          <p:nvPr/>
        </p:nvGrpSpPr>
        <p:grpSpPr>
          <a:xfrm>
            <a:off x="2817476" y="2636805"/>
            <a:ext cx="792000" cy="409680"/>
            <a:chOff x="2817476" y="2636805"/>
            <a:chExt cx="7920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60BD21-4005-BFDC-44FB-C65164E0C466}"/>
                    </a:ext>
                  </a:extLst>
                </p14:cNvPr>
                <p14:cNvContentPartPr/>
                <p14:nvPr/>
              </p14:nvContentPartPr>
              <p14:xfrm>
                <a:off x="2835476" y="2782605"/>
                <a:ext cx="156600" cy="263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60BD21-4005-BFDC-44FB-C65164E0C4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26836" y="2773965"/>
                  <a:ext cx="174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B2664A3-FF18-ADCB-2C86-073C13514CA2}"/>
                    </a:ext>
                  </a:extLst>
                </p14:cNvPr>
                <p14:cNvContentPartPr/>
                <p14:nvPr/>
              </p14:nvContentPartPr>
              <p14:xfrm>
                <a:off x="2857436" y="2873325"/>
                <a:ext cx="162720" cy="3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B2664A3-FF18-ADCB-2C86-073C13514CA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48436" y="2864685"/>
                  <a:ext cx="180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4419BE-661F-2484-5F76-ABDE8C4E065E}"/>
                    </a:ext>
                  </a:extLst>
                </p14:cNvPr>
                <p14:cNvContentPartPr/>
                <p14:nvPr/>
              </p14:nvContentPartPr>
              <p14:xfrm>
                <a:off x="2864636" y="2767485"/>
                <a:ext cx="177120" cy="1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4419BE-661F-2484-5F76-ABDE8C4E06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55996" y="2758845"/>
                  <a:ext cx="19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825F5E-D7A7-912B-BD7E-305A2C7DE5F5}"/>
                    </a:ext>
                  </a:extLst>
                </p14:cNvPr>
                <p14:cNvContentPartPr/>
                <p14:nvPr/>
              </p14:nvContentPartPr>
              <p14:xfrm>
                <a:off x="2817476" y="2689005"/>
                <a:ext cx="223560" cy="35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825F5E-D7A7-912B-BD7E-305A2C7DE5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08836" y="2680365"/>
                  <a:ext cx="241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613E06-D448-498E-B8B4-3E7DDF4375EE}"/>
                    </a:ext>
                  </a:extLst>
                </p14:cNvPr>
                <p14:cNvContentPartPr/>
                <p14:nvPr/>
              </p14:nvContentPartPr>
              <p14:xfrm>
                <a:off x="3212756" y="2827605"/>
                <a:ext cx="119520" cy="191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613E06-D448-498E-B8B4-3E7DDF4375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04116" y="2818965"/>
                  <a:ext cx="137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7AEA52-C126-23EF-ECDC-624E3C4A4288}"/>
                    </a:ext>
                  </a:extLst>
                </p14:cNvPr>
                <p14:cNvContentPartPr/>
                <p14:nvPr/>
              </p14:nvContentPartPr>
              <p14:xfrm>
                <a:off x="3178196" y="2829765"/>
                <a:ext cx="162000" cy="169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7AEA52-C126-23EF-ECDC-624E3C4A428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69196" y="2821125"/>
                  <a:ext cx="179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74CED5-4FC8-68BA-236F-477003883927}"/>
                    </a:ext>
                  </a:extLst>
                </p14:cNvPr>
                <p14:cNvContentPartPr/>
                <p14:nvPr/>
              </p14:nvContentPartPr>
              <p14:xfrm>
                <a:off x="3401396" y="2814645"/>
                <a:ext cx="48240" cy="21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74CED5-4FC8-68BA-236F-4770038839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92756" y="2806005"/>
                  <a:ext cx="65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F1C0831-CC82-F2AF-B0A5-5081414087E4}"/>
                    </a:ext>
                  </a:extLst>
                </p14:cNvPr>
                <p14:cNvContentPartPr/>
                <p14:nvPr/>
              </p14:nvContentPartPr>
              <p14:xfrm>
                <a:off x="3359636" y="2744445"/>
                <a:ext cx="218160" cy="30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F1C0831-CC82-F2AF-B0A5-5081414087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50996" y="2735445"/>
                  <a:ext cx="235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05E18B-D76B-FBC0-0127-F2C4A45D9E2C}"/>
                    </a:ext>
                  </a:extLst>
                </p14:cNvPr>
                <p14:cNvContentPartPr/>
                <p14:nvPr/>
              </p14:nvContentPartPr>
              <p14:xfrm>
                <a:off x="3376196" y="2636805"/>
                <a:ext cx="233280" cy="45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05E18B-D76B-FBC0-0127-F2C4A45D9E2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67196" y="2628165"/>
                  <a:ext cx="2509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7F008D0-9399-EB4B-FD86-E1BF4A8D3FF5}"/>
              </a:ext>
            </a:extLst>
          </p:cNvPr>
          <p:cNvGrpSpPr/>
          <p:nvPr/>
        </p:nvGrpSpPr>
        <p:grpSpPr>
          <a:xfrm>
            <a:off x="2793716" y="3210645"/>
            <a:ext cx="795240" cy="416520"/>
            <a:chOff x="2793716" y="3210645"/>
            <a:chExt cx="79524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B18A256-BE9F-0FED-113B-0CA86C3E9D73}"/>
                    </a:ext>
                  </a:extLst>
                </p14:cNvPr>
                <p14:cNvContentPartPr/>
                <p14:nvPr/>
              </p14:nvContentPartPr>
              <p14:xfrm>
                <a:off x="2793716" y="3210645"/>
                <a:ext cx="795240" cy="38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B18A256-BE9F-0FED-113B-0CA86C3E9D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84716" y="3202005"/>
                  <a:ext cx="812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A84A664-0AF7-D63E-3135-58AB31E993B9}"/>
                    </a:ext>
                  </a:extLst>
                </p14:cNvPr>
                <p14:cNvContentPartPr/>
                <p14:nvPr/>
              </p14:nvContentPartPr>
              <p14:xfrm>
                <a:off x="3157676" y="3350685"/>
                <a:ext cx="177840" cy="27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A84A664-0AF7-D63E-3135-58AB31E993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49036" y="3342045"/>
                  <a:ext cx="1954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71850B-207B-EB51-7A19-CCC6740A743D}"/>
                    </a:ext>
                  </a:extLst>
                </p14:cNvPr>
                <p14:cNvContentPartPr/>
                <p14:nvPr/>
              </p14:nvContentPartPr>
              <p14:xfrm>
                <a:off x="3386996" y="3334125"/>
                <a:ext cx="154800" cy="10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71850B-207B-EB51-7A19-CCC6740A74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78356" y="3325125"/>
                  <a:ext cx="1724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4E8FB4A-B828-EE61-59A4-D4CF830C1740}"/>
              </a:ext>
            </a:extLst>
          </p:cNvPr>
          <p:cNvGrpSpPr/>
          <p:nvPr/>
        </p:nvGrpSpPr>
        <p:grpSpPr>
          <a:xfrm>
            <a:off x="3983156" y="2683245"/>
            <a:ext cx="1593720" cy="767880"/>
            <a:chOff x="3983156" y="2683245"/>
            <a:chExt cx="159372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B8E4D25-0E54-9D3C-F165-1C1B612DA75B}"/>
                    </a:ext>
                  </a:extLst>
                </p14:cNvPr>
                <p14:cNvContentPartPr/>
                <p14:nvPr/>
              </p14:nvContentPartPr>
              <p14:xfrm>
                <a:off x="3983156" y="2683245"/>
                <a:ext cx="245520" cy="76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B8E4D25-0E54-9D3C-F165-1C1B612DA7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74156" y="2674605"/>
                  <a:ext cx="26316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6B08BD7-E884-FAC1-5241-2AEF32BA194F}"/>
                    </a:ext>
                  </a:extLst>
                </p14:cNvPr>
                <p14:cNvContentPartPr/>
                <p14:nvPr/>
              </p14:nvContentPartPr>
              <p14:xfrm>
                <a:off x="4238036" y="2965485"/>
                <a:ext cx="41760" cy="308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6B08BD7-E884-FAC1-5241-2AEF32BA194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29036" y="2956845"/>
                  <a:ext cx="594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7D04A76-1DAD-1589-A98F-3C456E4C5C9A}"/>
                    </a:ext>
                  </a:extLst>
                </p14:cNvPr>
                <p14:cNvContentPartPr/>
                <p14:nvPr/>
              </p14:nvContentPartPr>
              <p14:xfrm>
                <a:off x="4432436" y="3047205"/>
                <a:ext cx="210240" cy="1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7D04A76-1DAD-1589-A98F-3C456E4C5C9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3796" y="3038205"/>
                  <a:ext cx="227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F7B612-DB73-2A5E-82D6-A028D33486D2}"/>
                    </a:ext>
                  </a:extLst>
                </p14:cNvPr>
                <p14:cNvContentPartPr/>
                <p14:nvPr/>
              </p14:nvContentPartPr>
              <p14:xfrm>
                <a:off x="4901876" y="2836605"/>
                <a:ext cx="8280" cy="257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F7B612-DB73-2A5E-82D6-A028D33486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92876" y="2827605"/>
                  <a:ext cx="25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1C3F93-AC5B-7900-C77F-7566829371F5}"/>
                    </a:ext>
                  </a:extLst>
                </p14:cNvPr>
                <p14:cNvContentPartPr/>
                <p14:nvPr/>
              </p14:nvContentPartPr>
              <p14:xfrm>
                <a:off x="4746716" y="3108045"/>
                <a:ext cx="282240" cy="62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1C3F93-AC5B-7900-C77F-7566829371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37716" y="3099045"/>
                  <a:ext cx="29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9D9B2E-3F49-8942-BCC0-D5AA5C57231B}"/>
                    </a:ext>
                  </a:extLst>
                </p14:cNvPr>
                <p14:cNvContentPartPr/>
                <p14:nvPr/>
              </p14:nvContentPartPr>
              <p14:xfrm>
                <a:off x="4921316" y="3182565"/>
                <a:ext cx="21240" cy="164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9D9B2E-3F49-8942-BCC0-D5AA5C5723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12676" y="3173565"/>
                  <a:ext cx="38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738BF6E-2FDF-C2FD-2E02-A5E0D9920C1F}"/>
                    </a:ext>
                  </a:extLst>
                </p14:cNvPr>
                <p14:cNvContentPartPr/>
                <p14:nvPr/>
              </p14:nvContentPartPr>
              <p14:xfrm>
                <a:off x="4865156" y="3167805"/>
                <a:ext cx="183960" cy="10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738BF6E-2FDF-C2FD-2E02-A5E0D9920C1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56516" y="3159165"/>
                  <a:ext cx="201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DE7F88-74E3-C49C-D096-771FAD7A2606}"/>
                    </a:ext>
                  </a:extLst>
                </p14:cNvPr>
                <p14:cNvContentPartPr/>
                <p14:nvPr/>
              </p14:nvContentPartPr>
              <p14:xfrm>
                <a:off x="5172596" y="2801685"/>
                <a:ext cx="130680" cy="46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DE7F88-74E3-C49C-D096-771FAD7A26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63596" y="2792685"/>
                  <a:ext cx="14832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B88416-41BB-86BB-68BB-D7B0C373547C}"/>
                    </a:ext>
                  </a:extLst>
                </p14:cNvPr>
                <p14:cNvContentPartPr/>
                <p14:nvPr/>
              </p14:nvContentPartPr>
              <p14:xfrm>
                <a:off x="5404076" y="2877645"/>
                <a:ext cx="172800" cy="290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B88416-41BB-86BB-68BB-D7B0C373547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95076" y="2869005"/>
                  <a:ext cx="1904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964B5C4-E09B-A9F9-FF2D-F8F3E91D586D}"/>
              </a:ext>
            </a:extLst>
          </p:cNvPr>
          <p:cNvGrpSpPr/>
          <p:nvPr/>
        </p:nvGrpSpPr>
        <p:grpSpPr>
          <a:xfrm>
            <a:off x="952316" y="2853165"/>
            <a:ext cx="460440" cy="367920"/>
            <a:chOff x="952316" y="2853165"/>
            <a:chExt cx="4604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37090C-0433-4818-3947-34A6B1541636}"/>
                    </a:ext>
                  </a:extLst>
                </p14:cNvPr>
                <p14:cNvContentPartPr/>
                <p14:nvPr/>
              </p14:nvContentPartPr>
              <p14:xfrm>
                <a:off x="978236" y="2952525"/>
                <a:ext cx="434520" cy="268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37090C-0433-4818-3947-34A6B15416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596" y="2943885"/>
                  <a:ext cx="452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3DE556-E174-A5DA-1790-C0FDA57FA374}"/>
                    </a:ext>
                  </a:extLst>
                </p14:cNvPr>
                <p14:cNvContentPartPr/>
                <p14:nvPr/>
              </p14:nvContentPartPr>
              <p14:xfrm>
                <a:off x="952316" y="2853165"/>
                <a:ext cx="406440" cy="36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3DE556-E174-A5DA-1790-C0FDA57FA37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3316" y="2844165"/>
                  <a:ext cx="4240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3AADF38-D8E4-EE64-1D90-C0169511C085}"/>
              </a:ext>
            </a:extLst>
          </p:cNvPr>
          <p:cNvGrpSpPr/>
          <p:nvPr/>
        </p:nvGrpSpPr>
        <p:grpSpPr>
          <a:xfrm>
            <a:off x="5683796" y="2578125"/>
            <a:ext cx="786240" cy="874080"/>
            <a:chOff x="5683796" y="2578125"/>
            <a:chExt cx="78624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3B25C7-55B7-C763-D1F8-9334BD3F361E}"/>
                    </a:ext>
                  </a:extLst>
                </p14:cNvPr>
                <p14:cNvContentPartPr/>
                <p14:nvPr/>
              </p14:nvContentPartPr>
              <p14:xfrm>
                <a:off x="5683796" y="2921925"/>
                <a:ext cx="166680" cy="18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3B25C7-55B7-C763-D1F8-9334BD3F36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75156" y="2912925"/>
                  <a:ext cx="184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3082CD-93D4-7619-B666-3F9A199153B0}"/>
                    </a:ext>
                  </a:extLst>
                </p14:cNvPr>
                <p14:cNvContentPartPr/>
                <p14:nvPr/>
              </p14:nvContentPartPr>
              <p14:xfrm>
                <a:off x="5789276" y="3134685"/>
                <a:ext cx="205200" cy="99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3082CD-93D4-7619-B666-3F9A199153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80276" y="3125685"/>
                  <a:ext cx="222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D160C8-C1F1-5538-897B-AEB086287FFB}"/>
                    </a:ext>
                  </a:extLst>
                </p14:cNvPr>
                <p14:cNvContentPartPr/>
                <p14:nvPr/>
              </p14:nvContentPartPr>
              <p14:xfrm>
                <a:off x="5992316" y="2691885"/>
                <a:ext cx="198360" cy="64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D160C8-C1F1-5538-897B-AEB086287F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83316" y="2683245"/>
                  <a:ext cx="2160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C67B7A-40BC-C63E-BDD3-26331EDF2B37}"/>
                    </a:ext>
                  </a:extLst>
                </p14:cNvPr>
                <p14:cNvContentPartPr/>
                <p14:nvPr/>
              </p14:nvContentPartPr>
              <p14:xfrm>
                <a:off x="6207596" y="2713125"/>
                <a:ext cx="84960" cy="110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FC67B7A-40BC-C63E-BDD3-26331EDF2B3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98956" y="2704125"/>
                  <a:ext cx="102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7355552-454B-9A4A-F127-D3197602E997}"/>
                    </a:ext>
                  </a:extLst>
                </p14:cNvPr>
                <p14:cNvContentPartPr/>
                <p14:nvPr/>
              </p14:nvContentPartPr>
              <p14:xfrm>
                <a:off x="6203276" y="2578125"/>
                <a:ext cx="266760" cy="874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7355552-454B-9A4A-F127-D3197602E9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94636" y="2569485"/>
                  <a:ext cx="284400" cy="89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15DD53A-7D00-452A-B73D-2B9C6C60F43B}"/>
              </a:ext>
            </a:extLst>
          </p:cNvPr>
          <p:cNvGrpSpPr/>
          <p:nvPr/>
        </p:nvGrpSpPr>
        <p:grpSpPr>
          <a:xfrm>
            <a:off x="6856316" y="2677485"/>
            <a:ext cx="203040" cy="635400"/>
            <a:chOff x="6856316" y="2677485"/>
            <a:chExt cx="20304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041409-2E9E-0D46-57D7-E322396D2812}"/>
                    </a:ext>
                  </a:extLst>
                </p14:cNvPr>
                <p14:cNvContentPartPr/>
                <p14:nvPr/>
              </p14:nvContentPartPr>
              <p14:xfrm>
                <a:off x="6856316" y="2941725"/>
                <a:ext cx="203040" cy="37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041409-2E9E-0D46-57D7-E322396D281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47676" y="2932725"/>
                  <a:ext cx="220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F668AA-2EF4-76C6-DCC2-A237BDED5666}"/>
                    </a:ext>
                  </a:extLst>
                </p14:cNvPr>
                <p14:cNvContentPartPr/>
                <p14:nvPr/>
              </p14:nvContentPartPr>
              <p14:xfrm>
                <a:off x="6880436" y="2677485"/>
                <a:ext cx="176040" cy="156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F668AA-2EF4-76C6-DCC2-A237BDED566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71436" y="2668485"/>
                  <a:ext cx="19368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4434C61-CF2D-0F5A-AA0D-5949A6224FA2}"/>
                  </a:ext>
                </a:extLst>
              </p14:cNvPr>
              <p14:cNvContentPartPr/>
              <p14:nvPr/>
            </p14:nvContentPartPr>
            <p14:xfrm>
              <a:off x="8954396" y="1832205"/>
              <a:ext cx="156600" cy="2811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4434C61-CF2D-0F5A-AA0D-5949A6224FA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945756" y="1823565"/>
                <a:ext cx="174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1538187-8152-7ABE-64C7-8BE93F7831B6}"/>
                  </a:ext>
                </a:extLst>
              </p14:cNvPr>
              <p14:cNvContentPartPr/>
              <p14:nvPr/>
            </p14:nvContentPartPr>
            <p14:xfrm>
              <a:off x="8983556" y="1675605"/>
              <a:ext cx="115560" cy="871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1538187-8152-7ABE-64C7-8BE93F7831B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974556" y="1666605"/>
                <a:ext cx="13320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BB0E08B-A9B9-BD83-1837-5D372ED2DCB8}"/>
              </a:ext>
            </a:extLst>
          </p:cNvPr>
          <p:cNvGrpSpPr/>
          <p:nvPr/>
        </p:nvGrpSpPr>
        <p:grpSpPr>
          <a:xfrm>
            <a:off x="2448116" y="3056565"/>
            <a:ext cx="225720" cy="256320"/>
            <a:chOff x="2448116" y="3056565"/>
            <a:chExt cx="2257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67ABAA-139B-B910-F880-61DA842CA83C}"/>
                    </a:ext>
                  </a:extLst>
                </p14:cNvPr>
                <p14:cNvContentPartPr/>
                <p14:nvPr/>
              </p14:nvContentPartPr>
              <p14:xfrm>
                <a:off x="2488796" y="3056565"/>
                <a:ext cx="75240" cy="25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67ABAA-139B-B910-F880-61DA842CA8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80156" y="3047565"/>
                  <a:ext cx="92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02D01E8-0A3D-7E30-4CB8-59B68F61FB87}"/>
                    </a:ext>
                  </a:extLst>
                </p14:cNvPr>
                <p14:cNvContentPartPr/>
                <p14:nvPr/>
              </p14:nvContentPartPr>
              <p14:xfrm>
                <a:off x="2448116" y="3140445"/>
                <a:ext cx="225720" cy="4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02D01E8-0A3D-7E30-4CB8-59B68F61FB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39476" y="3131445"/>
                  <a:ext cx="2433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E97240A-7B39-54E5-018A-80CAE52CC85F}"/>
                  </a:ext>
                </a:extLst>
              </p14:cNvPr>
              <p14:cNvContentPartPr/>
              <p14:nvPr/>
            </p14:nvContentPartPr>
            <p14:xfrm>
              <a:off x="9109916" y="2935245"/>
              <a:ext cx="1095840" cy="1339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E97240A-7B39-54E5-018A-80CAE52CC85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100916" y="2926245"/>
                <a:ext cx="1113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5476165-97F7-DEBF-BBA6-EFB08147CCE0}"/>
                  </a:ext>
                </a:extLst>
              </p14:cNvPr>
              <p14:cNvContentPartPr/>
              <p14:nvPr/>
            </p14:nvContentPartPr>
            <p14:xfrm>
              <a:off x="10264796" y="2889525"/>
              <a:ext cx="164160" cy="1850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5476165-97F7-DEBF-BBA6-EFB08147CCE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255796" y="2880525"/>
                <a:ext cx="181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77CFA33-1F9C-0EF5-4087-10497E26D99F}"/>
                  </a:ext>
                </a:extLst>
              </p14:cNvPr>
              <p14:cNvContentPartPr/>
              <p14:nvPr/>
            </p14:nvContentPartPr>
            <p14:xfrm>
              <a:off x="10241036" y="2873325"/>
              <a:ext cx="199800" cy="1918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77CFA33-1F9C-0EF5-4087-10497E26D99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232396" y="2864685"/>
                <a:ext cx="217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DB5AEC0-2AD6-A3A8-56A7-4A8E7525B125}"/>
                  </a:ext>
                </a:extLst>
              </p14:cNvPr>
              <p14:cNvContentPartPr/>
              <p14:nvPr/>
            </p14:nvContentPartPr>
            <p14:xfrm>
              <a:off x="10240316" y="2645805"/>
              <a:ext cx="132840" cy="1101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DB5AEC0-2AD6-A3A8-56A7-4A8E7525B12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231316" y="2637165"/>
                <a:ext cx="1504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9A18F7B-D6E0-D814-9EC3-8D6FE0391B62}"/>
                  </a:ext>
                </a:extLst>
              </p14:cNvPr>
              <p14:cNvContentPartPr/>
              <p14:nvPr/>
            </p14:nvContentPartPr>
            <p14:xfrm>
              <a:off x="8968076" y="2229285"/>
              <a:ext cx="183960" cy="8308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9A18F7B-D6E0-D814-9EC3-8D6FE0391B6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959076" y="2220645"/>
                <a:ext cx="20160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4157B5E-D274-AA16-9A36-E966C9EE6940}"/>
                  </a:ext>
                </a:extLst>
              </p14:cNvPr>
              <p14:cNvContentPartPr/>
              <p14:nvPr/>
            </p14:nvContentPartPr>
            <p14:xfrm>
              <a:off x="10606796" y="2744445"/>
              <a:ext cx="46800" cy="420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4157B5E-D274-AA16-9A36-E966C9EE694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598156" y="2735445"/>
                <a:ext cx="644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3C621A0-4BEF-4E19-2E35-1B0784BD8DAA}"/>
                  </a:ext>
                </a:extLst>
              </p14:cNvPr>
              <p14:cNvContentPartPr/>
              <p14:nvPr/>
            </p14:nvContentPartPr>
            <p14:xfrm>
              <a:off x="10712996" y="2748765"/>
              <a:ext cx="9000" cy="393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3C621A0-4BEF-4E19-2E35-1B0784BD8DA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704356" y="2739765"/>
                <a:ext cx="266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685BEA1-3A3D-25AD-46AB-924EB55FFA4F}"/>
                  </a:ext>
                </a:extLst>
              </p14:cNvPr>
              <p14:cNvContentPartPr/>
              <p14:nvPr/>
            </p14:nvContentPartPr>
            <p14:xfrm>
              <a:off x="10966436" y="2816085"/>
              <a:ext cx="176040" cy="210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685BEA1-3A3D-25AD-46AB-924EB55FFA4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957436" y="2807445"/>
                <a:ext cx="193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E2ACCC8-08E0-38A1-5070-8EE09B582AA5}"/>
                  </a:ext>
                </a:extLst>
              </p14:cNvPr>
              <p14:cNvContentPartPr/>
              <p14:nvPr/>
            </p14:nvContentPartPr>
            <p14:xfrm>
              <a:off x="10990196" y="2899605"/>
              <a:ext cx="107280" cy="280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E2ACCC8-08E0-38A1-5070-8EE09B582AA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81556" y="2890605"/>
                <a:ext cx="124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40C83A09-FFE5-8004-2FAB-59CD46B2AA6D}"/>
                  </a:ext>
                </a:extLst>
              </p14:cNvPr>
              <p14:cNvContentPartPr/>
              <p14:nvPr/>
            </p14:nvContentPartPr>
            <p14:xfrm>
              <a:off x="10944476" y="2806005"/>
              <a:ext cx="138240" cy="54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40C83A09-FFE5-8004-2FAB-59CD46B2AA6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935836" y="2797005"/>
                <a:ext cx="1558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38C4F20-F746-AE99-8740-0BFCF9C1CBEE}"/>
                  </a:ext>
                </a:extLst>
              </p14:cNvPr>
              <p14:cNvContentPartPr/>
              <p14:nvPr/>
            </p14:nvContentPartPr>
            <p14:xfrm>
              <a:off x="10913516" y="2712405"/>
              <a:ext cx="195120" cy="82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38C4F20-F746-AE99-8740-0BFCF9C1CBE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904516" y="2703405"/>
                <a:ext cx="212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5736DC00-FDDC-2095-A975-F5A1D1FE73CF}"/>
                  </a:ext>
                </a:extLst>
              </p14:cNvPr>
              <p14:cNvContentPartPr/>
              <p14:nvPr/>
            </p14:nvContentPartPr>
            <p14:xfrm>
              <a:off x="11292956" y="2854965"/>
              <a:ext cx="120600" cy="99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5736DC00-FDDC-2095-A975-F5A1D1FE73C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283956" y="2845965"/>
                <a:ext cx="138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AC821FA-2282-B554-16A5-F5C1685BE46C}"/>
                  </a:ext>
                </a:extLst>
              </p14:cNvPr>
              <p14:cNvContentPartPr/>
              <p14:nvPr/>
            </p14:nvContentPartPr>
            <p14:xfrm>
              <a:off x="11278196" y="2835525"/>
              <a:ext cx="171360" cy="137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AC821FA-2282-B554-16A5-F5C1685BE46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269556" y="2826885"/>
                <a:ext cx="189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1B72FBD-D16A-FE72-E53A-962721D386CC}"/>
                  </a:ext>
                </a:extLst>
              </p14:cNvPr>
              <p14:cNvContentPartPr/>
              <p14:nvPr/>
            </p14:nvContentPartPr>
            <p14:xfrm>
              <a:off x="11154356" y="2773965"/>
              <a:ext cx="134280" cy="3092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1B72FBD-D16A-FE72-E53A-962721D386C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1145716" y="2765325"/>
                <a:ext cx="1519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D63B416-43E3-3000-7952-2F92B6F5F31E}"/>
                  </a:ext>
                </a:extLst>
              </p14:cNvPr>
              <p14:cNvContentPartPr/>
              <p14:nvPr/>
            </p14:nvContentPartPr>
            <p14:xfrm>
              <a:off x="11423276" y="2759565"/>
              <a:ext cx="151560" cy="336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D63B416-43E3-3000-7952-2F92B6F5F31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414636" y="2750565"/>
                <a:ext cx="16920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307F668-A18F-3572-5AA3-96648D9A4775}"/>
              </a:ext>
            </a:extLst>
          </p:cNvPr>
          <p:cNvGrpSpPr/>
          <p:nvPr/>
        </p:nvGrpSpPr>
        <p:grpSpPr>
          <a:xfrm>
            <a:off x="8999396" y="2958645"/>
            <a:ext cx="818280" cy="720360"/>
            <a:chOff x="8999396" y="2958645"/>
            <a:chExt cx="81828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55001F-8731-1FCB-3CE2-F2ED5E4E3DF0}"/>
                    </a:ext>
                  </a:extLst>
                </p14:cNvPr>
                <p14:cNvContentPartPr/>
                <p14:nvPr/>
              </p14:nvContentPartPr>
              <p14:xfrm>
                <a:off x="9043676" y="3366885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55001F-8731-1FCB-3CE2-F2ED5E4E3D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35036" y="335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2427678-276D-F178-701F-E50B1B078E85}"/>
                    </a:ext>
                  </a:extLst>
                </p14:cNvPr>
                <p14:cNvContentPartPr/>
                <p14:nvPr/>
              </p14:nvContentPartPr>
              <p14:xfrm>
                <a:off x="9035756" y="3379845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2427678-276D-F178-701F-E50B1B078E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27116" y="3370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334DEB-A365-CD76-BA2E-5D6D49C5ACCF}"/>
                    </a:ext>
                  </a:extLst>
                </p14:cNvPr>
                <p14:cNvContentPartPr/>
                <p14:nvPr/>
              </p14:nvContentPartPr>
              <p14:xfrm>
                <a:off x="9035756" y="3378045"/>
                <a:ext cx="197640" cy="142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334DEB-A365-CD76-BA2E-5D6D49C5ACC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27116" y="3369405"/>
                  <a:ext cx="215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367ED09-CE63-B2DA-693D-34E9D9934761}"/>
                    </a:ext>
                  </a:extLst>
                </p14:cNvPr>
                <p14:cNvContentPartPr/>
                <p14:nvPr/>
              </p14:nvContentPartPr>
              <p14:xfrm>
                <a:off x="9055196" y="3428445"/>
                <a:ext cx="169920" cy="1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367ED09-CE63-B2DA-693D-34E9D993476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46556" y="3419445"/>
                  <a:ext cx="18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C4FC1C-6DAB-DEA5-12B2-280FB5DBC591}"/>
                    </a:ext>
                  </a:extLst>
                </p14:cNvPr>
                <p14:cNvContentPartPr/>
                <p14:nvPr/>
              </p14:nvContentPartPr>
              <p14:xfrm>
                <a:off x="9067076" y="3251325"/>
                <a:ext cx="108720" cy="9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C4FC1C-6DAB-DEA5-12B2-280FB5DBC59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58076" y="3242685"/>
                  <a:ext cx="12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3848D0-5CAD-1950-8423-B2E2CF7CD8B4}"/>
                    </a:ext>
                  </a:extLst>
                </p14:cNvPr>
                <p14:cNvContentPartPr/>
                <p14:nvPr/>
              </p14:nvContentPartPr>
              <p14:xfrm>
                <a:off x="9068876" y="3024165"/>
                <a:ext cx="70560" cy="10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3848D0-5CAD-1950-8423-B2E2CF7CD8B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59876" y="3015525"/>
                  <a:ext cx="88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5F5465-B417-8A1A-EDE6-66F9B9D979AA}"/>
                    </a:ext>
                  </a:extLst>
                </p14:cNvPr>
                <p14:cNvContentPartPr/>
                <p14:nvPr/>
              </p14:nvContentPartPr>
              <p14:xfrm>
                <a:off x="8999396" y="2958645"/>
                <a:ext cx="232200" cy="228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5F5465-B417-8A1A-EDE6-66F9B9D979A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90396" y="2949645"/>
                  <a:ext cx="249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8814353-577C-B130-3C63-E0051591A92B}"/>
                    </a:ext>
                  </a:extLst>
                </p14:cNvPr>
                <p14:cNvContentPartPr/>
                <p14:nvPr/>
              </p14:nvContentPartPr>
              <p14:xfrm>
                <a:off x="9318716" y="3337725"/>
                <a:ext cx="30600" cy="260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8814353-577C-B130-3C63-E0051591A92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09716" y="3329085"/>
                  <a:ext cx="48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B8A854-8F17-2CF7-7CCC-C49ADA29EA38}"/>
                    </a:ext>
                  </a:extLst>
                </p14:cNvPr>
                <p14:cNvContentPartPr/>
                <p14:nvPr/>
              </p14:nvContentPartPr>
              <p14:xfrm>
                <a:off x="9409796" y="3327645"/>
                <a:ext cx="31680" cy="351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B8A854-8F17-2CF7-7CCC-C49ADA29EA3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00796" y="3318645"/>
                  <a:ext cx="49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2EA1782-F25D-B479-09DE-EE48168EACB9}"/>
                    </a:ext>
                  </a:extLst>
                </p14:cNvPr>
                <p14:cNvContentPartPr/>
                <p14:nvPr/>
              </p14:nvContentPartPr>
              <p14:xfrm>
                <a:off x="9592316" y="3426645"/>
                <a:ext cx="225360" cy="231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2EA1782-F25D-B479-09DE-EE48168EAC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583676" y="3418005"/>
                  <a:ext cx="243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1B36767-9956-045E-C8EB-F79860B1759E}"/>
                    </a:ext>
                  </a:extLst>
                </p14:cNvPr>
                <p14:cNvContentPartPr/>
                <p14:nvPr/>
              </p14:nvContentPartPr>
              <p14:xfrm>
                <a:off x="9537956" y="3348525"/>
                <a:ext cx="225000" cy="25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1B36767-9956-045E-C8EB-F79860B175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28956" y="3339885"/>
                  <a:ext cx="2426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FFA0B45-FA08-2040-747C-81AC6B09489D}"/>
              </a:ext>
            </a:extLst>
          </p:cNvPr>
          <p:cNvGrpSpPr/>
          <p:nvPr/>
        </p:nvGrpSpPr>
        <p:grpSpPr>
          <a:xfrm>
            <a:off x="9802556" y="3666045"/>
            <a:ext cx="1645920" cy="610200"/>
            <a:chOff x="9802556" y="3666045"/>
            <a:chExt cx="164592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E6B42BF-B709-199D-D3D6-A6BD679DC0BB}"/>
                    </a:ext>
                  </a:extLst>
                </p14:cNvPr>
                <p14:cNvContentPartPr/>
                <p14:nvPr/>
              </p14:nvContentPartPr>
              <p14:xfrm>
                <a:off x="9848996" y="4015245"/>
                <a:ext cx="180360" cy="21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E6B42BF-B709-199D-D3D6-A6BD679DC0B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40356" y="4006605"/>
                  <a:ext cx="19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8F2826-7B30-E701-3D30-D554D0F72893}"/>
                    </a:ext>
                  </a:extLst>
                </p14:cNvPr>
                <p14:cNvContentPartPr/>
                <p14:nvPr/>
              </p14:nvContentPartPr>
              <p14:xfrm>
                <a:off x="9861956" y="4070325"/>
                <a:ext cx="165600" cy="16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8F2826-7B30-E701-3D30-D554D0F728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53316" y="4061685"/>
                  <a:ext cx="183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C2B427-6DF5-9278-6986-94D48E1F6E85}"/>
                    </a:ext>
                  </a:extLst>
                </p14:cNvPr>
                <p14:cNvContentPartPr/>
                <p14:nvPr/>
              </p14:nvContentPartPr>
              <p14:xfrm>
                <a:off x="9861236" y="3949005"/>
                <a:ext cx="140400" cy="32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C2B427-6DF5-9278-6986-94D48E1F6E8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52596" y="3940005"/>
                  <a:ext cx="158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E948F9E-AEE3-8DC2-4A95-AF296BACBBAA}"/>
                    </a:ext>
                  </a:extLst>
                </p14:cNvPr>
                <p14:cNvContentPartPr/>
                <p14:nvPr/>
              </p14:nvContentPartPr>
              <p14:xfrm>
                <a:off x="9802556" y="3871605"/>
                <a:ext cx="224640" cy="7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E948F9E-AEE3-8DC2-4A95-AF296BACBBA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93916" y="3862965"/>
                  <a:ext cx="242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C4B48F-5D54-53B9-EAAE-58987637B208}"/>
                    </a:ext>
                  </a:extLst>
                </p14:cNvPr>
                <p14:cNvContentPartPr/>
                <p14:nvPr/>
              </p14:nvContentPartPr>
              <p14:xfrm>
                <a:off x="10172636" y="3968085"/>
                <a:ext cx="136800" cy="178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C4B48F-5D54-53B9-EAAE-58987637B20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63636" y="3959445"/>
                  <a:ext cx="15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5EE09C-FF18-D492-7B5F-1DBBBDAD1664}"/>
                    </a:ext>
                  </a:extLst>
                </p14:cNvPr>
                <p14:cNvContentPartPr/>
                <p14:nvPr/>
              </p14:nvContentPartPr>
              <p14:xfrm>
                <a:off x="10170116" y="3981405"/>
                <a:ext cx="139320" cy="156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5EE09C-FF18-D492-7B5F-1DBBBDAD166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61476" y="3972405"/>
                  <a:ext cx="15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8FB6D13-28BB-697A-66C4-701E42969A50}"/>
                    </a:ext>
                  </a:extLst>
                </p14:cNvPr>
                <p14:cNvContentPartPr/>
                <p14:nvPr/>
              </p14:nvContentPartPr>
              <p14:xfrm>
                <a:off x="10414916" y="3945765"/>
                <a:ext cx="166320" cy="246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8FB6D13-28BB-697A-66C4-701E42969A5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05916" y="3936765"/>
                  <a:ext cx="183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12C922-E6DC-1AD9-4FE3-214D487D3513}"/>
                    </a:ext>
                  </a:extLst>
                </p14:cNvPr>
                <p14:cNvContentPartPr/>
                <p14:nvPr/>
              </p14:nvContentPartPr>
              <p14:xfrm>
                <a:off x="10404836" y="3847845"/>
                <a:ext cx="129240" cy="2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12C922-E6DC-1AD9-4FE3-214D487D35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95836" y="3839205"/>
                  <a:ext cx="14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FD68D5-BC95-CA3D-7738-07E87DCDC39D}"/>
                    </a:ext>
                  </a:extLst>
                </p14:cNvPr>
                <p14:cNvContentPartPr/>
                <p14:nvPr/>
              </p14:nvContentPartPr>
              <p14:xfrm>
                <a:off x="10721996" y="3795645"/>
                <a:ext cx="39960" cy="467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FD68D5-BC95-CA3D-7738-07E87DCDC39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12996" y="3786645"/>
                  <a:ext cx="576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265417D-5895-4345-0C06-1CC235DAC721}"/>
                    </a:ext>
                  </a:extLst>
                </p14:cNvPr>
                <p14:cNvContentPartPr/>
                <p14:nvPr/>
              </p14:nvContentPartPr>
              <p14:xfrm>
                <a:off x="10824956" y="3783765"/>
                <a:ext cx="20520" cy="492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265417D-5895-4345-0C06-1CC235DAC7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5956" y="3775125"/>
                  <a:ext cx="381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D0287DD-10FB-8159-C3BF-F47A5B7B2306}"/>
                    </a:ext>
                  </a:extLst>
                </p14:cNvPr>
                <p14:cNvContentPartPr/>
                <p14:nvPr/>
              </p14:nvContentPartPr>
              <p14:xfrm>
                <a:off x="11007836" y="3996165"/>
                <a:ext cx="199800" cy="23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D0287DD-10FB-8159-C3BF-F47A5B7B23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98836" y="3987165"/>
                  <a:ext cx="21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77D8A1F-3CFD-DCB8-6EA1-A8EF32CC791F}"/>
                    </a:ext>
                  </a:extLst>
                </p14:cNvPr>
                <p14:cNvContentPartPr/>
                <p14:nvPr/>
              </p14:nvContentPartPr>
              <p14:xfrm>
                <a:off x="11335436" y="3877725"/>
                <a:ext cx="113040" cy="374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77D8A1F-3CFD-DCB8-6EA1-A8EF32CC791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26796" y="3868725"/>
                  <a:ext cx="130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97D8D87-3DBF-975C-4B35-D5D084DAA8B3}"/>
                    </a:ext>
                  </a:extLst>
                </p14:cNvPr>
                <p14:cNvContentPartPr/>
                <p14:nvPr/>
              </p14:nvContentPartPr>
              <p14:xfrm>
                <a:off x="11335436" y="3666045"/>
                <a:ext cx="112320" cy="12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97D8D87-3DBF-975C-4B35-D5D084DAA8B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326796" y="3657405"/>
                  <a:ext cx="1299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34740E32-FC66-4BA6-7772-ED5C1B8191D4}"/>
                  </a:ext>
                </a:extLst>
              </p14:cNvPr>
              <p14:cNvContentPartPr/>
              <p14:nvPr/>
            </p14:nvContentPartPr>
            <p14:xfrm>
              <a:off x="598436" y="5673765"/>
              <a:ext cx="175680" cy="26568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34740E32-FC66-4BA6-7772-ED5C1B8191D4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89436" y="5664765"/>
                <a:ext cx="1933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2DE15F4-6CA6-B5C4-46A9-7D46B878D55D}"/>
                  </a:ext>
                </a:extLst>
              </p14:cNvPr>
              <p14:cNvContentPartPr/>
              <p14:nvPr/>
            </p14:nvContentPartPr>
            <p14:xfrm>
              <a:off x="835676" y="5633085"/>
              <a:ext cx="844560" cy="3196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2DE15F4-6CA6-B5C4-46A9-7D46B878D55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26676" y="5624445"/>
                <a:ext cx="862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DCA30AB4-5CB0-3E23-43B4-0CBD7EE3C800}"/>
                  </a:ext>
                </a:extLst>
              </p14:cNvPr>
              <p14:cNvContentPartPr/>
              <p14:nvPr/>
            </p14:nvContentPartPr>
            <p14:xfrm>
              <a:off x="4142996" y="5490525"/>
              <a:ext cx="718920" cy="3132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DCA30AB4-5CB0-3E23-43B4-0CBD7EE3C80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4134356" y="5481885"/>
                <a:ext cx="73656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634085E7-57CF-1620-A882-80153104BC64}"/>
              </a:ext>
            </a:extLst>
          </p:cNvPr>
          <p:cNvGrpSpPr/>
          <p:nvPr/>
        </p:nvGrpSpPr>
        <p:grpSpPr>
          <a:xfrm>
            <a:off x="583316" y="6023685"/>
            <a:ext cx="1536840" cy="569880"/>
            <a:chOff x="583316" y="6023685"/>
            <a:chExt cx="153684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54A8A5E-A0E7-DE27-E7BE-EBEC44119BDA}"/>
                    </a:ext>
                  </a:extLst>
                </p14:cNvPr>
                <p14:cNvContentPartPr/>
                <p14:nvPr/>
              </p14:nvContentPartPr>
              <p14:xfrm>
                <a:off x="583316" y="6102525"/>
                <a:ext cx="822960" cy="4910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54A8A5E-A0E7-DE27-E7BE-EBEC44119BD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4316" y="6093525"/>
                  <a:ext cx="8406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95C965F-C224-40F0-7DE0-D75EA5504DAC}"/>
                    </a:ext>
                  </a:extLst>
                </p14:cNvPr>
                <p14:cNvContentPartPr/>
                <p14:nvPr/>
              </p14:nvContentPartPr>
              <p14:xfrm>
                <a:off x="1654676" y="6228525"/>
                <a:ext cx="221400" cy="169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95C965F-C224-40F0-7DE0-D75EA5504DA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645676" y="6219525"/>
                  <a:ext cx="23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423B43B-9E0B-696F-ADAA-E4751679BDAC}"/>
                    </a:ext>
                  </a:extLst>
                </p14:cNvPr>
                <p14:cNvContentPartPr/>
                <p14:nvPr/>
              </p14:nvContentPartPr>
              <p14:xfrm>
                <a:off x="1604636" y="6251205"/>
                <a:ext cx="265680" cy="204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423B43B-9E0B-696F-ADAA-E4751679BD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95996" y="6242565"/>
                  <a:ext cx="283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A5110B9-B721-2E06-755A-529DA8EBC566}"/>
                    </a:ext>
                  </a:extLst>
                </p14:cNvPr>
                <p14:cNvContentPartPr/>
                <p14:nvPr/>
              </p14:nvContentPartPr>
              <p14:xfrm>
                <a:off x="1731356" y="6023685"/>
                <a:ext cx="127080" cy="124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A5110B9-B721-2E06-755A-529DA8EBC5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22716" y="6014685"/>
                  <a:ext cx="144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69D18EA-B3F2-E960-AF74-217CD07A333A}"/>
                    </a:ext>
                  </a:extLst>
                </p14:cNvPr>
                <p14:cNvContentPartPr/>
                <p14:nvPr/>
              </p14:nvContentPartPr>
              <p14:xfrm>
                <a:off x="2084876" y="6394845"/>
                <a:ext cx="35280" cy="21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69D18EA-B3F2-E960-AF74-217CD07A333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75876" y="6386205"/>
                  <a:ext cx="5292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93FD58-099A-C53F-CD2D-A8AF2F33AC4F}"/>
                  </a:ext>
                </a:extLst>
              </p14:cNvPr>
              <p14:cNvContentPartPr/>
              <p14:nvPr/>
            </p14:nvContentPartPr>
            <p14:xfrm>
              <a:off x="436436" y="3913005"/>
              <a:ext cx="206280" cy="4921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93FD58-099A-C53F-CD2D-A8AF2F33AC4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27436" y="3904005"/>
                <a:ext cx="2239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3F1F38C-A9C2-3CCF-0F52-CD950D7D955B}"/>
                  </a:ext>
                </a:extLst>
              </p14:cNvPr>
              <p14:cNvContentPartPr/>
              <p14:nvPr/>
            </p14:nvContentPartPr>
            <p14:xfrm>
              <a:off x="475676" y="3992205"/>
              <a:ext cx="9000" cy="39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3F1F38C-A9C2-3CCF-0F52-CD950D7D955B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466676" y="3983205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2BDE943D-AA15-5DF0-7491-14032C7E13B1}"/>
                  </a:ext>
                </a:extLst>
              </p14:cNvPr>
              <p14:cNvContentPartPr/>
              <p14:nvPr/>
            </p14:nvContentPartPr>
            <p14:xfrm>
              <a:off x="890036" y="3981405"/>
              <a:ext cx="157680" cy="2707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2BDE943D-AA15-5DF0-7491-14032C7E13B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81036" y="3972405"/>
                <a:ext cx="1753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5D57936-6A73-7083-B4E0-9D63669FEC47}"/>
                  </a:ext>
                </a:extLst>
              </p14:cNvPr>
              <p14:cNvContentPartPr/>
              <p14:nvPr/>
            </p14:nvContentPartPr>
            <p14:xfrm>
              <a:off x="960236" y="4112445"/>
              <a:ext cx="143280" cy="615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5D57936-6A73-7083-B4E0-9D63669FEC47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51236" y="4103445"/>
                <a:ext cx="1609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0DF3A58-B572-6755-36D0-24E0BB6144B7}"/>
                  </a:ext>
                </a:extLst>
              </p14:cNvPr>
              <p14:cNvContentPartPr/>
              <p14:nvPr/>
            </p14:nvContentPartPr>
            <p14:xfrm>
              <a:off x="905156" y="3958005"/>
              <a:ext cx="225000" cy="475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0DF3A58-B572-6755-36D0-24E0BB6144B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96156" y="3949365"/>
                <a:ext cx="242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B56CE93-29DE-375C-FDC5-349EC43B4FFC}"/>
                  </a:ext>
                </a:extLst>
              </p14:cNvPr>
              <p14:cNvContentPartPr/>
              <p14:nvPr/>
            </p14:nvContentPartPr>
            <p14:xfrm>
              <a:off x="1323836" y="4114965"/>
              <a:ext cx="241920" cy="142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B56CE93-29DE-375C-FDC5-349EC43B4FF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314836" y="4106325"/>
                <a:ext cx="259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1C1CE40-0D2A-4D37-4441-433CF9F6A216}"/>
                  </a:ext>
                </a:extLst>
              </p14:cNvPr>
              <p14:cNvContentPartPr/>
              <p14:nvPr/>
            </p14:nvContentPartPr>
            <p14:xfrm>
              <a:off x="1376756" y="4023885"/>
              <a:ext cx="20520" cy="82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1C1CE40-0D2A-4D37-4441-433CF9F6A216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367756" y="4015245"/>
                <a:ext cx="38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ADC49F6F-BDA5-57B9-1794-498F81798FDC}"/>
                  </a:ext>
                </a:extLst>
              </p14:cNvPr>
              <p14:cNvContentPartPr/>
              <p14:nvPr/>
            </p14:nvContentPartPr>
            <p14:xfrm>
              <a:off x="1792556" y="3954765"/>
              <a:ext cx="911160" cy="34128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ADC49F6F-BDA5-57B9-1794-498F81798FDC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783556" y="3946125"/>
                <a:ext cx="9288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55357FA-BCB4-D389-F2B0-8656D6C6BB7F}"/>
                  </a:ext>
                </a:extLst>
              </p14:cNvPr>
              <p14:cNvContentPartPr/>
              <p14:nvPr/>
            </p14:nvContentPartPr>
            <p14:xfrm>
              <a:off x="2138516" y="3938565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55357FA-BCB4-D389-F2B0-8656D6C6BB7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129516" y="39295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E2E87D3-B3C7-1263-4CFE-4ED03BFB70CD}"/>
                  </a:ext>
                </a:extLst>
              </p14:cNvPr>
              <p14:cNvContentPartPr/>
              <p14:nvPr/>
            </p14:nvContentPartPr>
            <p14:xfrm>
              <a:off x="2847356" y="4245285"/>
              <a:ext cx="34200" cy="1512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E2E87D3-B3C7-1263-4CFE-4ED03BFB70C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838716" y="4236645"/>
                <a:ext cx="51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7C2C2E4-7C48-CC25-3958-0C3B0A19BB43}"/>
                  </a:ext>
                </a:extLst>
              </p14:cNvPr>
              <p14:cNvContentPartPr/>
              <p14:nvPr/>
            </p14:nvContentPartPr>
            <p14:xfrm>
              <a:off x="3111236" y="4086525"/>
              <a:ext cx="130320" cy="1749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7C2C2E4-7C48-CC25-3958-0C3B0A19BB4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102236" y="4077525"/>
                <a:ext cx="147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8505B8B-C9BC-B171-D631-1BE616970685}"/>
                  </a:ext>
                </a:extLst>
              </p14:cNvPr>
              <p14:cNvContentPartPr/>
              <p14:nvPr/>
            </p14:nvContentPartPr>
            <p14:xfrm>
              <a:off x="3136076" y="3936045"/>
              <a:ext cx="176760" cy="3009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8505B8B-C9BC-B171-D631-1BE61697068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127076" y="3927405"/>
                <a:ext cx="1944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DF0F197C-88D6-4B2F-781E-624A21D67D40}"/>
                  </a:ext>
                </a:extLst>
              </p14:cNvPr>
              <p14:cNvContentPartPr/>
              <p14:nvPr/>
            </p14:nvContentPartPr>
            <p14:xfrm>
              <a:off x="3486356" y="4089405"/>
              <a:ext cx="160920" cy="111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DF0F197C-88D6-4B2F-781E-624A21D67D40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477716" y="4080405"/>
                <a:ext cx="178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C635A5D-6D42-F716-376E-E717ACDB6B3B}"/>
                  </a:ext>
                </a:extLst>
              </p14:cNvPr>
              <p14:cNvContentPartPr/>
              <p14:nvPr/>
            </p14:nvContentPartPr>
            <p14:xfrm>
              <a:off x="3497156" y="4170045"/>
              <a:ext cx="168480" cy="111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C635A5D-6D42-F716-376E-E717ACDB6B3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488516" y="4161045"/>
                <a:ext cx="1861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4095BC4-2E98-930B-2129-30D758886D29}"/>
                  </a:ext>
                </a:extLst>
              </p14:cNvPr>
              <p14:cNvContentPartPr/>
              <p14:nvPr/>
            </p14:nvContentPartPr>
            <p14:xfrm>
              <a:off x="3795596" y="4031805"/>
              <a:ext cx="230040" cy="15732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4095BC4-2E98-930B-2129-30D758886D29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786596" y="4023165"/>
                <a:ext cx="2476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82405AAD-FF5C-9C2C-0F3E-A1DA33DADB5E}"/>
                  </a:ext>
                </a:extLst>
              </p14:cNvPr>
              <p14:cNvContentPartPr/>
              <p14:nvPr/>
            </p14:nvContentPartPr>
            <p14:xfrm>
              <a:off x="4360796" y="4049805"/>
              <a:ext cx="367560" cy="1454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82405AAD-FF5C-9C2C-0F3E-A1DA33DADB5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351796" y="4041165"/>
                <a:ext cx="385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A81908C-AAE9-FFCD-0125-4B22CBFC5E42}"/>
                  </a:ext>
                </a:extLst>
              </p14:cNvPr>
              <p14:cNvContentPartPr/>
              <p14:nvPr/>
            </p14:nvContentPartPr>
            <p14:xfrm>
              <a:off x="4888196" y="3952245"/>
              <a:ext cx="136800" cy="244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A81908C-AAE9-FFCD-0125-4B22CBFC5E42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879196" y="3943245"/>
                <a:ext cx="1544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B0F194C-BBF3-3309-FEF6-050C8782F1F5}"/>
                  </a:ext>
                </a:extLst>
              </p14:cNvPr>
              <p14:cNvContentPartPr/>
              <p14:nvPr/>
            </p14:nvContentPartPr>
            <p14:xfrm>
              <a:off x="5131196" y="4025325"/>
              <a:ext cx="116280" cy="324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B0F194C-BBF3-3309-FEF6-050C8782F1F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122196" y="4016685"/>
                <a:ext cx="13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11AABD2-BB2B-A393-FFAF-ECE01292E956}"/>
                  </a:ext>
                </a:extLst>
              </p14:cNvPr>
              <p14:cNvContentPartPr/>
              <p14:nvPr/>
            </p14:nvContentPartPr>
            <p14:xfrm>
              <a:off x="5114276" y="4116045"/>
              <a:ext cx="120600" cy="15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11AABD2-BB2B-A393-FFAF-ECE01292E95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105636" y="4107405"/>
                <a:ext cx="138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F10BDD0-D90E-20D0-09C8-5095E900C47E}"/>
                  </a:ext>
                </a:extLst>
              </p14:cNvPr>
              <p14:cNvContentPartPr/>
              <p14:nvPr/>
            </p14:nvContentPartPr>
            <p14:xfrm>
              <a:off x="5327396" y="3990045"/>
              <a:ext cx="218520" cy="2289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F10BDD0-D90E-20D0-09C8-5095E900C47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318396" y="3981405"/>
                <a:ext cx="2361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64DB0397-0CA6-0A3F-DD88-A8048386E082}"/>
                  </a:ext>
                </a:extLst>
              </p14:cNvPr>
              <p14:cNvContentPartPr/>
              <p14:nvPr/>
            </p14:nvContentPartPr>
            <p14:xfrm>
              <a:off x="514196" y="4791765"/>
              <a:ext cx="51840" cy="281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64DB0397-0CA6-0A3F-DD88-A8048386E082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05556" y="4782765"/>
                <a:ext cx="694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E309B6B-AACD-8DA5-BB29-D692D0504203}"/>
                  </a:ext>
                </a:extLst>
              </p14:cNvPr>
              <p14:cNvContentPartPr/>
              <p14:nvPr/>
            </p14:nvContentPartPr>
            <p14:xfrm>
              <a:off x="543716" y="4804725"/>
              <a:ext cx="191160" cy="6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E309B6B-AACD-8DA5-BB29-D692D050420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35076" y="4795725"/>
                <a:ext cx="2088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F5A4801-B791-DAF4-7796-49984930BBFD}"/>
                  </a:ext>
                </a:extLst>
              </p14:cNvPr>
              <p14:cNvContentPartPr/>
              <p14:nvPr/>
            </p14:nvContentPartPr>
            <p14:xfrm>
              <a:off x="562076" y="4914165"/>
              <a:ext cx="159840" cy="108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F5A4801-B791-DAF4-7796-49984930BBFD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53076" y="4905525"/>
                <a:ext cx="177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24BB98AD-2421-392A-758E-BF7EC963C0E2}"/>
                  </a:ext>
                </a:extLst>
              </p14:cNvPr>
              <p14:cNvContentPartPr/>
              <p14:nvPr/>
            </p14:nvContentPartPr>
            <p14:xfrm>
              <a:off x="717236" y="4789965"/>
              <a:ext cx="520200" cy="2775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24BB98AD-2421-392A-758E-BF7EC963C0E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708236" y="4781325"/>
                <a:ext cx="5378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498EC18-1E88-F2B0-2CAC-AC3F19CAAD63}"/>
                  </a:ext>
                </a:extLst>
              </p14:cNvPr>
              <p14:cNvContentPartPr/>
              <p14:nvPr/>
            </p14:nvContentPartPr>
            <p14:xfrm>
              <a:off x="1122596" y="4856205"/>
              <a:ext cx="162000" cy="82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498EC18-1E88-F2B0-2CAC-AC3F19CAAD6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13956" y="4847205"/>
                <a:ext cx="1796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C338640C-FA71-5726-70BB-D3387E3297DB}"/>
                  </a:ext>
                </a:extLst>
              </p14:cNvPr>
              <p14:cNvContentPartPr/>
              <p14:nvPr/>
            </p14:nvContentPartPr>
            <p14:xfrm>
              <a:off x="949436" y="4764765"/>
              <a:ext cx="21960" cy="61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C338640C-FA71-5726-70BB-D3387E3297DB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40436" y="4756125"/>
                <a:ext cx="39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66D0FC4-0807-A0F2-4D57-49ED7FF5428E}"/>
                  </a:ext>
                </a:extLst>
              </p14:cNvPr>
              <p14:cNvContentPartPr/>
              <p14:nvPr/>
            </p14:nvContentPartPr>
            <p14:xfrm>
              <a:off x="1492676" y="4629045"/>
              <a:ext cx="682200" cy="3434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66D0FC4-0807-A0F2-4D57-49ED7FF5428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84036" y="4620045"/>
                <a:ext cx="699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CE48485-9FC5-421A-1296-233B08EE8A0D}"/>
                  </a:ext>
                </a:extLst>
              </p14:cNvPr>
              <p14:cNvContentPartPr/>
              <p14:nvPr/>
            </p14:nvContentPartPr>
            <p14:xfrm>
              <a:off x="1492676" y="4706085"/>
              <a:ext cx="387360" cy="259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CE48485-9FC5-421A-1296-233B08EE8A0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483676" y="4697085"/>
                <a:ext cx="405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C4D539D-8401-5346-297A-604A331D743B}"/>
                  </a:ext>
                </a:extLst>
              </p14:cNvPr>
              <p14:cNvContentPartPr/>
              <p14:nvPr/>
            </p14:nvContentPartPr>
            <p14:xfrm>
              <a:off x="2733236" y="4703205"/>
              <a:ext cx="136080" cy="2278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C4D539D-8401-5346-297A-604A331D743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724236" y="4694205"/>
                <a:ext cx="1537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B601868-678A-7E28-DABC-CE7C2F440EFD}"/>
                  </a:ext>
                </a:extLst>
              </p14:cNvPr>
              <p14:cNvContentPartPr/>
              <p14:nvPr/>
            </p14:nvContentPartPr>
            <p14:xfrm>
              <a:off x="2750156" y="4788525"/>
              <a:ext cx="147600" cy="23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B601868-678A-7E28-DABC-CE7C2F440EF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741156" y="4779885"/>
                <a:ext cx="165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3B1A0DDF-FF69-FE67-1023-4283A4574196}"/>
                  </a:ext>
                </a:extLst>
              </p14:cNvPr>
              <p14:cNvContentPartPr/>
              <p14:nvPr/>
            </p14:nvContentPartPr>
            <p14:xfrm>
              <a:off x="2737556" y="4643085"/>
              <a:ext cx="189360" cy="45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3B1A0DDF-FF69-FE67-1023-4283A457419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728916" y="4634085"/>
                <a:ext cx="207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7E4AF03-A9A3-174C-96A9-F647EE031CD9}"/>
                  </a:ext>
                </a:extLst>
              </p14:cNvPr>
              <p14:cNvContentPartPr/>
              <p14:nvPr/>
            </p14:nvContentPartPr>
            <p14:xfrm>
              <a:off x="2692556" y="4563525"/>
              <a:ext cx="228240" cy="219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7E4AF03-A9A3-174C-96A9-F647EE031CD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683916" y="4554525"/>
                <a:ext cx="245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DD639C9-C9C6-7719-3900-988029BEC0C1}"/>
                  </a:ext>
                </a:extLst>
              </p14:cNvPr>
              <p14:cNvContentPartPr/>
              <p14:nvPr/>
            </p14:nvContentPartPr>
            <p14:xfrm>
              <a:off x="2999636" y="4694565"/>
              <a:ext cx="4680" cy="306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DD639C9-C9C6-7719-3900-988029BEC0C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990996" y="4685565"/>
                <a:ext cx="22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DE178722-CF9A-B56F-C5B4-FBFE213F09DA}"/>
                  </a:ext>
                </a:extLst>
              </p14:cNvPr>
              <p14:cNvContentPartPr/>
              <p14:nvPr/>
            </p14:nvContentPartPr>
            <p14:xfrm>
              <a:off x="3008276" y="4714005"/>
              <a:ext cx="125640" cy="128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DE178722-CF9A-B56F-C5B4-FBFE213F09DA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999636" y="4705005"/>
                <a:ext cx="143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48FC766-F976-D6B6-D1C1-BE254253C0B0}"/>
                  </a:ext>
                </a:extLst>
              </p14:cNvPr>
              <p14:cNvContentPartPr/>
              <p14:nvPr/>
            </p14:nvContentPartPr>
            <p14:xfrm>
              <a:off x="2983436" y="4724085"/>
              <a:ext cx="214560" cy="1782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48FC766-F976-D6B6-D1C1-BE254253C0B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974436" y="4715445"/>
                <a:ext cx="2322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B7A0BE2-B7DA-3185-B1CA-1F88EEC09C15}"/>
                  </a:ext>
                </a:extLst>
              </p14:cNvPr>
              <p14:cNvContentPartPr/>
              <p14:nvPr/>
            </p14:nvContentPartPr>
            <p14:xfrm>
              <a:off x="3290156" y="4644165"/>
              <a:ext cx="183240" cy="2898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B7A0BE2-B7DA-3185-B1CA-1F88EEC09C15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281156" y="4635525"/>
                <a:ext cx="200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4AC81E8-1908-3780-29B3-72174CB29623}"/>
                  </a:ext>
                </a:extLst>
              </p14:cNvPr>
              <p14:cNvContentPartPr/>
              <p14:nvPr/>
            </p14:nvContentPartPr>
            <p14:xfrm>
              <a:off x="3236876" y="4559565"/>
              <a:ext cx="204840" cy="212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4AC81E8-1908-3780-29B3-72174CB29623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227876" y="4550565"/>
                <a:ext cx="2224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71510BD-0D43-2B94-7F37-CCEF7B5FBEA7}"/>
                  </a:ext>
                </a:extLst>
              </p14:cNvPr>
              <p14:cNvContentPartPr/>
              <p14:nvPr/>
            </p14:nvContentPartPr>
            <p14:xfrm>
              <a:off x="2738996" y="5015685"/>
              <a:ext cx="661680" cy="352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71510BD-0D43-2B94-7F37-CCEF7B5FBEA7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730356" y="5007045"/>
                <a:ext cx="679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F61E1F4-1DDB-8D19-17D9-9C435DEFBE63}"/>
                  </a:ext>
                </a:extLst>
              </p14:cNvPr>
              <p14:cNvContentPartPr/>
              <p14:nvPr/>
            </p14:nvContentPartPr>
            <p14:xfrm>
              <a:off x="3048236" y="5135565"/>
              <a:ext cx="200880" cy="2278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F61E1F4-1DDB-8D19-17D9-9C435DEFBE6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039236" y="5126565"/>
                <a:ext cx="2185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10B02F49-396C-E9E1-E396-BF90EABF3E29}"/>
                  </a:ext>
                </a:extLst>
              </p14:cNvPr>
              <p14:cNvContentPartPr/>
              <p14:nvPr/>
            </p14:nvContentPartPr>
            <p14:xfrm>
              <a:off x="3291236" y="5139885"/>
              <a:ext cx="113760" cy="1112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10B02F49-396C-E9E1-E396-BF90EABF3E2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282236" y="5131245"/>
                <a:ext cx="1314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9EDB837-8196-0195-920E-B2682B452E69}"/>
                  </a:ext>
                </a:extLst>
              </p14:cNvPr>
              <p14:cNvContentPartPr/>
              <p14:nvPr/>
            </p14:nvContentPartPr>
            <p14:xfrm>
              <a:off x="3760676" y="4850805"/>
              <a:ext cx="298440" cy="1400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9EDB837-8196-0195-920E-B2682B452E6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751676" y="4841805"/>
                <a:ext cx="316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7EE2F64-7973-BB3E-7492-8E3ACD867CE7}"/>
                  </a:ext>
                </a:extLst>
              </p14:cNvPr>
              <p14:cNvContentPartPr/>
              <p14:nvPr/>
            </p14:nvContentPartPr>
            <p14:xfrm>
              <a:off x="3865076" y="4717605"/>
              <a:ext cx="195480" cy="2541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7EE2F64-7973-BB3E-7492-8E3ACD867CE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856436" y="4708965"/>
                <a:ext cx="2131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A82A38D-03C9-08B4-AF5A-196806C2B369}"/>
                  </a:ext>
                </a:extLst>
              </p14:cNvPr>
              <p14:cNvContentPartPr/>
              <p14:nvPr/>
            </p14:nvContentPartPr>
            <p14:xfrm>
              <a:off x="4200956" y="4516005"/>
              <a:ext cx="595440" cy="4698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A82A38D-03C9-08B4-AF5A-196806C2B369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192316" y="4507005"/>
                <a:ext cx="6130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031EB91-1859-0489-6091-13A346A707B1}"/>
                  </a:ext>
                </a:extLst>
              </p14:cNvPr>
              <p14:cNvContentPartPr/>
              <p14:nvPr/>
            </p14:nvContentPartPr>
            <p14:xfrm>
              <a:off x="4288076" y="4679085"/>
              <a:ext cx="295560" cy="226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031EB91-1859-0489-6091-13A346A707B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279076" y="4670445"/>
                <a:ext cx="313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88EB689-1ACD-0978-CBBB-7428D4A7364D}"/>
                  </a:ext>
                </a:extLst>
              </p14:cNvPr>
              <p14:cNvContentPartPr/>
              <p14:nvPr/>
            </p14:nvContentPartPr>
            <p14:xfrm>
              <a:off x="4958036" y="4475325"/>
              <a:ext cx="870480" cy="4964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88EB689-1ACD-0978-CBBB-7428D4A7364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949396" y="4466685"/>
                <a:ext cx="88812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82C2E6E0-9C4A-6BA5-1D5F-19EB71BD6C93}"/>
                  </a:ext>
                </a:extLst>
              </p14:cNvPr>
              <p14:cNvContentPartPr/>
              <p14:nvPr/>
            </p14:nvContentPartPr>
            <p14:xfrm>
              <a:off x="5637356" y="4651005"/>
              <a:ext cx="276120" cy="316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82C2E6E0-9C4A-6BA5-1D5F-19EB71BD6C93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628716" y="4642005"/>
                <a:ext cx="2937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002F0D1-BA14-38D7-5B3C-D79C4DE4B2AE}"/>
                  </a:ext>
                </a:extLst>
              </p14:cNvPr>
              <p14:cNvContentPartPr/>
              <p14:nvPr/>
            </p14:nvContentPartPr>
            <p14:xfrm>
              <a:off x="5490116" y="4513125"/>
              <a:ext cx="29520" cy="82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002F0D1-BA14-38D7-5B3C-D79C4DE4B2AE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481476" y="4504125"/>
                <a:ext cx="47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7A7419E-E233-3873-6C3B-4069D4139070}"/>
                  </a:ext>
                </a:extLst>
              </p14:cNvPr>
              <p14:cNvContentPartPr/>
              <p14:nvPr/>
            </p14:nvContentPartPr>
            <p14:xfrm>
              <a:off x="6100316" y="4465965"/>
              <a:ext cx="1492920" cy="5364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7A7419E-E233-3873-6C3B-4069D413907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6091676" y="4457325"/>
                <a:ext cx="1510560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10F3E16B-C0F3-1F0E-8E78-A0A995AFBC72}"/>
                  </a:ext>
                </a:extLst>
              </p14:cNvPr>
              <p14:cNvContentPartPr/>
              <p14:nvPr/>
            </p14:nvContentPartPr>
            <p14:xfrm>
              <a:off x="7210556" y="4665405"/>
              <a:ext cx="273240" cy="46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10F3E16B-C0F3-1F0E-8E78-A0A995AFBC7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201556" y="4656405"/>
                <a:ext cx="290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240767EB-4FD3-28FA-E133-BCDB30BF86CD}"/>
                  </a:ext>
                </a:extLst>
              </p14:cNvPr>
              <p14:cNvContentPartPr/>
              <p14:nvPr/>
            </p14:nvContentPartPr>
            <p14:xfrm>
              <a:off x="7114796" y="4501245"/>
              <a:ext cx="38880" cy="18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240767EB-4FD3-28FA-E133-BCDB30BF86CD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105796" y="4492605"/>
                <a:ext cx="56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5C334B2-F04F-4086-9053-F6CBC735F319}"/>
                  </a:ext>
                </a:extLst>
              </p14:cNvPr>
              <p14:cNvContentPartPr/>
              <p14:nvPr/>
            </p14:nvContentPartPr>
            <p14:xfrm>
              <a:off x="7890956" y="4524645"/>
              <a:ext cx="615600" cy="4658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5C334B2-F04F-4086-9053-F6CBC735F31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7881956" y="4515645"/>
                <a:ext cx="633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BE6E9221-FF51-BFE2-5A81-57E6906083B9}"/>
                  </a:ext>
                </a:extLst>
              </p14:cNvPr>
              <p14:cNvContentPartPr/>
              <p14:nvPr/>
            </p14:nvContentPartPr>
            <p14:xfrm>
              <a:off x="8770076" y="4510245"/>
              <a:ext cx="1448640" cy="4284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BE6E9221-FF51-BFE2-5A81-57E6906083B9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761436" y="4501605"/>
                <a:ext cx="14662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8A60B1E-4BA3-684A-1EFE-F7A4D0ACC33F}"/>
                  </a:ext>
                </a:extLst>
              </p14:cNvPr>
              <p14:cNvContentPartPr/>
              <p14:nvPr/>
            </p14:nvContentPartPr>
            <p14:xfrm>
              <a:off x="9347156" y="4486845"/>
              <a:ext cx="92520" cy="45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8A60B1E-4BA3-684A-1EFE-F7A4D0ACC33F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9338156" y="4478205"/>
                <a:ext cx="1101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3DBF567-AF1B-3696-C3CD-011E756E100A}"/>
                  </a:ext>
                </a:extLst>
              </p14:cNvPr>
              <p14:cNvContentPartPr/>
              <p14:nvPr/>
            </p14:nvContentPartPr>
            <p14:xfrm>
              <a:off x="1327436" y="3258525"/>
              <a:ext cx="90720" cy="16344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3DBF567-AF1B-3696-C3CD-011E756E100A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318436" y="3249885"/>
                <a:ext cx="108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7761846D-AE0E-43EB-DE8F-EFD2BE0F8DCB}"/>
                  </a:ext>
                </a:extLst>
              </p14:cNvPr>
              <p14:cNvContentPartPr/>
              <p14:nvPr/>
            </p14:nvContentPartPr>
            <p14:xfrm>
              <a:off x="1378916" y="3315765"/>
              <a:ext cx="82440" cy="514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7761846D-AE0E-43EB-DE8F-EFD2BE0F8DC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369916" y="3307125"/>
                <a:ext cx="10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00D6D4E2-E842-2EE2-1131-13B22C7AEC6A}"/>
                  </a:ext>
                </a:extLst>
              </p14:cNvPr>
              <p14:cNvContentPartPr/>
              <p14:nvPr/>
            </p14:nvContentPartPr>
            <p14:xfrm>
              <a:off x="1376036" y="3227565"/>
              <a:ext cx="137880" cy="45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00D6D4E2-E842-2EE2-1131-13B22C7AEC6A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367036" y="3218925"/>
                <a:ext cx="1555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CF44CC75-92B4-0CEC-A365-AE77CDC1163C}"/>
                  </a:ext>
                </a:extLst>
              </p14:cNvPr>
              <p14:cNvContentPartPr/>
              <p14:nvPr/>
            </p14:nvContentPartPr>
            <p14:xfrm>
              <a:off x="1827836" y="5588085"/>
              <a:ext cx="793800" cy="34380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CF44CC75-92B4-0CEC-A365-AE77CDC1163C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819196" y="5579085"/>
                <a:ext cx="811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D541E9C4-18F0-E05E-03DB-E43F4528E45A}"/>
                  </a:ext>
                </a:extLst>
              </p14:cNvPr>
              <p14:cNvContentPartPr/>
              <p14:nvPr/>
            </p14:nvContentPartPr>
            <p14:xfrm>
              <a:off x="1832156" y="5676645"/>
              <a:ext cx="279000" cy="133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D541E9C4-18F0-E05E-03DB-E43F4528E45A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823516" y="5668005"/>
                <a:ext cx="2966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100A08C0-0C64-F6C1-8CD5-BEC210141A0B}"/>
                  </a:ext>
                </a:extLst>
              </p14:cNvPr>
              <p14:cNvContentPartPr/>
              <p14:nvPr/>
            </p14:nvContentPartPr>
            <p14:xfrm>
              <a:off x="2811716" y="5777085"/>
              <a:ext cx="347760" cy="1652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100A08C0-0C64-F6C1-8CD5-BEC210141A0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2802716" y="5768445"/>
                <a:ext cx="3654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7AA4B0F-607C-41CB-8CAF-AE08297E234A}"/>
                  </a:ext>
                </a:extLst>
              </p14:cNvPr>
              <p14:cNvContentPartPr/>
              <p14:nvPr/>
            </p14:nvContentPartPr>
            <p14:xfrm>
              <a:off x="2963276" y="5601405"/>
              <a:ext cx="360" cy="3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7AA4B0F-607C-41CB-8CAF-AE08297E234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954636" y="55924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0F54F023-A2B8-F64E-641B-C83E9A3D243A}"/>
                  </a:ext>
                </a:extLst>
              </p14:cNvPr>
              <p14:cNvContentPartPr/>
              <p14:nvPr/>
            </p14:nvContentPartPr>
            <p14:xfrm>
              <a:off x="3453596" y="5591325"/>
              <a:ext cx="174600" cy="2469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0F54F023-A2B8-F64E-641B-C83E9A3D243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444956" y="5582325"/>
                <a:ext cx="1922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E17EF4B5-C789-010C-04E2-5619290A99D1}"/>
                  </a:ext>
                </a:extLst>
              </p14:cNvPr>
              <p14:cNvContentPartPr/>
              <p14:nvPr/>
            </p14:nvContentPartPr>
            <p14:xfrm>
              <a:off x="3674276" y="5547405"/>
              <a:ext cx="302760" cy="32472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E17EF4B5-C789-010C-04E2-5619290A99D1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3665636" y="5538765"/>
                <a:ext cx="3204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595875A-6420-511B-2FF6-FFD871FC35E8}"/>
                  </a:ext>
                </a:extLst>
              </p14:cNvPr>
              <p14:cNvContentPartPr/>
              <p14:nvPr/>
            </p14:nvContentPartPr>
            <p14:xfrm>
              <a:off x="3839876" y="5665845"/>
              <a:ext cx="197280" cy="133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595875A-6420-511B-2FF6-FFD871FC35E8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3830876" y="5656845"/>
                <a:ext cx="214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2165443-7442-DE32-F634-4E39577E408E}"/>
                  </a:ext>
                </a:extLst>
              </p14:cNvPr>
              <p14:cNvContentPartPr/>
              <p14:nvPr/>
            </p14:nvContentPartPr>
            <p14:xfrm>
              <a:off x="5075036" y="5325645"/>
              <a:ext cx="1594440" cy="4766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2165443-7442-DE32-F634-4E39577E408E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5066036" y="5316645"/>
                <a:ext cx="161208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582E685B-00BA-775B-8C4F-6F74E098AD69}"/>
                  </a:ext>
                </a:extLst>
              </p14:cNvPr>
              <p14:cNvContentPartPr/>
              <p14:nvPr/>
            </p14:nvContentPartPr>
            <p14:xfrm>
              <a:off x="6365276" y="5504205"/>
              <a:ext cx="360" cy="3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582E685B-00BA-775B-8C4F-6F74E098AD69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356276" y="5495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1FDEDB26-C697-1D87-738A-02363DEC4CBA}"/>
                  </a:ext>
                </a:extLst>
              </p14:cNvPr>
              <p14:cNvContentPartPr/>
              <p14:nvPr/>
            </p14:nvContentPartPr>
            <p14:xfrm>
              <a:off x="6018956" y="5453085"/>
              <a:ext cx="373320" cy="374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1FDEDB26-C697-1D87-738A-02363DEC4CBA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010316" y="5444445"/>
                <a:ext cx="390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2A9FD9B2-411A-7DBE-7116-AC63E201D4D1}"/>
                  </a:ext>
                </a:extLst>
              </p14:cNvPr>
              <p14:cNvContentPartPr/>
              <p14:nvPr/>
            </p14:nvContentPartPr>
            <p14:xfrm>
              <a:off x="6954956" y="5352285"/>
              <a:ext cx="615600" cy="4230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2A9FD9B2-411A-7DBE-7116-AC63E201D4D1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946316" y="5343285"/>
                <a:ext cx="6332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C2293027-079B-864C-AF5B-401E2DFE5E52}"/>
                  </a:ext>
                </a:extLst>
              </p14:cNvPr>
              <p14:cNvContentPartPr/>
              <p14:nvPr/>
            </p14:nvContentPartPr>
            <p14:xfrm>
              <a:off x="7754516" y="5332125"/>
              <a:ext cx="454680" cy="4190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C2293027-079B-864C-AF5B-401E2DFE5E5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7745876" y="5323125"/>
                <a:ext cx="4723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EDC8E9AC-888A-9BDE-781D-BF52B6A6BE60}"/>
                  </a:ext>
                </a:extLst>
              </p14:cNvPr>
              <p14:cNvContentPartPr/>
              <p14:nvPr/>
            </p14:nvContentPartPr>
            <p14:xfrm>
              <a:off x="7745876" y="5442645"/>
              <a:ext cx="306360" cy="255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EDC8E9AC-888A-9BDE-781D-BF52B6A6BE6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736876" y="5434005"/>
                <a:ext cx="324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897C8A45-E391-5BF4-123B-B175B5D71B8F}"/>
                  </a:ext>
                </a:extLst>
              </p14:cNvPr>
              <p14:cNvContentPartPr/>
              <p14:nvPr/>
            </p14:nvContentPartPr>
            <p14:xfrm>
              <a:off x="8379836" y="5344005"/>
              <a:ext cx="1596240" cy="3592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897C8A45-E391-5BF4-123B-B175B5D71B8F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8371196" y="5335005"/>
                <a:ext cx="16138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724C575-39D7-B4D4-D081-B9B1010DBD44}"/>
                  </a:ext>
                </a:extLst>
              </p14:cNvPr>
              <p14:cNvContentPartPr/>
              <p14:nvPr/>
            </p14:nvContentPartPr>
            <p14:xfrm>
              <a:off x="9349316" y="5366325"/>
              <a:ext cx="360" cy="3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724C575-39D7-B4D4-D081-B9B1010DBD4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340316" y="5357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D8B7E861-E1E7-2550-2BB1-5D820A09D721}"/>
                  </a:ext>
                </a:extLst>
              </p14:cNvPr>
              <p14:cNvContentPartPr/>
              <p14:nvPr/>
            </p14:nvContentPartPr>
            <p14:xfrm>
              <a:off x="8609876" y="5393685"/>
              <a:ext cx="45360" cy="2340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D8B7E861-E1E7-2550-2BB1-5D820A09D72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601236" y="5385045"/>
                <a:ext cx="63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288C182B-2E21-76E2-D0C1-0D9D61EBE21C}"/>
                  </a:ext>
                </a:extLst>
              </p14:cNvPr>
              <p14:cNvContentPartPr/>
              <p14:nvPr/>
            </p14:nvContentPartPr>
            <p14:xfrm>
              <a:off x="654956" y="2263485"/>
              <a:ext cx="7057080" cy="157680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288C182B-2E21-76E2-D0C1-0D9D61EBE21C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46316" y="2254485"/>
                <a:ext cx="7074720" cy="159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EDA1D8E-9C13-030F-0021-CC30D9AD9BF1}"/>
              </a:ext>
            </a:extLst>
          </p:cNvPr>
          <p:cNvGrpSpPr/>
          <p:nvPr/>
        </p:nvGrpSpPr>
        <p:grpSpPr>
          <a:xfrm>
            <a:off x="10504196" y="4420965"/>
            <a:ext cx="386280" cy="466920"/>
            <a:chOff x="10504196" y="4420965"/>
            <a:chExt cx="3862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101C8AA-814F-5EA1-DA3B-E1BD8764D30F}"/>
                    </a:ext>
                  </a:extLst>
                </p14:cNvPr>
                <p14:cNvContentPartPr/>
                <p14:nvPr/>
              </p14:nvContentPartPr>
              <p14:xfrm>
                <a:off x="10536236" y="4558485"/>
                <a:ext cx="171720" cy="236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101C8AA-814F-5EA1-DA3B-E1BD8764D30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527236" y="4549485"/>
                  <a:ext cx="189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B320ADF-44AF-6C1E-2708-8F938CD4E0D9}"/>
                    </a:ext>
                  </a:extLst>
                </p14:cNvPr>
                <p14:cNvContentPartPr/>
                <p14:nvPr/>
              </p14:nvContentPartPr>
              <p14:xfrm>
                <a:off x="10572956" y="4658925"/>
                <a:ext cx="162720" cy="36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B320ADF-44AF-6C1E-2708-8F938CD4E0D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64316" y="4649925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3055D41-D641-5198-AAD4-6CF2A2BA3E53}"/>
                    </a:ext>
                  </a:extLst>
                </p14:cNvPr>
                <p14:cNvContentPartPr/>
                <p14:nvPr/>
              </p14:nvContentPartPr>
              <p14:xfrm>
                <a:off x="10577276" y="4536165"/>
                <a:ext cx="164880" cy="16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3055D41-D641-5198-AAD4-6CF2A2BA3E5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568636" y="4527525"/>
                  <a:ext cx="182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C490B58-39FB-5630-7C7F-B5E8BEF7AB15}"/>
                    </a:ext>
                  </a:extLst>
                </p14:cNvPr>
                <p14:cNvContentPartPr/>
                <p14:nvPr/>
              </p14:nvContentPartPr>
              <p14:xfrm>
                <a:off x="10504196" y="4420965"/>
                <a:ext cx="289080" cy="29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C490B58-39FB-5630-7C7F-B5E8BEF7AB1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495196" y="4411965"/>
                  <a:ext cx="306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400D2BF-8FB4-4E56-68D3-D0C0CE8D8F19}"/>
                    </a:ext>
                  </a:extLst>
                </p14:cNvPr>
                <p14:cNvContentPartPr/>
                <p14:nvPr/>
              </p14:nvContentPartPr>
              <p14:xfrm>
                <a:off x="10837556" y="4797885"/>
                <a:ext cx="52920" cy="90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400D2BF-8FB4-4E56-68D3-D0C0CE8D8F1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28556" y="4789245"/>
                  <a:ext cx="70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6730B4C-8BD5-C016-DE6A-1C4E6F7B0D10}"/>
              </a:ext>
            </a:extLst>
          </p:cNvPr>
          <p:cNvGrpSpPr/>
          <p:nvPr/>
        </p:nvGrpSpPr>
        <p:grpSpPr>
          <a:xfrm>
            <a:off x="10159676" y="5363445"/>
            <a:ext cx="1232640" cy="322200"/>
            <a:chOff x="10159676" y="5363445"/>
            <a:chExt cx="12326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3974A1B-DFE5-CB28-6A76-52A4F72C7B0D}"/>
                    </a:ext>
                  </a:extLst>
                </p14:cNvPr>
                <p14:cNvContentPartPr/>
                <p14:nvPr/>
              </p14:nvContentPartPr>
              <p14:xfrm>
                <a:off x="10159676" y="5363445"/>
                <a:ext cx="1232640" cy="322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3974A1B-DFE5-CB28-6A76-52A4F72C7B0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150676" y="5354805"/>
                  <a:ext cx="1250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8ED36F0-0F8B-B8B6-4932-F73EF64DA660}"/>
                    </a:ext>
                  </a:extLst>
                </p14:cNvPr>
                <p14:cNvContentPartPr/>
                <p14:nvPr/>
              </p14:nvContentPartPr>
              <p14:xfrm>
                <a:off x="11218076" y="5464965"/>
                <a:ext cx="360" cy="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8ED36F0-0F8B-B8B6-4932-F73EF64DA66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209076" y="5455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65A0609-16EA-AE5C-B45F-3E726C6E064F}"/>
                    </a:ext>
                  </a:extLst>
                </p14:cNvPr>
                <p14:cNvContentPartPr/>
                <p14:nvPr/>
              </p14:nvContentPartPr>
              <p14:xfrm>
                <a:off x="10652156" y="5388645"/>
                <a:ext cx="15480" cy="35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65A0609-16EA-AE5C-B45F-3E726C6E064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643516" y="5380005"/>
                  <a:ext cx="33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8A4F671-311E-07D4-B80F-546AA998D3BF}"/>
                    </a:ext>
                  </a:extLst>
                </p14:cNvPr>
                <p14:cNvContentPartPr/>
                <p14:nvPr/>
              </p14:nvContentPartPr>
              <p14:xfrm>
                <a:off x="10878596" y="5412765"/>
                <a:ext cx="231840" cy="44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8A4F671-311E-07D4-B80F-546AA998D3B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869596" y="5403765"/>
                  <a:ext cx="249480" cy="6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656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C7C3FE6F-43B1-A198-FD76-E9317AC242BD}"/>
              </a:ext>
            </a:extLst>
          </p:cNvPr>
          <p:cNvGrpSpPr/>
          <p:nvPr/>
        </p:nvGrpSpPr>
        <p:grpSpPr>
          <a:xfrm>
            <a:off x="440588" y="396987"/>
            <a:ext cx="3510627" cy="603040"/>
            <a:chOff x="952316" y="2578125"/>
            <a:chExt cx="610704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6AFCE7-6A81-97EF-7A61-4A7038F8A202}"/>
                    </a:ext>
                  </a:extLst>
                </p14:cNvPr>
                <p14:cNvContentPartPr/>
                <p14:nvPr/>
              </p14:nvContentPartPr>
              <p14:xfrm>
                <a:off x="1727036" y="3055485"/>
                <a:ext cx="228240" cy="30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6AFCE7-6A81-97EF-7A61-4A7038F8A2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1403" y="3040005"/>
                  <a:ext cx="258880" cy="61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10793D-5680-3C40-C4BB-BE5D8D87E95E}"/>
                    </a:ext>
                  </a:extLst>
                </p14:cNvPr>
                <p14:cNvContentPartPr/>
                <p14:nvPr/>
              </p14:nvContentPartPr>
              <p14:xfrm>
                <a:off x="1744316" y="3157005"/>
                <a:ext cx="236520" cy="34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10793D-5680-3C40-C4BB-BE5D8D87E9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9299" y="3141576"/>
                  <a:ext cx="2671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2BA138-8B3A-9A85-55F0-3CAD596FD62F}"/>
                    </a:ext>
                  </a:extLst>
                </p14:cNvPr>
                <p14:cNvContentPartPr/>
                <p14:nvPr/>
              </p14:nvContentPartPr>
              <p14:xfrm>
                <a:off x="2835476" y="2782605"/>
                <a:ext cx="156600" cy="263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2BA138-8B3A-9A85-55F0-3CAD596FD6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20442" y="2767598"/>
                  <a:ext cx="187294" cy="2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493F75-1C6A-F06E-9875-C7042AAB12C7}"/>
                    </a:ext>
                  </a:extLst>
                </p14:cNvPr>
                <p14:cNvContentPartPr/>
                <p14:nvPr/>
              </p14:nvContentPartPr>
              <p14:xfrm>
                <a:off x="2857436" y="2873325"/>
                <a:ext cx="162720" cy="3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493F75-1C6A-F06E-9875-C7042AAB12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1790" y="2857748"/>
                  <a:ext cx="193386" cy="62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01DE65-2020-2457-7D07-31BF8614BCD4}"/>
                    </a:ext>
                  </a:extLst>
                </p14:cNvPr>
                <p14:cNvContentPartPr/>
                <p14:nvPr/>
              </p14:nvContentPartPr>
              <p14:xfrm>
                <a:off x="2864636" y="2767485"/>
                <a:ext cx="17712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01DE65-2020-2457-7D07-31BF8614BC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8989" y="2752605"/>
                  <a:ext cx="207787" cy="41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3E8705-15F1-6922-3787-F1771C02BEDB}"/>
                    </a:ext>
                  </a:extLst>
                </p14:cNvPr>
                <p14:cNvContentPartPr/>
                <p14:nvPr/>
              </p14:nvContentPartPr>
              <p14:xfrm>
                <a:off x="2817476" y="2689005"/>
                <a:ext cx="223560" cy="3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3E8705-15F1-6922-3787-F1771C02BE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1821" y="2673999"/>
                  <a:ext cx="254245" cy="66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99B009-FE71-CB6A-B999-F47F22E1877B}"/>
                    </a:ext>
                  </a:extLst>
                </p14:cNvPr>
                <p14:cNvContentPartPr/>
                <p14:nvPr/>
              </p14:nvContentPartPr>
              <p14:xfrm>
                <a:off x="3212756" y="2827605"/>
                <a:ext cx="119520" cy="191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99B009-FE71-CB6A-B999-F47F22E187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7112" y="2811936"/>
                  <a:ext cx="150182" cy="221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3AD6A1-E767-9A49-A1AD-329FA1A2D1E4}"/>
                    </a:ext>
                  </a:extLst>
                </p14:cNvPr>
                <p14:cNvContentPartPr/>
                <p14:nvPr/>
              </p14:nvContentPartPr>
              <p14:xfrm>
                <a:off x="3178196" y="2829765"/>
                <a:ext cx="162000" cy="16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3AD6A1-E767-9A49-A1AD-329FA1A2D1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62559" y="2814780"/>
                  <a:ext cx="192649" cy="199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8CECDD-EB59-A741-796D-D823C1F7F13D}"/>
                    </a:ext>
                  </a:extLst>
                </p14:cNvPr>
                <p14:cNvContentPartPr/>
                <p14:nvPr/>
              </p14:nvContentPartPr>
              <p14:xfrm>
                <a:off x="3401396" y="2814645"/>
                <a:ext cx="48240" cy="21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8CECDD-EB59-A741-796D-D823C1F7F1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85934" y="2799000"/>
                  <a:ext cx="78545" cy="245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A1E969-3BBF-8166-B39B-F3D56AF49355}"/>
                    </a:ext>
                  </a:extLst>
                </p14:cNvPr>
                <p14:cNvContentPartPr/>
                <p14:nvPr/>
              </p14:nvContentPartPr>
              <p14:xfrm>
                <a:off x="3359636" y="2744445"/>
                <a:ext cx="218160" cy="30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A1E969-3BBF-8166-B39B-F3D56AF493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4634" y="2728807"/>
                  <a:ext cx="248790" cy="330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A4398E-792E-DE13-DCF9-1B75D9E0B86B}"/>
                    </a:ext>
                  </a:extLst>
                </p14:cNvPr>
                <p14:cNvContentPartPr/>
                <p14:nvPr/>
              </p14:nvContentPartPr>
              <p14:xfrm>
                <a:off x="3376196" y="2636805"/>
                <a:ext cx="233280" cy="4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A4398E-792E-DE13-DCF9-1B75D9E0B8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0561" y="2621180"/>
                  <a:ext cx="263925" cy="75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640E02-0531-FBF8-595D-D640F11DEC4F}"/>
                    </a:ext>
                  </a:extLst>
                </p14:cNvPr>
                <p14:cNvContentPartPr/>
                <p14:nvPr/>
              </p14:nvContentPartPr>
              <p14:xfrm>
                <a:off x="2793716" y="3210645"/>
                <a:ext cx="79524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640E02-0531-FBF8-595D-D640F11DEC4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78062" y="3195873"/>
                  <a:ext cx="825922" cy="68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FA4327-881B-B950-D266-F1E2C8E2BBED}"/>
                    </a:ext>
                  </a:extLst>
                </p14:cNvPr>
                <p14:cNvContentPartPr/>
                <p14:nvPr/>
              </p14:nvContentPartPr>
              <p14:xfrm>
                <a:off x="3157676" y="3350685"/>
                <a:ext cx="177840" cy="276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FA4327-881B-B950-D266-F1E2C8E2BB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42021" y="3335047"/>
                  <a:ext cx="208524" cy="307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76FA9F-9584-0445-BB11-56C6E0AE2BE0}"/>
                    </a:ext>
                  </a:extLst>
                </p14:cNvPr>
                <p14:cNvContentPartPr/>
                <p14:nvPr/>
              </p14:nvContentPartPr>
              <p14:xfrm>
                <a:off x="3386996" y="3334125"/>
                <a:ext cx="154800" cy="10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76FA9F-9584-0445-BB11-56C6E0AE2B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1391" y="3318542"/>
                  <a:ext cx="185385" cy="139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9E5666-6F2C-347F-8234-4C15BF81F1D7}"/>
                    </a:ext>
                  </a:extLst>
                </p14:cNvPr>
                <p14:cNvContentPartPr/>
                <p14:nvPr/>
              </p14:nvContentPartPr>
              <p14:xfrm>
                <a:off x="3983156" y="2683245"/>
                <a:ext cx="245520" cy="767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9E5666-6F2C-347F-8234-4C15BF81F1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67538" y="2667600"/>
                  <a:ext cx="276132" cy="798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AB1C14-0769-C3E8-DD49-E44A97A1E403}"/>
                    </a:ext>
                  </a:extLst>
                </p14:cNvPr>
                <p14:cNvContentPartPr/>
                <p14:nvPr/>
              </p14:nvContentPartPr>
              <p14:xfrm>
                <a:off x="4238036" y="2965485"/>
                <a:ext cx="41760" cy="30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AB1C14-0769-C3E8-DD49-E44A97A1E4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2454" y="2949858"/>
                  <a:ext cx="72301" cy="338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7F1843-E93B-3CE3-E323-132CED050A8B}"/>
                    </a:ext>
                  </a:extLst>
                </p14:cNvPr>
                <p14:cNvContentPartPr/>
                <p14:nvPr/>
              </p14:nvContentPartPr>
              <p14:xfrm>
                <a:off x="4432436" y="3047205"/>
                <a:ext cx="210240" cy="1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7F1843-E93B-3CE3-E323-132CED050A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16793" y="3031725"/>
                  <a:ext cx="240900" cy="45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3344BD-013E-DD00-0D58-4387759AB759}"/>
                    </a:ext>
                  </a:extLst>
                </p14:cNvPr>
                <p14:cNvContentPartPr/>
                <p14:nvPr/>
              </p14:nvContentPartPr>
              <p14:xfrm>
                <a:off x="4901876" y="2836605"/>
                <a:ext cx="8280" cy="25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3344BD-013E-DD00-0D58-4387759AB7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7090" y="2820964"/>
                  <a:ext cx="37260" cy="288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A7A79D-86B9-B1C1-696E-18A7352C6AD9}"/>
                    </a:ext>
                  </a:extLst>
                </p14:cNvPr>
                <p14:cNvContentPartPr/>
                <p14:nvPr/>
              </p14:nvContentPartPr>
              <p14:xfrm>
                <a:off x="4746716" y="3108045"/>
                <a:ext cx="282240" cy="6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A7A79D-86B9-B1C1-696E-18A7352C6AD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31071" y="3092385"/>
                  <a:ext cx="312905" cy="93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9210FF3-FD90-E41C-C45E-BE9D9B29A8EF}"/>
                    </a:ext>
                  </a:extLst>
                </p14:cNvPr>
                <p14:cNvContentPartPr/>
                <p14:nvPr/>
              </p14:nvContentPartPr>
              <p14:xfrm>
                <a:off x="4921316" y="3182565"/>
                <a:ext cx="21240" cy="16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9210FF3-FD90-E41C-C45E-BE9D9B29A8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6145" y="3166960"/>
                  <a:ext cx="50976" cy="194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C9D723-0AC1-048E-AA6D-87892CCA41B5}"/>
                    </a:ext>
                  </a:extLst>
                </p14:cNvPr>
                <p14:cNvContentPartPr/>
                <p14:nvPr/>
              </p14:nvContentPartPr>
              <p14:xfrm>
                <a:off x="4865156" y="3167805"/>
                <a:ext cx="183960" cy="10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C9D723-0AC1-048E-AA6D-87892CCA41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9513" y="3152790"/>
                  <a:ext cx="214620" cy="133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94B0026-D8D1-4BDD-477D-BA8DB8897FF6}"/>
                    </a:ext>
                  </a:extLst>
                </p14:cNvPr>
                <p14:cNvContentPartPr/>
                <p14:nvPr/>
              </p14:nvContentPartPr>
              <p14:xfrm>
                <a:off x="5172596" y="2801685"/>
                <a:ext cx="130680" cy="465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94B0026-D8D1-4BDD-477D-BA8DB8897F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6964" y="2786032"/>
                  <a:ext cx="161318" cy="4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47FB5D-3642-09AF-0D5B-C04FE5755811}"/>
                    </a:ext>
                  </a:extLst>
                </p14:cNvPr>
                <p14:cNvContentPartPr/>
                <p14:nvPr/>
              </p14:nvContentPartPr>
              <p14:xfrm>
                <a:off x="5404076" y="2877645"/>
                <a:ext cx="172800" cy="29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47FB5D-3642-09AF-0D5B-C04FE57558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8424" y="2862637"/>
                  <a:ext cx="203478" cy="32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74745E-07E8-FB37-60FE-38D0EEBD19A5}"/>
                    </a:ext>
                  </a:extLst>
                </p14:cNvPr>
                <p14:cNvContentPartPr/>
                <p14:nvPr/>
              </p14:nvContentPartPr>
              <p14:xfrm>
                <a:off x="978236" y="2952525"/>
                <a:ext cx="434520" cy="26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74745E-07E8-FB37-60FE-38D0EEBD19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2583" y="2936875"/>
                  <a:ext cx="465199" cy="299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B34914-D105-8547-C48A-D75F78EAE40A}"/>
                    </a:ext>
                  </a:extLst>
                </p14:cNvPr>
                <p14:cNvContentPartPr/>
                <p14:nvPr/>
              </p14:nvContentPartPr>
              <p14:xfrm>
                <a:off x="952316" y="2853165"/>
                <a:ext cx="406440" cy="3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B34914-D105-8547-C48A-D75F78EAE40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6660" y="2837606"/>
                  <a:ext cx="437127" cy="67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BB093A-9B0D-55AA-8AB7-048AD016BE6A}"/>
                    </a:ext>
                  </a:extLst>
                </p14:cNvPr>
                <p14:cNvContentPartPr/>
                <p14:nvPr/>
              </p14:nvContentPartPr>
              <p14:xfrm>
                <a:off x="5683796" y="2921925"/>
                <a:ext cx="166680" cy="18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BB093A-9B0D-55AA-8AB7-048AD016BE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8757" y="2906301"/>
                  <a:ext cx="197384" cy="219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3F8B13-5B4E-7134-18C0-D6779F11FBD2}"/>
                    </a:ext>
                  </a:extLst>
                </p14:cNvPr>
                <p14:cNvContentPartPr/>
                <p14:nvPr/>
              </p14:nvContentPartPr>
              <p14:xfrm>
                <a:off x="5789276" y="3134685"/>
                <a:ext cx="205200" cy="9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3F8B13-5B4E-7134-18C0-D6779F11FB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73636" y="3119104"/>
                  <a:ext cx="235855" cy="130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934C14-A18F-B106-C937-3AD0CE8D8BCE}"/>
                    </a:ext>
                  </a:extLst>
                </p14:cNvPr>
                <p14:cNvContentPartPr/>
                <p14:nvPr/>
              </p14:nvContentPartPr>
              <p14:xfrm>
                <a:off x="5992316" y="2691885"/>
                <a:ext cx="198360" cy="64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934C14-A18F-B106-C937-3AD0CE8D8B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76672" y="2676860"/>
                  <a:ext cx="229021" cy="671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82BFB0-DE7F-E321-81BE-1C000D077B25}"/>
                    </a:ext>
                  </a:extLst>
                </p14:cNvPr>
                <p14:cNvContentPartPr/>
                <p14:nvPr/>
              </p14:nvContentPartPr>
              <p14:xfrm>
                <a:off x="6207596" y="2713125"/>
                <a:ext cx="84960" cy="11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82BFB0-DE7F-E321-81BE-1C000D077B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92603" y="2697515"/>
                  <a:ext cx="115571" cy="141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40D8CB-7654-2B8F-8DAC-AE9EEE231E3B}"/>
                    </a:ext>
                  </a:extLst>
                </p14:cNvPr>
                <p14:cNvContentPartPr/>
                <p14:nvPr/>
              </p14:nvContentPartPr>
              <p14:xfrm>
                <a:off x="6203276" y="2578125"/>
                <a:ext cx="266760" cy="87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40D8CB-7654-2B8F-8DAC-AE9EEE231E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87621" y="2562472"/>
                  <a:ext cx="297444" cy="9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1C1D28-0222-EDD7-F40F-AB8C95B31E63}"/>
                    </a:ext>
                  </a:extLst>
                </p14:cNvPr>
                <p14:cNvContentPartPr/>
                <p14:nvPr/>
              </p14:nvContentPartPr>
              <p14:xfrm>
                <a:off x="6856316" y="2941725"/>
                <a:ext cx="203040" cy="371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1C1D28-0222-EDD7-F40F-AB8C95B31E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40698" y="2926077"/>
                  <a:ext cx="233652" cy="401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76D9C0-7448-C21E-AD13-CE3F62585BEA}"/>
                    </a:ext>
                  </a:extLst>
                </p14:cNvPr>
                <p14:cNvContentPartPr/>
                <p14:nvPr/>
              </p14:nvContentPartPr>
              <p14:xfrm>
                <a:off x="6880436" y="2677485"/>
                <a:ext cx="176040" cy="156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76D9C0-7448-C21E-AD13-CE3F62585B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4774" y="2661825"/>
                  <a:ext cx="206737" cy="187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5290702-17A5-2FB7-99B4-AB6CC757728D}"/>
                    </a:ext>
                  </a:extLst>
                </p14:cNvPr>
                <p14:cNvContentPartPr/>
                <p14:nvPr/>
              </p14:nvContentPartPr>
              <p14:xfrm>
                <a:off x="2488796" y="3056565"/>
                <a:ext cx="75240" cy="25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5290702-17A5-2FB7-99B4-AB6CC75772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3121" y="3040936"/>
                  <a:ext cx="105963" cy="286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12F689F-FAD7-1A54-8B07-8F9C79F9E078}"/>
                    </a:ext>
                  </a:extLst>
                </p14:cNvPr>
                <p14:cNvContentPartPr/>
                <p14:nvPr/>
              </p14:nvContentPartPr>
              <p14:xfrm>
                <a:off x="2448116" y="3140445"/>
                <a:ext cx="225720" cy="4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12F689F-FAD7-1A54-8B07-8F9C79F9E0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32484" y="3124937"/>
                  <a:ext cx="256358" cy="70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867175-4C0F-7B12-85AE-A5E864584104}"/>
                    </a:ext>
                  </a:extLst>
                </p14:cNvPr>
                <p14:cNvContentPartPr/>
                <p14:nvPr/>
              </p14:nvContentPartPr>
              <p14:xfrm>
                <a:off x="1327436" y="3258525"/>
                <a:ext cx="90720" cy="163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867175-4C0F-7B12-85AE-A5E8645841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11795" y="3243496"/>
                  <a:ext cx="121377" cy="194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58BA7D-9582-2A87-1907-131D888C888E}"/>
                    </a:ext>
                  </a:extLst>
                </p14:cNvPr>
                <p14:cNvContentPartPr/>
                <p14:nvPr/>
              </p14:nvContentPartPr>
              <p14:xfrm>
                <a:off x="1378916" y="3315765"/>
                <a:ext cx="82440" cy="51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58BA7D-9582-2A87-1907-131D888C888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3302" y="3300070"/>
                  <a:ext cx="113043" cy="82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717DB3F-4A2E-857D-A929-F290F523E1D0}"/>
                    </a:ext>
                  </a:extLst>
                </p14:cNvPr>
                <p14:cNvContentPartPr/>
                <p14:nvPr/>
              </p14:nvContentPartPr>
              <p14:xfrm>
                <a:off x="1376036" y="3227565"/>
                <a:ext cx="137880" cy="4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717DB3F-4A2E-857D-A929-F290F523E1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0368" y="3212031"/>
                  <a:ext cx="168590" cy="758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ADCA6D-CAAE-988F-0A30-7DDE01676D9C}"/>
              </a:ext>
            </a:extLst>
          </p:cNvPr>
          <p:cNvGrpSpPr/>
          <p:nvPr/>
        </p:nvGrpSpPr>
        <p:grpSpPr>
          <a:xfrm>
            <a:off x="313676" y="1216245"/>
            <a:ext cx="613080" cy="1837080"/>
            <a:chOff x="313676" y="1216245"/>
            <a:chExt cx="613080" cy="18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60A51C-EED3-A8EE-C065-73042FF1BA09}"/>
                    </a:ext>
                  </a:extLst>
                </p14:cNvPr>
                <p14:cNvContentPartPr/>
                <p14:nvPr/>
              </p14:nvContentPartPr>
              <p14:xfrm>
                <a:off x="633716" y="1648965"/>
                <a:ext cx="60840" cy="140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60A51C-EED3-A8EE-C065-73042FF1BA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5076" y="1639965"/>
                  <a:ext cx="78480" cy="14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4807AFD-E3F1-6241-DF04-79D3D9D6FA6E}"/>
                    </a:ext>
                  </a:extLst>
                </p14:cNvPr>
                <p14:cNvContentPartPr/>
                <p14:nvPr/>
              </p14:nvContentPartPr>
              <p14:xfrm>
                <a:off x="620396" y="1637805"/>
                <a:ext cx="155880" cy="13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4807AFD-E3F1-6241-DF04-79D3D9D6FA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756" y="1629165"/>
                  <a:ext cx="17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B92EC1-6AB0-9C04-3256-3493140E1104}"/>
                    </a:ext>
                  </a:extLst>
                </p14:cNvPr>
                <p14:cNvContentPartPr/>
                <p14:nvPr/>
              </p14:nvContentPartPr>
              <p14:xfrm>
                <a:off x="327716" y="1334685"/>
                <a:ext cx="150480" cy="21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B92EC1-6AB0-9C04-3256-3493140E11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8716" y="1325685"/>
                  <a:ext cx="168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6604E6-E9BD-8DB9-104A-1315B0DD05EE}"/>
                    </a:ext>
                  </a:extLst>
                </p14:cNvPr>
                <p14:cNvContentPartPr/>
                <p14:nvPr/>
              </p14:nvContentPartPr>
              <p14:xfrm>
                <a:off x="350756" y="1369605"/>
                <a:ext cx="11196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6604E6-E9BD-8DB9-104A-1315B0DD05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2116" y="1360965"/>
                  <a:ext cx="129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F326DE-1A33-6122-A9A4-8A40C32929E2}"/>
                    </a:ext>
                  </a:extLst>
                </p14:cNvPr>
                <p14:cNvContentPartPr/>
                <p14:nvPr/>
              </p14:nvContentPartPr>
              <p14:xfrm>
                <a:off x="313676" y="1233165"/>
                <a:ext cx="172800" cy="75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F326DE-1A33-6122-A9A4-8A40C32929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5036" y="1224165"/>
                  <a:ext cx="190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4562E83-6BB2-BB58-87ED-090474AF9B98}"/>
                    </a:ext>
                  </a:extLst>
                </p14:cNvPr>
                <p14:cNvContentPartPr/>
                <p14:nvPr/>
              </p14:nvContentPartPr>
              <p14:xfrm>
                <a:off x="636596" y="1366725"/>
                <a:ext cx="12276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4562E83-6BB2-BB58-87ED-090474AF9B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7956" y="1357725"/>
                  <a:ext cx="14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B3A0BB-C2C2-CAA7-FD07-82245FDA6C9D}"/>
                    </a:ext>
                  </a:extLst>
                </p14:cNvPr>
                <p14:cNvContentPartPr/>
                <p14:nvPr/>
              </p14:nvContentPartPr>
              <p14:xfrm>
                <a:off x="665036" y="1323885"/>
                <a:ext cx="135000" cy="13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B3A0BB-C2C2-CAA7-FD07-82245FDA6C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6396" y="1314885"/>
                  <a:ext cx="152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3957F70-CA24-ADD9-B29A-CE6C28EC0159}"/>
                    </a:ext>
                  </a:extLst>
                </p14:cNvPr>
                <p14:cNvContentPartPr/>
                <p14:nvPr/>
              </p14:nvContentPartPr>
              <p14:xfrm>
                <a:off x="555236" y="1300485"/>
                <a:ext cx="84240" cy="20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3957F70-CA24-ADD9-B29A-CE6C28EC015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6236" y="1291845"/>
                  <a:ext cx="101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C97602-5A11-468C-AB8D-181FA4F813BD}"/>
                    </a:ext>
                  </a:extLst>
                </p14:cNvPr>
                <p14:cNvContentPartPr/>
                <p14:nvPr/>
              </p14:nvContentPartPr>
              <p14:xfrm>
                <a:off x="837476" y="1216245"/>
                <a:ext cx="89280" cy="38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C97602-5A11-468C-AB8D-181FA4F813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8836" y="1207605"/>
                  <a:ext cx="10692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9AB16D6-1D35-26DA-60BC-FDF81A4440DC}"/>
                  </a:ext>
                </a:extLst>
              </p14:cNvPr>
              <p14:cNvContentPartPr/>
              <p14:nvPr/>
            </p14:nvContentPartPr>
            <p14:xfrm>
              <a:off x="1014596" y="2429085"/>
              <a:ext cx="2202480" cy="1255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9AB16D6-1D35-26DA-60BC-FDF81A4440D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05956" y="2420445"/>
                <a:ext cx="2220120" cy="12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C8681EE-D722-BBD5-70AB-195CC5D6F525}"/>
              </a:ext>
            </a:extLst>
          </p:cNvPr>
          <p:cNvGrpSpPr/>
          <p:nvPr/>
        </p:nvGrpSpPr>
        <p:grpSpPr>
          <a:xfrm>
            <a:off x="692396" y="2773965"/>
            <a:ext cx="3654720" cy="312480"/>
            <a:chOff x="692396" y="2773965"/>
            <a:chExt cx="36547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A53986-77C7-CAF8-C969-A1E2058663DC}"/>
                    </a:ext>
                  </a:extLst>
                </p14:cNvPr>
                <p14:cNvContentPartPr/>
                <p14:nvPr/>
              </p14:nvContentPartPr>
              <p14:xfrm>
                <a:off x="692396" y="2820405"/>
                <a:ext cx="3230280" cy="26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A53986-77C7-CAF8-C969-A1E2058663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3756" y="2811765"/>
                  <a:ext cx="3247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9859E2-6189-3D61-1538-5289429E3E2E}"/>
                    </a:ext>
                  </a:extLst>
                </p14:cNvPr>
                <p14:cNvContentPartPr/>
                <p14:nvPr/>
              </p14:nvContentPartPr>
              <p14:xfrm>
                <a:off x="4113116" y="2835525"/>
                <a:ext cx="149040" cy="135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9859E2-6189-3D61-1538-5289429E3E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4476" y="2826885"/>
                  <a:ext cx="166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508870-0A2C-B461-485B-B7DD79EA7D10}"/>
                    </a:ext>
                  </a:extLst>
                </p14:cNvPr>
                <p14:cNvContentPartPr/>
                <p14:nvPr/>
              </p14:nvContentPartPr>
              <p14:xfrm>
                <a:off x="4182956" y="2773965"/>
                <a:ext cx="164160" cy="168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508870-0A2C-B461-485B-B7DD79EA7D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4316" y="2765325"/>
                  <a:ext cx="181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6E152D-1FC3-FE97-EB56-77D5536192CB}"/>
                    </a:ext>
                  </a:extLst>
                </p14:cNvPr>
                <p14:cNvContentPartPr/>
                <p14:nvPr/>
              </p14:nvContentPartPr>
              <p14:xfrm>
                <a:off x="4137236" y="2816445"/>
                <a:ext cx="75600" cy="14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6E152D-1FC3-FE97-EB56-77D5536192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28236" y="2807805"/>
                  <a:ext cx="932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C1C093-BA63-5FE9-13AA-B304F1A9E50F}"/>
              </a:ext>
            </a:extLst>
          </p:cNvPr>
          <p:cNvGrpSpPr/>
          <p:nvPr/>
        </p:nvGrpSpPr>
        <p:grpSpPr>
          <a:xfrm>
            <a:off x="1434716" y="2979525"/>
            <a:ext cx="333720" cy="503640"/>
            <a:chOff x="1434716" y="2979525"/>
            <a:chExt cx="3337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2BA92C-61F6-9E9A-9025-7F32B47DABF2}"/>
                    </a:ext>
                  </a:extLst>
                </p14:cNvPr>
                <p14:cNvContentPartPr/>
                <p14:nvPr/>
              </p14:nvContentPartPr>
              <p14:xfrm>
                <a:off x="1544876" y="2979525"/>
                <a:ext cx="14040" cy="17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2BA92C-61F6-9E9A-9025-7F32B47DAB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36236" y="2970525"/>
                  <a:ext cx="31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C8504B-C084-E929-AD36-13B075793B93}"/>
                    </a:ext>
                  </a:extLst>
                </p14:cNvPr>
                <p14:cNvContentPartPr/>
                <p14:nvPr/>
              </p14:nvContentPartPr>
              <p14:xfrm>
                <a:off x="1459916" y="3295605"/>
                <a:ext cx="177840" cy="11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C8504B-C084-E929-AD36-13B075793B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51276" y="3286965"/>
                  <a:ext cx="19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4BAABC7-4626-17FE-027F-6ED5A1A90223}"/>
                    </a:ext>
                  </a:extLst>
                </p14:cNvPr>
                <p14:cNvContentPartPr/>
                <p14:nvPr/>
              </p14:nvContentPartPr>
              <p14:xfrm>
                <a:off x="1434716" y="3207765"/>
                <a:ext cx="214560" cy="27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4BAABC7-4626-17FE-027F-6ED5A1A902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5716" y="3199125"/>
                  <a:ext cx="232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9FB504-F404-3F35-68DE-B417C50E8504}"/>
                    </a:ext>
                  </a:extLst>
                </p14:cNvPr>
                <p14:cNvContentPartPr/>
                <p14:nvPr/>
              </p14:nvContentPartPr>
              <p14:xfrm>
                <a:off x="1689596" y="3307485"/>
                <a:ext cx="78840" cy="10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9FB504-F404-3F35-68DE-B417C50E85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80596" y="3298845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951BFC6-F5BC-F422-F424-24AB8E14AEDE}"/>
              </a:ext>
            </a:extLst>
          </p:cNvPr>
          <p:cNvGrpSpPr/>
          <p:nvPr/>
        </p:nvGrpSpPr>
        <p:grpSpPr>
          <a:xfrm>
            <a:off x="328436" y="3560205"/>
            <a:ext cx="2138400" cy="1417320"/>
            <a:chOff x="328436" y="3560205"/>
            <a:chExt cx="2138400" cy="14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A11D424-43EC-6814-9F48-0C568AA0E637}"/>
                    </a:ext>
                  </a:extLst>
                </p14:cNvPr>
                <p14:cNvContentPartPr/>
                <p14:nvPr/>
              </p14:nvContentPartPr>
              <p14:xfrm>
                <a:off x="356876" y="3955845"/>
                <a:ext cx="958680" cy="50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A11D424-43EC-6814-9F48-0C568AA0E6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7876" y="3947205"/>
                  <a:ext cx="9763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27D74A7-7D83-CB0F-97A5-4B3606EA9170}"/>
                    </a:ext>
                  </a:extLst>
                </p14:cNvPr>
                <p14:cNvContentPartPr/>
                <p14:nvPr/>
              </p14:nvContentPartPr>
              <p14:xfrm>
                <a:off x="1038716" y="4007685"/>
                <a:ext cx="3348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27D74A7-7D83-CB0F-97A5-4B3606EA91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9716" y="3998685"/>
                  <a:ext cx="5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5A99233-1F80-0BBC-220C-CD355EE07BB8}"/>
                    </a:ext>
                  </a:extLst>
                </p14:cNvPr>
                <p14:cNvContentPartPr/>
                <p14:nvPr/>
              </p14:nvContentPartPr>
              <p14:xfrm>
                <a:off x="836036" y="4042605"/>
                <a:ext cx="216720" cy="10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5A99233-1F80-0BBC-220C-CD355EE07B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7396" y="4033605"/>
                  <a:ext cx="234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D7FB7D-3D97-195C-4778-FD37A9C6184D}"/>
                    </a:ext>
                  </a:extLst>
                </p14:cNvPr>
                <p14:cNvContentPartPr/>
                <p14:nvPr/>
              </p14:nvContentPartPr>
              <p14:xfrm>
                <a:off x="730916" y="396232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D7FB7D-3D97-195C-4778-FD37A9C6184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2276" y="3953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9BD0A1-CF89-5DF0-76AF-5FFD216A0E76}"/>
                    </a:ext>
                  </a:extLst>
                </p14:cNvPr>
                <p14:cNvContentPartPr/>
                <p14:nvPr/>
              </p14:nvContentPartPr>
              <p14:xfrm>
                <a:off x="1500596" y="4015245"/>
                <a:ext cx="297720" cy="340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9BD0A1-CF89-5DF0-76AF-5FFD216A0E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91956" y="4006605"/>
                  <a:ext cx="315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C70BB7-5697-5341-0564-B8853F1AE1FA}"/>
                    </a:ext>
                  </a:extLst>
                </p14:cNvPr>
                <p14:cNvContentPartPr/>
                <p14:nvPr/>
              </p14:nvContentPartPr>
              <p14:xfrm>
                <a:off x="328436" y="4471365"/>
                <a:ext cx="1057320" cy="506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C70BB7-5697-5341-0564-B8853F1AE1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9796" y="4462365"/>
                  <a:ext cx="10749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E50EC7-C1E7-6FDF-6E80-925326634A7B}"/>
                    </a:ext>
                  </a:extLst>
                </p14:cNvPr>
                <p14:cNvContentPartPr/>
                <p14:nvPr/>
              </p14:nvContentPartPr>
              <p14:xfrm>
                <a:off x="1223396" y="4503765"/>
                <a:ext cx="140400" cy="196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E50EC7-C1E7-6FDF-6E80-925326634A7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14756" y="4494765"/>
                  <a:ext cx="158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C4C87C-1AA6-95CA-4090-6CF49894E62C}"/>
                    </a:ext>
                  </a:extLst>
                </p14:cNvPr>
                <p14:cNvContentPartPr/>
                <p14:nvPr/>
              </p14:nvContentPartPr>
              <p14:xfrm>
                <a:off x="763676" y="448684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C4C87C-1AA6-95CA-4090-6CF49894E6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4676" y="447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64DC98A-AB31-CB0A-EBDE-A26F354C36D9}"/>
                    </a:ext>
                  </a:extLst>
                </p14:cNvPr>
                <p14:cNvContentPartPr/>
                <p14:nvPr/>
              </p14:nvContentPartPr>
              <p14:xfrm>
                <a:off x="1643516" y="4379925"/>
                <a:ext cx="518400" cy="31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64DC98A-AB31-CB0A-EBDE-A26F354C36D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34876" y="4370925"/>
                  <a:ext cx="5360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B85F32-65FC-C416-A3B7-081049C4DFB4}"/>
                    </a:ext>
                  </a:extLst>
                </p14:cNvPr>
                <p14:cNvContentPartPr/>
                <p14:nvPr/>
              </p14:nvContentPartPr>
              <p14:xfrm>
                <a:off x="2009276" y="4516725"/>
                <a:ext cx="163440" cy="2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B85F32-65FC-C416-A3B7-081049C4DFB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00276" y="4507725"/>
                  <a:ext cx="181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ADF036-12ED-BBC1-59A3-DDB982EB42F0}"/>
                    </a:ext>
                  </a:extLst>
                </p14:cNvPr>
                <p14:cNvContentPartPr/>
                <p14:nvPr/>
              </p14:nvContentPartPr>
              <p14:xfrm>
                <a:off x="2189276" y="4609965"/>
                <a:ext cx="277560" cy="10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ADF036-12ED-BBC1-59A3-DDB982EB42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80276" y="4600965"/>
                  <a:ext cx="295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2C2353-412E-6A0C-EFD3-51BCBCD24845}"/>
                    </a:ext>
                  </a:extLst>
                </p14:cNvPr>
                <p14:cNvContentPartPr/>
                <p14:nvPr/>
              </p14:nvContentPartPr>
              <p14:xfrm>
                <a:off x="1667276" y="3560205"/>
                <a:ext cx="362160" cy="507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2C2353-412E-6A0C-EFD3-51BCBCD248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58276" y="3551205"/>
                  <a:ext cx="3798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087EB3A-2D4F-3C9E-DAA7-40E5C96D3CE5}"/>
              </a:ext>
            </a:extLst>
          </p:cNvPr>
          <p:cNvGrpSpPr/>
          <p:nvPr/>
        </p:nvGrpSpPr>
        <p:grpSpPr>
          <a:xfrm>
            <a:off x="1558196" y="5797965"/>
            <a:ext cx="832320" cy="820080"/>
            <a:chOff x="1558196" y="5797965"/>
            <a:chExt cx="83232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0844022-1E8D-F30C-AD79-74FE850ECF3E}"/>
                    </a:ext>
                  </a:extLst>
                </p14:cNvPr>
                <p14:cNvContentPartPr/>
                <p14:nvPr/>
              </p14:nvContentPartPr>
              <p14:xfrm>
                <a:off x="1558196" y="5797965"/>
                <a:ext cx="233280" cy="820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0844022-1E8D-F30C-AD79-74FE850ECF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49196" y="5788965"/>
                  <a:ext cx="25092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468336-F4EF-6351-E8EE-B424F8AEE681}"/>
                    </a:ext>
                  </a:extLst>
                </p14:cNvPr>
                <p14:cNvContentPartPr/>
                <p14:nvPr/>
              </p14:nvContentPartPr>
              <p14:xfrm>
                <a:off x="2004956" y="6211245"/>
                <a:ext cx="240840" cy="217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468336-F4EF-6351-E8EE-B424F8AEE68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95956" y="6202605"/>
                  <a:ext cx="258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F399A9-BA8C-3EA4-66B8-1DC2DDA16557}"/>
                    </a:ext>
                  </a:extLst>
                </p14:cNvPr>
                <p14:cNvContentPartPr/>
                <p14:nvPr/>
              </p14:nvContentPartPr>
              <p14:xfrm>
                <a:off x="2232836" y="6381885"/>
                <a:ext cx="124920" cy="153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F399A9-BA8C-3EA4-66B8-1DC2DDA1655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3836" y="6372885"/>
                  <a:ext cx="142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2BF9EB6-DF40-59B4-E68E-318E7E7FE05C}"/>
                    </a:ext>
                  </a:extLst>
                </p14:cNvPr>
                <p14:cNvContentPartPr/>
                <p14:nvPr/>
              </p14:nvContentPartPr>
              <p14:xfrm>
                <a:off x="2252276" y="6451725"/>
                <a:ext cx="10368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2BF9EB6-DF40-59B4-E68E-318E7E7FE0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43636" y="6442725"/>
                  <a:ext cx="12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0D7570-D875-9034-95D9-D2B99F1D35AF}"/>
                    </a:ext>
                  </a:extLst>
                </p14:cNvPr>
                <p14:cNvContentPartPr/>
                <p14:nvPr/>
              </p14:nvContentPartPr>
              <p14:xfrm>
                <a:off x="2265236" y="6380445"/>
                <a:ext cx="125280" cy="1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0D7570-D875-9034-95D9-D2B99F1D35A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56596" y="6371445"/>
                  <a:ext cx="14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DC2F58-9845-29A1-B590-CC0FDED0F240}"/>
                    </a:ext>
                  </a:extLst>
                </p14:cNvPr>
                <p14:cNvContentPartPr/>
                <p14:nvPr/>
              </p14:nvContentPartPr>
              <p14:xfrm>
                <a:off x="1989836" y="6145365"/>
                <a:ext cx="236880" cy="1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DC2F58-9845-29A1-B590-CC0FDED0F24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80836" y="6136725"/>
                  <a:ext cx="254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E4A0ED4-E660-5E3A-B4B5-84687C38C0C8}"/>
              </a:ext>
            </a:extLst>
          </p:cNvPr>
          <p:cNvGrpSpPr/>
          <p:nvPr/>
        </p:nvGrpSpPr>
        <p:grpSpPr>
          <a:xfrm>
            <a:off x="252836" y="5133405"/>
            <a:ext cx="4408200" cy="1321920"/>
            <a:chOff x="252836" y="5133405"/>
            <a:chExt cx="4408200" cy="13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B6285EF-D1E5-7584-6C7F-B89DB7411E9E}"/>
                    </a:ext>
                  </a:extLst>
                </p14:cNvPr>
                <p14:cNvContentPartPr/>
                <p14:nvPr/>
              </p14:nvContentPartPr>
              <p14:xfrm>
                <a:off x="617516" y="5229885"/>
                <a:ext cx="145800" cy="122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B6285EF-D1E5-7584-6C7F-B89DB7411E9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8876" y="5220885"/>
                  <a:ext cx="16344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B981AB-E03C-5399-1B98-5861485A9066}"/>
                    </a:ext>
                  </a:extLst>
                </p14:cNvPr>
                <p14:cNvContentPartPr/>
                <p14:nvPr/>
              </p14:nvContentPartPr>
              <p14:xfrm>
                <a:off x="695996" y="5153205"/>
                <a:ext cx="146880" cy="210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B981AB-E03C-5399-1B98-5861485A90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7356" y="5144205"/>
                  <a:ext cx="164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13EDFAF-86E6-D3E2-2FFA-05D709C05E73}"/>
                    </a:ext>
                  </a:extLst>
                </p14:cNvPr>
                <p14:cNvContentPartPr/>
                <p14:nvPr/>
              </p14:nvContentPartPr>
              <p14:xfrm>
                <a:off x="252836" y="5133405"/>
                <a:ext cx="161640" cy="30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13EDFAF-86E6-D3E2-2FFA-05D709C05E7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3836" y="5124405"/>
                  <a:ext cx="179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5E21A44-7822-F070-5669-A24FB00E8DEB}"/>
                    </a:ext>
                  </a:extLst>
                </p14:cNvPr>
                <p14:cNvContentPartPr/>
                <p14:nvPr/>
              </p14:nvContentPartPr>
              <p14:xfrm>
                <a:off x="647396" y="6417525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5E21A44-7822-F070-5669-A24FB00E8D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8756" y="640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5F013C-F0D9-2B3D-2BE1-CBE9E2BF69F4}"/>
                    </a:ext>
                  </a:extLst>
                </p14:cNvPr>
                <p14:cNvContentPartPr/>
                <p14:nvPr/>
              </p14:nvContentPartPr>
              <p14:xfrm>
                <a:off x="741716" y="5580165"/>
                <a:ext cx="3347280" cy="315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5F013C-F0D9-2B3D-2BE1-CBE9E2BF69F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3076" y="5571165"/>
                  <a:ext cx="3364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DA195D-8464-EE66-A79B-4D30E2874EAB}"/>
                    </a:ext>
                  </a:extLst>
                </p14:cNvPr>
                <p14:cNvContentPartPr/>
                <p14:nvPr/>
              </p14:nvContentPartPr>
              <p14:xfrm>
                <a:off x="4213916" y="5543805"/>
                <a:ext cx="151560" cy="178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DA195D-8464-EE66-A79B-4D30E2874EA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05276" y="5534805"/>
                  <a:ext cx="169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B2902B-33FC-7940-05A2-0926D2D6FB48}"/>
                    </a:ext>
                  </a:extLst>
                </p14:cNvPr>
                <p14:cNvContentPartPr/>
                <p14:nvPr/>
              </p14:nvContentPartPr>
              <p14:xfrm>
                <a:off x="4148036" y="5493045"/>
                <a:ext cx="31536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B2902B-33FC-7940-05A2-0926D2D6FB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39396" y="5484405"/>
                  <a:ext cx="333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BBC5D6-B08A-3FAB-9FFF-01C284DFD358}"/>
                    </a:ext>
                  </a:extLst>
                </p14:cNvPr>
                <p14:cNvContentPartPr/>
                <p14:nvPr/>
              </p14:nvContentPartPr>
              <p14:xfrm>
                <a:off x="1606436" y="5773485"/>
                <a:ext cx="66600" cy="8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BBC5D6-B08A-3FAB-9FFF-01C284DFD3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97436" y="5764845"/>
                  <a:ext cx="8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35C3EE-573F-6D04-6D13-AED946B6518A}"/>
                    </a:ext>
                  </a:extLst>
                </p14:cNvPr>
                <p14:cNvContentPartPr/>
                <p14:nvPr/>
              </p14:nvContentPartPr>
              <p14:xfrm>
                <a:off x="1475396" y="5455605"/>
                <a:ext cx="201240" cy="12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35C3EE-573F-6D04-6D13-AED946B651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66396" y="5446965"/>
                  <a:ext cx="21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2DE24B-A0B8-18C0-5A1D-0AEDA401C6CD}"/>
                    </a:ext>
                  </a:extLst>
                </p14:cNvPr>
                <p14:cNvContentPartPr/>
                <p14:nvPr/>
              </p14:nvContentPartPr>
              <p14:xfrm>
                <a:off x="1507796" y="5408445"/>
                <a:ext cx="166680" cy="20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2DE24B-A0B8-18C0-5A1D-0AEDA401C6C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99156" y="5399445"/>
                  <a:ext cx="184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422B571-B153-D26E-0AD7-030FF9EED92D}"/>
                    </a:ext>
                  </a:extLst>
                </p14:cNvPr>
                <p14:cNvContentPartPr/>
                <p14:nvPr/>
              </p14:nvContentPartPr>
              <p14:xfrm>
                <a:off x="1702196" y="5503125"/>
                <a:ext cx="129600" cy="93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422B571-B153-D26E-0AD7-030FF9EED9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93196" y="5494485"/>
                  <a:ext cx="147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043A85D-8356-1515-55C1-40F175CDA70A}"/>
                    </a:ext>
                  </a:extLst>
                </p14:cNvPr>
                <p14:cNvContentPartPr/>
                <p14:nvPr/>
              </p14:nvContentPartPr>
              <p14:xfrm>
                <a:off x="660716" y="5772045"/>
                <a:ext cx="117000" cy="10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043A85D-8356-1515-55C1-40F175CDA70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2076" y="5763045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F7A750-F53E-4A8A-83A0-20DC0FBBFC64}"/>
                    </a:ext>
                  </a:extLst>
                </p14:cNvPr>
                <p14:cNvContentPartPr/>
                <p14:nvPr/>
              </p14:nvContentPartPr>
              <p14:xfrm>
                <a:off x="585836" y="5670165"/>
                <a:ext cx="265320" cy="27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F7A750-F53E-4A8A-83A0-20DC0FBBFC6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7196" y="5661525"/>
                  <a:ext cx="282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F2968F-A64F-C7E1-5E32-FA28DAC26095}"/>
                    </a:ext>
                  </a:extLst>
                </p14:cNvPr>
                <p14:cNvContentPartPr/>
                <p14:nvPr/>
              </p14:nvContentPartPr>
              <p14:xfrm>
                <a:off x="714356" y="5758005"/>
                <a:ext cx="25920" cy="57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F2968F-A64F-C7E1-5E32-FA28DAC2609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5356" y="5749005"/>
                  <a:ext cx="43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CD0EAD-6EAA-26F5-BE5B-F5C8E629F942}"/>
                    </a:ext>
                  </a:extLst>
                </p14:cNvPr>
                <p14:cNvContentPartPr/>
                <p14:nvPr/>
              </p14:nvContentPartPr>
              <p14:xfrm>
                <a:off x="684836" y="5782845"/>
                <a:ext cx="12960" cy="25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CD0EAD-6EAA-26F5-BE5B-F5C8E629F94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6196" y="5774205"/>
                  <a:ext cx="30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FC6504-D49E-B064-57D6-E9988FEC59A1}"/>
                    </a:ext>
                  </a:extLst>
                </p14:cNvPr>
                <p14:cNvContentPartPr/>
                <p14:nvPr/>
              </p14:nvContentPartPr>
              <p14:xfrm>
                <a:off x="254636" y="5763765"/>
                <a:ext cx="174240" cy="233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FC6504-D49E-B064-57D6-E9988FEC59A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5996" y="5755125"/>
                  <a:ext cx="191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58742E1-EC2B-C049-C4B4-D47355E7D472}"/>
                    </a:ext>
                  </a:extLst>
                </p14:cNvPr>
                <p14:cNvContentPartPr/>
                <p14:nvPr/>
              </p14:nvContentPartPr>
              <p14:xfrm>
                <a:off x="4531076" y="5337165"/>
                <a:ext cx="29160" cy="537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58742E1-EC2B-C049-C4B4-D47355E7D4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22436" y="5328165"/>
                  <a:ext cx="468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CDA48D-6747-8D88-7023-79D213099C76}"/>
                    </a:ext>
                  </a:extLst>
                </p14:cNvPr>
                <p14:cNvContentPartPr/>
                <p14:nvPr/>
              </p14:nvContentPartPr>
              <p14:xfrm>
                <a:off x="4631876" y="5331405"/>
                <a:ext cx="29160" cy="529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CDA48D-6747-8D88-7023-79D213099C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23236" y="5322405"/>
                  <a:ext cx="46800" cy="54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F49044-2DEB-2131-0AED-BF8CA5F0620B}"/>
              </a:ext>
            </a:extLst>
          </p:cNvPr>
          <p:cNvGrpSpPr/>
          <p:nvPr/>
        </p:nvGrpSpPr>
        <p:grpSpPr>
          <a:xfrm>
            <a:off x="4800356" y="5338245"/>
            <a:ext cx="183240" cy="361440"/>
            <a:chOff x="4800356" y="5338245"/>
            <a:chExt cx="1832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E43BCE-B630-8E0F-913D-3B12EBDF9EA3}"/>
                    </a:ext>
                  </a:extLst>
                </p14:cNvPr>
                <p14:cNvContentPartPr/>
                <p14:nvPr/>
              </p14:nvContentPartPr>
              <p14:xfrm>
                <a:off x="4845356" y="5463525"/>
                <a:ext cx="138240" cy="236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E43BCE-B630-8E0F-913D-3B12EBDF9E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36356" y="5454525"/>
                  <a:ext cx="155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E7C26B-4B4B-A4E3-7347-383FDC6579EC}"/>
                    </a:ext>
                  </a:extLst>
                </p14:cNvPr>
                <p14:cNvContentPartPr/>
                <p14:nvPr/>
              </p14:nvContentPartPr>
              <p14:xfrm>
                <a:off x="4875596" y="5549925"/>
                <a:ext cx="93960" cy="4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E7C26B-4B4B-A4E3-7347-383FDC6579E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66956" y="5540925"/>
                  <a:ext cx="11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BE1677-812F-CF47-60A4-64D78653ED0B}"/>
                    </a:ext>
                  </a:extLst>
                </p14:cNvPr>
                <p14:cNvContentPartPr/>
                <p14:nvPr/>
              </p14:nvContentPartPr>
              <p14:xfrm>
                <a:off x="4859756" y="5419605"/>
                <a:ext cx="119520" cy="48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BE1677-812F-CF47-60A4-64D78653ED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851116" y="5410965"/>
                  <a:ext cx="137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46B132-0098-C801-52C6-FE8BE6BA43ED}"/>
                    </a:ext>
                  </a:extLst>
                </p14:cNvPr>
                <p14:cNvContentPartPr/>
                <p14:nvPr/>
              </p14:nvContentPartPr>
              <p14:xfrm>
                <a:off x="4800356" y="5338245"/>
                <a:ext cx="160560" cy="18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46B132-0098-C801-52C6-FE8BE6BA43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791356" y="5329605"/>
                  <a:ext cx="178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8CAD95-3137-5477-68A5-7A1AF001A207}"/>
              </a:ext>
            </a:extLst>
          </p:cNvPr>
          <p:cNvGrpSpPr/>
          <p:nvPr/>
        </p:nvGrpSpPr>
        <p:grpSpPr>
          <a:xfrm>
            <a:off x="2989678" y="6167029"/>
            <a:ext cx="1023410" cy="450097"/>
            <a:chOff x="2989678" y="6167029"/>
            <a:chExt cx="1023410" cy="4500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700C90-CC9D-DF35-7421-530CBE5FB236}"/>
                    </a:ext>
                  </a:extLst>
                </p14:cNvPr>
                <p14:cNvContentPartPr/>
                <p14:nvPr/>
              </p14:nvContentPartPr>
              <p14:xfrm>
                <a:off x="2996093" y="6447939"/>
                <a:ext cx="107981" cy="167316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700C90-CC9D-DF35-7421-530CBE5FB23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87095" y="6438944"/>
                  <a:ext cx="125618" cy="184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29F40C-082C-5168-733E-B624B737C665}"/>
                    </a:ext>
                  </a:extLst>
                </p14:cNvPr>
                <p14:cNvContentPartPr/>
                <p14:nvPr/>
              </p14:nvContentPartPr>
              <p14:xfrm>
                <a:off x="3004111" y="6474934"/>
                <a:ext cx="111188" cy="4223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29F40C-082C-5168-733E-B624B737C6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95475" y="6465987"/>
                  <a:ext cx="128820" cy="59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92CB9F-1F39-55A4-C312-6AD09EE3A1D0}"/>
                    </a:ext>
                  </a:extLst>
                </p14:cNvPr>
                <p14:cNvContentPartPr/>
                <p14:nvPr/>
              </p14:nvContentPartPr>
              <p14:xfrm>
                <a:off x="2989678" y="6407045"/>
                <a:ext cx="103170" cy="23253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92CB9F-1F39-55A4-C312-6AD09EE3A1D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80691" y="6398459"/>
                  <a:ext cx="120784" cy="40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07CCA55-7541-60B4-4BC6-9DF6F258C93C}"/>
                    </a:ext>
                  </a:extLst>
                </p14:cNvPr>
                <p14:cNvContentPartPr/>
                <p14:nvPr/>
              </p14:nvContentPartPr>
              <p14:xfrm>
                <a:off x="2992885" y="6359470"/>
                <a:ext cx="125086" cy="14166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07CCA55-7541-60B4-4BC6-9DF6F258C93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83873" y="6350752"/>
                  <a:ext cx="142749" cy="31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77538B1-21B6-2744-6A8A-56E1018A67C5}"/>
                    </a:ext>
                  </a:extLst>
                </p14:cNvPr>
                <p14:cNvContentPartPr/>
                <p14:nvPr/>
              </p14:nvContentPartPr>
              <p14:xfrm>
                <a:off x="3219003" y="6449008"/>
                <a:ext cx="91677" cy="77511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77538B1-21B6-2744-6A8A-56E1018A67C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10375" y="6440037"/>
                  <a:ext cx="109293" cy="95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223CAE-4650-3F08-8DA5-FC61B6DFF85F}"/>
                    </a:ext>
                  </a:extLst>
                </p14:cNvPr>
                <p14:cNvContentPartPr/>
                <p14:nvPr/>
              </p14:nvContentPartPr>
              <p14:xfrm>
                <a:off x="3227289" y="6428427"/>
                <a:ext cx="83658" cy="111455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223CAE-4650-3F08-8DA5-FC61B6DFF8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18313" y="6419798"/>
                  <a:ext cx="101251" cy="129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43B8FC-FFB5-3AB8-9114-6C0A276FD6BE}"/>
                    </a:ext>
                  </a:extLst>
                </p14:cNvPr>
                <p14:cNvContentPartPr/>
                <p14:nvPr/>
              </p14:nvContentPartPr>
              <p14:xfrm>
                <a:off x="3381776" y="6385930"/>
                <a:ext cx="127225" cy="186026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43B8FC-FFB5-3AB8-9114-6C0A276FD6B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372791" y="6377294"/>
                  <a:ext cx="144835" cy="203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A8937DE-B41E-BF62-AF80-523B00BEEFD2}"/>
                    </a:ext>
                  </a:extLst>
                </p14:cNvPr>
                <p14:cNvContentPartPr/>
                <p14:nvPr/>
              </p14:nvContentPartPr>
              <p14:xfrm>
                <a:off x="3313353" y="6342631"/>
                <a:ext cx="129897" cy="21115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A8937DE-B41E-BF62-AF80-523B00BEEFD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304357" y="6333684"/>
                  <a:ext cx="147528" cy="3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18B85D-F06C-37C9-F63B-1D888F13E37F}"/>
                    </a:ext>
                  </a:extLst>
                </p14:cNvPr>
                <p14:cNvContentPartPr/>
                <p14:nvPr/>
              </p14:nvContentPartPr>
              <p14:xfrm>
                <a:off x="3575553" y="6326862"/>
                <a:ext cx="14433" cy="290264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18B85D-F06C-37C9-F63B-1D888F13E37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66893" y="6317870"/>
                  <a:ext cx="32113" cy="307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0C6EA7-27E2-F15A-B560-4CB942A82338}"/>
                    </a:ext>
                  </a:extLst>
                </p14:cNvPr>
                <p14:cNvContentPartPr/>
                <p14:nvPr/>
              </p14:nvContentPartPr>
              <p14:xfrm>
                <a:off x="3650658" y="6299866"/>
                <a:ext cx="2673" cy="309776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0C6EA7-27E2-F15A-B560-4CB942A8233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42305" y="6290871"/>
                  <a:ext cx="19045" cy="327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DDCC4A-6A96-2DE2-C859-6029BA06088E}"/>
                    </a:ext>
                  </a:extLst>
                </p14:cNvPr>
                <p14:cNvContentPartPr/>
                <p14:nvPr/>
              </p14:nvContentPartPr>
              <p14:xfrm>
                <a:off x="3753828" y="6418004"/>
                <a:ext cx="80718" cy="29668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DDCC4A-6A96-2DE2-C859-6029BA0608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45218" y="6409321"/>
                  <a:ext cx="98297" cy="47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A8F49D-31CB-983A-3B76-B434E47043BF}"/>
                    </a:ext>
                  </a:extLst>
                </p14:cNvPr>
                <p14:cNvContentPartPr/>
                <p14:nvPr/>
              </p14:nvContentPartPr>
              <p14:xfrm>
                <a:off x="3924886" y="6362410"/>
                <a:ext cx="88202" cy="199924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A8F49D-31CB-983A-3B76-B434E47043B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15922" y="6353780"/>
                  <a:ext cx="105771" cy="217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0909DF-9A32-2329-612F-CE8B9B05B387}"/>
                    </a:ext>
                  </a:extLst>
                </p14:cNvPr>
                <p14:cNvContentPartPr/>
                <p14:nvPr/>
              </p14:nvContentPartPr>
              <p14:xfrm>
                <a:off x="3944665" y="6167029"/>
                <a:ext cx="66820" cy="114662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0909DF-9A32-2329-612F-CE8B9B05B38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35684" y="6158402"/>
                  <a:ext cx="84423" cy="1322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E5A25B9-2243-30BD-DAD1-9888B3C61F76}"/>
              </a:ext>
            </a:extLst>
          </p:cNvPr>
          <p:cNvGrpSpPr/>
          <p:nvPr/>
        </p:nvGrpSpPr>
        <p:grpSpPr>
          <a:xfrm>
            <a:off x="4297473" y="6150725"/>
            <a:ext cx="1356707" cy="403591"/>
            <a:chOff x="4297473" y="6150725"/>
            <a:chExt cx="1356707" cy="4035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519FE0-027F-96E2-8676-D90208FEF8CE}"/>
                    </a:ext>
                  </a:extLst>
                </p14:cNvPr>
                <p14:cNvContentPartPr/>
                <p14:nvPr/>
              </p14:nvContentPartPr>
              <p14:xfrm>
                <a:off x="4297473" y="6191084"/>
                <a:ext cx="458383" cy="248569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519FE0-027F-96E2-8676-D90208FEF8C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88838" y="6182451"/>
                  <a:ext cx="476013" cy="266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C9BF3B-22D3-C65E-1ACE-916E6892FD82}"/>
                    </a:ext>
                  </a:extLst>
                </p14:cNvPr>
                <p14:cNvContentPartPr/>
                <p14:nvPr/>
              </p14:nvContentPartPr>
              <p14:xfrm>
                <a:off x="4926647" y="6265387"/>
                <a:ext cx="114395" cy="183086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C9BF3B-22D3-C65E-1ACE-916E6892FD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17654" y="6256395"/>
                  <a:ext cx="132022" cy="200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C55731-E8A9-2C64-49E1-4937553307A5}"/>
                    </a:ext>
                  </a:extLst>
                </p14:cNvPr>
                <p14:cNvContentPartPr/>
                <p14:nvPr/>
              </p14:nvContentPartPr>
              <p14:xfrm>
                <a:off x="4950168" y="6322051"/>
                <a:ext cx="103437" cy="2699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C55731-E8A9-2C64-49E1-4937553307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41518" y="6313413"/>
                  <a:ext cx="121097" cy="4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A78087D-83BA-C876-CB33-AC658426C557}"/>
                    </a:ext>
                  </a:extLst>
                </p14:cNvPr>
                <p14:cNvContentPartPr/>
                <p14:nvPr/>
              </p14:nvContentPartPr>
              <p14:xfrm>
                <a:off x="4904463" y="6243738"/>
                <a:ext cx="123750" cy="29935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A78087D-83BA-C876-CB33-AC658426C5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95470" y="6234721"/>
                  <a:ext cx="141377" cy="47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6F83E7F-A583-EEDD-99F2-DD06AD3EC283}"/>
                    </a:ext>
                  </a:extLst>
                </p14:cNvPr>
                <p14:cNvContentPartPr/>
                <p14:nvPr/>
              </p14:nvContentPartPr>
              <p14:xfrm>
                <a:off x="5134056" y="6150725"/>
                <a:ext cx="34746" cy="403591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6F83E7F-A583-EEDD-99F2-DD06AD3EC28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125101" y="6141732"/>
                  <a:ext cx="52298" cy="421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0F53DC-683F-8761-4FA8-BF99CB473CF1}"/>
                    </a:ext>
                  </a:extLst>
                </p14:cNvPr>
                <p14:cNvContentPartPr/>
                <p14:nvPr/>
              </p14:nvContentPartPr>
              <p14:xfrm>
                <a:off x="5219585" y="6161951"/>
                <a:ext cx="16304" cy="350135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0F53DC-683F-8761-4FA8-BF99CB473C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10724" y="6152955"/>
                  <a:ext cx="33671" cy="367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F1613A-5C58-88D7-5DC3-69F6B5232AA0}"/>
                    </a:ext>
                  </a:extLst>
                </p14:cNvPr>
                <p14:cNvContentPartPr/>
                <p14:nvPr/>
              </p14:nvContentPartPr>
              <p14:xfrm>
                <a:off x="5369528" y="6271268"/>
                <a:ext cx="3207" cy="174533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F1613A-5C58-88D7-5DC3-69F6B5232A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60620" y="6262271"/>
                  <a:ext cx="20667" cy="192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A2D27EC-679A-8AC5-6FAA-479447F8A119}"/>
                    </a:ext>
                  </a:extLst>
                </p14:cNvPr>
                <p14:cNvContentPartPr/>
                <p14:nvPr/>
              </p14:nvContentPartPr>
              <p14:xfrm>
                <a:off x="5302441" y="6339958"/>
                <a:ext cx="149943" cy="23788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A2D27EC-679A-8AC5-6FAA-479447F8A11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93790" y="6330947"/>
                  <a:ext cx="167605" cy="41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1A6853A-AD82-ECB4-A6D9-2A2445FC85DA}"/>
                    </a:ext>
                  </a:extLst>
                </p14:cNvPr>
                <p14:cNvContentPartPr/>
                <p14:nvPr/>
              </p14:nvContentPartPr>
              <p14:xfrm>
                <a:off x="5510384" y="6287037"/>
                <a:ext cx="121612" cy="119206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1A6853A-AD82-ECB4-A6D9-2A2445FC85D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01749" y="6278420"/>
                  <a:ext cx="139242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F85C7A-DC3D-2ACD-8ED1-44937ADA8C47}"/>
                    </a:ext>
                  </a:extLst>
                </p14:cNvPr>
                <p14:cNvContentPartPr/>
                <p14:nvPr/>
              </p14:nvContentPartPr>
              <p14:xfrm>
                <a:off x="5481785" y="6281424"/>
                <a:ext cx="172395" cy="173998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F85C7A-DC3D-2ACD-8ED1-44937ADA8C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72787" y="6272796"/>
                  <a:ext cx="190030" cy="1916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D717167-4092-33D0-E1C5-9F1453C8C56B}"/>
                  </a:ext>
                </a:extLst>
              </p14:cNvPr>
              <p14:cNvContentPartPr/>
              <p14:nvPr/>
            </p14:nvContentPartPr>
            <p14:xfrm>
              <a:off x="7073036" y="1751925"/>
              <a:ext cx="76320" cy="1212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D717167-4092-33D0-E1C5-9F1453C8C56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064396" y="1742925"/>
                <a:ext cx="93960" cy="12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77F5D93-8678-9017-68CC-44F8CB058483}"/>
              </a:ext>
            </a:extLst>
          </p:cNvPr>
          <p:cNvGrpSpPr/>
          <p:nvPr/>
        </p:nvGrpSpPr>
        <p:grpSpPr>
          <a:xfrm>
            <a:off x="7123076" y="2860365"/>
            <a:ext cx="4060800" cy="285120"/>
            <a:chOff x="7123076" y="2860365"/>
            <a:chExt cx="40608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5552E4-6843-8743-DE63-9895A0284588}"/>
                    </a:ext>
                  </a:extLst>
                </p14:cNvPr>
                <p14:cNvContentPartPr/>
                <p14:nvPr/>
              </p14:nvContentPartPr>
              <p14:xfrm>
                <a:off x="7123076" y="2872245"/>
                <a:ext cx="3735720" cy="176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5552E4-6843-8743-DE63-9895A02845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14076" y="2863245"/>
                  <a:ext cx="3753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C919ABA-662E-968D-9EF0-83E23A09373E}"/>
                    </a:ext>
                  </a:extLst>
                </p14:cNvPr>
                <p14:cNvContentPartPr/>
                <p14:nvPr/>
              </p14:nvContentPartPr>
              <p14:xfrm>
                <a:off x="10995236" y="2860365"/>
                <a:ext cx="162360" cy="21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C919ABA-662E-968D-9EF0-83E23A0937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86236" y="2851725"/>
                  <a:ext cx="180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9BBF22-D2A3-4054-A0A0-E0ABE3173FC9}"/>
                    </a:ext>
                  </a:extLst>
                </p14:cNvPr>
                <p14:cNvContentPartPr/>
                <p14:nvPr/>
              </p14:nvContentPartPr>
              <p14:xfrm>
                <a:off x="10865276" y="2903205"/>
                <a:ext cx="318600" cy="242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9BBF22-D2A3-4054-A0A0-E0ABE3173FC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856636" y="2894565"/>
                  <a:ext cx="33624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812C228-1449-3B05-4C43-4311D7062581}"/>
              </a:ext>
            </a:extLst>
          </p:cNvPr>
          <p:cNvGrpSpPr/>
          <p:nvPr/>
        </p:nvGrpSpPr>
        <p:grpSpPr>
          <a:xfrm>
            <a:off x="7385876" y="2285085"/>
            <a:ext cx="2358720" cy="1399680"/>
            <a:chOff x="7385876" y="2285085"/>
            <a:chExt cx="235872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D10AA9-8199-DAAC-EFFF-A4ED2C135228}"/>
                    </a:ext>
                  </a:extLst>
                </p14:cNvPr>
                <p14:cNvContentPartPr/>
                <p14:nvPr/>
              </p14:nvContentPartPr>
              <p14:xfrm>
                <a:off x="7385876" y="2285085"/>
                <a:ext cx="2358720" cy="1399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D10AA9-8199-DAAC-EFFF-A4ED2C1352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76876" y="2276085"/>
                  <a:ext cx="2376360" cy="14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F01E13-A6CC-6415-D26A-38F75745E15E}"/>
                    </a:ext>
                  </a:extLst>
                </p14:cNvPr>
                <p14:cNvContentPartPr/>
                <p14:nvPr/>
              </p14:nvContentPartPr>
              <p14:xfrm>
                <a:off x="9112436" y="2916165"/>
                <a:ext cx="91800" cy="120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F01E13-A6CC-6415-D26A-38F75745E15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03436" y="2907525"/>
                  <a:ext cx="10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EF27A0-24BA-1395-E487-35746CFC15CD}"/>
                    </a:ext>
                  </a:extLst>
                </p14:cNvPr>
                <p14:cNvContentPartPr/>
                <p14:nvPr/>
              </p14:nvContentPartPr>
              <p14:xfrm>
                <a:off x="9050876" y="2514765"/>
                <a:ext cx="252360" cy="201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EF27A0-24BA-1395-E487-35746CFC15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41876" y="2505765"/>
                  <a:ext cx="270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48A5A0-D10B-EF53-4B6F-670806079F69}"/>
                    </a:ext>
                  </a:extLst>
                </p14:cNvPr>
                <p14:cNvContentPartPr/>
                <p14:nvPr/>
              </p14:nvContentPartPr>
              <p14:xfrm>
                <a:off x="9016316" y="2501445"/>
                <a:ext cx="254880" cy="23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48A5A0-D10B-EF53-4B6F-670806079F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07316" y="2492445"/>
                  <a:ext cx="272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7B1DAEF-1786-6CD2-6C0A-2D9AE378F6B9}"/>
                    </a:ext>
                  </a:extLst>
                </p14:cNvPr>
                <p14:cNvContentPartPr/>
                <p14:nvPr/>
              </p14:nvContentPartPr>
              <p14:xfrm>
                <a:off x="9305036" y="2673885"/>
                <a:ext cx="134640" cy="11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7B1DAEF-1786-6CD2-6C0A-2D9AE378F6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96036" y="2665245"/>
                  <a:ext cx="1522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818708-0D26-F13C-70B0-7D6CB866E7E2}"/>
                  </a:ext>
                </a:extLst>
              </p14:cNvPr>
              <p14:cNvContentPartPr/>
              <p14:nvPr/>
            </p14:nvContentPartPr>
            <p14:xfrm>
              <a:off x="7149356" y="5323155"/>
              <a:ext cx="3720600" cy="3139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818708-0D26-F13C-70B0-7D6CB866E7E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140716" y="5314515"/>
                <a:ext cx="37382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358D896-C947-E54F-D3B5-21736FDD2DA4}"/>
                  </a:ext>
                </a:extLst>
              </p14:cNvPr>
              <p14:cNvContentPartPr/>
              <p14:nvPr/>
            </p14:nvContentPartPr>
            <p14:xfrm>
              <a:off x="10891556" y="5349435"/>
              <a:ext cx="164880" cy="191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358D896-C947-E54F-D3B5-21736FDD2DA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882916" y="5340795"/>
                <a:ext cx="182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64F645E-12A5-1F1D-6124-C609050F011B}"/>
                  </a:ext>
                </a:extLst>
              </p14:cNvPr>
              <p14:cNvContentPartPr/>
              <p14:nvPr/>
            </p14:nvContentPartPr>
            <p14:xfrm>
              <a:off x="10891916" y="5360955"/>
              <a:ext cx="183600" cy="199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64F645E-12A5-1F1D-6124-C609050F011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882916" y="5352315"/>
                <a:ext cx="2012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1994E4A-4779-6CCE-62BE-66F0450B1FD2}"/>
                  </a:ext>
                </a:extLst>
              </p14:cNvPr>
              <p14:cNvContentPartPr/>
              <p14:nvPr/>
            </p14:nvContentPartPr>
            <p14:xfrm>
              <a:off x="9096956" y="5473995"/>
              <a:ext cx="109800" cy="1108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1994E4A-4779-6CCE-62BE-66F0450B1FD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088316" y="5465355"/>
                <a:ext cx="12744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69F7E3E-08B2-A854-7CB2-66ED11CD7785}"/>
              </a:ext>
            </a:extLst>
          </p:cNvPr>
          <p:cNvGrpSpPr/>
          <p:nvPr/>
        </p:nvGrpSpPr>
        <p:grpSpPr>
          <a:xfrm>
            <a:off x="9065636" y="5768835"/>
            <a:ext cx="297000" cy="271440"/>
            <a:chOff x="9065636" y="5768835"/>
            <a:chExt cx="2970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42C33DD-4271-BA47-4E16-D26AAC380A79}"/>
                    </a:ext>
                  </a:extLst>
                </p14:cNvPr>
                <p14:cNvContentPartPr/>
                <p14:nvPr/>
              </p14:nvContentPartPr>
              <p14:xfrm>
                <a:off x="9065636" y="5819955"/>
                <a:ext cx="190080" cy="140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42C33DD-4271-BA47-4E16-D26AAC380A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6636" y="5810955"/>
                  <a:ext cx="207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A78F97-3660-C6B3-FB0F-437A64571DC8}"/>
                    </a:ext>
                  </a:extLst>
                </p14:cNvPr>
                <p14:cNvContentPartPr/>
                <p14:nvPr/>
              </p14:nvContentPartPr>
              <p14:xfrm>
                <a:off x="9089036" y="5768835"/>
                <a:ext cx="200520" cy="234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A78F97-3660-C6B3-FB0F-437A64571DC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80036" y="5759835"/>
                  <a:ext cx="21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0CB4D21-59F1-E83C-28E9-C82B275FBA01}"/>
                    </a:ext>
                  </a:extLst>
                </p14:cNvPr>
                <p14:cNvContentPartPr/>
                <p14:nvPr/>
              </p14:nvContentPartPr>
              <p14:xfrm>
                <a:off x="9282356" y="5948115"/>
                <a:ext cx="80280" cy="92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0CB4D21-59F1-E83C-28E9-C82B275FBA0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73716" y="5939115"/>
                  <a:ext cx="979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F123B32-66CE-A9E5-1539-808830E0567C}"/>
              </a:ext>
            </a:extLst>
          </p:cNvPr>
          <p:cNvGrpSpPr/>
          <p:nvPr/>
        </p:nvGrpSpPr>
        <p:grpSpPr>
          <a:xfrm>
            <a:off x="6791876" y="4892955"/>
            <a:ext cx="444600" cy="1295640"/>
            <a:chOff x="6791876" y="4892955"/>
            <a:chExt cx="444600" cy="12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4E42EB-5E3D-4985-0BA3-114102828064}"/>
                    </a:ext>
                  </a:extLst>
                </p14:cNvPr>
                <p14:cNvContentPartPr/>
                <p14:nvPr/>
              </p14:nvContentPartPr>
              <p14:xfrm>
                <a:off x="7096436" y="5077275"/>
                <a:ext cx="48600" cy="1111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4E42EB-5E3D-4985-0BA3-11410282806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7796" y="5068635"/>
                  <a:ext cx="6624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0F32C7A-BF95-2249-53EE-661F42F3836A}"/>
                    </a:ext>
                  </a:extLst>
                </p14:cNvPr>
                <p14:cNvContentPartPr/>
                <p14:nvPr/>
              </p14:nvContentPartPr>
              <p14:xfrm>
                <a:off x="7049996" y="5012115"/>
                <a:ext cx="186480" cy="21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0F32C7A-BF95-2249-53EE-661F42F3836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041356" y="5003115"/>
                  <a:ext cx="204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7BB4901-D26D-73C3-1C72-F29CD39AAFBA}"/>
                    </a:ext>
                  </a:extLst>
                </p14:cNvPr>
                <p14:cNvContentPartPr/>
                <p14:nvPr/>
              </p14:nvContentPartPr>
              <p14:xfrm>
                <a:off x="6791876" y="4892955"/>
                <a:ext cx="222840" cy="239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7BB4901-D26D-73C3-1C72-F29CD39AAFB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82876" y="4884315"/>
                  <a:ext cx="24048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5EBB355-72F7-13DF-F32A-2FBB3601B68F}"/>
                  </a:ext>
                </a:extLst>
              </p14:cNvPr>
              <p14:cNvContentPartPr/>
              <p14:nvPr/>
            </p14:nvContentPartPr>
            <p14:xfrm>
              <a:off x="7073756" y="5563275"/>
              <a:ext cx="126720" cy="1058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5EBB355-72F7-13DF-F32A-2FBB3601B68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065116" y="5554275"/>
                <a:ext cx="14436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3B1B7F1-D895-11F4-49BD-57D531A7982B}"/>
              </a:ext>
            </a:extLst>
          </p:cNvPr>
          <p:cNvGrpSpPr/>
          <p:nvPr/>
        </p:nvGrpSpPr>
        <p:grpSpPr>
          <a:xfrm>
            <a:off x="6702596" y="5458875"/>
            <a:ext cx="588240" cy="347760"/>
            <a:chOff x="6702596" y="5458875"/>
            <a:chExt cx="5882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EFA07C-8256-312F-4702-791B002F583C}"/>
                    </a:ext>
                  </a:extLst>
                </p14:cNvPr>
                <p14:cNvContentPartPr/>
                <p14:nvPr/>
              </p14:nvContentPartPr>
              <p14:xfrm>
                <a:off x="6969356" y="5458875"/>
                <a:ext cx="321480" cy="34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EFA07C-8256-312F-4702-791B002F58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60356" y="5450235"/>
                  <a:ext cx="339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60F025-A020-9B32-2219-E680CA1ED884}"/>
                    </a:ext>
                  </a:extLst>
                </p14:cNvPr>
                <p14:cNvContentPartPr/>
                <p14:nvPr/>
              </p14:nvContentPartPr>
              <p14:xfrm>
                <a:off x="6702596" y="5553555"/>
                <a:ext cx="168840" cy="253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60F025-A020-9B32-2219-E680CA1ED88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3956" y="5544555"/>
                  <a:ext cx="1864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06FEEA1-3B2F-12D3-EDFB-E69130050CA5}"/>
              </a:ext>
            </a:extLst>
          </p:cNvPr>
          <p:cNvGrpSpPr/>
          <p:nvPr/>
        </p:nvGrpSpPr>
        <p:grpSpPr>
          <a:xfrm>
            <a:off x="8977076" y="4714755"/>
            <a:ext cx="1672560" cy="822240"/>
            <a:chOff x="8977076" y="4714755"/>
            <a:chExt cx="167256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39FED92-2F60-EBC3-D37E-8F3CDF14DCC2}"/>
                    </a:ext>
                  </a:extLst>
                </p14:cNvPr>
                <p14:cNvContentPartPr/>
                <p14:nvPr/>
              </p14:nvContentPartPr>
              <p14:xfrm>
                <a:off x="8977076" y="4784955"/>
                <a:ext cx="280800" cy="752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39FED92-2F60-EBC3-D37E-8F3CDF14DCC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68076" y="4775955"/>
                  <a:ext cx="29844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A9E33C2-66B8-C92B-7338-378891C491C3}"/>
                    </a:ext>
                  </a:extLst>
                </p14:cNvPr>
                <p14:cNvContentPartPr/>
                <p14:nvPr/>
              </p14:nvContentPartPr>
              <p14:xfrm>
                <a:off x="9082556" y="4721235"/>
                <a:ext cx="159120" cy="191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A9E33C2-66B8-C92B-7338-378891C491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73556" y="4712235"/>
                  <a:ext cx="176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FBBB193-5F1F-B9B7-731C-DF565BD94D53}"/>
                    </a:ext>
                  </a:extLst>
                </p14:cNvPr>
                <p14:cNvContentPartPr/>
                <p14:nvPr/>
              </p14:nvContentPartPr>
              <p14:xfrm>
                <a:off x="9521036" y="4987275"/>
                <a:ext cx="272880" cy="191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FBBB193-5F1F-B9B7-731C-DF565BD94D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12396" y="4978635"/>
                  <a:ext cx="290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C7F020C-B2F3-D73F-1AF6-372B9130BA88}"/>
                    </a:ext>
                  </a:extLst>
                </p14:cNvPr>
                <p14:cNvContentPartPr/>
                <p14:nvPr/>
              </p14:nvContentPartPr>
              <p14:xfrm>
                <a:off x="9779876" y="5175915"/>
                <a:ext cx="115560" cy="130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C7F020C-B2F3-D73F-1AF6-372B9130BA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71236" y="5167275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D352DA3-B036-6071-A125-98D4C2F30B88}"/>
                    </a:ext>
                  </a:extLst>
                </p14:cNvPr>
                <p14:cNvContentPartPr/>
                <p14:nvPr/>
              </p14:nvContentPartPr>
              <p14:xfrm>
                <a:off x="9825596" y="5189955"/>
                <a:ext cx="68760" cy="55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D352DA3-B036-6071-A125-98D4C2F30B8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16956" y="5180955"/>
                  <a:ext cx="86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7F571C-7E20-6895-D219-B0A44191F5E9}"/>
                    </a:ext>
                  </a:extLst>
                </p14:cNvPr>
                <p14:cNvContentPartPr/>
                <p14:nvPr/>
              </p14:nvContentPartPr>
              <p14:xfrm>
                <a:off x="9782396" y="5120115"/>
                <a:ext cx="140040" cy="43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7F571C-7E20-6895-D219-B0A44191F5E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73396" y="5111115"/>
                  <a:ext cx="157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30A7D6-8B32-77E3-5EAE-774284DB3636}"/>
                    </a:ext>
                  </a:extLst>
                </p14:cNvPr>
                <p14:cNvContentPartPr/>
                <p14:nvPr/>
              </p14:nvContentPartPr>
              <p14:xfrm>
                <a:off x="9556676" y="4876035"/>
                <a:ext cx="200880" cy="4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30A7D6-8B32-77E3-5EAE-774284DB363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48036" y="4867035"/>
                  <a:ext cx="218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DA89A6-8ED8-E02C-D682-6E6684B5287F}"/>
                    </a:ext>
                  </a:extLst>
                </p14:cNvPr>
                <p14:cNvContentPartPr/>
                <p14:nvPr/>
              </p14:nvContentPartPr>
              <p14:xfrm>
                <a:off x="10052396" y="4832115"/>
                <a:ext cx="24120" cy="438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DA89A6-8ED8-E02C-D682-6E6684B5287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043396" y="4823475"/>
                  <a:ext cx="41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8C08CA0-FB30-ABD6-B719-589B22861C0F}"/>
                    </a:ext>
                  </a:extLst>
                </p14:cNvPr>
                <p14:cNvContentPartPr/>
                <p14:nvPr/>
              </p14:nvContentPartPr>
              <p14:xfrm>
                <a:off x="10139876" y="4806915"/>
                <a:ext cx="29880" cy="45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8C08CA0-FB30-ABD6-B719-589B22861C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31236" y="4797915"/>
                  <a:ext cx="47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A6C866-A78D-A736-ED21-A771C256E15B}"/>
                    </a:ext>
                  </a:extLst>
                </p14:cNvPr>
                <p14:cNvContentPartPr/>
                <p14:nvPr/>
              </p14:nvContentPartPr>
              <p14:xfrm>
                <a:off x="10356956" y="4937235"/>
                <a:ext cx="15480" cy="209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A6C866-A78D-A736-ED21-A771C256E15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48316" y="4928595"/>
                  <a:ext cx="33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B4B3841-A348-FCF5-723B-FA3604E62130}"/>
                    </a:ext>
                  </a:extLst>
                </p14:cNvPr>
                <p14:cNvContentPartPr/>
                <p14:nvPr/>
              </p14:nvContentPartPr>
              <p14:xfrm>
                <a:off x="10286756" y="5007075"/>
                <a:ext cx="179280" cy="20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B4B3841-A348-FCF5-723B-FA3604E621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277756" y="4998075"/>
                  <a:ext cx="19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9F317A-FAF4-02A2-A2B1-940575D172CE}"/>
                    </a:ext>
                  </a:extLst>
                </p14:cNvPr>
                <p14:cNvContentPartPr/>
                <p14:nvPr/>
              </p14:nvContentPartPr>
              <p14:xfrm>
                <a:off x="10534076" y="4926795"/>
                <a:ext cx="105120" cy="313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9F317A-FAF4-02A2-A2B1-940575D172C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25076" y="4918155"/>
                  <a:ext cx="1227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29FA51-BD4F-64BF-5CD6-674EB12F0FE2}"/>
                    </a:ext>
                  </a:extLst>
                </p14:cNvPr>
                <p14:cNvContentPartPr/>
                <p14:nvPr/>
              </p14:nvContentPartPr>
              <p14:xfrm>
                <a:off x="10540556" y="4714755"/>
                <a:ext cx="109080" cy="129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29FA51-BD4F-64BF-5CD6-674EB12F0FE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31556" y="4705755"/>
                  <a:ext cx="1267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990FC47-6CB2-2CFB-6AC9-B4DDA3A24192}"/>
              </a:ext>
            </a:extLst>
          </p:cNvPr>
          <p:cNvGrpSpPr/>
          <p:nvPr/>
        </p:nvGrpSpPr>
        <p:grpSpPr>
          <a:xfrm>
            <a:off x="10923596" y="4500555"/>
            <a:ext cx="1179360" cy="665640"/>
            <a:chOff x="10923596" y="4500555"/>
            <a:chExt cx="11793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E6AEF90-741E-359A-FF57-D4A968226603}"/>
                    </a:ext>
                  </a:extLst>
                </p14:cNvPr>
                <p14:cNvContentPartPr/>
                <p14:nvPr/>
              </p14:nvContentPartPr>
              <p14:xfrm>
                <a:off x="10923596" y="4702515"/>
                <a:ext cx="512640" cy="298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E6AEF90-741E-359A-FF57-D4A96822660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914956" y="4693515"/>
                  <a:ext cx="530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050AA54-DD7F-AE18-2846-5223CB56784C}"/>
                    </a:ext>
                  </a:extLst>
                </p14:cNvPr>
                <p14:cNvContentPartPr/>
                <p14:nvPr/>
              </p14:nvContentPartPr>
              <p14:xfrm>
                <a:off x="11534516" y="4696395"/>
                <a:ext cx="92880" cy="221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050AA54-DD7F-AE18-2846-5223CB56784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25516" y="4687755"/>
                  <a:ext cx="110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67C5C2-F3CB-A59E-A4FF-9B8948EAA210}"/>
                    </a:ext>
                  </a:extLst>
                </p14:cNvPr>
                <p14:cNvContentPartPr/>
                <p14:nvPr/>
              </p14:nvContentPartPr>
              <p14:xfrm>
                <a:off x="11538116" y="4775595"/>
                <a:ext cx="120960" cy="2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67C5C2-F3CB-A59E-A4FF-9B8948EAA2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29116" y="4766595"/>
                  <a:ext cx="138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A19C4B-E91A-445F-5D05-F9EE3F553B86}"/>
                    </a:ext>
                  </a:extLst>
                </p14:cNvPr>
                <p14:cNvContentPartPr/>
                <p14:nvPr/>
              </p14:nvContentPartPr>
              <p14:xfrm>
                <a:off x="11528756" y="4666155"/>
                <a:ext cx="111240" cy="38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A19C4B-E91A-445F-5D05-F9EE3F553B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519756" y="4657515"/>
                  <a:ext cx="128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AE1E267-B81F-51E0-C3DF-27A977CED94A}"/>
                    </a:ext>
                  </a:extLst>
                </p14:cNvPr>
                <p14:cNvContentPartPr/>
                <p14:nvPr/>
              </p14:nvContentPartPr>
              <p14:xfrm>
                <a:off x="11445956" y="4562835"/>
                <a:ext cx="147240" cy="27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AE1E267-B81F-51E0-C3DF-27A977CED94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36956" y="4554195"/>
                  <a:ext cx="164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316282C-B311-CBAC-008D-CF1EAE25D01C}"/>
                    </a:ext>
                  </a:extLst>
                </p14:cNvPr>
                <p14:cNvContentPartPr/>
                <p14:nvPr/>
              </p14:nvContentPartPr>
              <p14:xfrm>
                <a:off x="11683916" y="4573275"/>
                <a:ext cx="9720" cy="592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316282C-B311-CBAC-008D-CF1EAE25D01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75276" y="4564275"/>
                  <a:ext cx="2736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58A7A85-F8C9-994C-AC0B-7259618EFB8C}"/>
                    </a:ext>
                  </a:extLst>
                </p14:cNvPr>
                <p14:cNvContentPartPr/>
                <p14:nvPr/>
              </p14:nvContentPartPr>
              <p14:xfrm>
                <a:off x="11729636" y="4500555"/>
                <a:ext cx="31320" cy="649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8A7A85-F8C9-994C-AC0B-7259618EFB8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720636" y="4491915"/>
                  <a:ext cx="4896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5490DBC-F1BB-CD19-753C-25E36F3C6D79}"/>
                    </a:ext>
                  </a:extLst>
                </p14:cNvPr>
                <p14:cNvContentPartPr/>
                <p14:nvPr/>
              </p14:nvContentPartPr>
              <p14:xfrm>
                <a:off x="11821796" y="4824915"/>
                <a:ext cx="99720" cy="16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5490DBC-F1BB-CD19-753C-25E36F3C6D7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12796" y="4816275"/>
                  <a:ext cx="117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66DB3F0-8BAE-789F-4A96-F9E7D4BB6339}"/>
                    </a:ext>
                  </a:extLst>
                </p14:cNvPr>
                <p14:cNvContentPartPr/>
                <p14:nvPr/>
              </p14:nvContentPartPr>
              <p14:xfrm>
                <a:off x="11953916" y="4745715"/>
                <a:ext cx="149040" cy="139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66DB3F0-8BAE-789F-4A96-F9E7D4BB633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944916" y="4737075"/>
                  <a:ext cx="166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27CCC40-04EC-D621-CF95-B718DCD6D9DC}"/>
                    </a:ext>
                  </a:extLst>
                </p14:cNvPr>
                <p14:cNvContentPartPr/>
                <p14:nvPr/>
              </p14:nvContentPartPr>
              <p14:xfrm>
                <a:off x="11969036" y="4700715"/>
                <a:ext cx="129600" cy="212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27CCC40-04EC-D621-CF95-B718DCD6D9D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960396" y="4692075"/>
                  <a:ext cx="14724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F58BBA4-9368-D640-543E-628D8A6D3200}"/>
              </a:ext>
            </a:extLst>
          </p:cNvPr>
          <p:cNvGrpSpPr/>
          <p:nvPr/>
        </p:nvGrpSpPr>
        <p:grpSpPr>
          <a:xfrm>
            <a:off x="2586356" y="559245"/>
            <a:ext cx="3655440" cy="893160"/>
            <a:chOff x="2586356" y="559245"/>
            <a:chExt cx="365544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4B471A6-6B9B-4329-AD8A-95DD57B2D472}"/>
                    </a:ext>
                  </a:extLst>
                </p14:cNvPr>
                <p14:cNvContentPartPr/>
                <p14:nvPr/>
              </p14:nvContentPartPr>
              <p14:xfrm>
                <a:off x="2596796" y="559245"/>
                <a:ext cx="3645000" cy="893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4B471A6-6B9B-4329-AD8A-95DD57B2D4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88156" y="550605"/>
                  <a:ext cx="366264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104A15E-FDB0-F3DC-DACC-3CCA4E0D1EAB}"/>
                    </a:ext>
                  </a:extLst>
                </p14:cNvPr>
                <p14:cNvContentPartPr/>
                <p14:nvPr/>
              </p14:nvContentPartPr>
              <p14:xfrm>
                <a:off x="2586356" y="959925"/>
                <a:ext cx="208080" cy="34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104A15E-FDB0-F3DC-DACC-3CCA4E0D1E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77356" y="951285"/>
                  <a:ext cx="225720" cy="36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7EB747B-1297-2B8A-C99E-275256409423}"/>
              </a:ext>
            </a:extLst>
          </p:cNvPr>
          <p:cNvGrpSpPr/>
          <p:nvPr/>
        </p:nvGrpSpPr>
        <p:grpSpPr>
          <a:xfrm>
            <a:off x="6491996" y="87645"/>
            <a:ext cx="1711800" cy="396000"/>
            <a:chOff x="6491996" y="87645"/>
            <a:chExt cx="17118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03F37A-EB11-354F-AED4-8B60CA1AE29A}"/>
                    </a:ext>
                  </a:extLst>
                </p14:cNvPr>
                <p14:cNvContentPartPr/>
                <p14:nvPr/>
              </p14:nvContentPartPr>
              <p14:xfrm>
                <a:off x="6491996" y="87645"/>
                <a:ext cx="1711800" cy="396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03F37A-EB11-354F-AED4-8B60CA1AE29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83356" y="79005"/>
                  <a:ext cx="1729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5DD101F-215E-CDBD-C8CA-97D5C20C959D}"/>
                    </a:ext>
                  </a:extLst>
                </p14:cNvPr>
                <p14:cNvContentPartPr/>
                <p14:nvPr/>
              </p14:nvContentPartPr>
              <p14:xfrm>
                <a:off x="7620956" y="244245"/>
                <a:ext cx="316440" cy="58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5DD101F-215E-CDBD-C8CA-97D5C20C959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12316" y="235605"/>
                  <a:ext cx="334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124CFA-2068-6E42-E139-0826FDD2DD4B}"/>
                    </a:ext>
                  </a:extLst>
                </p14:cNvPr>
                <p14:cNvContentPartPr/>
                <p14:nvPr/>
              </p14:nvContentPartPr>
              <p14:xfrm>
                <a:off x="7081316" y="237765"/>
                <a:ext cx="266040" cy="17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124CFA-2068-6E42-E139-0826FDD2DD4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72316" y="228765"/>
                  <a:ext cx="2836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E78E79D-C193-A2C6-B9DF-BFCB5B484928}"/>
              </a:ext>
            </a:extLst>
          </p:cNvPr>
          <p:cNvGrpSpPr/>
          <p:nvPr/>
        </p:nvGrpSpPr>
        <p:grpSpPr>
          <a:xfrm>
            <a:off x="8407556" y="117885"/>
            <a:ext cx="1446120" cy="316800"/>
            <a:chOff x="8407556" y="117885"/>
            <a:chExt cx="14461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1B982F1-BFBA-F626-9C7A-BB39C1AEC0ED}"/>
                    </a:ext>
                  </a:extLst>
                </p14:cNvPr>
                <p14:cNvContentPartPr/>
                <p14:nvPr/>
              </p14:nvContentPartPr>
              <p14:xfrm>
                <a:off x="8407556" y="117885"/>
                <a:ext cx="1446120" cy="316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1B982F1-BFBA-F626-9C7A-BB39C1AEC0E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98556" y="109245"/>
                  <a:ext cx="1463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531C784-57A8-ABA8-0998-D969136435E8}"/>
                    </a:ext>
                  </a:extLst>
                </p14:cNvPr>
                <p14:cNvContentPartPr/>
                <p14:nvPr/>
              </p14:nvContentPartPr>
              <p14:xfrm>
                <a:off x="9638036" y="221205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531C784-57A8-ABA8-0998-D969136435E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29036" y="212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9223FF3-49D6-441C-7105-E26790FE0509}"/>
                    </a:ext>
                  </a:extLst>
                </p14:cNvPr>
                <p14:cNvContentPartPr/>
                <p14:nvPr/>
              </p14:nvContentPartPr>
              <p14:xfrm>
                <a:off x="9270116" y="204285"/>
                <a:ext cx="276840" cy="46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9223FF3-49D6-441C-7105-E26790FE050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261116" y="195645"/>
                  <a:ext cx="2944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B70A4AE-EDC9-0F00-B94E-C89A92C850FC}"/>
              </a:ext>
            </a:extLst>
          </p:cNvPr>
          <p:cNvGrpSpPr/>
          <p:nvPr/>
        </p:nvGrpSpPr>
        <p:grpSpPr>
          <a:xfrm>
            <a:off x="10095596" y="107445"/>
            <a:ext cx="1947240" cy="360000"/>
            <a:chOff x="10095596" y="107445"/>
            <a:chExt cx="194724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B2154B-949F-2E74-09BC-355075D8486E}"/>
                    </a:ext>
                  </a:extLst>
                </p14:cNvPr>
                <p14:cNvContentPartPr/>
                <p14:nvPr/>
              </p14:nvContentPartPr>
              <p14:xfrm>
                <a:off x="10095596" y="172605"/>
                <a:ext cx="1062360" cy="29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B2154B-949F-2E74-09BC-355075D8486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86956" y="163605"/>
                  <a:ext cx="1080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1CA9BB4-920A-208B-3898-9352780AC9F7}"/>
                    </a:ext>
                  </a:extLst>
                </p14:cNvPr>
                <p14:cNvContentPartPr/>
                <p14:nvPr/>
              </p14:nvContentPartPr>
              <p14:xfrm>
                <a:off x="11355596" y="107445"/>
                <a:ext cx="687240" cy="312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1CA9BB4-920A-208B-3898-9352780AC9F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46596" y="98445"/>
                  <a:ext cx="70488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C52C375F-0896-CF97-6118-1B389038F9C2}"/>
                  </a:ext>
                </a:extLst>
              </p14:cNvPr>
              <p14:cNvContentPartPr/>
              <p14:nvPr/>
            </p14:nvContentPartPr>
            <p14:xfrm>
              <a:off x="6524036" y="598125"/>
              <a:ext cx="1063080" cy="410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C52C375F-0896-CF97-6118-1B389038F9C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515396" y="589485"/>
                <a:ext cx="10807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40B9B59-EEFD-3331-FE8D-F8B1116D99D7}"/>
                  </a:ext>
                </a:extLst>
              </p14:cNvPr>
              <p14:cNvContentPartPr/>
              <p14:nvPr/>
            </p14:nvContentPartPr>
            <p14:xfrm>
              <a:off x="7385876" y="669405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40B9B59-EEFD-3331-FE8D-F8B1116D99D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377236" y="6604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F14C1E9-1683-C737-584E-0D874CFACC66}"/>
                  </a:ext>
                </a:extLst>
              </p14:cNvPr>
              <p14:cNvContentPartPr/>
              <p14:nvPr/>
            </p14:nvContentPartPr>
            <p14:xfrm>
              <a:off x="6986996" y="564285"/>
              <a:ext cx="50400" cy="61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F14C1E9-1683-C737-584E-0D874CFACC6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977996" y="555285"/>
                <a:ext cx="680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16DB6FF-8729-6390-BDF4-3F28D54CA207}"/>
              </a:ext>
            </a:extLst>
          </p:cNvPr>
          <p:cNvGrpSpPr/>
          <p:nvPr/>
        </p:nvGrpSpPr>
        <p:grpSpPr>
          <a:xfrm>
            <a:off x="7826156" y="564645"/>
            <a:ext cx="3056400" cy="573120"/>
            <a:chOff x="7826156" y="564645"/>
            <a:chExt cx="305640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1D90EE-C58B-6D49-17A0-4857826BD845}"/>
                    </a:ext>
                  </a:extLst>
                </p14:cNvPr>
                <p14:cNvContentPartPr/>
                <p14:nvPr/>
              </p14:nvContentPartPr>
              <p14:xfrm>
                <a:off x="7826156" y="568965"/>
                <a:ext cx="714960" cy="260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1D90EE-C58B-6D49-17A0-4857826BD84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17156" y="559965"/>
                  <a:ext cx="732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D3BA717-3DAD-81C4-7573-2054566FB874}"/>
                    </a:ext>
                  </a:extLst>
                </p14:cNvPr>
                <p14:cNvContentPartPr/>
                <p14:nvPr/>
              </p14:nvContentPartPr>
              <p14:xfrm>
                <a:off x="8207396" y="623685"/>
                <a:ext cx="259200" cy="12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D3BA717-3DAD-81C4-7573-2054566FB8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98396" y="615045"/>
                  <a:ext cx="276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0F9A453-77FA-6B8E-0CD7-52C80DC2B12F}"/>
                    </a:ext>
                  </a:extLst>
                </p14:cNvPr>
                <p14:cNvContentPartPr/>
                <p14:nvPr/>
              </p14:nvContentPartPr>
              <p14:xfrm>
                <a:off x="8744156" y="680565"/>
                <a:ext cx="350640" cy="147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0F9A453-77FA-6B8E-0CD7-52C80DC2B1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35156" y="671565"/>
                  <a:ext cx="368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40CA88E-1ED3-2635-6DEF-6A14895FE8A8}"/>
                    </a:ext>
                  </a:extLst>
                </p14:cNvPr>
                <p14:cNvContentPartPr/>
                <p14:nvPr/>
              </p14:nvContentPartPr>
              <p14:xfrm>
                <a:off x="8939276" y="607125"/>
                <a:ext cx="360" cy="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40CA88E-1ED3-2635-6DEF-6A14895FE8A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30276" y="598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115DBFD-7C2F-1BB3-E794-02F64C00C637}"/>
                    </a:ext>
                  </a:extLst>
                </p14:cNvPr>
                <p14:cNvContentPartPr/>
                <p14:nvPr/>
              </p14:nvContentPartPr>
              <p14:xfrm>
                <a:off x="9314396" y="564645"/>
                <a:ext cx="266400" cy="231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115DBFD-7C2F-1BB3-E794-02F64C00C63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05756" y="555645"/>
                  <a:ext cx="284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E0F830C-1238-54E1-1AF1-BE1C2E980CF6}"/>
                    </a:ext>
                  </a:extLst>
                </p14:cNvPr>
                <p14:cNvContentPartPr/>
                <p14:nvPr/>
              </p14:nvContentPartPr>
              <p14:xfrm>
                <a:off x="9434636" y="672645"/>
                <a:ext cx="218520" cy="21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E0F830C-1238-54E1-1AF1-BE1C2E980CF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425996" y="663645"/>
                  <a:ext cx="236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8D8B210-688F-2192-6FE4-17B4A4FDEDE4}"/>
                    </a:ext>
                  </a:extLst>
                </p14:cNvPr>
                <p14:cNvContentPartPr/>
                <p14:nvPr/>
              </p14:nvContentPartPr>
              <p14:xfrm>
                <a:off x="9946556" y="625125"/>
                <a:ext cx="171360" cy="208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8D8B210-688F-2192-6FE4-17B4A4FDEDE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37916" y="616485"/>
                  <a:ext cx="189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B605307-775C-BCEF-A2C8-81502C9BBC73}"/>
                    </a:ext>
                  </a:extLst>
                </p14:cNvPr>
                <p14:cNvContentPartPr/>
                <p14:nvPr/>
              </p14:nvContentPartPr>
              <p14:xfrm>
                <a:off x="10018916" y="724125"/>
                <a:ext cx="148680" cy="37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B605307-775C-BCEF-A2C8-81502C9BBC7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09916" y="715485"/>
                  <a:ext cx="166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B0687BA-1C07-2C74-B4E3-4C2EC43036FA}"/>
                    </a:ext>
                  </a:extLst>
                </p14:cNvPr>
                <p14:cNvContentPartPr/>
                <p14:nvPr/>
              </p14:nvContentPartPr>
              <p14:xfrm>
                <a:off x="9973916" y="623685"/>
                <a:ext cx="189360" cy="12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B0687BA-1C07-2C74-B4E3-4C2EC43036F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64916" y="615045"/>
                  <a:ext cx="20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7B7172A-A727-1900-FF1B-AAB91B442E60}"/>
                    </a:ext>
                  </a:extLst>
                </p14:cNvPr>
                <p14:cNvContentPartPr/>
                <p14:nvPr/>
              </p14:nvContentPartPr>
              <p14:xfrm>
                <a:off x="10189916" y="836445"/>
                <a:ext cx="490320" cy="136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7B7172A-A727-1900-FF1B-AAB91B442E6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81276" y="827805"/>
                  <a:ext cx="507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7CC09C-496E-EEAE-45C4-55DAF92D83AC}"/>
                    </a:ext>
                  </a:extLst>
                </p14:cNvPr>
                <p14:cNvContentPartPr/>
                <p14:nvPr/>
              </p14:nvContentPartPr>
              <p14:xfrm>
                <a:off x="10566476" y="856605"/>
                <a:ext cx="165600" cy="146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7CC09C-496E-EEAE-45C4-55DAF92D83A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57836" y="847605"/>
                  <a:ext cx="18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E036E38-A78B-7119-68A4-0A7E314E8FF1}"/>
                    </a:ext>
                  </a:extLst>
                </p14:cNvPr>
                <p14:cNvContentPartPr/>
                <p14:nvPr/>
              </p14:nvContentPartPr>
              <p14:xfrm>
                <a:off x="10818116" y="918165"/>
                <a:ext cx="64440" cy="219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E036E38-A78B-7119-68A4-0A7E314E8FF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09476" y="909525"/>
                  <a:ext cx="8208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1934D2A-BED2-432A-B5F7-3E214A037C64}"/>
              </a:ext>
            </a:extLst>
          </p:cNvPr>
          <p:cNvGrpSpPr/>
          <p:nvPr/>
        </p:nvGrpSpPr>
        <p:grpSpPr>
          <a:xfrm>
            <a:off x="11135996" y="599925"/>
            <a:ext cx="669600" cy="267480"/>
            <a:chOff x="11135996" y="599925"/>
            <a:chExt cx="66960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AC0C7F-539B-66BA-8879-AF948C7E9C1B}"/>
                    </a:ext>
                  </a:extLst>
                </p14:cNvPr>
                <p14:cNvContentPartPr/>
                <p14:nvPr/>
              </p14:nvContentPartPr>
              <p14:xfrm>
                <a:off x="11135996" y="599925"/>
                <a:ext cx="653400" cy="267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AC0C7F-539B-66BA-8879-AF948C7E9C1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127356" y="590925"/>
                  <a:ext cx="671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6918D99-5F6E-F255-146F-A82BF5DE0D08}"/>
                    </a:ext>
                  </a:extLst>
                </p14:cNvPr>
                <p14:cNvContentPartPr/>
                <p14:nvPr/>
              </p14:nvContentPartPr>
              <p14:xfrm>
                <a:off x="11629556" y="689565"/>
                <a:ext cx="176040" cy="41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6918D99-5F6E-F255-146F-A82BF5DE0D0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620556" y="680925"/>
                  <a:ext cx="193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B1901DD-8D97-61F3-8C98-320AB354F1FD}"/>
                    </a:ext>
                  </a:extLst>
                </p14:cNvPr>
                <p14:cNvContentPartPr/>
                <p14:nvPr/>
              </p14:nvContentPartPr>
              <p14:xfrm>
                <a:off x="11616236" y="617205"/>
                <a:ext cx="44640" cy="10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B1901DD-8D97-61F3-8C98-320AB354F1F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07596" y="608205"/>
                  <a:ext cx="62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74568C39-9B0F-CDCE-2158-37D975286F69}"/>
              </a:ext>
            </a:extLst>
          </p:cNvPr>
          <p:cNvGrpSpPr/>
          <p:nvPr/>
        </p:nvGrpSpPr>
        <p:grpSpPr>
          <a:xfrm>
            <a:off x="6589916" y="965685"/>
            <a:ext cx="3258720" cy="429120"/>
            <a:chOff x="6589916" y="965685"/>
            <a:chExt cx="32587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AD610D4-2695-3B4B-6B05-8143FB9B283B}"/>
                    </a:ext>
                  </a:extLst>
                </p14:cNvPr>
                <p14:cNvContentPartPr/>
                <p14:nvPr/>
              </p14:nvContentPartPr>
              <p14:xfrm>
                <a:off x="6589916" y="965685"/>
                <a:ext cx="1303200" cy="342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AD610D4-2695-3B4B-6B05-8143FB9B28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81276" y="956685"/>
                  <a:ext cx="1320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0B0C7CC-B0BE-316A-1ABD-918CFA3F6C22}"/>
                    </a:ext>
                  </a:extLst>
                </p14:cNvPr>
                <p14:cNvContentPartPr/>
                <p14:nvPr/>
              </p14:nvContentPartPr>
              <p14:xfrm>
                <a:off x="8151956" y="1046685"/>
                <a:ext cx="154080" cy="176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0B0C7CC-B0BE-316A-1ABD-918CFA3F6C2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43316" y="1037685"/>
                  <a:ext cx="171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B0AEA33-89C3-5970-8340-0CEBD031EAA4}"/>
                    </a:ext>
                  </a:extLst>
                </p14:cNvPr>
                <p14:cNvContentPartPr/>
                <p14:nvPr/>
              </p14:nvContentPartPr>
              <p14:xfrm>
                <a:off x="8201276" y="1114365"/>
                <a:ext cx="117720" cy="1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B0AEA33-89C3-5970-8340-0CEBD031EA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92636" y="1105725"/>
                  <a:ext cx="135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2E6B10-8DEF-6141-C5BD-52C9705AFB3D}"/>
                    </a:ext>
                  </a:extLst>
                </p14:cNvPr>
                <p14:cNvContentPartPr/>
                <p14:nvPr/>
              </p14:nvContentPartPr>
              <p14:xfrm>
                <a:off x="8183276" y="991605"/>
                <a:ext cx="205200" cy="44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2E6B10-8DEF-6141-C5BD-52C9705AFB3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74636" y="982605"/>
                  <a:ext cx="22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40CCE58-F396-4540-5F0D-9AAA46BC4EE8}"/>
                    </a:ext>
                  </a:extLst>
                </p14:cNvPr>
                <p14:cNvContentPartPr/>
                <p14:nvPr/>
              </p14:nvContentPartPr>
              <p14:xfrm>
                <a:off x="8512676" y="1057485"/>
                <a:ext cx="192600" cy="183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40CCE58-F396-4540-5F0D-9AAA46BC4EE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503676" y="1048845"/>
                  <a:ext cx="210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5B3CE2E-D4D9-D871-952D-8CB6D24B6354}"/>
                    </a:ext>
                  </a:extLst>
                </p14:cNvPr>
                <p14:cNvContentPartPr/>
                <p14:nvPr/>
              </p14:nvContentPartPr>
              <p14:xfrm>
                <a:off x="8884916" y="1036605"/>
                <a:ext cx="153360" cy="19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5B3CE2E-D4D9-D871-952D-8CB6D24B635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875916" y="1027605"/>
                  <a:ext cx="17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171B4EA-E684-13B2-DC0B-41E9CF059488}"/>
                    </a:ext>
                  </a:extLst>
                </p14:cNvPr>
                <p14:cNvContentPartPr/>
                <p14:nvPr/>
              </p14:nvContentPartPr>
              <p14:xfrm>
                <a:off x="8943596" y="1106445"/>
                <a:ext cx="134280" cy="46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171B4EA-E684-13B2-DC0B-41E9CF05948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934956" y="1097445"/>
                  <a:ext cx="151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6680859-75C6-5E1F-7F73-CB6ADDDCD001}"/>
                    </a:ext>
                  </a:extLst>
                </p14:cNvPr>
                <p14:cNvContentPartPr/>
                <p14:nvPr/>
              </p14:nvContentPartPr>
              <p14:xfrm>
                <a:off x="8905796" y="980805"/>
                <a:ext cx="201600" cy="34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6680859-75C6-5E1F-7F73-CB6ADDDCD00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897156" y="972165"/>
                  <a:ext cx="219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008A98B-A9BB-B2AC-ECD7-CFFD6CA6B6DE}"/>
                    </a:ext>
                  </a:extLst>
                </p14:cNvPr>
                <p14:cNvContentPartPr/>
                <p14:nvPr/>
              </p14:nvContentPartPr>
              <p14:xfrm>
                <a:off x="9116396" y="1220925"/>
                <a:ext cx="189360" cy="120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008A98B-A9BB-B2AC-ECD7-CFFD6CA6B6D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107396" y="1211925"/>
                  <a:ext cx="20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B677022-972A-51EA-A5BA-1F4530B473F3}"/>
                    </a:ext>
                  </a:extLst>
                </p14:cNvPr>
                <p14:cNvContentPartPr/>
                <p14:nvPr/>
              </p14:nvContentPartPr>
              <p14:xfrm>
                <a:off x="9414836" y="1209765"/>
                <a:ext cx="308880" cy="109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B677022-972A-51EA-A5BA-1F4530B473F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406196" y="1201125"/>
                  <a:ext cx="326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089D116-64C1-3BF9-5DC3-B06374373852}"/>
                    </a:ext>
                  </a:extLst>
                </p14:cNvPr>
                <p14:cNvContentPartPr/>
                <p14:nvPr/>
              </p14:nvContentPartPr>
              <p14:xfrm>
                <a:off x="9612836" y="1201845"/>
                <a:ext cx="235800" cy="181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089D116-64C1-3BF9-5DC3-B0637437385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04196" y="1193205"/>
                  <a:ext cx="253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7B14621-A969-7CD0-70AE-FD1DC2C5B60E}"/>
                    </a:ext>
                  </a:extLst>
                </p14:cNvPr>
                <p14:cNvContentPartPr/>
                <p14:nvPr/>
              </p14:nvContentPartPr>
              <p14:xfrm>
                <a:off x="9659276" y="1286805"/>
                <a:ext cx="172080" cy="10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7B14621-A969-7CD0-70AE-FD1DC2C5B60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50636" y="1277805"/>
                  <a:ext cx="1897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C50ACDB2-A637-1C44-4307-8B8DEB2B93AB}"/>
                  </a:ext>
                </a:extLst>
              </p14:cNvPr>
              <p14:cNvContentPartPr/>
              <p14:nvPr/>
            </p14:nvContentPartPr>
            <p14:xfrm>
              <a:off x="7049636" y="1729965"/>
              <a:ext cx="153720" cy="2239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C50ACDB2-A637-1C44-4307-8B8DEB2B93AB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040636" y="1721325"/>
                <a:ext cx="17136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4610AC0-0DCD-834E-6060-C682DF30D8D2}"/>
              </a:ext>
            </a:extLst>
          </p:cNvPr>
          <p:cNvGrpSpPr/>
          <p:nvPr/>
        </p:nvGrpSpPr>
        <p:grpSpPr>
          <a:xfrm>
            <a:off x="6516116" y="1718445"/>
            <a:ext cx="455400" cy="516240"/>
            <a:chOff x="6516116" y="1718445"/>
            <a:chExt cx="4554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8830261-CD04-CC33-EA41-22798551D7A5}"/>
                    </a:ext>
                  </a:extLst>
                </p14:cNvPr>
                <p14:cNvContentPartPr/>
                <p14:nvPr/>
              </p14:nvContentPartPr>
              <p14:xfrm>
                <a:off x="6523316" y="1718445"/>
                <a:ext cx="103320" cy="304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8830261-CD04-CC33-EA41-22798551D7A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14676" y="1709805"/>
                  <a:ext cx="1209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4C34CF8-391F-E7C7-AD13-1D8A83FC2592}"/>
                    </a:ext>
                  </a:extLst>
                </p14:cNvPr>
                <p14:cNvContentPartPr/>
                <p14:nvPr/>
              </p14:nvContentPartPr>
              <p14:xfrm>
                <a:off x="6529076" y="1845525"/>
                <a:ext cx="127080" cy="29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4C34CF8-391F-E7C7-AD13-1D8A83FC259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20436" y="1836525"/>
                  <a:ext cx="144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AC85FA6-0891-2482-4207-3C93A2BBFF0D}"/>
                    </a:ext>
                  </a:extLst>
                </p14:cNvPr>
                <p14:cNvContentPartPr/>
                <p14:nvPr/>
              </p14:nvContentPartPr>
              <p14:xfrm>
                <a:off x="6516116" y="1740045"/>
                <a:ext cx="144000" cy="29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AC85FA6-0891-2482-4207-3C93A2BBFF0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507116" y="1731405"/>
                  <a:ext cx="161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1BCBE46-0AF2-99F5-11F5-E2B34A0FEC1B}"/>
                    </a:ext>
                  </a:extLst>
                </p14:cNvPr>
                <p14:cNvContentPartPr/>
                <p14:nvPr/>
              </p14:nvContentPartPr>
              <p14:xfrm>
                <a:off x="6727076" y="1850205"/>
                <a:ext cx="136080" cy="118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1BCBE46-0AF2-99F5-11F5-E2B34A0FEC1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718436" y="1841565"/>
                  <a:ext cx="153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2388915-A4CF-CE89-100A-BBFA0ADECF17}"/>
                    </a:ext>
                  </a:extLst>
                </p14:cNvPr>
                <p14:cNvContentPartPr/>
                <p14:nvPr/>
              </p14:nvContentPartPr>
              <p14:xfrm>
                <a:off x="6757676" y="1823565"/>
                <a:ext cx="111960" cy="155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2388915-A4CF-CE89-100A-BBFA0ADECF1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49036" y="1814925"/>
                  <a:ext cx="12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1DB6678-7C43-B6DD-B203-9AC623087DE0}"/>
                    </a:ext>
                  </a:extLst>
                </p14:cNvPr>
                <p14:cNvContentPartPr/>
                <p14:nvPr/>
              </p14:nvContentPartPr>
              <p14:xfrm>
                <a:off x="6639956" y="1737165"/>
                <a:ext cx="162360" cy="400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1DB6678-7C43-B6DD-B203-9AC623087DE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31316" y="1728525"/>
                  <a:ext cx="1800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DA31434-A4CF-E7E3-CB45-B42B09C482D4}"/>
                    </a:ext>
                  </a:extLst>
                </p14:cNvPr>
                <p14:cNvContentPartPr/>
                <p14:nvPr/>
              </p14:nvContentPartPr>
              <p14:xfrm>
                <a:off x="6839036" y="1737165"/>
                <a:ext cx="132480" cy="497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DA31434-A4CF-E7E3-CB45-B42B09C482D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30036" y="1728525"/>
                  <a:ext cx="150120" cy="51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626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99305F-01B9-AD96-8419-7D0D5D36ED97}"/>
              </a:ext>
            </a:extLst>
          </p:cNvPr>
          <p:cNvGrpSpPr/>
          <p:nvPr/>
        </p:nvGrpSpPr>
        <p:grpSpPr>
          <a:xfrm>
            <a:off x="638396" y="155685"/>
            <a:ext cx="1371960" cy="441000"/>
            <a:chOff x="638396" y="155685"/>
            <a:chExt cx="137196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280B71-E595-4B75-7CE9-36512C9DE7AC}"/>
                    </a:ext>
                  </a:extLst>
                </p14:cNvPr>
                <p14:cNvContentPartPr/>
                <p14:nvPr/>
              </p14:nvContentPartPr>
              <p14:xfrm>
                <a:off x="638396" y="155685"/>
                <a:ext cx="913680" cy="340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280B71-E595-4B75-7CE9-36512C9DE7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9756" y="146685"/>
                  <a:ext cx="931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C55FB8-26C5-DBA7-BDD5-BABABF08AE22}"/>
                    </a:ext>
                  </a:extLst>
                </p14:cNvPr>
                <p14:cNvContentPartPr/>
                <p14:nvPr/>
              </p14:nvContentPartPr>
              <p14:xfrm>
                <a:off x="1356236" y="274125"/>
                <a:ext cx="160200" cy="4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C55FB8-26C5-DBA7-BDD5-BABABF08A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47596" y="265125"/>
                  <a:ext cx="177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0C3CD99-AFE4-07F2-61F2-1D66A1494B15}"/>
                    </a:ext>
                  </a:extLst>
                </p14:cNvPr>
                <p14:cNvContentPartPr/>
                <p14:nvPr/>
              </p14:nvContentPartPr>
              <p14:xfrm>
                <a:off x="1731356" y="175485"/>
                <a:ext cx="279000" cy="42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0C3CD99-AFE4-07F2-61F2-1D66A1494B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22716" y="166485"/>
                  <a:ext cx="296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F70BA9-21F1-311F-AA17-EBF9C4A74238}"/>
                    </a:ext>
                  </a:extLst>
                </p14:cNvPr>
                <p14:cNvContentPartPr/>
                <p14:nvPr/>
              </p14:nvContentPartPr>
              <p14:xfrm>
                <a:off x="1770596" y="221205"/>
                <a:ext cx="48240" cy="65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F70BA9-21F1-311F-AA17-EBF9C4A742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1596" y="212205"/>
                  <a:ext cx="658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E3BCAA-3EEE-9F27-7460-F5988B3B6C55}"/>
              </a:ext>
            </a:extLst>
          </p:cNvPr>
          <p:cNvGrpSpPr/>
          <p:nvPr/>
        </p:nvGrpSpPr>
        <p:grpSpPr>
          <a:xfrm>
            <a:off x="2240036" y="141285"/>
            <a:ext cx="1400400" cy="355680"/>
            <a:chOff x="2240036" y="141285"/>
            <a:chExt cx="14004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9683D2-1694-4818-4CEB-12DDED9AED7F}"/>
                    </a:ext>
                  </a:extLst>
                </p14:cNvPr>
                <p14:cNvContentPartPr/>
                <p14:nvPr/>
              </p14:nvContentPartPr>
              <p14:xfrm>
                <a:off x="2240036" y="156405"/>
                <a:ext cx="1400400" cy="34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9683D2-1694-4818-4CEB-12DDED9AED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31036" y="147405"/>
                  <a:ext cx="14180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7E9AA57-2376-A71E-5FE0-601008C0B83A}"/>
                    </a:ext>
                  </a:extLst>
                </p14:cNvPr>
                <p14:cNvContentPartPr/>
                <p14:nvPr/>
              </p14:nvContentPartPr>
              <p14:xfrm>
                <a:off x="3464756" y="2636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7E9AA57-2376-A71E-5FE0-601008C0B8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55756" y="25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F27A99-F789-396F-F1CD-DBF104420D37}"/>
                    </a:ext>
                  </a:extLst>
                </p14:cNvPr>
                <p14:cNvContentPartPr/>
                <p14:nvPr/>
              </p14:nvContentPartPr>
              <p14:xfrm>
                <a:off x="3233996" y="232005"/>
                <a:ext cx="210240" cy="4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F27A99-F789-396F-F1CD-DBF104420D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24996" y="223005"/>
                  <a:ext cx="227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F18E15-78D1-E4C0-59A5-FA48C82D216C}"/>
                    </a:ext>
                  </a:extLst>
                </p14:cNvPr>
                <p14:cNvContentPartPr/>
                <p14:nvPr/>
              </p14:nvContentPartPr>
              <p14:xfrm>
                <a:off x="3019076" y="141285"/>
                <a:ext cx="33840" cy="1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F18E15-78D1-E4C0-59A5-FA48C82D21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10436" y="132285"/>
                  <a:ext cx="514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61F8B8-4B73-CAFA-F97B-9E193537A380}"/>
              </a:ext>
            </a:extLst>
          </p:cNvPr>
          <p:cNvGrpSpPr/>
          <p:nvPr/>
        </p:nvGrpSpPr>
        <p:grpSpPr>
          <a:xfrm>
            <a:off x="3845636" y="232005"/>
            <a:ext cx="394920" cy="273240"/>
            <a:chOff x="3845636" y="232005"/>
            <a:chExt cx="3949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581EE9-EE76-E0ED-AAD9-F18CBF2EC174}"/>
                    </a:ext>
                  </a:extLst>
                </p14:cNvPr>
                <p14:cNvContentPartPr/>
                <p14:nvPr/>
              </p14:nvContentPartPr>
              <p14:xfrm>
                <a:off x="3845636" y="373485"/>
                <a:ext cx="394200" cy="13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581EE9-EE76-E0ED-AAD9-F18CBF2EC1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6636" y="364485"/>
                  <a:ext cx="411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B30FE9-3819-A0AB-5851-E5A8311D4571}"/>
                    </a:ext>
                  </a:extLst>
                </p14:cNvPr>
                <p14:cNvContentPartPr/>
                <p14:nvPr/>
              </p14:nvContentPartPr>
              <p14:xfrm>
                <a:off x="4018076" y="232005"/>
                <a:ext cx="222480" cy="23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B30FE9-3819-A0AB-5851-E5A8311D45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09436" y="223005"/>
                  <a:ext cx="24012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AAC651-1CCB-F750-A54E-51375B3965A3}"/>
              </a:ext>
            </a:extLst>
          </p:cNvPr>
          <p:cNvGrpSpPr/>
          <p:nvPr/>
        </p:nvGrpSpPr>
        <p:grpSpPr>
          <a:xfrm>
            <a:off x="4601276" y="196365"/>
            <a:ext cx="753840" cy="340920"/>
            <a:chOff x="4601276" y="196365"/>
            <a:chExt cx="7538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C203BF-A431-4987-D4FC-B3284CD95FB8}"/>
                    </a:ext>
                  </a:extLst>
                </p14:cNvPr>
                <p14:cNvContentPartPr/>
                <p14:nvPr/>
              </p14:nvContentPartPr>
              <p14:xfrm>
                <a:off x="4601276" y="204285"/>
                <a:ext cx="134280" cy="32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C203BF-A431-4987-D4FC-B3284CD95F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92276" y="195645"/>
                  <a:ext cx="151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54CE38-5C0B-6776-52A0-4E4C8AA499EA}"/>
                    </a:ext>
                  </a:extLst>
                </p14:cNvPr>
                <p14:cNvContentPartPr/>
                <p14:nvPr/>
              </p14:nvContentPartPr>
              <p14:xfrm>
                <a:off x="4640516" y="355125"/>
                <a:ext cx="16884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54CE38-5C0B-6776-52A0-4E4C8AA499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31876" y="346485"/>
                  <a:ext cx="18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E3CA9A-2C77-37A5-F6BA-430471693617}"/>
                    </a:ext>
                  </a:extLst>
                </p14:cNvPr>
                <p14:cNvContentPartPr/>
                <p14:nvPr/>
              </p14:nvContentPartPr>
              <p14:xfrm>
                <a:off x="4612436" y="205725"/>
                <a:ext cx="214560" cy="26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E3CA9A-2C77-37A5-F6BA-4304716936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03436" y="197085"/>
                  <a:ext cx="23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98D74B-0EC3-971B-242A-BA8EAF3B49FD}"/>
                    </a:ext>
                  </a:extLst>
                </p14:cNvPr>
                <p14:cNvContentPartPr/>
                <p14:nvPr/>
              </p14:nvContentPartPr>
              <p14:xfrm>
                <a:off x="4991156" y="337845"/>
                <a:ext cx="161280" cy="14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98D74B-0EC3-971B-242A-BA8EAF3B49F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82156" y="329205"/>
                  <a:ext cx="17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953CC3-52E2-BD47-FB7A-B7723BB6F912}"/>
                    </a:ext>
                  </a:extLst>
                </p14:cNvPr>
                <p14:cNvContentPartPr/>
                <p14:nvPr/>
              </p14:nvContentPartPr>
              <p14:xfrm>
                <a:off x="5000516" y="287085"/>
                <a:ext cx="215280" cy="20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953CC3-52E2-BD47-FB7A-B7723BB6F91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91516" y="278085"/>
                  <a:ext cx="232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ED9434-D3D4-CCCB-FE92-FAEBC92105FD}"/>
                    </a:ext>
                  </a:extLst>
                </p14:cNvPr>
                <p14:cNvContentPartPr/>
                <p14:nvPr/>
              </p14:nvContentPartPr>
              <p14:xfrm>
                <a:off x="4931756" y="242805"/>
                <a:ext cx="139320" cy="29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ED9434-D3D4-CCCB-FE92-FAEBC92105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23116" y="234165"/>
                  <a:ext cx="156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8F892A-28D9-9BF1-2263-456C6F9556AB}"/>
                    </a:ext>
                  </a:extLst>
                </p14:cNvPr>
                <p14:cNvContentPartPr/>
                <p14:nvPr/>
              </p14:nvContentPartPr>
              <p14:xfrm>
                <a:off x="5214716" y="196365"/>
                <a:ext cx="140400" cy="30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8F892A-28D9-9BF1-2263-456C6F9556A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05716" y="187725"/>
                  <a:ext cx="15804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C8EF370-66E5-0645-2334-0694D21D7430}"/>
                  </a:ext>
                </a:extLst>
              </p14:cNvPr>
              <p14:cNvContentPartPr/>
              <p14:nvPr/>
            </p14:nvContentPartPr>
            <p14:xfrm>
              <a:off x="5630156" y="252885"/>
              <a:ext cx="660600" cy="235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C8EF370-66E5-0645-2334-0694D21D743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1516" y="244245"/>
                <a:ext cx="6782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F30801E-9122-386C-D4C6-CBE0C1B4D0B9}"/>
              </a:ext>
            </a:extLst>
          </p:cNvPr>
          <p:cNvGrpSpPr/>
          <p:nvPr/>
        </p:nvGrpSpPr>
        <p:grpSpPr>
          <a:xfrm>
            <a:off x="6601796" y="162885"/>
            <a:ext cx="985680" cy="331560"/>
            <a:chOff x="6601796" y="162885"/>
            <a:chExt cx="9856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52146A-CA41-3D42-9437-0AC7F66B7C5F}"/>
                    </a:ext>
                  </a:extLst>
                </p14:cNvPr>
                <p14:cNvContentPartPr/>
                <p14:nvPr/>
              </p14:nvContentPartPr>
              <p14:xfrm>
                <a:off x="6601796" y="162885"/>
                <a:ext cx="985680" cy="33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52146A-CA41-3D42-9437-0AC7F66B7C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92796" y="154245"/>
                  <a:ext cx="1003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D29900-4C34-879F-E2BF-55201AEE6721}"/>
                    </a:ext>
                  </a:extLst>
                </p14:cNvPr>
                <p14:cNvContentPartPr/>
                <p14:nvPr/>
              </p14:nvContentPartPr>
              <p14:xfrm>
                <a:off x="6930476" y="204285"/>
                <a:ext cx="39600" cy="2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D29900-4C34-879F-E2BF-55201AEE67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1836" y="195645"/>
                  <a:ext cx="572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278F4C-6254-9CAB-AA7F-3EF81626FE0E}"/>
              </a:ext>
            </a:extLst>
          </p:cNvPr>
          <p:cNvGrpSpPr/>
          <p:nvPr/>
        </p:nvGrpSpPr>
        <p:grpSpPr>
          <a:xfrm>
            <a:off x="870236" y="2287245"/>
            <a:ext cx="5135400" cy="314640"/>
            <a:chOff x="870236" y="2287245"/>
            <a:chExt cx="5135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383050-17D2-9894-4A33-7A5E6C354BB9}"/>
                    </a:ext>
                  </a:extLst>
                </p14:cNvPr>
                <p14:cNvContentPartPr/>
                <p14:nvPr/>
              </p14:nvContentPartPr>
              <p14:xfrm>
                <a:off x="870236" y="2316405"/>
                <a:ext cx="4741200" cy="28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383050-17D2-9894-4A33-7A5E6C354B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236" y="2307405"/>
                  <a:ext cx="4758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8C1A65-D327-AA28-096A-468BAE43CBB5}"/>
                    </a:ext>
                  </a:extLst>
                </p14:cNvPr>
                <p14:cNvContentPartPr/>
                <p14:nvPr/>
              </p14:nvContentPartPr>
              <p14:xfrm>
                <a:off x="5727356" y="2315685"/>
                <a:ext cx="173880" cy="25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8C1A65-D327-AA28-096A-468BAE43CB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18716" y="2306685"/>
                  <a:ext cx="191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0F638C-FD4E-2330-D1AC-1D3898E23339}"/>
                    </a:ext>
                  </a:extLst>
                </p14:cNvPr>
                <p14:cNvContentPartPr/>
                <p14:nvPr/>
              </p14:nvContentPartPr>
              <p14:xfrm>
                <a:off x="5680916" y="2287245"/>
                <a:ext cx="324720" cy="31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0F638C-FD4E-2330-D1AC-1D3898E233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72276" y="2278245"/>
                  <a:ext cx="34236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F855F2-32E1-A6B9-142F-EBB7308C76C5}"/>
              </a:ext>
            </a:extLst>
          </p:cNvPr>
          <p:cNvGrpSpPr/>
          <p:nvPr/>
        </p:nvGrpSpPr>
        <p:grpSpPr>
          <a:xfrm>
            <a:off x="269396" y="977565"/>
            <a:ext cx="3768840" cy="1535760"/>
            <a:chOff x="269396" y="977565"/>
            <a:chExt cx="3768840" cy="15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E2C997-2898-E7BD-781F-DA3E6EE499A4}"/>
                    </a:ext>
                  </a:extLst>
                </p14:cNvPr>
                <p14:cNvContentPartPr/>
                <p14:nvPr/>
              </p14:nvContentPartPr>
              <p14:xfrm>
                <a:off x="783116" y="1199325"/>
                <a:ext cx="89640" cy="131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E2C997-2898-E7BD-781F-DA3E6EE499A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4476" y="1190325"/>
                  <a:ext cx="107280" cy="13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954763-3A0D-E77E-8992-D8862262F418}"/>
                    </a:ext>
                  </a:extLst>
                </p14:cNvPr>
                <p14:cNvContentPartPr/>
                <p14:nvPr/>
              </p14:nvContentPartPr>
              <p14:xfrm>
                <a:off x="770516" y="1116165"/>
                <a:ext cx="176760" cy="270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954763-3A0D-E77E-8992-D8862262F4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1516" y="1107165"/>
                  <a:ext cx="194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204CBC-ED74-81AC-3752-0AE0129919FC}"/>
                    </a:ext>
                  </a:extLst>
                </p14:cNvPr>
                <p14:cNvContentPartPr/>
                <p14:nvPr/>
              </p14:nvContentPartPr>
              <p14:xfrm>
                <a:off x="269396" y="1079445"/>
                <a:ext cx="131040" cy="25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204CBC-ED74-81AC-3752-0AE0129919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0756" y="1070445"/>
                  <a:ext cx="1486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9040274-BDC4-74B0-FE73-CF2F3B01F555}"/>
                    </a:ext>
                  </a:extLst>
                </p14:cNvPr>
                <p14:cNvContentPartPr/>
                <p14:nvPr/>
              </p14:nvContentPartPr>
              <p14:xfrm>
                <a:off x="294956" y="1180245"/>
                <a:ext cx="148320" cy="3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9040274-BDC4-74B0-FE73-CF2F3B01F5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5956" y="1171605"/>
                  <a:ext cx="165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8DA190-09C4-DAA9-476D-937E512383CB}"/>
                    </a:ext>
                  </a:extLst>
                </p14:cNvPr>
                <p14:cNvContentPartPr/>
                <p14:nvPr/>
              </p14:nvContentPartPr>
              <p14:xfrm>
                <a:off x="294236" y="1022205"/>
                <a:ext cx="155160" cy="6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8DA190-09C4-DAA9-476D-937E512383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5236" y="1013565"/>
                  <a:ext cx="172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F3BEB1-6048-39FE-7B4C-0E16D2877120}"/>
                    </a:ext>
                  </a:extLst>
                </p14:cNvPr>
                <p14:cNvContentPartPr/>
                <p14:nvPr/>
              </p14:nvContentPartPr>
              <p14:xfrm>
                <a:off x="495116" y="1151085"/>
                <a:ext cx="118440" cy="69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F3BEB1-6048-39FE-7B4C-0E16D28771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6476" y="1142445"/>
                  <a:ext cx="136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B26AD43-CBD2-CB5F-7E03-D7BE18E6E58E}"/>
                    </a:ext>
                  </a:extLst>
                </p14:cNvPr>
                <p14:cNvContentPartPr/>
                <p14:nvPr/>
              </p14:nvContentPartPr>
              <p14:xfrm>
                <a:off x="516716" y="1074045"/>
                <a:ext cx="143280" cy="201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B26AD43-CBD2-CB5F-7E03-D7BE18E6E5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8076" y="1065405"/>
                  <a:ext cx="160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CBA397-17A4-3F50-895C-76AD12B6FDE8}"/>
                    </a:ext>
                  </a:extLst>
                </p14:cNvPr>
                <p14:cNvContentPartPr/>
                <p14:nvPr/>
              </p14:nvContentPartPr>
              <p14:xfrm>
                <a:off x="482156" y="1058925"/>
                <a:ext cx="115200" cy="27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CBA397-17A4-3F50-895C-76AD12B6FD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3156" y="1050285"/>
                  <a:ext cx="1328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F375F37-24B8-6588-FC6D-83417632D791}"/>
                    </a:ext>
                  </a:extLst>
                </p14:cNvPr>
                <p14:cNvContentPartPr/>
                <p14:nvPr/>
              </p14:nvContentPartPr>
              <p14:xfrm>
                <a:off x="664316" y="977565"/>
                <a:ext cx="119880" cy="31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F375F37-24B8-6588-FC6D-83417632D7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5316" y="968925"/>
                  <a:ext cx="137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7FB79C3-8F39-F126-BD16-53FDA0623833}"/>
                    </a:ext>
                  </a:extLst>
                </p14:cNvPr>
                <p14:cNvContentPartPr/>
                <p14:nvPr/>
              </p14:nvContentPartPr>
              <p14:xfrm>
                <a:off x="853676" y="1134165"/>
                <a:ext cx="3184560" cy="137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7FB79C3-8F39-F126-BD16-53FDA062383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4676" y="1125525"/>
                  <a:ext cx="3202200" cy="13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768CA1-FD7B-9FC0-037E-5B8C57848139}"/>
              </a:ext>
            </a:extLst>
          </p:cNvPr>
          <p:cNvGrpSpPr/>
          <p:nvPr/>
        </p:nvGrpSpPr>
        <p:grpSpPr>
          <a:xfrm>
            <a:off x="2669516" y="2293725"/>
            <a:ext cx="448920" cy="718920"/>
            <a:chOff x="2669516" y="2293725"/>
            <a:chExt cx="44892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CD092D-9ADF-3516-4736-EDC452DC90CD}"/>
                    </a:ext>
                  </a:extLst>
                </p14:cNvPr>
                <p14:cNvContentPartPr/>
                <p14:nvPr/>
              </p14:nvContentPartPr>
              <p14:xfrm>
                <a:off x="2728916" y="2293725"/>
                <a:ext cx="29160" cy="19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CD092D-9ADF-3516-4736-EDC452DC90C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20276" y="2285085"/>
                  <a:ext cx="46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923821-9577-6A17-345B-8666A1B45C22}"/>
                    </a:ext>
                  </a:extLst>
                </p14:cNvPr>
                <p14:cNvContentPartPr/>
                <p14:nvPr/>
              </p14:nvContentPartPr>
              <p14:xfrm>
                <a:off x="2669516" y="2643285"/>
                <a:ext cx="226080" cy="20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923821-9577-6A17-345B-8666A1B45C2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60516" y="2634285"/>
                  <a:ext cx="243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0C2E30-8838-B508-8E25-4C2A3E3A2271}"/>
                    </a:ext>
                  </a:extLst>
                </p14:cNvPr>
                <p14:cNvContentPartPr/>
                <p14:nvPr/>
              </p14:nvContentPartPr>
              <p14:xfrm>
                <a:off x="2670596" y="2558685"/>
                <a:ext cx="281520" cy="270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0C2E30-8838-B508-8E25-4C2A3E3A22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61596" y="2549685"/>
                  <a:ext cx="299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993FA6-6BB9-84E1-D37F-5779AB725FDA}"/>
                    </a:ext>
                  </a:extLst>
                </p14:cNvPr>
                <p14:cNvContentPartPr/>
                <p14:nvPr/>
              </p14:nvContentPartPr>
              <p14:xfrm>
                <a:off x="2993156" y="2847045"/>
                <a:ext cx="125280" cy="165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993FA6-6BB9-84E1-D37F-5779AB725FD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84156" y="2838045"/>
                  <a:ext cx="1429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13B6524-4DC2-6D89-F715-5FAD10BA6B1B}"/>
              </a:ext>
            </a:extLst>
          </p:cNvPr>
          <p:cNvGrpSpPr/>
          <p:nvPr/>
        </p:nvGrpSpPr>
        <p:grpSpPr>
          <a:xfrm>
            <a:off x="907316" y="4336725"/>
            <a:ext cx="5058720" cy="578520"/>
            <a:chOff x="907316" y="4336725"/>
            <a:chExt cx="50587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AAD10D0-250B-24BE-0C48-4033D944678E}"/>
                    </a:ext>
                  </a:extLst>
                </p14:cNvPr>
                <p14:cNvContentPartPr/>
                <p14:nvPr/>
              </p14:nvContentPartPr>
              <p14:xfrm>
                <a:off x="907316" y="4681605"/>
                <a:ext cx="5058720" cy="233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AAD10D0-250B-24BE-0C48-4033D94467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8316" y="4672605"/>
                  <a:ext cx="5076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BBFD2C-63FD-7B28-424E-59853A066452}"/>
                    </a:ext>
                  </a:extLst>
                </p14:cNvPr>
                <p14:cNvContentPartPr/>
                <p14:nvPr/>
              </p14:nvContentPartPr>
              <p14:xfrm>
                <a:off x="3010076" y="4773405"/>
                <a:ext cx="90720" cy="10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BBFD2C-63FD-7B28-424E-59853A0664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01076" y="4764765"/>
                  <a:ext cx="108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EE3177-7A1F-52DB-1AC0-EE834AC8CCFB}"/>
                    </a:ext>
                  </a:extLst>
                </p14:cNvPr>
                <p14:cNvContentPartPr/>
                <p14:nvPr/>
              </p14:nvContentPartPr>
              <p14:xfrm>
                <a:off x="2938076" y="4350405"/>
                <a:ext cx="304920" cy="24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EE3177-7A1F-52DB-1AC0-EE834AC8CC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29076" y="4341765"/>
                  <a:ext cx="322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DBBC56-874A-EEB1-A916-94334D978477}"/>
                    </a:ext>
                  </a:extLst>
                </p14:cNvPr>
                <p14:cNvContentPartPr/>
                <p14:nvPr/>
              </p14:nvContentPartPr>
              <p14:xfrm>
                <a:off x="2963276" y="4336725"/>
                <a:ext cx="307800" cy="259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DBBC56-874A-EEB1-A916-94334D97847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54636" y="4328085"/>
                  <a:ext cx="325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DBA810B-063B-C8FB-AA4B-AF338A99AE8D}"/>
                    </a:ext>
                  </a:extLst>
                </p14:cNvPr>
                <p14:cNvContentPartPr/>
                <p14:nvPr/>
              </p14:nvContentPartPr>
              <p14:xfrm>
                <a:off x="3345956" y="4540485"/>
                <a:ext cx="137520" cy="10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DBA810B-063B-C8FB-AA4B-AF338A99AE8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37316" y="4531845"/>
                  <a:ext cx="1551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C0DA0FC-C52C-4D52-13D8-2DEE72662707}"/>
              </a:ext>
            </a:extLst>
          </p:cNvPr>
          <p:cNvGrpSpPr/>
          <p:nvPr/>
        </p:nvGrpSpPr>
        <p:grpSpPr>
          <a:xfrm>
            <a:off x="2892356" y="4857645"/>
            <a:ext cx="454320" cy="1635840"/>
            <a:chOff x="2892356" y="4857645"/>
            <a:chExt cx="454320" cy="16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528941-73E0-5B9A-D40C-ACF45453AD04}"/>
                    </a:ext>
                  </a:extLst>
                </p14:cNvPr>
                <p14:cNvContentPartPr/>
                <p14:nvPr/>
              </p14:nvContentPartPr>
              <p14:xfrm>
                <a:off x="2899196" y="4857645"/>
                <a:ext cx="447480" cy="882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528941-73E0-5B9A-D40C-ACF45453AD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90556" y="4848645"/>
                  <a:ext cx="465120" cy="90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D66053-F1C3-50B2-B096-A063ACCF3FB4}"/>
                    </a:ext>
                  </a:extLst>
                </p14:cNvPr>
                <p14:cNvContentPartPr/>
                <p14:nvPr/>
              </p14:nvContentPartPr>
              <p14:xfrm>
                <a:off x="3163796" y="5745045"/>
                <a:ext cx="162360" cy="37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D66053-F1C3-50B2-B096-A063ACCF3FB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54796" y="5736045"/>
                  <a:ext cx="180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654235-1729-50D7-0941-A75465C05CC9}"/>
                    </a:ext>
                  </a:extLst>
                </p14:cNvPr>
                <p14:cNvContentPartPr/>
                <p14:nvPr/>
              </p14:nvContentPartPr>
              <p14:xfrm>
                <a:off x="2892356" y="6244365"/>
                <a:ext cx="324720" cy="24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654235-1729-50D7-0941-A75465C05C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83356" y="6235725"/>
                  <a:ext cx="34236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317814-6109-0A01-2664-A7FB15940845}"/>
              </a:ext>
            </a:extLst>
          </p:cNvPr>
          <p:cNvGrpSpPr/>
          <p:nvPr/>
        </p:nvGrpSpPr>
        <p:grpSpPr>
          <a:xfrm>
            <a:off x="3208796" y="6367125"/>
            <a:ext cx="203760" cy="236520"/>
            <a:chOff x="3208796" y="6367125"/>
            <a:chExt cx="2037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4C239-6264-C9C4-49F2-0C2803FD78D4}"/>
                    </a:ext>
                  </a:extLst>
                </p14:cNvPr>
                <p14:cNvContentPartPr/>
                <p14:nvPr/>
              </p14:nvContentPartPr>
              <p14:xfrm>
                <a:off x="3208796" y="6449205"/>
                <a:ext cx="165600" cy="154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4C239-6264-C9C4-49F2-0C2803FD78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99796" y="6440565"/>
                  <a:ext cx="183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7D6720-EC98-F4E1-F758-5B4F5AE01A55}"/>
                    </a:ext>
                  </a:extLst>
                </p14:cNvPr>
                <p14:cNvContentPartPr/>
                <p14:nvPr/>
              </p14:nvContentPartPr>
              <p14:xfrm>
                <a:off x="3233996" y="6464325"/>
                <a:ext cx="123840" cy="47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7D6720-EC98-F4E1-F758-5B4F5AE01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24996" y="6455685"/>
                  <a:ext cx="141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96029F9-3501-9587-A6B2-6EBA89298677}"/>
                    </a:ext>
                  </a:extLst>
                </p14:cNvPr>
                <p14:cNvContentPartPr/>
                <p14:nvPr/>
              </p14:nvContentPartPr>
              <p14:xfrm>
                <a:off x="3233996" y="6367125"/>
                <a:ext cx="178560" cy="6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96029F9-3501-9587-A6B2-6EBA892986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24996" y="6358485"/>
                  <a:ext cx="1962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87B172E-CA37-1E44-2A52-880775956CB2}"/>
              </a:ext>
            </a:extLst>
          </p:cNvPr>
          <p:cNvGrpSpPr/>
          <p:nvPr/>
        </p:nvGrpSpPr>
        <p:grpSpPr>
          <a:xfrm>
            <a:off x="6724196" y="912765"/>
            <a:ext cx="2160360" cy="382680"/>
            <a:chOff x="6724196" y="912765"/>
            <a:chExt cx="21603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7BBEB3-6578-1842-0408-1A1C097408CC}"/>
                    </a:ext>
                  </a:extLst>
                </p14:cNvPr>
                <p14:cNvContentPartPr/>
                <p14:nvPr/>
              </p14:nvContentPartPr>
              <p14:xfrm>
                <a:off x="6724196" y="912765"/>
                <a:ext cx="1609560" cy="382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7BBEB3-6578-1842-0408-1A1C097408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15556" y="904125"/>
                  <a:ext cx="1627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5CEA0E3-A4D7-7DAC-038A-34A5346A6B5A}"/>
                    </a:ext>
                  </a:extLst>
                </p14:cNvPr>
                <p14:cNvContentPartPr/>
                <p14:nvPr/>
              </p14:nvContentPartPr>
              <p14:xfrm>
                <a:off x="7933796" y="1106085"/>
                <a:ext cx="17640" cy="26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5CEA0E3-A4D7-7DAC-038A-34A5346A6B5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24796" y="1097445"/>
                  <a:ext cx="3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94B679-23FF-465E-4693-D01805AC122E}"/>
                    </a:ext>
                  </a:extLst>
                </p14:cNvPr>
                <p14:cNvContentPartPr/>
                <p14:nvPr/>
              </p14:nvContentPartPr>
              <p14:xfrm>
                <a:off x="7741556" y="1033725"/>
                <a:ext cx="240840" cy="1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94B679-23FF-465E-4693-D01805AC12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32556" y="1024725"/>
                  <a:ext cx="258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20910E-BA73-EF73-BEC6-996B950C6D36}"/>
                    </a:ext>
                  </a:extLst>
                </p14:cNvPr>
                <p14:cNvContentPartPr/>
                <p14:nvPr/>
              </p14:nvContentPartPr>
              <p14:xfrm>
                <a:off x="7460756" y="974685"/>
                <a:ext cx="50400" cy="51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20910E-BA73-EF73-BEC6-996B950C6D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51756" y="966045"/>
                  <a:ext cx="68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926698-2672-A114-89C9-C7B2D05A55D0}"/>
                    </a:ext>
                  </a:extLst>
                </p14:cNvPr>
                <p14:cNvContentPartPr/>
                <p14:nvPr/>
              </p14:nvContentPartPr>
              <p14:xfrm>
                <a:off x="8586116" y="1123005"/>
                <a:ext cx="298440" cy="141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926698-2672-A114-89C9-C7B2D05A55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77116" y="1114005"/>
                  <a:ext cx="316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45C013-267C-734A-B828-1A4557344780}"/>
                    </a:ext>
                  </a:extLst>
                </p14:cNvPr>
                <p14:cNvContentPartPr/>
                <p14:nvPr/>
              </p14:nvContentPartPr>
              <p14:xfrm>
                <a:off x="8710676" y="98728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45C013-267C-734A-B828-1A455734478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02036" y="978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E2DCA3-DB59-AE09-0A01-F0F85682FAB0}"/>
              </a:ext>
            </a:extLst>
          </p:cNvPr>
          <p:cNvGrpSpPr/>
          <p:nvPr/>
        </p:nvGrpSpPr>
        <p:grpSpPr>
          <a:xfrm>
            <a:off x="9300716" y="1035885"/>
            <a:ext cx="670320" cy="361080"/>
            <a:chOff x="9300716" y="1035885"/>
            <a:chExt cx="67032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F431C1-38BC-0F24-9BDE-FC056023D1E6}"/>
                    </a:ext>
                  </a:extLst>
                </p14:cNvPr>
                <p14:cNvContentPartPr/>
                <p14:nvPr/>
              </p14:nvContentPartPr>
              <p14:xfrm>
                <a:off x="9300716" y="1059645"/>
                <a:ext cx="191160" cy="268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F431C1-38BC-0F24-9BDE-FC056023D1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91716" y="1051005"/>
                  <a:ext cx="208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E5EAE6-FB3D-A836-30A1-F4C2057BB7DC}"/>
                    </a:ext>
                  </a:extLst>
                </p14:cNvPr>
                <p14:cNvContentPartPr/>
                <p14:nvPr/>
              </p14:nvContentPartPr>
              <p14:xfrm>
                <a:off x="9388916" y="1169085"/>
                <a:ext cx="118440" cy="34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E5EAE6-FB3D-A836-30A1-F4C2057BB7D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80276" y="1160445"/>
                  <a:ext cx="136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3EA8EBE-F73C-7D52-DCC0-8F0C9D20193D}"/>
                    </a:ext>
                  </a:extLst>
                </p14:cNvPr>
                <p14:cNvContentPartPr/>
                <p14:nvPr/>
              </p14:nvContentPartPr>
              <p14:xfrm>
                <a:off x="9333836" y="1035885"/>
                <a:ext cx="211320" cy="2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3EA8EBE-F73C-7D52-DCC0-8F0C9D20193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25196" y="1027245"/>
                  <a:ext cx="228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043DDF-D869-F8BA-11CB-8747C1E94746}"/>
                    </a:ext>
                  </a:extLst>
                </p14:cNvPr>
                <p14:cNvContentPartPr/>
                <p14:nvPr/>
              </p14:nvContentPartPr>
              <p14:xfrm>
                <a:off x="9732356" y="1166925"/>
                <a:ext cx="103320" cy="118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043DDF-D869-F8BA-11CB-8747C1E947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23356" y="1158285"/>
                  <a:ext cx="120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22F583-2CD9-BE3F-2A4E-ACA4C4F991C0}"/>
                    </a:ext>
                  </a:extLst>
                </p14:cNvPr>
                <p14:cNvContentPartPr/>
                <p14:nvPr/>
              </p14:nvContentPartPr>
              <p14:xfrm>
                <a:off x="9681596" y="1166925"/>
                <a:ext cx="243360" cy="159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22F583-2CD9-BE3F-2A4E-ACA4C4F991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72596" y="1158285"/>
                  <a:ext cx="261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6CC4AA-9F3E-B9A4-B8EA-E64BAB5DE3C7}"/>
                    </a:ext>
                  </a:extLst>
                </p14:cNvPr>
                <p14:cNvContentPartPr/>
                <p14:nvPr/>
              </p14:nvContentPartPr>
              <p14:xfrm>
                <a:off x="9592316" y="1104645"/>
                <a:ext cx="119880" cy="292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6CC4AA-9F3E-B9A4-B8EA-E64BAB5DE3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83676" y="1096005"/>
                  <a:ext cx="137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BA386D-8786-EAE9-29AA-33601596C79F}"/>
                    </a:ext>
                  </a:extLst>
                </p14:cNvPr>
                <p14:cNvContentPartPr/>
                <p14:nvPr/>
              </p14:nvContentPartPr>
              <p14:xfrm>
                <a:off x="9861236" y="1072605"/>
                <a:ext cx="109800" cy="31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BA386D-8786-EAE9-29AA-33601596C7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52596" y="1063965"/>
                  <a:ext cx="12744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025274E-DBA3-F499-D223-1296A09B3F49}"/>
                  </a:ext>
                </a:extLst>
              </p14:cNvPr>
              <p14:cNvContentPartPr/>
              <p14:nvPr/>
            </p14:nvContentPartPr>
            <p14:xfrm>
              <a:off x="10289636" y="1204005"/>
              <a:ext cx="1086120" cy="3060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025274E-DBA3-F499-D223-1296A09B3F4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80996" y="1195365"/>
                <a:ext cx="110376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9A56231-7427-0D93-787C-C3B0798951A6}"/>
              </a:ext>
            </a:extLst>
          </p:cNvPr>
          <p:cNvGrpSpPr/>
          <p:nvPr/>
        </p:nvGrpSpPr>
        <p:grpSpPr>
          <a:xfrm>
            <a:off x="6868916" y="1507125"/>
            <a:ext cx="721800" cy="370800"/>
            <a:chOff x="6868916" y="1507125"/>
            <a:chExt cx="721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3C4E61C-4568-CA56-66F7-ED740D25E1B1}"/>
                    </a:ext>
                  </a:extLst>
                </p14:cNvPr>
                <p14:cNvContentPartPr/>
                <p14:nvPr/>
              </p14:nvContentPartPr>
              <p14:xfrm>
                <a:off x="6868916" y="1507125"/>
                <a:ext cx="652320" cy="370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3C4E61C-4568-CA56-66F7-ED740D25E1B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60276" y="1498485"/>
                  <a:ext cx="669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E876C5-E97E-1395-EF62-8F643FA59AAA}"/>
                    </a:ext>
                  </a:extLst>
                </p14:cNvPr>
                <p14:cNvContentPartPr/>
                <p14:nvPr/>
              </p14:nvContentPartPr>
              <p14:xfrm>
                <a:off x="7252316" y="1585245"/>
                <a:ext cx="338400" cy="4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E876C5-E97E-1395-EF62-8F643FA59AA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43676" y="1576605"/>
                  <a:ext cx="3560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93F66E5-220F-E345-ABF3-D2989B843FE4}"/>
                  </a:ext>
                </a:extLst>
              </p14:cNvPr>
              <p14:cNvContentPartPr/>
              <p14:nvPr/>
            </p14:nvContentPartPr>
            <p14:xfrm>
              <a:off x="8073476" y="1745445"/>
              <a:ext cx="750600" cy="164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93F66E5-220F-E345-ABF3-D2989B843FE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064836" y="1736445"/>
                <a:ext cx="7682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51AC4AD-1614-115A-6045-0791428BADEC}"/>
              </a:ext>
            </a:extLst>
          </p:cNvPr>
          <p:cNvGrpSpPr/>
          <p:nvPr/>
        </p:nvGrpSpPr>
        <p:grpSpPr>
          <a:xfrm>
            <a:off x="526436" y="3329805"/>
            <a:ext cx="552600" cy="1573560"/>
            <a:chOff x="526436" y="3329805"/>
            <a:chExt cx="552600" cy="15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04E1A7-552F-3743-EF00-4D2152EA16DD}"/>
                    </a:ext>
                  </a:extLst>
                </p14:cNvPr>
                <p14:cNvContentPartPr/>
                <p14:nvPr/>
              </p14:nvContentPartPr>
              <p14:xfrm>
                <a:off x="885356" y="3611325"/>
                <a:ext cx="45000" cy="129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04E1A7-552F-3743-EF00-4D2152EA16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76716" y="3602325"/>
                  <a:ext cx="62640" cy="13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36EB4A-B756-7A18-798C-E8B8AD3BE09B}"/>
                    </a:ext>
                  </a:extLst>
                </p14:cNvPr>
                <p14:cNvContentPartPr/>
                <p14:nvPr/>
              </p14:nvContentPartPr>
              <p14:xfrm>
                <a:off x="840716" y="3492885"/>
                <a:ext cx="238320" cy="397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36EB4A-B756-7A18-798C-E8B8AD3BE0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2076" y="3483885"/>
                  <a:ext cx="2559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C0D31B-C26C-8A7E-4829-9B755B0FB279}"/>
                    </a:ext>
                  </a:extLst>
                </p14:cNvPr>
                <p14:cNvContentPartPr/>
                <p14:nvPr/>
              </p14:nvContentPartPr>
              <p14:xfrm>
                <a:off x="526436" y="3329805"/>
                <a:ext cx="271800" cy="336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C0D31B-C26C-8A7E-4829-9B755B0FB2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7436" y="3320805"/>
                  <a:ext cx="28944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A2B18B2-910E-0554-4D22-00320DE6E3C6}"/>
              </a:ext>
            </a:extLst>
          </p:cNvPr>
          <p:cNvGrpSpPr/>
          <p:nvPr/>
        </p:nvGrpSpPr>
        <p:grpSpPr>
          <a:xfrm>
            <a:off x="675836" y="4682685"/>
            <a:ext cx="739440" cy="704520"/>
            <a:chOff x="675836" y="4682685"/>
            <a:chExt cx="739440" cy="70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C079A8-142F-297A-1FB6-AA41E51C5E40}"/>
                    </a:ext>
                  </a:extLst>
                </p14:cNvPr>
                <p14:cNvContentPartPr/>
                <p14:nvPr/>
              </p14:nvContentPartPr>
              <p14:xfrm>
                <a:off x="859436" y="4780605"/>
                <a:ext cx="90360" cy="133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C079A8-142F-297A-1FB6-AA41E51C5E4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0796" y="4771965"/>
                  <a:ext cx="108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3547096-B0CC-09ED-AD5B-0E529806FF28}"/>
                    </a:ext>
                  </a:extLst>
                </p14:cNvPr>
                <p14:cNvContentPartPr/>
                <p14:nvPr/>
              </p14:nvContentPartPr>
              <p14:xfrm>
                <a:off x="733076" y="4682685"/>
                <a:ext cx="415800" cy="362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3547096-B0CC-09ED-AD5B-0E529806FF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4436" y="4674045"/>
                  <a:ext cx="4334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BDF06E-15E2-6FA6-6D9F-38D5A36177AA}"/>
                    </a:ext>
                  </a:extLst>
                </p14:cNvPr>
                <p14:cNvContentPartPr/>
                <p14:nvPr/>
              </p14:nvContentPartPr>
              <p14:xfrm>
                <a:off x="675836" y="5118645"/>
                <a:ext cx="171720" cy="17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BDF06E-15E2-6FA6-6D9F-38D5A36177A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6836" y="5110005"/>
                  <a:ext cx="189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19CFBA7-B48C-FC5B-7A2E-66A06484F1FD}"/>
                    </a:ext>
                  </a:extLst>
                </p14:cNvPr>
                <p14:cNvContentPartPr/>
                <p14:nvPr/>
              </p14:nvContentPartPr>
              <p14:xfrm>
                <a:off x="706436" y="5183445"/>
                <a:ext cx="177480" cy="22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19CFBA7-B48C-FC5B-7A2E-66A06484F1F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7436" y="5174445"/>
                  <a:ext cx="195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D9AB27-787A-2249-5738-9A90F78B8A55}"/>
                    </a:ext>
                  </a:extLst>
                </p14:cNvPr>
                <p14:cNvContentPartPr/>
                <p14:nvPr/>
              </p14:nvContentPartPr>
              <p14:xfrm>
                <a:off x="1003436" y="5072925"/>
                <a:ext cx="25200" cy="314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D9AB27-787A-2249-5738-9A90F78B8A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4796" y="5064285"/>
                  <a:ext cx="42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09B221-0DA4-2A79-C057-9D168CC0DF20}"/>
                    </a:ext>
                  </a:extLst>
                </p14:cNvPr>
                <p14:cNvContentPartPr/>
                <p14:nvPr/>
              </p14:nvContentPartPr>
              <p14:xfrm>
                <a:off x="1087316" y="5039805"/>
                <a:ext cx="35640" cy="32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09B221-0DA4-2A79-C057-9D168CC0DF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8316" y="5030805"/>
                  <a:ext cx="53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EF3481-20B8-F6FE-7B75-B7A3AB550D9D}"/>
                    </a:ext>
                  </a:extLst>
                </p14:cNvPr>
                <p14:cNvContentPartPr/>
                <p14:nvPr/>
              </p14:nvContentPartPr>
              <p14:xfrm>
                <a:off x="1257236" y="5023605"/>
                <a:ext cx="141840" cy="258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EF3481-20B8-F6FE-7B75-B7A3AB550D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48596" y="5014965"/>
                  <a:ext cx="159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1DA39DD-A888-6020-0D9F-E67B7457AE0F}"/>
                    </a:ext>
                  </a:extLst>
                </p14:cNvPr>
                <p14:cNvContentPartPr/>
                <p14:nvPr/>
              </p14:nvContentPartPr>
              <p14:xfrm>
                <a:off x="1203956" y="4940445"/>
                <a:ext cx="211320" cy="65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1DA39DD-A888-6020-0D9F-E67B7457AE0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95316" y="4931445"/>
                  <a:ext cx="2289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4A1D40B-FFD1-9A3C-3EAF-1B326C568458}"/>
              </a:ext>
            </a:extLst>
          </p:cNvPr>
          <p:cNvGrpSpPr/>
          <p:nvPr/>
        </p:nvGrpSpPr>
        <p:grpSpPr>
          <a:xfrm>
            <a:off x="5780276" y="4472445"/>
            <a:ext cx="1142280" cy="534240"/>
            <a:chOff x="5780276" y="4472445"/>
            <a:chExt cx="114228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A7B9C33-CDF5-EE31-C2B2-44BB1FF8BF89}"/>
                    </a:ext>
                  </a:extLst>
                </p14:cNvPr>
                <p14:cNvContentPartPr/>
                <p14:nvPr/>
              </p14:nvContentPartPr>
              <p14:xfrm>
                <a:off x="6106076" y="4648125"/>
                <a:ext cx="182160" cy="19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A7B9C33-CDF5-EE31-C2B2-44BB1FF8BF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97436" y="4639485"/>
                  <a:ext cx="199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C5B0D3-D844-F0D1-FB25-7BA54F852C3E}"/>
                    </a:ext>
                  </a:extLst>
                </p14:cNvPr>
                <p14:cNvContentPartPr/>
                <p14:nvPr/>
              </p14:nvContentPartPr>
              <p14:xfrm>
                <a:off x="6085916" y="4639845"/>
                <a:ext cx="254880" cy="22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C5B0D3-D844-F0D1-FB25-7BA54F852C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77276" y="4631205"/>
                  <a:ext cx="272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289115-AEC6-A54F-F6C8-5A0C28C0B29D}"/>
                    </a:ext>
                  </a:extLst>
                </p14:cNvPr>
                <p14:cNvContentPartPr/>
                <p14:nvPr/>
              </p14:nvContentPartPr>
              <p14:xfrm>
                <a:off x="6419636" y="4538325"/>
                <a:ext cx="53280" cy="444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289115-AEC6-A54F-F6C8-5A0C28C0B2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410636" y="4529685"/>
                  <a:ext cx="709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4B975A-3496-DC1D-1C2E-7ED2B38F7C37}"/>
                    </a:ext>
                  </a:extLst>
                </p14:cNvPr>
                <p14:cNvContentPartPr/>
                <p14:nvPr/>
              </p14:nvContentPartPr>
              <p14:xfrm>
                <a:off x="6493436" y="4528965"/>
                <a:ext cx="60480" cy="477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4B975A-3496-DC1D-1C2E-7ED2B38F7C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484436" y="4520325"/>
                  <a:ext cx="781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0A4561-068D-E99A-C8D2-28EAF05D9833}"/>
                    </a:ext>
                  </a:extLst>
                </p14:cNvPr>
                <p14:cNvContentPartPr/>
                <p14:nvPr/>
              </p14:nvContentPartPr>
              <p14:xfrm>
                <a:off x="6628436" y="4586205"/>
                <a:ext cx="177840" cy="30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0A4561-068D-E99A-C8D2-28EAF05D983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19436" y="4577565"/>
                  <a:ext cx="195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791A32-0EE2-84E2-49A4-D838369B36F7}"/>
                    </a:ext>
                  </a:extLst>
                </p14:cNvPr>
                <p14:cNvContentPartPr/>
                <p14:nvPr/>
              </p14:nvContentPartPr>
              <p14:xfrm>
                <a:off x="6724196" y="4723725"/>
                <a:ext cx="116640" cy="10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791A32-0EE2-84E2-49A4-D838369B36F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15556" y="4714725"/>
                  <a:ext cx="13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CE2F2C-CD21-5B92-16EC-409203842D10}"/>
                    </a:ext>
                  </a:extLst>
                </p14:cNvPr>
                <p14:cNvContentPartPr/>
                <p14:nvPr/>
              </p14:nvContentPartPr>
              <p14:xfrm>
                <a:off x="6716996" y="4606005"/>
                <a:ext cx="119160" cy="1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CE2F2C-CD21-5B92-16EC-409203842D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08356" y="4597005"/>
                  <a:ext cx="13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6350E5-92AE-79EC-286E-95FB3DF18355}"/>
                    </a:ext>
                  </a:extLst>
                </p14:cNvPr>
                <p14:cNvContentPartPr/>
                <p14:nvPr/>
              </p14:nvContentPartPr>
              <p14:xfrm>
                <a:off x="6719156" y="4472445"/>
                <a:ext cx="203400" cy="1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6350E5-92AE-79EC-286E-95FB3DF183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10516" y="4463445"/>
                  <a:ext cx="22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ED64FE-1F8D-27C3-2011-047C6DBBC738}"/>
                    </a:ext>
                  </a:extLst>
                </p14:cNvPr>
                <p14:cNvContentPartPr/>
                <p14:nvPr/>
              </p14:nvContentPartPr>
              <p14:xfrm>
                <a:off x="5918156" y="476044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ED64FE-1F8D-27C3-2011-047C6DBBC73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09516" y="4751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45AA48F-2A15-4774-8315-44697CF2A239}"/>
                    </a:ext>
                  </a:extLst>
                </p14:cNvPr>
                <p14:cNvContentPartPr/>
                <p14:nvPr/>
              </p14:nvContentPartPr>
              <p14:xfrm>
                <a:off x="5786756" y="4663605"/>
                <a:ext cx="217080" cy="273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45AA48F-2A15-4774-8315-44697CF2A2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78116" y="4654965"/>
                  <a:ext cx="234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009FFD-99A1-693A-F140-D33FFC2E39DF}"/>
                    </a:ext>
                  </a:extLst>
                </p14:cNvPr>
                <p14:cNvContentPartPr/>
                <p14:nvPr/>
              </p14:nvContentPartPr>
              <p14:xfrm>
                <a:off x="5780276" y="4777005"/>
                <a:ext cx="154800" cy="142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009FFD-99A1-693A-F140-D33FFC2E39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71636" y="4768365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46F9169-FAC4-9011-49C2-EBE4FEDDE279}"/>
              </a:ext>
            </a:extLst>
          </p:cNvPr>
          <p:cNvGrpSpPr/>
          <p:nvPr/>
        </p:nvGrpSpPr>
        <p:grpSpPr>
          <a:xfrm>
            <a:off x="9096596" y="1499925"/>
            <a:ext cx="1551240" cy="514440"/>
            <a:chOff x="9096596" y="1499925"/>
            <a:chExt cx="15512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217AA1-1FCC-FD50-AC4B-64F57D45B576}"/>
                    </a:ext>
                  </a:extLst>
                </p14:cNvPr>
                <p14:cNvContentPartPr/>
                <p14:nvPr/>
              </p14:nvContentPartPr>
              <p14:xfrm>
                <a:off x="9096596" y="1499925"/>
                <a:ext cx="501120" cy="429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217AA1-1FCC-FD50-AC4B-64F57D45B5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087956" y="1491285"/>
                  <a:ext cx="518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8DF5F3-8715-D07C-2D22-032E9F56BE6E}"/>
                    </a:ext>
                  </a:extLst>
                </p14:cNvPr>
                <p14:cNvContentPartPr/>
                <p14:nvPr/>
              </p14:nvContentPartPr>
              <p14:xfrm>
                <a:off x="9096596" y="1615485"/>
                <a:ext cx="405360" cy="66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8DF5F3-8715-D07C-2D22-032E9F56BE6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87956" y="1606485"/>
                  <a:ext cx="423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2CDEAE-1072-8C37-EBBA-880FA45ED80F}"/>
                    </a:ext>
                  </a:extLst>
                </p14:cNvPr>
                <p14:cNvContentPartPr/>
                <p14:nvPr/>
              </p14:nvContentPartPr>
              <p14:xfrm>
                <a:off x="9855476" y="1573005"/>
                <a:ext cx="792360" cy="44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2CDEAE-1072-8C37-EBBA-880FA45ED80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46836" y="1564005"/>
                  <a:ext cx="81000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4B3B320-38E2-53E5-A058-FE216568BFB3}"/>
              </a:ext>
            </a:extLst>
          </p:cNvPr>
          <p:cNvGrpSpPr/>
          <p:nvPr/>
        </p:nvGrpSpPr>
        <p:grpSpPr>
          <a:xfrm>
            <a:off x="10657196" y="1659405"/>
            <a:ext cx="676440" cy="206640"/>
            <a:chOff x="10657196" y="1659405"/>
            <a:chExt cx="6764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8DCE67C-FB41-0ED1-7B7C-8764404ED4D4}"/>
                    </a:ext>
                  </a:extLst>
                </p14:cNvPr>
                <p14:cNvContentPartPr/>
                <p14:nvPr/>
              </p14:nvContentPartPr>
              <p14:xfrm>
                <a:off x="10706516" y="1659405"/>
                <a:ext cx="627120" cy="20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8DCE67C-FB41-0ED1-7B7C-8764404ED4D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97876" y="1650765"/>
                  <a:ext cx="644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6C7DB43-67D0-1678-3D7A-1D1E1707D5F6}"/>
                    </a:ext>
                  </a:extLst>
                </p14:cNvPr>
                <p14:cNvContentPartPr/>
                <p14:nvPr/>
              </p14:nvContentPartPr>
              <p14:xfrm>
                <a:off x="10657196" y="1704765"/>
                <a:ext cx="477720" cy="24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6C7DB43-67D0-1678-3D7A-1D1E1707D5F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48556" y="1695765"/>
                  <a:ext cx="495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B0E1061-96DA-5198-3221-6CCFC7CFFD23}"/>
              </a:ext>
            </a:extLst>
          </p:cNvPr>
          <p:cNvGrpSpPr/>
          <p:nvPr/>
        </p:nvGrpSpPr>
        <p:grpSpPr>
          <a:xfrm>
            <a:off x="6875036" y="2012565"/>
            <a:ext cx="1264320" cy="430200"/>
            <a:chOff x="6875036" y="2012565"/>
            <a:chExt cx="12643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DDD63C0-659B-E73A-BEFF-3D14492E8DC3}"/>
                    </a:ext>
                  </a:extLst>
                </p14:cNvPr>
                <p14:cNvContentPartPr/>
                <p14:nvPr/>
              </p14:nvContentPartPr>
              <p14:xfrm>
                <a:off x="6875036" y="2012565"/>
                <a:ext cx="1132200" cy="366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DDD63C0-659B-E73A-BEFF-3D14492E8DC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66396" y="2003565"/>
                  <a:ext cx="1149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83CE891-443C-2647-25CD-BF5513E7801E}"/>
                    </a:ext>
                  </a:extLst>
                </p14:cNvPr>
                <p14:cNvContentPartPr/>
                <p14:nvPr/>
              </p14:nvContentPartPr>
              <p14:xfrm>
                <a:off x="7635716" y="2137845"/>
                <a:ext cx="52560" cy="3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83CE891-443C-2647-25CD-BF5513E780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26716" y="2128845"/>
                  <a:ext cx="70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2A8ECC6-1E58-C974-C530-29102BE53421}"/>
                    </a:ext>
                  </a:extLst>
                </p14:cNvPr>
                <p14:cNvContentPartPr/>
                <p14:nvPr/>
              </p14:nvContentPartPr>
              <p14:xfrm>
                <a:off x="7363556" y="2112285"/>
                <a:ext cx="412920" cy="48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2A8ECC6-1E58-C974-C530-29102BE534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54556" y="2103645"/>
                  <a:ext cx="430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73B19A-CF6A-3377-7D35-E1B162904882}"/>
                    </a:ext>
                  </a:extLst>
                </p14:cNvPr>
                <p14:cNvContentPartPr/>
                <p14:nvPr/>
              </p14:nvContentPartPr>
              <p14:xfrm>
                <a:off x="8104796" y="2417205"/>
                <a:ext cx="34560" cy="2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73B19A-CF6A-3377-7D35-E1B1629048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96156" y="2408205"/>
                  <a:ext cx="522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FC2CAA7-A71C-F5E8-FAF1-9840F77E633A}"/>
              </a:ext>
            </a:extLst>
          </p:cNvPr>
          <p:cNvGrpSpPr/>
          <p:nvPr/>
        </p:nvGrpSpPr>
        <p:grpSpPr>
          <a:xfrm>
            <a:off x="6984836" y="2813205"/>
            <a:ext cx="663840" cy="368640"/>
            <a:chOff x="6984836" y="2813205"/>
            <a:chExt cx="66384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9AD060-9F94-E376-1885-BD041C737875}"/>
                    </a:ext>
                  </a:extLst>
                </p14:cNvPr>
                <p14:cNvContentPartPr/>
                <p14:nvPr/>
              </p14:nvContentPartPr>
              <p14:xfrm>
                <a:off x="6984836" y="2813205"/>
                <a:ext cx="450360" cy="256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9AD060-9F94-E376-1885-BD041C73787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75836" y="2804565"/>
                  <a:ext cx="468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9318A6-4FE0-BB74-01D7-C8850CD1D580}"/>
                    </a:ext>
                  </a:extLst>
                </p14:cNvPr>
                <p14:cNvContentPartPr/>
                <p14:nvPr/>
              </p14:nvContentPartPr>
              <p14:xfrm>
                <a:off x="7386236" y="2998245"/>
                <a:ext cx="126720" cy="18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9318A6-4FE0-BB74-01D7-C8850CD1D58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7236" y="2989245"/>
                  <a:ext cx="144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09011E1-61A8-AFD6-A6C6-A318034BB774}"/>
                    </a:ext>
                  </a:extLst>
                </p14:cNvPr>
                <p14:cNvContentPartPr/>
                <p14:nvPr/>
              </p14:nvContentPartPr>
              <p14:xfrm>
                <a:off x="7447076" y="3076725"/>
                <a:ext cx="12924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09011E1-61A8-AFD6-A6C6-A318034BB77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38076" y="3067725"/>
                  <a:ext cx="14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7B62DD7-E3FF-4664-8DF8-7947F1098CD8}"/>
                    </a:ext>
                  </a:extLst>
                </p14:cNvPr>
                <p14:cNvContentPartPr/>
                <p14:nvPr/>
              </p14:nvContentPartPr>
              <p14:xfrm>
                <a:off x="7462916" y="2980245"/>
                <a:ext cx="185760" cy="21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7B62DD7-E3FF-4664-8DF8-7947F1098C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53916" y="2971605"/>
                  <a:ext cx="203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D760535-CB6C-93AE-C34E-29BF1DC04885}"/>
                  </a:ext>
                </a:extLst>
              </p14:cNvPr>
              <p14:cNvContentPartPr/>
              <p14:nvPr/>
            </p14:nvContentPartPr>
            <p14:xfrm>
              <a:off x="7967276" y="2657685"/>
              <a:ext cx="924840" cy="475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D760535-CB6C-93AE-C34E-29BF1DC0488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958276" y="2649045"/>
                <a:ext cx="94248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9962D99-DAF7-D587-8EB4-A2A3EF4B7AB9}"/>
              </a:ext>
            </a:extLst>
          </p:cNvPr>
          <p:cNvGrpSpPr/>
          <p:nvPr/>
        </p:nvGrpSpPr>
        <p:grpSpPr>
          <a:xfrm>
            <a:off x="8461916" y="2783325"/>
            <a:ext cx="1474560" cy="361080"/>
            <a:chOff x="8461916" y="2783325"/>
            <a:chExt cx="14745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3CCBBFD-8692-D608-3FF7-D620829F2957}"/>
                    </a:ext>
                  </a:extLst>
                </p14:cNvPr>
                <p14:cNvContentPartPr/>
                <p14:nvPr/>
              </p14:nvContentPartPr>
              <p14:xfrm>
                <a:off x="8879876" y="2904645"/>
                <a:ext cx="1056600" cy="239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3CCBBFD-8692-D608-3FF7-D620829F295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70876" y="2896005"/>
                  <a:ext cx="1074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990D47-C8FB-1013-8BF4-58AD94AE7570}"/>
                    </a:ext>
                  </a:extLst>
                </p14:cNvPr>
                <p14:cNvContentPartPr/>
                <p14:nvPr/>
              </p14:nvContentPartPr>
              <p14:xfrm>
                <a:off x="9497276" y="2889525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990D47-C8FB-1013-8BF4-58AD94AE757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88276" y="288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8AB5E1A-BA21-CAE1-768A-32A2033176D7}"/>
                    </a:ext>
                  </a:extLst>
                </p14:cNvPr>
                <p14:cNvContentPartPr/>
                <p14:nvPr/>
              </p14:nvContentPartPr>
              <p14:xfrm>
                <a:off x="8461916" y="2783325"/>
                <a:ext cx="470520" cy="28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8AB5E1A-BA21-CAE1-768A-32A2033176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52916" y="2774685"/>
                  <a:ext cx="4881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88AC0AB-F85C-9227-DF6C-2DDB72594BBF}"/>
                  </a:ext>
                </a:extLst>
              </p14:cNvPr>
              <p14:cNvContentPartPr/>
              <p14:nvPr/>
            </p14:nvContentPartPr>
            <p14:xfrm>
              <a:off x="10235996" y="2793045"/>
              <a:ext cx="505800" cy="553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88AC0AB-F85C-9227-DF6C-2DDB72594BB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227356" y="2784045"/>
                <a:ext cx="523440" cy="57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E2091BD-5A72-85F5-C5A9-AE0E47B9A58D}"/>
              </a:ext>
            </a:extLst>
          </p:cNvPr>
          <p:cNvGrpSpPr/>
          <p:nvPr/>
        </p:nvGrpSpPr>
        <p:grpSpPr>
          <a:xfrm>
            <a:off x="11013596" y="2835525"/>
            <a:ext cx="1104120" cy="691560"/>
            <a:chOff x="11013596" y="2835525"/>
            <a:chExt cx="110412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7519108-5610-A620-D268-30F2B716217B}"/>
                    </a:ext>
                  </a:extLst>
                </p14:cNvPr>
                <p14:cNvContentPartPr/>
                <p14:nvPr/>
              </p14:nvContentPartPr>
              <p14:xfrm>
                <a:off x="11013596" y="2879805"/>
                <a:ext cx="226080" cy="337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7519108-5610-A620-D268-30F2B71621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04596" y="2871165"/>
                  <a:ext cx="243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6FD3AF-F1FC-8AE3-2CC2-7BD9FCD4495D}"/>
                    </a:ext>
                  </a:extLst>
                </p14:cNvPr>
                <p14:cNvContentPartPr/>
                <p14:nvPr/>
              </p14:nvContentPartPr>
              <p14:xfrm>
                <a:off x="11051036" y="2997525"/>
                <a:ext cx="249120" cy="6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6FD3AF-F1FC-8AE3-2CC2-7BD9FCD449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42396" y="2988525"/>
                  <a:ext cx="2667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2DF721-353F-FEE1-2869-9E0BBA23E3F1}"/>
                    </a:ext>
                  </a:extLst>
                </p14:cNvPr>
                <p14:cNvContentPartPr/>
                <p14:nvPr/>
              </p14:nvContentPartPr>
              <p14:xfrm>
                <a:off x="11097476" y="2853885"/>
                <a:ext cx="267840" cy="43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2DF721-353F-FEE1-2869-9E0BBA23E3F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88836" y="2845245"/>
                  <a:ext cx="28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819B63-EB14-3A33-3185-39687188C8C0}"/>
                    </a:ext>
                  </a:extLst>
                </p14:cNvPr>
                <p14:cNvContentPartPr/>
                <p14:nvPr/>
              </p14:nvContentPartPr>
              <p14:xfrm>
                <a:off x="11551076" y="2972685"/>
                <a:ext cx="199800" cy="15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819B63-EB14-3A33-3185-39687188C8C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42076" y="2963685"/>
                  <a:ext cx="217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079AD0-F737-13B1-0BD6-E3A08A72B2C9}"/>
                    </a:ext>
                  </a:extLst>
                </p14:cNvPr>
                <p14:cNvContentPartPr/>
                <p14:nvPr/>
              </p14:nvContentPartPr>
              <p14:xfrm>
                <a:off x="11539556" y="2969805"/>
                <a:ext cx="258480" cy="25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079AD0-F737-13B1-0BD6-E3A08A72B2C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30556" y="2961165"/>
                  <a:ext cx="276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C860C5-7207-F388-09E6-B2113FAD026C}"/>
                    </a:ext>
                  </a:extLst>
                </p14:cNvPr>
                <p14:cNvContentPartPr/>
                <p14:nvPr/>
              </p14:nvContentPartPr>
              <p14:xfrm>
                <a:off x="11821436" y="3200565"/>
                <a:ext cx="100800" cy="111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C860C5-7207-F388-09E6-B2113FAD02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812436" y="3191925"/>
                  <a:ext cx="118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FD39A7-A778-D013-30DE-121C541D0FE6}"/>
                    </a:ext>
                  </a:extLst>
                </p14:cNvPr>
                <p14:cNvContentPartPr/>
                <p14:nvPr/>
              </p14:nvContentPartPr>
              <p14:xfrm>
                <a:off x="11421116" y="2835525"/>
                <a:ext cx="171000" cy="561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FD39A7-A778-D013-30DE-121C541D0F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412116" y="2826885"/>
                  <a:ext cx="1886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C73763-5643-2868-840F-E06C7A44F589}"/>
                    </a:ext>
                  </a:extLst>
                </p14:cNvPr>
                <p14:cNvContentPartPr/>
                <p14:nvPr/>
              </p14:nvContentPartPr>
              <p14:xfrm>
                <a:off x="11981996" y="2845965"/>
                <a:ext cx="135720" cy="68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C73763-5643-2868-840F-E06C7A44F5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973356" y="2836965"/>
                  <a:ext cx="153360" cy="69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02FDD59-3DE0-1001-3F36-9DAEA3C28288}"/>
                  </a:ext>
                </a:extLst>
              </p14:cNvPr>
              <p14:cNvContentPartPr/>
              <p14:nvPr/>
            </p14:nvContentPartPr>
            <p14:xfrm>
              <a:off x="8710676" y="3511245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02FDD59-3DE0-1001-3F36-9DAEA3C2828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702036" y="35022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EDD38A7-AD63-12E1-9D9B-F31396449708}"/>
              </a:ext>
            </a:extLst>
          </p:cNvPr>
          <p:cNvGrpSpPr/>
          <p:nvPr/>
        </p:nvGrpSpPr>
        <p:grpSpPr>
          <a:xfrm>
            <a:off x="7376156" y="3865125"/>
            <a:ext cx="1746000" cy="404640"/>
            <a:chOff x="7376156" y="3865125"/>
            <a:chExt cx="17460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07E38E-7F2B-272F-5C02-E41B191F46D4}"/>
                    </a:ext>
                  </a:extLst>
                </p14:cNvPr>
                <p14:cNvContentPartPr/>
                <p14:nvPr/>
              </p14:nvContentPartPr>
              <p14:xfrm>
                <a:off x="7376156" y="3865125"/>
                <a:ext cx="1746000" cy="404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07E38E-7F2B-272F-5C02-E41B191F46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67516" y="3856125"/>
                  <a:ext cx="17636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A711253-8C7B-724F-944D-5B044AD32017}"/>
                    </a:ext>
                  </a:extLst>
                </p14:cNvPr>
                <p14:cNvContentPartPr/>
                <p14:nvPr/>
              </p14:nvContentPartPr>
              <p14:xfrm>
                <a:off x="8869796" y="4004445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A711253-8C7B-724F-944D-5B044AD320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60796" y="399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87AE20-3F5E-4F83-999C-BBA008E662F1}"/>
                    </a:ext>
                  </a:extLst>
                </p14:cNvPr>
                <p14:cNvContentPartPr/>
                <p14:nvPr/>
              </p14:nvContentPartPr>
              <p14:xfrm>
                <a:off x="8434916" y="3976005"/>
                <a:ext cx="389880" cy="33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87AE20-3F5E-4F83-999C-BBA008E662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26276" y="3967365"/>
                  <a:ext cx="4075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0E53DF5-A9E4-67D2-D541-880085938F4F}"/>
              </a:ext>
            </a:extLst>
          </p:cNvPr>
          <p:cNvGrpSpPr/>
          <p:nvPr/>
        </p:nvGrpSpPr>
        <p:grpSpPr>
          <a:xfrm>
            <a:off x="9374516" y="3884925"/>
            <a:ext cx="2498040" cy="430560"/>
            <a:chOff x="9374516" y="3884925"/>
            <a:chExt cx="249804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A9EE92-6404-8E3C-9924-79DE1C8C1200}"/>
                    </a:ext>
                  </a:extLst>
                </p14:cNvPr>
                <p14:cNvContentPartPr/>
                <p14:nvPr/>
              </p14:nvContentPartPr>
              <p14:xfrm>
                <a:off x="9374516" y="3919485"/>
                <a:ext cx="634680" cy="39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A9EE92-6404-8E3C-9924-79DE1C8C120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65516" y="3910485"/>
                  <a:ext cx="652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6B0EC2-04C0-E366-B7A1-F30B90762B6B}"/>
                    </a:ext>
                  </a:extLst>
                </p14:cNvPr>
                <p14:cNvContentPartPr/>
                <p14:nvPr/>
              </p14:nvContentPartPr>
              <p14:xfrm>
                <a:off x="10208276" y="3909765"/>
                <a:ext cx="444960" cy="377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6B0EC2-04C0-E366-B7A1-F30B90762B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99276" y="3901125"/>
                  <a:ext cx="462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2F15378-2430-1F57-73B5-42CA2F40068B}"/>
                    </a:ext>
                  </a:extLst>
                </p14:cNvPr>
                <p14:cNvContentPartPr/>
                <p14:nvPr/>
              </p14:nvContentPartPr>
              <p14:xfrm>
                <a:off x="10187756" y="4061685"/>
                <a:ext cx="354960" cy="1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2F15378-2430-1F57-73B5-42CA2F4006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79116" y="4053045"/>
                  <a:ext cx="372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7FBDB5F-616A-B848-40BD-0C05A505A9CA}"/>
                    </a:ext>
                  </a:extLst>
                </p14:cNvPr>
                <p14:cNvContentPartPr/>
                <p14:nvPr/>
              </p14:nvContentPartPr>
              <p14:xfrm>
                <a:off x="10772756" y="3884925"/>
                <a:ext cx="1099800" cy="420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7FBDB5F-616A-B848-40BD-0C05A505A9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63756" y="3876285"/>
                  <a:ext cx="1117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323C7C-70C0-F0B5-7244-AA21193AA730}"/>
                    </a:ext>
                  </a:extLst>
                </p14:cNvPr>
                <p14:cNvContentPartPr/>
                <p14:nvPr/>
              </p14:nvContentPartPr>
              <p14:xfrm>
                <a:off x="11320316" y="3972405"/>
                <a:ext cx="24480" cy="4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323C7C-70C0-F0B5-7244-AA21193AA7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11676" y="3963765"/>
                  <a:ext cx="421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41F4FE-E345-D018-F2BF-7BE34A156B0C}"/>
              </a:ext>
            </a:extLst>
          </p:cNvPr>
          <p:cNvGrpSpPr/>
          <p:nvPr/>
        </p:nvGrpSpPr>
        <p:grpSpPr>
          <a:xfrm>
            <a:off x="7473716" y="4342125"/>
            <a:ext cx="1854720" cy="438120"/>
            <a:chOff x="7473716" y="4342125"/>
            <a:chExt cx="18547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35F631D-02A3-A1CB-55F3-E935CC66F74A}"/>
                    </a:ext>
                  </a:extLst>
                </p14:cNvPr>
                <p14:cNvContentPartPr/>
                <p14:nvPr/>
              </p14:nvContentPartPr>
              <p14:xfrm>
                <a:off x="7473716" y="4342125"/>
                <a:ext cx="1854720" cy="438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35F631D-02A3-A1CB-55F3-E935CC66F74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65076" y="4333125"/>
                  <a:ext cx="1872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E1923F-DAB7-B185-7D8E-05C890E2F348}"/>
                    </a:ext>
                  </a:extLst>
                </p14:cNvPr>
                <p14:cNvContentPartPr/>
                <p14:nvPr/>
              </p14:nvContentPartPr>
              <p14:xfrm>
                <a:off x="8959436" y="4519605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E1923F-DAB7-B185-7D8E-05C890E2F34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50796" y="451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76931C-11CE-D09A-D42B-84F82BAA8A2F}"/>
                    </a:ext>
                  </a:extLst>
                </p14:cNvPr>
                <p14:cNvContentPartPr/>
                <p14:nvPr/>
              </p14:nvContentPartPr>
              <p14:xfrm>
                <a:off x="8581436" y="4515285"/>
                <a:ext cx="342720" cy="1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76931C-11CE-D09A-D42B-84F82BAA8A2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72796" y="4506285"/>
                  <a:ext cx="360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A5594F-E760-F094-FBE3-DA84CB69B276}"/>
                    </a:ext>
                  </a:extLst>
                </p14:cNvPr>
                <p14:cNvContentPartPr/>
                <p14:nvPr/>
              </p14:nvContentPartPr>
              <p14:xfrm>
                <a:off x="8332676" y="4429605"/>
                <a:ext cx="87480" cy="16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A5594F-E760-F094-FBE3-DA84CB69B2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24036" y="4420605"/>
                  <a:ext cx="1051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A15E1B1-8AB6-8276-A930-4DCEFE5244D1}"/>
              </a:ext>
            </a:extLst>
          </p:cNvPr>
          <p:cNvGrpSpPr/>
          <p:nvPr/>
        </p:nvGrpSpPr>
        <p:grpSpPr>
          <a:xfrm>
            <a:off x="9582956" y="4506645"/>
            <a:ext cx="1472760" cy="473760"/>
            <a:chOff x="9582956" y="4506645"/>
            <a:chExt cx="14727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DF9E97-4166-1454-FFF8-32C6339FA08A}"/>
                    </a:ext>
                  </a:extLst>
                </p14:cNvPr>
                <p14:cNvContentPartPr/>
                <p14:nvPr/>
              </p14:nvContentPartPr>
              <p14:xfrm>
                <a:off x="9582956" y="4657845"/>
                <a:ext cx="344160" cy="118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DF9E97-4166-1454-FFF8-32C6339FA0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73956" y="4648845"/>
                  <a:ext cx="361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961792-F0CE-CFCA-1E39-BBF6BEFC732B}"/>
                    </a:ext>
                  </a:extLst>
                </p14:cNvPr>
                <p14:cNvContentPartPr/>
                <p14:nvPr/>
              </p14:nvContentPartPr>
              <p14:xfrm>
                <a:off x="9734516" y="4506645"/>
                <a:ext cx="36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961792-F0CE-CFCA-1E39-BBF6BEFC73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25516" y="449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7F8F212-F7FA-F6F4-9599-020877A0B213}"/>
                    </a:ext>
                  </a:extLst>
                </p14:cNvPr>
                <p14:cNvContentPartPr/>
                <p14:nvPr/>
              </p14:nvContentPartPr>
              <p14:xfrm>
                <a:off x="10234196" y="4506645"/>
                <a:ext cx="240480" cy="311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7F8F212-F7FA-F6F4-9599-020877A0B21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25556" y="4497645"/>
                  <a:ext cx="258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CCBDD12-40FE-3E50-E675-9722E4C7B8E0}"/>
                    </a:ext>
                  </a:extLst>
                </p14:cNvPr>
                <p14:cNvContentPartPr/>
                <p14:nvPr/>
              </p14:nvContentPartPr>
              <p14:xfrm>
                <a:off x="10304036" y="4673685"/>
                <a:ext cx="210600" cy="34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CCBDD12-40FE-3E50-E675-9722E4C7B8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95036" y="4664685"/>
                  <a:ext cx="228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AD3CA2B-8EB8-7460-75AE-6F39B229AD84}"/>
                    </a:ext>
                  </a:extLst>
                </p14:cNvPr>
                <p14:cNvContentPartPr/>
                <p14:nvPr/>
              </p14:nvContentPartPr>
              <p14:xfrm>
                <a:off x="10306916" y="4566045"/>
                <a:ext cx="246240" cy="5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AD3CA2B-8EB8-7460-75AE-6F39B229AD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97916" y="4557045"/>
                  <a:ext cx="263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A5B343B-73D9-208B-D329-7E2497DF972A}"/>
                    </a:ext>
                  </a:extLst>
                </p14:cNvPr>
                <p14:cNvContentPartPr/>
                <p14:nvPr/>
              </p14:nvContentPartPr>
              <p14:xfrm>
                <a:off x="10732076" y="4639125"/>
                <a:ext cx="113760" cy="178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A5B343B-73D9-208B-D329-7E2497DF97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23076" y="4630485"/>
                  <a:ext cx="131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2859A93-389D-9642-7332-62955CE35CD6}"/>
                    </a:ext>
                  </a:extLst>
                </p14:cNvPr>
                <p14:cNvContentPartPr/>
                <p14:nvPr/>
              </p14:nvContentPartPr>
              <p14:xfrm>
                <a:off x="10731716" y="4656045"/>
                <a:ext cx="224280" cy="174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2859A93-389D-9642-7332-62955CE35CD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22716" y="4647045"/>
                  <a:ext cx="241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44B886C-DFF0-D9C9-1685-7B0E1391D3E1}"/>
                    </a:ext>
                  </a:extLst>
                </p14:cNvPr>
                <p14:cNvContentPartPr/>
                <p14:nvPr/>
              </p14:nvContentPartPr>
              <p14:xfrm>
                <a:off x="10514636" y="4542645"/>
                <a:ext cx="241920" cy="380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44B886C-DFF0-D9C9-1685-7B0E1391D3E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05636" y="4534005"/>
                  <a:ext cx="2595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DEBE6F-E535-4F8F-12F5-705884C631BA}"/>
                    </a:ext>
                  </a:extLst>
                </p14:cNvPr>
                <p14:cNvContentPartPr/>
                <p14:nvPr/>
              </p14:nvContentPartPr>
              <p14:xfrm>
                <a:off x="10934396" y="4526805"/>
                <a:ext cx="121320" cy="453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DEBE6F-E535-4F8F-12F5-705884C631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25756" y="4518165"/>
                  <a:ext cx="138960" cy="47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FF9FE69-B66C-4AE2-CCFE-FE410FBE7EB5}"/>
              </a:ext>
            </a:extLst>
          </p:cNvPr>
          <p:cNvGrpSpPr/>
          <p:nvPr/>
        </p:nvGrpSpPr>
        <p:grpSpPr>
          <a:xfrm>
            <a:off x="7607636" y="4958805"/>
            <a:ext cx="2568240" cy="447840"/>
            <a:chOff x="7607636" y="4958805"/>
            <a:chExt cx="25682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9874685-75FC-D075-3667-B51C2DD3C859}"/>
                    </a:ext>
                  </a:extLst>
                </p14:cNvPr>
                <p14:cNvContentPartPr/>
                <p14:nvPr/>
              </p14:nvContentPartPr>
              <p14:xfrm>
                <a:off x="7607636" y="4958805"/>
                <a:ext cx="1478520" cy="447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9874685-75FC-D075-3667-B51C2DD3C8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98636" y="4949805"/>
                  <a:ext cx="14961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3E1A0B6-1B15-B518-1118-3DD98E99AD2B}"/>
                    </a:ext>
                  </a:extLst>
                </p14:cNvPr>
                <p14:cNvContentPartPr/>
                <p14:nvPr/>
              </p14:nvContentPartPr>
              <p14:xfrm>
                <a:off x="9345356" y="5041245"/>
                <a:ext cx="663840" cy="35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3E1A0B6-1B15-B518-1118-3DD98E99AD2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36716" y="5032605"/>
                  <a:ext cx="6814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5AB9A8-4B67-2F18-06AA-838DA7F1AD1C}"/>
                    </a:ext>
                  </a:extLst>
                </p14:cNvPr>
                <p14:cNvContentPartPr/>
                <p14:nvPr/>
              </p14:nvContentPartPr>
              <p14:xfrm>
                <a:off x="9746036" y="5117925"/>
                <a:ext cx="429840" cy="13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5AB9A8-4B67-2F18-06AA-838DA7F1AD1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37036" y="5109285"/>
                  <a:ext cx="447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870BDB-5868-D420-F044-25EB93F70524}"/>
              </a:ext>
            </a:extLst>
          </p:cNvPr>
          <p:cNvGrpSpPr/>
          <p:nvPr/>
        </p:nvGrpSpPr>
        <p:grpSpPr>
          <a:xfrm>
            <a:off x="5696036" y="5653995"/>
            <a:ext cx="4906440" cy="1204005"/>
            <a:chOff x="5696036" y="5653995"/>
            <a:chExt cx="4906440" cy="12040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33C645C-0902-FAF5-808B-945D8854F98E}"/>
                    </a:ext>
                  </a:extLst>
                </p14:cNvPr>
                <p14:cNvContentPartPr/>
                <p14:nvPr/>
              </p14:nvContentPartPr>
              <p14:xfrm>
                <a:off x="5777396" y="5703675"/>
                <a:ext cx="263160" cy="399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33C645C-0902-FAF5-808B-945D8854F98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68396" y="5694675"/>
                  <a:ext cx="280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2DA18F-1606-1A17-E348-B46337474378}"/>
                    </a:ext>
                  </a:extLst>
                </p14:cNvPr>
                <p14:cNvContentPartPr/>
                <p14:nvPr/>
              </p14:nvContentPartPr>
              <p14:xfrm>
                <a:off x="5871356" y="5963595"/>
                <a:ext cx="109080" cy="3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2DA18F-1606-1A17-E348-B463374743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62716" y="5954595"/>
                  <a:ext cx="12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718E683-70C2-8EDA-CDE6-55368A85C7DA}"/>
                    </a:ext>
                  </a:extLst>
                </p14:cNvPr>
                <p14:cNvContentPartPr/>
                <p14:nvPr/>
              </p14:nvContentPartPr>
              <p14:xfrm>
                <a:off x="6380396" y="5653995"/>
                <a:ext cx="1851480" cy="429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718E683-70C2-8EDA-CDE6-55368A85C7D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71396" y="5644995"/>
                  <a:ext cx="18691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F7E6E6B-613F-95FC-B264-31B4FE0B776D}"/>
                    </a:ext>
                  </a:extLst>
                </p14:cNvPr>
                <p14:cNvContentPartPr/>
                <p14:nvPr/>
              </p14:nvContentPartPr>
              <p14:xfrm>
                <a:off x="7884116" y="5817795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F7E6E6B-613F-95FC-B264-31B4FE0B776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75116" y="58091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B31AB69-4DCC-2040-97D6-F308D89CE04D}"/>
                    </a:ext>
                  </a:extLst>
                </p14:cNvPr>
                <p14:cNvContentPartPr/>
                <p14:nvPr/>
              </p14:nvContentPartPr>
              <p14:xfrm>
                <a:off x="7452476" y="5784315"/>
                <a:ext cx="511200" cy="69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B31AB69-4DCC-2040-97D6-F308D89CE04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43476" y="5775675"/>
                  <a:ext cx="528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FA3690C-E71F-8DD1-6A6C-9992B3F0B1B8}"/>
                    </a:ext>
                  </a:extLst>
                </p14:cNvPr>
                <p14:cNvContentPartPr/>
                <p14:nvPr/>
              </p14:nvContentPartPr>
              <p14:xfrm>
                <a:off x="8449316" y="5661555"/>
                <a:ext cx="534960" cy="430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FA3690C-E71F-8DD1-6A6C-9992B3F0B1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40316" y="5652555"/>
                  <a:ext cx="5526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C72FBB6-B79C-EAD1-BA13-60A46DAFA15F}"/>
                    </a:ext>
                  </a:extLst>
                </p14:cNvPr>
                <p14:cNvContentPartPr/>
                <p14:nvPr/>
              </p14:nvContentPartPr>
              <p14:xfrm>
                <a:off x="8535356" y="5806275"/>
                <a:ext cx="384120" cy="1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C72FBB6-B79C-EAD1-BA13-60A46DAFA1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26716" y="5797275"/>
                  <a:ext cx="40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EACEB9-FE21-C073-DD15-612290F1B4E8}"/>
                    </a:ext>
                  </a:extLst>
                </p14:cNvPr>
                <p14:cNvContentPartPr/>
                <p14:nvPr/>
              </p14:nvContentPartPr>
              <p14:xfrm>
                <a:off x="9319076" y="5739315"/>
                <a:ext cx="532800" cy="282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EACEB9-FE21-C073-DD15-612290F1B4E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10076" y="5730675"/>
                  <a:ext cx="550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79FD32F-C235-CF1A-9DE5-6E02C46BF2D6}"/>
                    </a:ext>
                  </a:extLst>
                </p14:cNvPr>
                <p14:cNvContentPartPr/>
                <p14:nvPr/>
              </p14:nvContentPartPr>
              <p14:xfrm>
                <a:off x="9698156" y="6011475"/>
                <a:ext cx="145080" cy="178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79FD32F-C235-CF1A-9DE5-6E02C46BF2D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89156" y="6002835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54E66C8-F0FD-7C93-673E-6B1D2BE83610}"/>
                    </a:ext>
                  </a:extLst>
                </p14:cNvPr>
                <p14:cNvContentPartPr/>
                <p14:nvPr/>
              </p14:nvContentPartPr>
              <p14:xfrm>
                <a:off x="9760076" y="6076635"/>
                <a:ext cx="130320" cy="48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54E66C8-F0FD-7C93-673E-6B1D2BE8361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51436" y="6067635"/>
                  <a:ext cx="147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C5303D-8993-D1F8-7491-5026946C212B}"/>
                    </a:ext>
                  </a:extLst>
                </p14:cNvPr>
                <p14:cNvContentPartPr/>
                <p14:nvPr/>
              </p14:nvContentPartPr>
              <p14:xfrm>
                <a:off x="9779876" y="6027675"/>
                <a:ext cx="132480" cy="21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C5303D-8993-D1F8-7491-5026946C21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70876" y="6018675"/>
                  <a:ext cx="150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140BD3-FDA8-F312-EE50-B84C2FBD852C}"/>
                    </a:ext>
                  </a:extLst>
                </p14:cNvPr>
                <p14:cNvContentPartPr/>
                <p14:nvPr/>
              </p14:nvContentPartPr>
              <p14:xfrm>
                <a:off x="5696036" y="6494235"/>
                <a:ext cx="1453320" cy="298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140BD3-FDA8-F312-EE50-B84C2FBD85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87036" y="6485595"/>
                  <a:ext cx="1470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C0559A-1C68-2437-540F-7C65D7D141E6}"/>
                    </a:ext>
                  </a:extLst>
                </p14:cNvPr>
                <p14:cNvContentPartPr/>
                <p14:nvPr/>
              </p14:nvContentPartPr>
              <p14:xfrm>
                <a:off x="6576596" y="6422235"/>
                <a:ext cx="48240" cy="3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C0559A-1C68-2437-540F-7C65D7D141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67956" y="6413235"/>
                  <a:ext cx="65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1503FCB-BED8-EA96-FBE2-10204C569B29}"/>
                    </a:ext>
                  </a:extLst>
                </p14:cNvPr>
                <p14:cNvContentPartPr/>
                <p14:nvPr/>
              </p14:nvContentPartPr>
              <p14:xfrm>
                <a:off x="7407116" y="6315120"/>
                <a:ext cx="1545120" cy="322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1503FCB-BED8-EA96-FBE2-10204C569B2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98116" y="6306480"/>
                  <a:ext cx="15627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453C37A-A5F6-F5B3-29A6-526C1384A57C}"/>
                    </a:ext>
                  </a:extLst>
                </p14:cNvPr>
                <p14:cNvContentPartPr/>
                <p14:nvPr/>
              </p14:nvContentPartPr>
              <p14:xfrm>
                <a:off x="8367236" y="6378120"/>
                <a:ext cx="243360" cy="24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453C37A-A5F6-F5B3-29A6-526C1384A5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58236" y="6369480"/>
                  <a:ext cx="261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64E6D2D-AE41-7311-1C47-3D9CAAE82C3A}"/>
                    </a:ext>
                  </a:extLst>
                </p14:cNvPr>
                <p14:cNvContentPartPr/>
                <p14:nvPr/>
              </p14:nvContentPartPr>
              <p14:xfrm>
                <a:off x="9148436" y="6498000"/>
                <a:ext cx="275760" cy="144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64E6D2D-AE41-7311-1C47-3D9CAAE82C3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39796" y="6489000"/>
                  <a:ext cx="293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9A2ECF1-0D6A-A314-98F9-68D1843E3D5A}"/>
                    </a:ext>
                  </a:extLst>
                </p14:cNvPr>
                <p14:cNvContentPartPr/>
                <p14:nvPr/>
              </p14:nvContentPartPr>
              <p14:xfrm>
                <a:off x="9271196" y="6352920"/>
                <a:ext cx="26640" cy="11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9A2ECF1-0D6A-A314-98F9-68D1843E3D5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62196" y="6343920"/>
                  <a:ext cx="4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5E80A06-3C67-B4D6-F6C5-692773A0E766}"/>
                    </a:ext>
                  </a:extLst>
                </p14:cNvPr>
                <p14:cNvContentPartPr/>
                <p14:nvPr/>
              </p14:nvContentPartPr>
              <p14:xfrm>
                <a:off x="9627236" y="6415200"/>
                <a:ext cx="181080" cy="307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5E80A06-3C67-B4D6-F6C5-692773A0E7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18236" y="6406560"/>
                  <a:ext cx="198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D9F2E9D-40A8-7072-02D5-AF91DE46FE08}"/>
                    </a:ext>
                  </a:extLst>
                </p14:cNvPr>
                <p14:cNvContentPartPr/>
                <p14:nvPr/>
              </p14:nvContentPartPr>
              <p14:xfrm>
                <a:off x="9665756" y="6548040"/>
                <a:ext cx="147600" cy="29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D9F2E9D-40A8-7072-02D5-AF91DE46FE0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57116" y="6539400"/>
                  <a:ext cx="16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EA9ACE4-DAA6-AD89-F7D5-163229463CB7}"/>
                    </a:ext>
                  </a:extLst>
                </p14:cNvPr>
                <p14:cNvContentPartPr/>
                <p14:nvPr/>
              </p14:nvContentPartPr>
              <p14:xfrm>
                <a:off x="9673676" y="6429240"/>
                <a:ext cx="177120" cy="31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EA9ACE4-DAA6-AD89-F7D5-163229463C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65036" y="6420600"/>
                  <a:ext cx="19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5C55BC-A8CB-349E-047B-D879B2076A33}"/>
                    </a:ext>
                  </a:extLst>
                </p14:cNvPr>
                <p14:cNvContentPartPr/>
                <p14:nvPr/>
              </p14:nvContentPartPr>
              <p14:xfrm>
                <a:off x="9935756" y="6528960"/>
                <a:ext cx="164880" cy="136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5C55BC-A8CB-349E-047B-D879B2076A3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26756" y="6520320"/>
                  <a:ext cx="182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508EB49-4D05-2BD0-67E7-64E14AF9444B}"/>
                    </a:ext>
                  </a:extLst>
                </p14:cNvPr>
                <p14:cNvContentPartPr/>
                <p14:nvPr/>
              </p14:nvContentPartPr>
              <p14:xfrm>
                <a:off x="9827036" y="6510240"/>
                <a:ext cx="360000" cy="232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508EB49-4D05-2BD0-67E7-64E14AF9444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18396" y="6501600"/>
                  <a:ext cx="377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D6CD4CD-BFF3-7559-3291-C51C881CD7E4}"/>
                    </a:ext>
                  </a:extLst>
                </p14:cNvPr>
                <p14:cNvContentPartPr/>
                <p14:nvPr/>
              </p14:nvContentPartPr>
              <p14:xfrm>
                <a:off x="9816956" y="6420960"/>
                <a:ext cx="123480" cy="371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D6CD4CD-BFF3-7559-3291-C51C881CD7E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07956" y="6412320"/>
                  <a:ext cx="141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422932-8EAA-C672-79EA-9D7AFABABFA3}"/>
                    </a:ext>
                  </a:extLst>
                </p14:cNvPr>
                <p14:cNvContentPartPr/>
                <p14:nvPr/>
              </p14:nvContentPartPr>
              <p14:xfrm>
                <a:off x="10136636" y="6400080"/>
                <a:ext cx="153000" cy="457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422932-8EAA-C672-79EA-9D7AFABABF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27996" y="6391080"/>
                  <a:ext cx="170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683351B-77B0-4D84-1281-C54BF857D680}"/>
                    </a:ext>
                  </a:extLst>
                </p14:cNvPr>
                <p14:cNvContentPartPr/>
                <p14:nvPr/>
              </p14:nvContentPartPr>
              <p14:xfrm>
                <a:off x="10287116" y="5736765"/>
                <a:ext cx="315360" cy="1003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683351B-77B0-4D84-1281-C54BF857D6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78476" y="5728125"/>
                  <a:ext cx="333000" cy="10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7FD59DA-9158-6F60-F8F6-995D369148EF}"/>
                  </a:ext>
                </a:extLst>
              </p14:cNvPr>
              <p14:cNvContentPartPr/>
              <p14:nvPr/>
            </p14:nvContentPartPr>
            <p14:xfrm>
              <a:off x="10851236" y="5612925"/>
              <a:ext cx="601560" cy="3549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7FD59DA-9158-6F60-F8F6-995D369148E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842236" y="5604285"/>
                <a:ext cx="619200" cy="37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B140D70-7157-126B-182C-B0841429AE41}"/>
              </a:ext>
            </a:extLst>
          </p:cNvPr>
          <p:cNvGrpSpPr/>
          <p:nvPr/>
        </p:nvGrpSpPr>
        <p:grpSpPr>
          <a:xfrm>
            <a:off x="10613276" y="6052125"/>
            <a:ext cx="1369080" cy="318240"/>
            <a:chOff x="10613276" y="6052125"/>
            <a:chExt cx="13690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B7E13C-0CF9-EBFA-9AF7-92AA165F57AC}"/>
                    </a:ext>
                  </a:extLst>
                </p14:cNvPr>
                <p14:cNvContentPartPr/>
                <p14:nvPr/>
              </p14:nvContentPartPr>
              <p14:xfrm>
                <a:off x="10613276" y="6052125"/>
                <a:ext cx="1369080" cy="318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B7E13C-0CF9-EBFA-9AF7-92AA165F57A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4636" y="6043485"/>
                  <a:ext cx="13867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4AAC7BD-9CE0-46E6-93DE-3902AE59EF12}"/>
                    </a:ext>
                  </a:extLst>
                </p14:cNvPr>
                <p14:cNvContentPartPr/>
                <p14:nvPr/>
              </p14:nvContentPartPr>
              <p14:xfrm>
                <a:off x="11795516" y="6128085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4AAC7BD-9CE0-46E6-93DE-3902AE59EF1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876" y="611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C43775C-126F-BE5B-8ACF-650DBDF5C649}"/>
                    </a:ext>
                  </a:extLst>
                </p14:cNvPr>
                <p14:cNvContentPartPr/>
                <p14:nvPr/>
              </p14:nvContentPartPr>
              <p14:xfrm>
                <a:off x="11538116" y="6126645"/>
                <a:ext cx="309600" cy="46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C43775C-126F-BE5B-8ACF-650DBDF5C6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529116" y="6117645"/>
                  <a:ext cx="327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A4E4A8-C4F2-D772-36BB-D8F56F21F491}"/>
                    </a:ext>
                  </a:extLst>
                </p14:cNvPr>
                <p14:cNvContentPartPr/>
                <p14:nvPr/>
              </p14:nvContentPartPr>
              <p14:xfrm>
                <a:off x="11178836" y="6119805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A4E4A8-C4F2-D772-36BB-D8F56F21F49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170196" y="6111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657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2456AE-4F4A-55B8-E03A-3551F0CF20A4}"/>
              </a:ext>
            </a:extLst>
          </p:cNvPr>
          <p:cNvGrpSpPr/>
          <p:nvPr/>
        </p:nvGrpSpPr>
        <p:grpSpPr>
          <a:xfrm>
            <a:off x="388556" y="144885"/>
            <a:ext cx="2168280" cy="438480"/>
            <a:chOff x="388556" y="144885"/>
            <a:chExt cx="21682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4E3301-D1A2-894D-678C-CE9F7FCE1EEB}"/>
                    </a:ext>
                  </a:extLst>
                </p14:cNvPr>
                <p14:cNvContentPartPr/>
                <p14:nvPr/>
              </p14:nvContentPartPr>
              <p14:xfrm>
                <a:off x="388556" y="215085"/>
                <a:ext cx="2168280" cy="36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4E3301-D1A2-894D-678C-CE9F7FCE1E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9556" y="206085"/>
                  <a:ext cx="2185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BADB4D-65C4-28CD-6EDA-449E5285ED9B}"/>
                    </a:ext>
                  </a:extLst>
                </p14:cNvPr>
                <p14:cNvContentPartPr/>
                <p14:nvPr/>
              </p14:nvContentPartPr>
              <p14:xfrm>
                <a:off x="1887236" y="229845"/>
                <a:ext cx="34560" cy="8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BADB4D-65C4-28CD-6EDA-449E5285ED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8596" y="220845"/>
                  <a:ext cx="52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0C8CF8-6B93-E127-D3DB-29BD46352480}"/>
                    </a:ext>
                  </a:extLst>
                </p14:cNvPr>
                <p14:cNvContentPartPr/>
                <p14:nvPr/>
              </p14:nvContentPartPr>
              <p14:xfrm>
                <a:off x="812996" y="14488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0C8CF8-6B93-E127-D3DB-29BD463524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3996" y="13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82736C-9B3F-AAB7-84E2-F9B78BC87D33}"/>
              </a:ext>
            </a:extLst>
          </p:cNvPr>
          <p:cNvGrpSpPr/>
          <p:nvPr/>
        </p:nvGrpSpPr>
        <p:grpSpPr>
          <a:xfrm>
            <a:off x="2791196" y="162525"/>
            <a:ext cx="1779120" cy="363240"/>
            <a:chOff x="2791196" y="162525"/>
            <a:chExt cx="177912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3DE1FF-E8B3-7B88-5F4E-7A0DF0D0AB6A}"/>
                    </a:ext>
                  </a:extLst>
                </p14:cNvPr>
                <p14:cNvContentPartPr/>
                <p14:nvPr/>
              </p14:nvContentPartPr>
              <p14:xfrm>
                <a:off x="2791196" y="162525"/>
                <a:ext cx="1779120" cy="36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3DE1FF-E8B3-7B88-5F4E-7A0DF0D0AB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82556" y="153885"/>
                  <a:ext cx="17967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457E4A-110E-21D9-D8B3-6963CB878508}"/>
                    </a:ext>
                  </a:extLst>
                </p14:cNvPr>
                <p14:cNvContentPartPr/>
                <p14:nvPr/>
              </p14:nvContentPartPr>
              <p14:xfrm>
                <a:off x="4213196" y="263685"/>
                <a:ext cx="30960" cy="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457E4A-110E-21D9-D8B3-6963CB8785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04556" y="255045"/>
                  <a:ext cx="48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85504A-389A-A29E-9852-AD088B49571D}"/>
                    </a:ext>
                  </a:extLst>
                </p14:cNvPr>
                <p14:cNvContentPartPr/>
                <p14:nvPr/>
              </p14:nvContentPartPr>
              <p14:xfrm>
                <a:off x="3827276" y="193845"/>
                <a:ext cx="337320" cy="9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85504A-389A-A29E-9852-AD088B4957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8636" y="184845"/>
                  <a:ext cx="35496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0E4A71-D468-FF70-D133-DDBF058E99B3}"/>
                  </a:ext>
                </a:extLst>
              </p14:cNvPr>
              <p14:cNvContentPartPr/>
              <p14:nvPr/>
            </p14:nvContentPartPr>
            <p14:xfrm>
              <a:off x="683756" y="1042365"/>
              <a:ext cx="117000" cy="1585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0E4A71-D468-FF70-D133-DDBF058E99B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5116" y="1033365"/>
                <a:ext cx="13464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910357-D092-EF74-0C4B-9BEE27333879}"/>
                  </a:ext>
                </a:extLst>
              </p14:cNvPr>
              <p14:cNvContentPartPr/>
              <p14:nvPr/>
            </p14:nvContentPartPr>
            <p14:xfrm>
              <a:off x="734516" y="1801605"/>
              <a:ext cx="144360" cy="1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910357-D092-EF74-0C4B-9BEE2733387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876" y="1792605"/>
                <a:ext cx="16200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975ABA0-DA08-1C4F-2343-65FE037C6D2B}"/>
              </a:ext>
            </a:extLst>
          </p:cNvPr>
          <p:cNvGrpSpPr/>
          <p:nvPr/>
        </p:nvGrpSpPr>
        <p:grpSpPr>
          <a:xfrm>
            <a:off x="735236" y="1246845"/>
            <a:ext cx="4277880" cy="1160280"/>
            <a:chOff x="735236" y="1246845"/>
            <a:chExt cx="427788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4C513F-B8E3-4D24-A977-542B49751CE8}"/>
                    </a:ext>
                  </a:extLst>
                </p14:cNvPr>
                <p14:cNvContentPartPr/>
                <p14:nvPr/>
              </p14:nvContentPartPr>
              <p14:xfrm>
                <a:off x="843956" y="1570845"/>
                <a:ext cx="377388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4C513F-B8E3-4D24-A977-542B49751C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316" y="1561845"/>
                  <a:ext cx="3791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1ABF04-ED86-9EA1-7A84-D5DC9CF0DAEF}"/>
                    </a:ext>
                  </a:extLst>
                </p14:cNvPr>
                <p14:cNvContentPartPr/>
                <p14:nvPr/>
              </p14:nvContentPartPr>
              <p14:xfrm>
                <a:off x="4732676" y="1573725"/>
                <a:ext cx="194400" cy="162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1ABF04-ED86-9EA1-7A84-D5DC9CF0DA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24036" y="1564725"/>
                  <a:ext cx="21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EA534F-F862-093A-320F-741C1F48E3AD}"/>
                    </a:ext>
                  </a:extLst>
                </p14:cNvPr>
                <p14:cNvContentPartPr/>
                <p14:nvPr/>
              </p14:nvContentPartPr>
              <p14:xfrm>
                <a:off x="4771916" y="1534125"/>
                <a:ext cx="241200" cy="22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EA534F-F862-093A-320F-741C1F48E3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63276" y="1525485"/>
                  <a:ext cx="258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C1E806-490C-4946-FDCA-EDA604F2806F}"/>
                    </a:ext>
                  </a:extLst>
                </p14:cNvPr>
                <p14:cNvContentPartPr/>
                <p14:nvPr/>
              </p14:nvContentPartPr>
              <p14:xfrm>
                <a:off x="735236" y="1246845"/>
                <a:ext cx="3419280" cy="116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C1E806-490C-4946-FDCA-EDA604F280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6596" y="1237845"/>
                  <a:ext cx="3436920" cy="11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6044A2-6F5C-9236-EDDF-2341E63BCAE8}"/>
              </a:ext>
            </a:extLst>
          </p:cNvPr>
          <p:cNvGrpSpPr/>
          <p:nvPr/>
        </p:nvGrpSpPr>
        <p:grpSpPr>
          <a:xfrm>
            <a:off x="1712276" y="2673165"/>
            <a:ext cx="252360" cy="433800"/>
            <a:chOff x="1712276" y="2673165"/>
            <a:chExt cx="25236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2F9E0D-62A5-7034-0E13-75482C2A56FE}"/>
                    </a:ext>
                  </a:extLst>
                </p14:cNvPr>
                <p14:cNvContentPartPr/>
                <p14:nvPr/>
              </p14:nvContentPartPr>
              <p14:xfrm>
                <a:off x="1712276" y="2721045"/>
                <a:ext cx="201960" cy="38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2F9E0D-62A5-7034-0E13-75482C2A56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3276" y="2712405"/>
                  <a:ext cx="2196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0D8171-0B4E-E5F7-C45B-86912C7E9472}"/>
                    </a:ext>
                  </a:extLst>
                </p14:cNvPr>
                <p14:cNvContentPartPr/>
                <p14:nvPr/>
              </p14:nvContentPartPr>
              <p14:xfrm>
                <a:off x="1860596" y="2673165"/>
                <a:ext cx="104040" cy="15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0D8171-0B4E-E5F7-C45B-86912C7E94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1596" y="2664525"/>
                  <a:ext cx="1216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FCB16C-1258-AE19-F8F6-56CB2BC1EB52}"/>
              </a:ext>
            </a:extLst>
          </p:cNvPr>
          <p:cNvGrpSpPr/>
          <p:nvPr/>
        </p:nvGrpSpPr>
        <p:grpSpPr>
          <a:xfrm>
            <a:off x="337796" y="3103725"/>
            <a:ext cx="1972440" cy="626040"/>
            <a:chOff x="337796" y="3103725"/>
            <a:chExt cx="197244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FEC146-596E-5AF0-146F-47B3D12DBE06}"/>
                    </a:ext>
                  </a:extLst>
                </p14:cNvPr>
                <p14:cNvContentPartPr/>
                <p14:nvPr/>
              </p14:nvContentPartPr>
              <p14:xfrm>
                <a:off x="337796" y="3103725"/>
                <a:ext cx="874800" cy="153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FEC146-596E-5AF0-146F-47B3D12DBE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156" y="3095085"/>
                  <a:ext cx="892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40FFB7-99D1-F4FC-1197-1182D7C376D1}"/>
                    </a:ext>
                  </a:extLst>
                </p14:cNvPr>
                <p14:cNvContentPartPr/>
                <p14:nvPr/>
              </p14:nvContentPartPr>
              <p14:xfrm>
                <a:off x="344276" y="3451125"/>
                <a:ext cx="337320" cy="27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40FFB7-99D1-F4FC-1197-1182D7C376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5276" y="3442125"/>
                  <a:ext cx="354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934CED-EA14-DD60-B789-134FDD715383}"/>
                    </a:ext>
                  </a:extLst>
                </p14:cNvPr>
                <p14:cNvContentPartPr/>
                <p14:nvPr/>
              </p14:nvContentPartPr>
              <p14:xfrm>
                <a:off x="910196" y="3337005"/>
                <a:ext cx="414720" cy="231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934CED-EA14-DD60-B789-134FDD7153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1196" y="3328365"/>
                  <a:ext cx="432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985C13-490A-15B4-FE18-630E8A537ED4}"/>
                    </a:ext>
                  </a:extLst>
                </p14:cNvPr>
                <p14:cNvContentPartPr/>
                <p14:nvPr/>
              </p14:nvContentPartPr>
              <p14:xfrm>
                <a:off x="1205396" y="3392445"/>
                <a:ext cx="17316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985C13-490A-15B4-FE18-630E8A537E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96756" y="3383805"/>
                  <a:ext cx="19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18BAE4-12D9-048D-65A4-B55C04965592}"/>
                    </a:ext>
                  </a:extLst>
                </p14:cNvPr>
                <p14:cNvContentPartPr/>
                <p14:nvPr/>
              </p14:nvContentPartPr>
              <p14:xfrm>
                <a:off x="1589156" y="3362565"/>
                <a:ext cx="103320" cy="22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18BAE4-12D9-048D-65A4-B55C049655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80516" y="3353565"/>
                  <a:ext cx="120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2062DC-C115-2326-E83D-A04D8827B236}"/>
                    </a:ext>
                  </a:extLst>
                </p14:cNvPr>
                <p14:cNvContentPartPr/>
                <p14:nvPr/>
              </p14:nvContentPartPr>
              <p14:xfrm>
                <a:off x="1637036" y="3428085"/>
                <a:ext cx="167400" cy="36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2062DC-C115-2326-E83D-A04D8827B2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28396" y="3419085"/>
                  <a:ext cx="185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15DDF2-C800-890A-5E16-1354EF7A3736}"/>
                    </a:ext>
                  </a:extLst>
                </p14:cNvPr>
                <p14:cNvContentPartPr/>
                <p14:nvPr/>
              </p14:nvContentPartPr>
              <p14:xfrm>
                <a:off x="1645676" y="3337725"/>
                <a:ext cx="191160" cy="3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15DDF2-C800-890A-5E16-1354EF7A37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7036" y="3328725"/>
                  <a:ext cx="208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EB6DBA-FE2B-4BC5-176B-14A47FDA0038}"/>
                    </a:ext>
                  </a:extLst>
                </p14:cNvPr>
                <p14:cNvContentPartPr/>
                <p14:nvPr/>
              </p14:nvContentPartPr>
              <p14:xfrm>
                <a:off x="1918556" y="3344205"/>
                <a:ext cx="167400" cy="28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EB6DBA-FE2B-4BC5-176B-14A47FDA00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9556" y="3335565"/>
                  <a:ext cx="185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D88816B-49B9-6E82-9A27-CD1FBC59B24D}"/>
                    </a:ext>
                  </a:extLst>
                </p14:cNvPr>
                <p14:cNvContentPartPr/>
                <p14:nvPr/>
              </p14:nvContentPartPr>
              <p14:xfrm>
                <a:off x="2167676" y="3375165"/>
                <a:ext cx="142560" cy="18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D88816B-49B9-6E82-9A27-CD1FBC59B24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58676" y="3366525"/>
                  <a:ext cx="1602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AAF502-58D9-6B13-DC9A-7711E003F6FA}"/>
              </a:ext>
            </a:extLst>
          </p:cNvPr>
          <p:cNvGrpSpPr/>
          <p:nvPr/>
        </p:nvGrpSpPr>
        <p:grpSpPr>
          <a:xfrm>
            <a:off x="2946356" y="2017965"/>
            <a:ext cx="641160" cy="949320"/>
            <a:chOff x="2946356" y="2017965"/>
            <a:chExt cx="64116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F50D79E-8362-7626-26AC-87AB2B27AAF5}"/>
                    </a:ext>
                  </a:extLst>
                </p14:cNvPr>
                <p14:cNvContentPartPr/>
                <p14:nvPr/>
              </p14:nvContentPartPr>
              <p14:xfrm>
                <a:off x="3000356" y="2037765"/>
                <a:ext cx="587160" cy="9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F50D79E-8362-7626-26AC-87AB2B27AA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91356" y="2028765"/>
                  <a:ext cx="60480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F56421-3DFD-D4C7-11F4-89F991889231}"/>
                    </a:ext>
                  </a:extLst>
                </p14:cNvPr>
                <p14:cNvContentPartPr/>
                <p14:nvPr/>
              </p14:nvContentPartPr>
              <p14:xfrm>
                <a:off x="2946356" y="2017965"/>
                <a:ext cx="176040" cy="226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F56421-3DFD-D4C7-11F4-89F9918892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37356" y="2009325"/>
                  <a:ext cx="1936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DD0B27-20EE-41DA-28F8-360C849E44B0}"/>
              </a:ext>
            </a:extLst>
          </p:cNvPr>
          <p:cNvGrpSpPr/>
          <p:nvPr/>
        </p:nvGrpSpPr>
        <p:grpSpPr>
          <a:xfrm>
            <a:off x="3810356" y="2767845"/>
            <a:ext cx="1817280" cy="372600"/>
            <a:chOff x="3810356" y="2767845"/>
            <a:chExt cx="18172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AEE4D8-0CAE-214F-FAEA-87E558B2E297}"/>
                    </a:ext>
                  </a:extLst>
                </p14:cNvPr>
                <p14:cNvContentPartPr/>
                <p14:nvPr/>
              </p14:nvContentPartPr>
              <p14:xfrm>
                <a:off x="3810356" y="2941365"/>
                <a:ext cx="915480" cy="19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AEE4D8-0CAE-214F-FAEA-87E558B2E2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01356" y="2932725"/>
                  <a:ext cx="933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05016B-2BD5-0E5D-7338-F6F125DF0BD8}"/>
                    </a:ext>
                  </a:extLst>
                </p14:cNvPr>
                <p14:cNvContentPartPr/>
                <p14:nvPr/>
              </p14:nvContentPartPr>
              <p14:xfrm>
                <a:off x="4904036" y="2767845"/>
                <a:ext cx="723600" cy="329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05016B-2BD5-0E5D-7338-F6F125DF0B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95396" y="2759205"/>
                  <a:ext cx="74124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2B7F71-C626-CE85-B0ED-73FBC5DF7F4D}"/>
              </a:ext>
            </a:extLst>
          </p:cNvPr>
          <p:cNvGrpSpPr/>
          <p:nvPr/>
        </p:nvGrpSpPr>
        <p:grpSpPr>
          <a:xfrm>
            <a:off x="3889916" y="3255645"/>
            <a:ext cx="1540080" cy="286920"/>
            <a:chOff x="3889916" y="3255645"/>
            <a:chExt cx="154008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178FBB0-3BE3-E21B-3FE0-0308010B6BF5}"/>
                    </a:ext>
                  </a:extLst>
                </p14:cNvPr>
                <p14:cNvContentPartPr/>
                <p14:nvPr/>
              </p14:nvContentPartPr>
              <p14:xfrm>
                <a:off x="3889916" y="3273285"/>
                <a:ext cx="559800" cy="23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178FBB0-3BE3-E21B-3FE0-0308010B6B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80916" y="3264645"/>
                  <a:ext cx="577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AE115E-D384-48DF-5F08-BB33A9EF7519}"/>
                    </a:ext>
                  </a:extLst>
                </p14:cNvPr>
                <p14:cNvContentPartPr/>
                <p14:nvPr/>
              </p14:nvContentPartPr>
              <p14:xfrm>
                <a:off x="4697396" y="3288405"/>
                <a:ext cx="157320" cy="210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AE115E-D384-48DF-5F08-BB33A9EF75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88396" y="3279765"/>
                  <a:ext cx="174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701FBC-6E35-0286-5961-DEB57D680B6E}"/>
                    </a:ext>
                  </a:extLst>
                </p14:cNvPr>
                <p14:cNvContentPartPr/>
                <p14:nvPr/>
              </p14:nvContentPartPr>
              <p14:xfrm>
                <a:off x="4771916" y="3370485"/>
                <a:ext cx="109800" cy="1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701FBC-6E35-0286-5961-DEB57D680B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63276" y="3361845"/>
                  <a:ext cx="12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E968DC-EC8D-A114-1D98-C3BB7091FAC9}"/>
                    </a:ext>
                  </a:extLst>
                </p14:cNvPr>
                <p14:cNvContentPartPr/>
                <p14:nvPr/>
              </p14:nvContentPartPr>
              <p14:xfrm>
                <a:off x="4698116" y="3255645"/>
                <a:ext cx="217440" cy="6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E968DC-EC8D-A114-1D98-C3BB7091FA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9116" y="3247005"/>
                  <a:ext cx="235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B49892-3468-2316-660C-3F609D6689B6}"/>
                    </a:ext>
                  </a:extLst>
                </p14:cNvPr>
                <p14:cNvContentPartPr/>
                <p14:nvPr/>
              </p14:nvContentPartPr>
              <p14:xfrm>
                <a:off x="5041916" y="3291285"/>
                <a:ext cx="151920" cy="251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B49892-3468-2316-660C-3F609D6689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2916" y="3282645"/>
                  <a:ext cx="169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02918F-2C8B-4E16-D07F-ED75FA94122D}"/>
                    </a:ext>
                  </a:extLst>
                </p14:cNvPr>
                <p14:cNvContentPartPr/>
                <p14:nvPr/>
              </p14:nvContentPartPr>
              <p14:xfrm>
                <a:off x="5251436" y="3303165"/>
                <a:ext cx="17856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02918F-2C8B-4E16-D07F-ED75FA9412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42436" y="3294525"/>
                  <a:ext cx="1962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04EA560-B7E6-E36E-F9FE-1A4E8C6F0DCB}"/>
              </a:ext>
            </a:extLst>
          </p:cNvPr>
          <p:cNvGrpSpPr/>
          <p:nvPr/>
        </p:nvGrpSpPr>
        <p:grpSpPr>
          <a:xfrm>
            <a:off x="4729076" y="220485"/>
            <a:ext cx="1695240" cy="319680"/>
            <a:chOff x="4729076" y="220485"/>
            <a:chExt cx="169524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EB493DF-C6F8-BF8A-E2B1-80CB631E4F69}"/>
                    </a:ext>
                  </a:extLst>
                </p14:cNvPr>
                <p14:cNvContentPartPr/>
                <p14:nvPr/>
              </p14:nvContentPartPr>
              <p14:xfrm>
                <a:off x="4729076" y="282045"/>
                <a:ext cx="78840" cy="7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EB493DF-C6F8-BF8A-E2B1-80CB631E4F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20436" y="273045"/>
                  <a:ext cx="96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88111B-963C-9AC3-97BC-FCE9C266AAF4}"/>
                    </a:ext>
                  </a:extLst>
                </p14:cNvPr>
                <p14:cNvContentPartPr/>
                <p14:nvPr/>
              </p14:nvContentPartPr>
              <p14:xfrm>
                <a:off x="4734836" y="475005"/>
                <a:ext cx="33840" cy="65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88111B-963C-9AC3-97BC-FCE9C266AA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6196" y="466005"/>
                  <a:ext cx="51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58F5C2-92EA-8B95-13BB-56A7B1B09EB3}"/>
                    </a:ext>
                  </a:extLst>
                </p14:cNvPr>
                <p14:cNvContentPartPr/>
                <p14:nvPr/>
              </p14:nvContentPartPr>
              <p14:xfrm>
                <a:off x="5059196" y="220485"/>
                <a:ext cx="1365120" cy="30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58F5C2-92EA-8B95-13BB-56A7B1B09E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50556" y="211845"/>
                  <a:ext cx="138276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4FE4D8-C200-92BA-BFA3-85F2A912BD57}"/>
              </a:ext>
            </a:extLst>
          </p:cNvPr>
          <p:cNvGrpSpPr/>
          <p:nvPr/>
        </p:nvGrpSpPr>
        <p:grpSpPr>
          <a:xfrm>
            <a:off x="6665876" y="164685"/>
            <a:ext cx="3683880" cy="528840"/>
            <a:chOff x="6665876" y="164685"/>
            <a:chExt cx="368388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2C16137-6376-5970-8D09-466386C81B54}"/>
                    </a:ext>
                  </a:extLst>
                </p14:cNvPr>
                <p14:cNvContentPartPr/>
                <p14:nvPr/>
              </p14:nvContentPartPr>
              <p14:xfrm>
                <a:off x="6665876" y="164685"/>
                <a:ext cx="1569600" cy="353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2C16137-6376-5970-8D09-466386C81B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57236" y="155685"/>
                  <a:ext cx="1587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1A8F84-B0F4-B538-5381-103C33B1C1BE}"/>
                    </a:ext>
                  </a:extLst>
                </p14:cNvPr>
                <p14:cNvContentPartPr/>
                <p14:nvPr/>
              </p14:nvContentPartPr>
              <p14:xfrm>
                <a:off x="7961876" y="329925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1A8F84-B0F4-B538-5381-103C33B1C1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3236" y="32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738C62-44DE-F0BB-6ED9-942E889DF575}"/>
                    </a:ext>
                  </a:extLst>
                </p14:cNvPr>
                <p14:cNvContentPartPr/>
                <p14:nvPr/>
              </p14:nvContentPartPr>
              <p14:xfrm>
                <a:off x="7676756" y="340005"/>
                <a:ext cx="263880" cy="1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738C62-44DE-F0BB-6ED9-942E889DF5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68116" y="331365"/>
                  <a:ext cx="28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C6E0C0-2663-F0F7-4719-904680FDDAE3}"/>
                    </a:ext>
                  </a:extLst>
                </p14:cNvPr>
                <p14:cNvContentPartPr/>
                <p14:nvPr/>
              </p14:nvContentPartPr>
              <p14:xfrm>
                <a:off x="7166276" y="30148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C6E0C0-2663-F0F7-4719-904680FDDA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57276" y="29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F21DF9-FF4C-C8AC-8CC4-7CCE00EACF0E}"/>
                    </a:ext>
                  </a:extLst>
                </p14:cNvPr>
                <p14:cNvContentPartPr/>
                <p14:nvPr/>
              </p14:nvContentPartPr>
              <p14:xfrm>
                <a:off x="8387036" y="388605"/>
                <a:ext cx="285480" cy="20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F21DF9-FF4C-C8AC-8CC4-7CCE00EACF0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78396" y="379605"/>
                  <a:ext cx="303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2B0A7F-16A4-3718-1708-DBB9393F67E7}"/>
                    </a:ext>
                  </a:extLst>
                </p14:cNvPr>
                <p14:cNvContentPartPr/>
                <p14:nvPr/>
              </p14:nvContentPartPr>
              <p14:xfrm>
                <a:off x="8544716" y="30148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2B0A7F-16A4-3718-1708-DBB9393F67E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35716" y="29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80DC66-E838-5F63-6149-17E469B2D564}"/>
                    </a:ext>
                  </a:extLst>
                </p14:cNvPr>
                <p14:cNvContentPartPr/>
                <p14:nvPr/>
              </p14:nvContentPartPr>
              <p14:xfrm>
                <a:off x="9034676" y="213285"/>
                <a:ext cx="1315080" cy="480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80DC66-E838-5F63-6149-17E469B2D5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26036" y="204645"/>
                  <a:ext cx="133272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F320DB5-BE31-B09E-02FC-03090E3F6931}"/>
              </a:ext>
            </a:extLst>
          </p:cNvPr>
          <p:cNvGrpSpPr/>
          <p:nvPr/>
        </p:nvGrpSpPr>
        <p:grpSpPr>
          <a:xfrm>
            <a:off x="10505636" y="248925"/>
            <a:ext cx="1352520" cy="460080"/>
            <a:chOff x="10505636" y="248925"/>
            <a:chExt cx="13525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3A3D024-8BDC-FA7A-7B19-3A8F902F83FF}"/>
                    </a:ext>
                  </a:extLst>
                </p14:cNvPr>
                <p14:cNvContentPartPr/>
                <p14:nvPr/>
              </p14:nvContentPartPr>
              <p14:xfrm>
                <a:off x="10505636" y="248925"/>
                <a:ext cx="1352520" cy="46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3A3D024-8BDC-FA7A-7B19-3A8F902F83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96636" y="240285"/>
                  <a:ext cx="13701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E1AA430-C193-34DF-4B0E-71035E5ADE11}"/>
                    </a:ext>
                  </a:extLst>
                </p14:cNvPr>
                <p14:cNvContentPartPr/>
                <p14:nvPr/>
              </p14:nvContentPartPr>
              <p14:xfrm>
                <a:off x="11842676" y="35656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E1AA430-C193-34DF-4B0E-71035E5ADE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34036" y="34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342171-18A8-4A1D-53D7-7CFF6F5D6838}"/>
                    </a:ext>
                  </a:extLst>
                </p14:cNvPr>
                <p14:cNvContentPartPr/>
                <p14:nvPr/>
              </p14:nvContentPartPr>
              <p14:xfrm>
                <a:off x="11507516" y="340005"/>
                <a:ext cx="5400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342171-18A8-4A1D-53D7-7CFF6F5D683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98876" y="331365"/>
                  <a:ext cx="71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B58A19C-CF81-BD24-7E5F-C761B41F40D0}"/>
                    </a:ext>
                  </a:extLst>
                </p14:cNvPr>
                <p14:cNvContentPartPr/>
                <p14:nvPr/>
              </p14:nvContentPartPr>
              <p14:xfrm>
                <a:off x="11265236" y="287085"/>
                <a:ext cx="534960" cy="8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B58A19C-CF81-BD24-7E5F-C761B41F40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56236" y="278085"/>
                  <a:ext cx="5526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57EF9D9-106F-89A0-F1C7-EAE5805AFCFC}"/>
              </a:ext>
            </a:extLst>
          </p:cNvPr>
          <p:cNvGrpSpPr/>
          <p:nvPr/>
        </p:nvGrpSpPr>
        <p:grpSpPr>
          <a:xfrm>
            <a:off x="7747316" y="2121645"/>
            <a:ext cx="970560" cy="359640"/>
            <a:chOff x="7747316" y="2121645"/>
            <a:chExt cx="9705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DE3D7A-F50B-3A6D-249C-232A712BAA89}"/>
                    </a:ext>
                  </a:extLst>
                </p14:cNvPr>
                <p14:cNvContentPartPr/>
                <p14:nvPr/>
              </p14:nvContentPartPr>
              <p14:xfrm>
                <a:off x="7747316" y="2353845"/>
                <a:ext cx="235440" cy="25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DE3D7A-F50B-3A6D-249C-232A712BAA8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38316" y="2345205"/>
                  <a:ext cx="25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01593B-8F87-E64D-DE32-7C9C880677B2}"/>
                    </a:ext>
                  </a:extLst>
                </p14:cNvPr>
                <p14:cNvContentPartPr/>
                <p14:nvPr/>
              </p14:nvContentPartPr>
              <p14:xfrm>
                <a:off x="7816796" y="2430165"/>
                <a:ext cx="176040" cy="1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01593B-8F87-E64D-DE32-7C9C880677B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08156" y="2421165"/>
                  <a:ext cx="193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63C36E-2A74-B931-E883-5D46DE1F7EBC}"/>
                    </a:ext>
                  </a:extLst>
                </p14:cNvPr>
                <p14:cNvContentPartPr/>
                <p14:nvPr/>
              </p14:nvContentPartPr>
              <p14:xfrm>
                <a:off x="8235476" y="2121645"/>
                <a:ext cx="182160" cy="35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63C36E-2A74-B931-E883-5D46DE1F7EB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26836" y="2113005"/>
                  <a:ext cx="1998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A77D2CE-6459-10CE-BADD-63A12B9DFDCD}"/>
                    </a:ext>
                  </a:extLst>
                </p14:cNvPr>
                <p14:cNvContentPartPr/>
                <p14:nvPr/>
              </p14:nvContentPartPr>
              <p14:xfrm>
                <a:off x="8433476" y="2321085"/>
                <a:ext cx="284400" cy="160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A77D2CE-6459-10CE-BADD-63A12B9DFD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24836" y="2312445"/>
                  <a:ext cx="3020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154314E-F05E-0DA8-F85E-15AFBB682238}"/>
              </a:ext>
            </a:extLst>
          </p:cNvPr>
          <p:cNvGrpSpPr/>
          <p:nvPr/>
        </p:nvGrpSpPr>
        <p:grpSpPr>
          <a:xfrm>
            <a:off x="6663356" y="1256205"/>
            <a:ext cx="2867400" cy="551160"/>
            <a:chOff x="6663356" y="1256205"/>
            <a:chExt cx="28674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8BB5D4-61EE-ED93-95EA-22913C24A692}"/>
                    </a:ext>
                  </a:extLst>
                </p14:cNvPr>
                <p14:cNvContentPartPr/>
                <p14:nvPr/>
              </p14:nvContentPartPr>
              <p14:xfrm>
                <a:off x="6663356" y="1296165"/>
                <a:ext cx="201240" cy="27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8BB5D4-61EE-ED93-95EA-22913C24A69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54716" y="1287525"/>
                  <a:ext cx="218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4899669-CB54-ED4C-7A28-CD20BFAED816}"/>
                    </a:ext>
                  </a:extLst>
                </p14:cNvPr>
                <p14:cNvContentPartPr/>
                <p14:nvPr/>
              </p14:nvContentPartPr>
              <p14:xfrm>
                <a:off x="6674156" y="1419645"/>
                <a:ext cx="188280" cy="36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4899669-CB54-ED4C-7A28-CD20BFAED8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65516" y="1410645"/>
                  <a:ext cx="20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CA1D4A0-059F-D1C8-3F4F-014C496D3372}"/>
                    </a:ext>
                  </a:extLst>
                </p14:cNvPr>
                <p14:cNvContentPartPr/>
                <p14:nvPr/>
              </p14:nvContentPartPr>
              <p14:xfrm>
                <a:off x="6677756" y="1256205"/>
                <a:ext cx="274680" cy="7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CA1D4A0-059F-D1C8-3F4F-014C496D33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69116" y="1247565"/>
                  <a:ext cx="292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0F874E-513B-EAA6-802D-678BD3683DCF}"/>
                    </a:ext>
                  </a:extLst>
                </p14:cNvPr>
                <p14:cNvContentPartPr/>
                <p14:nvPr/>
              </p14:nvContentPartPr>
              <p14:xfrm>
                <a:off x="7083476" y="1428285"/>
                <a:ext cx="166320" cy="142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0F874E-513B-EAA6-802D-678BD3683D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74476" y="1419645"/>
                  <a:ext cx="18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3085B3-4516-37FA-E365-0FA64E7F45A1}"/>
                    </a:ext>
                  </a:extLst>
                </p14:cNvPr>
                <p14:cNvContentPartPr/>
                <p14:nvPr/>
              </p14:nvContentPartPr>
              <p14:xfrm>
                <a:off x="7119476" y="1434765"/>
                <a:ext cx="198360" cy="16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3085B3-4516-37FA-E365-0FA64E7F45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10836" y="1426125"/>
                  <a:ext cx="216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921B74-58B7-A19E-3B44-87ECC2CADF70}"/>
                    </a:ext>
                  </a:extLst>
                </p14:cNvPr>
                <p14:cNvContentPartPr/>
                <p14:nvPr/>
              </p14:nvContentPartPr>
              <p14:xfrm>
                <a:off x="7024796" y="1330365"/>
                <a:ext cx="146880" cy="37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921B74-58B7-A19E-3B44-87ECC2CADF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5796" y="1321365"/>
                  <a:ext cx="1645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AB06F7-2C69-D356-8356-EC7325533E2A}"/>
                    </a:ext>
                  </a:extLst>
                </p14:cNvPr>
                <p14:cNvContentPartPr/>
                <p14:nvPr/>
              </p14:nvContentPartPr>
              <p14:xfrm>
                <a:off x="7339436" y="1360245"/>
                <a:ext cx="145800" cy="38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AB06F7-2C69-D356-8356-EC7325533E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330796" y="1351245"/>
                  <a:ext cx="1634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A33042-5A9B-80A7-CB20-822DFCE169CA}"/>
                    </a:ext>
                  </a:extLst>
                </p14:cNvPr>
                <p14:cNvContentPartPr/>
                <p14:nvPr/>
              </p14:nvContentPartPr>
              <p14:xfrm>
                <a:off x="7640756" y="1436205"/>
                <a:ext cx="179640" cy="28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A33042-5A9B-80A7-CB20-822DFCE169C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31756" y="1427565"/>
                  <a:ext cx="197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AF5305-E465-96FF-38BC-64955CA5AF76}"/>
                    </a:ext>
                  </a:extLst>
                </p14:cNvPr>
                <p14:cNvContentPartPr/>
                <p14:nvPr/>
              </p14:nvContentPartPr>
              <p14:xfrm>
                <a:off x="7685756" y="1519725"/>
                <a:ext cx="11484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AF5305-E465-96FF-38BC-64955CA5AF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76756" y="1510725"/>
                  <a:ext cx="13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3D575F-3D3D-5EB7-27CF-1C155470A127}"/>
                    </a:ext>
                  </a:extLst>
                </p14:cNvPr>
                <p14:cNvContentPartPr/>
                <p14:nvPr/>
              </p14:nvContentPartPr>
              <p14:xfrm>
                <a:off x="7960076" y="1323885"/>
                <a:ext cx="175680" cy="310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3D575F-3D3D-5EB7-27CF-1C155470A1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51076" y="1314885"/>
                  <a:ext cx="193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ECCCAC-7702-7633-3815-7A2E7B74544F}"/>
                    </a:ext>
                  </a:extLst>
                </p14:cNvPr>
                <p14:cNvContentPartPr/>
                <p14:nvPr/>
              </p14:nvContentPartPr>
              <p14:xfrm>
                <a:off x="7995356" y="1468245"/>
                <a:ext cx="149040" cy="3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ECCCAC-7702-7633-3815-7A2E7B7454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86716" y="1459605"/>
                  <a:ext cx="166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01B55A-DB49-0DAF-6041-54F0229516A1}"/>
                    </a:ext>
                  </a:extLst>
                </p14:cNvPr>
                <p14:cNvContentPartPr/>
                <p14:nvPr/>
              </p14:nvContentPartPr>
              <p14:xfrm>
                <a:off x="7979516" y="1311285"/>
                <a:ext cx="24804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01B55A-DB49-0DAF-6041-54F0229516A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70516" y="1302645"/>
                  <a:ext cx="26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198604-E59D-59EA-D646-BDC3AFF9AE83}"/>
                    </a:ext>
                  </a:extLst>
                </p14:cNvPr>
                <p14:cNvContentPartPr/>
                <p14:nvPr/>
              </p14:nvContentPartPr>
              <p14:xfrm>
                <a:off x="8337716" y="1472565"/>
                <a:ext cx="366840" cy="163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198604-E59D-59EA-D646-BDC3AFF9AE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29076" y="1463925"/>
                  <a:ext cx="38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522C41-A800-5B5E-D8EF-AF53B21314D7}"/>
                    </a:ext>
                  </a:extLst>
                </p14:cNvPr>
                <p14:cNvContentPartPr/>
                <p14:nvPr/>
              </p14:nvContentPartPr>
              <p14:xfrm>
                <a:off x="8850356" y="1315245"/>
                <a:ext cx="137880" cy="398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522C41-A800-5B5E-D8EF-AF53B21314D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41356" y="1306245"/>
                  <a:ext cx="155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328A2A-AD10-6093-8051-49A3E96ED215}"/>
                    </a:ext>
                  </a:extLst>
                </p14:cNvPr>
                <p14:cNvContentPartPr/>
                <p14:nvPr/>
              </p14:nvContentPartPr>
              <p14:xfrm>
                <a:off x="9053036" y="1378965"/>
                <a:ext cx="149400" cy="27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328A2A-AD10-6093-8051-49A3E96ED2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44396" y="1369965"/>
                  <a:ext cx="167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4EA838-68B5-3425-8A17-687A061D3497}"/>
                    </a:ext>
                  </a:extLst>
                </p14:cNvPr>
                <p14:cNvContentPartPr/>
                <p14:nvPr/>
              </p14:nvContentPartPr>
              <p14:xfrm>
                <a:off x="9283796" y="1512885"/>
                <a:ext cx="108360" cy="120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4EA838-68B5-3425-8A17-687A061D34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75156" y="1504245"/>
                  <a:ext cx="12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7162E2-16C6-A5AD-2640-DF48B14118F0}"/>
                    </a:ext>
                  </a:extLst>
                </p14:cNvPr>
                <p14:cNvContentPartPr/>
                <p14:nvPr/>
              </p14:nvContentPartPr>
              <p14:xfrm>
                <a:off x="9226916" y="1478325"/>
                <a:ext cx="260640" cy="21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7162E2-16C6-A5AD-2640-DF48B14118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17916" y="1469325"/>
                  <a:ext cx="278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9601E0-5B7D-295B-5F46-A01D088295C2}"/>
                    </a:ext>
                  </a:extLst>
                </p14:cNvPr>
                <p14:cNvContentPartPr/>
                <p14:nvPr/>
              </p14:nvContentPartPr>
              <p14:xfrm>
                <a:off x="9399716" y="1346925"/>
                <a:ext cx="131040" cy="39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9601E0-5B7D-295B-5F46-A01D088295C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90716" y="1338285"/>
                  <a:ext cx="1486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0E882B-821B-5F4A-4985-328D49ACDD72}"/>
                    </a:ext>
                  </a:extLst>
                </p14:cNvPr>
                <p14:cNvContentPartPr/>
                <p14:nvPr/>
              </p14:nvContentPartPr>
              <p14:xfrm>
                <a:off x="8179316" y="1718445"/>
                <a:ext cx="104400" cy="88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0E882B-821B-5F4A-4985-328D49ACDD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70676" y="1709805"/>
                  <a:ext cx="1220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540664-A210-E48F-DD3A-F82D69E7AAE9}"/>
              </a:ext>
            </a:extLst>
          </p:cNvPr>
          <p:cNvGrpSpPr/>
          <p:nvPr/>
        </p:nvGrpSpPr>
        <p:grpSpPr>
          <a:xfrm>
            <a:off x="8794556" y="1972245"/>
            <a:ext cx="1699560" cy="739080"/>
            <a:chOff x="8794556" y="1972245"/>
            <a:chExt cx="169956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42C43EF-DDC3-4031-FD1F-B1CCA2FBA8DF}"/>
                    </a:ext>
                  </a:extLst>
                </p14:cNvPr>
                <p14:cNvContentPartPr/>
                <p14:nvPr/>
              </p14:nvContentPartPr>
              <p14:xfrm>
                <a:off x="8794556" y="2090685"/>
                <a:ext cx="212400" cy="584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42C43EF-DDC3-4031-FD1F-B1CCA2FBA8D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85916" y="2081685"/>
                  <a:ext cx="2300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7F2FF0-8C2F-DAF1-8DE2-A34D931CA4DC}"/>
                    </a:ext>
                  </a:extLst>
                </p14:cNvPr>
                <p14:cNvContentPartPr/>
                <p14:nvPr/>
              </p14:nvContentPartPr>
              <p14:xfrm>
                <a:off x="9015596" y="2272845"/>
                <a:ext cx="137160" cy="224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7F2FF0-8C2F-DAF1-8DE2-A34D931CA4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06596" y="2263845"/>
                  <a:ext cx="154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BD38A6-D803-1BDA-2B52-EB839CEE3468}"/>
                    </a:ext>
                  </a:extLst>
                </p14:cNvPr>
                <p14:cNvContentPartPr/>
                <p14:nvPr/>
              </p14:nvContentPartPr>
              <p14:xfrm>
                <a:off x="9041516" y="2333685"/>
                <a:ext cx="176760" cy="30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BD38A6-D803-1BDA-2B52-EB839CEE346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32876" y="2324685"/>
                  <a:ext cx="194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FB35CE-9E3C-DFD7-D11D-8E955E49469C}"/>
                    </a:ext>
                  </a:extLst>
                </p14:cNvPr>
                <p14:cNvContentPartPr/>
                <p14:nvPr/>
              </p14:nvContentPartPr>
              <p14:xfrm>
                <a:off x="9035036" y="2218125"/>
                <a:ext cx="206280" cy="4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FB35CE-9E3C-DFD7-D11D-8E955E49469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26036" y="2209485"/>
                  <a:ext cx="22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6210A5A-5E07-9CC8-C494-5543FD68F69F}"/>
                    </a:ext>
                  </a:extLst>
                </p14:cNvPr>
                <p14:cNvContentPartPr/>
                <p14:nvPr/>
              </p14:nvContentPartPr>
              <p14:xfrm>
                <a:off x="9243116" y="2499645"/>
                <a:ext cx="110520" cy="87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6210A5A-5E07-9CC8-C494-5543FD68F6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34476" y="2491005"/>
                  <a:ext cx="12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E61F96-A0EB-39BC-5206-6367BC956760}"/>
                    </a:ext>
                  </a:extLst>
                </p14:cNvPr>
                <p14:cNvContentPartPr/>
                <p14:nvPr/>
              </p14:nvContentPartPr>
              <p14:xfrm>
                <a:off x="9481076" y="2330445"/>
                <a:ext cx="141840" cy="175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E61F96-A0EB-39BC-5206-6367BC9567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72436" y="2321445"/>
                  <a:ext cx="159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232513A-E577-2654-2275-F06B33D2F165}"/>
                    </a:ext>
                  </a:extLst>
                </p14:cNvPr>
                <p14:cNvContentPartPr/>
                <p14:nvPr/>
              </p14:nvContentPartPr>
              <p14:xfrm>
                <a:off x="9723716" y="2131365"/>
                <a:ext cx="95400" cy="12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232513A-E577-2654-2275-F06B33D2F1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15076" y="2122365"/>
                  <a:ext cx="113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159BBC-FF20-328E-FFA9-EC5866C2AA11}"/>
                    </a:ext>
                  </a:extLst>
                </p14:cNvPr>
                <p14:cNvContentPartPr/>
                <p14:nvPr/>
              </p14:nvContentPartPr>
              <p14:xfrm>
                <a:off x="9769796" y="2029845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159BBC-FF20-328E-FFA9-EC5866C2A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61156" y="2020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7567C6-4C94-E2D2-C8B7-5222C701BD72}"/>
                    </a:ext>
                  </a:extLst>
                </p14:cNvPr>
                <p14:cNvContentPartPr/>
                <p14:nvPr/>
              </p14:nvContentPartPr>
              <p14:xfrm>
                <a:off x="9869516" y="1989165"/>
                <a:ext cx="132840" cy="259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7567C6-4C94-E2D2-C8B7-5222C701BD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60876" y="1980165"/>
                  <a:ext cx="150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0EA5B8-3A71-5379-3308-7DC51DA886AB}"/>
                    </a:ext>
                  </a:extLst>
                </p14:cNvPr>
                <p14:cNvContentPartPr/>
                <p14:nvPr/>
              </p14:nvContentPartPr>
              <p14:xfrm>
                <a:off x="10091996" y="2106885"/>
                <a:ext cx="119880" cy="13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0EA5B8-3A71-5379-3308-7DC51DA886A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083356" y="2097885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90C458C-50B8-982A-4F7A-1D7C609AFA38}"/>
                    </a:ext>
                  </a:extLst>
                </p14:cNvPr>
                <p14:cNvContentPartPr/>
                <p14:nvPr/>
              </p14:nvContentPartPr>
              <p14:xfrm>
                <a:off x="10009196" y="2067285"/>
                <a:ext cx="318960" cy="24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90C458C-50B8-982A-4F7A-1D7C609AFA3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00556" y="2058645"/>
                  <a:ext cx="336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9697A5-777E-70C4-8A79-60D3B855B514}"/>
                    </a:ext>
                  </a:extLst>
                </p14:cNvPr>
                <p14:cNvContentPartPr/>
                <p14:nvPr/>
              </p14:nvContentPartPr>
              <p14:xfrm>
                <a:off x="10121876" y="1972245"/>
                <a:ext cx="372240" cy="73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9697A5-777E-70C4-8A79-60D3B855B5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13236" y="1963605"/>
                  <a:ext cx="389880" cy="75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448FE61-CA2D-3C87-415C-CE3F280FAF9F}"/>
              </a:ext>
            </a:extLst>
          </p:cNvPr>
          <p:cNvGrpSpPr/>
          <p:nvPr/>
        </p:nvGrpSpPr>
        <p:grpSpPr>
          <a:xfrm>
            <a:off x="6754796" y="2851005"/>
            <a:ext cx="835560" cy="993600"/>
            <a:chOff x="6754796" y="2851005"/>
            <a:chExt cx="835560" cy="9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1BFC4C-CDA2-CB40-5493-0F498F8D07BA}"/>
                    </a:ext>
                  </a:extLst>
                </p14:cNvPr>
                <p14:cNvContentPartPr/>
                <p14:nvPr/>
              </p14:nvContentPartPr>
              <p14:xfrm>
                <a:off x="6821396" y="2851005"/>
                <a:ext cx="195840" cy="391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1BFC4C-CDA2-CB40-5493-0F498F8D07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12396" y="2842365"/>
                  <a:ext cx="2134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CBB428-B3AF-3711-672F-C16841C93413}"/>
                    </a:ext>
                  </a:extLst>
                </p14:cNvPr>
                <p14:cNvContentPartPr/>
                <p14:nvPr/>
              </p14:nvContentPartPr>
              <p14:xfrm>
                <a:off x="7057196" y="2878365"/>
                <a:ext cx="107280" cy="147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CBB428-B3AF-3711-672F-C16841C934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48556" y="2869365"/>
                  <a:ext cx="124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5DB596-E2A0-8A8F-D450-C47EFAD89E95}"/>
                    </a:ext>
                  </a:extLst>
                </p14:cNvPr>
                <p14:cNvContentPartPr/>
                <p14:nvPr/>
              </p14:nvContentPartPr>
              <p14:xfrm>
                <a:off x="7276076" y="2926245"/>
                <a:ext cx="164520" cy="347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5DB596-E2A0-8A8F-D450-C47EFAD89E9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67076" y="2917605"/>
                  <a:ext cx="182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0596B9B-0031-E32F-A3F1-D1A0729FCCA1}"/>
                    </a:ext>
                  </a:extLst>
                </p14:cNvPr>
                <p14:cNvContentPartPr/>
                <p14:nvPr/>
              </p14:nvContentPartPr>
              <p14:xfrm>
                <a:off x="7327196" y="3108045"/>
                <a:ext cx="133200" cy="2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0596B9B-0031-E32F-A3F1-D1A0729FCC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18556" y="3099045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FE651C-774A-22D0-4EA6-FE18178E69CC}"/>
                    </a:ext>
                  </a:extLst>
                </p14:cNvPr>
                <p14:cNvContentPartPr/>
                <p14:nvPr/>
              </p14:nvContentPartPr>
              <p14:xfrm>
                <a:off x="7314236" y="2925525"/>
                <a:ext cx="181800" cy="4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FE651C-774A-22D0-4EA6-FE18178E69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05236" y="2916885"/>
                  <a:ext cx="199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C3D24A-D976-01D7-6917-5E7727BA7C40}"/>
                    </a:ext>
                  </a:extLst>
                </p14:cNvPr>
                <p14:cNvContentPartPr/>
                <p14:nvPr/>
              </p14:nvContentPartPr>
              <p14:xfrm>
                <a:off x="6754796" y="3350685"/>
                <a:ext cx="670320" cy="6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C3D24A-D976-01D7-6917-5E7727BA7C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45796" y="3342045"/>
                  <a:ext cx="687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F62275-285F-A673-CC78-A41446E3AA6D}"/>
                    </a:ext>
                  </a:extLst>
                </p14:cNvPr>
                <p14:cNvContentPartPr/>
                <p14:nvPr/>
              </p14:nvContentPartPr>
              <p14:xfrm>
                <a:off x="6860996" y="3553725"/>
                <a:ext cx="195120" cy="290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F62275-285F-A673-CC78-A41446E3AA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51996" y="3544725"/>
                  <a:ext cx="212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58F922-502A-4C1C-DB89-E484FBEE1978}"/>
                    </a:ext>
                  </a:extLst>
                </p14:cNvPr>
                <p14:cNvContentPartPr/>
                <p14:nvPr/>
              </p14:nvContentPartPr>
              <p14:xfrm>
                <a:off x="7195076" y="3648405"/>
                <a:ext cx="169200" cy="16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58F922-502A-4C1C-DB89-E484FBEE197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86436" y="3639405"/>
                  <a:ext cx="18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7BFD49-BA1E-F7C5-93CB-884C610C02D3}"/>
                    </a:ext>
                  </a:extLst>
                </p14:cNvPr>
                <p14:cNvContentPartPr/>
                <p14:nvPr/>
              </p14:nvContentPartPr>
              <p14:xfrm>
                <a:off x="7180316" y="3618525"/>
                <a:ext cx="302760" cy="195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7BFD49-BA1E-F7C5-93CB-884C610C02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71316" y="3609525"/>
                  <a:ext cx="32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FCE345-4337-636D-CEA1-69CED3D9F7ED}"/>
                    </a:ext>
                  </a:extLst>
                </p14:cNvPr>
                <p14:cNvContentPartPr/>
                <p14:nvPr/>
              </p14:nvContentPartPr>
              <p14:xfrm>
                <a:off x="7443476" y="3502245"/>
                <a:ext cx="146880" cy="157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FCE345-4337-636D-CEA1-69CED3D9F7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4836" y="3493605"/>
                  <a:ext cx="1645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C4768A-BE25-4F08-8033-7B2F4B621170}"/>
              </a:ext>
            </a:extLst>
          </p:cNvPr>
          <p:cNvGrpSpPr/>
          <p:nvPr/>
        </p:nvGrpSpPr>
        <p:grpSpPr>
          <a:xfrm>
            <a:off x="7991036" y="3263925"/>
            <a:ext cx="252000" cy="109800"/>
            <a:chOff x="7991036" y="3263925"/>
            <a:chExt cx="25200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65E25E-216D-2371-14D0-304797CAB929}"/>
                    </a:ext>
                  </a:extLst>
                </p14:cNvPr>
                <p14:cNvContentPartPr/>
                <p14:nvPr/>
              </p14:nvContentPartPr>
              <p14:xfrm>
                <a:off x="8021636" y="3263925"/>
                <a:ext cx="173160" cy="2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65E25E-216D-2371-14D0-304797CAB92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12636" y="3254925"/>
                  <a:ext cx="190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998629-7E9B-FC82-1EB8-1D12C82DD5E6}"/>
                    </a:ext>
                  </a:extLst>
                </p14:cNvPr>
                <p14:cNvContentPartPr/>
                <p14:nvPr/>
              </p14:nvContentPartPr>
              <p14:xfrm>
                <a:off x="7991036" y="3362565"/>
                <a:ext cx="252000" cy="1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998629-7E9B-FC82-1EB8-1D12C82DD5E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82036" y="3353565"/>
                  <a:ext cx="2696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5CF8947-1173-628D-EB08-8A0CB9BDA995}"/>
              </a:ext>
            </a:extLst>
          </p:cNvPr>
          <p:cNvGrpSpPr/>
          <p:nvPr/>
        </p:nvGrpSpPr>
        <p:grpSpPr>
          <a:xfrm>
            <a:off x="8509796" y="3138285"/>
            <a:ext cx="1100160" cy="594000"/>
            <a:chOff x="8509796" y="3138285"/>
            <a:chExt cx="110016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E5F3ED-0623-21FA-600F-B8DD4DD49C2B}"/>
                    </a:ext>
                  </a:extLst>
                </p14:cNvPr>
                <p14:cNvContentPartPr/>
                <p14:nvPr/>
              </p14:nvContentPartPr>
              <p14:xfrm>
                <a:off x="8509796" y="3209925"/>
                <a:ext cx="186480" cy="320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E5F3ED-0623-21FA-600F-B8DD4DD49C2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00796" y="3201285"/>
                  <a:ext cx="2041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A958D91-2907-9B09-D2C7-C5DCE7002E1E}"/>
                    </a:ext>
                  </a:extLst>
                </p14:cNvPr>
                <p14:cNvContentPartPr/>
                <p14:nvPr/>
              </p14:nvContentPartPr>
              <p14:xfrm>
                <a:off x="8729756" y="3397485"/>
                <a:ext cx="176760" cy="135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A958D91-2907-9B09-D2C7-C5DCE7002E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20756" y="3388485"/>
                  <a:ext cx="194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C70906-E5DD-7B3B-FE9F-8807A61851E3}"/>
                    </a:ext>
                  </a:extLst>
                </p14:cNvPr>
                <p14:cNvContentPartPr/>
                <p14:nvPr/>
              </p14:nvContentPartPr>
              <p14:xfrm>
                <a:off x="8990396" y="3138285"/>
                <a:ext cx="170280" cy="594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C70906-E5DD-7B3B-FE9F-8807A61851E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81396" y="3129285"/>
                  <a:ext cx="1879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ADCA30-1B2C-D6F5-22E7-AF8E2D28F1E3}"/>
                    </a:ext>
                  </a:extLst>
                </p14:cNvPr>
                <p14:cNvContentPartPr/>
                <p14:nvPr/>
              </p14:nvContentPartPr>
              <p14:xfrm>
                <a:off x="9609596" y="3269685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ADCA30-1B2C-D6F5-22E7-AF8E2D28F1E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00956" y="326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FFBFACC-4710-D321-6696-79B077D88855}"/>
              </a:ext>
            </a:extLst>
          </p:cNvPr>
          <p:cNvGrpSpPr/>
          <p:nvPr/>
        </p:nvGrpSpPr>
        <p:grpSpPr>
          <a:xfrm>
            <a:off x="9147356" y="3055485"/>
            <a:ext cx="2372040" cy="710640"/>
            <a:chOff x="9147356" y="3055485"/>
            <a:chExt cx="237204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7BD4A0-EA64-E685-CBF1-84268C4A207B}"/>
                    </a:ext>
                  </a:extLst>
                </p14:cNvPr>
                <p14:cNvContentPartPr/>
                <p14:nvPr/>
              </p14:nvContentPartPr>
              <p14:xfrm>
                <a:off x="9284876" y="3390645"/>
                <a:ext cx="66240" cy="141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7BD4A0-EA64-E685-CBF1-84268C4A207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75876" y="3382005"/>
                  <a:ext cx="8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B54D27A-B296-A3C5-F680-417CC928DD93}"/>
                    </a:ext>
                  </a:extLst>
                </p14:cNvPr>
                <p14:cNvContentPartPr/>
                <p14:nvPr/>
              </p14:nvContentPartPr>
              <p14:xfrm>
                <a:off x="9323036" y="3278325"/>
                <a:ext cx="3024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B54D27A-B296-A3C5-F680-417CC928DD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14396" y="3269325"/>
                  <a:ext cx="47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75584A-F918-04F6-1CF9-78D8B78373DA}"/>
                    </a:ext>
                  </a:extLst>
                </p14:cNvPr>
                <p14:cNvContentPartPr/>
                <p14:nvPr/>
              </p14:nvContentPartPr>
              <p14:xfrm>
                <a:off x="9442916" y="3233325"/>
                <a:ext cx="133560" cy="28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75584A-F918-04F6-1CF9-78D8B78373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33916" y="3224325"/>
                  <a:ext cx="151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EA6B971-E252-FE71-D9CB-D967792BB7FE}"/>
                    </a:ext>
                  </a:extLst>
                </p14:cNvPr>
                <p14:cNvContentPartPr/>
                <p14:nvPr/>
              </p14:nvContentPartPr>
              <p14:xfrm>
                <a:off x="9147356" y="3180405"/>
                <a:ext cx="174960" cy="47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EA6B971-E252-FE71-D9CB-D967792BB7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38716" y="3171405"/>
                  <a:ext cx="1926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2197F5-ACFD-9153-C94B-30E1CBA7CB79}"/>
                    </a:ext>
                  </a:extLst>
                </p14:cNvPr>
                <p14:cNvContentPartPr/>
                <p14:nvPr/>
              </p14:nvContentPartPr>
              <p14:xfrm>
                <a:off x="9582956" y="3227205"/>
                <a:ext cx="104760" cy="46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2197F5-ACFD-9153-C94B-30E1CBA7CB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73956" y="3218565"/>
                  <a:ext cx="1224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997998-DA98-ACD2-0DB3-F999B28F3739}"/>
                    </a:ext>
                  </a:extLst>
                </p14:cNvPr>
                <p14:cNvContentPartPr/>
                <p14:nvPr/>
              </p14:nvContentPartPr>
              <p14:xfrm>
                <a:off x="9685916" y="3199845"/>
                <a:ext cx="98640" cy="169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997998-DA98-ACD2-0DB3-F999B28F373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76916" y="3191205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887D110-EFD7-91A9-E7B5-EDB382711668}"/>
                    </a:ext>
                  </a:extLst>
                </p14:cNvPr>
                <p14:cNvContentPartPr/>
                <p14:nvPr/>
              </p14:nvContentPartPr>
              <p14:xfrm>
                <a:off x="9937556" y="3261405"/>
                <a:ext cx="132480" cy="35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887D110-EFD7-91A9-E7B5-EDB3827116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28556" y="3252765"/>
                  <a:ext cx="150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9F7F222-F6C3-41DD-96BC-6CBA09674C61}"/>
                    </a:ext>
                  </a:extLst>
                </p14:cNvPr>
                <p14:cNvContentPartPr/>
                <p14:nvPr/>
              </p14:nvContentPartPr>
              <p14:xfrm>
                <a:off x="9953396" y="3441405"/>
                <a:ext cx="162000" cy="5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9F7F222-F6C3-41DD-96BC-6CBA09674C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44756" y="3432765"/>
                  <a:ext cx="17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7150111-4FCD-BFD2-3718-BFB8AC6B3384}"/>
                    </a:ext>
                  </a:extLst>
                </p14:cNvPr>
                <p14:cNvContentPartPr/>
                <p14:nvPr/>
              </p14:nvContentPartPr>
              <p14:xfrm>
                <a:off x="9959876" y="3253485"/>
                <a:ext cx="190440" cy="7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7150111-4FCD-BFD2-3718-BFB8AC6B33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50876" y="3244485"/>
                  <a:ext cx="208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2C4F2C3-87CF-5257-A71F-CE48C7D38964}"/>
                    </a:ext>
                  </a:extLst>
                </p14:cNvPr>
                <p14:cNvContentPartPr/>
                <p14:nvPr/>
              </p14:nvContentPartPr>
              <p14:xfrm>
                <a:off x="10177676" y="3574245"/>
                <a:ext cx="84240" cy="99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2C4F2C3-87CF-5257-A71F-CE48C7D3896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68676" y="3565605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909BA1C-6DE3-6FF2-48D6-D489B2F69236}"/>
                    </a:ext>
                  </a:extLst>
                </p14:cNvPr>
                <p14:cNvContentPartPr/>
                <p14:nvPr/>
              </p14:nvContentPartPr>
              <p14:xfrm>
                <a:off x="10487996" y="3415845"/>
                <a:ext cx="200520" cy="209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909BA1C-6DE3-6FF2-48D6-D489B2F692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78996" y="3406845"/>
                  <a:ext cx="218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58A662-7354-CCF2-C4FB-889D0539A8D9}"/>
                    </a:ext>
                  </a:extLst>
                </p14:cNvPr>
                <p14:cNvContentPartPr/>
                <p14:nvPr/>
              </p14:nvContentPartPr>
              <p14:xfrm>
                <a:off x="10696436" y="3227565"/>
                <a:ext cx="64440" cy="146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58A662-7354-CCF2-C4FB-889D0539A8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87436" y="3218565"/>
                  <a:ext cx="82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E7582E-B4D3-41CE-581E-178BC96490FC}"/>
                    </a:ext>
                  </a:extLst>
                </p14:cNvPr>
                <p14:cNvContentPartPr/>
                <p14:nvPr/>
              </p14:nvContentPartPr>
              <p14:xfrm>
                <a:off x="10729196" y="3077445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E7582E-B4D3-41CE-581E-178BC96490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20196" y="3068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E648AB2-C97E-3A38-4849-371AE0BF571D}"/>
                    </a:ext>
                  </a:extLst>
                </p14:cNvPr>
                <p14:cNvContentPartPr/>
                <p14:nvPr/>
              </p14:nvContentPartPr>
              <p14:xfrm>
                <a:off x="10855556" y="3055485"/>
                <a:ext cx="113760" cy="288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E648AB2-C97E-3A38-4849-371AE0BF57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46556" y="3046845"/>
                  <a:ext cx="131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422C69D-3CAD-B69A-F4C1-10787316D6B4}"/>
                    </a:ext>
                  </a:extLst>
                </p14:cNvPr>
                <p14:cNvContentPartPr/>
                <p14:nvPr/>
              </p14:nvContentPartPr>
              <p14:xfrm>
                <a:off x="11084516" y="3189045"/>
                <a:ext cx="106200" cy="142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422C69D-3CAD-B69A-F4C1-10787316D6B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75876" y="3180045"/>
                  <a:ext cx="123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EED267-11B9-2B9B-E623-DD9A3DA98382}"/>
                    </a:ext>
                  </a:extLst>
                </p14:cNvPr>
                <p14:cNvContentPartPr/>
                <p14:nvPr/>
              </p14:nvContentPartPr>
              <p14:xfrm>
                <a:off x="10985516" y="3214965"/>
                <a:ext cx="264960" cy="14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EED267-11B9-2B9B-E623-DD9A3DA983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76516" y="3206325"/>
                  <a:ext cx="282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0685A1-1558-C0EB-CBBE-B377516859F0}"/>
                    </a:ext>
                  </a:extLst>
                </p14:cNvPr>
                <p14:cNvContentPartPr/>
                <p14:nvPr/>
              </p14:nvContentPartPr>
              <p14:xfrm>
                <a:off x="11234996" y="3079605"/>
                <a:ext cx="284400" cy="68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0685A1-1558-C0EB-CBBE-B377516859F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26356" y="3070605"/>
                  <a:ext cx="302040" cy="70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F236704-FDBB-F933-AD70-46C4DD3211EC}"/>
              </a:ext>
            </a:extLst>
          </p:cNvPr>
          <p:cNvGrpSpPr/>
          <p:nvPr/>
        </p:nvGrpSpPr>
        <p:grpSpPr>
          <a:xfrm>
            <a:off x="8061236" y="4400805"/>
            <a:ext cx="304200" cy="127080"/>
            <a:chOff x="8061236" y="4400805"/>
            <a:chExt cx="30420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6B2468-383E-0AE0-CEB5-709424410FDF}"/>
                    </a:ext>
                  </a:extLst>
                </p14:cNvPr>
                <p14:cNvContentPartPr/>
                <p14:nvPr/>
              </p14:nvContentPartPr>
              <p14:xfrm>
                <a:off x="8061236" y="4400805"/>
                <a:ext cx="223560" cy="13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6B2468-383E-0AE0-CEB5-709424410FD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52596" y="4391805"/>
                  <a:ext cx="24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C4957D-914A-3474-6E09-E4C28694608E}"/>
                    </a:ext>
                  </a:extLst>
                </p14:cNvPr>
                <p14:cNvContentPartPr/>
                <p14:nvPr/>
              </p14:nvContentPartPr>
              <p14:xfrm>
                <a:off x="8156276" y="4490085"/>
                <a:ext cx="209160" cy="3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C4957D-914A-3474-6E09-E4C2869460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47636" y="4481085"/>
                  <a:ext cx="2268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4F5F161-5DCB-A37F-E256-0B18D5AD555E}"/>
              </a:ext>
            </a:extLst>
          </p:cNvPr>
          <p:cNvGrpSpPr/>
          <p:nvPr/>
        </p:nvGrpSpPr>
        <p:grpSpPr>
          <a:xfrm>
            <a:off x="8674316" y="4116045"/>
            <a:ext cx="585000" cy="454320"/>
            <a:chOff x="8674316" y="4116045"/>
            <a:chExt cx="5850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AF96B0-8229-3801-5D56-7AF043C3A437}"/>
                    </a:ext>
                  </a:extLst>
                </p14:cNvPr>
                <p14:cNvContentPartPr/>
                <p14:nvPr/>
              </p14:nvContentPartPr>
              <p14:xfrm>
                <a:off x="8674316" y="4444725"/>
                <a:ext cx="190080" cy="2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AF96B0-8229-3801-5D56-7AF043C3A43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65676" y="4436085"/>
                  <a:ext cx="20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78AFFEC-4ED4-0C6F-F7A3-BB1622FEDE87}"/>
                    </a:ext>
                  </a:extLst>
                </p14:cNvPr>
                <p14:cNvContentPartPr/>
                <p14:nvPr/>
              </p14:nvContentPartPr>
              <p14:xfrm>
                <a:off x="8980676" y="4243485"/>
                <a:ext cx="149040" cy="326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78AFFEC-4ED4-0C6F-F7A3-BB1622FEDE8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71676" y="4234485"/>
                  <a:ext cx="166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95F079-D6F6-F71C-2D80-16FB94B39D1C}"/>
                    </a:ext>
                  </a:extLst>
                </p14:cNvPr>
                <p14:cNvContentPartPr/>
                <p14:nvPr/>
              </p14:nvContentPartPr>
              <p14:xfrm>
                <a:off x="9140876" y="4116045"/>
                <a:ext cx="118440" cy="141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95F079-D6F6-F71C-2D80-16FB94B39D1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32236" y="4107045"/>
                  <a:ext cx="1360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C7B692B-C213-A0A6-CCB4-62DA1748AC91}"/>
              </a:ext>
            </a:extLst>
          </p:cNvPr>
          <p:cNvGrpSpPr/>
          <p:nvPr/>
        </p:nvGrpSpPr>
        <p:grpSpPr>
          <a:xfrm>
            <a:off x="9425276" y="4194525"/>
            <a:ext cx="374760" cy="374040"/>
            <a:chOff x="9425276" y="4194525"/>
            <a:chExt cx="3747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AC9EBFA-BFA5-6639-2C08-F6C89EDE5850}"/>
                    </a:ext>
                  </a:extLst>
                </p14:cNvPr>
                <p14:cNvContentPartPr/>
                <p14:nvPr/>
              </p14:nvContentPartPr>
              <p14:xfrm>
                <a:off x="9425276" y="4225125"/>
                <a:ext cx="177480" cy="293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AC9EBFA-BFA5-6639-2C08-F6C89EDE58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16276" y="4216125"/>
                  <a:ext cx="195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330A3E-A0A7-7464-9736-DA29E71D367C}"/>
                    </a:ext>
                  </a:extLst>
                </p14:cNvPr>
                <p14:cNvContentPartPr/>
                <p14:nvPr/>
              </p14:nvContentPartPr>
              <p14:xfrm>
                <a:off x="9486116" y="4321605"/>
                <a:ext cx="141840" cy="55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330A3E-A0A7-7464-9736-DA29E71D367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77476" y="4312605"/>
                  <a:ext cx="159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8D4368-68A2-852F-9C9C-FE80F960189B}"/>
                    </a:ext>
                  </a:extLst>
                </p14:cNvPr>
                <p14:cNvContentPartPr/>
                <p14:nvPr/>
              </p14:nvContentPartPr>
              <p14:xfrm>
                <a:off x="9479636" y="4194525"/>
                <a:ext cx="180720" cy="4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8D4368-68A2-852F-9C9C-FE80F960189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470996" y="4185885"/>
                  <a:ext cx="19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E04C38-6B77-E00F-16E1-67C58CDCF628}"/>
                    </a:ext>
                  </a:extLst>
                </p14:cNvPr>
                <p14:cNvContentPartPr/>
                <p14:nvPr/>
              </p14:nvContentPartPr>
              <p14:xfrm>
                <a:off x="9641636" y="4489005"/>
                <a:ext cx="158400" cy="79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E04C38-6B77-E00F-16E1-67C58CDCF62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32636" y="4480365"/>
                  <a:ext cx="17604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0CCD499-B9C4-4975-7549-E53AC617D8E2}"/>
                  </a:ext>
                </a:extLst>
              </p14:cNvPr>
              <p14:cNvContentPartPr/>
              <p14:nvPr/>
            </p14:nvContentPartPr>
            <p14:xfrm>
              <a:off x="10081196" y="4385325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0CCD499-B9C4-4975-7549-E53AC617D8E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072556" y="43766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1AC003D-2E03-D996-7BF1-8EB8A02F7E58}"/>
                  </a:ext>
                </a:extLst>
              </p14:cNvPr>
              <p14:cNvContentPartPr/>
              <p14:nvPr/>
            </p14:nvContentPartPr>
            <p14:xfrm>
              <a:off x="9963116" y="4400445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1AC003D-2E03-D996-7BF1-8EB8A02F7E5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954116" y="43918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F451BAD-9AE7-CB96-ECF8-34007564573E}"/>
              </a:ext>
            </a:extLst>
          </p:cNvPr>
          <p:cNvGrpSpPr/>
          <p:nvPr/>
        </p:nvGrpSpPr>
        <p:grpSpPr>
          <a:xfrm>
            <a:off x="9938276" y="4185165"/>
            <a:ext cx="1099440" cy="343800"/>
            <a:chOff x="9938276" y="4185165"/>
            <a:chExt cx="10994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10EB56-4831-5722-BB63-5D54C11AD664}"/>
                    </a:ext>
                  </a:extLst>
                </p14:cNvPr>
                <p14:cNvContentPartPr/>
                <p14:nvPr/>
              </p14:nvContentPartPr>
              <p14:xfrm>
                <a:off x="9938276" y="4366605"/>
                <a:ext cx="525240" cy="162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10EB56-4831-5722-BB63-5D54C11AD66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29276" y="4357605"/>
                  <a:ext cx="54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65F579C-A396-14BF-7554-A5660665B0C6}"/>
                    </a:ext>
                  </a:extLst>
                </p14:cNvPr>
                <p14:cNvContentPartPr/>
                <p14:nvPr/>
              </p14:nvContentPartPr>
              <p14:xfrm>
                <a:off x="10552076" y="4185165"/>
                <a:ext cx="171360" cy="329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65F579C-A396-14BF-7554-A5660665B0C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43076" y="4176165"/>
                  <a:ext cx="189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CB537D-E924-BD22-7289-A1D7196251A6}"/>
                    </a:ext>
                  </a:extLst>
                </p14:cNvPr>
                <p14:cNvContentPartPr/>
                <p14:nvPr/>
              </p14:nvContentPartPr>
              <p14:xfrm>
                <a:off x="10801556" y="4377765"/>
                <a:ext cx="113760" cy="1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CB537D-E924-BD22-7289-A1D7196251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92916" y="4369125"/>
                  <a:ext cx="131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A37CEBB-590A-84BD-A794-D7B674364C54}"/>
                    </a:ext>
                  </a:extLst>
                </p14:cNvPr>
                <p14:cNvContentPartPr/>
                <p14:nvPr/>
              </p14:nvContentPartPr>
              <p14:xfrm>
                <a:off x="10827116" y="4309005"/>
                <a:ext cx="210600" cy="144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A37CEBB-590A-84BD-A794-D7B674364C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18116" y="4300365"/>
                  <a:ext cx="2282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60F9BA3-5C32-BBCD-1C70-068CF85102A3}"/>
              </a:ext>
            </a:extLst>
          </p:cNvPr>
          <p:cNvGrpSpPr/>
          <p:nvPr/>
        </p:nvGrpSpPr>
        <p:grpSpPr>
          <a:xfrm>
            <a:off x="515643" y="5631717"/>
            <a:ext cx="4366304" cy="750024"/>
            <a:chOff x="952316" y="2578125"/>
            <a:chExt cx="610704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9034F7-3A1F-319F-79B1-5A0C1BD0A1EC}"/>
                    </a:ext>
                  </a:extLst>
                </p14:cNvPr>
                <p14:cNvContentPartPr/>
                <p14:nvPr/>
              </p14:nvContentPartPr>
              <p14:xfrm>
                <a:off x="1727036" y="3055485"/>
                <a:ext cx="228240" cy="30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9034F7-3A1F-319F-79B1-5A0C1BD0A1E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14468" y="3042796"/>
                  <a:ext cx="252874" cy="55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467E3CF-C914-39CC-259F-F69874D4114B}"/>
                    </a:ext>
                  </a:extLst>
                </p14:cNvPr>
                <p14:cNvContentPartPr/>
                <p14:nvPr/>
              </p14:nvContentPartPr>
              <p14:xfrm>
                <a:off x="1744316" y="3157005"/>
                <a:ext cx="236520" cy="34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467E3CF-C914-39CC-259F-F69874D4114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31735" y="3144483"/>
                  <a:ext cx="261178" cy="59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8ED3B92-127E-8E8B-CF67-0D97725A7D6F}"/>
                    </a:ext>
                  </a:extLst>
                </p14:cNvPr>
                <p14:cNvContentPartPr/>
                <p14:nvPr/>
              </p14:nvContentPartPr>
              <p14:xfrm>
                <a:off x="2835476" y="2782605"/>
                <a:ext cx="156600" cy="263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8ED3B92-127E-8E8B-CF67-0D97725A7D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22888" y="2770015"/>
                  <a:ext cx="181273" cy="288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64EB55A-12EB-562F-587A-982BD9F549DE}"/>
                    </a:ext>
                  </a:extLst>
                </p14:cNvPr>
                <p14:cNvContentPartPr/>
                <p14:nvPr/>
              </p14:nvContentPartPr>
              <p14:xfrm>
                <a:off x="2857436" y="2873325"/>
                <a:ext cx="162720" cy="32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64EB55A-12EB-562F-587A-982BD9F549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44880" y="2860669"/>
                  <a:ext cx="187329" cy="57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46E04D8-1BE2-32B6-5495-89B93F2305A1}"/>
                    </a:ext>
                  </a:extLst>
                </p14:cNvPr>
                <p14:cNvContentPartPr/>
                <p14:nvPr/>
              </p14:nvContentPartPr>
              <p14:xfrm>
                <a:off x="2864636" y="2767485"/>
                <a:ext cx="177120" cy="1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46E04D8-1BE2-32B6-5495-89B93F2305A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52056" y="2754803"/>
                  <a:ext cx="201776" cy="3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A8249D-BB17-624B-9C17-73D4DE614DA9}"/>
                    </a:ext>
                  </a:extLst>
                </p14:cNvPr>
                <p14:cNvContentPartPr/>
                <p14:nvPr/>
              </p14:nvContentPartPr>
              <p14:xfrm>
                <a:off x="2817476" y="2689005"/>
                <a:ext cx="223560" cy="35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A8249D-BB17-624B-9C17-73D4DE614D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04888" y="2676456"/>
                  <a:ext cx="248232" cy="60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1C46A8-E28E-B954-6CE6-07609E97DE97}"/>
                    </a:ext>
                  </a:extLst>
                </p14:cNvPr>
                <p14:cNvContentPartPr/>
                <p14:nvPr/>
              </p14:nvContentPartPr>
              <p14:xfrm>
                <a:off x="3212756" y="2827605"/>
                <a:ext cx="119520" cy="191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1C46A8-E28E-B954-6CE6-07609E97DE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00201" y="2814996"/>
                  <a:ext cx="144127" cy="215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E7F513A-CF9D-A2CE-9E0E-9D65AA42F324}"/>
                    </a:ext>
                  </a:extLst>
                </p14:cNvPr>
                <p14:cNvContentPartPr/>
                <p14:nvPr/>
              </p14:nvContentPartPr>
              <p14:xfrm>
                <a:off x="3178196" y="2829765"/>
                <a:ext cx="162000" cy="169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E7F513A-CF9D-A2CE-9E0E-9D65AA42F3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65657" y="2817176"/>
                  <a:ext cx="186576" cy="193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67F6A5F-CB5F-CD66-6926-1CB210F525C7}"/>
                    </a:ext>
                  </a:extLst>
                </p14:cNvPr>
                <p14:cNvContentPartPr/>
                <p14:nvPr/>
              </p14:nvContentPartPr>
              <p14:xfrm>
                <a:off x="3401396" y="2814645"/>
                <a:ext cx="48240" cy="21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67F6A5F-CB5F-CD66-6926-1CB210F525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88833" y="2802070"/>
                  <a:ext cx="72863" cy="239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655812F-FDF6-609E-8B04-AE206A7DF10B}"/>
                    </a:ext>
                  </a:extLst>
                </p14:cNvPr>
                <p14:cNvContentPartPr/>
                <p14:nvPr/>
              </p14:nvContentPartPr>
              <p14:xfrm>
                <a:off x="3359636" y="2744445"/>
                <a:ext cx="218160" cy="30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655812F-FDF6-609E-8B04-AE206A7DF10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47069" y="2731872"/>
                  <a:ext cx="242791" cy="324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421AB93-5BC5-95F1-909A-DA15E5CB3D5F}"/>
                    </a:ext>
                  </a:extLst>
                </p14:cNvPr>
                <p14:cNvContentPartPr/>
                <p14:nvPr/>
              </p14:nvContentPartPr>
              <p14:xfrm>
                <a:off x="3376196" y="2636805"/>
                <a:ext cx="233280" cy="45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421AB93-5BC5-95F1-909A-DA15E5CB3D5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63627" y="2624305"/>
                  <a:ext cx="257915" cy="69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49092BC-2A78-EBFF-4253-5680311986B6}"/>
                    </a:ext>
                  </a:extLst>
                </p14:cNvPr>
                <p14:cNvContentPartPr/>
                <p14:nvPr/>
              </p14:nvContentPartPr>
              <p14:xfrm>
                <a:off x="2793716" y="3210645"/>
                <a:ext cx="795240" cy="38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49092BC-2A78-EBFF-4253-5680311986B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81133" y="3198092"/>
                  <a:ext cx="819903" cy="62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8ABEAB-642D-60AA-CE62-41A189D5297C}"/>
                    </a:ext>
                  </a:extLst>
                </p14:cNvPr>
                <p14:cNvContentPartPr/>
                <p14:nvPr/>
              </p14:nvContentPartPr>
              <p14:xfrm>
                <a:off x="3157676" y="3350685"/>
                <a:ext cx="177840" cy="276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8ABEAB-642D-60AA-CE62-41A189D529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45081" y="3338095"/>
                  <a:ext cx="202526" cy="301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C91BAD3-A74B-6E70-E64E-3CB1C67B54DA}"/>
                    </a:ext>
                  </a:extLst>
                </p14:cNvPr>
                <p14:cNvContentPartPr/>
                <p14:nvPr/>
              </p14:nvContentPartPr>
              <p14:xfrm>
                <a:off x="3386996" y="3334125"/>
                <a:ext cx="154800" cy="109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C91BAD3-A74B-6E70-E64E-3CB1C67B54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74390" y="3321616"/>
                  <a:ext cx="179507" cy="133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7C5D52-DB31-8088-E9B4-8D95EBA69F02}"/>
                    </a:ext>
                  </a:extLst>
                </p14:cNvPr>
                <p14:cNvContentPartPr/>
                <p14:nvPr/>
              </p14:nvContentPartPr>
              <p14:xfrm>
                <a:off x="3983156" y="2683245"/>
                <a:ext cx="245520" cy="767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7C5D52-DB31-8088-E9B4-8D95EBA69F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70604" y="2670657"/>
                  <a:ext cx="270122" cy="792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85872A-DDF7-9A7D-5B55-4CC2864EF216}"/>
                    </a:ext>
                  </a:extLst>
                </p14:cNvPr>
                <p14:cNvContentPartPr/>
                <p14:nvPr/>
              </p14:nvContentPartPr>
              <p14:xfrm>
                <a:off x="4238036" y="2965485"/>
                <a:ext cx="41760" cy="30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85872A-DDF7-9A7D-5B55-4CC2864EF2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25458" y="2952897"/>
                  <a:ext cx="66413" cy="3328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41E60B0-96D4-6E42-EA46-05685E56531B}"/>
                    </a:ext>
                  </a:extLst>
                </p14:cNvPr>
                <p14:cNvContentPartPr/>
                <p14:nvPr/>
              </p14:nvContentPartPr>
              <p14:xfrm>
                <a:off x="4432436" y="3047205"/>
                <a:ext cx="21024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41E60B0-96D4-6E42-EA46-05685E56531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19862" y="3034721"/>
                  <a:ext cx="234885" cy="39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ACE8D87-2AAA-68FB-B545-AAA8F1BA5FDE}"/>
                    </a:ext>
                  </a:extLst>
                </p14:cNvPr>
                <p14:cNvContentPartPr/>
                <p14:nvPr/>
              </p14:nvContentPartPr>
              <p14:xfrm>
                <a:off x="4901876" y="2836605"/>
                <a:ext cx="8280" cy="257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ACE8D87-2AAA-68FB-B545-AAA8F1BA5F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89700" y="2824019"/>
                  <a:ext cx="32146" cy="282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48D70C-F64E-DA11-7A15-4F87677AAD7F}"/>
                    </a:ext>
                  </a:extLst>
                </p14:cNvPr>
                <p14:cNvContentPartPr/>
                <p14:nvPr/>
              </p14:nvContentPartPr>
              <p14:xfrm>
                <a:off x="4746716" y="3108045"/>
                <a:ext cx="282240" cy="62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48D70C-F64E-DA11-7A15-4F87677AAD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34138" y="3095517"/>
                  <a:ext cx="306892" cy="87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EA9E620-B71F-25EB-0692-B0096A41ED45}"/>
                    </a:ext>
                  </a:extLst>
                </p14:cNvPr>
                <p14:cNvContentPartPr/>
                <p14:nvPr/>
              </p14:nvContentPartPr>
              <p14:xfrm>
                <a:off x="4921316" y="3182565"/>
                <a:ext cx="21240" cy="164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EA9E620-B71F-25EB-0692-B0096A41ED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08673" y="3170015"/>
                  <a:ext cx="46020" cy="188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F323B10-C6D6-5EC8-BF6B-83699260D223}"/>
                    </a:ext>
                  </a:extLst>
                </p14:cNvPr>
                <p14:cNvContentPartPr/>
                <p14:nvPr/>
              </p14:nvContentPartPr>
              <p14:xfrm>
                <a:off x="4865156" y="3167805"/>
                <a:ext cx="183960" cy="102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F323B10-C6D6-5EC8-BF6B-83699260D2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52590" y="3155231"/>
                  <a:ext cx="208589" cy="127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930879-1DFA-A00A-8F1A-B07A8B26806E}"/>
                    </a:ext>
                  </a:extLst>
                </p14:cNvPr>
                <p14:cNvContentPartPr/>
                <p14:nvPr/>
              </p14:nvContentPartPr>
              <p14:xfrm>
                <a:off x="5172596" y="2801685"/>
                <a:ext cx="130680" cy="46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930879-1DFA-A00A-8F1A-B07A8B26806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60079" y="2789095"/>
                  <a:ext cx="155214" cy="4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846A9E5-CCAA-2FD1-ADC1-89EF483D00B0}"/>
                    </a:ext>
                  </a:extLst>
                </p14:cNvPr>
                <p14:cNvContentPartPr/>
                <p14:nvPr/>
              </p14:nvContentPartPr>
              <p14:xfrm>
                <a:off x="5404076" y="2877645"/>
                <a:ext cx="172800" cy="290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846A9E5-CCAA-2FD1-ADC1-89EF483D00B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91481" y="2865073"/>
                  <a:ext cx="197486" cy="314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FDDDD3B-50FC-CE3F-16EB-E33643939005}"/>
                    </a:ext>
                  </a:extLst>
                </p14:cNvPr>
                <p14:cNvContentPartPr/>
                <p14:nvPr/>
              </p14:nvContentPartPr>
              <p14:xfrm>
                <a:off x="978236" y="2952525"/>
                <a:ext cx="434520" cy="2685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FDDDD3B-50FC-CE3F-16EB-E3364393900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5649" y="2939952"/>
                  <a:ext cx="459191" cy="293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902F31C-AD16-E9CC-3A50-BCCF7CD0A346}"/>
                    </a:ext>
                  </a:extLst>
                </p14:cNvPr>
                <p14:cNvContentPartPr/>
                <p14:nvPr/>
              </p14:nvContentPartPr>
              <p14:xfrm>
                <a:off x="952316" y="2853165"/>
                <a:ext cx="406440" cy="36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902F31C-AD16-E9CC-3A50-BCCF7CD0A3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9725" y="2840760"/>
                  <a:ext cx="431119" cy="61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C4521C-AA75-960B-242A-D2D8E452E9FA}"/>
                    </a:ext>
                  </a:extLst>
                </p14:cNvPr>
                <p14:cNvContentPartPr/>
                <p14:nvPr/>
              </p14:nvContentPartPr>
              <p14:xfrm>
                <a:off x="5683796" y="2921925"/>
                <a:ext cx="166680" cy="189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C4521C-AA75-960B-242A-D2D8E452E9F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71207" y="2909335"/>
                  <a:ext cx="191355" cy="21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D903B7E-FA23-DB2E-AF7F-B8E7D5E07C4E}"/>
                    </a:ext>
                  </a:extLst>
                </p14:cNvPr>
                <p14:cNvContentPartPr/>
                <p14:nvPr/>
              </p14:nvContentPartPr>
              <p14:xfrm>
                <a:off x="5789276" y="3134685"/>
                <a:ext cx="205200" cy="99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D903B7E-FA23-DB2E-AF7F-B8E7D5E07C4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76702" y="3122094"/>
                  <a:ext cx="229844" cy="124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238A6C7-732C-6946-00AD-12C3F33F4AC4}"/>
                    </a:ext>
                  </a:extLst>
                </p14:cNvPr>
                <p14:cNvContentPartPr/>
                <p14:nvPr/>
              </p14:nvContentPartPr>
              <p14:xfrm>
                <a:off x="5992316" y="2691885"/>
                <a:ext cx="198360" cy="64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238A6C7-732C-6946-00AD-12C3F33F4AC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79730" y="2679298"/>
                  <a:ext cx="223029" cy="665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AFED916-90D9-B200-95CE-26D9A2A48CF4}"/>
                    </a:ext>
                  </a:extLst>
                </p14:cNvPr>
                <p14:cNvContentPartPr/>
                <p14:nvPr/>
              </p14:nvContentPartPr>
              <p14:xfrm>
                <a:off x="6207596" y="2713125"/>
                <a:ext cx="84960" cy="110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AFED916-90D9-B200-95CE-26D9A2A48C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95028" y="2700566"/>
                  <a:ext cx="109593" cy="135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4B35542-E415-6A00-6BDB-D8EDF96CD800}"/>
                    </a:ext>
                  </a:extLst>
                </p14:cNvPr>
                <p14:cNvContentPartPr/>
                <p14:nvPr/>
              </p14:nvContentPartPr>
              <p14:xfrm>
                <a:off x="6203276" y="2578125"/>
                <a:ext cx="266760" cy="874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4B35542-E415-6A00-6BDB-D8EDF96CD8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90693" y="2565537"/>
                  <a:ext cx="291423" cy="898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1D06307-034E-7765-AB39-ED3F50542555}"/>
                    </a:ext>
                  </a:extLst>
                </p14:cNvPr>
                <p14:cNvContentPartPr/>
                <p14:nvPr/>
              </p14:nvContentPartPr>
              <p14:xfrm>
                <a:off x="6856316" y="2941725"/>
                <a:ext cx="203040" cy="371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1D06307-034E-7765-AB39-ED3F505425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43720" y="2929135"/>
                  <a:ext cx="227727" cy="395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A471603-12AE-4E2E-2EDD-2E12ECF3FBB4}"/>
                    </a:ext>
                  </a:extLst>
                </p14:cNvPr>
                <p14:cNvContentPartPr/>
                <p14:nvPr/>
              </p14:nvContentPartPr>
              <p14:xfrm>
                <a:off x="6880436" y="2677485"/>
                <a:ext cx="176040" cy="156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A471603-12AE-4E2E-2EDD-2E12ECF3FBB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67862" y="2664897"/>
                  <a:ext cx="200686" cy="181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F18F6C-867F-8812-195D-7BB2CC87078D}"/>
                    </a:ext>
                  </a:extLst>
                </p14:cNvPr>
                <p14:cNvContentPartPr/>
                <p14:nvPr/>
              </p14:nvContentPartPr>
              <p14:xfrm>
                <a:off x="2488796" y="3056565"/>
                <a:ext cx="75240" cy="25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F18F6C-867F-8812-195D-7BB2CC87078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76172" y="3043976"/>
                  <a:ext cx="99983" cy="280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6B3C1B-EA7D-6BD3-9AFD-0CB76E896B93}"/>
                    </a:ext>
                  </a:extLst>
                </p14:cNvPr>
                <p14:cNvContentPartPr/>
                <p14:nvPr/>
              </p14:nvContentPartPr>
              <p14:xfrm>
                <a:off x="2448116" y="3140445"/>
                <a:ext cx="225720" cy="40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6B3C1B-EA7D-6BD3-9AFD-0CB76E896B9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35548" y="3127845"/>
                  <a:ext cx="250353" cy="650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12EB6AA-8D32-930F-A3C2-52F7751CA678}"/>
              </a:ext>
            </a:extLst>
          </p:cNvPr>
          <p:cNvGrpSpPr/>
          <p:nvPr/>
        </p:nvGrpSpPr>
        <p:grpSpPr>
          <a:xfrm>
            <a:off x="762956" y="6102525"/>
            <a:ext cx="141120" cy="130680"/>
            <a:chOff x="762956" y="6102525"/>
            <a:chExt cx="14112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70E18F5-AFA8-C720-7AA7-81B69EE294B1}"/>
                    </a:ext>
                  </a:extLst>
                </p14:cNvPr>
                <p14:cNvContentPartPr/>
                <p14:nvPr/>
              </p14:nvContentPartPr>
              <p14:xfrm>
                <a:off x="762956" y="6136005"/>
                <a:ext cx="82080" cy="97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70E18F5-AFA8-C720-7AA7-81B69EE294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4316" y="6127005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9479A9E-5539-9F32-6B11-B72F4FED99BA}"/>
                    </a:ext>
                  </a:extLst>
                </p14:cNvPr>
                <p14:cNvContentPartPr/>
                <p14:nvPr/>
              </p14:nvContentPartPr>
              <p14:xfrm>
                <a:off x="765836" y="6172005"/>
                <a:ext cx="99000" cy="5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9479A9E-5539-9F32-6B11-B72F4FED99B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6836" y="6163005"/>
                  <a:ext cx="116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9A6AC21-554D-3F6F-CE8A-05201CA021A5}"/>
                    </a:ext>
                  </a:extLst>
                </p14:cNvPr>
                <p14:cNvContentPartPr/>
                <p14:nvPr/>
              </p14:nvContentPartPr>
              <p14:xfrm>
                <a:off x="782396" y="6102525"/>
                <a:ext cx="121680" cy="32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9A6AC21-554D-3F6F-CE8A-05201CA021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3756" y="6093885"/>
                  <a:ext cx="1393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C37F8EA-F4C5-8E5D-895F-9C1EDA483C31}"/>
              </a:ext>
            </a:extLst>
          </p:cNvPr>
          <p:cNvGrpSpPr/>
          <p:nvPr/>
        </p:nvGrpSpPr>
        <p:grpSpPr>
          <a:xfrm>
            <a:off x="5072516" y="5355165"/>
            <a:ext cx="3213360" cy="1007640"/>
            <a:chOff x="5072516" y="5355165"/>
            <a:chExt cx="321336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295708B-DEC8-38E0-A90F-CA52F6C78F07}"/>
                    </a:ext>
                  </a:extLst>
                </p14:cNvPr>
                <p14:cNvContentPartPr/>
                <p14:nvPr/>
              </p14:nvContentPartPr>
              <p14:xfrm>
                <a:off x="5083316" y="5905245"/>
                <a:ext cx="155880" cy="16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295708B-DEC8-38E0-A90F-CA52F6C78F0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74316" y="5896245"/>
                  <a:ext cx="173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89F2ACA-A280-4089-E449-AF6E57FB20A8}"/>
                    </a:ext>
                  </a:extLst>
                </p14:cNvPr>
                <p14:cNvContentPartPr/>
                <p14:nvPr/>
              </p14:nvContentPartPr>
              <p14:xfrm>
                <a:off x="5072516" y="5988045"/>
                <a:ext cx="212400" cy="15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89F2ACA-A280-4089-E449-AF6E57FB20A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63516" y="5979045"/>
                  <a:ext cx="230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4BAB12-3923-2603-28AD-89288251D4F1}"/>
                    </a:ext>
                  </a:extLst>
                </p14:cNvPr>
                <p14:cNvContentPartPr/>
                <p14:nvPr/>
              </p14:nvContentPartPr>
              <p14:xfrm>
                <a:off x="5545556" y="5773845"/>
                <a:ext cx="17640" cy="284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4BAB12-3923-2603-28AD-89288251D4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36556" y="5765205"/>
                  <a:ext cx="35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5F48B33-6DC3-D3BF-50D9-18F0BD808B86}"/>
                    </a:ext>
                  </a:extLst>
                </p14:cNvPr>
                <p14:cNvContentPartPr/>
                <p14:nvPr/>
              </p14:nvContentPartPr>
              <p14:xfrm>
                <a:off x="5774156" y="5802285"/>
                <a:ext cx="34920" cy="233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5F48B33-6DC3-D3BF-50D9-18F0BD808B8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65156" y="5793285"/>
                  <a:ext cx="52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CBCAB3F-EBF9-A892-D2D6-E47FADAFDA67}"/>
                    </a:ext>
                  </a:extLst>
                </p14:cNvPr>
                <p14:cNvContentPartPr/>
                <p14:nvPr/>
              </p14:nvContentPartPr>
              <p14:xfrm>
                <a:off x="5697116" y="5902005"/>
                <a:ext cx="247680" cy="21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CBCAB3F-EBF9-A892-D2D6-E47FADAFDA6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88116" y="5893005"/>
                  <a:ext cx="265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30873C-DA21-D0E2-0CF9-8F1F6C526D23}"/>
                    </a:ext>
                  </a:extLst>
                </p14:cNvPr>
                <p14:cNvContentPartPr/>
                <p14:nvPr/>
              </p14:nvContentPartPr>
              <p14:xfrm>
                <a:off x="6083036" y="5678805"/>
                <a:ext cx="39600" cy="196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30873C-DA21-D0E2-0CF9-8F1F6C526D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74036" y="5670165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4D4186C-784C-DEF7-97D7-171EE1C074C3}"/>
                    </a:ext>
                  </a:extLst>
                </p14:cNvPr>
                <p14:cNvContentPartPr/>
                <p14:nvPr/>
              </p14:nvContentPartPr>
              <p14:xfrm>
                <a:off x="6027236" y="5895165"/>
                <a:ext cx="246600" cy="1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4D4186C-784C-DEF7-97D7-171EE1C074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18236" y="5886525"/>
                  <a:ext cx="264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C2F4B8A-14DE-72D9-64DA-F110BC68FD02}"/>
                    </a:ext>
                  </a:extLst>
                </p14:cNvPr>
                <p14:cNvContentPartPr/>
                <p14:nvPr/>
              </p14:nvContentPartPr>
              <p14:xfrm>
                <a:off x="6134516" y="5988045"/>
                <a:ext cx="14400" cy="206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C2F4B8A-14DE-72D9-64DA-F110BC68FD0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25516" y="5979045"/>
                  <a:ext cx="32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66966B7-4D95-FA70-C8FD-1BB181610971}"/>
                    </a:ext>
                  </a:extLst>
                </p14:cNvPr>
                <p14:cNvContentPartPr/>
                <p14:nvPr/>
              </p14:nvContentPartPr>
              <p14:xfrm>
                <a:off x="6036236" y="6015405"/>
                <a:ext cx="217080" cy="103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66966B7-4D95-FA70-C8FD-1BB18161097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27236" y="6006765"/>
                  <a:ext cx="234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3900B05-2372-9AD8-9013-6EBE22A9A6F3}"/>
                    </a:ext>
                  </a:extLst>
                </p14:cNvPr>
                <p14:cNvContentPartPr/>
                <p14:nvPr/>
              </p14:nvContentPartPr>
              <p14:xfrm>
                <a:off x="6371036" y="5783205"/>
                <a:ext cx="150840" cy="178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3900B05-2372-9AD8-9013-6EBE22A9A6F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62036" y="5774205"/>
                  <a:ext cx="168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EC8ADB4-81D7-74AF-2C41-02EFD8FB5827}"/>
                    </a:ext>
                  </a:extLst>
                </p14:cNvPr>
                <p14:cNvContentPartPr/>
                <p14:nvPr/>
              </p14:nvContentPartPr>
              <p14:xfrm>
                <a:off x="6500276" y="5963205"/>
                <a:ext cx="109800" cy="107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EC8ADB4-81D7-74AF-2C41-02EFD8FB58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91276" y="5954565"/>
                  <a:ext cx="127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FD9FD5D-4871-B384-8B39-A026370C78D7}"/>
                    </a:ext>
                  </a:extLst>
                </p14:cNvPr>
                <p14:cNvContentPartPr/>
                <p14:nvPr/>
              </p14:nvContentPartPr>
              <p14:xfrm>
                <a:off x="6496676" y="5645325"/>
                <a:ext cx="116640" cy="87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FD9FD5D-4871-B384-8B39-A026370C78D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87676" y="5636685"/>
                  <a:ext cx="134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1350ACA-CA67-4E37-B43D-28DA415AA6EB}"/>
                    </a:ext>
                  </a:extLst>
                </p14:cNvPr>
                <p14:cNvContentPartPr/>
                <p14:nvPr/>
              </p14:nvContentPartPr>
              <p14:xfrm>
                <a:off x="6756236" y="5638845"/>
                <a:ext cx="133920" cy="254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1350ACA-CA67-4E37-B43D-28DA415AA6E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47596" y="5630205"/>
                  <a:ext cx="151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9D027E3-2EFE-A1F3-DEE1-052C87313402}"/>
                    </a:ext>
                  </a:extLst>
                </p14:cNvPr>
                <p14:cNvContentPartPr/>
                <p14:nvPr/>
              </p14:nvContentPartPr>
              <p14:xfrm>
                <a:off x="6920756" y="5593845"/>
                <a:ext cx="85320" cy="84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9D027E3-2EFE-A1F3-DEE1-052C8731340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12116" y="5585205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8EEB759-687D-D6C0-EE4A-CB35CF9FAC07}"/>
                    </a:ext>
                  </a:extLst>
                </p14:cNvPr>
                <p14:cNvContentPartPr/>
                <p14:nvPr/>
              </p14:nvContentPartPr>
              <p14:xfrm>
                <a:off x="6738236" y="5901285"/>
                <a:ext cx="477000" cy="49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8EEB759-687D-D6C0-EE4A-CB35CF9FAC0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29236" y="5892645"/>
                  <a:ext cx="49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135E1D-C6CB-9E9B-A02B-6A1728779CD0}"/>
                    </a:ext>
                  </a:extLst>
                </p14:cNvPr>
                <p14:cNvContentPartPr/>
                <p14:nvPr/>
              </p14:nvContentPartPr>
              <p14:xfrm>
                <a:off x="6748316" y="6020805"/>
                <a:ext cx="162720" cy="212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135E1D-C6CB-9E9B-A02B-6A1728779C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39316" y="6011805"/>
                  <a:ext cx="180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C5D7310-DD56-B3B2-09BF-A07E66BBFDA2}"/>
                    </a:ext>
                  </a:extLst>
                </p14:cNvPr>
                <p14:cNvContentPartPr/>
                <p14:nvPr/>
              </p14:nvContentPartPr>
              <p14:xfrm>
                <a:off x="6942716" y="6098205"/>
                <a:ext cx="182520" cy="128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C5D7310-DD56-B3B2-09BF-A07E66BBFDA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33716" y="6089565"/>
                  <a:ext cx="200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08C6486-D62B-9220-826F-F6F41425D604}"/>
                    </a:ext>
                  </a:extLst>
                </p14:cNvPr>
                <p14:cNvContentPartPr/>
                <p14:nvPr/>
              </p14:nvContentPartPr>
              <p14:xfrm>
                <a:off x="6948116" y="6048165"/>
                <a:ext cx="172800" cy="173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08C6486-D62B-9220-826F-F6F41425D6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39116" y="6039165"/>
                  <a:ext cx="190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2B23A3E-B3E4-AA9A-31F6-D90016ACA51F}"/>
                    </a:ext>
                  </a:extLst>
                </p14:cNvPr>
                <p14:cNvContentPartPr/>
                <p14:nvPr/>
              </p14:nvContentPartPr>
              <p14:xfrm>
                <a:off x="7157276" y="6013965"/>
                <a:ext cx="78840" cy="52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2B23A3E-B3E4-AA9A-31F6-D90016ACA5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48636" y="6005325"/>
                  <a:ext cx="96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6C8E42A-9E88-6028-22C6-9129A3F2875F}"/>
                    </a:ext>
                  </a:extLst>
                </p14:cNvPr>
                <p14:cNvContentPartPr/>
                <p14:nvPr/>
              </p14:nvContentPartPr>
              <p14:xfrm>
                <a:off x="5387876" y="5499525"/>
                <a:ext cx="254520" cy="863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6C8E42A-9E88-6028-22C6-9129A3F2875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79236" y="5490885"/>
                  <a:ext cx="27216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F2157DF-744C-A1F3-6842-4E6F187A711F}"/>
                    </a:ext>
                  </a:extLst>
                </p14:cNvPr>
                <p14:cNvContentPartPr/>
                <p14:nvPr/>
              </p14:nvContentPartPr>
              <p14:xfrm>
                <a:off x="7142876" y="5374245"/>
                <a:ext cx="225360" cy="963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F2157DF-744C-A1F3-6842-4E6F187A711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34236" y="5365245"/>
                  <a:ext cx="24300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7797674-725C-FCDC-06FC-4EB0D1569B82}"/>
                    </a:ext>
                  </a:extLst>
                </p14:cNvPr>
                <p14:cNvContentPartPr/>
                <p14:nvPr/>
              </p14:nvContentPartPr>
              <p14:xfrm>
                <a:off x="7532396" y="5520765"/>
                <a:ext cx="199080" cy="220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7797674-725C-FCDC-06FC-4EB0D1569B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23756" y="5511765"/>
                  <a:ext cx="216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DC805EF-34E9-AD70-E466-EDB60A2E0FB1}"/>
                    </a:ext>
                  </a:extLst>
                </p14:cNvPr>
                <p14:cNvContentPartPr/>
                <p14:nvPr/>
              </p14:nvContentPartPr>
              <p14:xfrm>
                <a:off x="7604396" y="5625885"/>
                <a:ext cx="158400" cy="9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DC805EF-34E9-AD70-E466-EDB60A2E0FB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95396" y="5617245"/>
                  <a:ext cx="176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9E32B13-0D17-30F3-9186-DB09D448F8C9}"/>
                    </a:ext>
                  </a:extLst>
                </p14:cNvPr>
                <p14:cNvContentPartPr/>
                <p14:nvPr/>
              </p14:nvContentPartPr>
              <p14:xfrm>
                <a:off x="7561556" y="5518605"/>
                <a:ext cx="205920" cy="16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9E32B13-0D17-30F3-9186-DB09D448F8C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552556" y="5509605"/>
                  <a:ext cx="223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D521B9B-546A-3D51-5A4B-854E93C4B207}"/>
                    </a:ext>
                  </a:extLst>
                </p14:cNvPr>
                <p14:cNvContentPartPr/>
                <p14:nvPr/>
              </p14:nvContentPartPr>
              <p14:xfrm>
                <a:off x="7859276" y="5543085"/>
                <a:ext cx="153000" cy="167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D521B9B-546A-3D51-5A4B-854E93C4B20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50636" y="5534445"/>
                  <a:ext cx="17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B6ACDD0-3D22-8C5B-5D87-7681CA85453E}"/>
                    </a:ext>
                  </a:extLst>
                </p14:cNvPr>
                <p14:cNvContentPartPr/>
                <p14:nvPr/>
              </p14:nvContentPartPr>
              <p14:xfrm>
                <a:off x="7901036" y="5562165"/>
                <a:ext cx="100440" cy="113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B6ACDD0-3D22-8C5B-5D87-7681CA85453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92396" y="5553165"/>
                  <a:ext cx="118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37E0E48-7842-F0FF-FA21-DE6C30DFB04F}"/>
                    </a:ext>
                  </a:extLst>
                </p14:cNvPr>
                <p14:cNvContentPartPr/>
                <p14:nvPr/>
              </p14:nvContentPartPr>
              <p14:xfrm>
                <a:off x="8082116" y="5492325"/>
                <a:ext cx="203760" cy="244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37E0E48-7842-F0FF-FA21-DE6C30DFB04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73116" y="5483685"/>
                  <a:ext cx="221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B8FC9A1-D653-EA98-337D-466D02BF96C8}"/>
                    </a:ext>
                  </a:extLst>
                </p14:cNvPr>
                <p14:cNvContentPartPr/>
                <p14:nvPr/>
              </p14:nvContentPartPr>
              <p14:xfrm>
                <a:off x="7508636" y="5414205"/>
                <a:ext cx="184680" cy="9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B8FC9A1-D653-EA98-337D-466D02BF96C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99636" y="5405205"/>
                  <a:ext cx="202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2529A5A-4EA6-A4E4-4945-6F0BDD97D407}"/>
                    </a:ext>
                  </a:extLst>
                </p14:cNvPr>
                <p14:cNvContentPartPr/>
                <p14:nvPr/>
              </p14:nvContentPartPr>
              <p14:xfrm>
                <a:off x="8076716" y="5355165"/>
                <a:ext cx="117720" cy="17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2529A5A-4EA6-A4E4-4945-6F0BDD97D4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67716" y="5346525"/>
                  <a:ext cx="13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AF428DF-2929-ADBE-10F2-0902CF32045E}"/>
                    </a:ext>
                  </a:extLst>
                </p14:cNvPr>
                <p14:cNvContentPartPr/>
                <p14:nvPr/>
              </p14:nvContentPartPr>
              <p14:xfrm>
                <a:off x="7478036" y="5792925"/>
                <a:ext cx="748800" cy="112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AF428DF-2929-ADBE-10F2-0902CF32045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469396" y="5783925"/>
                  <a:ext cx="766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E8B47C5-68DC-79E8-248B-1247879FB6F4}"/>
                    </a:ext>
                  </a:extLst>
                </p14:cNvPr>
                <p14:cNvContentPartPr/>
                <p14:nvPr/>
              </p14:nvContentPartPr>
              <p14:xfrm>
                <a:off x="7732916" y="5974725"/>
                <a:ext cx="198360" cy="221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E8B47C5-68DC-79E8-248B-1247879FB6F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23916" y="5966085"/>
                  <a:ext cx="216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31AE628-06CF-9917-4B28-A9E4D61A67C6}"/>
                    </a:ext>
                  </a:extLst>
                </p14:cNvPr>
                <p14:cNvContentPartPr/>
                <p14:nvPr/>
              </p14:nvContentPartPr>
              <p14:xfrm>
                <a:off x="7929476" y="5941605"/>
                <a:ext cx="135360" cy="9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31AE628-06CF-9917-4B28-A9E4D61A67C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20476" y="5932605"/>
                  <a:ext cx="1530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672CB2C-0C51-4938-59F9-D1A79947F330}"/>
              </a:ext>
            </a:extLst>
          </p:cNvPr>
          <p:cNvGrpSpPr/>
          <p:nvPr/>
        </p:nvGrpSpPr>
        <p:grpSpPr>
          <a:xfrm>
            <a:off x="8541116" y="5255085"/>
            <a:ext cx="3184920" cy="950760"/>
            <a:chOff x="8541116" y="5255085"/>
            <a:chExt cx="318492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7815B27-79C0-04AA-2A3D-E1BD4C9F8EFA}"/>
                    </a:ext>
                  </a:extLst>
                </p14:cNvPr>
                <p14:cNvContentPartPr/>
                <p14:nvPr/>
              </p14:nvContentPartPr>
              <p14:xfrm>
                <a:off x="8541116" y="5783205"/>
                <a:ext cx="275760" cy="36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7815B27-79C0-04AA-2A3D-E1BD4C9F8EF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32116" y="5774565"/>
                  <a:ext cx="293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DFF704-4AD7-246E-5B52-F7D460D2FF2D}"/>
                    </a:ext>
                  </a:extLst>
                </p14:cNvPr>
                <p14:cNvContentPartPr/>
                <p14:nvPr/>
              </p14:nvContentPartPr>
              <p14:xfrm>
                <a:off x="8560556" y="5879325"/>
                <a:ext cx="250920" cy="29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DFF704-4AD7-246E-5B52-F7D460D2FF2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551556" y="5870685"/>
                  <a:ext cx="268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5B7796E-E744-7AF3-A2F2-D567951FECFA}"/>
                    </a:ext>
                  </a:extLst>
                </p14:cNvPr>
                <p14:cNvContentPartPr/>
                <p14:nvPr/>
              </p14:nvContentPartPr>
              <p14:xfrm>
                <a:off x="9002636" y="5448765"/>
                <a:ext cx="221400" cy="757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5B7796E-E744-7AF3-A2F2-D567951FECF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93996" y="5440125"/>
                  <a:ext cx="23904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7696A2E-FF2A-E4DA-3623-782D1A1D5C41}"/>
                    </a:ext>
                  </a:extLst>
                </p14:cNvPr>
                <p14:cNvContentPartPr/>
                <p14:nvPr/>
              </p14:nvContentPartPr>
              <p14:xfrm>
                <a:off x="9037196" y="6180285"/>
                <a:ext cx="268920" cy="17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7696A2E-FF2A-E4DA-3623-782D1A1D5C4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28556" y="6171285"/>
                  <a:ext cx="28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6F3A6C5-CB4C-950C-3A7D-48311ABF91E3}"/>
                    </a:ext>
                  </a:extLst>
                </p14:cNvPr>
                <p14:cNvContentPartPr/>
                <p14:nvPr/>
              </p14:nvContentPartPr>
              <p14:xfrm>
                <a:off x="9307916" y="5676645"/>
                <a:ext cx="47880" cy="235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6F3A6C5-CB4C-950C-3A7D-48311ABF91E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98916" y="5668005"/>
                  <a:ext cx="65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B0E0015-930C-9598-97FB-BE7949D6419B}"/>
                    </a:ext>
                  </a:extLst>
                </p14:cNvPr>
                <p14:cNvContentPartPr/>
                <p14:nvPr/>
              </p14:nvContentPartPr>
              <p14:xfrm>
                <a:off x="9587276" y="5655765"/>
                <a:ext cx="36360" cy="20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B0E0015-930C-9598-97FB-BE7949D6419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78276" y="5646765"/>
                  <a:ext cx="5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669B458-BA19-6C69-9E26-053EA592C222}"/>
                    </a:ext>
                  </a:extLst>
                </p14:cNvPr>
                <p14:cNvContentPartPr/>
                <p14:nvPr/>
              </p14:nvContentPartPr>
              <p14:xfrm>
                <a:off x="9533276" y="5748285"/>
                <a:ext cx="175320" cy="21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669B458-BA19-6C69-9E26-053EA592C22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24636" y="5739645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66A8200-18A7-33E4-54BC-A3A3FB69F048}"/>
                    </a:ext>
                  </a:extLst>
                </p14:cNvPr>
                <p14:cNvContentPartPr/>
                <p14:nvPr/>
              </p14:nvContentPartPr>
              <p14:xfrm>
                <a:off x="9865916" y="5512125"/>
                <a:ext cx="15480" cy="177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66A8200-18A7-33E4-54BC-A3A3FB69F04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57276" y="5503125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413E325-3E77-0A9A-7649-66F2AC506A96}"/>
                    </a:ext>
                  </a:extLst>
                </p14:cNvPr>
                <p14:cNvContentPartPr/>
                <p14:nvPr/>
              </p14:nvContentPartPr>
              <p14:xfrm>
                <a:off x="9804716" y="5753685"/>
                <a:ext cx="131040" cy="3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413E325-3E77-0A9A-7649-66F2AC506A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6076" y="5744685"/>
                  <a:ext cx="14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5353823-C640-CCCD-FCFA-4411146CF223}"/>
                    </a:ext>
                  </a:extLst>
                </p14:cNvPr>
                <p14:cNvContentPartPr/>
                <p14:nvPr/>
              </p14:nvContentPartPr>
              <p14:xfrm>
                <a:off x="9874556" y="5833965"/>
                <a:ext cx="14040" cy="190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5353823-C640-CCCD-FCFA-4411146CF22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865916" y="5825325"/>
                  <a:ext cx="31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0A5AE2C-61D6-8C52-89FE-601BAFBA3B05}"/>
                    </a:ext>
                  </a:extLst>
                </p14:cNvPr>
                <p14:cNvContentPartPr/>
                <p14:nvPr/>
              </p14:nvContentPartPr>
              <p14:xfrm>
                <a:off x="9796436" y="5833965"/>
                <a:ext cx="177120" cy="86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0A5AE2C-61D6-8C52-89FE-601BAFBA3B0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87796" y="5825325"/>
                  <a:ext cx="19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F6B335C-9896-B521-C395-3D6450188FE3}"/>
                    </a:ext>
                  </a:extLst>
                </p14:cNvPr>
                <p14:cNvContentPartPr/>
                <p14:nvPr/>
              </p14:nvContentPartPr>
              <p14:xfrm>
                <a:off x="10060676" y="5621565"/>
                <a:ext cx="137160" cy="187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F6B335C-9896-B521-C395-3D6450188FE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51676" y="5612565"/>
                  <a:ext cx="154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549BA03-4D7C-0CB2-9750-34DF6465BD8F}"/>
                    </a:ext>
                  </a:extLst>
                </p14:cNvPr>
                <p14:cNvContentPartPr/>
                <p14:nvPr/>
              </p14:nvContentPartPr>
              <p14:xfrm>
                <a:off x="10170836" y="5757285"/>
                <a:ext cx="121680" cy="146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549BA03-4D7C-0CB2-9750-34DF6465BD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62196" y="5748285"/>
                  <a:ext cx="13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AC2B816-8686-0F1C-569B-A4479BC817E9}"/>
                    </a:ext>
                  </a:extLst>
                </p14:cNvPr>
                <p14:cNvContentPartPr/>
                <p14:nvPr/>
              </p14:nvContentPartPr>
              <p14:xfrm>
                <a:off x="10176956" y="5509605"/>
                <a:ext cx="92880" cy="108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AC2B816-8686-0F1C-569B-A4479BC817E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168316" y="5500965"/>
                  <a:ext cx="11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E849FCD-EC31-8A71-489D-656C9FF45236}"/>
                    </a:ext>
                  </a:extLst>
                </p14:cNvPr>
                <p14:cNvContentPartPr/>
                <p14:nvPr/>
              </p14:nvContentPartPr>
              <p14:xfrm>
                <a:off x="10384316" y="5589525"/>
                <a:ext cx="217080" cy="280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E849FCD-EC31-8A71-489D-656C9FF452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75676" y="5580885"/>
                  <a:ext cx="234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E398B84-F336-3A1C-4412-40AD2BD6E162}"/>
                    </a:ext>
                  </a:extLst>
                </p14:cNvPr>
                <p14:cNvContentPartPr/>
                <p14:nvPr/>
              </p14:nvContentPartPr>
              <p14:xfrm>
                <a:off x="10615076" y="5468205"/>
                <a:ext cx="71280" cy="95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E398B84-F336-3A1C-4412-40AD2BD6E1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06436" y="5459205"/>
                  <a:ext cx="8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E9496A6-16F0-4B03-2D61-FEFECCA6558C}"/>
                    </a:ext>
                  </a:extLst>
                </p14:cNvPr>
                <p14:cNvContentPartPr/>
                <p14:nvPr/>
              </p14:nvContentPartPr>
              <p14:xfrm>
                <a:off x="10647836" y="5345445"/>
                <a:ext cx="213480" cy="761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E9496A6-16F0-4B03-2D61-FEFECCA6558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38836" y="5336805"/>
                  <a:ext cx="23112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2187F95-FC2E-9AC3-7467-CFBE8DE22C66}"/>
                    </a:ext>
                  </a:extLst>
                </p14:cNvPr>
                <p14:cNvContentPartPr/>
                <p14:nvPr/>
              </p14:nvContentPartPr>
              <p14:xfrm>
                <a:off x="11039516" y="5374245"/>
                <a:ext cx="132480" cy="205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2187F95-FC2E-9AC3-7467-CFBE8DE22C6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30876" y="5365245"/>
                  <a:ext cx="150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4163699-1553-39A5-F9E4-DF97ADA5A205}"/>
                    </a:ext>
                  </a:extLst>
                </p14:cNvPr>
                <p14:cNvContentPartPr/>
                <p14:nvPr/>
              </p14:nvContentPartPr>
              <p14:xfrm>
                <a:off x="11086676" y="5454525"/>
                <a:ext cx="108360" cy="9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4163699-1553-39A5-F9E4-DF97ADA5A20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78036" y="5445885"/>
                  <a:ext cx="12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EE46865-D113-239A-5F9C-946DF681021F}"/>
                    </a:ext>
                  </a:extLst>
                </p14:cNvPr>
                <p14:cNvContentPartPr/>
                <p14:nvPr/>
              </p14:nvContentPartPr>
              <p14:xfrm>
                <a:off x="11062916" y="5378205"/>
                <a:ext cx="144720" cy="13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EE46865-D113-239A-5F9C-946DF68102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53916" y="5369205"/>
                  <a:ext cx="16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F6DC511-7890-CB35-F16C-9741084F79A0}"/>
                    </a:ext>
                  </a:extLst>
                </p14:cNvPr>
                <p14:cNvContentPartPr/>
                <p14:nvPr/>
              </p14:nvContentPartPr>
              <p14:xfrm>
                <a:off x="11027276" y="5289285"/>
                <a:ext cx="189720" cy="19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F6DC511-7890-CB35-F16C-9741084F79A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8276" y="5280645"/>
                  <a:ext cx="207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BBA6B2-5E7C-DE94-F45F-D6E45BC90011}"/>
                    </a:ext>
                  </a:extLst>
                </p14:cNvPr>
                <p14:cNvContentPartPr/>
                <p14:nvPr/>
              </p14:nvContentPartPr>
              <p14:xfrm>
                <a:off x="11312396" y="5405205"/>
                <a:ext cx="114840" cy="91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BBA6B2-5E7C-DE94-F45F-D6E45BC9001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303396" y="5396565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93C61EB-4F78-8FB1-8C59-0C88468E14CA}"/>
                    </a:ext>
                  </a:extLst>
                </p14:cNvPr>
                <p14:cNvContentPartPr/>
                <p14:nvPr/>
              </p14:nvContentPartPr>
              <p14:xfrm>
                <a:off x="11290076" y="5385045"/>
                <a:ext cx="181440" cy="144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93C61EB-4F78-8FB1-8C59-0C88468E14C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81076" y="5376405"/>
                  <a:ext cx="199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EB5FA8E-ECA3-7655-6C00-7E143251E00C}"/>
                    </a:ext>
                  </a:extLst>
                </p14:cNvPr>
                <p14:cNvContentPartPr/>
                <p14:nvPr/>
              </p14:nvContentPartPr>
              <p14:xfrm>
                <a:off x="11494556" y="5347965"/>
                <a:ext cx="221760" cy="189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EB5FA8E-ECA3-7655-6C00-7E143251E00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85556" y="5338965"/>
                  <a:ext cx="239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462B17D-E0D4-6102-2CA0-5820FC2D527A}"/>
                    </a:ext>
                  </a:extLst>
                </p14:cNvPr>
                <p14:cNvContentPartPr/>
                <p14:nvPr/>
              </p14:nvContentPartPr>
              <p14:xfrm>
                <a:off x="11513276" y="5255085"/>
                <a:ext cx="162720" cy="19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462B17D-E0D4-6102-2CA0-5820FC2D527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4636" y="5246445"/>
                  <a:ext cx="180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ECF9EA2-2DC2-DA4F-73A2-334071C75766}"/>
                    </a:ext>
                  </a:extLst>
                </p14:cNvPr>
                <p14:cNvContentPartPr/>
                <p14:nvPr/>
              </p14:nvContentPartPr>
              <p14:xfrm>
                <a:off x="11007836" y="5641725"/>
                <a:ext cx="718200" cy="73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ECF9EA2-2DC2-DA4F-73A2-334071C7576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98836" y="5632725"/>
                  <a:ext cx="735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DBB9A83-8443-A890-07E2-836BDFD0FD68}"/>
                    </a:ext>
                  </a:extLst>
                </p14:cNvPr>
                <p14:cNvContentPartPr/>
                <p14:nvPr/>
              </p14:nvContentPartPr>
              <p14:xfrm>
                <a:off x="11223836" y="5802645"/>
                <a:ext cx="189360" cy="227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DBB9A83-8443-A890-07E2-836BDFD0FD6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15196" y="5793645"/>
                  <a:ext cx="20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111AAEB-66B1-65C1-ACDE-0C7A801D6572}"/>
                    </a:ext>
                  </a:extLst>
                </p14:cNvPr>
                <p14:cNvContentPartPr/>
                <p14:nvPr/>
              </p14:nvContentPartPr>
              <p14:xfrm>
                <a:off x="11458196" y="5750445"/>
                <a:ext cx="112680" cy="105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111AAEB-66B1-65C1-ACDE-0C7A801D657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449556" y="5741805"/>
                  <a:ext cx="1303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EA7D978A-9B49-DD1F-4C6E-58532515BC28}"/>
              </a:ext>
            </a:extLst>
          </p:cNvPr>
          <p:cNvGrpSpPr/>
          <p:nvPr/>
        </p:nvGrpSpPr>
        <p:grpSpPr>
          <a:xfrm>
            <a:off x="8612396" y="6145365"/>
            <a:ext cx="435240" cy="465120"/>
            <a:chOff x="8612396" y="6145365"/>
            <a:chExt cx="435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9B3F3A4-3E79-B0E2-2880-505128DB8DCC}"/>
                    </a:ext>
                  </a:extLst>
                </p14:cNvPr>
                <p14:cNvContentPartPr/>
                <p14:nvPr/>
              </p14:nvContentPartPr>
              <p14:xfrm>
                <a:off x="8664236" y="6217365"/>
                <a:ext cx="383400" cy="393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9B3F3A4-3E79-B0E2-2880-505128DB8DC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55596" y="6208365"/>
                  <a:ext cx="4010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97488A2-DF41-6F46-1CF3-3C7007BCDEBA}"/>
                    </a:ext>
                  </a:extLst>
                </p14:cNvPr>
                <p14:cNvContentPartPr/>
                <p14:nvPr/>
              </p14:nvContentPartPr>
              <p14:xfrm>
                <a:off x="8612396" y="6145365"/>
                <a:ext cx="146160" cy="165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97488A2-DF41-6F46-1CF3-3C7007BCDE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03396" y="6136725"/>
                  <a:ext cx="16380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FDBD670-FEAD-D857-E21B-F7BBB130817E}"/>
                  </a:ext>
                </a:extLst>
              </p14:cNvPr>
              <p14:cNvContentPartPr/>
              <p14:nvPr/>
            </p14:nvContentPartPr>
            <p14:xfrm>
              <a:off x="9188756" y="6382605"/>
              <a:ext cx="371520" cy="30348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FDBD670-FEAD-D857-E21B-F7BBB130817E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180116" y="6373605"/>
                <a:ext cx="38916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66D1BA86-B874-3855-C7B9-14486703C7C3}"/>
              </a:ext>
            </a:extLst>
          </p:cNvPr>
          <p:cNvGrpSpPr/>
          <p:nvPr/>
        </p:nvGrpSpPr>
        <p:grpSpPr>
          <a:xfrm>
            <a:off x="9693476" y="6418245"/>
            <a:ext cx="437760" cy="294480"/>
            <a:chOff x="9693476" y="6418245"/>
            <a:chExt cx="4377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C4615FB-8AF7-860E-940C-97BA5D51ACEF}"/>
                    </a:ext>
                  </a:extLst>
                </p14:cNvPr>
                <p14:cNvContentPartPr/>
                <p14:nvPr/>
              </p14:nvContentPartPr>
              <p14:xfrm>
                <a:off x="9693476" y="6418245"/>
                <a:ext cx="126360" cy="280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C4615FB-8AF7-860E-940C-97BA5D51ACE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684476" y="6409605"/>
                  <a:ext cx="144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7532A79-D020-B239-2D3A-034FCDAE155C}"/>
                    </a:ext>
                  </a:extLst>
                </p14:cNvPr>
                <p14:cNvContentPartPr/>
                <p14:nvPr/>
              </p14:nvContentPartPr>
              <p14:xfrm>
                <a:off x="9905876" y="6463245"/>
                <a:ext cx="225360" cy="249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7532A79-D020-B239-2D3A-034FCDAE155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97236" y="6454245"/>
                  <a:ext cx="2430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067EBE7-FF2E-2995-073C-093E993CA09D}"/>
              </a:ext>
            </a:extLst>
          </p:cNvPr>
          <p:cNvGrpSpPr/>
          <p:nvPr/>
        </p:nvGrpSpPr>
        <p:grpSpPr>
          <a:xfrm>
            <a:off x="10323476" y="6327525"/>
            <a:ext cx="1194120" cy="365040"/>
            <a:chOff x="10323476" y="6327525"/>
            <a:chExt cx="11941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A5062A9-A6BC-ABF0-9137-A46DAB437770}"/>
                    </a:ext>
                  </a:extLst>
                </p14:cNvPr>
                <p14:cNvContentPartPr/>
                <p14:nvPr/>
              </p14:nvContentPartPr>
              <p14:xfrm>
                <a:off x="10323476" y="6328605"/>
                <a:ext cx="1194120" cy="363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A5062A9-A6BC-ABF0-9137-A46DAB4377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14836" y="6319605"/>
                  <a:ext cx="1211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3466E7A-47D0-5F3D-0E4A-19010D423AA4}"/>
                    </a:ext>
                  </a:extLst>
                </p14:cNvPr>
                <p14:cNvContentPartPr/>
                <p14:nvPr/>
              </p14:nvContentPartPr>
              <p14:xfrm>
                <a:off x="11224556" y="6419685"/>
                <a:ext cx="360" cy="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3466E7A-47D0-5F3D-0E4A-19010D423A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5916" y="6410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239E782-6B88-4C35-10E1-0D4383CA9D2C}"/>
                    </a:ext>
                  </a:extLst>
                </p14:cNvPr>
                <p14:cNvContentPartPr/>
                <p14:nvPr/>
              </p14:nvContentPartPr>
              <p14:xfrm>
                <a:off x="10985156" y="6431205"/>
                <a:ext cx="270000" cy="32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239E782-6B88-4C35-10E1-0D4383CA9D2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76516" y="6422565"/>
                  <a:ext cx="287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C9039A9-4671-FC03-3714-20BC60EE9C23}"/>
                    </a:ext>
                  </a:extLst>
                </p14:cNvPr>
                <p14:cNvContentPartPr/>
                <p14:nvPr/>
              </p14:nvContentPartPr>
              <p14:xfrm>
                <a:off x="10817036" y="6327525"/>
                <a:ext cx="36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C9039A9-4671-FC03-3714-20BC60EE9C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08036" y="6318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743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21BEED-193D-6C49-6690-7FD740004EB8}"/>
              </a:ext>
            </a:extLst>
          </p:cNvPr>
          <p:cNvGrpSpPr/>
          <p:nvPr/>
        </p:nvGrpSpPr>
        <p:grpSpPr>
          <a:xfrm>
            <a:off x="1066525" y="313969"/>
            <a:ext cx="3184920" cy="950760"/>
            <a:chOff x="8541116" y="5255085"/>
            <a:chExt cx="318492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D3EB67-5B97-C2D2-3A45-528FD04D3080}"/>
                    </a:ext>
                  </a:extLst>
                </p14:cNvPr>
                <p14:cNvContentPartPr/>
                <p14:nvPr/>
              </p14:nvContentPartPr>
              <p14:xfrm>
                <a:off x="8541116" y="5783205"/>
                <a:ext cx="275760" cy="36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D3EB67-5B97-C2D2-3A45-528FD04D308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32116" y="5774565"/>
                  <a:ext cx="293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8725B1-24A2-5F63-B675-353B79055BDF}"/>
                    </a:ext>
                  </a:extLst>
                </p14:cNvPr>
                <p14:cNvContentPartPr/>
                <p14:nvPr/>
              </p14:nvContentPartPr>
              <p14:xfrm>
                <a:off x="8560556" y="5879325"/>
                <a:ext cx="250920" cy="2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8725B1-24A2-5F63-B675-353B79055B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51556" y="5870685"/>
                  <a:ext cx="268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99B690-2118-49BC-19BE-1738EE10CFBE}"/>
                    </a:ext>
                  </a:extLst>
                </p14:cNvPr>
                <p14:cNvContentPartPr/>
                <p14:nvPr/>
              </p14:nvContentPartPr>
              <p14:xfrm>
                <a:off x="9002636" y="5448765"/>
                <a:ext cx="221400" cy="75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99B690-2118-49BC-19BE-1738EE10CF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93996" y="5440125"/>
                  <a:ext cx="23904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121192-E4D7-92E5-28C2-FEF8329A237F}"/>
                    </a:ext>
                  </a:extLst>
                </p14:cNvPr>
                <p14:cNvContentPartPr/>
                <p14:nvPr/>
              </p14:nvContentPartPr>
              <p14:xfrm>
                <a:off x="9037196" y="6180285"/>
                <a:ext cx="26892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121192-E4D7-92E5-28C2-FEF8329A23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28556" y="6171285"/>
                  <a:ext cx="28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EA0A45-025F-787D-BB70-6BD2004E1088}"/>
                    </a:ext>
                  </a:extLst>
                </p14:cNvPr>
                <p14:cNvContentPartPr/>
                <p14:nvPr/>
              </p14:nvContentPartPr>
              <p14:xfrm>
                <a:off x="9307916" y="5676645"/>
                <a:ext cx="47880" cy="235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EA0A45-025F-787D-BB70-6BD2004E10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98916" y="5668005"/>
                  <a:ext cx="65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32D138-130A-1975-7C3E-E2D2CB154727}"/>
                    </a:ext>
                  </a:extLst>
                </p14:cNvPr>
                <p14:cNvContentPartPr/>
                <p14:nvPr/>
              </p14:nvContentPartPr>
              <p14:xfrm>
                <a:off x="9587276" y="5655765"/>
                <a:ext cx="36360" cy="20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32D138-130A-1975-7C3E-E2D2CB1547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78276" y="5646765"/>
                  <a:ext cx="54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1778C8-EADE-B262-E933-979DA77942E7}"/>
                    </a:ext>
                  </a:extLst>
                </p14:cNvPr>
                <p14:cNvContentPartPr/>
                <p14:nvPr/>
              </p14:nvContentPartPr>
              <p14:xfrm>
                <a:off x="9533276" y="5748285"/>
                <a:ext cx="17532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1778C8-EADE-B262-E933-979DA77942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24636" y="5739645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2A6398-2344-4CE2-08BA-7629CC16237D}"/>
                    </a:ext>
                  </a:extLst>
                </p14:cNvPr>
                <p14:cNvContentPartPr/>
                <p14:nvPr/>
              </p14:nvContentPartPr>
              <p14:xfrm>
                <a:off x="9865916" y="5512125"/>
                <a:ext cx="15480" cy="17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2A6398-2344-4CE2-08BA-7629CC1623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57276" y="5503125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2BF909-84B0-7884-46D2-7FE94A6A0ED7}"/>
                    </a:ext>
                  </a:extLst>
                </p14:cNvPr>
                <p14:cNvContentPartPr/>
                <p14:nvPr/>
              </p14:nvContentPartPr>
              <p14:xfrm>
                <a:off x="9804716" y="5753685"/>
                <a:ext cx="131040" cy="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2BF909-84B0-7884-46D2-7FE94A6A0E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96076" y="5744685"/>
                  <a:ext cx="148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E85C80-35EA-0911-8DE6-CDA4496C5CEE}"/>
                    </a:ext>
                  </a:extLst>
                </p14:cNvPr>
                <p14:cNvContentPartPr/>
                <p14:nvPr/>
              </p14:nvContentPartPr>
              <p14:xfrm>
                <a:off x="9874556" y="5833965"/>
                <a:ext cx="14040" cy="19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E85C80-35EA-0911-8DE6-CDA4496C5C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65916" y="5825325"/>
                  <a:ext cx="31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0AA9760-4FFC-EA27-5F34-14EF78999533}"/>
                    </a:ext>
                  </a:extLst>
                </p14:cNvPr>
                <p14:cNvContentPartPr/>
                <p14:nvPr/>
              </p14:nvContentPartPr>
              <p14:xfrm>
                <a:off x="9796436" y="5833965"/>
                <a:ext cx="177120" cy="86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0AA9760-4FFC-EA27-5F34-14EF789995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87796" y="5825325"/>
                  <a:ext cx="194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84ED76-C81D-80D0-A6C9-023A3914614B}"/>
                    </a:ext>
                  </a:extLst>
                </p14:cNvPr>
                <p14:cNvContentPartPr/>
                <p14:nvPr/>
              </p14:nvContentPartPr>
              <p14:xfrm>
                <a:off x="10060676" y="5621565"/>
                <a:ext cx="137160" cy="18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84ED76-C81D-80D0-A6C9-023A391461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51676" y="5612565"/>
                  <a:ext cx="154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F39803-FCB7-7FC4-AF2D-7DCC3BDD7300}"/>
                    </a:ext>
                  </a:extLst>
                </p14:cNvPr>
                <p14:cNvContentPartPr/>
                <p14:nvPr/>
              </p14:nvContentPartPr>
              <p14:xfrm>
                <a:off x="10170836" y="5757285"/>
                <a:ext cx="121680" cy="14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F39803-FCB7-7FC4-AF2D-7DCC3BDD73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62196" y="5748285"/>
                  <a:ext cx="139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0713AB-5A0C-C6DA-812D-6101EE5C6118}"/>
                    </a:ext>
                  </a:extLst>
                </p14:cNvPr>
                <p14:cNvContentPartPr/>
                <p14:nvPr/>
              </p14:nvContentPartPr>
              <p14:xfrm>
                <a:off x="10176956" y="5509605"/>
                <a:ext cx="92880" cy="10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0713AB-5A0C-C6DA-812D-6101EE5C61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68316" y="5500965"/>
                  <a:ext cx="11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8FB45A-4D37-7DF2-8CB0-DF4611A6CBAC}"/>
                    </a:ext>
                  </a:extLst>
                </p14:cNvPr>
                <p14:cNvContentPartPr/>
                <p14:nvPr/>
              </p14:nvContentPartPr>
              <p14:xfrm>
                <a:off x="10384316" y="5589525"/>
                <a:ext cx="217080" cy="28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8FB45A-4D37-7DF2-8CB0-DF4611A6CB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75676" y="5580885"/>
                  <a:ext cx="234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04FCE9-F39E-0612-69A5-5D7FDA3DA554}"/>
                    </a:ext>
                  </a:extLst>
                </p14:cNvPr>
                <p14:cNvContentPartPr/>
                <p14:nvPr/>
              </p14:nvContentPartPr>
              <p14:xfrm>
                <a:off x="10615076" y="5468205"/>
                <a:ext cx="71280" cy="9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04FCE9-F39E-0612-69A5-5D7FDA3DA5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06436" y="5459205"/>
                  <a:ext cx="8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FE39AC-FFB9-F5C0-4C08-FA0CECC78B7E}"/>
                    </a:ext>
                  </a:extLst>
                </p14:cNvPr>
                <p14:cNvContentPartPr/>
                <p14:nvPr/>
              </p14:nvContentPartPr>
              <p14:xfrm>
                <a:off x="10647836" y="5345445"/>
                <a:ext cx="213480" cy="76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FE39AC-FFB9-F5C0-4C08-FA0CECC78B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38836" y="5336805"/>
                  <a:ext cx="231120" cy="7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0C7BC1-A00F-5AA6-2A10-FCCACD220BB5}"/>
                    </a:ext>
                  </a:extLst>
                </p14:cNvPr>
                <p14:cNvContentPartPr/>
                <p14:nvPr/>
              </p14:nvContentPartPr>
              <p14:xfrm>
                <a:off x="11039516" y="5374245"/>
                <a:ext cx="132480" cy="20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0C7BC1-A00F-5AA6-2A10-FCCACD220B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30876" y="5365245"/>
                  <a:ext cx="150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C84FBC-EF4F-47D4-8C98-1ED4F320D91E}"/>
                    </a:ext>
                  </a:extLst>
                </p14:cNvPr>
                <p14:cNvContentPartPr/>
                <p14:nvPr/>
              </p14:nvContentPartPr>
              <p14:xfrm>
                <a:off x="11086676" y="5454525"/>
                <a:ext cx="10836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C84FBC-EF4F-47D4-8C98-1ED4F320D9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78036" y="5445885"/>
                  <a:ext cx="126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F5660E-B18B-FBDA-7352-E044AA8AB6C8}"/>
                    </a:ext>
                  </a:extLst>
                </p14:cNvPr>
                <p14:cNvContentPartPr/>
                <p14:nvPr/>
              </p14:nvContentPartPr>
              <p14:xfrm>
                <a:off x="11062916" y="5378205"/>
                <a:ext cx="14472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F5660E-B18B-FBDA-7352-E044AA8AB6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53916" y="5369205"/>
                  <a:ext cx="16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67BF23-558D-B673-61A6-42353945E4BF}"/>
                    </a:ext>
                  </a:extLst>
                </p14:cNvPr>
                <p14:cNvContentPartPr/>
                <p14:nvPr/>
              </p14:nvContentPartPr>
              <p14:xfrm>
                <a:off x="11027276" y="5289285"/>
                <a:ext cx="18972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67BF23-558D-B673-61A6-42353945E4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18276" y="5280645"/>
                  <a:ext cx="207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FAA753-DF8E-E7A8-4902-A76F06DF5E1A}"/>
                    </a:ext>
                  </a:extLst>
                </p14:cNvPr>
                <p14:cNvContentPartPr/>
                <p14:nvPr/>
              </p14:nvContentPartPr>
              <p14:xfrm>
                <a:off x="11312396" y="5405205"/>
                <a:ext cx="114840" cy="9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FAA753-DF8E-E7A8-4902-A76F06DF5E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03396" y="5396565"/>
                  <a:ext cx="13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5570EC-02CF-C48F-63B2-52820ABA782B}"/>
                    </a:ext>
                  </a:extLst>
                </p14:cNvPr>
                <p14:cNvContentPartPr/>
                <p14:nvPr/>
              </p14:nvContentPartPr>
              <p14:xfrm>
                <a:off x="11290076" y="5385045"/>
                <a:ext cx="181440" cy="14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5570EC-02CF-C48F-63B2-52820ABA78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81076" y="5376405"/>
                  <a:ext cx="199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98DF67-C50E-E0BD-DB5E-8C949DF4990F}"/>
                    </a:ext>
                  </a:extLst>
                </p14:cNvPr>
                <p14:cNvContentPartPr/>
                <p14:nvPr/>
              </p14:nvContentPartPr>
              <p14:xfrm>
                <a:off x="11494556" y="5347965"/>
                <a:ext cx="221760" cy="18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98DF67-C50E-E0BD-DB5E-8C949DF499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85556" y="5338965"/>
                  <a:ext cx="239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4DE936-7D54-96B2-79D6-0EC3AC1847F2}"/>
                    </a:ext>
                  </a:extLst>
                </p14:cNvPr>
                <p14:cNvContentPartPr/>
                <p14:nvPr/>
              </p14:nvContentPartPr>
              <p14:xfrm>
                <a:off x="11513276" y="5255085"/>
                <a:ext cx="162720" cy="1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4DE936-7D54-96B2-79D6-0EC3AC1847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04636" y="5246445"/>
                  <a:ext cx="180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185FE4-4037-63C5-6B5A-7F2DEB2A5AE9}"/>
                    </a:ext>
                  </a:extLst>
                </p14:cNvPr>
                <p14:cNvContentPartPr/>
                <p14:nvPr/>
              </p14:nvContentPartPr>
              <p14:xfrm>
                <a:off x="11007836" y="5641725"/>
                <a:ext cx="718200" cy="7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185FE4-4037-63C5-6B5A-7F2DEB2A5A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98836" y="5632725"/>
                  <a:ext cx="735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CF6843-F60B-6392-7686-129A6BB6F2CD}"/>
                    </a:ext>
                  </a:extLst>
                </p14:cNvPr>
                <p14:cNvContentPartPr/>
                <p14:nvPr/>
              </p14:nvContentPartPr>
              <p14:xfrm>
                <a:off x="11223836" y="5802645"/>
                <a:ext cx="189360" cy="22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CF6843-F60B-6392-7686-129A6BB6F2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15196" y="5793645"/>
                  <a:ext cx="20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2014DA-BE8A-47F3-771D-EBAE00E3BECF}"/>
                    </a:ext>
                  </a:extLst>
                </p14:cNvPr>
                <p14:cNvContentPartPr/>
                <p14:nvPr/>
              </p14:nvContentPartPr>
              <p14:xfrm>
                <a:off x="11458196" y="5750445"/>
                <a:ext cx="112680" cy="10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2014DA-BE8A-47F3-771D-EBAE00E3BE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449556" y="5741805"/>
                  <a:ext cx="130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90EEFC1-D5FC-4C4A-A169-354CAB17D014}"/>
                  </a:ext>
                </a:extLst>
              </p14:cNvPr>
              <p14:cNvContentPartPr/>
              <p14:nvPr/>
            </p14:nvContentPartPr>
            <p14:xfrm>
              <a:off x="506636" y="737085"/>
              <a:ext cx="351000" cy="296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90EEFC1-D5FC-4C4A-A169-354CAB17D01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7996" y="728085"/>
                <a:ext cx="36864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8C7903B-97EC-092C-4235-999829764DAF}"/>
              </a:ext>
            </a:extLst>
          </p:cNvPr>
          <p:cNvGrpSpPr/>
          <p:nvPr/>
        </p:nvGrpSpPr>
        <p:grpSpPr>
          <a:xfrm>
            <a:off x="788516" y="1076565"/>
            <a:ext cx="120960" cy="180000"/>
            <a:chOff x="788516" y="1076565"/>
            <a:chExt cx="1209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70FFBA-7B72-6111-7018-342D3389769C}"/>
                    </a:ext>
                  </a:extLst>
                </p14:cNvPr>
                <p14:cNvContentPartPr/>
                <p14:nvPr/>
              </p14:nvContentPartPr>
              <p14:xfrm>
                <a:off x="788516" y="1076565"/>
                <a:ext cx="95760" cy="180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70FFBA-7B72-6111-7018-342D338976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9876" y="1067565"/>
                  <a:ext cx="113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FCDDD3-8D18-05A4-96C7-FCC83152118F}"/>
                    </a:ext>
                  </a:extLst>
                </p14:cNvPr>
                <p14:cNvContentPartPr/>
                <p14:nvPr/>
              </p14:nvContentPartPr>
              <p14:xfrm>
                <a:off x="826676" y="1165485"/>
                <a:ext cx="48960" cy="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FCDDD3-8D18-05A4-96C7-FCC8315211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8036" y="1156845"/>
                  <a:ext cx="6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1E5E6A-9E3A-9C33-DC69-7CC6FEDDA71E}"/>
                    </a:ext>
                  </a:extLst>
                </p14:cNvPr>
                <p14:cNvContentPartPr/>
                <p14:nvPr/>
              </p14:nvContentPartPr>
              <p14:xfrm>
                <a:off x="817316" y="1079085"/>
                <a:ext cx="9216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1E5E6A-9E3A-9C33-DC69-7CC6FEDDA7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316" y="1070445"/>
                  <a:ext cx="10980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B8BE19-D455-EC4C-4151-1EF9B33C04F2}"/>
                  </a:ext>
                </a:extLst>
              </p14:cNvPr>
              <p14:cNvContentPartPr/>
              <p14:nvPr/>
            </p14:nvContentPartPr>
            <p14:xfrm>
              <a:off x="2449556" y="1183845"/>
              <a:ext cx="1732320" cy="332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B8BE19-D455-EC4C-4151-1EF9B33C04F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40916" y="1175205"/>
                <a:ext cx="174996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97BE44A-F88C-A4D1-2552-49DBC3F3D5AD}"/>
              </a:ext>
            </a:extLst>
          </p:cNvPr>
          <p:cNvGrpSpPr/>
          <p:nvPr/>
        </p:nvGrpSpPr>
        <p:grpSpPr>
          <a:xfrm>
            <a:off x="2663036" y="1540245"/>
            <a:ext cx="1355760" cy="329040"/>
            <a:chOff x="2663036" y="1540245"/>
            <a:chExt cx="135576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D43488-D036-45D7-FFEF-35CE9DBBC2CB}"/>
                    </a:ext>
                  </a:extLst>
                </p14:cNvPr>
                <p14:cNvContentPartPr/>
                <p14:nvPr/>
              </p14:nvContentPartPr>
              <p14:xfrm>
                <a:off x="2663036" y="1635285"/>
                <a:ext cx="129600" cy="23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D43488-D036-45D7-FFEF-35CE9DBBC2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54036" y="1626645"/>
                  <a:ext cx="147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F407BC-E9CE-BDD6-8DB7-64A91B3223BE}"/>
                    </a:ext>
                  </a:extLst>
                </p14:cNvPr>
                <p14:cNvContentPartPr/>
                <p14:nvPr/>
              </p14:nvContentPartPr>
              <p14:xfrm>
                <a:off x="2853116" y="1696845"/>
                <a:ext cx="140040" cy="13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F407BC-E9CE-BDD6-8DB7-64A91B3223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44116" y="1687845"/>
                  <a:ext cx="157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72B00D-1914-9459-AB8F-88CDCF691F6A}"/>
                    </a:ext>
                  </a:extLst>
                </p14:cNvPr>
                <p14:cNvContentPartPr/>
                <p14:nvPr/>
              </p14:nvContentPartPr>
              <p14:xfrm>
                <a:off x="3036716" y="1570125"/>
                <a:ext cx="108360" cy="238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72B00D-1914-9459-AB8F-88CDCF691F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27716" y="1561485"/>
                  <a:ext cx="126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401A7B-1926-5422-9708-CAA058E020E2}"/>
                    </a:ext>
                  </a:extLst>
                </p14:cNvPr>
                <p14:cNvContentPartPr/>
                <p14:nvPr/>
              </p14:nvContentPartPr>
              <p14:xfrm>
                <a:off x="3403556" y="1540245"/>
                <a:ext cx="11160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401A7B-1926-5422-9708-CAA058E020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4916" y="1531245"/>
                  <a:ext cx="12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C5BAA5-5B60-98AC-8499-B83DB52BCD84}"/>
                    </a:ext>
                  </a:extLst>
                </p14:cNvPr>
                <p14:cNvContentPartPr/>
                <p14:nvPr/>
              </p14:nvContentPartPr>
              <p14:xfrm>
                <a:off x="3369716" y="1594965"/>
                <a:ext cx="187560" cy="3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C5BAA5-5B60-98AC-8499-B83DB52BCD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60716" y="1586325"/>
                  <a:ext cx="205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CCC961-56E5-45D6-860D-8D29D09CFBF7}"/>
                    </a:ext>
                  </a:extLst>
                </p14:cNvPr>
                <p14:cNvContentPartPr/>
                <p14:nvPr/>
              </p14:nvContentPartPr>
              <p14:xfrm>
                <a:off x="3569516" y="1657605"/>
                <a:ext cx="449280" cy="119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CCC961-56E5-45D6-860D-8D29D09CFB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60516" y="1648965"/>
                  <a:ext cx="46692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5B0ED6E-C1C1-70C0-72B2-1970711A2451}"/>
                  </a:ext>
                </a:extLst>
              </p14:cNvPr>
              <p14:cNvContentPartPr/>
              <p14:nvPr/>
            </p14:nvContentPartPr>
            <p14:xfrm>
              <a:off x="5797916" y="1317045"/>
              <a:ext cx="1125000" cy="318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5B0ED6E-C1C1-70C0-72B2-1970711A245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88916" y="1308045"/>
                <a:ext cx="1142640" cy="33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2A543C0-B76B-627A-AF1F-E688F735794D}"/>
              </a:ext>
            </a:extLst>
          </p:cNvPr>
          <p:cNvGrpSpPr/>
          <p:nvPr/>
        </p:nvGrpSpPr>
        <p:grpSpPr>
          <a:xfrm>
            <a:off x="7094276" y="1269525"/>
            <a:ext cx="1069920" cy="336240"/>
            <a:chOff x="7094276" y="1269525"/>
            <a:chExt cx="10699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358EFB-78EB-64FE-C339-7102E3BBC93A}"/>
                    </a:ext>
                  </a:extLst>
                </p14:cNvPr>
                <p14:cNvContentPartPr/>
                <p14:nvPr/>
              </p14:nvContentPartPr>
              <p14:xfrm>
                <a:off x="7094276" y="1304805"/>
                <a:ext cx="1069920" cy="30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358EFB-78EB-64FE-C339-7102E3BBC9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85636" y="1296165"/>
                  <a:ext cx="1087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29C7BE-72AC-C4B1-F441-70BED183D4E2}"/>
                    </a:ext>
                  </a:extLst>
                </p14:cNvPr>
                <p14:cNvContentPartPr/>
                <p14:nvPr/>
              </p14:nvContentPartPr>
              <p14:xfrm>
                <a:off x="7904636" y="126952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29C7BE-72AC-C4B1-F441-70BED183D4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95996" y="126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9895231-AD4C-91E9-606A-3E1232DA6B5A}"/>
              </a:ext>
            </a:extLst>
          </p:cNvPr>
          <p:cNvGrpSpPr/>
          <p:nvPr/>
        </p:nvGrpSpPr>
        <p:grpSpPr>
          <a:xfrm>
            <a:off x="4213196" y="1292565"/>
            <a:ext cx="1593000" cy="582840"/>
            <a:chOff x="4213196" y="1292565"/>
            <a:chExt cx="15930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28D08E-AA76-4C23-30BD-5712C88A5876}"/>
                    </a:ext>
                  </a:extLst>
                </p14:cNvPr>
                <p14:cNvContentPartPr/>
                <p14:nvPr/>
              </p14:nvContentPartPr>
              <p14:xfrm>
                <a:off x="4213196" y="1644285"/>
                <a:ext cx="200520" cy="2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28D08E-AA76-4C23-30BD-5712C88A58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04556" y="1635645"/>
                  <a:ext cx="21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AF633D-5438-DAA3-8129-ABFBFBBFF787}"/>
                    </a:ext>
                  </a:extLst>
                </p14:cNvPr>
                <p14:cNvContentPartPr/>
                <p14:nvPr/>
              </p14:nvContentPartPr>
              <p14:xfrm>
                <a:off x="4272236" y="1702605"/>
                <a:ext cx="168120" cy="2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AF633D-5438-DAA3-8129-ABFBFBBFF7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3236" y="1693965"/>
                  <a:ext cx="185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EF6A4C-EB96-A755-C94E-853D0E0E9924}"/>
                    </a:ext>
                  </a:extLst>
                </p14:cNvPr>
                <p14:cNvContentPartPr/>
                <p14:nvPr/>
              </p14:nvContentPartPr>
              <p14:xfrm>
                <a:off x="4680476" y="1323885"/>
                <a:ext cx="35280" cy="10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EF6A4C-EB96-A755-C94E-853D0E0E99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1476" y="1314885"/>
                  <a:ext cx="52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1B0558-69E8-8FFD-B898-63C70D1A9BDF}"/>
                    </a:ext>
                  </a:extLst>
                </p14:cNvPr>
                <p14:cNvContentPartPr/>
                <p14:nvPr/>
              </p14:nvContentPartPr>
              <p14:xfrm>
                <a:off x="4769756" y="1292565"/>
                <a:ext cx="66240" cy="140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1B0558-69E8-8FFD-B898-63C70D1A9BD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61116" y="1283925"/>
                  <a:ext cx="83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DF68AC6-50FB-2294-B5DF-B62A9D029BD6}"/>
                    </a:ext>
                  </a:extLst>
                </p14:cNvPr>
                <p14:cNvContentPartPr/>
                <p14:nvPr/>
              </p14:nvContentPartPr>
              <p14:xfrm>
                <a:off x="4775156" y="1352325"/>
                <a:ext cx="819000" cy="52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DF68AC6-50FB-2294-B5DF-B62A9D029B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66156" y="1343685"/>
                  <a:ext cx="83664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EE1297-FED9-27ED-1DFA-4E512644C744}"/>
                    </a:ext>
                  </a:extLst>
                </p14:cNvPr>
                <p14:cNvContentPartPr/>
                <p14:nvPr/>
              </p14:nvContentPartPr>
              <p14:xfrm>
                <a:off x="5359076" y="1425405"/>
                <a:ext cx="135000" cy="11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EE1297-FED9-27ED-1DFA-4E512644C7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50076" y="1416765"/>
                  <a:ext cx="152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F98C8C-E416-C51D-C5AD-F1E0B25572C7}"/>
                    </a:ext>
                  </a:extLst>
                </p14:cNvPr>
                <p14:cNvContentPartPr/>
                <p14:nvPr/>
              </p14:nvContentPartPr>
              <p14:xfrm>
                <a:off x="5291396" y="1376805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F98C8C-E416-C51D-C5AD-F1E0B25572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82756" y="1367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9971C5-793B-BB37-F26A-10287A6CC463}"/>
                    </a:ext>
                  </a:extLst>
                </p14:cNvPr>
                <p14:cNvContentPartPr/>
                <p14:nvPr/>
              </p14:nvContentPartPr>
              <p14:xfrm>
                <a:off x="5052716" y="1438365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9971C5-793B-BB37-F26A-10287A6CC4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44076" y="142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64841BD-3E14-A13D-35C7-DC1E510F7FD1}"/>
                    </a:ext>
                  </a:extLst>
                </p14:cNvPr>
                <p14:cNvContentPartPr/>
                <p14:nvPr/>
              </p14:nvContentPartPr>
              <p14:xfrm>
                <a:off x="5650676" y="1516845"/>
                <a:ext cx="15552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64841BD-3E14-A13D-35C7-DC1E510F7F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41676" y="1507845"/>
                  <a:ext cx="1731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A523B5-E65D-0359-D6EC-7183707DAD64}"/>
                  </a:ext>
                </a:extLst>
              </p14:cNvPr>
              <p14:cNvContentPartPr/>
              <p14:nvPr/>
            </p14:nvContentPartPr>
            <p14:xfrm>
              <a:off x="7024076" y="1471845"/>
              <a:ext cx="85680" cy="20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A523B5-E65D-0359-D6EC-7183707DAD6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015076" y="1462845"/>
                <a:ext cx="1033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89B77E58-0117-B489-8A1E-FF7344BEEA7D}"/>
              </a:ext>
            </a:extLst>
          </p:cNvPr>
          <p:cNvGrpSpPr/>
          <p:nvPr/>
        </p:nvGrpSpPr>
        <p:grpSpPr>
          <a:xfrm>
            <a:off x="8407916" y="1148925"/>
            <a:ext cx="996480" cy="465120"/>
            <a:chOff x="8407916" y="1148925"/>
            <a:chExt cx="99648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8A3245-32F4-CF65-311A-082232083936}"/>
                    </a:ext>
                  </a:extLst>
                </p14:cNvPr>
                <p14:cNvContentPartPr/>
                <p14:nvPr/>
              </p14:nvContentPartPr>
              <p14:xfrm>
                <a:off x="8407916" y="1191405"/>
                <a:ext cx="789840" cy="422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8A3245-32F4-CF65-311A-0822320839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99276" y="1182765"/>
                  <a:ext cx="8074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CB0C9D5-1BCA-415F-FA52-C64C282603B8}"/>
                    </a:ext>
                  </a:extLst>
                </p14:cNvPr>
                <p14:cNvContentPartPr/>
                <p14:nvPr/>
              </p14:nvContentPartPr>
              <p14:xfrm>
                <a:off x="9013436" y="1301565"/>
                <a:ext cx="195480" cy="2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CB0C9D5-1BCA-415F-FA52-C64C282603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04436" y="1292925"/>
                  <a:ext cx="213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CDEA04-D3F5-C001-FE66-8D9C66C3034C}"/>
                    </a:ext>
                  </a:extLst>
                </p14:cNvPr>
                <p14:cNvContentPartPr/>
                <p14:nvPr/>
              </p14:nvContentPartPr>
              <p14:xfrm>
                <a:off x="9245996" y="1150365"/>
                <a:ext cx="83160" cy="10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CDEA04-D3F5-C001-FE66-8D9C66C303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37356" y="1141725"/>
                  <a:ext cx="100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C6E4EE-ACF0-3F66-755C-C18E0A95A285}"/>
                    </a:ext>
                  </a:extLst>
                </p14:cNvPr>
                <p14:cNvContentPartPr/>
                <p14:nvPr/>
              </p14:nvContentPartPr>
              <p14:xfrm>
                <a:off x="9333116" y="1148925"/>
                <a:ext cx="71280" cy="86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C6E4EE-ACF0-3F66-755C-C18E0A95A2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24476" y="1140285"/>
                  <a:ext cx="889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01D8F8A-7EBE-BD38-AFB4-B0698B7EC528}"/>
              </a:ext>
            </a:extLst>
          </p:cNvPr>
          <p:cNvGrpSpPr/>
          <p:nvPr/>
        </p:nvGrpSpPr>
        <p:grpSpPr>
          <a:xfrm>
            <a:off x="520316" y="2293365"/>
            <a:ext cx="1945080" cy="468720"/>
            <a:chOff x="520316" y="2293365"/>
            <a:chExt cx="19450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311039-B14A-1D37-A4C9-F56EE099552E}"/>
                    </a:ext>
                  </a:extLst>
                </p14:cNvPr>
                <p14:cNvContentPartPr/>
                <p14:nvPr/>
              </p14:nvContentPartPr>
              <p14:xfrm>
                <a:off x="520316" y="2354205"/>
                <a:ext cx="1701360" cy="40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311039-B14A-1D37-A4C9-F56EE09955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1676" y="2345565"/>
                  <a:ext cx="17190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3362FC9-F3C4-E8BB-59AA-C01570DD4F29}"/>
                    </a:ext>
                  </a:extLst>
                </p14:cNvPr>
                <p14:cNvContentPartPr/>
                <p14:nvPr/>
              </p14:nvContentPartPr>
              <p14:xfrm>
                <a:off x="2417156" y="233152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3362FC9-F3C4-E8BB-59AA-C01570DD4F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08156" y="232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ADE656-5452-975F-0DB2-D7A112DC6B8A}"/>
                    </a:ext>
                  </a:extLst>
                </p14:cNvPr>
                <p14:cNvContentPartPr/>
                <p14:nvPr/>
              </p14:nvContentPartPr>
              <p14:xfrm>
                <a:off x="2421116" y="2427285"/>
                <a:ext cx="37800" cy="3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ADE656-5452-975F-0DB2-D7A112DC6B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12116" y="2418285"/>
                  <a:ext cx="55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249EB8A-91B7-BE71-7788-A64B7BD5F8F2}"/>
                    </a:ext>
                  </a:extLst>
                </p14:cNvPr>
                <p14:cNvContentPartPr/>
                <p14:nvPr/>
              </p14:nvContentPartPr>
              <p14:xfrm>
                <a:off x="2430116" y="2293365"/>
                <a:ext cx="3528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249EB8A-91B7-BE71-7788-A64B7BD5F8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21116" y="2284725"/>
                  <a:ext cx="529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962C635-B7F4-483E-3F8D-B91D86ACF0C4}"/>
              </a:ext>
            </a:extLst>
          </p:cNvPr>
          <p:cNvGrpSpPr/>
          <p:nvPr/>
        </p:nvGrpSpPr>
        <p:grpSpPr>
          <a:xfrm>
            <a:off x="2813156" y="2155845"/>
            <a:ext cx="1464480" cy="692640"/>
            <a:chOff x="2813156" y="2155845"/>
            <a:chExt cx="146448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3C3EBE-E128-785D-01A4-A20BA4C9BA57}"/>
                    </a:ext>
                  </a:extLst>
                </p14:cNvPr>
                <p14:cNvContentPartPr/>
                <p14:nvPr/>
              </p14:nvContentPartPr>
              <p14:xfrm>
                <a:off x="2813156" y="2245125"/>
                <a:ext cx="150480" cy="20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3C3EBE-E128-785D-01A4-A20BA4C9BA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04156" y="2236125"/>
                  <a:ext cx="168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10907C3-8CFE-301E-A12F-108EDA5BF4A5}"/>
                    </a:ext>
                  </a:extLst>
                </p14:cNvPr>
                <p14:cNvContentPartPr/>
                <p14:nvPr/>
              </p14:nvContentPartPr>
              <p14:xfrm>
                <a:off x="2986676" y="2458605"/>
                <a:ext cx="114120" cy="110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10907C3-8CFE-301E-A12F-108EDA5BF4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77676" y="2449605"/>
                  <a:ext cx="131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00759D5-3E6C-5D21-8015-BBEE65946A9A}"/>
                    </a:ext>
                  </a:extLst>
                </p14:cNvPr>
                <p14:cNvContentPartPr/>
                <p14:nvPr/>
              </p14:nvContentPartPr>
              <p14:xfrm>
                <a:off x="3201236" y="2304525"/>
                <a:ext cx="141120" cy="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00759D5-3E6C-5D21-8015-BBEE65946A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92596" y="2295885"/>
                  <a:ext cx="15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668A72-F6DD-9EE4-737E-D3D2F5C5BA53}"/>
                    </a:ext>
                  </a:extLst>
                </p14:cNvPr>
                <p14:cNvContentPartPr/>
                <p14:nvPr/>
              </p14:nvContentPartPr>
              <p14:xfrm>
                <a:off x="3193316" y="2395965"/>
                <a:ext cx="173880" cy="25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668A72-F6DD-9EE4-737E-D3D2F5C5BA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84316" y="2386965"/>
                  <a:ext cx="19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49C4A4-D750-C96F-CE1C-71A2C1B1C559}"/>
                    </a:ext>
                  </a:extLst>
                </p14:cNvPr>
                <p14:cNvContentPartPr/>
                <p14:nvPr/>
              </p14:nvContentPartPr>
              <p14:xfrm>
                <a:off x="3552236" y="2221005"/>
                <a:ext cx="198360" cy="167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49C4A4-D750-C96F-CE1C-71A2C1B1C5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43596" y="2212365"/>
                  <a:ext cx="21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F2DDFA-3F68-F7A7-0A35-03051F74B1AA}"/>
                    </a:ext>
                  </a:extLst>
                </p14:cNvPr>
                <p14:cNvContentPartPr/>
                <p14:nvPr/>
              </p14:nvContentPartPr>
              <p14:xfrm>
                <a:off x="3504356" y="2396685"/>
                <a:ext cx="560160" cy="77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F2DDFA-3F68-F7A7-0A35-03051F74B1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95716" y="2388045"/>
                  <a:ext cx="57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991626-F245-C488-D6A1-EBD21A3E2FFD}"/>
                    </a:ext>
                  </a:extLst>
                </p14:cNvPr>
                <p14:cNvContentPartPr/>
                <p14:nvPr/>
              </p14:nvContentPartPr>
              <p14:xfrm>
                <a:off x="3660956" y="2568765"/>
                <a:ext cx="130680" cy="232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991626-F245-C488-D6A1-EBD21A3E2F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52316" y="2559765"/>
                  <a:ext cx="148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C8B75F-35D3-7494-CCF0-B6FF87E00D10}"/>
                    </a:ext>
                  </a:extLst>
                </p14:cNvPr>
                <p14:cNvContentPartPr/>
                <p14:nvPr/>
              </p14:nvContentPartPr>
              <p14:xfrm>
                <a:off x="3576356" y="2555085"/>
                <a:ext cx="50400" cy="293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C8B75F-35D3-7494-CCF0-B6FF87E00D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7356" y="2546085"/>
                  <a:ext cx="68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9FA0FF-DFE4-17D7-E763-D82BB4DB440F}"/>
                    </a:ext>
                  </a:extLst>
                </p14:cNvPr>
                <p14:cNvContentPartPr/>
                <p14:nvPr/>
              </p14:nvContentPartPr>
              <p14:xfrm>
                <a:off x="3853916" y="2526645"/>
                <a:ext cx="18720" cy="29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9FA0FF-DFE4-17D7-E763-D82BB4DB44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45276" y="2518005"/>
                  <a:ext cx="36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D3FCC6-7D25-5995-BE11-7C9EF80DFEC9}"/>
                    </a:ext>
                  </a:extLst>
                </p14:cNvPr>
                <p14:cNvContentPartPr/>
                <p14:nvPr/>
              </p14:nvContentPartPr>
              <p14:xfrm>
                <a:off x="3844556" y="2155845"/>
                <a:ext cx="190080" cy="148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D3FCC6-7D25-5995-BE11-7C9EF80DFEC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35916" y="2147205"/>
                  <a:ext cx="207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B1D284-1B59-8FF2-3D6B-8BDA32D6D64C}"/>
                    </a:ext>
                  </a:extLst>
                </p14:cNvPr>
                <p14:cNvContentPartPr/>
                <p14:nvPr/>
              </p14:nvContentPartPr>
              <p14:xfrm>
                <a:off x="4091876" y="2250885"/>
                <a:ext cx="79920" cy="83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B1D284-1B59-8FF2-3D6B-8BDA32D6D6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83236" y="2242245"/>
                  <a:ext cx="97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CE1252-0222-29A1-C3E4-61F3A3F57DBA}"/>
                    </a:ext>
                  </a:extLst>
                </p14:cNvPr>
                <p14:cNvContentPartPr/>
                <p14:nvPr/>
              </p14:nvContentPartPr>
              <p14:xfrm>
                <a:off x="4016636" y="2526645"/>
                <a:ext cx="148680" cy="223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CE1252-0222-29A1-C3E4-61F3A3F57D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07996" y="2518005"/>
                  <a:ext cx="166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423B98B-8C6C-EA94-3A7D-6FA628407AAE}"/>
                    </a:ext>
                  </a:extLst>
                </p14:cNvPr>
                <p14:cNvContentPartPr/>
                <p14:nvPr/>
              </p14:nvContentPartPr>
              <p14:xfrm>
                <a:off x="4058036" y="2375805"/>
                <a:ext cx="219600" cy="22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423B98B-8C6C-EA94-3A7D-6FA628407AA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49396" y="2366805"/>
                  <a:ext cx="237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68DA70D-E6FB-9EB8-503F-2F81DB7387D1}"/>
                  </a:ext>
                </a:extLst>
              </p14:cNvPr>
              <p14:cNvContentPartPr/>
              <p14:nvPr/>
            </p14:nvContentPartPr>
            <p14:xfrm>
              <a:off x="2650957" y="3129962"/>
              <a:ext cx="96761" cy="387929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68DA70D-E6FB-9EB8-503F-2F81DB7387D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641964" y="3120957"/>
                <a:ext cx="114387" cy="405579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2774DE-85ED-0E62-CCD7-11B016770DAC}"/>
              </a:ext>
            </a:extLst>
          </p:cNvPr>
          <p:cNvGrpSpPr/>
          <p:nvPr/>
        </p:nvGrpSpPr>
        <p:grpSpPr>
          <a:xfrm>
            <a:off x="2774268" y="3036742"/>
            <a:ext cx="1164081" cy="492065"/>
            <a:chOff x="2774268" y="3036742"/>
            <a:chExt cx="1164081" cy="4920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32731C3-F6B6-8982-9475-37CC75DA6B74}"/>
                    </a:ext>
                  </a:extLst>
                </p14:cNvPr>
                <p14:cNvContentPartPr/>
                <p14:nvPr/>
              </p14:nvContentPartPr>
              <p14:xfrm>
                <a:off x="2774268" y="3056507"/>
                <a:ext cx="1031330" cy="4723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32731C3-F6B6-8982-9475-37CC75DA6B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65629" y="3047867"/>
                  <a:ext cx="1048969" cy="489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0B1153-5366-AFFA-BF22-85C772442E8A}"/>
                    </a:ext>
                  </a:extLst>
                </p14:cNvPr>
                <p14:cNvContentPartPr/>
                <p14:nvPr/>
              </p14:nvContentPartPr>
              <p14:xfrm>
                <a:off x="3645707" y="3145303"/>
                <a:ext cx="295" cy="295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0B1153-5366-AFFA-BF22-85C772442E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38627" y="3138223"/>
                  <a:ext cx="14750" cy="1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E58591C-5F65-18FE-5425-62FBFC5C7631}"/>
                    </a:ext>
                  </a:extLst>
                </p14:cNvPr>
                <p14:cNvContentPartPr/>
                <p14:nvPr/>
              </p14:nvContentPartPr>
              <p14:xfrm>
                <a:off x="3366339" y="3150318"/>
                <a:ext cx="302378" cy="17405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E58591C-5F65-18FE-5425-62FBFC5C76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57340" y="3141615"/>
                  <a:ext cx="320017" cy="35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4348783-12BB-74F1-C8A0-7E4ECB45A8EE}"/>
                    </a:ext>
                  </a:extLst>
                </p14:cNvPr>
                <p14:cNvContentPartPr/>
                <p14:nvPr/>
              </p14:nvContentPartPr>
              <p14:xfrm>
                <a:off x="3831558" y="3036742"/>
                <a:ext cx="106791" cy="458434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4348783-12BB-74F1-C8A0-7E4ECB45A8E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22569" y="3027739"/>
                  <a:ext cx="124410" cy="47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898632E-53AA-82EF-E244-B80CF9DC3F1E}"/>
              </a:ext>
            </a:extLst>
          </p:cNvPr>
          <p:cNvGrpSpPr/>
          <p:nvPr/>
        </p:nvGrpSpPr>
        <p:grpSpPr>
          <a:xfrm>
            <a:off x="4099716" y="3041167"/>
            <a:ext cx="1264087" cy="336303"/>
            <a:chOff x="4099716" y="3041167"/>
            <a:chExt cx="1264087" cy="3363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3072D7E-047B-7AA0-B00B-049ED49FA8B2}"/>
                    </a:ext>
                  </a:extLst>
                </p14:cNvPr>
                <p14:cNvContentPartPr/>
                <p14:nvPr/>
              </p14:nvContentPartPr>
              <p14:xfrm>
                <a:off x="4099716" y="3041167"/>
                <a:ext cx="1264087" cy="336303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3072D7E-047B-7AA0-B00B-049ED49FA8B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91075" y="3032165"/>
                  <a:ext cx="1281729" cy="353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3C403BB-F6A9-5AF6-2760-9033CA203761}"/>
                    </a:ext>
                  </a:extLst>
                </p14:cNvPr>
                <p14:cNvContentPartPr/>
                <p14:nvPr/>
              </p14:nvContentPartPr>
              <p14:xfrm>
                <a:off x="5133701" y="3134683"/>
                <a:ext cx="20060" cy="10915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3C403BB-F6A9-5AF6-2760-9033CA2037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24948" y="3126233"/>
                  <a:ext cx="37932" cy="28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74F4ABF-7144-5A54-61FA-CF1C613BF193}"/>
                    </a:ext>
                  </a:extLst>
                </p14:cNvPr>
                <p14:cNvContentPartPr/>
                <p14:nvPr/>
              </p14:nvContentPartPr>
              <p14:xfrm>
                <a:off x="4892389" y="3116392"/>
                <a:ext cx="217417" cy="12685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74F4ABF-7144-5A54-61FA-CF1C613BF1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83750" y="3107583"/>
                  <a:ext cx="235055" cy="299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D87EBE5-CB73-B8A4-9631-679F901023EF}"/>
                  </a:ext>
                </a:extLst>
              </p14:cNvPr>
              <p14:cNvContentPartPr/>
              <p14:nvPr/>
            </p14:nvContentPartPr>
            <p14:xfrm>
              <a:off x="10338596" y="1669845"/>
              <a:ext cx="360" cy="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D87EBE5-CB73-B8A4-9631-679F901023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29956" y="1661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287EDAF-CE67-C410-8BEA-99A4941D9DA1}"/>
                  </a:ext>
                </a:extLst>
              </p14:cNvPr>
              <p14:cNvContentPartPr/>
              <p14:nvPr/>
            </p14:nvContentPartPr>
            <p14:xfrm>
              <a:off x="4787396" y="2185725"/>
              <a:ext cx="16200" cy="219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287EDAF-CE67-C410-8BEA-99A4941D9DA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778396" y="2176725"/>
                <a:ext cx="33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5AE20D4-320C-B982-9265-473E021903AC}"/>
                  </a:ext>
                </a:extLst>
              </p14:cNvPr>
              <p14:cNvContentPartPr/>
              <p14:nvPr/>
            </p14:nvContentPartPr>
            <p14:xfrm>
              <a:off x="5083316" y="2038485"/>
              <a:ext cx="254160" cy="1540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5AE20D4-320C-B982-9265-473E021903A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74316" y="2029485"/>
                <a:ext cx="27180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1B49860-D1E5-CD52-698B-C25BF3196173}"/>
              </a:ext>
            </a:extLst>
          </p:cNvPr>
          <p:cNvGrpSpPr/>
          <p:nvPr/>
        </p:nvGrpSpPr>
        <p:grpSpPr>
          <a:xfrm>
            <a:off x="5420636" y="1769205"/>
            <a:ext cx="1124640" cy="472680"/>
            <a:chOff x="5420636" y="1769205"/>
            <a:chExt cx="11246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A0A41C-C997-EEFA-4B96-D961C831AF76}"/>
                    </a:ext>
                  </a:extLst>
                </p14:cNvPr>
                <p14:cNvContentPartPr/>
                <p14:nvPr/>
              </p14:nvContentPartPr>
              <p14:xfrm>
                <a:off x="5420636" y="1769205"/>
                <a:ext cx="1105560" cy="472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A0A41C-C997-EEFA-4B96-D961C831AF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11636" y="1760565"/>
                  <a:ext cx="11232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76A7568-1CB1-EAC9-878C-CDB8653A6E3A}"/>
                    </a:ext>
                  </a:extLst>
                </p14:cNvPr>
                <p14:cNvContentPartPr/>
                <p14:nvPr/>
              </p14:nvContentPartPr>
              <p14:xfrm>
                <a:off x="5703596" y="1920765"/>
                <a:ext cx="136080" cy="212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76A7568-1CB1-EAC9-878C-CDB8653A6E3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94596" y="1912125"/>
                  <a:ext cx="153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58E9BD-C2E4-BEA6-E225-DB316226154D}"/>
                    </a:ext>
                  </a:extLst>
                </p14:cNvPr>
                <p14:cNvContentPartPr/>
                <p14:nvPr/>
              </p14:nvContentPartPr>
              <p14:xfrm>
                <a:off x="5960276" y="1920765"/>
                <a:ext cx="33120" cy="171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58E9BD-C2E4-BEA6-E225-DB31622615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51636" y="1912125"/>
                  <a:ext cx="50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8621136-E9E2-059F-2713-49C074FD72C0}"/>
                    </a:ext>
                  </a:extLst>
                </p14:cNvPr>
                <p14:cNvContentPartPr/>
                <p14:nvPr/>
              </p14:nvContentPartPr>
              <p14:xfrm>
                <a:off x="5837156" y="1895565"/>
                <a:ext cx="271440" cy="34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8621136-E9E2-059F-2713-49C074FD72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8156" y="1886925"/>
                  <a:ext cx="289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80CF481-8B88-1DDB-9376-A47682E7CFC9}"/>
                    </a:ext>
                  </a:extLst>
                </p14:cNvPr>
                <p14:cNvContentPartPr/>
                <p14:nvPr/>
              </p14:nvContentPartPr>
              <p14:xfrm>
                <a:off x="6043076" y="1865685"/>
                <a:ext cx="278640" cy="334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80CF481-8B88-1DDB-9376-A47682E7CF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34076" y="1857045"/>
                  <a:ext cx="296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F1DEEA-D52B-B0DB-1398-88523F61B9B8}"/>
                    </a:ext>
                  </a:extLst>
                </p14:cNvPr>
                <p14:cNvContentPartPr/>
                <p14:nvPr/>
              </p14:nvContentPartPr>
              <p14:xfrm>
                <a:off x="6275276" y="2008605"/>
                <a:ext cx="270000" cy="131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F1DEEA-D52B-B0DB-1398-88523F61B9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66276" y="1999605"/>
                  <a:ext cx="2876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1FB2664-EFF1-6916-4109-71E0CF799383}"/>
              </a:ext>
            </a:extLst>
          </p:cNvPr>
          <p:cNvGrpSpPr/>
          <p:nvPr/>
        </p:nvGrpSpPr>
        <p:grpSpPr>
          <a:xfrm>
            <a:off x="4520276" y="2279325"/>
            <a:ext cx="2156040" cy="540000"/>
            <a:chOff x="4520276" y="2279325"/>
            <a:chExt cx="21560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71D98F-DF69-168B-ACAC-D2C6374C28E8}"/>
                    </a:ext>
                  </a:extLst>
                </p14:cNvPr>
                <p14:cNvContentPartPr/>
                <p14:nvPr/>
              </p14:nvContentPartPr>
              <p14:xfrm>
                <a:off x="4520276" y="2291925"/>
                <a:ext cx="299160" cy="30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71D98F-DF69-168B-ACAC-D2C6374C28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11276" y="2282925"/>
                  <a:ext cx="316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3B00CCD-62DE-FCC0-F7AE-CD4D0203F4E6}"/>
                    </a:ext>
                  </a:extLst>
                </p14:cNvPr>
                <p14:cNvContentPartPr/>
                <p14:nvPr/>
              </p14:nvContentPartPr>
              <p14:xfrm>
                <a:off x="4585436" y="2390565"/>
                <a:ext cx="228600" cy="5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3B00CCD-62DE-FCC0-F7AE-CD4D0203F4E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76796" y="2381565"/>
                  <a:ext cx="246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21287AD-3A31-DF55-381B-CAB015F39B94}"/>
                    </a:ext>
                  </a:extLst>
                </p14:cNvPr>
                <p14:cNvContentPartPr/>
                <p14:nvPr/>
              </p14:nvContentPartPr>
              <p14:xfrm>
                <a:off x="5050556" y="2279325"/>
                <a:ext cx="1625760" cy="144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21287AD-3A31-DF55-381B-CAB015F39B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41916" y="2270685"/>
                  <a:ext cx="1643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12A5D7-0857-C239-78D5-3A4E57D3AAA2}"/>
                    </a:ext>
                  </a:extLst>
                </p14:cNvPr>
                <p14:cNvContentPartPr/>
                <p14:nvPr/>
              </p14:nvContentPartPr>
              <p14:xfrm>
                <a:off x="5266916" y="2560845"/>
                <a:ext cx="147240" cy="230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12A5D7-0857-C239-78D5-3A4E57D3AA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58276" y="2551845"/>
                  <a:ext cx="164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69A5F00-A142-190B-52DB-56F253FDFCC0}"/>
                    </a:ext>
                  </a:extLst>
                </p14:cNvPr>
                <p14:cNvContentPartPr/>
                <p14:nvPr/>
              </p14:nvContentPartPr>
              <p14:xfrm>
                <a:off x="5148476" y="2512245"/>
                <a:ext cx="98640" cy="307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69A5F00-A142-190B-52DB-56F253FDFC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39836" y="2503245"/>
                  <a:ext cx="116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D94BF7-8992-F2E5-195D-114DAAAE9804}"/>
                    </a:ext>
                  </a:extLst>
                </p14:cNvPr>
                <p14:cNvContentPartPr/>
                <p14:nvPr/>
              </p14:nvContentPartPr>
              <p14:xfrm>
                <a:off x="5554916" y="2446005"/>
                <a:ext cx="73800" cy="345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D94BF7-8992-F2E5-195D-114DAAAE98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45916" y="2437365"/>
                  <a:ext cx="9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B329E05-2516-FD82-24C3-754CED4FD93D}"/>
                    </a:ext>
                  </a:extLst>
                </p14:cNvPr>
                <p14:cNvContentPartPr/>
                <p14:nvPr/>
              </p14:nvContentPartPr>
              <p14:xfrm>
                <a:off x="5834996" y="2423685"/>
                <a:ext cx="211680" cy="274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B329E05-2516-FD82-24C3-754CED4FD9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25996" y="2415045"/>
                  <a:ext cx="22932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7738001-280B-1868-272C-2E0CAE8760AB}"/>
              </a:ext>
            </a:extLst>
          </p:cNvPr>
          <p:cNvGrpSpPr/>
          <p:nvPr/>
        </p:nvGrpSpPr>
        <p:grpSpPr>
          <a:xfrm>
            <a:off x="7029116" y="1672725"/>
            <a:ext cx="4803480" cy="1144440"/>
            <a:chOff x="7029116" y="1672725"/>
            <a:chExt cx="4803480" cy="11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E8AEE20-3E8C-6DD6-1555-BBCEE7CE70D9}"/>
                    </a:ext>
                  </a:extLst>
                </p14:cNvPr>
                <p14:cNvContentPartPr/>
                <p14:nvPr/>
              </p14:nvContentPartPr>
              <p14:xfrm>
                <a:off x="7029116" y="2155485"/>
                <a:ext cx="249120" cy="5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E8AEE20-3E8C-6DD6-1555-BBCEE7CE70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20116" y="2146485"/>
                  <a:ext cx="266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6D01657-6C11-0230-4015-B82FD37D972C}"/>
                    </a:ext>
                  </a:extLst>
                </p14:cNvPr>
                <p14:cNvContentPartPr/>
                <p14:nvPr/>
              </p14:nvContentPartPr>
              <p14:xfrm>
                <a:off x="7059356" y="2245845"/>
                <a:ext cx="296280" cy="56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6D01657-6C11-0230-4015-B82FD37D97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50716" y="2237205"/>
                  <a:ext cx="313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C17AEF4-C7D0-4777-FE35-48567A58FAA9}"/>
                    </a:ext>
                  </a:extLst>
                </p14:cNvPr>
                <p14:cNvContentPartPr/>
                <p14:nvPr/>
              </p14:nvContentPartPr>
              <p14:xfrm>
                <a:off x="7572356" y="1672725"/>
                <a:ext cx="1303560" cy="500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C17AEF4-C7D0-4777-FE35-48567A58FA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63716" y="1663725"/>
                  <a:ext cx="13212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A824C3D-F00F-5A7C-9A7C-77A11C4870EC}"/>
                    </a:ext>
                  </a:extLst>
                </p14:cNvPr>
                <p14:cNvContentPartPr/>
                <p14:nvPr/>
              </p14:nvContentPartPr>
              <p14:xfrm>
                <a:off x="7973756" y="1928685"/>
                <a:ext cx="250920" cy="165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A824C3D-F00F-5A7C-9A7C-77A11C4870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64756" y="1920045"/>
                  <a:ext cx="26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26CFB6-4DAB-B15D-46DE-9527F4D97955}"/>
                    </a:ext>
                  </a:extLst>
                </p14:cNvPr>
                <p14:cNvContentPartPr/>
                <p14:nvPr/>
              </p14:nvContentPartPr>
              <p14:xfrm>
                <a:off x="8318996" y="1811325"/>
                <a:ext cx="212400" cy="263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26CFB6-4DAB-B15D-46DE-9527F4D9795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09996" y="1802325"/>
                  <a:ext cx="230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2DE76E-5EA9-5F5C-1CEC-F56F5E5F800B}"/>
                    </a:ext>
                  </a:extLst>
                </p14:cNvPr>
                <p14:cNvContentPartPr/>
                <p14:nvPr/>
              </p14:nvContentPartPr>
              <p14:xfrm>
                <a:off x="8706356" y="1844805"/>
                <a:ext cx="33840" cy="2034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2DE76E-5EA9-5F5C-1CEC-F56F5E5F80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97716" y="1835805"/>
                  <a:ext cx="51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1C4DB57-6EF3-1A7E-EFFA-6DE3F207E2CB}"/>
                    </a:ext>
                  </a:extLst>
                </p14:cNvPr>
                <p14:cNvContentPartPr/>
                <p14:nvPr/>
              </p14:nvContentPartPr>
              <p14:xfrm>
                <a:off x="8575676" y="1792245"/>
                <a:ext cx="289800" cy="55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1C4DB57-6EF3-1A7E-EFFA-6DE3F207E2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67036" y="1783605"/>
                  <a:ext cx="307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58B5FD7-7EC6-EC9B-A3D9-A3226DB5FE99}"/>
                    </a:ext>
                  </a:extLst>
                </p14:cNvPr>
                <p14:cNvContentPartPr/>
                <p14:nvPr/>
              </p14:nvContentPartPr>
              <p14:xfrm>
                <a:off x="7575956" y="2185365"/>
                <a:ext cx="1374120" cy="115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58B5FD7-7EC6-EC9B-A3D9-A3226DB5FE9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67316" y="2176725"/>
                  <a:ext cx="139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5BC5BB8-B3A4-3411-4C46-D49499CE63FE}"/>
                    </a:ext>
                  </a:extLst>
                </p14:cNvPr>
                <p14:cNvContentPartPr/>
                <p14:nvPr/>
              </p14:nvContentPartPr>
              <p14:xfrm>
                <a:off x="7847036" y="2390925"/>
                <a:ext cx="124560" cy="23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5BC5BB8-B3A4-3411-4C46-D49499CE63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38396" y="2382285"/>
                  <a:ext cx="142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6AE1C8D-83F8-E11D-73F7-64DD511DA45C}"/>
                    </a:ext>
                  </a:extLst>
                </p14:cNvPr>
                <p14:cNvContentPartPr/>
                <p14:nvPr/>
              </p14:nvContentPartPr>
              <p14:xfrm>
                <a:off x="7726076" y="2348805"/>
                <a:ext cx="60120" cy="37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6AE1C8D-83F8-E11D-73F7-64DD511DA4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717436" y="2340165"/>
                  <a:ext cx="777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BE7CE9F-76AA-0A90-F1F2-1F0AA495D09A}"/>
                    </a:ext>
                  </a:extLst>
                </p14:cNvPr>
                <p14:cNvContentPartPr/>
                <p14:nvPr/>
              </p14:nvContentPartPr>
              <p14:xfrm>
                <a:off x="8089676" y="2353125"/>
                <a:ext cx="54000" cy="381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BE7CE9F-76AA-0A90-F1F2-1F0AA495D0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81036" y="2344485"/>
                  <a:ext cx="71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F17E4F-0B0E-4C68-9A0E-277932A979F4}"/>
                    </a:ext>
                  </a:extLst>
                </p14:cNvPr>
                <p14:cNvContentPartPr/>
                <p14:nvPr/>
              </p14:nvContentPartPr>
              <p14:xfrm>
                <a:off x="8411156" y="2339085"/>
                <a:ext cx="183600" cy="266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F17E4F-0B0E-4C68-9A0E-277932A979F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02516" y="2330085"/>
                  <a:ext cx="201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6586BDD-2540-EF77-BAC8-44B082D016C3}"/>
                    </a:ext>
                  </a:extLst>
                </p14:cNvPr>
                <p14:cNvContentPartPr/>
                <p14:nvPr/>
              </p14:nvContentPartPr>
              <p14:xfrm>
                <a:off x="9258596" y="1741485"/>
                <a:ext cx="914400" cy="56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6586BDD-2540-EF77-BAC8-44B082D016C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49596" y="1732845"/>
                  <a:ext cx="932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9F6BE29-B439-FE54-4051-C318B49A9EDC}"/>
                    </a:ext>
                  </a:extLst>
                </p14:cNvPr>
                <p14:cNvContentPartPr/>
                <p14:nvPr/>
              </p14:nvContentPartPr>
              <p14:xfrm>
                <a:off x="10287116" y="1830765"/>
                <a:ext cx="520920" cy="436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9F6BE29-B439-FE54-4051-C318B49A9E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78476" y="1821765"/>
                  <a:ext cx="5385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C403C85-101A-223C-37C1-81D5A7A2FC96}"/>
                    </a:ext>
                  </a:extLst>
                </p14:cNvPr>
                <p14:cNvContentPartPr/>
                <p14:nvPr/>
              </p14:nvContentPartPr>
              <p14:xfrm>
                <a:off x="10902356" y="1965405"/>
                <a:ext cx="774720" cy="227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C403C85-101A-223C-37C1-81D5A7A2FC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93716" y="1956765"/>
                  <a:ext cx="792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072223E-0F20-00C5-30A5-EC0B38E7A722}"/>
                    </a:ext>
                  </a:extLst>
                </p14:cNvPr>
                <p14:cNvContentPartPr/>
                <p14:nvPr/>
              </p14:nvContentPartPr>
              <p14:xfrm>
                <a:off x="11102156" y="1813485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072223E-0F20-00C5-30A5-EC0B38E7A7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93156" y="180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7ED8A01-FFB8-2B66-61C0-E1EF4A011CF9}"/>
                    </a:ext>
                  </a:extLst>
                </p14:cNvPr>
                <p14:cNvContentPartPr/>
                <p14:nvPr/>
              </p14:nvContentPartPr>
              <p14:xfrm>
                <a:off x="9227996" y="2396685"/>
                <a:ext cx="894960" cy="420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7ED8A01-FFB8-2B66-61C0-E1EF4A011CF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19356" y="2387685"/>
                  <a:ext cx="912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DE0E83D-AB8F-3A27-7FC2-39331C086C3B}"/>
                    </a:ext>
                  </a:extLst>
                </p14:cNvPr>
                <p14:cNvContentPartPr/>
                <p14:nvPr/>
              </p14:nvContentPartPr>
              <p14:xfrm>
                <a:off x="9237356" y="2550765"/>
                <a:ext cx="437760" cy="28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DE0E83D-AB8F-3A27-7FC2-39331C086C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28716" y="2541765"/>
                  <a:ext cx="455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84B27B-79FD-1428-703E-7405957F6E2B}"/>
                    </a:ext>
                  </a:extLst>
                </p14:cNvPr>
                <p14:cNvContentPartPr/>
                <p14:nvPr/>
              </p14:nvContentPartPr>
              <p14:xfrm>
                <a:off x="10291436" y="2316045"/>
                <a:ext cx="1541160" cy="478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84B27B-79FD-1428-703E-7405957F6E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82796" y="2307405"/>
                  <a:ext cx="15588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B6BC2DF-013C-421A-711D-DF35CBF0938D}"/>
                    </a:ext>
                  </a:extLst>
                </p14:cNvPr>
                <p14:cNvContentPartPr/>
                <p14:nvPr/>
              </p14:nvContentPartPr>
              <p14:xfrm>
                <a:off x="10922156" y="2476605"/>
                <a:ext cx="512640" cy="59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B6BC2DF-013C-421A-711D-DF35CBF0938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13156" y="2467605"/>
                  <a:ext cx="5302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CFB0148-741A-9D12-092A-365A4D9F369F}"/>
              </a:ext>
            </a:extLst>
          </p:cNvPr>
          <p:cNvGrpSpPr/>
          <p:nvPr/>
        </p:nvGrpSpPr>
        <p:grpSpPr>
          <a:xfrm>
            <a:off x="5548770" y="2973611"/>
            <a:ext cx="4363387" cy="466399"/>
            <a:chOff x="5548770" y="2973611"/>
            <a:chExt cx="4363387" cy="4663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2481E9E-E4EC-CFE6-A2F0-837EB1A39692}"/>
                    </a:ext>
                  </a:extLst>
                </p14:cNvPr>
                <p14:cNvContentPartPr/>
                <p14:nvPr/>
              </p14:nvContentPartPr>
              <p14:xfrm>
                <a:off x="5548770" y="2979511"/>
                <a:ext cx="328928" cy="349873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2481E9E-E4EC-CFE6-A2F0-837EB1A3969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39773" y="2970512"/>
                  <a:ext cx="346562" cy="36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37D1E54-2173-26F6-DB24-EC4836E0D134}"/>
                    </a:ext>
                  </a:extLst>
                </p14:cNvPr>
                <p14:cNvContentPartPr/>
                <p14:nvPr/>
              </p14:nvContentPartPr>
              <p14:xfrm>
                <a:off x="5561160" y="3109312"/>
                <a:ext cx="249867" cy="12095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37D1E54-2173-26F6-DB24-EC4836E0D13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52531" y="3100419"/>
                  <a:ext cx="267484" cy="29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4C2834A-F702-C337-C558-D91143A5CF9E}"/>
                    </a:ext>
                  </a:extLst>
                </p14:cNvPr>
                <p14:cNvContentPartPr/>
                <p14:nvPr/>
              </p14:nvContentPartPr>
              <p14:xfrm>
                <a:off x="6071810" y="2974496"/>
                <a:ext cx="654906" cy="315358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4C2834A-F702-C337-C558-D91143A5CF9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62809" y="2965496"/>
                  <a:ext cx="672548" cy="332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9BD702-4B25-07C8-8BA4-3138966DB911}"/>
                    </a:ext>
                  </a:extLst>
                </p14:cNvPr>
                <p14:cNvContentPartPr/>
                <p14:nvPr/>
              </p14:nvContentPartPr>
              <p14:xfrm>
                <a:off x="6653261" y="3083057"/>
                <a:ext cx="102071" cy="51035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9BD702-4B25-07C8-8BA4-3138966DB9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44605" y="3074072"/>
                  <a:ext cx="119744" cy="68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77D7AD-B999-AA5E-FEB5-1FFD327FAEB9}"/>
                    </a:ext>
                  </a:extLst>
                </p14:cNvPr>
                <p14:cNvContentPartPr/>
                <p14:nvPr/>
              </p14:nvContentPartPr>
              <p14:xfrm>
                <a:off x="6480389" y="3008126"/>
                <a:ext cx="34220" cy="2655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77D7AD-B999-AA5E-FEB5-1FFD327FAE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71384" y="2999829"/>
                  <a:ext cx="51870" cy="18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BACE69A-48C9-E31F-C99E-DAFE2EFCB93B}"/>
                    </a:ext>
                  </a:extLst>
                </p14:cNvPr>
                <p14:cNvContentPartPr/>
                <p14:nvPr/>
              </p14:nvContentPartPr>
              <p14:xfrm>
                <a:off x="6993989" y="3098692"/>
                <a:ext cx="290578" cy="171397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BACE69A-48C9-E31F-C99E-DAFE2EFCB93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85347" y="3089709"/>
                  <a:ext cx="308222" cy="189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2E65C53-4893-604A-7E74-9FE5EAA0C251}"/>
                    </a:ext>
                  </a:extLst>
                </p14:cNvPr>
                <p14:cNvContentPartPr/>
                <p14:nvPr/>
              </p14:nvContentPartPr>
              <p14:xfrm>
                <a:off x="7238251" y="3279234"/>
                <a:ext cx="83781" cy="143666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2E65C53-4893-604A-7E74-9FE5EAA0C25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29621" y="3270255"/>
                  <a:ext cx="101400" cy="161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F031171-7519-BA66-5FD3-4D73A96F39D1}"/>
                    </a:ext>
                  </a:extLst>
                </p14:cNvPr>
                <p14:cNvContentPartPr/>
                <p14:nvPr/>
              </p14:nvContentPartPr>
              <p14:xfrm>
                <a:off x="7268637" y="3331744"/>
                <a:ext cx="101186" cy="18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F031171-7519-BA66-5FD3-4D73A96F39D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59995" y="3323195"/>
                  <a:ext cx="118831" cy="36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A18472E-34CD-C5C8-052C-FD742BE67C3A}"/>
                    </a:ext>
                  </a:extLst>
                </p14:cNvPr>
                <p14:cNvContentPartPr/>
                <p14:nvPr/>
              </p14:nvContentPartPr>
              <p14:xfrm>
                <a:off x="7256836" y="3265664"/>
                <a:ext cx="123606" cy="32745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A18472E-34CD-C5C8-052C-FD742BE67C3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47827" y="3257028"/>
                  <a:ext cx="141264" cy="5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D49E9D9-3339-D2E0-94E8-73288AE8C4CB}"/>
                    </a:ext>
                  </a:extLst>
                </p14:cNvPr>
                <p14:cNvContentPartPr/>
                <p14:nvPr/>
              </p14:nvContentPartPr>
              <p14:xfrm>
                <a:off x="7680165" y="2973611"/>
                <a:ext cx="903889" cy="466399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D49E9D9-3339-D2E0-94E8-73288AE8C4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71166" y="2964967"/>
                  <a:ext cx="921528" cy="484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8BE6B9B-2121-FA6F-AB22-8E9C470C9A42}"/>
                    </a:ext>
                  </a:extLst>
                </p14:cNvPr>
                <p14:cNvContentPartPr/>
                <p14:nvPr/>
              </p14:nvContentPartPr>
              <p14:xfrm>
                <a:off x="8712675" y="2992196"/>
                <a:ext cx="438964" cy="422739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8BE6B9B-2121-FA6F-AB22-8E9C470C9A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04033" y="2983202"/>
                  <a:ext cx="456609" cy="440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F17CA86-C208-65FF-B6C8-ECAC84C3621D}"/>
                    </a:ext>
                  </a:extLst>
                </p14:cNvPr>
                <p14:cNvContentPartPr/>
                <p14:nvPr/>
              </p14:nvContentPartPr>
              <p14:xfrm>
                <a:off x="9251351" y="3113147"/>
                <a:ext cx="660806" cy="18998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F17CA86-C208-65FF-B6C8-ECAC84C3621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42713" y="3104511"/>
                  <a:ext cx="678442" cy="207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A5F2EC0-CC69-771B-7D68-7009A6EBC10C}"/>
                    </a:ext>
                  </a:extLst>
                </p14:cNvPr>
                <p14:cNvContentPartPr/>
                <p14:nvPr/>
              </p14:nvContentPartPr>
              <p14:xfrm>
                <a:off x="9412422" y="3015206"/>
                <a:ext cx="295" cy="295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A5F2EC0-CC69-771B-7D68-7009A6EBC1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05342" y="3007831"/>
                  <a:ext cx="14750" cy="14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91346BF-49DE-BD88-F811-C61E3BA9FE91}"/>
              </a:ext>
            </a:extLst>
          </p:cNvPr>
          <p:cNvGrpSpPr/>
          <p:nvPr/>
        </p:nvGrpSpPr>
        <p:grpSpPr>
          <a:xfrm>
            <a:off x="2688717" y="3880745"/>
            <a:ext cx="1286507" cy="451649"/>
            <a:chOff x="2688717" y="3880745"/>
            <a:chExt cx="1286507" cy="4516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0925BA3-27E1-A183-C137-1289454536E4}"/>
                    </a:ext>
                  </a:extLst>
                </p14:cNvPr>
                <p14:cNvContentPartPr/>
                <p14:nvPr/>
              </p14:nvContentPartPr>
              <p14:xfrm>
                <a:off x="2715858" y="3947710"/>
                <a:ext cx="202962" cy="247802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0925BA3-27E1-A183-C137-1289454536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6861" y="3939066"/>
                  <a:ext cx="220595" cy="265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04379B-B771-7D71-2A09-7732207E1783}"/>
                    </a:ext>
                  </a:extLst>
                </p14:cNvPr>
                <p14:cNvContentPartPr/>
                <p14:nvPr/>
              </p14:nvContentPartPr>
              <p14:xfrm>
                <a:off x="2688717" y="3880745"/>
                <a:ext cx="240132" cy="3835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04379B-B771-7D71-2A09-7732207E17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79717" y="3871785"/>
                  <a:ext cx="257773" cy="55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391A7A4-7523-630B-133B-745FCC24F413}"/>
                    </a:ext>
                  </a:extLst>
                </p14:cNvPr>
                <p14:cNvContentPartPr/>
                <p14:nvPr/>
              </p14:nvContentPartPr>
              <p14:xfrm>
                <a:off x="3025316" y="4000811"/>
                <a:ext cx="327453" cy="116231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391A7A4-7523-630B-133B-745FCC24F4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16320" y="3992175"/>
                  <a:ext cx="345085" cy="133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9813606-BE4A-2EA5-6D43-3BEE61C9C26A}"/>
                    </a:ext>
                  </a:extLst>
                </p14:cNvPr>
                <p14:cNvContentPartPr/>
                <p14:nvPr/>
              </p14:nvContentPartPr>
              <p14:xfrm>
                <a:off x="3534491" y="3932370"/>
                <a:ext cx="340728" cy="179657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9813606-BE4A-2EA5-6D43-3BEE61C9C2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25847" y="3923369"/>
                  <a:ext cx="358377" cy="197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542A998-9CD5-361E-3B61-BFCE5A03AF7D}"/>
                    </a:ext>
                  </a:extLst>
                </p14:cNvPr>
                <p14:cNvContentPartPr/>
                <p14:nvPr/>
              </p14:nvContentPartPr>
              <p14:xfrm>
                <a:off x="3816218" y="4168077"/>
                <a:ext cx="92926" cy="164317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542A998-9CD5-361E-3B61-BFCE5A03AF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7574" y="4159068"/>
                  <a:ext cx="110575" cy="1819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3F5787F-F224-5653-F367-BE9FE42E7001}"/>
                    </a:ext>
                  </a:extLst>
                </p14:cNvPr>
                <p14:cNvContentPartPr/>
                <p14:nvPr/>
              </p14:nvContentPartPr>
              <p14:xfrm>
                <a:off x="3838343" y="4233863"/>
                <a:ext cx="100596" cy="3953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3F5787F-F224-5653-F367-BE9FE42E700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29361" y="4225238"/>
                  <a:ext cx="118200" cy="5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F62B57E-C695-CB5D-8C60-9D80CCB6D2EB}"/>
                    </a:ext>
                  </a:extLst>
                </p14:cNvPr>
                <p14:cNvContentPartPr/>
                <p14:nvPr/>
              </p14:nvContentPartPr>
              <p14:xfrm>
                <a:off x="3838343" y="4147722"/>
                <a:ext cx="136881" cy="4897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F62B57E-C695-CB5D-8C60-9D80CCB6D2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29338" y="4139080"/>
                  <a:ext cx="154531" cy="666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2327C93B-2778-BEF2-6647-D60516267CEF}"/>
              </a:ext>
            </a:extLst>
          </p:cNvPr>
          <p:cNvGrpSpPr/>
          <p:nvPr/>
        </p:nvGrpSpPr>
        <p:grpSpPr>
          <a:xfrm>
            <a:off x="4366399" y="3631762"/>
            <a:ext cx="2059119" cy="515370"/>
            <a:chOff x="4366399" y="3631762"/>
            <a:chExt cx="2059119" cy="5153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53843A1-1B0B-57D2-74C4-53E25088A96F}"/>
                    </a:ext>
                  </a:extLst>
                </p14:cNvPr>
                <p14:cNvContentPartPr/>
                <p14:nvPr/>
              </p14:nvContentPartPr>
              <p14:xfrm>
                <a:off x="4366399" y="3728818"/>
                <a:ext cx="1192992" cy="418314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53843A1-1B0B-57D2-74C4-53E25088A96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57399" y="3719818"/>
                  <a:ext cx="1210631" cy="43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F6E1B2-E1E9-6CE7-3A1E-A594D48376DF}"/>
                    </a:ext>
                  </a:extLst>
                </p14:cNvPr>
                <p14:cNvContentPartPr/>
                <p14:nvPr/>
              </p14:nvContentPartPr>
              <p14:xfrm>
                <a:off x="5766482" y="3631762"/>
                <a:ext cx="659036" cy="455779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F6E1B2-E1E9-6CE7-3A1E-A594D48376D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7484" y="3622769"/>
                  <a:ext cx="676673" cy="473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9C64317-A11C-E2C2-5764-A75ED99E5C47}"/>
                    </a:ext>
                  </a:extLst>
                </p14:cNvPr>
                <p14:cNvContentPartPr/>
                <p14:nvPr/>
              </p14:nvContentPartPr>
              <p14:xfrm>
                <a:off x="5726657" y="3832954"/>
                <a:ext cx="356658" cy="30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9C64317-A11C-E2C2-5764-A75ED99E5C4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17660" y="3824035"/>
                  <a:ext cx="374293" cy="4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8D288A0-A8EE-BE8C-499E-8EAC3F41C373}"/>
              </a:ext>
            </a:extLst>
          </p:cNvPr>
          <p:cNvGrpSpPr/>
          <p:nvPr/>
        </p:nvGrpSpPr>
        <p:grpSpPr>
          <a:xfrm>
            <a:off x="6705771" y="3617602"/>
            <a:ext cx="2373003" cy="567291"/>
            <a:chOff x="6705771" y="3617602"/>
            <a:chExt cx="2373003" cy="5672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087A938-86B9-A997-C8EF-3D648B34C9C2}"/>
                    </a:ext>
                  </a:extLst>
                </p14:cNvPr>
                <p14:cNvContentPartPr/>
                <p14:nvPr/>
              </p14:nvContentPartPr>
              <p14:xfrm>
                <a:off x="6705771" y="3617602"/>
                <a:ext cx="1190041" cy="469054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087A938-86B9-A997-C8EF-3D648B34C9C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96772" y="3608602"/>
                  <a:ext cx="1207679" cy="486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59A5994-9CE5-CF00-81E6-DA939251451A}"/>
                    </a:ext>
                  </a:extLst>
                </p14:cNvPr>
                <p14:cNvContentPartPr/>
                <p14:nvPr/>
              </p14:nvContentPartPr>
              <p14:xfrm>
                <a:off x="7256836" y="3780444"/>
                <a:ext cx="364034" cy="53101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59A5994-9CE5-CF00-81E6-DA939251451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47843" y="3771413"/>
                  <a:ext cx="381660" cy="70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5175BA1-5CD4-CD39-4204-32F7BCCACB03}"/>
                    </a:ext>
                  </a:extLst>
                </p14:cNvPr>
                <p14:cNvContentPartPr/>
                <p14:nvPr/>
              </p14:nvContentPartPr>
              <p14:xfrm>
                <a:off x="8107920" y="3815254"/>
                <a:ext cx="304738" cy="180542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5175BA1-5CD4-CD39-4204-32F7BCCACB0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98925" y="3806623"/>
                  <a:ext cx="322367" cy="198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AA28EA5-DEB8-56A9-775A-89A26D513409}"/>
                    </a:ext>
                  </a:extLst>
                </p14:cNvPr>
                <p14:cNvContentPartPr/>
                <p14:nvPr/>
              </p14:nvContentPartPr>
              <p14:xfrm>
                <a:off x="8309112" y="4022346"/>
                <a:ext cx="117706" cy="162547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AA28EA5-DEB8-56A9-775A-89A26D51340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0499" y="4013336"/>
                  <a:ext cx="135290" cy="180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26B73A7-AAF5-C7EA-6239-189D7BA21D1E}"/>
                    </a:ext>
                  </a:extLst>
                </p14:cNvPr>
                <p14:cNvContentPartPr/>
                <p14:nvPr/>
              </p14:nvContentPartPr>
              <p14:xfrm>
                <a:off x="8342447" y="4073086"/>
                <a:ext cx="110626" cy="61361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26B73A7-AAF5-C7EA-6239-189D7BA21D1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33438" y="4064062"/>
                  <a:ext cx="128283" cy="79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2D9D0B2-093B-8A3D-9F20-AAD625FCAC9A}"/>
                    </a:ext>
                  </a:extLst>
                </p14:cNvPr>
                <p14:cNvContentPartPr/>
                <p14:nvPr/>
              </p14:nvContentPartPr>
              <p14:xfrm>
                <a:off x="8338317" y="3997566"/>
                <a:ext cx="151041" cy="69621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2D9D0B2-093B-8A3D-9F20-AAD625FCAC9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29326" y="3988594"/>
                  <a:ext cx="168662" cy="87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7B507B1-CE28-A964-C313-6ABF1B06AF5D}"/>
                    </a:ext>
                  </a:extLst>
                </p14:cNvPr>
                <p14:cNvContentPartPr/>
                <p14:nvPr/>
              </p14:nvContentPartPr>
              <p14:xfrm>
                <a:off x="8760466" y="3850949"/>
                <a:ext cx="318308" cy="139241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7B507B1-CE28-A964-C313-6ABF1B06AF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51474" y="3842314"/>
                  <a:ext cx="335932" cy="15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FE2C60C-02DD-8AF5-E5B9-6D860D87228E}"/>
                    </a:ext>
                  </a:extLst>
                </p14:cNvPr>
                <p14:cNvContentPartPr/>
                <p14:nvPr/>
              </p14:nvContentPartPr>
              <p14:xfrm>
                <a:off x="8909442" y="3714953"/>
                <a:ext cx="295" cy="295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FE2C60C-02DD-8AF5-E5B9-6D860D8722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02362" y="3707578"/>
                  <a:ext cx="14750" cy="14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C1983C7-3820-0D0D-D208-C5E0776D5D8F}"/>
              </a:ext>
            </a:extLst>
          </p:cNvPr>
          <p:cNvGrpSpPr/>
          <p:nvPr/>
        </p:nvGrpSpPr>
        <p:grpSpPr>
          <a:xfrm>
            <a:off x="3389054" y="4425320"/>
            <a:ext cx="1427519" cy="435719"/>
            <a:chOff x="3389054" y="4425320"/>
            <a:chExt cx="1427519" cy="4357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B21DE79-5ED9-D65F-682A-B91D1DB4DB38}"/>
                    </a:ext>
                  </a:extLst>
                </p14:cNvPr>
                <p14:cNvContentPartPr/>
                <p14:nvPr/>
              </p14:nvContentPartPr>
              <p14:xfrm>
                <a:off x="3389054" y="4499071"/>
                <a:ext cx="966724" cy="361968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B21DE79-5ED9-D65F-682A-B91D1DB4DB3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80053" y="4490076"/>
                  <a:ext cx="984366" cy="379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F704FB7-DA53-5066-0AA4-9BCDA7C9DEF2}"/>
                    </a:ext>
                  </a:extLst>
                </p14:cNvPr>
                <p14:cNvContentPartPr/>
                <p14:nvPr/>
              </p14:nvContentPartPr>
              <p14:xfrm>
                <a:off x="3673142" y="4431220"/>
                <a:ext cx="63426" cy="483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F704FB7-DA53-5066-0AA4-9BCDA7C9DEF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664133" y="4422619"/>
                  <a:ext cx="81084" cy="65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1C2515F-7399-11E2-3F4F-A498793CE2C2}"/>
                    </a:ext>
                  </a:extLst>
                </p14:cNvPr>
                <p14:cNvContentPartPr/>
                <p14:nvPr/>
              </p14:nvContentPartPr>
              <p14:xfrm>
                <a:off x="4604171" y="4457475"/>
                <a:ext cx="206797" cy="213582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1C2515F-7399-11E2-3F4F-A498793CE2C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95524" y="4448471"/>
                  <a:ext cx="224450" cy="23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A475510-8676-01E1-7D02-D705924F92C1}"/>
                    </a:ext>
                  </a:extLst>
                </p14:cNvPr>
                <p14:cNvContentPartPr/>
                <p14:nvPr/>
              </p14:nvContentPartPr>
              <p14:xfrm>
                <a:off x="4673201" y="4527686"/>
                <a:ext cx="134226" cy="3245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A475510-8676-01E1-7D02-D705924F92C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64205" y="4519033"/>
                  <a:ext cx="151859" cy="50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BC8F400-9D55-D234-E985-93872E766C41}"/>
                    </a:ext>
                  </a:extLst>
                </p14:cNvPr>
                <p14:cNvContentPartPr/>
                <p14:nvPr/>
              </p14:nvContentPartPr>
              <p14:xfrm>
                <a:off x="4627771" y="4425320"/>
                <a:ext cx="188802" cy="2301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BC8F400-9D55-D234-E985-93872E766C4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19140" y="4416332"/>
                  <a:ext cx="206424" cy="406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4FE87B79-F106-7997-3831-02E428FCFA3A}"/>
              </a:ext>
            </a:extLst>
          </p:cNvPr>
          <p:cNvGrpSpPr/>
          <p:nvPr/>
        </p:nvGrpSpPr>
        <p:grpSpPr>
          <a:xfrm>
            <a:off x="2658922" y="4660437"/>
            <a:ext cx="695027" cy="171397"/>
            <a:chOff x="2658922" y="4660437"/>
            <a:chExt cx="695027" cy="1713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9F2B294-A8B4-6600-68CE-5584C78E509F}"/>
                    </a:ext>
                  </a:extLst>
                </p14:cNvPr>
                <p14:cNvContentPartPr/>
                <p14:nvPr/>
              </p14:nvContentPartPr>
              <p14:xfrm>
                <a:off x="2658922" y="4660437"/>
                <a:ext cx="538675" cy="171397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9F2B294-A8B4-6600-68CE-5584C78E50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49920" y="4651435"/>
                  <a:ext cx="556319" cy="189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4352D5B-A57A-2BFF-4F0D-556BF6A13AEA}"/>
                    </a:ext>
                  </a:extLst>
                </p14:cNvPr>
                <p14:cNvContentPartPr/>
                <p14:nvPr/>
              </p14:nvContentPartPr>
              <p14:xfrm>
                <a:off x="3267513" y="4686987"/>
                <a:ext cx="86436" cy="14455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4352D5B-A57A-2BFF-4F0D-556BF6A13AE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58869" y="4677953"/>
                  <a:ext cx="104083" cy="3216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1D91180-0AFF-978C-20E1-6DFB41720443}"/>
                  </a:ext>
                </a:extLst>
              </p14:cNvPr>
              <p14:cNvContentPartPr/>
              <p14:nvPr/>
            </p14:nvContentPartPr>
            <p14:xfrm>
              <a:off x="4900649" y="4684922"/>
              <a:ext cx="36580" cy="1593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1D91180-0AFF-978C-20E1-6DFB4172044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891683" y="4676072"/>
                <a:ext cx="54153" cy="33276"/>
              </a:xfrm>
              <a:prstGeom prst="rect">
                <a:avLst/>
              </a:prstGeom>
            </p:spPr>
          </p:pic>
        </mc:Fallback>
      </mc:AlternateContent>
      <p:pic>
        <p:nvPicPr>
          <p:cNvPr id="298" name="Picture 2" descr="Electron plasma wave excitation by self-focused cosh gaussian laser beams  in axially inhomogeneous plasma: effect of density ramp | Journal of Optics">
            <a:extLst>
              <a:ext uri="{FF2B5EF4-FFF2-40B4-BE49-F238E27FC236}">
                <a16:creationId xmlns:a16="http://schemas.microsoft.com/office/drawing/2014/main" id="{EEFEB04B-AE86-FAF6-68A9-4EFC9847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13" y="5255826"/>
            <a:ext cx="3404565" cy="14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" name="Group 309">
            <a:extLst>
              <a:ext uri="{FF2B5EF4-FFF2-40B4-BE49-F238E27FC236}">
                <a16:creationId xmlns:a16="http://schemas.microsoft.com/office/drawing/2014/main" id="{8923A64C-2E4D-5D6F-9FF9-5662DBEF2F38}"/>
              </a:ext>
            </a:extLst>
          </p:cNvPr>
          <p:cNvGrpSpPr/>
          <p:nvPr/>
        </p:nvGrpSpPr>
        <p:grpSpPr>
          <a:xfrm>
            <a:off x="337717" y="5393553"/>
            <a:ext cx="2131726" cy="813885"/>
            <a:chOff x="337717" y="5393553"/>
            <a:chExt cx="2131726" cy="8138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8F237BF-3596-406D-DF92-45045875B0DF}"/>
                    </a:ext>
                  </a:extLst>
                </p14:cNvPr>
                <p14:cNvContentPartPr/>
                <p14:nvPr/>
              </p14:nvContentPartPr>
              <p14:xfrm>
                <a:off x="337717" y="5894281"/>
                <a:ext cx="64246" cy="287007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8F237BF-3596-406D-DF92-45045875B0D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29055" y="5885290"/>
                  <a:ext cx="81932" cy="30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72D3BA5-62A3-29FA-A18A-E6F302311669}"/>
                    </a:ext>
                  </a:extLst>
                </p14:cNvPr>
                <p14:cNvContentPartPr/>
                <p14:nvPr/>
              </p14:nvContentPartPr>
              <p14:xfrm>
                <a:off x="949826" y="5432294"/>
                <a:ext cx="311543" cy="350929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72D3BA5-62A3-29FA-A18A-E6F3023116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0832" y="5423296"/>
                  <a:ext cx="329171" cy="368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6752C55-17E2-5E4E-CC47-E29F7F7283AA}"/>
                    </a:ext>
                  </a:extLst>
                </p14:cNvPr>
                <p14:cNvContentPartPr/>
                <p14:nvPr/>
              </p14:nvContentPartPr>
              <p14:xfrm>
                <a:off x="994378" y="5434877"/>
                <a:ext cx="300566" cy="38741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6752C55-17E2-5E4E-CC47-E29F7F7283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5739" y="5425909"/>
                  <a:ext cx="318204" cy="56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0D1678A-8077-88A2-4696-F8B74EDC1B94}"/>
                    </a:ext>
                  </a:extLst>
                </p14:cNvPr>
                <p14:cNvContentPartPr/>
                <p14:nvPr/>
              </p14:nvContentPartPr>
              <p14:xfrm>
                <a:off x="1294621" y="5606306"/>
                <a:ext cx="451979" cy="149153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0D1678A-8077-88A2-4696-F8B74EDC1B9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285984" y="5597321"/>
                  <a:ext cx="469612" cy="166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2A7CB23-976A-F0EA-010E-654698A97C1B}"/>
                    </a:ext>
                  </a:extLst>
                </p14:cNvPr>
                <p14:cNvContentPartPr/>
                <p14:nvPr/>
              </p14:nvContentPartPr>
              <p14:xfrm>
                <a:off x="1984857" y="5393553"/>
                <a:ext cx="484586" cy="388056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2A7CB23-976A-F0EA-010E-654698A97C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76217" y="5384554"/>
                  <a:ext cx="502227" cy="405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8DA2D52-FDBB-E2D5-C7CA-3F1B464FDE2F}"/>
                    </a:ext>
                  </a:extLst>
                </p14:cNvPr>
                <p14:cNvContentPartPr/>
                <p14:nvPr/>
              </p14:nvContentPartPr>
              <p14:xfrm>
                <a:off x="431018" y="5835847"/>
                <a:ext cx="1338503" cy="371591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8DA2D52-FDBB-E2D5-C7CA-3F1B464FDE2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22018" y="5826854"/>
                  <a:ext cx="1356143" cy="389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479E2B4-05EB-FCC8-8B4B-11D71F94C1BF}"/>
                    </a:ext>
                  </a:extLst>
                </p14:cNvPr>
                <p14:cNvContentPartPr/>
                <p14:nvPr/>
              </p14:nvContentPartPr>
              <p14:xfrm>
                <a:off x="1000189" y="5911069"/>
                <a:ext cx="41001" cy="15174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479E2B4-05EB-FCC8-8B4B-11D71F94C1B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1557" y="5902037"/>
                  <a:ext cx="58624" cy="32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FE010FB-A1D0-ADAB-882C-C853B64254A5}"/>
                    </a:ext>
                  </a:extLst>
                </p14:cNvPr>
                <p14:cNvContentPartPr/>
                <p14:nvPr/>
              </p14:nvContentPartPr>
              <p14:xfrm>
                <a:off x="740624" y="5879108"/>
                <a:ext cx="213076" cy="11299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FE010FB-A1D0-ADAB-882C-C853B64254A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1986" y="5870634"/>
                  <a:ext cx="230712" cy="28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D062B85-E98B-E6C4-7EED-40E0F0C950DA}"/>
                    </a:ext>
                  </a:extLst>
                </p14:cNvPr>
                <p14:cNvContentPartPr/>
                <p14:nvPr/>
              </p14:nvContentPartPr>
              <p14:xfrm>
                <a:off x="1981306" y="5894281"/>
                <a:ext cx="416143" cy="292172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D062B85-E98B-E6C4-7EED-40E0F0C950D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72666" y="5885286"/>
                  <a:ext cx="433782" cy="30980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3FBE7809-B47C-5DB0-4367-1FDD10D78D8D}"/>
                  </a:ext>
                </a:extLst>
              </p14:cNvPr>
              <p14:cNvContentPartPr/>
              <p14:nvPr/>
            </p14:nvContentPartPr>
            <p14:xfrm>
              <a:off x="2529169" y="5854249"/>
              <a:ext cx="929139" cy="318322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3FBE7809-B47C-5DB0-4367-1FDD10D78D8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520529" y="5845617"/>
                <a:ext cx="946779" cy="335947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D8F85AA-1808-A206-ADC1-785C98F3F610}"/>
              </a:ext>
            </a:extLst>
          </p:cNvPr>
          <p:cNvGrpSpPr/>
          <p:nvPr/>
        </p:nvGrpSpPr>
        <p:grpSpPr>
          <a:xfrm>
            <a:off x="2639258" y="5131728"/>
            <a:ext cx="5135771" cy="1072805"/>
            <a:chOff x="2639258" y="5131728"/>
            <a:chExt cx="5135771" cy="10728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AA3F2B2-4AF6-7195-6A5A-0FFE2C7348E7}"/>
                    </a:ext>
                  </a:extLst>
                </p14:cNvPr>
                <p14:cNvContentPartPr/>
                <p14:nvPr/>
              </p14:nvContentPartPr>
              <p14:xfrm>
                <a:off x="2639258" y="5322851"/>
                <a:ext cx="1378858" cy="509768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AA3F2B2-4AF6-7195-6A5A-0FFE2C7348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30258" y="5313851"/>
                  <a:ext cx="1396499" cy="527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0EF5294-54DD-A025-F2A1-8B2CDB575BF1}"/>
                    </a:ext>
                  </a:extLst>
                </p14:cNvPr>
                <p14:cNvContentPartPr/>
                <p14:nvPr/>
              </p14:nvContentPartPr>
              <p14:xfrm>
                <a:off x="3214240" y="5470067"/>
                <a:ext cx="247297" cy="30993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0EF5294-54DD-A025-F2A1-8B2CDB575B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05601" y="5461057"/>
                  <a:ext cx="264935" cy="48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0C482C7-F3DA-24C8-FC04-733AAE1640D5}"/>
                    </a:ext>
                  </a:extLst>
                </p14:cNvPr>
                <p14:cNvContentPartPr/>
                <p14:nvPr/>
              </p14:nvContentPartPr>
              <p14:xfrm>
                <a:off x="4301894" y="5290889"/>
                <a:ext cx="668606" cy="430349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0C482C7-F3DA-24C8-FC04-733AAE1640D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93253" y="5282253"/>
                  <a:ext cx="686248" cy="447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F8924B7-5C3E-1B1B-68DA-A2084411B763}"/>
                    </a:ext>
                  </a:extLst>
                </p14:cNvPr>
                <p14:cNvContentPartPr/>
                <p14:nvPr/>
              </p14:nvContentPartPr>
              <p14:xfrm>
                <a:off x="4628933" y="5362560"/>
                <a:ext cx="58112" cy="23245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F8924B7-5C3E-1B1B-68DA-A2084411B76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19965" y="5353843"/>
                  <a:ext cx="75689" cy="41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DDCD91D-B0BD-9ADD-1533-E41C908FECF6}"/>
                    </a:ext>
                  </a:extLst>
                </p14:cNvPr>
                <p14:cNvContentPartPr/>
                <p14:nvPr/>
              </p14:nvContentPartPr>
              <p14:xfrm>
                <a:off x="5208435" y="5131728"/>
                <a:ext cx="1544476" cy="720584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DDCD91D-B0BD-9ADD-1533-E41C908FECF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99795" y="5123085"/>
                  <a:ext cx="1562117" cy="738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FD20600-19F7-A303-568D-B009B57D5680}"/>
                    </a:ext>
                  </a:extLst>
                </p14:cNvPr>
                <p14:cNvContentPartPr/>
                <p14:nvPr/>
              </p14:nvContentPartPr>
              <p14:xfrm>
                <a:off x="6279302" y="5322851"/>
                <a:ext cx="384182" cy="41969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FD20600-19F7-A303-568D-B009B57D568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70661" y="5314242"/>
                  <a:ext cx="401825" cy="59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1640781-E99D-83B3-528E-1E0B4A004851}"/>
                    </a:ext>
                  </a:extLst>
                </p14:cNvPr>
                <p14:cNvContentPartPr/>
                <p14:nvPr/>
              </p14:nvContentPartPr>
              <p14:xfrm>
                <a:off x="6889796" y="5677654"/>
                <a:ext cx="59403" cy="47458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1640781-E99D-83B3-528E-1E0B4A00485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80796" y="5669025"/>
                  <a:ext cx="77044" cy="65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5BD8DA6-2DB5-0466-FA3B-75D563F81C8C}"/>
                    </a:ext>
                  </a:extLst>
                </p14:cNvPr>
                <p14:cNvContentPartPr/>
                <p14:nvPr/>
              </p14:nvContentPartPr>
              <p14:xfrm>
                <a:off x="3632966" y="5860060"/>
                <a:ext cx="1332046" cy="344473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5BD8DA6-2DB5-0466-FA3B-75D563F81C8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24326" y="5851421"/>
                  <a:ext cx="1349687" cy="362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502DADF-D64E-C7D1-F985-095DB48A69C3}"/>
                    </a:ext>
                  </a:extLst>
                </p14:cNvPr>
                <p14:cNvContentPartPr/>
                <p14:nvPr/>
              </p14:nvContentPartPr>
              <p14:xfrm>
                <a:off x="5171631" y="5986937"/>
                <a:ext cx="814853" cy="145602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502DADF-D64E-C7D1-F985-095DB48A69C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62633" y="5977927"/>
                  <a:ext cx="832489" cy="163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8BA2CF5-67D9-393E-B4E1-E848823A2BA3}"/>
                    </a:ext>
                  </a:extLst>
                </p14:cNvPr>
                <p14:cNvContentPartPr/>
                <p14:nvPr/>
              </p14:nvContentPartPr>
              <p14:xfrm>
                <a:off x="6104967" y="5821964"/>
                <a:ext cx="138176" cy="334787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8BA2CF5-67D9-393E-B4E1-E848823A2BA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96331" y="5812964"/>
                  <a:ext cx="155808" cy="352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089AA80-5594-CF7B-0410-0653D909CF84}"/>
                    </a:ext>
                  </a:extLst>
                </p14:cNvPr>
                <p14:cNvContentPartPr/>
                <p14:nvPr/>
              </p14:nvContentPartPr>
              <p14:xfrm>
                <a:off x="6459125" y="5846178"/>
                <a:ext cx="1315904" cy="163358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089AA80-5594-CF7B-0410-0653D909CF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50124" y="5837183"/>
                  <a:ext cx="1333545" cy="1809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050A5EB-1B49-61CE-A776-28902FA8A8B1}"/>
              </a:ext>
            </a:extLst>
          </p:cNvPr>
          <p:cNvGrpSpPr/>
          <p:nvPr/>
        </p:nvGrpSpPr>
        <p:grpSpPr>
          <a:xfrm>
            <a:off x="8274716" y="4692045"/>
            <a:ext cx="838080" cy="577800"/>
            <a:chOff x="8274716" y="4692045"/>
            <a:chExt cx="8380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DD100F0-A79A-0638-9B50-7303003501CE}"/>
                    </a:ext>
                  </a:extLst>
                </p14:cNvPr>
                <p14:cNvContentPartPr/>
                <p14:nvPr/>
              </p14:nvContentPartPr>
              <p14:xfrm>
                <a:off x="8430596" y="4869885"/>
                <a:ext cx="117000" cy="3135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DD100F0-A79A-0638-9B50-7303003501C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21596" y="4861245"/>
                  <a:ext cx="134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930BEDF-D4B1-8A58-1A6C-173891607BFD}"/>
                    </a:ext>
                  </a:extLst>
                </p14:cNvPr>
                <p14:cNvContentPartPr/>
                <p14:nvPr/>
              </p14:nvContentPartPr>
              <p14:xfrm>
                <a:off x="8510516" y="5123325"/>
                <a:ext cx="335520" cy="77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930BEDF-D4B1-8A58-1A6C-173891607BF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01516" y="5114325"/>
                  <a:ext cx="353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AFBC08A-72ED-F567-0215-CC8FEB4CF8FB}"/>
                    </a:ext>
                  </a:extLst>
                </p14:cNvPr>
                <p14:cNvContentPartPr/>
                <p14:nvPr/>
              </p14:nvContentPartPr>
              <p14:xfrm>
                <a:off x="8956556" y="5102805"/>
                <a:ext cx="140760" cy="96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AFBC08A-72ED-F567-0215-CC8FEB4CF8F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47916" y="5093805"/>
                  <a:ext cx="158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B12F7E8-B96B-1D33-CF47-6B35A80D89EA}"/>
                    </a:ext>
                  </a:extLst>
                </p14:cNvPr>
                <p14:cNvContentPartPr/>
                <p14:nvPr/>
              </p14:nvContentPartPr>
              <p14:xfrm>
                <a:off x="8961596" y="5084085"/>
                <a:ext cx="151200" cy="118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B12F7E8-B96B-1D33-CF47-6B35A80D89E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52956" y="5075085"/>
                  <a:ext cx="16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8D84353-203E-BC7E-665D-913C7B342031}"/>
                    </a:ext>
                  </a:extLst>
                </p14:cNvPr>
                <p14:cNvContentPartPr/>
                <p14:nvPr/>
              </p14:nvContentPartPr>
              <p14:xfrm>
                <a:off x="8542556" y="4692045"/>
                <a:ext cx="212040" cy="147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8D84353-203E-BC7E-665D-913C7B34203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33916" y="4683405"/>
                  <a:ext cx="22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DF1E167-84DD-0CE8-DDEF-B160080E9C35}"/>
                    </a:ext>
                  </a:extLst>
                </p14:cNvPr>
                <p14:cNvContentPartPr/>
                <p14:nvPr/>
              </p14:nvContentPartPr>
              <p14:xfrm>
                <a:off x="8485316" y="5135205"/>
                <a:ext cx="60480" cy="86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DF1E167-84DD-0CE8-DDEF-B160080E9C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76676" y="5126565"/>
                  <a:ext cx="78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C5B3436-DB01-CCAD-193F-2748D28A6C03}"/>
                    </a:ext>
                  </a:extLst>
                </p14:cNvPr>
                <p14:cNvContentPartPr/>
                <p14:nvPr/>
              </p14:nvContentPartPr>
              <p14:xfrm>
                <a:off x="8448236" y="5077605"/>
                <a:ext cx="156240" cy="192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C5B3436-DB01-CCAD-193F-2748D28A6C0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39596" y="5068965"/>
                  <a:ext cx="173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DBF892F-F330-18F9-FEE7-0B54F6258D9A}"/>
                    </a:ext>
                  </a:extLst>
                </p14:cNvPr>
                <p14:cNvContentPartPr/>
                <p14:nvPr/>
              </p14:nvContentPartPr>
              <p14:xfrm>
                <a:off x="8274716" y="5175525"/>
                <a:ext cx="138960" cy="88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DBF892F-F330-18F9-FEE7-0B54F6258D9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65716" y="5166525"/>
                  <a:ext cx="15660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943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8017B29-E490-6C25-7396-D981A152D75A}"/>
                  </a:ext>
                </a:extLst>
              </p14:cNvPr>
              <p14:cNvContentPartPr/>
              <p14:nvPr/>
            </p14:nvContentPartPr>
            <p14:xfrm>
              <a:off x="3355676" y="243885"/>
              <a:ext cx="471600" cy="187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8017B29-E490-6C25-7396-D981A152D7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6676" y="234885"/>
                <a:ext cx="489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6A7C07-9CF0-09F0-6F69-3B3455DD3F9C}"/>
                  </a:ext>
                </a:extLst>
              </p14:cNvPr>
              <p14:cNvContentPartPr/>
              <p14:nvPr/>
            </p14:nvContentPartPr>
            <p14:xfrm>
              <a:off x="5555276" y="179085"/>
              <a:ext cx="312480" cy="356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6A7C07-9CF0-09F0-6F69-3B3455DD3F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6636" y="170085"/>
                <a:ext cx="33012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F23BFC5-D264-011F-2096-6A545E2D9973}"/>
                  </a:ext>
                </a:extLst>
              </p14:cNvPr>
              <p14:cNvContentPartPr/>
              <p14:nvPr/>
            </p14:nvContentPartPr>
            <p14:xfrm>
              <a:off x="7276436" y="93045"/>
              <a:ext cx="1160640" cy="316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F23BFC5-D264-011F-2096-6A545E2D99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7436" y="84045"/>
                <a:ext cx="11782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B0C68D9-C0D7-445F-1542-B6554E1EA37D}"/>
                  </a:ext>
                </a:extLst>
              </p14:cNvPr>
              <p14:cNvContentPartPr/>
              <p14:nvPr/>
            </p14:nvContentPartPr>
            <p14:xfrm>
              <a:off x="8489276" y="307245"/>
              <a:ext cx="127800" cy="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B0C68D9-C0D7-445F-1542-B6554E1EA3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80636" y="298245"/>
                <a:ext cx="145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BBE802-1DF8-A806-6E3B-A43BD4D0971D}"/>
                  </a:ext>
                </a:extLst>
              </p14:cNvPr>
              <p14:cNvContentPartPr/>
              <p14:nvPr/>
            </p14:nvContentPartPr>
            <p14:xfrm>
              <a:off x="8695556" y="135885"/>
              <a:ext cx="1107720" cy="281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BBE802-1DF8-A806-6E3B-A43BD4D097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86556" y="127245"/>
                <a:ext cx="11253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E43A4A-E6AA-35CE-A0BC-9F7E0A8BF0C4}"/>
                  </a:ext>
                </a:extLst>
              </p14:cNvPr>
              <p14:cNvContentPartPr/>
              <p14:nvPr/>
            </p14:nvContentPartPr>
            <p14:xfrm>
              <a:off x="9531116" y="18916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E43A4A-E6AA-35CE-A0BC-9F7E0A8BF0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22476" y="1801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F9B54A2-EB09-926F-7EEE-8F08040056BF}"/>
                  </a:ext>
                </a:extLst>
              </p14:cNvPr>
              <p14:cNvContentPartPr/>
              <p14:nvPr/>
            </p14:nvContentPartPr>
            <p14:xfrm>
              <a:off x="10099916" y="101325"/>
              <a:ext cx="718200" cy="452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F9B54A2-EB09-926F-7EEE-8F08040056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91276" y="92325"/>
                <a:ext cx="7358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D0E731-1974-DA72-AD07-5251ECEC87E9}"/>
                  </a:ext>
                </a:extLst>
              </p14:cNvPr>
              <p14:cNvContentPartPr/>
              <p14:nvPr/>
            </p14:nvContentPartPr>
            <p14:xfrm>
              <a:off x="10631276" y="254325"/>
              <a:ext cx="218880" cy="37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D0E731-1974-DA72-AD07-5251ECEC87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22276" y="245685"/>
                <a:ext cx="2365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8DDA586-A972-1ACD-8138-76B86001D764}"/>
              </a:ext>
            </a:extLst>
          </p:cNvPr>
          <p:cNvGrpSpPr/>
          <p:nvPr/>
        </p:nvGrpSpPr>
        <p:grpSpPr>
          <a:xfrm>
            <a:off x="254996" y="88725"/>
            <a:ext cx="7514280" cy="911520"/>
            <a:chOff x="254996" y="88725"/>
            <a:chExt cx="751428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5A1DFA-92E3-60B1-6D2E-BCC593591911}"/>
                    </a:ext>
                  </a:extLst>
                </p14:cNvPr>
                <p14:cNvContentPartPr/>
                <p14:nvPr/>
              </p14:nvContentPartPr>
              <p14:xfrm>
                <a:off x="6043436" y="125445"/>
                <a:ext cx="761760" cy="34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5A1DFA-92E3-60B1-6D2E-BCC5935919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4436" y="116805"/>
                  <a:ext cx="779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CEBD97-6D40-75A3-C7CE-84CD326CC991}"/>
                    </a:ext>
                  </a:extLst>
                </p14:cNvPr>
                <p14:cNvContentPartPr/>
                <p14:nvPr/>
              </p14:nvContentPartPr>
              <p14:xfrm>
                <a:off x="6573356" y="261525"/>
                <a:ext cx="15444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CEBD97-6D40-75A3-C7CE-84CD326CC9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64716" y="252885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B491BD-8FF9-D243-F512-65A969658AD0}"/>
                    </a:ext>
                  </a:extLst>
                </p14:cNvPr>
                <p14:cNvContentPartPr/>
                <p14:nvPr/>
              </p14:nvContentPartPr>
              <p14:xfrm>
                <a:off x="6538436" y="20356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B491BD-8FF9-D243-F512-65A969658A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29796" y="194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5DA482-5AB6-F9BA-46EB-018C361A1B8F}"/>
                    </a:ext>
                  </a:extLst>
                </p14:cNvPr>
                <p14:cNvContentPartPr/>
                <p14:nvPr/>
              </p14:nvContentPartPr>
              <p14:xfrm>
                <a:off x="6225236" y="197805"/>
                <a:ext cx="5256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5DA482-5AB6-F9BA-46EB-018C361A1B8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16236" y="189165"/>
                  <a:ext cx="70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9553D3-4A9B-6B71-2013-DF9153CA88A5}"/>
                    </a:ext>
                  </a:extLst>
                </p14:cNvPr>
                <p14:cNvContentPartPr/>
                <p14:nvPr/>
              </p14:nvContentPartPr>
              <p14:xfrm>
                <a:off x="6984836" y="308325"/>
                <a:ext cx="163080" cy="2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9553D3-4A9B-6B71-2013-DF9153CA88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75836" y="299325"/>
                  <a:ext cx="180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D99BC9-BBDE-A153-9C28-C117CFE72AF9}"/>
                    </a:ext>
                  </a:extLst>
                </p14:cNvPr>
                <p14:cNvContentPartPr/>
                <p14:nvPr/>
              </p14:nvContentPartPr>
              <p14:xfrm>
                <a:off x="4070276" y="88725"/>
                <a:ext cx="1144080" cy="34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D99BC9-BBDE-A153-9C28-C117CFE72A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61636" y="79725"/>
                  <a:ext cx="11617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B5CD6D-A28E-B6C3-0895-C5D58C48C342}"/>
                    </a:ext>
                  </a:extLst>
                </p14:cNvPr>
                <p14:cNvContentPartPr/>
                <p14:nvPr/>
              </p14:nvContentPartPr>
              <p14:xfrm>
                <a:off x="4518116" y="165765"/>
                <a:ext cx="373320" cy="36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B5CD6D-A28E-B6C3-0895-C5D58C48C3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09116" y="157125"/>
                  <a:ext cx="390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05C501C-0E0D-4888-A59E-A133EDB0FC43}"/>
                    </a:ext>
                  </a:extLst>
                </p14:cNvPr>
                <p14:cNvContentPartPr/>
                <p14:nvPr/>
              </p14:nvContentPartPr>
              <p14:xfrm>
                <a:off x="254996" y="102045"/>
                <a:ext cx="1647000" cy="466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05C501C-0E0D-4888-A59E-A133EDB0FC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6356" y="93405"/>
                  <a:ext cx="16646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52B588-4621-701E-177B-CAA5E5BD04CC}"/>
                    </a:ext>
                  </a:extLst>
                </p14:cNvPr>
                <p14:cNvContentPartPr/>
                <p14:nvPr/>
              </p14:nvContentPartPr>
              <p14:xfrm>
                <a:off x="1569716" y="212925"/>
                <a:ext cx="2520" cy="5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52B588-4621-701E-177B-CAA5E5BD04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60716" y="204285"/>
                  <a:ext cx="20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A4F580-AAB8-BC72-623C-B3E010E45173}"/>
                    </a:ext>
                  </a:extLst>
                </p14:cNvPr>
                <p14:cNvContentPartPr/>
                <p14:nvPr/>
              </p14:nvContentPartPr>
              <p14:xfrm>
                <a:off x="1326716" y="197805"/>
                <a:ext cx="267120" cy="1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A4F580-AAB8-BC72-623C-B3E010E451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17716" y="189165"/>
                  <a:ext cx="284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0D4228-A954-80FB-A2EA-24DC8B51E152}"/>
                    </a:ext>
                  </a:extLst>
                </p14:cNvPr>
                <p14:cNvContentPartPr/>
                <p14:nvPr/>
              </p14:nvContentPartPr>
              <p14:xfrm>
                <a:off x="2164436" y="197805"/>
                <a:ext cx="228600" cy="40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0D4228-A954-80FB-A2EA-24DC8B51E1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5796" y="188805"/>
                  <a:ext cx="2462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4D59FD-1617-6841-6B8A-8C4736E483AE}"/>
                    </a:ext>
                  </a:extLst>
                </p14:cNvPr>
                <p14:cNvContentPartPr/>
                <p14:nvPr/>
              </p14:nvContentPartPr>
              <p14:xfrm>
                <a:off x="2583836" y="299685"/>
                <a:ext cx="517680" cy="9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4D59FD-1617-6841-6B8A-8C4736E483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75196" y="291045"/>
                  <a:ext cx="535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A2C650-30F8-4F9A-CAC9-784F3A094C06}"/>
                    </a:ext>
                  </a:extLst>
                </p14:cNvPr>
                <p14:cNvContentPartPr/>
                <p14:nvPr/>
              </p14:nvContentPartPr>
              <p14:xfrm>
                <a:off x="2667356" y="145605"/>
                <a:ext cx="35280" cy="1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A2C650-30F8-4F9A-CAC9-784F3A094C0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8356" y="136605"/>
                  <a:ext cx="52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96DE41-EF23-B681-EB9E-09CC1816FD82}"/>
                    </a:ext>
                  </a:extLst>
                </p14:cNvPr>
                <p14:cNvContentPartPr/>
                <p14:nvPr/>
              </p14:nvContentPartPr>
              <p14:xfrm>
                <a:off x="293516" y="550965"/>
                <a:ext cx="677880" cy="377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96DE41-EF23-B681-EB9E-09CC1816FD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4876" y="541965"/>
                  <a:ext cx="695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3BD1E5-2851-4460-53F0-29441D2570A4}"/>
                    </a:ext>
                  </a:extLst>
                </p14:cNvPr>
                <p14:cNvContentPartPr/>
                <p14:nvPr/>
              </p14:nvContentPartPr>
              <p14:xfrm>
                <a:off x="666476" y="63880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3BD1E5-2851-4460-53F0-29441D2570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7476" y="63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8BCFB4-109A-3492-0489-50D3C56B9DD6}"/>
                    </a:ext>
                  </a:extLst>
                </p14:cNvPr>
                <p14:cNvContentPartPr/>
                <p14:nvPr/>
              </p14:nvContentPartPr>
              <p14:xfrm>
                <a:off x="1211516" y="759765"/>
                <a:ext cx="758520" cy="18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8BCFB4-109A-3492-0489-50D3C56B9D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02516" y="750765"/>
                  <a:ext cx="77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D48F02-CF76-C92A-BA23-F5895C3706A4}"/>
                    </a:ext>
                  </a:extLst>
                </p14:cNvPr>
                <p14:cNvContentPartPr/>
                <p14:nvPr/>
              </p14:nvContentPartPr>
              <p14:xfrm>
                <a:off x="2289716" y="806565"/>
                <a:ext cx="21780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D48F02-CF76-C92A-BA23-F5895C3706A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0716" y="797565"/>
                  <a:ext cx="235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D094AC-F626-EFF5-12EE-FAE994420AAF}"/>
                    </a:ext>
                  </a:extLst>
                </p14:cNvPr>
                <p14:cNvContentPartPr/>
                <p14:nvPr/>
              </p14:nvContentPartPr>
              <p14:xfrm>
                <a:off x="2751956" y="752205"/>
                <a:ext cx="617760" cy="162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D094AC-F626-EFF5-12EE-FAE994420A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2956" y="743205"/>
                  <a:ext cx="635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1958CE9-09BC-CBCF-9D3B-D9D63AB9F7D1}"/>
                    </a:ext>
                  </a:extLst>
                </p14:cNvPr>
                <p14:cNvContentPartPr/>
                <p14:nvPr/>
              </p14:nvContentPartPr>
              <p14:xfrm>
                <a:off x="3616316" y="583365"/>
                <a:ext cx="764640" cy="30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1958CE9-09BC-CBCF-9D3B-D9D63AB9F7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07316" y="574365"/>
                  <a:ext cx="782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E8890F-9C49-1E66-D7DE-DEDB9772B52C}"/>
                    </a:ext>
                  </a:extLst>
                </p14:cNvPr>
                <p14:cNvContentPartPr/>
                <p14:nvPr/>
              </p14:nvContentPartPr>
              <p14:xfrm>
                <a:off x="4257476" y="674805"/>
                <a:ext cx="168840" cy="4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E8890F-9C49-1E66-D7DE-DEDB9772B5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8836" y="665805"/>
                  <a:ext cx="186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74FE57-0218-3570-401D-C0B22AEEB29A}"/>
                    </a:ext>
                  </a:extLst>
                </p14:cNvPr>
                <p14:cNvContentPartPr/>
                <p14:nvPr/>
              </p14:nvContentPartPr>
              <p14:xfrm>
                <a:off x="4347476" y="757965"/>
                <a:ext cx="259920" cy="11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74FE57-0218-3570-401D-C0B22AEEB2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38836" y="749325"/>
                  <a:ext cx="27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734A65-53E7-C82D-CCCC-CEBE3280A7A6}"/>
                    </a:ext>
                  </a:extLst>
                </p14:cNvPr>
                <p14:cNvContentPartPr/>
                <p14:nvPr/>
              </p14:nvContentPartPr>
              <p14:xfrm>
                <a:off x="4640516" y="712965"/>
                <a:ext cx="161280" cy="16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734A65-53E7-C82D-CCCC-CEBE3280A7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31876" y="703965"/>
                  <a:ext cx="178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9BA2E5-D624-50C6-06FD-761B3E728D83}"/>
                    </a:ext>
                  </a:extLst>
                </p14:cNvPr>
                <p14:cNvContentPartPr/>
                <p14:nvPr/>
              </p14:nvContentPartPr>
              <p14:xfrm>
                <a:off x="4998356" y="554205"/>
                <a:ext cx="795240" cy="38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9BA2E5-D624-50C6-06FD-761B3E728D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89356" y="545565"/>
                  <a:ext cx="8128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1C7E7C0-0B55-670D-CFF6-1D71235A68EB}"/>
                    </a:ext>
                  </a:extLst>
                </p14:cNvPr>
                <p14:cNvContentPartPr/>
                <p14:nvPr/>
              </p14:nvContentPartPr>
              <p14:xfrm>
                <a:off x="5412716" y="636645"/>
                <a:ext cx="16920" cy="3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1C7E7C0-0B55-670D-CFF6-1D71235A68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03716" y="628005"/>
                  <a:ext cx="34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BC9E397-3C90-70E9-0E72-526323004114}"/>
                    </a:ext>
                  </a:extLst>
                </p14:cNvPr>
                <p14:cNvContentPartPr/>
                <p14:nvPr/>
              </p14:nvContentPartPr>
              <p14:xfrm>
                <a:off x="6063236" y="495525"/>
                <a:ext cx="332280" cy="36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BC9E397-3C90-70E9-0E72-5263230041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54596" y="486885"/>
                  <a:ext cx="3499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B9FB4F-4055-8E2F-EDEE-36DBFABE296D}"/>
                    </a:ext>
                  </a:extLst>
                </p14:cNvPr>
                <p14:cNvContentPartPr/>
                <p14:nvPr/>
              </p14:nvContentPartPr>
              <p14:xfrm>
                <a:off x="6095996" y="620445"/>
                <a:ext cx="262440" cy="3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B9FB4F-4055-8E2F-EDEE-36DBFABE29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87356" y="611445"/>
                  <a:ext cx="280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E5E352-888D-8103-A7E5-9A5FC0808F84}"/>
                    </a:ext>
                  </a:extLst>
                </p14:cNvPr>
                <p14:cNvContentPartPr/>
                <p14:nvPr/>
              </p14:nvContentPartPr>
              <p14:xfrm>
                <a:off x="6636356" y="661125"/>
                <a:ext cx="979920" cy="33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E5E352-888D-8103-A7E5-9A5FC0808F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27356" y="652485"/>
                  <a:ext cx="997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BA110F-4524-B9F1-3663-BFD36EB129B3}"/>
                    </a:ext>
                  </a:extLst>
                </p14:cNvPr>
                <p14:cNvContentPartPr/>
                <p14:nvPr/>
              </p14:nvContentPartPr>
              <p14:xfrm>
                <a:off x="7746596" y="776685"/>
                <a:ext cx="22680" cy="3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BA110F-4524-B9F1-3663-BFD36EB129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7956" y="768045"/>
                  <a:ext cx="4032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507079D-49F2-4065-49A5-D57E4560DFA5}"/>
                  </a:ext>
                </a:extLst>
              </p14:cNvPr>
              <p14:cNvContentPartPr/>
              <p14:nvPr/>
            </p14:nvContentPartPr>
            <p14:xfrm>
              <a:off x="1319876" y="2177805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507079D-49F2-4065-49A5-D57E4560DF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230236" y="19978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A816C6A-74F4-6A3F-65DD-8CF41A32776A}"/>
                  </a:ext>
                </a:extLst>
              </p14:cNvPr>
              <p14:cNvContentPartPr/>
              <p14:nvPr/>
            </p14:nvContentPartPr>
            <p14:xfrm>
              <a:off x="1087316" y="2494605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A816C6A-74F4-6A3F-65DD-8CF41A32776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7316" y="23149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AA16B9D-A2E7-45B7-D14B-701981100E20}"/>
                  </a:ext>
                </a:extLst>
              </p14:cNvPr>
              <p14:cNvContentPartPr/>
              <p14:nvPr/>
            </p14:nvContentPartPr>
            <p14:xfrm>
              <a:off x="1428956" y="2761725"/>
              <a:ext cx="63360" cy="30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AA16B9D-A2E7-45B7-D14B-701981100E2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38956" y="2581725"/>
                <a:ext cx="243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4AC105-880E-224C-B1B0-BF664804820E}"/>
                  </a:ext>
                </a:extLst>
              </p14:cNvPr>
              <p14:cNvContentPartPr/>
              <p14:nvPr/>
            </p14:nvContentPartPr>
            <p14:xfrm>
              <a:off x="1859156" y="2568765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4AC105-880E-224C-B1B0-BF664804820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69156" y="23887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B65174A-3CD3-7712-5B37-123C885DBC57}"/>
                  </a:ext>
                </a:extLst>
              </p14:cNvPr>
              <p14:cNvContentPartPr/>
              <p14:nvPr/>
            </p14:nvContentPartPr>
            <p14:xfrm>
              <a:off x="1372436" y="2491005"/>
              <a:ext cx="33840" cy="19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B65174A-3CD3-7712-5B37-123C885DBC5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82436" y="2311365"/>
                <a:ext cx="2134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2390AEF-8EB6-30D3-3DB1-E25677E21FFB}"/>
                  </a:ext>
                </a:extLst>
              </p14:cNvPr>
              <p14:cNvContentPartPr/>
              <p14:nvPr/>
            </p14:nvContentPartPr>
            <p14:xfrm>
              <a:off x="1703276" y="2263845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2390AEF-8EB6-30D3-3DB1-E25677E21FF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613276" y="20842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9C4D5E6-8CB1-BBCB-57B7-0E5FDB54636F}"/>
                  </a:ext>
                </a:extLst>
              </p14:cNvPr>
              <p14:cNvContentPartPr/>
              <p14:nvPr/>
            </p14:nvContentPartPr>
            <p14:xfrm>
              <a:off x="1913516" y="2287965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9C4D5E6-8CB1-BBCB-57B7-0E5FDB5463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23516" y="210796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B3BDCD7-1122-0086-1FB5-AE93E37CBAD3}"/>
                  </a:ext>
                </a:extLst>
              </p14:cNvPr>
              <p14:cNvContentPartPr/>
              <p14:nvPr/>
            </p14:nvContentPartPr>
            <p14:xfrm>
              <a:off x="1091636" y="2903205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B3BDCD7-1122-0086-1FB5-AE93E37CBAD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1636" y="27232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55FB950-5E23-7F3D-5510-5E142D5C52BB}"/>
                  </a:ext>
                </a:extLst>
              </p14:cNvPr>
              <p14:cNvContentPartPr/>
              <p14:nvPr/>
            </p14:nvContentPartPr>
            <p14:xfrm>
              <a:off x="1978676" y="2863245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55FB950-5E23-7F3D-5510-5E142D5C52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89036" y="268360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C3B365-EAFF-18C1-C2DA-5A4DF72A1793}"/>
                  </a:ext>
                </a:extLst>
              </p14:cNvPr>
              <p14:cNvContentPartPr/>
              <p14:nvPr/>
            </p14:nvContentPartPr>
            <p14:xfrm>
              <a:off x="903716" y="1201125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C3B365-EAFF-18C1-C2DA-5A4DF72A17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7716" y="112948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81E3880-8EAC-4154-7699-8A0F817FEC67}"/>
                  </a:ext>
                </a:extLst>
              </p14:cNvPr>
              <p14:cNvContentPartPr/>
              <p14:nvPr/>
            </p14:nvContentPartPr>
            <p14:xfrm>
              <a:off x="1107476" y="1220925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81E3880-8EAC-4154-7699-8A0F817FEC6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1476" y="114892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005E05-9F5B-991F-368F-F99283D251E8}"/>
                  </a:ext>
                </a:extLst>
              </p14:cNvPr>
              <p14:cNvContentPartPr/>
              <p14:nvPr/>
            </p14:nvContentPartPr>
            <p14:xfrm>
              <a:off x="924596" y="1438365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005E05-9F5B-991F-368F-F99283D251E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88956" y="136672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BD4D265-D022-999A-FDBB-15E76E088473}"/>
                  </a:ext>
                </a:extLst>
              </p14:cNvPr>
              <p14:cNvContentPartPr/>
              <p14:nvPr/>
            </p14:nvContentPartPr>
            <p14:xfrm>
              <a:off x="1289636" y="1160445"/>
              <a:ext cx="21960" cy="5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BD4D265-D022-999A-FDBB-15E76E0884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253636" y="1088805"/>
                <a:ext cx="936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CDD1CC-9520-72B5-2B57-F0B27A6C0BF6}"/>
                  </a:ext>
                </a:extLst>
              </p14:cNvPr>
              <p14:cNvContentPartPr/>
              <p14:nvPr/>
            </p14:nvContentPartPr>
            <p14:xfrm>
              <a:off x="1296116" y="1049565"/>
              <a:ext cx="48240" cy="4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CDD1CC-9520-72B5-2B57-F0B27A6C0BF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60116" y="977565"/>
                <a:ext cx="1198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64E498E-49C2-631F-CBDF-1D8C615A7BFD}"/>
                  </a:ext>
                </a:extLst>
              </p14:cNvPr>
              <p14:cNvContentPartPr/>
              <p14:nvPr/>
            </p14:nvContentPartPr>
            <p14:xfrm>
              <a:off x="1463516" y="1206165"/>
              <a:ext cx="7560" cy="21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64E498E-49C2-631F-CBDF-1D8C615A7BF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427876" y="1134525"/>
                <a:ext cx="79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4B6A19A-C738-35FE-FF16-125C8F0F482C}"/>
                  </a:ext>
                </a:extLst>
              </p14:cNvPr>
              <p14:cNvContentPartPr/>
              <p14:nvPr/>
            </p14:nvContentPartPr>
            <p14:xfrm>
              <a:off x="1306196" y="1349805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4B6A19A-C738-35FE-FF16-125C8F0F482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270556" y="127816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6F15CB-3396-DD4A-4548-7BB813704443}"/>
                  </a:ext>
                </a:extLst>
              </p14:cNvPr>
              <p14:cNvContentPartPr/>
              <p14:nvPr/>
            </p14:nvContentPartPr>
            <p14:xfrm>
              <a:off x="1509956" y="1429725"/>
              <a:ext cx="43920" cy="9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6F15CB-3396-DD4A-4548-7BB81370444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74316" y="1357725"/>
                <a:ext cx="1155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D68AA1-4735-72DA-A854-CF031F09E1C8}"/>
                  </a:ext>
                </a:extLst>
              </p14:cNvPr>
              <p14:cNvContentPartPr/>
              <p14:nvPr/>
            </p14:nvContentPartPr>
            <p14:xfrm>
              <a:off x="1990556" y="1394085"/>
              <a:ext cx="17640" cy="43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D68AA1-4735-72DA-A854-CF031F09E1C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54556" y="1322445"/>
                <a:ext cx="892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9C41808-80F0-EA0A-900F-D0BEDE728EB9}"/>
                  </a:ext>
                </a:extLst>
              </p14:cNvPr>
              <p14:cNvContentPartPr/>
              <p14:nvPr/>
            </p14:nvContentPartPr>
            <p14:xfrm>
              <a:off x="1859156" y="932925"/>
              <a:ext cx="32400" cy="14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9C41808-80F0-EA0A-900F-D0BEDE728E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23156" y="860925"/>
                <a:ext cx="10404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22B0316-27FE-AAEC-2E73-EED0666B1782}"/>
              </a:ext>
            </a:extLst>
          </p:cNvPr>
          <p:cNvGrpSpPr/>
          <p:nvPr/>
        </p:nvGrpSpPr>
        <p:grpSpPr>
          <a:xfrm>
            <a:off x="1472516" y="1561125"/>
            <a:ext cx="618120" cy="584280"/>
            <a:chOff x="1472516" y="1561125"/>
            <a:chExt cx="61812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F6A514-4307-3092-B113-8120AC88A2A7}"/>
                    </a:ext>
                  </a:extLst>
                </p14:cNvPr>
                <p14:cNvContentPartPr/>
                <p14:nvPr/>
              </p14:nvContentPartPr>
              <p14:xfrm>
                <a:off x="1472516" y="1612605"/>
                <a:ext cx="160200" cy="532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F6A514-4307-3092-B113-8120AC88A2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63876" y="1603605"/>
                  <a:ext cx="1778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DAD5E2-4E94-ECEC-0E51-96893DEB1B7B}"/>
                    </a:ext>
                  </a:extLst>
                </p14:cNvPr>
                <p14:cNvContentPartPr/>
                <p14:nvPr/>
              </p14:nvContentPartPr>
              <p14:xfrm>
                <a:off x="1882196" y="1650405"/>
                <a:ext cx="179640" cy="1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DAD5E2-4E94-ECEC-0E51-96893DEB1B7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73556" y="1641765"/>
                  <a:ext cx="197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064B1A-240A-8BD1-16B3-B387966BCBE1}"/>
                    </a:ext>
                  </a:extLst>
                </p14:cNvPr>
                <p14:cNvContentPartPr/>
                <p14:nvPr/>
              </p14:nvContentPartPr>
              <p14:xfrm>
                <a:off x="1806236" y="1561125"/>
                <a:ext cx="28440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064B1A-240A-8BD1-16B3-B387966BCBE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97236" y="1552125"/>
                  <a:ext cx="302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7E5F9A-115F-0F77-1B6E-0E45F6A73D02}"/>
                    </a:ext>
                  </a:extLst>
                </p14:cNvPr>
                <p14:cNvContentPartPr/>
                <p14:nvPr/>
              </p14:nvContentPartPr>
              <p14:xfrm>
                <a:off x="1830716" y="1650405"/>
                <a:ext cx="196200" cy="30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7E5F9A-115F-0F77-1B6E-0E45F6A73D0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22076" y="1641405"/>
                  <a:ext cx="213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19CCB5-465B-AC6F-2569-B852EC1B0EC6}"/>
                    </a:ext>
                  </a:extLst>
                </p14:cNvPr>
                <p14:cNvContentPartPr/>
                <p14:nvPr/>
              </p14:nvContentPartPr>
              <p14:xfrm>
                <a:off x="1863476" y="1754805"/>
                <a:ext cx="119880" cy="3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19CCB5-465B-AC6F-2569-B852EC1B0E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54836" y="1745805"/>
                  <a:ext cx="1375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E00143F-6E1E-6AD9-511D-7DA720F9C421}"/>
                  </a:ext>
                </a:extLst>
              </p14:cNvPr>
              <p14:cNvContentPartPr/>
              <p14:nvPr/>
            </p14:nvContentPartPr>
            <p14:xfrm>
              <a:off x="3438476" y="1488765"/>
              <a:ext cx="1230480" cy="380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E00143F-6E1E-6AD9-511D-7DA720F9C42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29836" y="1479765"/>
                <a:ext cx="1248120" cy="39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7A78347-5D71-D49A-E547-8E3787C4CC6C}"/>
              </a:ext>
            </a:extLst>
          </p:cNvPr>
          <p:cNvGrpSpPr/>
          <p:nvPr/>
        </p:nvGrpSpPr>
        <p:grpSpPr>
          <a:xfrm>
            <a:off x="5030396" y="1421805"/>
            <a:ext cx="1349640" cy="533880"/>
            <a:chOff x="5030396" y="1421805"/>
            <a:chExt cx="13496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5DC20B-EFD4-7D90-2D8A-A3B99F6A30BA}"/>
                    </a:ext>
                  </a:extLst>
                </p14:cNvPr>
                <p14:cNvContentPartPr/>
                <p14:nvPr/>
              </p14:nvContentPartPr>
              <p14:xfrm>
                <a:off x="5046956" y="1571925"/>
                <a:ext cx="157680" cy="26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5DC20B-EFD4-7D90-2D8A-A3B99F6A30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38316" y="1562925"/>
                  <a:ext cx="175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57A6040-50E5-5824-2776-C55288900FFA}"/>
                    </a:ext>
                  </a:extLst>
                </p14:cNvPr>
                <p14:cNvContentPartPr/>
                <p14:nvPr/>
              </p14:nvContentPartPr>
              <p14:xfrm>
                <a:off x="5094116" y="1703325"/>
                <a:ext cx="119520" cy="3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57A6040-50E5-5824-2776-C55288900F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85116" y="1694685"/>
                  <a:ext cx="13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E5A661-9DBA-5B72-A011-F385EDF3CEFB}"/>
                    </a:ext>
                  </a:extLst>
                </p14:cNvPr>
                <p14:cNvContentPartPr/>
                <p14:nvPr/>
              </p14:nvContentPartPr>
              <p14:xfrm>
                <a:off x="5105636" y="1560405"/>
                <a:ext cx="144000" cy="18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E5A661-9DBA-5B72-A011-F385EDF3CE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96996" y="1551405"/>
                  <a:ext cx="161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0FA560-4B28-1508-0F62-6917E0A4AE37}"/>
                    </a:ext>
                  </a:extLst>
                </p14:cNvPr>
                <p14:cNvContentPartPr/>
                <p14:nvPr/>
              </p14:nvContentPartPr>
              <p14:xfrm>
                <a:off x="5030396" y="1429005"/>
                <a:ext cx="261000" cy="3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0FA560-4B28-1508-0F62-6917E0A4AE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21396" y="1420005"/>
                  <a:ext cx="278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0B3AC3-F28D-B88F-2F72-156104FED55B}"/>
                    </a:ext>
                  </a:extLst>
                </p14:cNvPr>
                <p14:cNvContentPartPr/>
                <p14:nvPr/>
              </p14:nvContentPartPr>
              <p14:xfrm>
                <a:off x="5486516" y="1686405"/>
                <a:ext cx="58680" cy="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0B3AC3-F28D-B88F-2F72-156104FED5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77876" y="1677765"/>
                  <a:ext cx="7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C501A0-1511-FD9F-E15C-B70AD6E64E17}"/>
                    </a:ext>
                  </a:extLst>
                </p14:cNvPr>
                <p14:cNvContentPartPr/>
                <p14:nvPr/>
              </p14:nvContentPartPr>
              <p14:xfrm>
                <a:off x="5559236" y="1421805"/>
                <a:ext cx="820800" cy="533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C501A0-1511-FD9F-E15C-B70AD6E64E1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50236" y="1412805"/>
                  <a:ext cx="83844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3A3FF7-ED05-F5BF-2196-9103F1AD9A79}"/>
                    </a:ext>
                  </a:extLst>
                </p14:cNvPr>
                <p14:cNvContentPartPr/>
                <p14:nvPr/>
              </p14:nvContentPartPr>
              <p14:xfrm>
                <a:off x="5953076" y="1431885"/>
                <a:ext cx="360" cy="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3A3FF7-ED05-F5BF-2196-9103F1AD9A7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44436" y="142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827ED77-6FD5-AD6D-BCA1-F13734B07A7F}"/>
                  </a:ext>
                </a:extLst>
              </p14:cNvPr>
              <p14:cNvContentPartPr/>
              <p14:nvPr/>
            </p14:nvContentPartPr>
            <p14:xfrm>
              <a:off x="6579116" y="1567605"/>
              <a:ext cx="856800" cy="430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827ED77-6FD5-AD6D-BCA1-F13734B07A7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570476" y="1558605"/>
                <a:ext cx="87444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EADBCA69-8A53-1995-3C3E-2D6F2CCA2CD0}"/>
              </a:ext>
            </a:extLst>
          </p:cNvPr>
          <p:cNvGrpSpPr/>
          <p:nvPr/>
        </p:nvGrpSpPr>
        <p:grpSpPr>
          <a:xfrm>
            <a:off x="7723916" y="1224885"/>
            <a:ext cx="2162520" cy="507600"/>
            <a:chOff x="7723916" y="1224885"/>
            <a:chExt cx="21625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D5CDC8-CA4D-BBA1-F106-76E18BEAE901}"/>
                    </a:ext>
                  </a:extLst>
                </p14:cNvPr>
                <p14:cNvContentPartPr/>
                <p14:nvPr/>
              </p14:nvContentPartPr>
              <p14:xfrm>
                <a:off x="7723916" y="1296165"/>
                <a:ext cx="1374480" cy="43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D5CDC8-CA4D-BBA1-F106-76E18BEAE9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15276" y="1287165"/>
                  <a:ext cx="13921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6C8AA2F-5F77-7805-D869-F049097DE8F5}"/>
                    </a:ext>
                  </a:extLst>
                </p14:cNvPr>
                <p14:cNvContentPartPr/>
                <p14:nvPr/>
              </p14:nvContentPartPr>
              <p14:xfrm>
                <a:off x="9298556" y="1224885"/>
                <a:ext cx="587880" cy="483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6C8AA2F-5F77-7805-D869-F049097DE8F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89556" y="1215885"/>
                  <a:ext cx="6055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E53E16-9714-1C8D-AD66-BB2985C39240}"/>
                    </a:ext>
                  </a:extLst>
                </p14:cNvPr>
                <p14:cNvContentPartPr/>
                <p14:nvPr/>
              </p14:nvContentPartPr>
              <p14:xfrm>
                <a:off x="9323036" y="1364565"/>
                <a:ext cx="430560" cy="3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E53E16-9714-1C8D-AD66-BB2985C392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4396" y="1355565"/>
                  <a:ext cx="4482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65F310A-FB0D-49D1-1A8D-11F21898C9F3}"/>
              </a:ext>
            </a:extLst>
          </p:cNvPr>
          <p:cNvGrpSpPr/>
          <p:nvPr/>
        </p:nvGrpSpPr>
        <p:grpSpPr>
          <a:xfrm>
            <a:off x="3527756" y="2018685"/>
            <a:ext cx="752400" cy="611640"/>
            <a:chOff x="3527756" y="2018685"/>
            <a:chExt cx="7524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ABA3AA-7A1D-4ACE-3D16-0348335D17F0}"/>
                    </a:ext>
                  </a:extLst>
                </p14:cNvPr>
                <p14:cNvContentPartPr/>
                <p14:nvPr/>
              </p14:nvContentPartPr>
              <p14:xfrm>
                <a:off x="3527756" y="2020125"/>
                <a:ext cx="637200" cy="610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ABA3AA-7A1D-4ACE-3D16-0348335D17F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18756" y="2011485"/>
                  <a:ext cx="6548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77954B-D09F-ED4B-563A-322F29E183C1}"/>
                    </a:ext>
                  </a:extLst>
                </p14:cNvPr>
                <p14:cNvContentPartPr/>
                <p14:nvPr/>
              </p14:nvContentPartPr>
              <p14:xfrm>
                <a:off x="4071716" y="2147205"/>
                <a:ext cx="208440" cy="37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77954B-D09F-ED4B-563A-322F29E183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63076" y="2138565"/>
                  <a:ext cx="22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DB704F-971A-224D-B42D-8046D8D5F047}"/>
                    </a:ext>
                  </a:extLst>
                </p14:cNvPr>
                <p14:cNvContentPartPr/>
                <p14:nvPr/>
              </p14:nvContentPartPr>
              <p14:xfrm>
                <a:off x="3850676" y="201868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DB704F-971A-224D-B42D-8046D8D5F04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41676" y="2010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298FE3F-AC7B-D2B0-D075-8A384E0BCA94}"/>
              </a:ext>
            </a:extLst>
          </p:cNvPr>
          <p:cNvGrpSpPr/>
          <p:nvPr/>
        </p:nvGrpSpPr>
        <p:grpSpPr>
          <a:xfrm>
            <a:off x="4875956" y="1977645"/>
            <a:ext cx="1553400" cy="644760"/>
            <a:chOff x="4875956" y="1977645"/>
            <a:chExt cx="155340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2A56B8-2850-A6A0-58F2-CEB4BE7C0666}"/>
                    </a:ext>
                  </a:extLst>
                </p14:cNvPr>
                <p14:cNvContentPartPr/>
                <p14:nvPr/>
              </p14:nvContentPartPr>
              <p14:xfrm>
                <a:off x="4875956" y="2088525"/>
                <a:ext cx="205560" cy="33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2A56B8-2850-A6A0-58F2-CEB4BE7C066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66956" y="2079525"/>
                  <a:ext cx="2232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88CF2E9-BB1B-22D6-ED9C-9A2CFC946F57}"/>
                    </a:ext>
                  </a:extLst>
                </p14:cNvPr>
                <p14:cNvContentPartPr/>
                <p14:nvPr/>
              </p14:nvContentPartPr>
              <p14:xfrm>
                <a:off x="4960556" y="2237205"/>
                <a:ext cx="171720" cy="52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88CF2E9-BB1B-22D6-ED9C-9A2CFC946F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51916" y="2228565"/>
                  <a:ext cx="189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9D34A3-CB91-4714-B59D-5C87F1962D56}"/>
                    </a:ext>
                  </a:extLst>
                </p14:cNvPr>
                <p14:cNvContentPartPr/>
                <p14:nvPr/>
              </p14:nvContentPartPr>
              <p14:xfrm>
                <a:off x="4976396" y="2095005"/>
                <a:ext cx="201240" cy="29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9D34A3-CB91-4714-B59D-5C87F1962D5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67756" y="2086005"/>
                  <a:ext cx="21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4E4EFF-E68B-5039-2A50-23B0FE0FC9C6}"/>
                    </a:ext>
                  </a:extLst>
                </p14:cNvPr>
                <p14:cNvContentPartPr/>
                <p14:nvPr/>
              </p14:nvContentPartPr>
              <p14:xfrm>
                <a:off x="4922756" y="1983405"/>
                <a:ext cx="303840" cy="14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4E4EFF-E68B-5039-2A50-23B0FE0FC9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14116" y="1974765"/>
                  <a:ext cx="32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E04154D-0979-FA7E-4206-F62DDAB0E40B}"/>
                    </a:ext>
                  </a:extLst>
                </p14:cNvPr>
                <p14:cNvContentPartPr/>
                <p14:nvPr/>
              </p14:nvContentPartPr>
              <p14:xfrm>
                <a:off x="5304356" y="2253405"/>
                <a:ext cx="146880" cy="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E04154D-0979-FA7E-4206-F62DDAB0E4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95716" y="2244765"/>
                  <a:ext cx="164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0EC2F6F-DE3F-39E9-894E-AD1DA2C2214C}"/>
                    </a:ext>
                  </a:extLst>
                </p14:cNvPr>
                <p14:cNvContentPartPr/>
                <p14:nvPr/>
              </p14:nvContentPartPr>
              <p14:xfrm>
                <a:off x="5520356" y="1977645"/>
                <a:ext cx="901800" cy="64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0EC2F6F-DE3F-39E9-894E-AD1DA2C221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11356" y="1969005"/>
                  <a:ext cx="91944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4405E8C-AF8C-82C0-70BA-F883FA38590F}"/>
                    </a:ext>
                  </a:extLst>
                </p14:cNvPr>
                <p14:cNvContentPartPr/>
                <p14:nvPr/>
              </p14:nvContentPartPr>
              <p14:xfrm>
                <a:off x="6314876" y="2211645"/>
                <a:ext cx="11448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4405E8C-AF8C-82C0-70BA-F883FA38590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05876" y="2203005"/>
                  <a:ext cx="13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CB84C4-10EB-C7C5-3B5F-F6FCB4224EE1}"/>
                    </a:ext>
                  </a:extLst>
                </p14:cNvPr>
                <p14:cNvContentPartPr/>
                <p14:nvPr/>
              </p14:nvContentPartPr>
              <p14:xfrm>
                <a:off x="5867396" y="2033445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CB84C4-10EB-C7C5-3B5F-F6FCB4224E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58756" y="202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E080B16-FB7F-7919-008E-584874232E72}"/>
              </a:ext>
            </a:extLst>
          </p:cNvPr>
          <p:cNvGrpSpPr/>
          <p:nvPr/>
        </p:nvGrpSpPr>
        <p:grpSpPr>
          <a:xfrm>
            <a:off x="3619916" y="2681085"/>
            <a:ext cx="1292760" cy="576360"/>
            <a:chOff x="3619916" y="2681085"/>
            <a:chExt cx="12927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445470-4D52-A2EE-4615-1865FFDEF875}"/>
                    </a:ext>
                  </a:extLst>
                </p14:cNvPr>
                <p14:cNvContentPartPr/>
                <p14:nvPr/>
              </p14:nvContentPartPr>
              <p14:xfrm>
                <a:off x="3619916" y="2880525"/>
                <a:ext cx="1292760" cy="37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445470-4D52-A2EE-4615-1865FFDEF8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10916" y="2871885"/>
                  <a:ext cx="1310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DC07D5-DED2-216C-7A5F-79C1D7623B0E}"/>
                    </a:ext>
                  </a:extLst>
                </p14:cNvPr>
                <p14:cNvContentPartPr/>
                <p14:nvPr/>
              </p14:nvContentPartPr>
              <p14:xfrm>
                <a:off x="4539716" y="2681085"/>
                <a:ext cx="52560" cy="128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DC07D5-DED2-216C-7A5F-79C1D7623B0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31076" y="2672445"/>
                  <a:ext cx="702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60AB260-EA5D-4D5A-6FDA-EAEC7D89A68D}"/>
              </a:ext>
            </a:extLst>
          </p:cNvPr>
          <p:cNvGrpSpPr/>
          <p:nvPr/>
        </p:nvGrpSpPr>
        <p:grpSpPr>
          <a:xfrm>
            <a:off x="5369876" y="2637885"/>
            <a:ext cx="2441880" cy="502560"/>
            <a:chOff x="5369876" y="2637885"/>
            <a:chExt cx="244188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3C33C6-C3AC-3B94-2340-4BE4665D71CC}"/>
                    </a:ext>
                  </a:extLst>
                </p14:cNvPr>
                <p14:cNvContentPartPr/>
                <p14:nvPr/>
              </p14:nvContentPartPr>
              <p14:xfrm>
                <a:off x="5429996" y="2783325"/>
                <a:ext cx="207720" cy="246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3C33C6-C3AC-3B94-2340-4BE4665D71C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20996" y="2774685"/>
                  <a:ext cx="225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F83EA12-1003-DF12-FAD6-D4AD32F9F0CD}"/>
                    </a:ext>
                  </a:extLst>
                </p14:cNvPr>
                <p14:cNvContentPartPr/>
                <p14:nvPr/>
              </p14:nvContentPartPr>
              <p14:xfrm>
                <a:off x="5490116" y="2869005"/>
                <a:ext cx="17316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F83EA12-1003-DF12-FAD6-D4AD32F9F0C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81476" y="2860005"/>
                  <a:ext cx="190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C1B5E7-80D7-D234-C654-23F2FEA284D6}"/>
                    </a:ext>
                  </a:extLst>
                </p14:cNvPr>
                <p14:cNvContentPartPr/>
                <p14:nvPr/>
              </p14:nvContentPartPr>
              <p14:xfrm>
                <a:off x="5490836" y="2775405"/>
                <a:ext cx="15192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C1B5E7-80D7-D234-C654-23F2FEA284D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82196" y="2766765"/>
                  <a:ext cx="169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7D58A6-550B-FD89-0ADE-ED10934BA774}"/>
                    </a:ext>
                  </a:extLst>
                </p14:cNvPr>
                <p14:cNvContentPartPr/>
                <p14:nvPr/>
              </p14:nvContentPartPr>
              <p14:xfrm>
                <a:off x="5369876" y="2682885"/>
                <a:ext cx="358920" cy="40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7D58A6-550B-FD89-0ADE-ED10934BA77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360876" y="2673885"/>
                  <a:ext cx="376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3E7453-847C-D9B2-ECD5-68A83DD1819C}"/>
                    </a:ext>
                  </a:extLst>
                </p14:cNvPr>
                <p14:cNvContentPartPr/>
                <p14:nvPr/>
              </p14:nvContentPartPr>
              <p14:xfrm>
                <a:off x="6088796" y="2637885"/>
                <a:ext cx="494640" cy="378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3E7453-847C-D9B2-ECD5-68A83DD181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79796" y="2629245"/>
                  <a:ext cx="5122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E49AB99-26D6-C67E-20A1-FD9DC09CAA23}"/>
                    </a:ext>
                  </a:extLst>
                </p14:cNvPr>
                <p14:cNvContentPartPr/>
                <p14:nvPr/>
              </p14:nvContentPartPr>
              <p14:xfrm>
                <a:off x="6185996" y="2712405"/>
                <a:ext cx="349920" cy="21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E49AB99-26D6-C67E-20A1-FD9DC09CAA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76996" y="2703405"/>
                  <a:ext cx="367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C4AD361-80CE-A09C-8729-F8989AA9CAFB}"/>
                    </a:ext>
                  </a:extLst>
                </p14:cNvPr>
                <p14:cNvContentPartPr/>
                <p14:nvPr/>
              </p14:nvContentPartPr>
              <p14:xfrm>
                <a:off x="6876116" y="2779005"/>
                <a:ext cx="935640" cy="361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C4AD361-80CE-A09C-8729-F8989AA9CA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67116" y="2770365"/>
                  <a:ext cx="953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F0059C2-67DA-FF8B-0C2D-E3EC95F77B02}"/>
                    </a:ext>
                  </a:extLst>
                </p14:cNvPr>
                <p14:cNvContentPartPr/>
                <p14:nvPr/>
              </p14:nvContentPartPr>
              <p14:xfrm>
                <a:off x="7505756" y="2772525"/>
                <a:ext cx="26280" cy="10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F0059C2-67DA-FF8B-0C2D-E3EC95F77B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96756" y="2763885"/>
                  <a:ext cx="4392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3DCFECE-CB59-C62F-F2B6-91A30AD9197A}"/>
                  </a:ext>
                </a:extLst>
              </p14:cNvPr>
              <p14:cNvContentPartPr/>
              <p14:nvPr/>
            </p14:nvContentPartPr>
            <p14:xfrm>
              <a:off x="3604436" y="3383445"/>
              <a:ext cx="149400" cy="412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3DCFECE-CB59-C62F-F2B6-91A30AD9197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595436" y="3374445"/>
                <a:ext cx="16704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0E7B12C-831D-A776-81DB-54412159BD0B}"/>
              </a:ext>
            </a:extLst>
          </p:cNvPr>
          <p:cNvGrpSpPr/>
          <p:nvPr/>
        </p:nvGrpSpPr>
        <p:grpSpPr>
          <a:xfrm>
            <a:off x="3843476" y="3259965"/>
            <a:ext cx="1228320" cy="568080"/>
            <a:chOff x="3843476" y="3259965"/>
            <a:chExt cx="122832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63CC33-F8C9-D112-76FC-2B31FC8C594C}"/>
                    </a:ext>
                  </a:extLst>
                </p14:cNvPr>
                <p14:cNvContentPartPr/>
                <p14:nvPr/>
              </p14:nvContentPartPr>
              <p14:xfrm>
                <a:off x="3843476" y="3259965"/>
                <a:ext cx="1228320" cy="568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63CC33-F8C9-D112-76FC-2B31FC8C59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34476" y="3251325"/>
                  <a:ext cx="12459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D4D3A3E-2261-B4D7-24F4-27935475DFED}"/>
                    </a:ext>
                  </a:extLst>
                </p14:cNvPr>
                <p14:cNvContentPartPr/>
                <p14:nvPr/>
              </p14:nvContentPartPr>
              <p14:xfrm>
                <a:off x="4857596" y="3447885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D4D3A3E-2261-B4D7-24F4-27935475DFE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48596" y="3439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061D86-2E3A-0F36-22A4-274495AF46CF}"/>
                    </a:ext>
                  </a:extLst>
                </p14:cNvPr>
                <p14:cNvContentPartPr/>
                <p14:nvPr/>
              </p14:nvContentPartPr>
              <p14:xfrm>
                <a:off x="4581116" y="3355365"/>
                <a:ext cx="325440" cy="3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061D86-2E3A-0F36-22A4-274495AF46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72476" y="3346725"/>
                  <a:ext cx="343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F6F428-1CE8-D621-45F4-91F5909B7BDA}"/>
                    </a:ext>
                  </a:extLst>
                </p14:cNvPr>
                <p14:cNvContentPartPr/>
                <p14:nvPr/>
              </p14:nvContentPartPr>
              <p14:xfrm>
                <a:off x="4463756" y="3270405"/>
                <a:ext cx="79560" cy="14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F6F428-1CE8-D621-45F4-91F5909B7B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54756" y="3261405"/>
                  <a:ext cx="972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E18B67-537C-E3DE-4D30-668CE9F021BD}"/>
              </a:ext>
            </a:extLst>
          </p:cNvPr>
          <p:cNvGrpSpPr/>
          <p:nvPr/>
        </p:nvGrpSpPr>
        <p:grpSpPr>
          <a:xfrm>
            <a:off x="5381396" y="3153405"/>
            <a:ext cx="1900440" cy="677520"/>
            <a:chOff x="5381396" y="3153405"/>
            <a:chExt cx="19004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D92F1B9-4132-EAD3-C1F0-FE7121046F60}"/>
                    </a:ext>
                  </a:extLst>
                </p14:cNvPr>
                <p14:cNvContentPartPr/>
                <p14:nvPr/>
              </p14:nvContentPartPr>
              <p14:xfrm>
                <a:off x="5381396" y="3244485"/>
                <a:ext cx="1661760" cy="586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D92F1B9-4132-EAD3-C1F0-FE7121046F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72756" y="3235845"/>
                  <a:ext cx="16794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461642-D460-A3D4-140B-0932822265A2}"/>
                    </a:ext>
                  </a:extLst>
                </p14:cNvPr>
                <p14:cNvContentPartPr/>
                <p14:nvPr/>
              </p14:nvContentPartPr>
              <p14:xfrm>
                <a:off x="7169156" y="3153405"/>
                <a:ext cx="112680" cy="550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461642-D460-A3D4-140B-0932822265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60156" y="3144765"/>
                  <a:ext cx="13032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DD4D289-772B-E0F9-04E1-4A1956496879}"/>
              </a:ext>
            </a:extLst>
          </p:cNvPr>
          <p:cNvGrpSpPr/>
          <p:nvPr/>
        </p:nvGrpSpPr>
        <p:grpSpPr>
          <a:xfrm>
            <a:off x="8036756" y="2334405"/>
            <a:ext cx="1717920" cy="713160"/>
            <a:chOff x="8036756" y="2334405"/>
            <a:chExt cx="171792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F7122D-A4AD-33AF-8A97-2BB06B01B460}"/>
                    </a:ext>
                  </a:extLst>
                </p14:cNvPr>
                <p14:cNvContentPartPr/>
                <p14:nvPr/>
              </p14:nvContentPartPr>
              <p14:xfrm>
                <a:off x="8036756" y="2334405"/>
                <a:ext cx="1717920" cy="713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F7122D-A4AD-33AF-8A97-2BB06B01B4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27756" y="2325405"/>
                  <a:ext cx="173556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DB8FFC4-1472-E58B-5EE2-B33B3D7F7FCD}"/>
                    </a:ext>
                  </a:extLst>
                </p14:cNvPr>
                <p14:cNvContentPartPr/>
                <p14:nvPr/>
              </p14:nvContentPartPr>
              <p14:xfrm>
                <a:off x="9195956" y="2546085"/>
                <a:ext cx="264600" cy="9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DB8FFC4-1472-E58B-5EE2-B33B3D7F7FC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7316" y="2537445"/>
                  <a:ext cx="282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D5F559-9C58-00F7-8AA1-CB8A2ED0CFC1}"/>
                    </a:ext>
                  </a:extLst>
                </p14:cNvPr>
                <p14:cNvContentPartPr/>
                <p14:nvPr/>
              </p14:nvContentPartPr>
              <p14:xfrm>
                <a:off x="9052316" y="2555085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D5F559-9C58-00F7-8AA1-CB8A2ED0CF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43676" y="254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81CE07-D237-56F2-61B6-3D67CF419E9E}"/>
                    </a:ext>
                  </a:extLst>
                </p14:cNvPr>
                <p14:cNvContentPartPr/>
                <p14:nvPr/>
              </p14:nvContentPartPr>
              <p14:xfrm>
                <a:off x="8133236" y="2500365"/>
                <a:ext cx="69480" cy="11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81CE07-D237-56F2-61B6-3D67CF419E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24236" y="2491725"/>
                  <a:ext cx="871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DF629E6-B8E7-77C3-1D5B-A0B6A30390B6}"/>
              </a:ext>
            </a:extLst>
          </p:cNvPr>
          <p:cNvGrpSpPr/>
          <p:nvPr/>
        </p:nvGrpSpPr>
        <p:grpSpPr>
          <a:xfrm>
            <a:off x="3637916" y="3929205"/>
            <a:ext cx="3181320" cy="729000"/>
            <a:chOff x="3637916" y="3929205"/>
            <a:chExt cx="318132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F20A40-E07C-F860-5064-701F9752D1C8}"/>
                    </a:ext>
                  </a:extLst>
                </p14:cNvPr>
                <p14:cNvContentPartPr/>
                <p14:nvPr/>
              </p14:nvContentPartPr>
              <p14:xfrm>
                <a:off x="3685076" y="4157805"/>
                <a:ext cx="114120" cy="312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F20A40-E07C-F860-5064-701F9752D1C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76076" y="4148805"/>
                  <a:ext cx="1317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F4DF2C-DA52-584B-3479-35BA3D96BEEB}"/>
                    </a:ext>
                  </a:extLst>
                </p14:cNvPr>
                <p14:cNvContentPartPr/>
                <p14:nvPr/>
              </p14:nvContentPartPr>
              <p14:xfrm>
                <a:off x="3637916" y="4127205"/>
                <a:ext cx="235800" cy="5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F4DF2C-DA52-584B-3479-35BA3D96BE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29276" y="4118205"/>
                  <a:ext cx="25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B21F361-CBD9-C222-ED4A-66A62F729D93}"/>
                    </a:ext>
                  </a:extLst>
                </p14:cNvPr>
                <p14:cNvContentPartPr/>
                <p14:nvPr/>
              </p14:nvContentPartPr>
              <p14:xfrm>
                <a:off x="3809276" y="4068165"/>
                <a:ext cx="445320" cy="429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B21F361-CBD9-C222-ED4A-66A62F729D9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00636" y="4059525"/>
                  <a:ext cx="4629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DFAD17-E617-B3CD-7775-E96D7C246067}"/>
                    </a:ext>
                  </a:extLst>
                </p14:cNvPr>
                <p14:cNvContentPartPr/>
                <p14:nvPr/>
              </p14:nvContentPartPr>
              <p14:xfrm>
                <a:off x="4223276" y="4525365"/>
                <a:ext cx="124200" cy="132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DFAD17-E617-B3CD-7775-E96D7C24606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14276" y="4516365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9C6B76-C0CC-9B4C-2E6E-8406A31EA812}"/>
                    </a:ext>
                  </a:extLst>
                </p14:cNvPr>
                <p14:cNvContentPartPr/>
                <p14:nvPr/>
              </p14:nvContentPartPr>
              <p14:xfrm>
                <a:off x="4623956" y="3929205"/>
                <a:ext cx="1464480" cy="729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9C6B76-C0CC-9B4C-2E6E-8406A31EA8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15316" y="3920205"/>
                  <a:ext cx="148212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B57DE6-79D2-02D7-1C43-84EEE744818D}"/>
                    </a:ext>
                  </a:extLst>
                </p14:cNvPr>
                <p14:cNvContentPartPr/>
                <p14:nvPr/>
              </p14:nvContentPartPr>
              <p14:xfrm>
                <a:off x="6325316" y="4184445"/>
                <a:ext cx="493920" cy="192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B57DE6-79D2-02D7-1C43-84EEE744818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16316" y="4175805"/>
                  <a:ext cx="511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822F7D-1452-1882-D15A-875DB0AA56CE}"/>
                    </a:ext>
                  </a:extLst>
                </p14:cNvPr>
                <p14:cNvContentPartPr/>
                <p14:nvPr/>
              </p14:nvContentPartPr>
              <p14:xfrm>
                <a:off x="6461036" y="4069605"/>
                <a:ext cx="21960" cy="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822F7D-1452-1882-D15A-875DB0AA56C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52036" y="4060965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8A3BB32-8DBA-7498-53DA-0D4626A4C46A}"/>
              </a:ext>
            </a:extLst>
          </p:cNvPr>
          <p:cNvGrpSpPr/>
          <p:nvPr/>
        </p:nvGrpSpPr>
        <p:grpSpPr>
          <a:xfrm>
            <a:off x="7098596" y="3755685"/>
            <a:ext cx="1424520" cy="538560"/>
            <a:chOff x="7098596" y="3755685"/>
            <a:chExt cx="142452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A20A1EC-DE45-06BF-F41A-6B100E616B76}"/>
                    </a:ext>
                  </a:extLst>
                </p14:cNvPr>
                <p14:cNvContentPartPr/>
                <p14:nvPr/>
              </p14:nvContentPartPr>
              <p14:xfrm>
                <a:off x="7098596" y="3755685"/>
                <a:ext cx="1424520" cy="53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A20A1EC-DE45-06BF-F41A-6B100E616B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089596" y="3747045"/>
                  <a:ext cx="14421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5374433-CDFF-2AA4-38F2-35055F49896A}"/>
                    </a:ext>
                  </a:extLst>
                </p14:cNvPr>
                <p14:cNvContentPartPr/>
                <p14:nvPr/>
              </p14:nvContentPartPr>
              <p14:xfrm>
                <a:off x="7637876" y="3980325"/>
                <a:ext cx="429840" cy="2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5374433-CDFF-2AA4-38F2-35055F49896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28876" y="3971685"/>
                  <a:ext cx="4474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BBD85BE-0855-3013-595E-E2F94A5E0081}"/>
                  </a:ext>
                </a:extLst>
              </p14:cNvPr>
              <p14:cNvContentPartPr/>
              <p14:nvPr/>
            </p14:nvContentPartPr>
            <p14:xfrm>
              <a:off x="8648756" y="4294965"/>
              <a:ext cx="54360" cy="255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BBD85BE-0855-3013-595E-E2F94A5E008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639756" y="4285965"/>
                <a:ext cx="720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B009EE7-E743-2CBF-24E5-267253204A9A}"/>
              </a:ext>
            </a:extLst>
          </p:cNvPr>
          <p:cNvGrpSpPr/>
          <p:nvPr/>
        </p:nvGrpSpPr>
        <p:grpSpPr>
          <a:xfrm>
            <a:off x="3698396" y="4836765"/>
            <a:ext cx="3888360" cy="773640"/>
            <a:chOff x="3698396" y="4836765"/>
            <a:chExt cx="388836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67CF62E-DA8D-C88F-C921-A722514291A7}"/>
                    </a:ext>
                  </a:extLst>
                </p14:cNvPr>
                <p14:cNvContentPartPr/>
                <p14:nvPr/>
              </p14:nvContentPartPr>
              <p14:xfrm>
                <a:off x="3698396" y="4924965"/>
                <a:ext cx="88920" cy="146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67CF62E-DA8D-C88F-C921-A722514291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89396" y="4916325"/>
                  <a:ext cx="106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8995A84-7D0B-BCD9-5920-75C2B08B2C37}"/>
                    </a:ext>
                  </a:extLst>
                </p14:cNvPr>
                <p14:cNvContentPartPr/>
                <p14:nvPr/>
              </p14:nvContentPartPr>
              <p14:xfrm>
                <a:off x="3817556" y="4948365"/>
                <a:ext cx="67680" cy="177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8995A84-7D0B-BCD9-5920-75C2B08B2C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08556" y="4939365"/>
                  <a:ext cx="85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ED307E5-6F95-46A0-4334-31FFC24ACB39}"/>
                    </a:ext>
                  </a:extLst>
                </p14:cNvPr>
                <p14:cNvContentPartPr/>
                <p14:nvPr/>
              </p14:nvContentPartPr>
              <p14:xfrm>
                <a:off x="4020956" y="5038365"/>
                <a:ext cx="231840" cy="44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ED307E5-6F95-46A0-4334-31FFC24ACB3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12316" y="5029365"/>
                  <a:ext cx="2494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474EAAE-C3A5-DE4C-5644-4D037F6F59A5}"/>
                    </a:ext>
                  </a:extLst>
                </p14:cNvPr>
                <p14:cNvContentPartPr/>
                <p14:nvPr/>
              </p14:nvContentPartPr>
              <p14:xfrm>
                <a:off x="4267916" y="5056365"/>
                <a:ext cx="817920" cy="551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474EAAE-C3A5-DE4C-5644-4D037F6F59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58916" y="5047725"/>
                  <a:ext cx="8355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5BE9CFB-8289-4C9D-59B8-FB132AF8714A}"/>
                    </a:ext>
                  </a:extLst>
                </p14:cNvPr>
                <p14:cNvContentPartPr/>
                <p14:nvPr/>
              </p14:nvContentPartPr>
              <p14:xfrm>
                <a:off x="4949756" y="5210085"/>
                <a:ext cx="145440" cy="37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5BE9CFB-8289-4C9D-59B8-FB132AF871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40756" y="5201445"/>
                  <a:ext cx="16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D40577-46C6-CD20-ECB0-40F56A427901}"/>
                    </a:ext>
                  </a:extLst>
                </p14:cNvPr>
                <p14:cNvContentPartPr/>
                <p14:nvPr/>
              </p14:nvContentPartPr>
              <p14:xfrm>
                <a:off x="4729076" y="5076165"/>
                <a:ext cx="38880" cy="9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D40577-46C6-CD20-ECB0-40F56A42790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20436" y="5067165"/>
                  <a:ext cx="56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83ECFE8-B4A9-1330-0436-BAAE917DA432}"/>
                    </a:ext>
                  </a:extLst>
                </p14:cNvPr>
                <p14:cNvContentPartPr/>
                <p14:nvPr/>
              </p14:nvContentPartPr>
              <p14:xfrm>
                <a:off x="5395796" y="4911645"/>
                <a:ext cx="2082240" cy="698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83ECFE8-B4A9-1330-0436-BAAE917DA43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86796" y="4903005"/>
                  <a:ext cx="209988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16E8EEC-B95C-EA34-686D-4EFBF228C981}"/>
                    </a:ext>
                  </a:extLst>
                </p14:cNvPr>
                <p14:cNvContentPartPr/>
                <p14:nvPr/>
              </p14:nvContentPartPr>
              <p14:xfrm>
                <a:off x="6994196" y="5115405"/>
                <a:ext cx="379080" cy="71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16E8EEC-B95C-EA34-686D-4EFBF228C9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85196" y="5106765"/>
                  <a:ext cx="396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9CA7DE-D4C5-A3F5-5296-6A14057573FD}"/>
                    </a:ext>
                  </a:extLst>
                </p14:cNvPr>
                <p14:cNvContentPartPr/>
                <p14:nvPr/>
              </p14:nvContentPartPr>
              <p14:xfrm>
                <a:off x="7014716" y="5241405"/>
                <a:ext cx="34920" cy="31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9CA7DE-D4C5-A3F5-5296-6A14057573F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006076" y="5232765"/>
                  <a:ext cx="5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07E624-7BCB-0CB7-4B5C-ECD27B0B0AA7}"/>
                    </a:ext>
                  </a:extLst>
                </p14:cNvPr>
                <p14:cNvContentPartPr/>
                <p14:nvPr/>
              </p14:nvContentPartPr>
              <p14:xfrm>
                <a:off x="6025796" y="5094525"/>
                <a:ext cx="470160" cy="53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07E624-7BCB-0CB7-4B5C-ECD27B0B0AA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16796" y="5085885"/>
                  <a:ext cx="487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010CB9-DB26-2D51-5DAB-03C4DE362A82}"/>
                    </a:ext>
                  </a:extLst>
                </p14:cNvPr>
                <p14:cNvContentPartPr/>
                <p14:nvPr/>
              </p14:nvContentPartPr>
              <p14:xfrm>
                <a:off x="6659036" y="5192805"/>
                <a:ext cx="85320" cy="87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010CB9-DB26-2D51-5DAB-03C4DE362A8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50036" y="5183805"/>
                  <a:ext cx="10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7CFDF8B-0B99-F5BF-5FE8-018F2A8BDAE7}"/>
                    </a:ext>
                  </a:extLst>
                </p14:cNvPr>
                <p14:cNvContentPartPr/>
                <p14:nvPr/>
              </p14:nvContentPartPr>
              <p14:xfrm>
                <a:off x="7434476" y="4845765"/>
                <a:ext cx="94320" cy="174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7CFDF8B-0B99-F5BF-5FE8-018F2A8BDA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25836" y="4837125"/>
                  <a:ext cx="11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3084211-FDFB-370E-A10E-B30C1BB37616}"/>
                    </a:ext>
                  </a:extLst>
                </p14:cNvPr>
                <p14:cNvContentPartPr/>
                <p14:nvPr/>
              </p14:nvContentPartPr>
              <p14:xfrm>
                <a:off x="7567316" y="4836765"/>
                <a:ext cx="19440" cy="186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3084211-FDFB-370E-A10E-B30C1BB3761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58676" y="4827765"/>
                  <a:ext cx="3708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182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EEC816-BE03-7F7E-241E-E640FF7E86F3}"/>
              </a:ext>
            </a:extLst>
          </p:cNvPr>
          <p:cNvGrpSpPr/>
          <p:nvPr/>
        </p:nvGrpSpPr>
        <p:grpSpPr>
          <a:xfrm>
            <a:off x="453716" y="242445"/>
            <a:ext cx="1356120" cy="355680"/>
            <a:chOff x="453716" y="242445"/>
            <a:chExt cx="1356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405C5D-AC0A-6B1A-F8CF-76D18BFB0F8E}"/>
                    </a:ext>
                  </a:extLst>
                </p14:cNvPr>
                <p14:cNvContentPartPr/>
                <p14:nvPr/>
              </p14:nvContentPartPr>
              <p14:xfrm>
                <a:off x="453716" y="242445"/>
                <a:ext cx="324360" cy="316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405C5D-AC0A-6B1A-F8CF-76D18BFB0F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076" y="233445"/>
                  <a:ext cx="342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DBDC39-A19C-96C6-F71B-E8E943393EB6}"/>
                    </a:ext>
                  </a:extLst>
                </p14:cNvPr>
                <p14:cNvContentPartPr/>
                <p14:nvPr/>
              </p14:nvContentPartPr>
              <p14:xfrm>
                <a:off x="789596" y="269805"/>
                <a:ext cx="631800" cy="32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DBDC39-A19C-96C6-F71B-E8E943393E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0956" y="261165"/>
                  <a:ext cx="649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FFD59F-8BE7-C3D1-0870-467421986525}"/>
                    </a:ext>
                  </a:extLst>
                </p14:cNvPr>
                <p14:cNvContentPartPr/>
                <p14:nvPr/>
              </p14:nvContentPartPr>
              <p14:xfrm>
                <a:off x="1580876" y="290685"/>
                <a:ext cx="228960" cy="282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FFD59F-8BE7-C3D1-0870-4674219865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1876" y="282045"/>
                  <a:ext cx="2466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EDDE29-7957-78A3-03EF-ABC10D639929}"/>
              </a:ext>
            </a:extLst>
          </p:cNvPr>
          <p:cNvGrpSpPr/>
          <p:nvPr/>
        </p:nvGrpSpPr>
        <p:grpSpPr>
          <a:xfrm>
            <a:off x="2103596" y="188445"/>
            <a:ext cx="1323000" cy="445320"/>
            <a:chOff x="2103596" y="188445"/>
            <a:chExt cx="13230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03C23F-D6CD-3C7E-01E9-B17E96B312E0}"/>
                    </a:ext>
                  </a:extLst>
                </p14:cNvPr>
                <p14:cNvContentPartPr/>
                <p14:nvPr/>
              </p14:nvContentPartPr>
              <p14:xfrm>
                <a:off x="2103596" y="188445"/>
                <a:ext cx="748800" cy="44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03C23F-D6CD-3C7E-01E9-B17E96B312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94596" y="179445"/>
                  <a:ext cx="766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3C5B61-B015-09CA-FC38-55E86909D499}"/>
                    </a:ext>
                  </a:extLst>
                </p14:cNvPr>
                <p14:cNvContentPartPr/>
                <p14:nvPr/>
              </p14:nvContentPartPr>
              <p14:xfrm>
                <a:off x="2706596" y="285645"/>
                <a:ext cx="216360" cy="4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3C5B61-B015-09CA-FC38-55E86909D4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7596" y="277005"/>
                  <a:ext cx="234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B8263D-CB7B-B6F7-65FC-37C61CA1F8E8}"/>
                    </a:ext>
                  </a:extLst>
                </p14:cNvPr>
                <p14:cNvContentPartPr/>
                <p14:nvPr/>
              </p14:nvContentPartPr>
              <p14:xfrm>
                <a:off x="2495276" y="214365"/>
                <a:ext cx="44640" cy="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B8263D-CB7B-B6F7-65FC-37C61CA1F8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6636" y="205725"/>
                  <a:ext cx="62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F3A5D7-DA8F-F4D3-461A-0170FF28A447}"/>
                    </a:ext>
                  </a:extLst>
                </p14:cNvPr>
                <p14:cNvContentPartPr/>
                <p14:nvPr/>
              </p14:nvContentPartPr>
              <p14:xfrm>
                <a:off x="3081716" y="383205"/>
                <a:ext cx="344880" cy="18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F3A5D7-DA8F-F4D3-461A-0170FF28A4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2716" y="374565"/>
                  <a:ext cx="362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25FBD8-A8FC-7827-41D9-E3D4D33DDA54}"/>
                    </a:ext>
                  </a:extLst>
                </p14:cNvPr>
                <p14:cNvContentPartPr/>
                <p14:nvPr/>
              </p14:nvContentPartPr>
              <p14:xfrm>
                <a:off x="3151196" y="303645"/>
                <a:ext cx="39600" cy="9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25FBD8-A8FC-7827-41D9-E3D4D33DDA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42556" y="295005"/>
                  <a:ext cx="572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52EAF3-2FB0-0602-4A32-3FD71347996A}"/>
              </a:ext>
            </a:extLst>
          </p:cNvPr>
          <p:cNvGrpSpPr/>
          <p:nvPr/>
        </p:nvGrpSpPr>
        <p:grpSpPr>
          <a:xfrm>
            <a:off x="3674996" y="182685"/>
            <a:ext cx="1401480" cy="405720"/>
            <a:chOff x="3674996" y="182685"/>
            <a:chExt cx="14014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2F75C7-B411-843E-1AE6-0E33E081B88A}"/>
                    </a:ext>
                  </a:extLst>
                </p14:cNvPr>
                <p14:cNvContentPartPr/>
                <p14:nvPr/>
              </p14:nvContentPartPr>
              <p14:xfrm>
                <a:off x="3674996" y="182685"/>
                <a:ext cx="696600" cy="381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2F75C7-B411-843E-1AE6-0E33E081B8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66356" y="173685"/>
                  <a:ext cx="7142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F57ADE-F4CD-F241-CC13-1F99B3732D77}"/>
                    </a:ext>
                  </a:extLst>
                </p14:cNvPr>
                <p14:cNvContentPartPr/>
                <p14:nvPr/>
              </p14:nvContentPartPr>
              <p14:xfrm>
                <a:off x="3738356" y="448005"/>
                <a:ext cx="121320" cy="3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F57ADE-F4CD-F241-CC13-1F99B3732D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9356" y="439365"/>
                  <a:ext cx="13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5DD91F-90D2-1D64-A9FA-A0F864FFB166}"/>
                    </a:ext>
                  </a:extLst>
                </p14:cNvPr>
                <p14:cNvContentPartPr/>
                <p14:nvPr/>
              </p14:nvContentPartPr>
              <p14:xfrm>
                <a:off x="4715396" y="423525"/>
                <a:ext cx="361080" cy="16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5DD91F-90D2-1D64-A9FA-A0F864FFB1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06756" y="414885"/>
                  <a:ext cx="3787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098311-7679-BCC9-4328-48E89A951AA9}"/>
                  </a:ext>
                </a:extLst>
              </p14:cNvPr>
              <p14:cNvContentPartPr/>
              <p14:nvPr/>
            </p14:nvContentPartPr>
            <p14:xfrm>
              <a:off x="6573356" y="143445"/>
              <a:ext cx="1379520" cy="390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098311-7679-BCC9-4328-48E89A951A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4716" y="134445"/>
                <a:ext cx="1397160" cy="4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041D4E6-C99E-39C5-A340-937DC9BE133A}"/>
              </a:ext>
            </a:extLst>
          </p:cNvPr>
          <p:cNvGrpSpPr/>
          <p:nvPr/>
        </p:nvGrpSpPr>
        <p:grpSpPr>
          <a:xfrm>
            <a:off x="5274476" y="193845"/>
            <a:ext cx="1331640" cy="530640"/>
            <a:chOff x="5274476" y="193845"/>
            <a:chExt cx="13316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C70828-234B-1115-E541-5A4CD91DCB48}"/>
                    </a:ext>
                  </a:extLst>
                </p14:cNvPr>
                <p14:cNvContentPartPr/>
                <p14:nvPr/>
              </p14:nvContentPartPr>
              <p14:xfrm>
                <a:off x="5274476" y="193845"/>
                <a:ext cx="1050480" cy="53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C70828-234B-1115-E541-5A4CD91DCB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65836" y="185205"/>
                  <a:ext cx="10681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791A2B-3088-6C25-34CC-A72B8D5095E2}"/>
                    </a:ext>
                  </a:extLst>
                </p14:cNvPr>
                <p14:cNvContentPartPr/>
                <p14:nvPr/>
              </p14:nvContentPartPr>
              <p14:xfrm>
                <a:off x="6032276" y="316965"/>
                <a:ext cx="156960" cy="12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791A2B-3088-6C25-34CC-A72B8D5095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23276" y="307965"/>
                  <a:ext cx="17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7EFCD7-0BB4-6246-C516-21BC96BEBF50}"/>
                    </a:ext>
                  </a:extLst>
                </p14:cNvPr>
                <p14:cNvContentPartPr/>
                <p14:nvPr/>
              </p14:nvContentPartPr>
              <p14:xfrm>
                <a:off x="5895836" y="316245"/>
                <a:ext cx="57600" cy="23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7EFCD7-0BB4-6246-C516-21BC96BEBF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86836" y="307245"/>
                  <a:ext cx="75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FF5CF46-83E6-8099-9B15-B5A4C6091851}"/>
                    </a:ext>
                  </a:extLst>
                </p14:cNvPr>
                <p14:cNvContentPartPr/>
                <p14:nvPr/>
              </p14:nvContentPartPr>
              <p14:xfrm>
                <a:off x="5635916" y="319125"/>
                <a:ext cx="50400" cy="1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FF5CF46-83E6-8099-9B15-B5A4C60918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27276" y="310125"/>
                  <a:ext cx="68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558067-2273-3A75-D6E8-6F8E81973769}"/>
                    </a:ext>
                  </a:extLst>
                </p14:cNvPr>
                <p14:cNvContentPartPr/>
                <p14:nvPr/>
              </p14:nvContentPartPr>
              <p14:xfrm>
                <a:off x="6347636" y="400125"/>
                <a:ext cx="258480" cy="4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558067-2273-3A75-D6E8-6F8E819737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38996" y="391485"/>
                  <a:ext cx="2761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2B02A2-33DD-FD93-29D2-73E9228686C0}"/>
              </a:ext>
            </a:extLst>
          </p:cNvPr>
          <p:cNvGrpSpPr/>
          <p:nvPr/>
        </p:nvGrpSpPr>
        <p:grpSpPr>
          <a:xfrm>
            <a:off x="7917596" y="176565"/>
            <a:ext cx="1453680" cy="329400"/>
            <a:chOff x="7917596" y="176565"/>
            <a:chExt cx="145368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A7C136-E7B7-EBA9-138C-5CCA35B6E787}"/>
                    </a:ext>
                  </a:extLst>
                </p14:cNvPr>
                <p14:cNvContentPartPr/>
                <p14:nvPr/>
              </p14:nvContentPartPr>
              <p14:xfrm>
                <a:off x="8165276" y="176565"/>
                <a:ext cx="1206000" cy="329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A7C136-E7B7-EBA9-138C-5CCA35B6E7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56276" y="167565"/>
                  <a:ext cx="1223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758A74-5700-0760-1995-21197F2EA5B5}"/>
                    </a:ext>
                  </a:extLst>
                </p14:cNvPr>
                <p14:cNvContentPartPr/>
                <p14:nvPr/>
              </p14:nvContentPartPr>
              <p14:xfrm>
                <a:off x="9046556" y="293565"/>
                <a:ext cx="5112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758A74-5700-0760-1995-21197F2EA5B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37916" y="284925"/>
                  <a:ext cx="68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23E09B-3C00-8A15-887E-AA45DAD9A0A4}"/>
                    </a:ext>
                  </a:extLst>
                </p14:cNvPr>
                <p14:cNvContentPartPr/>
                <p14:nvPr/>
              </p14:nvContentPartPr>
              <p14:xfrm>
                <a:off x="7917596" y="428925"/>
                <a:ext cx="250200" cy="4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23E09B-3C00-8A15-887E-AA45DAD9A0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08956" y="419925"/>
                  <a:ext cx="2678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8ABFC0-7386-170D-F61A-4408ACDFC945}"/>
              </a:ext>
            </a:extLst>
          </p:cNvPr>
          <p:cNvGrpSpPr/>
          <p:nvPr/>
        </p:nvGrpSpPr>
        <p:grpSpPr>
          <a:xfrm>
            <a:off x="9649556" y="126165"/>
            <a:ext cx="1205640" cy="624600"/>
            <a:chOff x="9649556" y="126165"/>
            <a:chExt cx="120564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44D27E-A1FB-4092-4BB2-F0C62E1FB572}"/>
                    </a:ext>
                  </a:extLst>
                </p14:cNvPr>
                <p14:cNvContentPartPr/>
                <p14:nvPr/>
              </p14:nvContentPartPr>
              <p14:xfrm>
                <a:off x="9649556" y="126165"/>
                <a:ext cx="1046520" cy="62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44D27E-A1FB-4092-4BB2-F0C62E1FB5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40556" y="117525"/>
                  <a:ext cx="106416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31C06F-0B65-809E-CF29-9BEEF0C3D149}"/>
                    </a:ext>
                  </a:extLst>
                </p14:cNvPr>
                <p14:cNvContentPartPr/>
                <p14:nvPr/>
              </p14:nvContentPartPr>
              <p14:xfrm>
                <a:off x="10418516" y="288525"/>
                <a:ext cx="344160" cy="5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31C06F-0B65-809E-CF29-9BEEF0C3D1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09876" y="279525"/>
                  <a:ext cx="36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BDA12D-C13D-792A-924A-C13A24070EB1}"/>
                    </a:ext>
                  </a:extLst>
                </p14:cNvPr>
                <p14:cNvContentPartPr/>
                <p14:nvPr/>
              </p14:nvContentPartPr>
              <p14:xfrm>
                <a:off x="10823516" y="442965"/>
                <a:ext cx="31680" cy="69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BDA12D-C13D-792A-924A-C13A24070E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14516" y="434325"/>
                  <a:ext cx="493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5E99C4-2917-48AD-7DFC-5B5F7C059B1B}"/>
              </a:ext>
            </a:extLst>
          </p:cNvPr>
          <p:cNvGrpSpPr/>
          <p:nvPr/>
        </p:nvGrpSpPr>
        <p:grpSpPr>
          <a:xfrm>
            <a:off x="775916" y="1022205"/>
            <a:ext cx="691920" cy="538920"/>
            <a:chOff x="775916" y="1022205"/>
            <a:chExt cx="6919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29D19F-F612-D937-7F41-3602FE5B2B9C}"/>
                    </a:ext>
                  </a:extLst>
                </p14:cNvPr>
                <p14:cNvContentPartPr/>
                <p14:nvPr/>
              </p14:nvContentPartPr>
              <p14:xfrm>
                <a:off x="775916" y="1022205"/>
                <a:ext cx="416160" cy="29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29D19F-F612-D937-7F41-3602FE5B2B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7276" y="1013565"/>
                  <a:ext cx="433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95853E-42BC-2CBA-A2A6-8E56E83CC34B}"/>
                    </a:ext>
                  </a:extLst>
                </p14:cNvPr>
                <p14:cNvContentPartPr/>
                <p14:nvPr/>
              </p14:nvContentPartPr>
              <p14:xfrm>
                <a:off x="1103156" y="1357725"/>
                <a:ext cx="178920" cy="13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95853E-42BC-2CBA-A2A6-8E56E83CC3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4156" y="1349085"/>
                  <a:ext cx="19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BD1AEE-2A60-4EFF-BB47-44E564F1ACA3}"/>
                    </a:ext>
                  </a:extLst>
                </p14:cNvPr>
                <p14:cNvContentPartPr/>
                <p14:nvPr/>
              </p14:nvContentPartPr>
              <p14:xfrm>
                <a:off x="1354076" y="1395885"/>
                <a:ext cx="113760" cy="165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BD1AEE-2A60-4EFF-BB47-44E564F1AC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45436" y="1387245"/>
                  <a:ext cx="131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7FE48B-8572-CAB1-76A3-C1BDC412167D}"/>
                    </a:ext>
                  </a:extLst>
                </p14:cNvPr>
                <p14:cNvContentPartPr/>
                <p14:nvPr/>
              </p14:nvContentPartPr>
              <p14:xfrm>
                <a:off x="1111796" y="1330725"/>
                <a:ext cx="138600" cy="2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7FE48B-8572-CAB1-76A3-C1BDC41216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3156" y="1321725"/>
                  <a:ext cx="1562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69289BF-7857-4047-73E2-69B656EF94B9}"/>
                  </a:ext>
                </a:extLst>
              </p14:cNvPr>
              <p14:cNvContentPartPr/>
              <p14:nvPr/>
            </p14:nvContentPartPr>
            <p14:xfrm>
              <a:off x="1840436" y="930045"/>
              <a:ext cx="765360" cy="480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69289BF-7857-4047-73E2-69B656EF94B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31796" y="921405"/>
                <a:ext cx="7830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F671FD2-A60C-9F9D-F24F-D29EBB8237B7}"/>
                  </a:ext>
                </a:extLst>
              </p14:cNvPr>
              <p14:cNvContentPartPr/>
              <p14:nvPr/>
            </p14:nvContentPartPr>
            <p14:xfrm>
              <a:off x="2892716" y="1225605"/>
              <a:ext cx="1023480" cy="229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F671FD2-A60C-9F9D-F24F-D29EBB8237B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83716" y="1216965"/>
                <a:ext cx="104112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26DC92B-E224-4DD6-7E9A-325EC6CDEA86}"/>
              </a:ext>
            </a:extLst>
          </p:cNvPr>
          <p:cNvGrpSpPr/>
          <p:nvPr/>
        </p:nvGrpSpPr>
        <p:grpSpPr>
          <a:xfrm>
            <a:off x="4290956" y="1002765"/>
            <a:ext cx="1742040" cy="427680"/>
            <a:chOff x="4290956" y="1002765"/>
            <a:chExt cx="17420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3AC3C5-9097-0E89-BB27-1E7E57C245BA}"/>
                    </a:ext>
                  </a:extLst>
                </p14:cNvPr>
                <p14:cNvContentPartPr/>
                <p14:nvPr/>
              </p14:nvContentPartPr>
              <p14:xfrm>
                <a:off x="4290956" y="1217325"/>
                <a:ext cx="735840" cy="20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3AC3C5-9097-0E89-BB27-1E7E57C245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82316" y="1208685"/>
                  <a:ext cx="75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40C9CE-DA95-466A-9E45-CEB31F8A8D86}"/>
                    </a:ext>
                  </a:extLst>
                </p14:cNvPr>
                <p14:cNvContentPartPr/>
                <p14:nvPr/>
              </p14:nvContentPartPr>
              <p14:xfrm>
                <a:off x="4465916" y="1066125"/>
                <a:ext cx="5688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40C9CE-DA95-466A-9E45-CEB31F8A8D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6916" y="1057485"/>
                  <a:ext cx="74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6BD99EA-8A73-F9D1-1674-6AE40BC6C2F1}"/>
                    </a:ext>
                  </a:extLst>
                </p14:cNvPr>
                <p14:cNvContentPartPr/>
                <p14:nvPr/>
              </p14:nvContentPartPr>
              <p14:xfrm>
                <a:off x="5367716" y="1002765"/>
                <a:ext cx="665280" cy="427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6BD99EA-8A73-F9D1-1674-6AE40BC6C2F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9076" y="994125"/>
                  <a:ext cx="68292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8943473-F020-85B1-00B5-A57D6DA679FC}"/>
              </a:ext>
            </a:extLst>
          </p:cNvPr>
          <p:cNvGrpSpPr/>
          <p:nvPr/>
        </p:nvGrpSpPr>
        <p:grpSpPr>
          <a:xfrm>
            <a:off x="6321716" y="926805"/>
            <a:ext cx="4335840" cy="615240"/>
            <a:chOff x="6321716" y="926805"/>
            <a:chExt cx="433584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0D5A2D-CE02-3970-5DAB-3B72D661CE50}"/>
                    </a:ext>
                  </a:extLst>
                </p14:cNvPr>
                <p14:cNvContentPartPr/>
                <p14:nvPr/>
              </p14:nvContentPartPr>
              <p14:xfrm>
                <a:off x="6321716" y="932565"/>
                <a:ext cx="1531440" cy="48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0D5A2D-CE02-3970-5DAB-3B72D661CE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2716" y="923925"/>
                  <a:ext cx="15490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81BFD2-B02A-F5ED-54CE-25CC839FEB96}"/>
                    </a:ext>
                  </a:extLst>
                </p14:cNvPr>
                <p14:cNvContentPartPr/>
                <p14:nvPr/>
              </p14:nvContentPartPr>
              <p14:xfrm>
                <a:off x="6894836" y="1135245"/>
                <a:ext cx="355680" cy="5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81BFD2-B02A-F5ED-54CE-25CC839FEB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85836" y="1126245"/>
                  <a:ext cx="373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9BE9834-EB2A-52AD-D672-757EB20FCA26}"/>
                    </a:ext>
                  </a:extLst>
                </p14:cNvPr>
                <p14:cNvContentPartPr/>
                <p14:nvPr/>
              </p14:nvContentPartPr>
              <p14:xfrm>
                <a:off x="8082476" y="952005"/>
                <a:ext cx="496800" cy="39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9BE9834-EB2A-52AD-D672-757EB20FCA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3476" y="943005"/>
                  <a:ext cx="5144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4B7A2B-9759-DE37-DA8E-A2FFFB480357}"/>
                    </a:ext>
                  </a:extLst>
                </p14:cNvPr>
                <p14:cNvContentPartPr/>
                <p14:nvPr/>
              </p14:nvContentPartPr>
              <p14:xfrm>
                <a:off x="8137556" y="988005"/>
                <a:ext cx="372600" cy="9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4B7A2B-9759-DE37-DA8E-A2FFFB4803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28916" y="979005"/>
                  <a:ext cx="39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DA7DF5-2A2B-E5A7-3604-EB5B6008C9F8}"/>
                    </a:ext>
                  </a:extLst>
                </p14:cNvPr>
                <p14:cNvContentPartPr/>
                <p14:nvPr/>
              </p14:nvContentPartPr>
              <p14:xfrm>
                <a:off x="8779796" y="926805"/>
                <a:ext cx="1877760" cy="61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DA7DF5-2A2B-E5A7-3604-EB5B6008C9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70796" y="917805"/>
                  <a:ext cx="189540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5582A0-5B3F-8A0B-241E-020C629B06B8}"/>
                    </a:ext>
                  </a:extLst>
                </p14:cNvPr>
                <p14:cNvContentPartPr/>
                <p14:nvPr/>
              </p14:nvContentPartPr>
              <p14:xfrm>
                <a:off x="10225556" y="1086645"/>
                <a:ext cx="361080" cy="2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5582A0-5B3F-8A0B-241E-020C629B06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16916" y="1078005"/>
                  <a:ext cx="37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47C4E5-5567-3C63-55AF-D861A4FDE86B}"/>
                    </a:ext>
                  </a:extLst>
                </p14:cNvPr>
                <p14:cNvContentPartPr/>
                <p14:nvPr/>
              </p14:nvContentPartPr>
              <p14:xfrm>
                <a:off x="10494476" y="1183125"/>
                <a:ext cx="136800" cy="11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47C4E5-5567-3C63-55AF-D861A4FDE8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85476" y="1174485"/>
                  <a:ext cx="1544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689163-A2BF-2E5E-CBDC-380E9EFEBEF0}"/>
              </a:ext>
            </a:extLst>
          </p:cNvPr>
          <p:cNvGrpSpPr/>
          <p:nvPr/>
        </p:nvGrpSpPr>
        <p:grpSpPr>
          <a:xfrm>
            <a:off x="793196" y="2269605"/>
            <a:ext cx="651960" cy="472680"/>
            <a:chOff x="793196" y="2269605"/>
            <a:chExt cx="6519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EDAFF5-6E24-BBD3-C5DA-708D6BEB32FA}"/>
                    </a:ext>
                  </a:extLst>
                </p14:cNvPr>
                <p14:cNvContentPartPr/>
                <p14:nvPr/>
              </p14:nvContentPartPr>
              <p14:xfrm>
                <a:off x="793196" y="2269605"/>
                <a:ext cx="312120" cy="247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EDAFF5-6E24-BBD3-C5DA-708D6BEB32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4556" y="2260605"/>
                  <a:ext cx="32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760B86-9A62-EFE4-D740-B0491B1FADE3}"/>
                    </a:ext>
                  </a:extLst>
                </p14:cNvPr>
                <p14:cNvContentPartPr/>
                <p14:nvPr/>
              </p14:nvContentPartPr>
              <p14:xfrm>
                <a:off x="1093796" y="2556165"/>
                <a:ext cx="149040" cy="16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760B86-9A62-EFE4-D740-B0491B1FAD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4796" y="2547165"/>
                  <a:ext cx="166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2968AC-8605-8345-CDD4-50F12A267DDD}"/>
                    </a:ext>
                  </a:extLst>
                </p14:cNvPr>
                <p14:cNvContentPartPr/>
                <p14:nvPr/>
              </p14:nvContentPartPr>
              <p14:xfrm>
                <a:off x="1247516" y="2552205"/>
                <a:ext cx="197640" cy="19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2968AC-8605-8345-CDD4-50F12A267DD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38876" y="2543565"/>
                  <a:ext cx="2152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70EB5C9-A489-48EA-A883-705EE3E67674}"/>
                  </a:ext>
                </a:extLst>
              </p14:cNvPr>
              <p14:cNvContentPartPr/>
              <p14:nvPr/>
            </p14:nvContentPartPr>
            <p14:xfrm>
              <a:off x="828116" y="2130645"/>
              <a:ext cx="244800" cy="31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70EB5C9-A489-48EA-A883-705EE3E6767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19476" y="2122005"/>
                <a:ext cx="26244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5AA55A8-93A0-CA14-2562-02E4E4857692}"/>
              </a:ext>
            </a:extLst>
          </p:cNvPr>
          <p:cNvGrpSpPr/>
          <p:nvPr/>
        </p:nvGrpSpPr>
        <p:grpSpPr>
          <a:xfrm>
            <a:off x="1751156" y="1918605"/>
            <a:ext cx="3236760" cy="918360"/>
            <a:chOff x="1751156" y="1918605"/>
            <a:chExt cx="3236760" cy="91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35EA02-E2B9-F891-ED0D-65BA97C7E81C}"/>
                    </a:ext>
                  </a:extLst>
                </p14:cNvPr>
                <p14:cNvContentPartPr/>
                <p14:nvPr/>
              </p14:nvContentPartPr>
              <p14:xfrm>
                <a:off x="1751156" y="2269245"/>
                <a:ext cx="177480" cy="2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35EA02-E2B9-F891-ED0D-65BA97C7E8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2156" y="2260245"/>
                  <a:ext cx="195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BEE359-6F02-240D-1EE5-5119D3DBB6AD}"/>
                    </a:ext>
                  </a:extLst>
                </p14:cNvPr>
                <p14:cNvContentPartPr/>
                <p14:nvPr/>
              </p14:nvContentPartPr>
              <p14:xfrm>
                <a:off x="1758356" y="2345925"/>
                <a:ext cx="179280" cy="2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BEE359-6F02-240D-1EE5-5119D3DBB6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49356" y="2337285"/>
                  <a:ext cx="196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E60868-AAF9-BAA3-71EA-E52DC4DC4BD9}"/>
                    </a:ext>
                  </a:extLst>
                </p14:cNvPr>
                <p14:cNvContentPartPr/>
                <p14:nvPr/>
              </p14:nvContentPartPr>
              <p14:xfrm>
                <a:off x="2367116" y="2107245"/>
                <a:ext cx="11160" cy="18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E60868-AAF9-BAA3-71EA-E52DC4DC4B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58116" y="2098605"/>
                  <a:ext cx="2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765584-0ECF-F5F7-8B2D-2003FD2B53EC}"/>
                    </a:ext>
                  </a:extLst>
                </p14:cNvPr>
                <p14:cNvContentPartPr/>
                <p14:nvPr/>
              </p14:nvContentPartPr>
              <p14:xfrm>
                <a:off x="2255156" y="2194365"/>
                <a:ext cx="261720" cy="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765584-0ECF-F5F7-8B2D-2003FD2B53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46516" y="2185725"/>
                  <a:ext cx="279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6186B0-F7E3-0736-341A-CE07F1CB49B5}"/>
                    </a:ext>
                  </a:extLst>
                </p14:cNvPr>
                <p14:cNvContentPartPr/>
                <p14:nvPr/>
              </p14:nvContentPartPr>
              <p14:xfrm>
                <a:off x="2259476" y="2374365"/>
                <a:ext cx="210240" cy="1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6186B0-F7E3-0736-341A-CE07F1CB49B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0836" y="2365365"/>
                  <a:ext cx="22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C13C94-B485-ACB9-DBC8-EB8E56EC5F0D}"/>
                    </a:ext>
                  </a:extLst>
                </p14:cNvPr>
                <p14:cNvContentPartPr/>
                <p14:nvPr/>
              </p14:nvContentPartPr>
              <p14:xfrm>
                <a:off x="2700116" y="2180685"/>
                <a:ext cx="286920" cy="225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C13C94-B485-ACB9-DBC8-EB8E56EC5F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91116" y="2172045"/>
                  <a:ext cx="304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BD52B1-0BC5-2D07-8FDA-DB99F3D08A89}"/>
                    </a:ext>
                  </a:extLst>
                </p14:cNvPr>
                <p14:cNvContentPartPr/>
                <p14:nvPr/>
              </p14:nvContentPartPr>
              <p14:xfrm>
                <a:off x="2965436" y="2343045"/>
                <a:ext cx="122040" cy="223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BD52B1-0BC5-2D07-8FDA-DB99F3D08A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6436" y="2334405"/>
                  <a:ext cx="139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C73834-5297-8449-3039-A3A9FA68CFB2}"/>
                    </a:ext>
                  </a:extLst>
                </p14:cNvPr>
                <p14:cNvContentPartPr/>
                <p14:nvPr/>
              </p14:nvContentPartPr>
              <p14:xfrm>
                <a:off x="3230396" y="2190045"/>
                <a:ext cx="182520" cy="207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C73834-5297-8449-3039-A3A9FA68CFB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21396" y="2181045"/>
                  <a:ext cx="200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E1B065-F137-78CE-4334-2B0787D5866A}"/>
                    </a:ext>
                  </a:extLst>
                </p14:cNvPr>
                <p14:cNvContentPartPr/>
                <p14:nvPr/>
              </p14:nvContentPartPr>
              <p14:xfrm>
                <a:off x="3405716" y="2387325"/>
                <a:ext cx="120960" cy="128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E1B065-F137-78CE-4334-2B0787D586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97076" y="2378685"/>
                  <a:ext cx="138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3257E0-91C3-ADC2-5051-289C752EF76F}"/>
                    </a:ext>
                  </a:extLst>
                </p14:cNvPr>
                <p14:cNvContentPartPr/>
                <p14:nvPr/>
              </p14:nvContentPartPr>
              <p14:xfrm>
                <a:off x="3714596" y="2033085"/>
                <a:ext cx="191880" cy="326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3257E0-91C3-ADC2-5051-289C752EF7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05956" y="2024445"/>
                  <a:ext cx="209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BEDFF24-768C-2619-7BBC-D579001E65AF}"/>
                    </a:ext>
                  </a:extLst>
                </p14:cNvPr>
                <p14:cNvContentPartPr/>
                <p14:nvPr/>
              </p14:nvContentPartPr>
              <p14:xfrm>
                <a:off x="3709916" y="1918605"/>
                <a:ext cx="215280" cy="1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BEDFF24-768C-2619-7BBC-D579001E65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0916" y="1909965"/>
                  <a:ext cx="23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AF7534-75A4-7C02-ABBA-CFD0F3D73730}"/>
                    </a:ext>
                  </a:extLst>
                </p14:cNvPr>
                <p14:cNvContentPartPr/>
                <p14:nvPr/>
              </p14:nvContentPartPr>
              <p14:xfrm>
                <a:off x="4123556" y="2058645"/>
                <a:ext cx="143280" cy="18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AF7534-75A4-7C02-ABBA-CFD0F3D7373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14556" y="2050005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841FEC-A002-67CD-2343-E823A234B32A}"/>
                    </a:ext>
                  </a:extLst>
                </p14:cNvPr>
                <p14:cNvContentPartPr/>
                <p14:nvPr/>
              </p14:nvContentPartPr>
              <p14:xfrm>
                <a:off x="4095116" y="2058645"/>
                <a:ext cx="198360" cy="17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841FEC-A002-67CD-2343-E823A234B32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6116" y="2050005"/>
                  <a:ext cx="216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0D96928-5815-37ED-A00C-42FA6ACCF5F7}"/>
                    </a:ext>
                  </a:extLst>
                </p14:cNvPr>
                <p14:cNvContentPartPr/>
                <p14:nvPr/>
              </p14:nvContentPartPr>
              <p14:xfrm>
                <a:off x="4456556" y="2023005"/>
                <a:ext cx="241200" cy="30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0D96928-5815-37ED-A00C-42FA6ACCF5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7916" y="2014005"/>
                  <a:ext cx="258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F87CD2-C958-00CC-1CC0-62F1B91E953D}"/>
                    </a:ext>
                  </a:extLst>
                </p14:cNvPr>
                <p14:cNvContentPartPr/>
                <p14:nvPr/>
              </p14:nvContentPartPr>
              <p14:xfrm>
                <a:off x="4463036" y="1936245"/>
                <a:ext cx="228960" cy="2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F87CD2-C958-00CC-1CC0-62F1B91E95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54036" y="1927245"/>
                  <a:ext cx="24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9D0305-BEF5-3259-530D-078614F10386}"/>
                    </a:ext>
                  </a:extLst>
                </p14:cNvPr>
                <p14:cNvContentPartPr/>
                <p14:nvPr/>
              </p14:nvContentPartPr>
              <p14:xfrm>
                <a:off x="4807916" y="1980165"/>
                <a:ext cx="180000" cy="32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9D0305-BEF5-3259-530D-078614F103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98916" y="1971525"/>
                  <a:ext cx="1976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7EA682-8881-DB62-C7C2-05A7AE7352BA}"/>
                    </a:ext>
                  </a:extLst>
                </p14:cNvPr>
                <p14:cNvContentPartPr/>
                <p14:nvPr/>
              </p14:nvContentPartPr>
              <p14:xfrm>
                <a:off x="3667796" y="2352045"/>
                <a:ext cx="1315800" cy="8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7EA682-8881-DB62-C7C2-05A7AE7352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58796" y="2343405"/>
                  <a:ext cx="133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B769707-7D11-2835-030D-27ADEF4D81C0}"/>
                    </a:ext>
                  </a:extLst>
                </p14:cNvPr>
                <p14:cNvContentPartPr/>
                <p14:nvPr/>
              </p14:nvContentPartPr>
              <p14:xfrm>
                <a:off x="4206356" y="2549685"/>
                <a:ext cx="174240" cy="287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B769707-7D11-2835-030D-27ADEF4D81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97356" y="2541045"/>
                  <a:ext cx="191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BA1AC1-0891-856C-44D3-6CB079EDAD4D}"/>
                    </a:ext>
                  </a:extLst>
                </p14:cNvPr>
                <p14:cNvContentPartPr/>
                <p14:nvPr/>
              </p14:nvContentPartPr>
              <p14:xfrm>
                <a:off x="4430996" y="2479125"/>
                <a:ext cx="103320" cy="11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BA1AC1-0891-856C-44D3-6CB079EDAD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22356" y="2470125"/>
                  <a:ext cx="1209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4F3CA7B-9999-D3D3-9907-E64982A6E482}"/>
                  </a:ext>
                </a:extLst>
              </p14:cNvPr>
              <p14:cNvContentPartPr/>
              <p14:nvPr/>
            </p14:nvContentPartPr>
            <p14:xfrm>
              <a:off x="5630876" y="2037765"/>
              <a:ext cx="213120" cy="392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4F3CA7B-9999-D3D3-9907-E64982A6E48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622236" y="2029125"/>
                <a:ext cx="2307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6EED55D-E740-34E8-AA16-42EC33F8DCE3}"/>
                  </a:ext>
                </a:extLst>
              </p14:cNvPr>
              <p14:cNvContentPartPr/>
              <p14:nvPr/>
            </p14:nvContentPartPr>
            <p14:xfrm>
              <a:off x="5620076" y="2119485"/>
              <a:ext cx="37440" cy="219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6EED55D-E740-34E8-AA16-42EC33F8DCE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11436" y="2110845"/>
                <a:ext cx="55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1901970-5C15-9F77-261E-4199DCD7134A}"/>
                  </a:ext>
                </a:extLst>
              </p14:cNvPr>
              <p14:cNvContentPartPr/>
              <p14:nvPr/>
            </p14:nvContentPartPr>
            <p14:xfrm>
              <a:off x="6255476" y="2004645"/>
              <a:ext cx="137520" cy="282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1901970-5C15-9F77-261E-4199DCD7134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46836" y="1995645"/>
                <a:ext cx="1551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67D92A3-A735-E68F-E598-1D496223D539}"/>
                  </a:ext>
                </a:extLst>
              </p14:cNvPr>
              <p14:cNvContentPartPr/>
              <p14:nvPr/>
            </p14:nvContentPartPr>
            <p14:xfrm>
              <a:off x="6545276" y="2105805"/>
              <a:ext cx="113760" cy="18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67D92A3-A735-E68F-E598-1D496223D53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536276" y="2097165"/>
                <a:ext cx="131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D64B906-925A-4385-F4FC-085189AA1291}"/>
                  </a:ext>
                </a:extLst>
              </p14:cNvPr>
              <p14:cNvContentPartPr/>
              <p14:nvPr/>
            </p14:nvContentPartPr>
            <p14:xfrm>
              <a:off x="6531956" y="2153685"/>
              <a:ext cx="153000" cy="424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D64B906-925A-4385-F4FC-085189AA129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523316" y="2145045"/>
                <a:ext cx="1706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0752F6A-C8F0-7D9F-CF78-C322D248B0F4}"/>
                  </a:ext>
                </a:extLst>
              </p14:cNvPr>
              <p14:cNvContentPartPr/>
              <p14:nvPr/>
            </p14:nvContentPartPr>
            <p14:xfrm>
              <a:off x="6790436" y="1994565"/>
              <a:ext cx="127800" cy="270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0752F6A-C8F0-7D9F-CF78-C322D248B0F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781436" y="1985565"/>
                <a:ext cx="1454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B721421-73F5-8818-C2D4-B6DADFC6C1B8}"/>
                  </a:ext>
                </a:extLst>
              </p14:cNvPr>
              <p14:cNvContentPartPr/>
              <p14:nvPr/>
            </p14:nvContentPartPr>
            <p14:xfrm>
              <a:off x="6980156" y="2216325"/>
              <a:ext cx="73080" cy="59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B721421-73F5-8818-C2D4-B6DADFC6C1B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71516" y="2207325"/>
                <a:ext cx="90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77B32D0-8680-3423-7707-5EEEB0726424}"/>
                  </a:ext>
                </a:extLst>
              </p14:cNvPr>
              <p14:cNvContentPartPr/>
              <p14:nvPr/>
            </p14:nvContentPartPr>
            <p14:xfrm>
              <a:off x="7194356" y="2060805"/>
              <a:ext cx="391320" cy="142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77B32D0-8680-3423-7707-5EEEB072642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85356" y="2051805"/>
                <a:ext cx="408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0CBA416-F9A7-5F83-A1ED-7307BB2234FD}"/>
                  </a:ext>
                </a:extLst>
              </p14:cNvPr>
              <p14:cNvContentPartPr/>
              <p14:nvPr/>
            </p14:nvContentPartPr>
            <p14:xfrm>
              <a:off x="7739396" y="1927965"/>
              <a:ext cx="135360" cy="266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0CBA416-F9A7-5F83-A1ED-7307BB2234F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30396" y="1918965"/>
                <a:ext cx="15300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6D4DE51-B476-7B44-D047-A237CAFEC6BC}"/>
              </a:ext>
            </a:extLst>
          </p:cNvPr>
          <p:cNvGrpSpPr/>
          <p:nvPr/>
        </p:nvGrpSpPr>
        <p:grpSpPr>
          <a:xfrm>
            <a:off x="7996796" y="1805565"/>
            <a:ext cx="3206160" cy="509400"/>
            <a:chOff x="7996796" y="1805565"/>
            <a:chExt cx="320616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FAD9B7-FACF-554C-ABC1-BF6952C896E4}"/>
                    </a:ext>
                  </a:extLst>
                </p14:cNvPr>
                <p14:cNvContentPartPr/>
                <p14:nvPr/>
              </p14:nvContentPartPr>
              <p14:xfrm>
                <a:off x="7996796" y="2060445"/>
                <a:ext cx="153000" cy="10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FAD9B7-FACF-554C-ABC1-BF6952C896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88156" y="2051805"/>
                  <a:ext cx="170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27748C8-55E2-73D6-A39E-777640894A61}"/>
                    </a:ext>
                  </a:extLst>
                </p14:cNvPr>
                <p14:cNvContentPartPr/>
                <p14:nvPr/>
              </p14:nvContentPartPr>
              <p14:xfrm>
                <a:off x="8078876" y="2052165"/>
                <a:ext cx="12024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27748C8-55E2-73D6-A39E-777640894A6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69876" y="2043525"/>
                  <a:ext cx="137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8AB01E-9C64-35C7-4A40-6B06264C969C}"/>
                    </a:ext>
                  </a:extLst>
                </p14:cNvPr>
                <p14:cNvContentPartPr/>
                <p14:nvPr/>
              </p14:nvContentPartPr>
              <p14:xfrm>
                <a:off x="8291996" y="2192205"/>
                <a:ext cx="95760" cy="122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8AB01E-9C64-35C7-4A40-6B06264C969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3356" y="2183205"/>
                  <a:ext cx="113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AFECA9-03DE-DE54-1FA2-64123A5DDE95}"/>
                    </a:ext>
                  </a:extLst>
                </p14:cNvPr>
                <p14:cNvContentPartPr/>
                <p14:nvPr/>
              </p14:nvContentPartPr>
              <p14:xfrm>
                <a:off x="8652716" y="1835445"/>
                <a:ext cx="670680" cy="334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AFECA9-03DE-DE54-1FA2-64123A5DDE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3716" y="1826445"/>
                  <a:ext cx="688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E0C178-15C4-C03E-5FC8-0BBC2901A2B8}"/>
                    </a:ext>
                  </a:extLst>
                </p14:cNvPr>
                <p14:cNvContentPartPr/>
                <p14:nvPr/>
              </p14:nvContentPartPr>
              <p14:xfrm>
                <a:off x="8839196" y="1981605"/>
                <a:ext cx="196920" cy="32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E0C178-15C4-C03E-5FC8-0BBC2901A2B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30196" y="1972605"/>
                  <a:ext cx="214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0145732-1189-C8D7-A770-85A7578A9975}"/>
                    </a:ext>
                  </a:extLst>
                </p14:cNvPr>
                <p14:cNvContentPartPr/>
                <p14:nvPr/>
              </p14:nvContentPartPr>
              <p14:xfrm>
                <a:off x="8039276" y="2096445"/>
                <a:ext cx="144360" cy="11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0145732-1189-C8D7-A770-85A7578A997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30276" y="2087445"/>
                  <a:ext cx="16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485618-1899-3F8E-97FB-7E378EEEDC4B}"/>
                    </a:ext>
                  </a:extLst>
                </p14:cNvPr>
                <p14:cNvContentPartPr/>
                <p14:nvPr/>
              </p14:nvContentPartPr>
              <p14:xfrm>
                <a:off x="9703196" y="1915725"/>
                <a:ext cx="240480" cy="227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485618-1899-3F8E-97FB-7E378EEEDC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94556" y="1906725"/>
                  <a:ext cx="258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A19DE5-42FA-E41D-C044-F74D768AD180}"/>
                    </a:ext>
                  </a:extLst>
                </p14:cNvPr>
                <p14:cNvContentPartPr/>
                <p14:nvPr/>
              </p14:nvContentPartPr>
              <p14:xfrm>
                <a:off x="9666116" y="1805565"/>
                <a:ext cx="268560" cy="1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A19DE5-42FA-E41D-C044-F74D768AD1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57476" y="1796565"/>
                  <a:ext cx="286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071B2D-4ABB-2C43-A71F-5809A59E0D22}"/>
                    </a:ext>
                  </a:extLst>
                </p14:cNvPr>
                <p14:cNvContentPartPr/>
                <p14:nvPr/>
              </p14:nvContentPartPr>
              <p14:xfrm>
                <a:off x="10113956" y="1876485"/>
                <a:ext cx="164880" cy="315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071B2D-4ABB-2C43-A71F-5809A59E0D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05316" y="1867485"/>
                  <a:ext cx="182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03789CB-36D6-F7A9-32AC-4763FC3BC0FB}"/>
                    </a:ext>
                  </a:extLst>
                </p14:cNvPr>
                <p14:cNvContentPartPr/>
                <p14:nvPr/>
              </p14:nvContentPartPr>
              <p14:xfrm>
                <a:off x="10549196" y="1936965"/>
                <a:ext cx="249120" cy="19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03789CB-36D6-F7A9-32AC-4763FC3BC0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40556" y="1927965"/>
                  <a:ext cx="26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4D7339-CB53-DF69-3080-4A3E3BC01AD9}"/>
                    </a:ext>
                  </a:extLst>
                </p14:cNvPr>
                <p14:cNvContentPartPr/>
                <p14:nvPr/>
              </p14:nvContentPartPr>
              <p14:xfrm>
                <a:off x="10968596" y="1814925"/>
                <a:ext cx="234360" cy="335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4D7339-CB53-DF69-3080-4A3E3BC01A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59596" y="1806285"/>
                  <a:ext cx="252000" cy="35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17AAF74-DB6C-674A-DC29-78198A5557D5}"/>
                  </a:ext>
                </a:extLst>
              </p14:cNvPr>
              <p14:cNvContentPartPr/>
              <p14:nvPr/>
            </p14:nvContentPartPr>
            <p14:xfrm>
              <a:off x="5702156" y="2831925"/>
              <a:ext cx="584640" cy="252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17AAF74-DB6C-674A-DC29-78198A5557D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693156" y="2822925"/>
                <a:ext cx="60228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47E0EC3-C9E7-7B33-856F-D06FE1D857F1}"/>
              </a:ext>
            </a:extLst>
          </p:cNvPr>
          <p:cNvGrpSpPr/>
          <p:nvPr/>
        </p:nvGrpSpPr>
        <p:grpSpPr>
          <a:xfrm>
            <a:off x="6729236" y="2721045"/>
            <a:ext cx="1821600" cy="511200"/>
            <a:chOff x="6729236" y="2721045"/>
            <a:chExt cx="18216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901A81D-5655-4E22-CCC9-2CD5EB3137CE}"/>
                    </a:ext>
                  </a:extLst>
                </p14:cNvPr>
                <p14:cNvContentPartPr/>
                <p14:nvPr/>
              </p14:nvContentPartPr>
              <p14:xfrm>
                <a:off x="6729236" y="2818245"/>
                <a:ext cx="369360" cy="20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901A81D-5655-4E22-CCC9-2CD5EB3137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20596" y="2809605"/>
                  <a:ext cx="387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A6D773-9FDF-1FF9-19AD-9BD8FABDBFC1}"/>
                    </a:ext>
                  </a:extLst>
                </p14:cNvPr>
                <p14:cNvContentPartPr/>
                <p14:nvPr/>
              </p14:nvContentPartPr>
              <p14:xfrm>
                <a:off x="7066916" y="3081765"/>
                <a:ext cx="132120" cy="145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A6D773-9FDF-1FF9-19AD-9BD8FABDBF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57916" y="3072765"/>
                  <a:ext cx="149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F84B1D-9846-B506-6FEB-D55130F2AEEC}"/>
                    </a:ext>
                  </a:extLst>
                </p14:cNvPr>
                <p14:cNvContentPartPr/>
                <p14:nvPr/>
              </p14:nvContentPartPr>
              <p14:xfrm>
                <a:off x="7264916" y="3058725"/>
                <a:ext cx="146520" cy="173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F84B1D-9846-B506-6FEB-D55130F2AE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55916" y="3050085"/>
                  <a:ext cx="164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B8810F8-8A37-E7A6-0CEA-FA6A64DD1410}"/>
                    </a:ext>
                  </a:extLst>
                </p14:cNvPr>
                <p14:cNvContentPartPr/>
                <p14:nvPr/>
              </p14:nvContentPartPr>
              <p14:xfrm>
                <a:off x="7718876" y="2821125"/>
                <a:ext cx="285840" cy="23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B8810F8-8A37-E7A6-0CEA-FA6A64DD14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09876" y="2812125"/>
                  <a:ext cx="303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4514B4-5F46-3F94-5F2E-F2FE2BA1BFD3}"/>
                    </a:ext>
                  </a:extLst>
                </p14:cNvPr>
                <p14:cNvContentPartPr/>
                <p14:nvPr/>
              </p14:nvContentPartPr>
              <p14:xfrm>
                <a:off x="8342036" y="2721045"/>
                <a:ext cx="208800" cy="338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4514B4-5F46-3F94-5F2E-F2FE2BA1BF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33036" y="2712405"/>
                  <a:ext cx="22644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9642CD4-7127-3ADC-1C0B-E08B5D487EB9}"/>
                  </a:ext>
                </a:extLst>
              </p14:cNvPr>
              <p14:cNvContentPartPr/>
              <p14:nvPr/>
            </p14:nvContentPartPr>
            <p14:xfrm>
              <a:off x="8669996" y="2863245"/>
              <a:ext cx="182520" cy="200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9642CD4-7127-3ADC-1C0B-E08B5D487EB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661356" y="2854245"/>
                <a:ext cx="2001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698A501-1F01-24D2-D300-88A2DE584037}"/>
                  </a:ext>
                </a:extLst>
              </p14:cNvPr>
              <p14:cNvContentPartPr/>
              <p14:nvPr/>
            </p14:nvContentPartPr>
            <p14:xfrm>
              <a:off x="8843516" y="3089685"/>
              <a:ext cx="126000" cy="144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698A501-1F01-24D2-D300-88A2DE58403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834516" y="3080685"/>
                <a:ext cx="14364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3E79CA1-F1FE-A8DC-94A8-EC6177FE5399}"/>
              </a:ext>
            </a:extLst>
          </p:cNvPr>
          <p:cNvGrpSpPr/>
          <p:nvPr/>
        </p:nvGrpSpPr>
        <p:grpSpPr>
          <a:xfrm>
            <a:off x="793196" y="3562005"/>
            <a:ext cx="594000" cy="397800"/>
            <a:chOff x="793196" y="3562005"/>
            <a:chExt cx="5940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391C3E-010E-61BB-D0B8-6A7D34D4D9B0}"/>
                    </a:ext>
                  </a:extLst>
                </p14:cNvPr>
                <p14:cNvContentPartPr/>
                <p14:nvPr/>
              </p14:nvContentPartPr>
              <p14:xfrm>
                <a:off x="793196" y="3562005"/>
                <a:ext cx="205200" cy="39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391C3E-010E-61BB-D0B8-6A7D34D4D9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4556" y="3553365"/>
                  <a:ext cx="2228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FBE45CE-7AF3-0A40-860D-197DC79DDA61}"/>
                    </a:ext>
                  </a:extLst>
                </p14:cNvPr>
                <p14:cNvContentPartPr/>
                <p14:nvPr/>
              </p14:nvContentPartPr>
              <p14:xfrm>
                <a:off x="1048796" y="3567405"/>
                <a:ext cx="273600" cy="376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FBE45CE-7AF3-0A40-860D-197DC79DDA6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0156" y="3558405"/>
                  <a:ext cx="291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576B06-4C19-E913-6081-40918112C589}"/>
                    </a:ext>
                  </a:extLst>
                </p14:cNvPr>
                <p14:cNvContentPartPr/>
                <p14:nvPr/>
              </p14:nvContentPartPr>
              <p14:xfrm>
                <a:off x="1145996" y="3713565"/>
                <a:ext cx="241200" cy="29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576B06-4C19-E913-6081-40918112C5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6996" y="3704925"/>
                  <a:ext cx="2588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0BD3267-633A-BEC8-CBB6-5006D17A8BDD}"/>
              </a:ext>
            </a:extLst>
          </p:cNvPr>
          <p:cNvGrpSpPr/>
          <p:nvPr/>
        </p:nvGrpSpPr>
        <p:grpSpPr>
          <a:xfrm>
            <a:off x="1681676" y="3570285"/>
            <a:ext cx="2804400" cy="538920"/>
            <a:chOff x="1681676" y="3570285"/>
            <a:chExt cx="28044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635C29-5CF3-D2BB-839C-974CD3471FF4}"/>
                    </a:ext>
                  </a:extLst>
                </p14:cNvPr>
                <p14:cNvContentPartPr/>
                <p14:nvPr/>
              </p14:nvContentPartPr>
              <p14:xfrm>
                <a:off x="1681676" y="3570285"/>
                <a:ext cx="1545840" cy="409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635C29-5CF3-D2BB-839C-974CD3471FF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72676" y="3561285"/>
                  <a:ext cx="15634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769D20-1C48-8836-387E-B4746EE267C3}"/>
                    </a:ext>
                  </a:extLst>
                </p14:cNvPr>
                <p14:cNvContentPartPr/>
                <p14:nvPr/>
              </p14:nvContentPartPr>
              <p14:xfrm>
                <a:off x="2986676" y="3648405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769D20-1C48-8836-387E-B4746EE267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77676" y="363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87DA5E-0284-3162-01B2-7F63AB1A7205}"/>
                    </a:ext>
                  </a:extLst>
                </p14:cNvPr>
                <p14:cNvContentPartPr/>
                <p14:nvPr/>
              </p14:nvContentPartPr>
              <p14:xfrm>
                <a:off x="2638916" y="3663525"/>
                <a:ext cx="332280" cy="34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87DA5E-0284-3162-01B2-7F63AB1A72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30276" y="3654525"/>
                  <a:ext cx="34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B80A4E-B46A-6357-464D-3839F99EA244}"/>
                    </a:ext>
                  </a:extLst>
                </p14:cNvPr>
                <p14:cNvContentPartPr/>
                <p14:nvPr/>
              </p14:nvContentPartPr>
              <p14:xfrm>
                <a:off x="3422636" y="3616365"/>
                <a:ext cx="371160" cy="320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B80A4E-B46A-6357-464D-3839F99EA2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13636" y="3607725"/>
                  <a:ext cx="388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C44BB96-AF04-53E8-2738-C4AD6265D4A7}"/>
                    </a:ext>
                  </a:extLst>
                </p14:cNvPr>
                <p14:cNvContentPartPr/>
                <p14:nvPr/>
              </p14:nvContentPartPr>
              <p14:xfrm>
                <a:off x="3426956" y="3723645"/>
                <a:ext cx="282600" cy="5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C44BB96-AF04-53E8-2738-C4AD6265D4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17956" y="3714645"/>
                  <a:ext cx="300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9962412-D3D4-4787-17A3-3702A322429D}"/>
                    </a:ext>
                  </a:extLst>
                </p14:cNvPr>
                <p14:cNvContentPartPr/>
                <p14:nvPr/>
              </p14:nvContentPartPr>
              <p14:xfrm>
                <a:off x="4045076" y="3744165"/>
                <a:ext cx="325800" cy="21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9962412-D3D4-4787-17A3-3702A322429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6076" y="3735525"/>
                  <a:ext cx="343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3BA024A-2BB7-8B5F-37C9-4BFAFD2AF7AF}"/>
                    </a:ext>
                  </a:extLst>
                </p14:cNvPr>
                <p14:cNvContentPartPr/>
                <p14:nvPr/>
              </p14:nvContentPartPr>
              <p14:xfrm>
                <a:off x="4338116" y="3959445"/>
                <a:ext cx="133200" cy="149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3BA024A-2BB7-8B5F-37C9-4BFAFD2AF7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29476" y="3950805"/>
                  <a:ext cx="150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796B56-CB1B-C844-762F-A37D434A73FC}"/>
                    </a:ext>
                  </a:extLst>
                </p14:cNvPr>
                <p14:cNvContentPartPr/>
                <p14:nvPr/>
              </p14:nvContentPartPr>
              <p14:xfrm>
                <a:off x="4366556" y="3988245"/>
                <a:ext cx="119520" cy="38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796B56-CB1B-C844-762F-A37D434A73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57556" y="3979605"/>
                  <a:ext cx="137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315FEB0-06CE-D0EB-5A93-E72FDF640CEA}"/>
                    </a:ext>
                  </a:extLst>
                </p14:cNvPr>
                <p14:cNvContentPartPr/>
                <p14:nvPr/>
              </p14:nvContentPartPr>
              <p14:xfrm>
                <a:off x="4349636" y="3939285"/>
                <a:ext cx="9180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315FEB0-06CE-D0EB-5A93-E72FDF640C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40996" y="3930285"/>
                  <a:ext cx="109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D7AED2-C655-BC65-A6E4-DE84639186B6}"/>
                    </a:ext>
                  </a:extLst>
                </p14:cNvPr>
                <p14:cNvContentPartPr/>
                <p14:nvPr/>
              </p14:nvContentPartPr>
              <p14:xfrm>
                <a:off x="4020956" y="3672165"/>
                <a:ext cx="295560" cy="43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D7AED2-C655-BC65-A6E4-DE84639186B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12316" y="3663525"/>
                  <a:ext cx="3132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83A38BB-D292-F4A3-4774-28852564339C}"/>
              </a:ext>
            </a:extLst>
          </p:cNvPr>
          <p:cNvGrpSpPr/>
          <p:nvPr/>
        </p:nvGrpSpPr>
        <p:grpSpPr>
          <a:xfrm>
            <a:off x="4920596" y="3633285"/>
            <a:ext cx="2396880" cy="582480"/>
            <a:chOff x="4920596" y="3633285"/>
            <a:chExt cx="23968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DE76AA-C8D9-0232-D6C5-3E64045E266D}"/>
                    </a:ext>
                  </a:extLst>
                </p14:cNvPr>
                <p14:cNvContentPartPr/>
                <p14:nvPr/>
              </p14:nvContentPartPr>
              <p14:xfrm>
                <a:off x="4920596" y="3779085"/>
                <a:ext cx="619560" cy="40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DE76AA-C8D9-0232-D6C5-3E64045E26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911956" y="3770085"/>
                  <a:ext cx="6372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6B3AA52-841C-61F9-4633-790ADAC87E02}"/>
                    </a:ext>
                  </a:extLst>
                </p14:cNvPr>
                <p14:cNvContentPartPr/>
                <p14:nvPr/>
              </p14:nvContentPartPr>
              <p14:xfrm>
                <a:off x="5770556" y="3807885"/>
                <a:ext cx="296640" cy="15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6B3AA52-841C-61F9-4633-790ADAC87E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61556" y="3798885"/>
                  <a:ext cx="314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B6D61C5-8CC0-D533-5E97-1B5290087B6C}"/>
                    </a:ext>
                  </a:extLst>
                </p14:cNvPr>
                <p14:cNvContentPartPr/>
                <p14:nvPr/>
              </p14:nvContentPartPr>
              <p14:xfrm>
                <a:off x="6408836" y="3704205"/>
                <a:ext cx="214560" cy="27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B6D61C5-8CC0-D533-5E97-1B5290087B6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99836" y="3695205"/>
                  <a:ext cx="232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F1E804C-9BB2-AE02-0995-CD87ED938673}"/>
                    </a:ext>
                  </a:extLst>
                </p14:cNvPr>
                <p14:cNvContentPartPr/>
                <p14:nvPr/>
              </p14:nvContentPartPr>
              <p14:xfrm>
                <a:off x="6686756" y="3803205"/>
                <a:ext cx="173880" cy="183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F1E804C-9BB2-AE02-0995-CD87ED9386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77756" y="3794565"/>
                  <a:ext cx="191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130267A-C3C9-D679-4039-19875A76730D}"/>
                    </a:ext>
                  </a:extLst>
                </p14:cNvPr>
                <p14:cNvContentPartPr/>
                <p14:nvPr/>
              </p14:nvContentPartPr>
              <p14:xfrm>
                <a:off x="6858476" y="3981405"/>
                <a:ext cx="178560" cy="121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130267A-C3C9-D679-4039-19875A7673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49836" y="3972405"/>
                  <a:ext cx="196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FFC391-EDB5-B00B-BB88-EE2992D1AC38}"/>
                    </a:ext>
                  </a:extLst>
                </p14:cNvPr>
                <p14:cNvContentPartPr/>
                <p14:nvPr/>
              </p14:nvContentPartPr>
              <p14:xfrm>
                <a:off x="6303716" y="3673605"/>
                <a:ext cx="195120" cy="500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FFC391-EDB5-B00B-BB88-EE2992D1AC3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94716" y="3664965"/>
                  <a:ext cx="2127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D3535AD-8778-A2FB-9BBC-AD9B325109BB}"/>
                    </a:ext>
                  </a:extLst>
                </p14:cNvPr>
                <p14:cNvContentPartPr/>
                <p14:nvPr/>
              </p14:nvContentPartPr>
              <p14:xfrm>
                <a:off x="7008596" y="3697725"/>
                <a:ext cx="214920" cy="518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D3535AD-8778-A2FB-9BBC-AD9B325109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99956" y="3688725"/>
                  <a:ext cx="2325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AD46866-6237-F673-905C-AEE53FD5DA09}"/>
                    </a:ext>
                  </a:extLst>
                </p14:cNvPr>
                <p14:cNvContentPartPr/>
                <p14:nvPr/>
              </p14:nvContentPartPr>
              <p14:xfrm>
                <a:off x="7172036" y="3633285"/>
                <a:ext cx="145440" cy="134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AD46866-6237-F673-905C-AEE53FD5DA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63036" y="3624645"/>
                  <a:ext cx="1630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1938AF2-ACA2-6B01-58FB-D0C51C6FD07C}"/>
              </a:ext>
            </a:extLst>
          </p:cNvPr>
          <p:cNvGrpSpPr/>
          <p:nvPr/>
        </p:nvGrpSpPr>
        <p:grpSpPr>
          <a:xfrm>
            <a:off x="1608236" y="4395765"/>
            <a:ext cx="1639080" cy="658080"/>
            <a:chOff x="1608236" y="4395765"/>
            <a:chExt cx="163908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8C09F0-199F-ACC5-964B-8654F7F4395B}"/>
                    </a:ext>
                  </a:extLst>
                </p14:cNvPr>
                <p14:cNvContentPartPr/>
                <p14:nvPr/>
              </p14:nvContentPartPr>
              <p14:xfrm>
                <a:off x="1608236" y="4395765"/>
                <a:ext cx="1639080" cy="65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8C09F0-199F-ACC5-964B-8654F7F439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99236" y="4387125"/>
                  <a:ext cx="165672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8F8809-AC21-09A7-0D54-F46A7229E281}"/>
                    </a:ext>
                  </a:extLst>
                </p14:cNvPr>
                <p14:cNvContentPartPr/>
                <p14:nvPr/>
              </p14:nvContentPartPr>
              <p14:xfrm>
                <a:off x="2978396" y="4548405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8F8809-AC21-09A7-0D54-F46A7229E2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69756" y="4539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56C1B7-A98A-6DC0-1DC0-25ED162FE7ED}"/>
                    </a:ext>
                  </a:extLst>
                </p14:cNvPr>
                <p14:cNvContentPartPr/>
                <p14:nvPr/>
              </p14:nvContentPartPr>
              <p14:xfrm>
                <a:off x="2634596" y="4496205"/>
                <a:ext cx="312480" cy="27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56C1B7-A98A-6DC0-1DC0-25ED162FE7E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25956" y="4487565"/>
                  <a:ext cx="3301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9012CC3-E530-A2BD-CAE2-FF5DDD26006A}"/>
                  </a:ext>
                </a:extLst>
              </p14:cNvPr>
              <p14:cNvContentPartPr/>
              <p14:nvPr/>
            </p14:nvContentPartPr>
            <p14:xfrm>
              <a:off x="3500036" y="4494765"/>
              <a:ext cx="611280" cy="2898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9012CC3-E530-A2BD-CAE2-FF5DDD26006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491396" y="4485765"/>
                <a:ext cx="6289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75B972F-72D6-5F06-C65C-955392ABEDF3}"/>
              </a:ext>
            </a:extLst>
          </p:cNvPr>
          <p:cNvGrpSpPr/>
          <p:nvPr/>
        </p:nvGrpSpPr>
        <p:grpSpPr>
          <a:xfrm>
            <a:off x="4280156" y="4406205"/>
            <a:ext cx="2607480" cy="501840"/>
            <a:chOff x="4280156" y="4406205"/>
            <a:chExt cx="260748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829181-FB33-880E-0D02-20118C2E3BF0}"/>
                    </a:ext>
                  </a:extLst>
                </p14:cNvPr>
                <p14:cNvContentPartPr/>
                <p14:nvPr/>
              </p14:nvContentPartPr>
              <p14:xfrm>
                <a:off x="4280156" y="4447605"/>
                <a:ext cx="794520" cy="447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829181-FB33-880E-0D02-20118C2E3BF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71156" y="4438965"/>
                  <a:ext cx="8121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13E5FEB-854F-E399-F5A2-BA89DB043938}"/>
                    </a:ext>
                  </a:extLst>
                </p14:cNvPr>
                <p14:cNvContentPartPr/>
                <p14:nvPr/>
              </p14:nvContentPartPr>
              <p14:xfrm>
                <a:off x="4988996" y="4621125"/>
                <a:ext cx="131400" cy="16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13E5FEB-854F-E399-F5A2-BA89DB04393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79996" y="4612125"/>
                  <a:ext cx="149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C02E9D3-AD2A-2F62-F173-69D65057F19B}"/>
                    </a:ext>
                  </a:extLst>
                </p14:cNvPr>
                <p14:cNvContentPartPr/>
                <p14:nvPr/>
              </p14:nvContentPartPr>
              <p14:xfrm>
                <a:off x="4778396" y="4538325"/>
                <a:ext cx="36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C02E9D3-AD2A-2F62-F173-69D65057F19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69756" y="452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5EA39F4-1308-CE3E-457B-F2D8108FCCBF}"/>
                    </a:ext>
                  </a:extLst>
                </p14:cNvPr>
                <p14:cNvContentPartPr/>
                <p14:nvPr/>
              </p14:nvContentPartPr>
              <p14:xfrm>
                <a:off x="5302916" y="4406205"/>
                <a:ext cx="1584720" cy="501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5EA39F4-1308-CE3E-457B-F2D8108FCCB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94276" y="4397565"/>
                  <a:ext cx="16023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35E117-E7A1-98F0-F2B0-2CDCB1E1210F}"/>
                    </a:ext>
                  </a:extLst>
                </p14:cNvPr>
                <p14:cNvContentPartPr/>
                <p14:nvPr/>
              </p14:nvContentPartPr>
              <p14:xfrm>
                <a:off x="6689636" y="4577565"/>
                <a:ext cx="88920" cy="2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35E117-E7A1-98F0-F2B0-2CDCB1E121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80636" y="4568925"/>
                  <a:ext cx="10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0FFB902-6A56-1849-2F95-32923C7BE7A2}"/>
                    </a:ext>
                  </a:extLst>
                </p14:cNvPr>
                <p14:cNvContentPartPr/>
                <p14:nvPr/>
              </p14:nvContentPartPr>
              <p14:xfrm>
                <a:off x="6621956" y="4579725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0FFB902-6A56-1849-2F95-32923C7BE7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13316" y="4571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DB3692D-2D6E-C3B7-D2A2-BAFF6A7B2EB0}"/>
                    </a:ext>
                  </a:extLst>
                </p14:cNvPr>
                <p14:cNvContentPartPr/>
                <p14:nvPr/>
              </p14:nvContentPartPr>
              <p14:xfrm>
                <a:off x="6375356" y="4552365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DB3692D-2D6E-C3B7-D2A2-BAFF6A7B2E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66356" y="454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2DFFB02-A2A6-191A-D11B-74AA7E6C59B8}"/>
                    </a:ext>
                  </a:extLst>
                </p14:cNvPr>
                <p14:cNvContentPartPr/>
                <p14:nvPr/>
              </p14:nvContentPartPr>
              <p14:xfrm>
                <a:off x="5768756" y="4556685"/>
                <a:ext cx="252720" cy="19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2DFFB02-A2A6-191A-D11B-74AA7E6C59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60116" y="4547685"/>
                  <a:ext cx="27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3492E89-B8D1-E648-3AFD-AB549A72E1A7}"/>
                    </a:ext>
                  </a:extLst>
                </p14:cNvPr>
                <p14:cNvContentPartPr/>
                <p14:nvPr/>
              </p14:nvContentPartPr>
              <p14:xfrm>
                <a:off x="5431436" y="4418085"/>
                <a:ext cx="51120" cy="21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3492E89-B8D1-E648-3AFD-AB549A72E1A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22796" y="4409085"/>
                  <a:ext cx="687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81BF22F-BF9A-E50E-C147-D294413E5B54}"/>
                  </a:ext>
                </a:extLst>
              </p14:cNvPr>
              <p14:cNvContentPartPr/>
              <p14:nvPr/>
            </p14:nvContentPartPr>
            <p14:xfrm>
              <a:off x="7153676" y="4581525"/>
              <a:ext cx="911520" cy="1666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81BF22F-BF9A-E50E-C147-D294413E5B5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145036" y="4572525"/>
                <a:ext cx="92916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D4588AC-1470-FE0A-3E02-A9712FFB5217}"/>
              </a:ext>
            </a:extLst>
          </p:cNvPr>
          <p:cNvGrpSpPr/>
          <p:nvPr/>
        </p:nvGrpSpPr>
        <p:grpSpPr>
          <a:xfrm>
            <a:off x="8194796" y="4300365"/>
            <a:ext cx="1576800" cy="558000"/>
            <a:chOff x="8194796" y="4300365"/>
            <a:chExt cx="15768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C96157-F300-9535-D32F-60CD4B5F72B6}"/>
                    </a:ext>
                  </a:extLst>
                </p14:cNvPr>
                <p14:cNvContentPartPr/>
                <p14:nvPr/>
              </p14:nvContentPartPr>
              <p14:xfrm>
                <a:off x="8194796" y="4306125"/>
                <a:ext cx="1568880" cy="552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C96157-F300-9535-D32F-60CD4B5F72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86156" y="4297125"/>
                  <a:ext cx="15865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1CAE245-321C-5D3A-4E06-ADD21BE67D74}"/>
                    </a:ext>
                  </a:extLst>
                </p14:cNvPr>
                <p14:cNvContentPartPr/>
                <p14:nvPr/>
              </p14:nvContentPartPr>
              <p14:xfrm>
                <a:off x="9626876" y="4473165"/>
                <a:ext cx="144720" cy="19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1CAE245-321C-5D3A-4E06-ADD21BE67D7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18236" y="4464525"/>
                  <a:ext cx="162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332EF8A-3F0D-BC8B-3333-876E8EE3C064}"/>
                    </a:ext>
                  </a:extLst>
                </p14:cNvPr>
                <p14:cNvContentPartPr/>
                <p14:nvPr/>
              </p14:nvContentPartPr>
              <p14:xfrm>
                <a:off x="9121436" y="4443285"/>
                <a:ext cx="231120" cy="39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332EF8A-3F0D-BC8B-3333-876E8EE3C0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12436" y="4434645"/>
                  <a:ext cx="24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F0118D4-F205-5BFB-04C3-B92692C95260}"/>
                    </a:ext>
                  </a:extLst>
                </p14:cNvPr>
                <p14:cNvContentPartPr/>
                <p14:nvPr/>
              </p14:nvContentPartPr>
              <p14:xfrm>
                <a:off x="8461916" y="4300365"/>
                <a:ext cx="61200" cy="19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F0118D4-F205-5BFB-04C3-B92692C952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52916" y="4291725"/>
                  <a:ext cx="78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3509FDB-7203-F5DF-50E3-A8E9DF55B3E7}"/>
              </a:ext>
            </a:extLst>
          </p:cNvPr>
          <p:cNvGrpSpPr/>
          <p:nvPr/>
        </p:nvGrpSpPr>
        <p:grpSpPr>
          <a:xfrm>
            <a:off x="10059956" y="4356165"/>
            <a:ext cx="1096920" cy="463320"/>
            <a:chOff x="10059956" y="4356165"/>
            <a:chExt cx="109692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2014CF-E0B4-45BB-0BB0-B93ED06CFF12}"/>
                    </a:ext>
                  </a:extLst>
                </p14:cNvPr>
                <p14:cNvContentPartPr/>
                <p14:nvPr/>
              </p14:nvContentPartPr>
              <p14:xfrm>
                <a:off x="10059956" y="4356165"/>
                <a:ext cx="438840" cy="456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2014CF-E0B4-45BB-0BB0-B93ED06CFF1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50956" y="4347525"/>
                  <a:ext cx="4564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DF99AF-6CB1-1FDA-4470-64ECC68FE68B}"/>
                    </a:ext>
                  </a:extLst>
                </p14:cNvPr>
                <p14:cNvContentPartPr/>
                <p14:nvPr/>
              </p14:nvContentPartPr>
              <p14:xfrm>
                <a:off x="10687076" y="4455885"/>
                <a:ext cx="327600" cy="203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DF99AF-6CB1-1FDA-4470-64ECC68FE6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78076" y="4447245"/>
                  <a:ext cx="345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BEB4EED-8384-5543-25EE-DA7CD0FD9D2A}"/>
                    </a:ext>
                  </a:extLst>
                </p14:cNvPr>
                <p14:cNvContentPartPr/>
                <p14:nvPr/>
              </p14:nvContentPartPr>
              <p14:xfrm>
                <a:off x="10968596" y="4660365"/>
                <a:ext cx="121680" cy="159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BEB4EED-8384-5543-25EE-DA7CD0FD9D2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959596" y="4651725"/>
                  <a:ext cx="139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C142565-D0B1-5802-E6F2-CCCB6ABF190D}"/>
                    </a:ext>
                  </a:extLst>
                </p14:cNvPr>
                <p14:cNvContentPartPr/>
                <p14:nvPr/>
              </p14:nvContentPartPr>
              <p14:xfrm>
                <a:off x="10979396" y="4734165"/>
                <a:ext cx="177480" cy="1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C142565-D0B1-5802-E6F2-CCCB6ABF19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70396" y="4725165"/>
                  <a:ext cx="19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8F36EB-D59A-7E4F-68D1-2203291EAE6D}"/>
                    </a:ext>
                  </a:extLst>
                </p14:cNvPr>
                <p14:cNvContentPartPr/>
                <p14:nvPr/>
              </p14:nvContentPartPr>
              <p14:xfrm>
                <a:off x="10975076" y="4690245"/>
                <a:ext cx="161640" cy="1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8F36EB-D59A-7E4F-68D1-2203291EAE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66076" y="4681605"/>
                  <a:ext cx="179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67EE01D-4968-A2C7-9DE4-36E2585621C5}"/>
              </a:ext>
            </a:extLst>
          </p:cNvPr>
          <p:cNvGrpSpPr/>
          <p:nvPr/>
        </p:nvGrpSpPr>
        <p:grpSpPr>
          <a:xfrm>
            <a:off x="1567556" y="5071485"/>
            <a:ext cx="2143440" cy="507600"/>
            <a:chOff x="1567556" y="5071485"/>
            <a:chExt cx="214344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E4D2FF-E5FA-5A1F-7363-0CD4C069CCAF}"/>
                    </a:ext>
                  </a:extLst>
                </p14:cNvPr>
                <p14:cNvContentPartPr/>
                <p14:nvPr/>
              </p14:nvContentPartPr>
              <p14:xfrm>
                <a:off x="1603556" y="5120085"/>
                <a:ext cx="681480" cy="37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E4D2FF-E5FA-5A1F-7363-0CD4C069CC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94916" y="5111445"/>
                  <a:ext cx="699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B5E6DB-DAC3-DF0C-B0AF-E9317F39C1E8}"/>
                    </a:ext>
                  </a:extLst>
                </p14:cNvPr>
                <p14:cNvContentPartPr/>
                <p14:nvPr/>
              </p14:nvContentPartPr>
              <p14:xfrm>
                <a:off x="1567556" y="5263725"/>
                <a:ext cx="381960" cy="1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B5E6DB-DAC3-DF0C-B0AF-E9317F39C1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58556" y="5255085"/>
                  <a:ext cx="39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6269E3-E0B1-13DC-DFBF-98C3C804532D}"/>
                    </a:ext>
                  </a:extLst>
                </p14:cNvPr>
                <p14:cNvContentPartPr/>
                <p14:nvPr/>
              </p14:nvContentPartPr>
              <p14:xfrm>
                <a:off x="2541356" y="5071485"/>
                <a:ext cx="308520" cy="370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6269E3-E0B1-13DC-DFBF-98C3C80453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532356" y="5062485"/>
                  <a:ext cx="326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9F44E7-11B2-430B-3F26-BA36FF5E43C7}"/>
                    </a:ext>
                  </a:extLst>
                </p14:cNvPr>
                <p14:cNvContentPartPr/>
                <p14:nvPr/>
              </p14:nvContentPartPr>
              <p14:xfrm>
                <a:off x="3133196" y="5167605"/>
                <a:ext cx="322920" cy="202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9F44E7-11B2-430B-3F26-BA36FF5E43C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24196" y="5158965"/>
                  <a:ext cx="34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F471357-E17C-FD17-46E4-F7247797F598}"/>
                    </a:ext>
                  </a:extLst>
                </p14:cNvPr>
                <p14:cNvContentPartPr/>
                <p14:nvPr/>
              </p14:nvContentPartPr>
              <p14:xfrm>
                <a:off x="3371516" y="5374965"/>
                <a:ext cx="164880" cy="147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F471357-E17C-FD17-46E4-F7247797F5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62876" y="5365965"/>
                  <a:ext cx="182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B2485AB-7647-758F-64AB-ED659491DDC0}"/>
                    </a:ext>
                  </a:extLst>
                </p14:cNvPr>
                <p14:cNvContentPartPr/>
                <p14:nvPr/>
              </p14:nvContentPartPr>
              <p14:xfrm>
                <a:off x="3569876" y="5392965"/>
                <a:ext cx="141120" cy="186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B2485AB-7647-758F-64AB-ED659491DD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60876" y="5384325"/>
                  <a:ext cx="1587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7BD6A20-D961-B93A-0F6B-392E1701A989}"/>
              </a:ext>
            </a:extLst>
          </p:cNvPr>
          <p:cNvGrpSpPr/>
          <p:nvPr/>
        </p:nvGrpSpPr>
        <p:grpSpPr>
          <a:xfrm>
            <a:off x="4131476" y="4986525"/>
            <a:ext cx="2400840" cy="716400"/>
            <a:chOff x="4131476" y="4986525"/>
            <a:chExt cx="240084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6B3C06E-37CD-7206-BC30-DCBB3990CB3E}"/>
                    </a:ext>
                  </a:extLst>
                </p14:cNvPr>
                <p14:cNvContentPartPr/>
                <p14:nvPr/>
              </p14:nvContentPartPr>
              <p14:xfrm>
                <a:off x="4131476" y="5032965"/>
                <a:ext cx="357840" cy="351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6B3C06E-37CD-7206-BC30-DCBB3990CB3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22476" y="5023965"/>
                  <a:ext cx="375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DBB6790-4F28-EB77-92C5-88CABBE1EE06}"/>
                    </a:ext>
                  </a:extLst>
                </p14:cNvPr>
                <p14:cNvContentPartPr/>
                <p14:nvPr/>
              </p14:nvContentPartPr>
              <p14:xfrm>
                <a:off x="4327316" y="5179125"/>
                <a:ext cx="232560" cy="30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DBB6790-4F28-EB77-92C5-88CABBE1EE0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18316" y="5170125"/>
                  <a:ext cx="250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177220-61E1-0770-416B-3FF4740700A8}"/>
                    </a:ext>
                  </a:extLst>
                </p14:cNvPr>
                <p14:cNvContentPartPr/>
                <p14:nvPr/>
              </p14:nvContentPartPr>
              <p14:xfrm>
                <a:off x="4718996" y="4986525"/>
                <a:ext cx="976320" cy="603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177220-61E1-0770-416B-3FF4740700A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10356" y="4977885"/>
                  <a:ext cx="99396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A08810B-2D67-E6CA-4AB7-B97B9BC7BA2D}"/>
                    </a:ext>
                  </a:extLst>
                </p14:cNvPr>
                <p14:cNvContentPartPr/>
                <p14:nvPr/>
              </p14:nvContentPartPr>
              <p14:xfrm>
                <a:off x="5961716" y="5102805"/>
                <a:ext cx="287280" cy="354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A08810B-2D67-E6CA-4AB7-B97B9BC7BA2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53076" y="5094165"/>
                  <a:ext cx="3049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483E06D-EDEC-A1AC-9EC8-EF43CD5C4311}"/>
                    </a:ext>
                  </a:extLst>
                </p14:cNvPr>
                <p14:cNvContentPartPr/>
                <p14:nvPr/>
              </p14:nvContentPartPr>
              <p14:xfrm>
                <a:off x="5974676" y="5081925"/>
                <a:ext cx="96840" cy="46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483E06D-EDEC-A1AC-9EC8-EF43CD5C43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66036" y="5072925"/>
                  <a:ext cx="1144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5FAE7FD-F3F8-C28D-2AF8-002105BE5384}"/>
                    </a:ext>
                  </a:extLst>
                </p14:cNvPr>
                <p14:cNvContentPartPr/>
                <p14:nvPr/>
              </p14:nvContentPartPr>
              <p14:xfrm>
                <a:off x="6359156" y="5476125"/>
                <a:ext cx="173160" cy="226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5FAE7FD-F3F8-C28D-2AF8-002105BE53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50156" y="5467485"/>
                  <a:ext cx="19080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56C8758-6C4D-5061-3674-D44137E82891}"/>
                  </a:ext>
                </a:extLst>
              </p14:cNvPr>
              <p14:cNvContentPartPr/>
              <p14:nvPr/>
            </p14:nvContentPartPr>
            <p14:xfrm>
              <a:off x="6887636" y="5244285"/>
              <a:ext cx="408960" cy="164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56C8758-6C4D-5061-3674-D44137E82891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878636" y="5235285"/>
                <a:ext cx="42660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661F13A-139A-34F5-3428-40A7E46C60EE}"/>
              </a:ext>
            </a:extLst>
          </p:cNvPr>
          <p:cNvGrpSpPr/>
          <p:nvPr/>
        </p:nvGrpSpPr>
        <p:grpSpPr>
          <a:xfrm>
            <a:off x="7447796" y="5061765"/>
            <a:ext cx="1640160" cy="395640"/>
            <a:chOff x="7447796" y="5061765"/>
            <a:chExt cx="16401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C773EB4-2C69-6739-4A24-61AE4760EA2F}"/>
                    </a:ext>
                  </a:extLst>
                </p14:cNvPr>
                <p14:cNvContentPartPr/>
                <p14:nvPr/>
              </p14:nvContentPartPr>
              <p14:xfrm>
                <a:off x="7447796" y="5061765"/>
                <a:ext cx="1093680" cy="395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C773EB4-2C69-6739-4A24-61AE4760EA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38796" y="5052765"/>
                  <a:ext cx="11113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3A484D-D31F-D491-4185-F56F9314AB0A}"/>
                    </a:ext>
                  </a:extLst>
                </p14:cNvPr>
                <p14:cNvContentPartPr/>
                <p14:nvPr/>
              </p14:nvContentPartPr>
              <p14:xfrm>
                <a:off x="8848556" y="5257245"/>
                <a:ext cx="86760" cy="15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3A484D-D31F-D491-4185-F56F9314AB0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39556" y="5248605"/>
                  <a:ext cx="104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4495E6-839B-D948-CB49-2112CAF4D102}"/>
                    </a:ext>
                  </a:extLst>
                </p14:cNvPr>
                <p14:cNvContentPartPr/>
                <p14:nvPr/>
              </p14:nvContentPartPr>
              <p14:xfrm>
                <a:off x="8797076" y="5107845"/>
                <a:ext cx="290880" cy="256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4495E6-839B-D948-CB49-2112CAF4D10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88076" y="5099205"/>
                  <a:ext cx="308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667147C-7C5B-305F-BF87-43CD14678239}"/>
                    </a:ext>
                  </a:extLst>
                </p14:cNvPr>
                <p14:cNvContentPartPr/>
                <p14:nvPr/>
              </p14:nvContentPartPr>
              <p14:xfrm>
                <a:off x="8890316" y="5229525"/>
                <a:ext cx="94680" cy="51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667147C-7C5B-305F-BF87-43CD1467823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81676" y="5220525"/>
                  <a:ext cx="11232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268BB7B-16E9-8708-FD43-871D112109FB}"/>
                  </a:ext>
                </a:extLst>
              </p14:cNvPr>
              <p14:cNvContentPartPr/>
              <p14:nvPr/>
            </p14:nvContentPartPr>
            <p14:xfrm>
              <a:off x="9392876" y="5435085"/>
              <a:ext cx="89640" cy="55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268BB7B-16E9-8708-FD43-871D112109F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383876" y="5426445"/>
                <a:ext cx="10728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EA43F11-1B93-65E9-B4E6-7EED6B76AEF6}"/>
              </a:ext>
            </a:extLst>
          </p:cNvPr>
          <p:cNvGrpSpPr/>
          <p:nvPr/>
        </p:nvGrpSpPr>
        <p:grpSpPr>
          <a:xfrm>
            <a:off x="4512356" y="5923245"/>
            <a:ext cx="2610360" cy="468360"/>
            <a:chOff x="4512356" y="5923245"/>
            <a:chExt cx="261036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55C79D-2B67-3379-F9F1-F84C568C6F72}"/>
                    </a:ext>
                  </a:extLst>
                </p14:cNvPr>
                <p14:cNvContentPartPr/>
                <p14:nvPr/>
              </p14:nvContentPartPr>
              <p14:xfrm>
                <a:off x="4512356" y="5923245"/>
                <a:ext cx="1026000" cy="468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55C79D-2B67-3379-F9F1-F84C568C6F7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03356" y="5914245"/>
                  <a:ext cx="10436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12B759F-C250-8993-04E8-3E4648579683}"/>
                    </a:ext>
                  </a:extLst>
                </p14:cNvPr>
                <p14:cNvContentPartPr/>
                <p14:nvPr/>
              </p14:nvContentPartPr>
              <p14:xfrm>
                <a:off x="5802596" y="5926845"/>
                <a:ext cx="76320" cy="138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12B759F-C250-8993-04E8-3E464857968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93596" y="5918205"/>
                  <a:ext cx="93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C03B473-F5E1-A140-63B2-65D5995B4510}"/>
                    </a:ext>
                  </a:extLst>
                </p14:cNvPr>
                <p14:cNvContentPartPr/>
                <p14:nvPr/>
              </p14:nvContentPartPr>
              <p14:xfrm>
                <a:off x="5918876" y="5935125"/>
                <a:ext cx="54360" cy="169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C03B473-F5E1-A140-63B2-65D5995B451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09876" y="5926125"/>
                  <a:ext cx="7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0DEE46-09C6-CB9E-821B-9956E7FEEEAC}"/>
                    </a:ext>
                  </a:extLst>
                </p14:cNvPr>
                <p14:cNvContentPartPr/>
                <p14:nvPr/>
              </p14:nvContentPartPr>
              <p14:xfrm>
                <a:off x="5893676" y="6177045"/>
                <a:ext cx="1229040" cy="194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0DEE46-09C6-CB9E-821B-9956E7FEEE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84676" y="6168045"/>
                  <a:ext cx="1246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D0F89DA-E84E-91AE-772A-4BF36C4465C1}"/>
                    </a:ext>
                  </a:extLst>
                </p14:cNvPr>
                <p14:cNvContentPartPr/>
                <p14:nvPr/>
              </p14:nvContentPartPr>
              <p14:xfrm>
                <a:off x="6506036" y="5990205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D0F89DA-E84E-91AE-772A-4BF36C4465C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97036" y="598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4AF3C16-C9F0-CD38-65F8-9B6733E4C933}"/>
              </a:ext>
            </a:extLst>
          </p:cNvPr>
          <p:cNvGrpSpPr/>
          <p:nvPr/>
        </p:nvGrpSpPr>
        <p:grpSpPr>
          <a:xfrm>
            <a:off x="7174196" y="5745765"/>
            <a:ext cx="2450520" cy="631800"/>
            <a:chOff x="7174196" y="5745765"/>
            <a:chExt cx="24505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BE48C3A-FC71-1AC0-9765-2CBEA4326DD6}"/>
                    </a:ext>
                  </a:extLst>
                </p14:cNvPr>
                <p14:cNvContentPartPr/>
                <p14:nvPr/>
              </p14:nvContentPartPr>
              <p14:xfrm>
                <a:off x="7174196" y="5745765"/>
                <a:ext cx="2450520" cy="631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BE48C3A-FC71-1AC0-9765-2CBEA4326DD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65196" y="5736765"/>
                  <a:ext cx="246816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B5258F1-2879-69ED-35A2-3AED13E0F7E1}"/>
                    </a:ext>
                  </a:extLst>
                </p14:cNvPr>
                <p14:cNvContentPartPr/>
                <p14:nvPr/>
              </p14:nvContentPartPr>
              <p14:xfrm>
                <a:off x="9196316" y="5901645"/>
                <a:ext cx="55080" cy="24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B5258F1-2879-69ED-35A2-3AED13E0F7E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87316" y="5892645"/>
                  <a:ext cx="7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1843F26-7B9E-6B51-13E4-1FE95D6CFFA9}"/>
                    </a:ext>
                  </a:extLst>
                </p14:cNvPr>
                <p14:cNvContentPartPr/>
                <p14:nvPr/>
              </p14:nvContentPartPr>
              <p14:xfrm>
                <a:off x="8912276" y="5908125"/>
                <a:ext cx="22716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1843F26-7B9E-6B51-13E4-1FE95D6CFF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03636" y="5899485"/>
                  <a:ext cx="244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95C77B6-A0C7-E93A-CC47-B9F4E2A860C9}"/>
                    </a:ext>
                  </a:extLst>
                </p14:cNvPr>
                <p14:cNvContentPartPr/>
                <p14:nvPr/>
              </p14:nvContentPartPr>
              <p14:xfrm>
                <a:off x="8844956" y="5961045"/>
                <a:ext cx="36360" cy="47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95C77B6-A0C7-E93A-CC47-B9F4E2A860C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36316" y="5952405"/>
                  <a:ext cx="5400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F2A5832-3ACF-D048-6110-6E5B5C73AC4A}"/>
                  </a:ext>
                </a:extLst>
              </p14:cNvPr>
              <p14:cNvContentPartPr/>
              <p14:nvPr/>
            </p14:nvContentPartPr>
            <p14:xfrm>
              <a:off x="7863956" y="5999565"/>
              <a:ext cx="306000" cy="381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F2A5832-3ACF-D048-6110-6E5B5C73AC4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855316" y="5990565"/>
                <a:ext cx="323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0499C01-0AE3-A29C-EB96-4FF7A64A322D}"/>
                  </a:ext>
                </a:extLst>
              </p14:cNvPr>
              <p14:cNvContentPartPr/>
              <p14:nvPr/>
            </p14:nvContentPartPr>
            <p14:xfrm>
              <a:off x="7336196" y="6080565"/>
              <a:ext cx="59760" cy="259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0499C01-0AE3-A29C-EB96-4FF7A64A322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327196" y="6071925"/>
                <a:ext cx="774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2121AA8-14B3-6697-98F1-5D2A2D4A6E44}"/>
              </a:ext>
            </a:extLst>
          </p:cNvPr>
          <p:cNvGrpSpPr/>
          <p:nvPr/>
        </p:nvGrpSpPr>
        <p:grpSpPr>
          <a:xfrm>
            <a:off x="9587276" y="5799405"/>
            <a:ext cx="219600" cy="185760"/>
            <a:chOff x="9587276" y="5799405"/>
            <a:chExt cx="2196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5BA189-2787-EEE1-D345-84001452A914}"/>
                    </a:ext>
                  </a:extLst>
                </p14:cNvPr>
                <p14:cNvContentPartPr/>
                <p14:nvPr/>
              </p14:nvContentPartPr>
              <p14:xfrm>
                <a:off x="9587276" y="5829645"/>
                <a:ext cx="130320" cy="147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5BA189-2787-EEE1-D345-84001452A9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78276" y="5821005"/>
                  <a:ext cx="14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98B6BB-A428-730F-CB69-B80A591F1E0C}"/>
                    </a:ext>
                  </a:extLst>
                </p14:cNvPr>
                <p14:cNvContentPartPr/>
                <p14:nvPr/>
              </p14:nvContentPartPr>
              <p14:xfrm>
                <a:off x="9720476" y="5799405"/>
                <a:ext cx="86400" cy="18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98B6BB-A428-730F-CB69-B80A591F1E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11836" y="5790405"/>
                  <a:ext cx="1040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AB0CB797-FBCB-B4EA-3B33-291AF8574D18}"/>
                  </a:ext>
                </a:extLst>
              </p14:cNvPr>
              <p14:cNvContentPartPr/>
              <p14:nvPr/>
            </p14:nvContentPartPr>
            <p14:xfrm>
              <a:off x="7472996" y="5533005"/>
              <a:ext cx="346320" cy="3891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AB0CB797-FBCB-B4EA-3B33-291AF8574D1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464356" y="5524365"/>
                <a:ext cx="36396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53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40E8A-09E5-520B-D10C-1DA7E049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293" y="1575434"/>
            <a:ext cx="7847025" cy="33908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F81A73-A13A-E359-5164-D0E0879F87CD}"/>
              </a:ext>
            </a:extLst>
          </p:cNvPr>
          <p:cNvGrpSpPr/>
          <p:nvPr/>
        </p:nvGrpSpPr>
        <p:grpSpPr>
          <a:xfrm>
            <a:off x="5346116" y="4489725"/>
            <a:ext cx="946080" cy="535320"/>
            <a:chOff x="5346116" y="4489725"/>
            <a:chExt cx="9460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CB3D9A-D3BD-767C-A7D0-76FC08222A32}"/>
                    </a:ext>
                  </a:extLst>
                </p14:cNvPr>
                <p14:cNvContentPartPr/>
                <p14:nvPr/>
              </p14:nvContentPartPr>
              <p14:xfrm>
                <a:off x="5346116" y="4518885"/>
                <a:ext cx="171360" cy="264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CB3D9A-D3BD-767C-A7D0-76FC08222A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7476" y="4509885"/>
                  <a:ext cx="189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626B26-3FC1-9C32-655A-2182ACE5AD9D}"/>
                    </a:ext>
                  </a:extLst>
                </p14:cNvPr>
                <p14:cNvContentPartPr/>
                <p14:nvPr/>
              </p14:nvContentPartPr>
              <p14:xfrm>
                <a:off x="5390036" y="4584765"/>
                <a:ext cx="117000" cy="22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626B26-3FC1-9C32-655A-2182ACE5AD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81396" y="4576125"/>
                  <a:ext cx="13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D69611-541A-6898-245F-DFE3DF3DAEDF}"/>
                    </a:ext>
                  </a:extLst>
                </p14:cNvPr>
                <p14:cNvContentPartPr/>
                <p14:nvPr/>
              </p14:nvContentPartPr>
              <p14:xfrm>
                <a:off x="5382836" y="4489725"/>
                <a:ext cx="169560" cy="1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D69611-541A-6898-245F-DFE3DF3DAE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4196" y="4481085"/>
                  <a:ext cx="187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AC444F-DE71-4F04-D4C0-0A125D5EB5D8}"/>
                    </a:ext>
                  </a:extLst>
                </p14:cNvPr>
                <p14:cNvContentPartPr/>
                <p14:nvPr/>
              </p14:nvContentPartPr>
              <p14:xfrm>
                <a:off x="5750036" y="4636965"/>
                <a:ext cx="542160" cy="38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AC444F-DE71-4F04-D4C0-0A125D5EB5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41036" y="4628325"/>
                  <a:ext cx="55980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5D5CE9-1205-66CC-083B-F0D8AFCD5FCD}"/>
              </a:ext>
            </a:extLst>
          </p:cNvPr>
          <p:cNvGrpSpPr/>
          <p:nvPr/>
        </p:nvGrpSpPr>
        <p:grpSpPr>
          <a:xfrm>
            <a:off x="7857836" y="1722045"/>
            <a:ext cx="1202400" cy="404280"/>
            <a:chOff x="7857836" y="1722045"/>
            <a:chExt cx="12024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BCF43F-9032-8EBB-F497-AC745F94D155}"/>
                    </a:ext>
                  </a:extLst>
                </p14:cNvPr>
                <p14:cNvContentPartPr/>
                <p14:nvPr/>
              </p14:nvContentPartPr>
              <p14:xfrm>
                <a:off x="7857836" y="1785765"/>
                <a:ext cx="194400" cy="29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BCF43F-9032-8EBB-F497-AC745F94D1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48836" y="1777125"/>
                  <a:ext cx="212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5C4000-DEAE-F0B0-A7DF-E1901A9242E3}"/>
                    </a:ext>
                  </a:extLst>
                </p14:cNvPr>
                <p14:cNvContentPartPr/>
                <p14:nvPr/>
              </p14:nvContentPartPr>
              <p14:xfrm>
                <a:off x="7896716" y="1862445"/>
                <a:ext cx="189000" cy="6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5C4000-DEAE-F0B0-A7DF-E1901A9242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88076" y="1853805"/>
                  <a:ext cx="206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8CFA65-A2B5-DD9F-015A-29BCAE5C34BF}"/>
                    </a:ext>
                  </a:extLst>
                </p14:cNvPr>
                <p14:cNvContentPartPr/>
                <p14:nvPr/>
              </p14:nvContentPartPr>
              <p14:xfrm>
                <a:off x="7922276" y="1722045"/>
                <a:ext cx="279720" cy="5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8CFA65-A2B5-DD9F-015A-29BCAE5C34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13276" y="1713405"/>
                  <a:ext cx="297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D404E9-45CA-53CD-7607-90D9B937FB51}"/>
                    </a:ext>
                  </a:extLst>
                </p14:cNvPr>
                <p14:cNvContentPartPr/>
                <p14:nvPr/>
              </p14:nvContentPartPr>
              <p14:xfrm>
                <a:off x="8329796" y="1835805"/>
                <a:ext cx="730440" cy="29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D404E9-45CA-53CD-7607-90D9B937FB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21156" y="1827165"/>
                  <a:ext cx="748080" cy="30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748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246322-0939-CDA5-954C-6AB88775A310}"/>
              </a:ext>
            </a:extLst>
          </p:cNvPr>
          <p:cNvGrpSpPr/>
          <p:nvPr/>
        </p:nvGrpSpPr>
        <p:grpSpPr>
          <a:xfrm>
            <a:off x="340676" y="256485"/>
            <a:ext cx="774720" cy="371880"/>
            <a:chOff x="340676" y="256485"/>
            <a:chExt cx="77472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89F867-9953-2FBD-25E4-04D3BA191DDF}"/>
                    </a:ext>
                  </a:extLst>
                </p14:cNvPr>
                <p14:cNvContentPartPr/>
                <p14:nvPr/>
              </p14:nvContentPartPr>
              <p14:xfrm>
                <a:off x="340676" y="264405"/>
                <a:ext cx="196200" cy="315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89F867-9953-2FBD-25E4-04D3BA191D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676" y="255765"/>
                  <a:ext cx="213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BA83585-147E-EF24-7102-5EA378244E1D}"/>
                    </a:ext>
                  </a:extLst>
                </p14:cNvPr>
                <p14:cNvContentPartPr/>
                <p14:nvPr/>
              </p14:nvContentPartPr>
              <p14:xfrm>
                <a:off x="397556" y="584085"/>
                <a:ext cx="275400" cy="3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BA83585-147E-EF24-7102-5EA378244E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8556" y="575085"/>
                  <a:ext cx="29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048656-E48D-2B28-5FB8-CA2142DF03B5}"/>
                    </a:ext>
                  </a:extLst>
                </p14:cNvPr>
                <p14:cNvContentPartPr/>
                <p14:nvPr/>
              </p14:nvContentPartPr>
              <p14:xfrm>
                <a:off x="760796" y="574365"/>
                <a:ext cx="21960" cy="54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048656-E48D-2B28-5FB8-CA2142DF03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1796" y="565725"/>
                  <a:ext cx="3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0C86D1-DA52-9208-E7F4-408FED17B6F2}"/>
                    </a:ext>
                  </a:extLst>
                </p14:cNvPr>
                <p14:cNvContentPartPr/>
                <p14:nvPr/>
              </p14:nvContentPartPr>
              <p14:xfrm>
                <a:off x="1034396" y="282765"/>
                <a:ext cx="11160" cy="33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0C86D1-DA52-9208-E7F4-408FED17B6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5396" y="273765"/>
                  <a:ext cx="28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15A2C0-AAC8-AE0C-1FB5-153EA2631A6A}"/>
                    </a:ext>
                  </a:extLst>
                </p14:cNvPr>
                <p14:cNvContentPartPr/>
                <p14:nvPr/>
              </p14:nvContentPartPr>
              <p14:xfrm>
                <a:off x="880676" y="256485"/>
                <a:ext cx="234720" cy="21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15A2C0-AAC8-AE0C-1FB5-153EA2631A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2036" y="247845"/>
                  <a:ext cx="2523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E77549-87F4-1145-23C4-12855C28ECFE}"/>
              </a:ext>
            </a:extLst>
          </p:cNvPr>
          <p:cNvGrpSpPr/>
          <p:nvPr/>
        </p:nvGrpSpPr>
        <p:grpSpPr>
          <a:xfrm>
            <a:off x="1434356" y="250365"/>
            <a:ext cx="906480" cy="354240"/>
            <a:chOff x="1434356" y="250365"/>
            <a:chExt cx="9064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68F62D-21CD-F82D-D963-DB1BFC2D95DB}"/>
                    </a:ext>
                  </a:extLst>
                </p14:cNvPr>
                <p14:cNvContentPartPr/>
                <p14:nvPr/>
              </p14:nvContentPartPr>
              <p14:xfrm>
                <a:off x="1434356" y="250365"/>
                <a:ext cx="679680" cy="354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68F62D-21CD-F82D-D963-DB1BFC2D95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5716" y="241365"/>
                  <a:ext cx="697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6420AF-4B32-43BC-AF38-033A784929D2}"/>
                    </a:ext>
                  </a:extLst>
                </p14:cNvPr>
                <p14:cNvContentPartPr/>
                <p14:nvPr/>
              </p14:nvContentPartPr>
              <p14:xfrm>
                <a:off x="2222396" y="520005"/>
                <a:ext cx="118440" cy="2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6420AF-4B32-43BC-AF38-033A784929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3756" y="511005"/>
                  <a:ext cx="1360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96E42C-607D-04A6-08A8-ED327C60492E}"/>
              </a:ext>
            </a:extLst>
          </p:cNvPr>
          <p:cNvGrpSpPr/>
          <p:nvPr/>
        </p:nvGrpSpPr>
        <p:grpSpPr>
          <a:xfrm>
            <a:off x="2498156" y="235965"/>
            <a:ext cx="1268640" cy="385560"/>
            <a:chOff x="2498156" y="235965"/>
            <a:chExt cx="126864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C98A04-CA46-C286-FF27-1A806F455873}"/>
                    </a:ext>
                  </a:extLst>
                </p14:cNvPr>
                <p14:cNvContentPartPr/>
                <p14:nvPr/>
              </p14:nvContentPartPr>
              <p14:xfrm>
                <a:off x="2498156" y="235965"/>
                <a:ext cx="1268640" cy="38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C98A04-CA46-C286-FF27-1A806F4558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89516" y="227325"/>
                  <a:ext cx="12862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88E4B4-4E8C-CA3A-FF76-E0B9EBEFAFB9}"/>
                    </a:ext>
                  </a:extLst>
                </p14:cNvPr>
                <p14:cNvContentPartPr/>
                <p14:nvPr/>
              </p14:nvContentPartPr>
              <p14:xfrm>
                <a:off x="2931236" y="322725"/>
                <a:ext cx="5400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88E4B4-4E8C-CA3A-FF76-E0B9EBEFAF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2596" y="313725"/>
                  <a:ext cx="716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F9EDDA-734C-2C16-3B4D-B24A50A18659}"/>
              </a:ext>
            </a:extLst>
          </p:cNvPr>
          <p:cNvGrpSpPr/>
          <p:nvPr/>
        </p:nvGrpSpPr>
        <p:grpSpPr>
          <a:xfrm>
            <a:off x="4030316" y="139485"/>
            <a:ext cx="2875680" cy="497520"/>
            <a:chOff x="4030316" y="139485"/>
            <a:chExt cx="287568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760AE5-80FD-A88D-3D0C-92A8F269DD58}"/>
                    </a:ext>
                  </a:extLst>
                </p14:cNvPr>
                <p14:cNvContentPartPr/>
                <p14:nvPr/>
              </p14:nvContentPartPr>
              <p14:xfrm>
                <a:off x="4030316" y="139485"/>
                <a:ext cx="1563120" cy="46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760AE5-80FD-A88D-3D0C-92A8F269DD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21316" y="130845"/>
                  <a:ext cx="15807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40CB90-26AC-5EC4-7C2E-89D931A78E86}"/>
                    </a:ext>
                  </a:extLst>
                </p14:cNvPr>
                <p14:cNvContentPartPr/>
                <p14:nvPr/>
              </p14:nvContentPartPr>
              <p14:xfrm>
                <a:off x="5397236" y="295725"/>
                <a:ext cx="28080" cy="2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40CB90-26AC-5EC4-7C2E-89D931A78E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8596" y="287085"/>
                  <a:ext cx="4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178B42-273F-B435-F4F6-E5040528FB02}"/>
                    </a:ext>
                  </a:extLst>
                </p14:cNvPr>
                <p14:cNvContentPartPr/>
                <p14:nvPr/>
              </p14:nvContentPartPr>
              <p14:xfrm>
                <a:off x="4864796" y="291405"/>
                <a:ext cx="43992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178B42-273F-B435-F4F6-E5040528FB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56156" y="282765"/>
                  <a:ext cx="457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A3AA99-7003-98FA-7827-8A9CDD55D55D}"/>
                    </a:ext>
                  </a:extLst>
                </p14:cNvPr>
                <p14:cNvContentPartPr/>
                <p14:nvPr/>
              </p14:nvContentPartPr>
              <p14:xfrm>
                <a:off x="5801156" y="307245"/>
                <a:ext cx="193680" cy="27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A3AA99-7003-98FA-7827-8A9CDD55D55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92516" y="298605"/>
                  <a:ext cx="211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BE6561-0123-07B9-49F6-D4BC7F139158}"/>
                    </a:ext>
                  </a:extLst>
                </p14:cNvPr>
                <p14:cNvContentPartPr/>
                <p14:nvPr/>
              </p14:nvContentPartPr>
              <p14:xfrm>
                <a:off x="5929316" y="220845"/>
                <a:ext cx="317520" cy="8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BE6561-0123-07B9-49F6-D4BC7F1391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0316" y="211845"/>
                  <a:ext cx="335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6A42FC-1412-EFEA-3235-7FCC7F074441}"/>
                    </a:ext>
                  </a:extLst>
                </p14:cNvPr>
                <p14:cNvContentPartPr/>
                <p14:nvPr/>
              </p14:nvContentPartPr>
              <p14:xfrm>
                <a:off x="5915996" y="367365"/>
                <a:ext cx="216360" cy="6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6A42FC-1412-EFEA-3235-7FCC7F0744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07356" y="358725"/>
                  <a:ext cx="234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D97F69-64BF-DEC8-65C3-1A9DA97E0123}"/>
                    </a:ext>
                  </a:extLst>
                </p14:cNvPr>
                <p14:cNvContentPartPr/>
                <p14:nvPr/>
              </p14:nvContentPartPr>
              <p14:xfrm>
                <a:off x="5966036" y="191685"/>
                <a:ext cx="939960" cy="44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D97F69-64BF-DEC8-65C3-1A9DA97E01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7396" y="183045"/>
                  <a:ext cx="9576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809C64-BC1F-5BD2-F217-44B87B935772}"/>
                    </a:ext>
                  </a:extLst>
                </p14:cNvPr>
                <p14:cNvContentPartPr/>
                <p14:nvPr/>
              </p14:nvContentPartPr>
              <p14:xfrm>
                <a:off x="6330356" y="35512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809C64-BC1F-5BD2-F217-44B87B9357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21716" y="346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247E05E-8FA6-55FC-0B33-B8B81686BD07}"/>
                  </a:ext>
                </a:extLst>
              </p14:cNvPr>
              <p14:cNvContentPartPr/>
              <p14:nvPr/>
            </p14:nvContentPartPr>
            <p14:xfrm>
              <a:off x="3828235" y="1076631"/>
              <a:ext cx="329760" cy="19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247E05E-8FA6-55FC-0B33-B8B81686BD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19595" y="1067631"/>
                <a:ext cx="3474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B289D12-EE4B-0269-5DE1-C83FA4A2F7A2}"/>
                  </a:ext>
                </a:extLst>
              </p14:cNvPr>
              <p14:cNvContentPartPr/>
              <p14:nvPr/>
            </p14:nvContentPartPr>
            <p14:xfrm>
              <a:off x="3926875" y="1038831"/>
              <a:ext cx="25200" cy="2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B289D12-EE4B-0269-5DE1-C83FA4A2F7A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18235" y="1029831"/>
                <a:ext cx="428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F0C93E-B1AC-8142-211D-09045D0E5C1D}"/>
                  </a:ext>
                </a:extLst>
              </p14:cNvPr>
              <p14:cNvContentPartPr/>
              <p14:nvPr/>
            </p14:nvContentPartPr>
            <p14:xfrm>
              <a:off x="4479835" y="872871"/>
              <a:ext cx="1523880" cy="529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F0C93E-B1AC-8142-211D-09045D0E5C1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70835" y="864231"/>
                <a:ext cx="15415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75DE12D-37D9-D22C-3C7B-3BE8AA6B8E43}"/>
                  </a:ext>
                </a:extLst>
              </p14:cNvPr>
              <p14:cNvContentPartPr/>
              <p14:nvPr/>
            </p14:nvContentPartPr>
            <p14:xfrm>
              <a:off x="5014435" y="1040271"/>
              <a:ext cx="35280" cy="4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75DE12D-37D9-D22C-3C7B-3BE8AA6B8E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05795" y="1031271"/>
                <a:ext cx="52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B3FE23-1F55-2D3F-6A71-CF41BBD9C7D5}"/>
                  </a:ext>
                </a:extLst>
              </p14:cNvPr>
              <p14:cNvContentPartPr/>
              <p14:nvPr/>
            </p14:nvContentPartPr>
            <p14:xfrm>
              <a:off x="2877596" y="1510005"/>
              <a:ext cx="1709280" cy="449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B3FE23-1F55-2D3F-6A71-CF41BBD9C7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68956" y="1501005"/>
                <a:ext cx="17269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A413A5-CCCC-D535-43E0-27713BFEC9D9}"/>
                  </a:ext>
                </a:extLst>
              </p14:cNvPr>
              <p14:cNvContentPartPr/>
              <p14:nvPr/>
            </p14:nvContentPartPr>
            <p14:xfrm>
              <a:off x="4303916" y="1742565"/>
              <a:ext cx="25920" cy="5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A413A5-CCCC-D535-43E0-27713BFEC9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95276" y="1733925"/>
                <a:ext cx="43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5792345-24C1-8237-48C6-AFA4F9298390}"/>
                  </a:ext>
                </a:extLst>
              </p14:cNvPr>
              <p14:cNvContentPartPr/>
              <p14:nvPr/>
            </p14:nvContentPartPr>
            <p14:xfrm>
              <a:off x="3953636" y="1699005"/>
              <a:ext cx="366840" cy="54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5792345-24C1-8237-48C6-AFA4F929839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44636" y="1690365"/>
                <a:ext cx="384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63767E-2E2F-AB2D-8E1E-0A1BCE4F160E}"/>
                  </a:ext>
                </a:extLst>
              </p14:cNvPr>
              <p14:cNvContentPartPr/>
              <p14:nvPr/>
            </p14:nvContentPartPr>
            <p14:xfrm>
              <a:off x="3705596" y="1715205"/>
              <a:ext cx="96120" cy="16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63767E-2E2F-AB2D-8E1E-0A1BCE4F160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96596" y="1706205"/>
                <a:ext cx="113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55ADF80-6916-D34B-AF38-F70F19644995}"/>
                  </a:ext>
                </a:extLst>
              </p14:cNvPr>
              <p14:cNvContentPartPr/>
              <p14:nvPr/>
            </p14:nvContentPartPr>
            <p14:xfrm>
              <a:off x="7324316" y="1676685"/>
              <a:ext cx="452160" cy="227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55ADF80-6916-D34B-AF38-F70F196449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15316" y="1668045"/>
                <a:ext cx="4698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6DA37F8-B1C9-5AAF-1F1A-B569F7855773}"/>
                  </a:ext>
                </a:extLst>
              </p14:cNvPr>
              <p14:cNvContentPartPr/>
              <p14:nvPr/>
            </p14:nvContentPartPr>
            <p14:xfrm>
              <a:off x="7598636" y="1543845"/>
              <a:ext cx="33120" cy="9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6DA37F8-B1C9-5AAF-1F1A-B569F78557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89636" y="1535205"/>
                <a:ext cx="50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50147F4-6F38-4DEB-F2FA-04974F958394}"/>
                  </a:ext>
                </a:extLst>
              </p14:cNvPr>
              <p14:cNvContentPartPr/>
              <p14:nvPr/>
            </p14:nvContentPartPr>
            <p14:xfrm>
              <a:off x="7935236" y="1400565"/>
              <a:ext cx="586080" cy="478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50147F4-6F38-4DEB-F2FA-04974F95839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26236" y="1391565"/>
                <a:ext cx="6037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B3B598-69EA-081A-7CF1-A9B296C4C64A}"/>
                  </a:ext>
                </a:extLst>
              </p14:cNvPr>
              <p14:cNvContentPartPr/>
              <p14:nvPr/>
            </p14:nvContentPartPr>
            <p14:xfrm>
              <a:off x="7905356" y="1660125"/>
              <a:ext cx="486360" cy="111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B3B598-69EA-081A-7CF1-A9B296C4C64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96716" y="1651125"/>
                <a:ext cx="504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FCAF5D6-7A5F-2DC9-92E7-4DE694968B79}"/>
                  </a:ext>
                </a:extLst>
              </p14:cNvPr>
              <p14:cNvContentPartPr/>
              <p14:nvPr/>
            </p14:nvContentPartPr>
            <p14:xfrm>
              <a:off x="8805716" y="1684245"/>
              <a:ext cx="141480" cy="179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FCAF5D6-7A5F-2DC9-92E7-4DE694968B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797076" y="1675245"/>
                <a:ext cx="1591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2FF15B-29CC-3019-737E-F6BE8E5AA13A}"/>
                  </a:ext>
                </a:extLst>
              </p14:cNvPr>
              <p14:cNvContentPartPr/>
              <p14:nvPr/>
            </p14:nvContentPartPr>
            <p14:xfrm>
              <a:off x="8773316" y="1737885"/>
              <a:ext cx="262800" cy="143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2FF15B-29CC-3019-737E-F6BE8E5AA13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764676" y="1729245"/>
                <a:ext cx="2804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D22E4E4-BC3D-B6DD-0836-1D9CC69A661E}"/>
                  </a:ext>
                </a:extLst>
              </p14:cNvPr>
              <p14:cNvContentPartPr/>
              <p14:nvPr/>
            </p14:nvContentPartPr>
            <p14:xfrm>
              <a:off x="8884916" y="1474365"/>
              <a:ext cx="172440" cy="145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D22E4E4-BC3D-B6DD-0836-1D9CC69A66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875916" y="1465725"/>
                <a:ext cx="190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586D144-982F-5BFF-C2D4-6E1F55DD8902}"/>
                  </a:ext>
                </a:extLst>
              </p14:cNvPr>
              <p14:cNvContentPartPr/>
              <p14:nvPr/>
            </p14:nvContentPartPr>
            <p14:xfrm>
              <a:off x="9140876" y="1768845"/>
              <a:ext cx="190800" cy="57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586D144-982F-5BFF-C2D4-6E1F55DD890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132236" y="1759845"/>
                <a:ext cx="20844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B6D09B6-2568-0BDE-CFEB-4A300DFAFAEB}"/>
              </a:ext>
            </a:extLst>
          </p:cNvPr>
          <p:cNvGrpSpPr/>
          <p:nvPr/>
        </p:nvGrpSpPr>
        <p:grpSpPr>
          <a:xfrm>
            <a:off x="9463076" y="1440885"/>
            <a:ext cx="1749960" cy="409680"/>
            <a:chOff x="9463076" y="1440885"/>
            <a:chExt cx="17499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C426CA-9B5A-EB5C-74BB-D29B136736F9}"/>
                    </a:ext>
                  </a:extLst>
                </p14:cNvPr>
                <p14:cNvContentPartPr/>
                <p14:nvPr/>
              </p14:nvContentPartPr>
              <p14:xfrm>
                <a:off x="9463076" y="1440885"/>
                <a:ext cx="1749960" cy="40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C426CA-9B5A-EB5C-74BB-D29B136736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54436" y="1432245"/>
                  <a:ext cx="17676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C734CD-BD8A-5396-38F0-F2C6221C2418}"/>
                    </a:ext>
                  </a:extLst>
                </p14:cNvPr>
                <p14:cNvContentPartPr/>
                <p14:nvPr/>
              </p14:nvContentPartPr>
              <p14:xfrm>
                <a:off x="10748636" y="1588125"/>
                <a:ext cx="39600" cy="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C734CD-BD8A-5396-38F0-F2C6221C24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39996" y="1579485"/>
                  <a:ext cx="57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BFA5136-09A9-59B4-1F71-B5CF42261FF9}"/>
                    </a:ext>
                  </a:extLst>
                </p14:cNvPr>
                <p14:cNvContentPartPr/>
                <p14:nvPr/>
              </p14:nvContentPartPr>
              <p14:xfrm>
                <a:off x="10502036" y="1552125"/>
                <a:ext cx="344880" cy="34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BFA5136-09A9-59B4-1F71-B5CF42261F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93036" y="1543125"/>
                  <a:ext cx="362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CC2A1C-9DF1-CD57-1203-C8360CCCB37F}"/>
                    </a:ext>
                  </a:extLst>
                </p14:cNvPr>
                <p14:cNvContentPartPr/>
                <p14:nvPr/>
              </p14:nvContentPartPr>
              <p14:xfrm>
                <a:off x="9956276" y="1470045"/>
                <a:ext cx="4680" cy="3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CC2A1C-9DF1-CD57-1203-C8360CCCB3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47636" y="1461045"/>
                  <a:ext cx="223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0B447E8-50A3-1CF7-6CF0-79DCFD710468}"/>
                  </a:ext>
                </a:extLst>
              </p14:cNvPr>
              <p14:cNvContentPartPr/>
              <p14:nvPr/>
            </p14:nvContentPartPr>
            <p14:xfrm>
              <a:off x="1766636" y="2212725"/>
              <a:ext cx="629280" cy="52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0B447E8-50A3-1CF7-6CF0-79DCFD71046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757636" y="2204085"/>
                <a:ext cx="64692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B5EB7CC-5CF1-054D-D964-83E66B205A3A}"/>
                  </a:ext>
                </a:extLst>
              </p14:cNvPr>
              <p14:cNvContentPartPr/>
              <p14:nvPr/>
            </p14:nvContentPartPr>
            <p14:xfrm>
              <a:off x="2667356" y="2314965"/>
              <a:ext cx="295200" cy="200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B5EB7CC-5CF1-054D-D964-83E66B205A3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58356" y="2306325"/>
                <a:ext cx="3128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4337B47-A6AF-E3CF-D87B-E70917E79627}"/>
                  </a:ext>
                </a:extLst>
              </p14:cNvPr>
              <p14:cNvContentPartPr/>
              <p14:nvPr/>
            </p14:nvContentPartPr>
            <p14:xfrm>
              <a:off x="522836" y="3548325"/>
              <a:ext cx="1051560" cy="2318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4337B47-A6AF-E3CF-D87B-E70917E796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3836" y="3539325"/>
                <a:ext cx="106920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D25986B-87FD-C8F9-D8C8-F9DABE62225C}"/>
              </a:ext>
            </a:extLst>
          </p:cNvPr>
          <p:cNvGrpSpPr/>
          <p:nvPr/>
        </p:nvGrpSpPr>
        <p:grpSpPr>
          <a:xfrm>
            <a:off x="373796" y="2083485"/>
            <a:ext cx="10466640" cy="1902960"/>
            <a:chOff x="373796" y="2083485"/>
            <a:chExt cx="10466640" cy="19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297527-9737-FBB6-0A9F-27D0BF1482C9}"/>
                    </a:ext>
                  </a:extLst>
                </p14:cNvPr>
                <p14:cNvContentPartPr/>
                <p14:nvPr/>
              </p14:nvContentPartPr>
              <p14:xfrm>
                <a:off x="2977676" y="2116965"/>
                <a:ext cx="1168920" cy="40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297527-9737-FBB6-0A9F-27D0BF1482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69036" y="2108325"/>
                  <a:ext cx="11865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2D3B0C-A73B-D708-2E46-7833E6C4DEFF}"/>
                    </a:ext>
                  </a:extLst>
                </p14:cNvPr>
                <p14:cNvContentPartPr/>
                <p14:nvPr/>
              </p14:nvContentPartPr>
              <p14:xfrm>
                <a:off x="3924476" y="2284725"/>
                <a:ext cx="3528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2D3B0C-A73B-D708-2E46-7833E6C4DE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15836" y="2275725"/>
                  <a:ext cx="52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E3639D-2D2C-E590-A5C8-5F58966C1F66}"/>
                    </a:ext>
                  </a:extLst>
                </p14:cNvPr>
                <p14:cNvContentPartPr/>
                <p14:nvPr/>
              </p14:nvContentPartPr>
              <p14:xfrm>
                <a:off x="3611276" y="2278245"/>
                <a:ext cx="308160" cy="3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E3639D-2D2C-E590-A5C8-5F58966C1F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2276" y="2269605"/>
                  <a:ext cx="325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99DFBFB-1D72-E574-4E6E-60F7679FC9A6}"/>
                    </a:ext>
                  </a:extLst>
                </p14:cNvPr>
                <p14:cNvContentPartPr/>
                <p14:nvPr/>
              </p14:nvContentPartPr>
              <p14:xfrm>
                <a:off x="3422636" y="2217765"/>
                <a:ext cx="3960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99DFBFB-1D72-E574-4E6E-60F7679FC9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13636" y="2209125"/>
                  <a:ext cx="5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921CAA-6305-202D-524B-CFCBE71E0D31}"/>
                    </a:ext>
                  </a:extLst>
                </p14:cNvPr>
                <p14:cNvContentPartPr/>
                <p14:nvPr/>
              </p14:nvContentPartPr>
              <p14:xfrm>
                <a:off x="4373396" y="2337285"/>
                <a:ext cx="749520" cy="168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921CAA-6305-202D-524B-CFCBE71E0D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64396" y="2328285"/>
                  <a:ext cx="767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66AA67-9186-AD5E-8F51-8A4DBD21285D}"/>
                    </a:ext>
                  </a:extLst>
                </p14:cNvPr>
                <p14:cNvContentPartPr/>
                <p14:nvPr/>
              </p14:nvContentPartPr>
              <p14:xfrm>
                <a:off x="5269076" y="2156205"/>
                <a:ext cx="484920" cy="36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66AA67-9186-AD5E-8F51-8A4DBD21285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60076" y="2147205"/>
                  <a:ext cx="5025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D1B299-313D-A8C8-8280-BB56401F8C95}"/>
                    </a:ext>
                  </a:extLst>
                </p14:cNvPr>
                <p14:cNvContentPartPr/>
                <p14:nvPr/>
              </p14:nvContentPartPr>
              <p14:xfrm>
                <a:off x="6004196" y="2350965"/>
                <a:ext cx="364680" cy="14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D1B299-313D-A8C8-8280-BB56401F8C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5556" y="2341965"/>
                  <a:ext cx="382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FEDAD7-2880-CDC2-CA94-0EA5C38C0B93}"/>
                    </a:ext>
                  </a:extLst>
                </p14:cNvPr>
                <p14:cNvContentPartPr/>
                <p14:nvPr/>
              </p14:nvContentPartPr>
              <p14:xfrm>
                <a:off x="6188156" y="2356365"/>
                <a:ext cx="208440" cy="17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FEDAD7-2880-CDC2-CA94-0EA5C38C0B9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9516" y="2347725"/>
                  <a:ext cx="226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5E37AC-83DA-B492-F867-6DEE7CC43A9E}"/>
                    </a:ext>
                  </a:extLst>
                </p14:cNvPr>
                <p14:cNvContentPartPr/>
                <p14:nvPr/>
              </p14:nvContentPartPr>
              <p14:xfrm>
                <a:off x="6394076" y="2198325"/>
                <a:ext cx="1346760" cy="500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5E37AC-83DA-B492-F867-6DEE7CC43A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85436" y="2189325"/>
                  <a:ext cx="136440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6A93E9-0B5E-4E1F-0724-18DC348065F5}"/>
                    </a:ext>
                  </a:extLst>
                </p14:cNvPr>
                <p14:cNvContentPartPr/>
                <p14:nvPr/>
              </p14:nvContentPartPr>
              <p14:xfrm>
                <a:off x="8029556" y="2327925"/>
                <a:ext cx="525960" cy="155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6A93E9-0B5E-4E1F-0724-18DC348065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20916" y="2318925"/>
                  <a:ext cx="543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14D2BAC-8113-2F78-A31D-801CA3BE80CB}"/>
                    </a:ext>
                  </a:extLst>
                </p14:cNvPr>
                <p14:cNvContentPartPr/>
                <p14:nvPr/>
              </p14:nvContentPartPr>
              <p14:xfrm>
                <a:off x="8858276" y="2360685"/>
                <a:ext cx="205560" cy="125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14D2BAC-8113-2F78-A31D-801CA3BE80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49636" y="2352045"/>
                  <a:ext cx="223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B8F96A-FA50-D594-CE5F-AE7FAA75BEC0}"/>
                    </a:ext>
                  </a:extLst>
                </p14:cNvPr>
                <p14:cNvContentPartPr/>
                <p14:nvPr/>
              </p14:nvContentPartPr>
              <p14:xfrm>
                <a:off x="1695716" y="2861445"/>
                <a:ext cx="1327680" cy="290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B8F96A-FA50-D594-CE5F-AE7FAA75BE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87076" y="2852805"/>
                  <a:ext cx="134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52D8F1F-58DB-661A-00B4-9E221F571991}"/>
                    </a:ext>
                  </a:extLst>
                </p14:cNvPr>
                <p14:cNvContentPartPr/>
                <p14:nvPr/>
              </p14:nvContentPartPr>
              <p14:xfrm>
                <a:off x="2598956" y="2810685"/>
                <a:ext cx="12600" cy="2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52D8F1F-58DB-661A-00B4-9E221F5719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90316" y="2801685"/>
                  <a:ext cx="30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BAD507-8A84-063A-B9BF-022919BDBD95}"/>
                    </a:ext>
                  </a:extLst>
                </p14:cNvPr>
                <p14:cNvContentPartPr/>
                <p14:nvPr/>
              </p14:nvContentPartPr>
              <p14:xfrm>
                <a:off x="3309956" y="2772525"/>
                <a:ext cx="412920" cy="509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BAD507-8A84-063A-B9BF-022919BDBD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01316" y="2763525"/>
                  <a:ext cx="4305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8D86CD-8086-1C00-3D24-D43F542A4C6C}"/>
                    </a:ext>
                  </a:extLst>
                </p14:cNvPr>
                <p14:cNvContentPartPr/>
                <p14:nvPr/>
              </p14:nvContentPartPr>
              <p14:xfrm>
                <a:off x="3943556" y="2791605"/>
                <a:ext cx="2013840" cy="348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8D86CD-8086-1C00-3D24-D43F542A4C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34556" y="2782965"/>
                  <a:ext cx="20314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3AC363C-8067-9D8E-71DC-32D3C3EF432A}"/>
                    </a:ext>
                  </a:extLst>
                </p14:cNvPr>
                <p14:cNvContentPartPr/>
                <p14:nvPr/>
              </p14:nvContentPartPr>
              <p14:xfrm>
                <a:off x="5313356" y="283804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3AC363C-8067-9D8E-71DC-32D3C3EF432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04356" y="282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B49B50-96B9-76D5-EA62-D6E94C55CED2}"/>
                    </a:ext>
                  </a:extLst>
                </p14:cNvPr>
                <p14:cNvContentPartPr/>
                <p14:nvPr/>
              </p14:nvContentPartPr>
              <p14:xfrm>
                <a:off x="4330196" y="280348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B49B50-96B9-76D5-EA62-D6E94C55CE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21196" y="2794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A8003C-328D-1258-9BD7-53CA565B1EFD}"/>
                    </a:ext>
                  </a:extLst>
                </p14:cNvPr>
                <p14:cNvContentPartPr/>
                <p14:nvPr/>
              </p14:nvContentPartPr>
              <p14:xfrm>
                <a:off x="6128756" y="2780805"/>
                <a:ext cx="1101240" cy="40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A8003C-328D-1258-9BD7-53CA565B1EF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119756" y="2771805"/>
                  <a:ext cx="1118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450240-572C-8513-DB4F-F8761746D8E6}"/>
                    </a:ext>
                  </a:extLst>
                </p14:cNvPr>
                <p14:cNvContentPartPr/>
                <p14:nvPr/>
              </p14:nvContentPartPr>
              <p14:xfrm>
                <a:off x="6158276" y="2905725"/>
                <a:ext cx="427680" cy="3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450240-572C-8513-DB4F-F8761746D8E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49636" y="2896725"/>
                  <a:ext cx="44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234BB84-C640-4C8D-27D9-E36253483C31}"/>
                    </a:ext>
                  </a:extLst>
                </p14:cNvPr>
                <p14:cNvContentPartPr/>
                <p14:nvPr/>
              </p14:nvContentPartPr>
              <p14:xfrm>
                <a:off x="7565876" y="2694045"/>
                <a:ext cx="833760" cy="487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234BB84-C640-4C8D-27D9-E36253483C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57236" y="2685045"/>
                  <a:ext cx="8514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CBE25A-76AB-3ECF-4039-0C00B334703C}"/>
                    </a:ext>
                  </a:extLst>
                </p14:cNvPr>
                <p14:cNvContentPartPr/>
                <p14:nvPr/>
              </p14:nvContentPartPr>
              <p14:xfrm>
                <a:off x="8006156" y="2898885"/>
                <a:ext cx="378720" cy="49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CBE25A-76AB-3ECF-4039-0C00B334703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97516" y="2889885"/>
                  <a:ext cx="396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B4A343-177C-F3EA-AA3E-44DF337E3A87}"/>
                    </a:ext>
                  </a:extLst>
                </p14:cNvPr>
                <p14:cNvContentPartPr/>
                <p14:nvPr/>
              </p14:nvContentPartPr>
              <p14:xfrm>
                <a:off x="7922276" y="2833725"/>
                <a:ext cx="68400" cy="33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B4A343-177C-F3EA-AA3E-44DF337E3A8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13276" y="2825085"/>
                  <a:ext cx="86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C24F9A-A666-9722-3A4B-D85904C7607C}"/>
                    </a:ext>
                  </a:extLst>
                </p14:cNvPr>
                <p14:cNvContentPartPr/>
                <p14:nvPr/>
              </p14:nvContentPartPr>
              <p14:xfrm>
                <a:off x="8723996" y="2789445"/>
                <a:ext cx="1230120" cy="583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C24F9A-A666-9722-3A4B-D85904C7607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15356" y="2780445"/>
                  <a:ext cx="1247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AB71D08-9544-0752-7C04-CAF0407A3D82}"/>
                    </a:ext>
                  </a:extLst>
                </p14:cNvPr>
                <p14:cNvContentPartPr/>
                <p14:nvPr/>
              </p14:nvContentPartPr>
              <p14:xfrm>
                <a:off x="9879596" y="2974485"/>
                <a:ext cx="238320" cy="36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AB71D08-9544-0752-7C04-CAF0407A3D8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70596" y="2965845"/>
                  <a:ext cx="255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24D021-32EC-624A-D317-BE37B1A19B34}"/>
                    </a:ext>
                  </a:extLst>
                </p14:cNvPr>
                <p14:cNvContentPartPr/>
                <p14:nvPr/>
              </p14:nvContentPartPr>
              <p14:xfrm>
                <a:off x="9124676" y="3097605"/>
                <a:ext cx="82800" cy="213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24D021-32EC-624A-D317-BE37B1A19B3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15676" y="3088965"/>
                  <a:ext cx="100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F724DC-1AEC-A1CF-7B6A-04315D465F73}"/>
                    </a:ext>
                  </a:extLst>
                </p14:cNvPr>
                <p14:cNvContentPartPr/>
                <p14:nvPr/>
              </p14:nvContentPartPr>
              <p14:xfrm>
                <a:off x="8929916" y="2820765"/>
                <a:ext cx="7740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F724DC-1AEC-A1CF-7B6A-04315D465F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20916" y="2811765"/>
                  <a:ext cx="95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28E624-C745-F8E4-622B-B7D78C053AD3}"/>
                    </a:ext>
                  </a:extLst>
                </p14:cNvPr>
                <p14:cNvContentPartPr/>
                <p14:nvPr/>
              </p14:nvContentPartPr>
              <p14:xfrm>
                <a:off x="9362276" y="2083485"/>
                <a:ext cx="1478160" cy="527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28E624-C745-F8E4-622B-B7D78C053A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53276" y="2074845"/>
                  <a:ext cx="14958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66F056E-B053-956C-288A-A41C95913907}"/>
                    </a:ext>
                  </a:extLst>
                </p14:cNvPr>
                <p14:cNvContentPartPr/>
                <p14:nvPr/>
              </p14:nvContentPartPr>
              <p14:xfrm>
                <a:off x="10455596" y="2275725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66F056E-B053-956C-288A-A41C959139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46596" y="2267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B687D20-BCCD-894C-7AA5-C1ECD8607A7E}"/>
                    </a:ext>
                  </a:extLst>
                </p14:cNvPr>
                <p14:cNvContentPartPr/>
                <p14:nvPr/>
              </p14:nvContentPartPr>
              <p14:xfrm>
                <a:off x="10012436" y="2199765"/>
                <a:ext cx="381960" cy="74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B687D20-BCCD-894C-7AA5-C1ECD8607A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03436" y="2190765"/>
                  <a:ext cx="399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203145D-08F0-4B04-7327-FD4B7405292E}"/>
                    </a:ext>
                  </a:extLst>
                </p14:cNvPr>
                <p14:cNvContentPartPr/>
                <p14:nvPr/>
              </p14:nvContentPartPr>
              <p14:xfrm>
                <a:off x="373796" y="2730045"/>
                <a:ext cx="366840" cy="148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203145D-08F0-4B04-7327-FD4B740529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4796" y="2721045"/>
                  <a:ext cx="384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928C6E-C896-4E51-5A14-BBDEAA1886BF}"/>
                    </a:ext>
                  </a:extLst>
                </p14:cNvPr>
                <p14:cNvContentPartPr/>
                <p14:nvPr/>
              </p14:nvContentPartPr>
              <p14:xfrm>
                <a:off x="526076" y="2845245"/>
                <a:ext cx="196920" cy="294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928C6E-C896-4E51-5A14-BBDEAA1886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7436" y="2836605"/>
                  <a:ext cx="214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4953D2-03CB-E650-C2F7-A7F7F8212CF6}"/>
                    </a:ext>
                  </a:extLst>
                </p14:cNvPr>
                <p14:cNvContentPartPr/>
                <p14:nvPr/>
              </p14:nvContentPartPr>
              <p14:xfrm>
                <a:off x="574676" y="2985285"/>
                <a:ext cx="191520" cy="41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4953D2-03CB-E650-C2F7-A7F7F8212C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5676" y="2976645"/>
                  <a:ext cx="209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454E47-4067-83BB-FB0E-BD88A805897E}"/>
                    </a:ext>
                  </a:extLst>
                </p14:cNvPr>
                <p14:cNvContentPartPr/>
                <p14:nvPr/>
              </p14:nvContentPartPr>
              <p14:xfrm>
                <a:off x="795356" y="2985285"/>
                <a:ext cx="799920" cy="175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454E47-4067-83BB-FB0E-BD88A80589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6356" y="2976285"/>
                  <a:ext cx="81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A7A3A4F-132B-07F0-8C3E-8E8F0BD2FFB0}"/>
                    </a:ext>
                  </a:extLst>
                </p14:cNvPr>
                <p14:cNvContentPartPr/>
                <p14:nvPr/>
              </p14:nvContentPartPr>
              <p14:xfrm>
                <a:off x="1350476" y="2837325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A7A3A4F-132B-07F0-8C3E-8E8F0BD2FF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41836" y="2828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DBA1CAC-2984-AEC7-69E9-3FA87FBEAB2C}"/>
                    </a:ext>
                  </a:extLst>
                </p14:cNvPr>
                <p14:cNvContentPartPr/>
                <p14:nvPr/>
              </p14:nvContentPartPr>
              <p14:xfrm>
                <a:off x="1541276" y="3321525"/>
                <a:ext cx="1713600" cy="446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DBA1CAC-2984-AEC7-69E9-3FA87FBEAB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32636" y="3312525"/>
                  <a:ext cx="1731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5DF3FCD-DD8D-6C2E-40DA-84FFD6C91520}"/>
                    </a:ext>
                  </a:extLst>
                </p14:cNvPr>
                <p14:cNvContentPartPr/>
                <p14:nvPr/>
              </p14:nvContentPartPr>
              <p14:xfrm>
                <a:off x="3352436" y="3749205"/>
                <a:ext cx="32760" cy="47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5DF3FCD-DD8D-6C2E-40DA-84FFD6C915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3436" y="3740565"/>
                  <a:ext cx="50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C986C6-7BF6-B4B6-F4CA-4B3FA679AA3B}"/>
                    </a:ext>
                  </a:extLst>
                </p14:cNvPr>
                <p14:cNvContentPartPr/>
                <p14:nvPr/>
              </p14:nvContentPartPr>
              <p14:xfrm>
                <a:off x="3865796" y="3520245"/>
                <a:ext cx="310320" cy="269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C986C6-7BF6-B4B6-F4CA-4B3FA679AA3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57156" y="3511245"/>
                  <a:ext cx="327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D1A3E4-EB41-BB17-3DA3-B544D0DF3CBC}"/>
                    </a:ext>
                  </a:extLst>
                </p14:cNvPr>
                <p14:cNvContentPartPr/>
                <p14:nvPr/>
              </p14:nvContentPartPr>
              <p14:xfrm>
                <a:off x="4195916" y="3651285"/>
                <a:ext cx="646920" cy="181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D1A3E4-EB41-BB17-3DA3-B544D0DF3CB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187276" y="3642645"/>
                  <a:ext cx="664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10630F-52F3-26C9-A32F-D01EB8E95AC0}"/>
                    </a:ext>
                  </a:extLst>
                </p14:cNvPr>
                <p14:cNvContentPartPr/>
                <p14:nvPr/>
              </p14:nvContentPartPr>
              <p14:xfrm>
                <a:off x="5103476" y="3481365"/>
                <a:ext cx="305640" cy="505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10630F-52F3-26C9-A32F-D01EB8E95A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094836" y="3472725"/>
                  <a:ext cx="3232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BC2027D-1524-3D86-5A1F-A575071B8812}"/>
                    </a:ext>
                  </a:extLst>
                </p14:cNvPr>
                <p14:cNvContentPartPr/>
                <p14:nvPr/>
              </p14:nvContentPartPr>
              <p14:xfrm>
                <a:off x="5713676" y="3339885"/>
                <a:ext cx="956520" cy="43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BC2027D-1524-3D86-5A1F-A575071B88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05036" y="3330885"/>
                  <a:ext cx="974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FAA2A1-B8AC-C7F6-377F-58FD98988EBF}"/>
                    </a:ext>
                  </a:extLst>
                </p14:cNvPr>
                <p14:cNvContentPartPr/>
                <p14:nvPr/>
              </p14:nvContentPartPr>
              <p14:xfrm>
                <a:off x="5552756" y="3498285"/>
                <a:ext cx="677160" cy="125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FAA2A1-B8AC-C7F6-377F-58FD98988EB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543756" y="3489645"/>
                  <a:ext cx="694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172BFF-878F-EC33-6B4B-DF53CDE4BE54}"/>
                    </a:ext>
                  </a:extLst>
                </p14:cNvPr>
                <p14:cNvContentPartPr/>
                <p14:nvPr/>
              </p14:nvContentPartPr>
              <p14:xfrm>
                <a:off x="6963596" y="3388485"/>
                <a:ext cx="1261440" cy="425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172BFF-878F-EC33-6B4B-DF53CDE4BE5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54956" y="3379485"/>
                  <a:ext cx="12790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A149D81-A04C-15B7-D17A-D6F1C1509B37}"/>
                    </a:ext>
                  </a:extLst>
                </p14:cNvPr>
                <p14:cNvContentPartPr/>
                <p14:nvPr/>
              </p14:nvContentPartPr>
              <p14:xfrm>
                <a:off x="6944876" y="3479565"/>
                <a:ext cx="682920" cy="3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A149D81-A04C-15B7-D17A-D6F1C1509B3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35876" y="3470565"/>
                  <a:ext cx="700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2A3EE3-EBF9-09F6-15CB-F60A5DEFADCC}"/>
                    </a:ext>
                  </a:extLst>
                </p14:cNvPr>
                <p14:cNvContentPartPr/>
                <p14:nvPr/>
              </p14:nvContentPartPr>
              <p14:xfrm>
                <a:off x="8500436" y="3608445"/>
                <a:ext cx="936360" cy="36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2A3EE3-EBF9-09F6-15CB-F60A5DEFADC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91436" y="3599805"/>
                  <a:ext cx="954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E38133-B4CA-CD6E-2482-2EF6024BEC7A}"/>
                    </a:ext>
                  </a:extLst>
                </p14:cNvPr>
                <p14:cNvContentPartPr/>
                <p14:nvPr/>
              </p14:nvContentPartPr>
              <p14:xfrm>
                <a:off x="9481796" y="3330165"/>
                <a:ext cx="450720" cy="358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E38133-B4CA-CD6E-2482-2EF6024BEC7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73156" y="3321525"/>
                  <a:ext cx="468360" cy="37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6C201C5-33FB-A389-5D1D-8183476FBA58}"/>
                  </a:ext>
                </a:extLst>
              </p14:cNvPr>
              <p14:cNvContentPartPr/>
              <p14:nvPr/>
            </p14:nvContentPartPr>
            <p14:xfrm>
              <a:off x="6186235" y="1229631"/>
              <a:ext cx="91800" cy="676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6C201C5-33FB-A389-5D1D-8183476FBA5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177235" y="1220631"/>
                <a:ext cx="109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93F88CD-5B60-A697-1807-BA5D8F1944D1}"/>
                  </a:ext>
                </a:extLst>
              </p14:cNvPr>
              <p14:cNvContentPartPr/>
              <p14:nvPr/>
            </p14:nvContentPartPr>
            <p14:xfrm>
              <a:off x="6950226" y="983685"/>
              <a:ext cx="1487160" cy="296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93F88CD-5B60-A697-1807-BA5D8F1944D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41226" y="974685"/>
                <a:ext cx="15048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F674831-F20E-D407-BF02-C24092F7CD2A}"/>
                  </a:ext>
                </a:extLst>
              </p14:cNvPr>
              <p14:cNvContentPartPr/>
              <p14:nvPr/>
            </p14:nvContentPartPr>
            <p14:xfrm>
              <a:off x="4811876" y="5043765"/>
              <a:ext cx="2362320" cy="4777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F674831-F20E-D407-BF02-C24092F7CD2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802876" y="5035125"/>
                <a:ext cx="2379960" cy="49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A1E8BA4-0472-9596-FE73-2C5590368C16}"/>
              </a:ext>
            </a:extLst>
          </p:cNvPr>
          <p:cNvGrpSpPr/>
          <p:nvPr/>
        </p:nvGrpSpPr>
        <p:grpSpPr>
          <a:xfrm>
            <a:off x="5706116" y="4983285"/>
            <a:ext cx="5261040" cy="1708920"/>
            <a:chOff x="5706116" y="4983285"/>
            <a:chExt cx="5261040" cy="17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F9116A2-91EB-4B9C-F1E6-5B369ADDBE63}"/>
                    </a:ext>
                  </a:extLst>
                </p14:cNvPr>
                <p14:cNvContentPartPr/>
                <p14:nvPr/>
              </p14:nvContentPartPr>
              <p14:xfrm>
                <a:off x="7533476" y="5012445"/>
                <a:ext cx="243000" cy="406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F9116A2-91EB-4B9C-F1E6-5B369ADDBE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24836" y="5003445"/>
                  <a:ext cx="260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201DFD8-B630-D591-4347-342A322D792B}"/>
                    </a:ext>
                  </a:extLst>
                </p14:cNvPr>
                <p14:cNvContentPartPr/>
                <p14:nvPr/>
              </p14:nvContentPartPr>
              <p14:xfrm>
                <a:off x="7975916" y="5230245"/>
                <a:ext cx="203040" cy="21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201DFD8-B630-D591-4347-342A322D792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66916" y="5221245"/>
                  <a:ext cx="22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55BEC06-2233-5BC7-944D-7CE601B653A0}"/>
                    </a:ext>
                  </a:extLst>
                </p14:cNvPr>
                <p14:cNvContentPartPr/>
                <p14:nvPr/>
              </p14:nvContentPartPr>
              <p14:xfrm>
                <a:off x="7962956" y="5322765"/>
                <a:ext cx="231480" cy="23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55BEC06-2233-5BC7-944D-7CE601B653A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54316" y="5314125"/>
                  <a:ext cx="24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CB9049-C3AD-1A5B-4FE3-D05D989C0798}"/>
                    </a:ext>
                  </a:extLst>
                </p14:cNvPr>
                <p14:cNvContentPartPr/>
                <p14:nvPr/>
              </p14:nvContentPartPr>
              <p14:xfrm>
                <a:off x="8493236" y="4983285"/>
                <a:ext cx="159120" cy="225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CB9049-C3AD-1A5B-4FE3-D05D989C07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84596" y="4974285"/>
                  <a:ext cx="176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7511E9-EEDF-AF0F-E451-51D9A35B38C2}"/>
                    </a:ext>
                  </a:extLst>
                </p14:cNvPr>
                <p14:cNvContentPartPr/>
                <p14:nvPr/>
              </p14:nvContentPartPr>
              <p14:xfrm>
                <a:off x="8807156" y="5035485"/>
                <a:ext cx="11880" cy="179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7511E9-EEDF-AF0F-E451-51D9A35B38C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98516" y="5026845"/>
                  <a:ext cx="2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731E2E2-19C0-D0D2-AF87-3A3601FA015B}"/>
                    </a:ext>
                  </a:extLst>
                </p14:cNvPr>
                <p14:cNvContentPartPr/>
                <p14:nvPr/>
              </p14:nvContentPartPr>
              <p14:xfrm>
                <a:off x="8884196" y="5035485"/>
                <a:ext cx="31320" cy="149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731E2E2-19C0-D0D2-AF87-3A3601FA015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75196" y="5026845"/>
                  <a:ext cx="48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6060BE0-E034-FEC7-909C-8ECB4E0EE5E7}"/>
                    </a:ext>
                  </a:extLst>
                </p14:cNvPr>
                <p14:cNvContentPartPr/>
                <p14:nvPr/>
              </p14:nvContentPartPr>
              <p14:xfrm>
                <a:off x="8729036" y="4995165"/>
                <a:ext cx="245160" cy="67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6060BE0-E034-FEC7-909C-8ECB4E0EE5E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20036" y="4986165"/>
                  <a:ext cx="26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3FA49A3-1FBF-816A-7245-43176EF10779}"/>
                    </a:ext>
                  </a:extLst>
                </p14:cNvPr>
                <p14:cNvContentPartPr/>
                <p14:nvPr/>
              </p14:nvContentPartPr>
              <p14:xfrm>
                <a:off x="8405396" y="5276325"/>
                <a:ext cx="604080" cy="5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3FA49A3-1FBF-816A-7245-43176EF1077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96396" y="5267325"/>
                  <a:ext cx="621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2FE1CDD-C3C1-F8EE-6958-9E67126C1154}"/>
                    </a:ext>
                  </a:extLst>
                </p14:cNvPr>
                <p14:cNvContentPartPr/>
                <p14:nvPr/>
              </p14:nvContentPartPr>
              <p14:xfrm>
                <a:off x="8596196" y="5477565"/>
                <a:ext cx="169920" cy="227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2FE1CDD-C3C1-F8EE-6958-9E67126C11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87556" y="5468565"/>
                  <a:ext cx="187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5182600-998C-0F0E-8CC8-A3969E5E36F2}"/>
                    </a:ext>
                  </a:extLst>
                </p14:cNvPr>
                <p14:cNvContentPartPr/>
                <p14:nvPr/>
              </p14:nvContentPartPr>
              <p14:xfrm>
                <a:off x="8588276" y="5405565"/>
                <a:ext cx="272880" cy="292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5182600-998C-0F0E-8CC8-A3969E5E36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79276" y="5396925"/>
                  <a:ext cx="290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15B371B-D18F-3D88-2BEC-A5FB75D725A9}"/>
                    </a:ext>
                  </a:extLst>
                </p14:cNvPr>
                <p14:cNvContentPartPr/>
                <p14:nvPr/>
              </p14:nvContentPartPr>
              <p14:xfrm>
                <a:off x="7902476" y="5674125"/>
                <a:ext cx="531360" cy="410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15B371B-D18F-3D88-2BEC-A5FB75D725A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93836" y="5665125"/>
                  <a:ext cx="5490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71CC129-8BD2-8887-6E49-99BDA61DB397}"/>
                    </a:ext>
                  </a:extLst>
                </p14:cNvPr>
                <p14:cNvContentPartPr/>
                <p14:nvPr/>
              </p14:nvContentPartPr>
              <p14:xfrm>
                <a:off x="8164196" y="5640645"/>
                <a:ext cx="244800" cy="103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71CC129-8BD2-8887-6E49-99BDA61DB3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55556" y="5632005"/>
                  <a:ext cx="262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574901A-48EF-F943-1207-9B9B5ADC2C2B}"/>
                    </a:ext>
                  </a:extLst>
                </p14:cNvPr>
                <p14:cNvContentPartPr/>
                <p14:nvPr/>
              </p14:nvContentPartPr>
              <p14:xfrm>
                <a:off x="5706116" y="6058245"/>
                <a:ext cx="2032560" cy="633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574901A-48EF-F943-1207-9B9B5ADC2C2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97476" y="6049605"/>
                  <a:ext cx="20502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C868539-ABDB-BADD-2BA5-34E613C7FE49}"/>
                    </a:ext>
                  </a:extLst>
                </p14:cNvPr>
                <p14:cNvContentPartPr/>
                <p14:nvPr/>
              </p14:nvContentPartPr>
              <p14:xfrm>
                <a:off x="7161956" y="6232845"/>
                <a:ext cx="318240" cy="35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C868539-ABDB-BADD-2BA5-34E613C7FE4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52956" y="6223845"/>
                  <a:ext cx="33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1AA7757-6BC9-63C6-77D3-0CC322A26407}"/>
                    </a:ext>
                  </a:extLst>
                </p14:cNvPr>
                <p14:cNvContentPartPr/>
                <p14:nvPr/>
              </p14:nvContentPartPr>
              <p14:xfrm>
                <a:off x="7893116" y="6194325"/>
                <a:ext cx="345960" cy="383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1AA7757-6BC9-63C6-77D3-0CC322A2640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84116" y="6185325"/>
                  <a:ext cx="3636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04357C6-06C0-FEBA-73F5-B44DE645799C}"/>
                    </a:ext>
                  </a:extLst>
                </p14:cNvPr>
                <p14:cNvContentPartPr/>
                <p14:nvPr/>
              </p14:nvContentPartPr>
              <p14:xfrm>
                <a:off x="8292716" y="6065085"/>
                <a:ext cx="631800" cy="390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04357C6-06C0-FEBA-73F5-B44DE645799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84076" y="6056445"/>
                  <a:ext cx="649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139C079-EDB0-8D2E-E4DA-4AC404B9BE2D}"/>
                    </a:ext>
                  </a:extLst>
                </p14:cNvPr>
                <p14:cNvContentPartPr/>
                <p14:nvPr/>
              </p14:nvContentPartPr>
              <p14:xfrm>
                <a:off x="8394236" y="6188565"/>
                <a:ext cx="402840" cy="5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139C079-EDB0-8D2E-E4DA-4AC404B9BE2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85596" y="6179565"/>
                  <a:ext cx="420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F1C116-6DEB-AFDD-C96A-763B52162EC3}"/>
                    </a:ext>
                  </a:extLst>
                </p14:cNvPr>
                <p14:cNvContentPartPr/>
                <p14:nvPr/>
              </p14:nvContentPartPr>
              <p14:xfrm>
                <a:off x="9073556" y="5824245"/>
                <a:ext cx="1893600" cy="593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F1C116-6DEB-AFDD-C96A-763B52162E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64556" y="5815245"/>
                  <a:ext cx="19112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53AF65-37FB-CA4B-DD6A-66AFD54F364F}"/>
                    </a:ext>
                  </a:extLst>
                </p14:cNvPr>
                <p14:cNvContentPartPr/>
                <p14:nvPr/>
              </p14:nvContentPartPr>
              <p14:xfrm>
                <a:off x="10604276" y="6062205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53AF65-37FB-CA4B-DD6A-66AFD54F36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95636" y="6053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DE38A9A-D49E-2736-920F-121DB83C31AD}"/>
                    </a:ext>
                  </a:extLst>
                </p14:cNvPr>
                <p14:cNvContentPartPr/>
                <p14:nvPr/>
              </p14:nvContentPartPr>
              <p14:xfrm>
                <a:off x="10157516" y="6015045"/>
                <a:ext cx="489240" cy="58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DE38A9A-D49E-2736-920F-121DB83C31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48516" y="6006405"/>
                  <a:ext cx="506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BCCF45-D73F-AB9A-82DC-3E4503CA6A95}"/>
                    </a:ext>
                  </a:extLst>
                </p14:cNvPr>
                <p14:cNvContentPartPr/>
                <p14:nvPr/>
              </p14:nvContentPartPr>
              <p14:xfrm>
                <a:off x="9949076" y="5854125"/>
                <a:ext cx="81720" cy="51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BCCF45-D73F-AB9A-82DC-3E4503CA6A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40436" y="5845125"/>
                  <a:ext cx="993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5F2139A-EBE1-1E1C-9047-8B1D2D12CCBE}"/>
              </a:ext>
            </a:extLst>
          </p:cNvPr>
          <p:cNvGrpSpPr/>
          <p:nvPr/>
        </p:nvGrpSpPr>
        <p:grpSpPr>
          <a:xfrm>
            <a:off x="174356" y="4007685"/>
            <a:ext cx="6205680" cy="2389320"/>
            <a:chOff x="174356" y="4007685"/>
            <a:chExt cx="6205680" cy="23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D236EB-CFD2-AD11-2FF3-D0216618A561}"/>
                    </a:ext>
                  </a:extLst>
                </p14:cNvPr>
                <p14:cNvContentPartPr/>
                <p14:nvPr/>
              </p14:nvContentPartPr>
              <p14:xfrm>
                <a:off x="3216356" y="4247805"/>
                <a:ext cx="237960" cy="24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D236EB-CFD2-AD11-2FF3-D0216618A5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07716" y="4239165"/>
                  <a:ext cx="255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F9F5A87-629B-0E56-5FEA-16DDD0C7197D}"/>
                    </a:ext>
                  </a:extLst>
                </p14:cNvPr>
                <p14:cNvContentPartPr/>
                <p14:nvPr/>
              </p14:nvContentPartPr>
              <p14:xfrm>
                <a:off x="3225356" y="4337085"/>
                <a:ext cx="237600" cy="32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F9F5A87-629B-0E56-5FEA-16DDD0C719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16356" y="4328085"/>
                  <a:ext cx="255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35CF95-3818-3B1D-44A4-52032B0138A3}"/>
                    </a:ext>
                  </a:extLst>
                </p14:cNvPr>
                <p14:cNvContentPartPr/>
                <p14:nvPr/>
              </p14:nvContentPartPr>
              <p14:xfrm>
                <a:off x="3712076" y="4136565"/>
                <a:ext cx="238680" cy="313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35CF95-3818-3B1D-44A4-52032B0138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03436" y="4127925"/>
                  <a:ext cx="256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E4D13B-E5A0-26DD-9E40-5CE1C903C3D8}"/>
                    </a:ext>
                  </a:extLst>
                </p14:cNvPr>
                <p14:cNvContentPartPr/>
                <p14:nvPr/>
              </p14:nvContentPartPr>
              <p14:xfrm>
                <a:off x="3753476" y="4274085"/>
                <a:ext cx="226800" cy="2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E4D13B-E5A0-26DD-9E40-5CE1C903C3D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44476" y="4265085"/>
                  <a:ext cx="24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C060E5E-258A-8896-1F6B-65B6DDB99B76}"/>
                    </a:ext>
                  </a:extLst>
                </p14:cNvPr>
                <p14:cNvContentPartPr/>
                <p14:nvPr/>
              </p14:nvContentPartPr>
              <p14:xfrm>
                <a:off x="3758516" y="4098765"/>
                <a:ext cx="264600" cy="12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C060E5E-258A-8896-1F6B-65B6DDB99B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49516" y="4090125"/>
                  <a:ext cx="28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79E97A-8A61-8CD0-50D6-9F816555903D}"/>
                    </a:ext>
                  </a:extLst>
                </p14:cNvPr>
                <p14:cNvContentPartPr/>
                <p14:nvPr/>
              </p14:nvContentPartPr>
              <p14:xfrm>
                <a:off x="4025636" y="4424925"/>
                <a:ext cx="128520" cy="11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79E97A-8A61-8CD0-50D6-9F81655590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16996" y="4415925"/>
                  <a:ext cx="146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FD6E9D2-3123-DC0F-4913-33A57BF10014}"/>
                    </a:ext>
                  </a:extLst>
                </p14:cNvPr>
                <p14:cNvContentPartPr/>
                <p14:nvPr/>
              </p14:nvContentPartPr>
              <p14:xfrm>
                <a:off x="4414076" y="4253565"/>
                <a:ext cx="614160" cy="160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FD6E9D2-3123-DC0F-4913-33A57BF1001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05436" y="4244925"/>
                  <a:ext cx="631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52B73BB-1E75-2D5F-5A0B-ACD3AB67CE05}"/>
                    </a:ext>
                  </a:extLst>
                </p14:cNvPr>
                <p14:cNvContentPartPr/>
                <p14:nvPr/>
              </p14:nvContentPartPr>
              <p14:xfrm>
                <a:off x="5168996" y="4069965"/>
                <a:ext cx="162720" cy="329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52B73BB-1E75-2D5F-5A0B-ACD3AB67CE0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59996" y="4061325"/>
                  <a:ext cx="1803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BFC4214-8C87-5CF5-8449-CE3D8A9766BE}"/>
                    </a:ext>
                  </a:extLst>
                </p14:cNvPr>
                <p14:cNvContentPartPr/>
                <p14:nvPr/>
              </p14:nvContentPartPr>
              <p14:xfrm>
                <a:off x="5429276" y="4259685"/>
                <a:ext cx="155520" cy="18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BFC4214-8C87-5CF5-8449-CE3D8A9766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20636" y="4251045"/>
                  <a:ext cx="17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FCB2411-5107-5662-56CA-B97196F8BD4C}"/>
                    </a:ext>
                  </a:extLst>
                </p14:cNvPr>
                <p14:cNvContentPartPr/>
                <p14:nvPr/>
              </p14:nvContentPartPr>
              <p14:xfrm>
                <a:off x="5309396" y="4190565"/>
                <a:ext cx="396720" cy="273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FCB2411-5107-5662-56CA-B97196F8BD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00756" y="4181565"/>
                  <a:ext cx="414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FFDD43C-BF66-9BF6-7EE7-DAFB7B6A7BFE}"/>
                    </a:ext>
                  </a:extLst>
                </p14:cNvPr>
                <p14:cNvContentPartPr/>
                <p14:nvPr/>
              </p14:nvContentPartPr>
              <p14:xfrm>
                <a:off x="6097436" y="4271565"/>
                <a:ext cx="201960" cy="175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FFDD43C-BF66-9BF6-7EE7-DAFB7B6A7BF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88796" y="4262565"/>
                  <a:ext cx="219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A5402AE-007A-D332-64FC-7DD7912F68E2}"/>
                    </a:ext>
                  </a:extLst>
                </p14:cNvPr>
                <p14:cNvContentPartPr/>
                <p14:nvPr/>
              </p14:nvContentPartPr>
              <p14:xfrm>
                <a:off x="6023636" y="4247805"/>
                <a:ext cx="356400" cy="299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A5402AE-007A-D332-64FC-7DD7912F68E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14996" y="4238805"/>
                  <a:ext cx="374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32A4C5-BE15-E100-5A5E-E029AC1014AD}"/>
                    </a:ext>
                  </a:extLst>
                </p14:cNvPr>
                <p14:cNvContentPartPr/>
                <p14:nvPr/>
              </p14:nvContentPartPr>
              <p14:xfrm>
                <a:off x="6188156" y="4064205"/>
                <a:ext cx="110160" cy="122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32A4C5-BE15-E100-5A5E-E029AC1014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79516" y="4055205"/>
                  <a:ext cx="127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AF3135A-1005-ACEA-1B82-1BA108A274AF}"/>
                    </a:ext>
                  </a:extLst>
                </p14:cNvPr>
                <p14:cNvContentPartPr/>
                <p14:nvPr/>
              </p14:nvContentPartPr>
              <p14:xfrm>
                <a:off x="2248676" y="4149885"/>
                <a:ext cx="214200" cy="361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AF3135A-1005-ACEA-1B82-1BA108A274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0036" y="4140885"/>
                  <a:ext cx="2318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A69B76A-101D-47CF-9064-D866213ACC7B}"/>
                    </a:ext>
                  </a:extLst>
                </p14:cNvPr>
                <p14:cNvContentPartPr/>
                <p14:nvPr/>
              </p14:nvContentPartPr>
              <p14:xfrm>
                <a:off x="2315996" y="4324845"/>
                <a:ext cx="204480" cy="4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A69B76A-101D-47CF-9064-D866213ACC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07356" y="4316205"/>
                  <a:ext cx="222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9FB63AF-DD7B-6123-E8B5-458341B10F60}"/>
                    </a:ext>
                  </a:extLst>
                </p14:cNvPr>
                <p14:cNvContentPartPr/>
                <p14:nvPr/>
              </p14:nvContentPartPr>
              <p14:xfrm>
                <a:off x="2338676" y="4139805"/>
                <a:ext cx="209520" cy="73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9FB63AF-DD7B-6123-E8B5-458341B10F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29676" y="4131165"/>
                  <a:ext cx="227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4D1692A-027C-1FB2-B8DF-A455C4C61494}"/>
                    </a:ext>
                  </a:extLst>
                </p14:cNvPr>
                <p14:cNvContentPartPr/>
                <p14:nvPr/>
              </p14:nvContentPartPr>
              <p14:xfrm>
                <a:off x="2752316" y="4267605"/>
                <a:ext cx="206280" cy="125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4D1692A-027C-1FB2-B8DF-A455C4C614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3316" y="4258605"/>
                  <a:ext cx="223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8D1934C-9F2D-C71A-3A5C-B1F62BC7F981}"/>
                    </a:ext>
                  </a:extLst>
                </p14:cNvPr>
                <p14:cNvContentPartPr/>
                <p14:nvPr/>
              </p14:nvContentPartPr>
              <p14:xfrm>
                <a:off x="2623436" y="4228365"/>
                <a:ext cx="330840" cy="26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8D1934C-9F2D-C71A-3A5C-B1F62BC7F9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14436" y="4219365"/>
                  <a:ext cx="348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CA7D1DA-61F3-31EC-EEE8-F2EA3A459342}"/>
                    </a:ext>
                  </a:extLst>
                </p14:cNvPr>
                <p14:cNvContentPartPr/>
                <p14:nvPr/>
              </p14:nvContentPartPr>
              <p14:xfrm>
                <a:off x="2553596" y="4131525"/>
                <a:ext cx="227520" cy="472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CA7D1DA-61F3-31EC-EEE8-F2EA3A45934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44596" y="4122885"/>
                  <a:ext cx="2451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3C5E4F-896E-9FEF-8333-0445A5E158FA}"/>
                    </a:ext>
                  </a:extLst>
                </p14:cNvPr>
                <p14:cNvContentPartPr/>
                <p14:nvPr/>
              </p14:nvContentPartPr>
              <p14:xfrm>
                <a:off x="2881196" y="4109205"/>
                <a:ext cx="111240" cy="56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3C5E4F-896E-9FEF-8333-0445A5E158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72556" y="4100565"/>
                  <a:ext cx="1288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FAF68E3-6B89-7978-7AD2-CEEAC1BC1517}"/>
                    </a:ext>
                  </a:extLst>
                </p14:cNvPr>
                <p14:cNvContentPartPr/>
                <p14:nvPr/>
              </p14:nvContentPartPr>
              <p14:xfrm>
                <a:off x="2250476" y="4007685"/>
                <a:ext cx="325440" cy="19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FAF68E3-6B89-7978-7AD2-CEEAC1BC15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41476" y="3998685"/>
                  <a:ext cx="34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B5ED96-13CF-6D24-4449-9C768BC7775A}"/>
                    </a:ext>
                  </a:extLst>
                </p14:cNvPr>
                <p14:cNvContentPartPr/>
                <p14:nvPr/>
              </p14:nvContentPartPr>
              <p14:xfrm>
                <a:off x="5210396" y="4636605"/>
                <a:ext cx="20520" cy="48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B5ED96-13CF-6D24-4449-9C768BC777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01396" y="4627965"/>
                  <a:ext cx="381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C596A14-EE39-4A9A-50D5-BAB4AE2C3307}"/>
                    </a:ext>
                  </a:extLst>
                </p14:cNvPr>
                <p14:cNvContentPartPr/>
                <p14:nvPr/>
              </p14:nvContentPartPr>
              <p14:xfrm>
                <a:off x="5081156" y="4588365"/>
                <a:ext cx="214200" cy="216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C596A14-EE39-4A9A-50D5-BAB4AE2C33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72516" y="4579365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A0D2FC-739C-AC0E-242C-DA548CB99A67}"/>
                    </a:ext>
                  </a:extLst>
                </p14:cNvPr>
                <p14:cNvContentPartPr/>
                <p14:nvPr/>
              </p14:nvContentPartPr>
              <p14:xfrm>
                <a:off x="340316" y="5180925"/>
                <a:ext cx="1766520" cy="750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A0D2FC-739C-AC0E-242C-DA548CB99A6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1676" y="5172285"/>
                  <a:ext cx="178416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94CF5E3-307B-935A-CA0E-2C77EEDA539C}"/>
                    </a:ext>
                  </a:extLst>
                </p14:cNvPr>
                <p14:cNvContentPartPr/>
                <p14:nvPr/>
              </p14:nvContentPartPr>
              <p14:xfrm>
                <a:off x="1301876" y="5358405"/>
                <a:ext cx="264960" cy="31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94CF5E3-307B-935A-CA0E-2C77EEDA53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93236" y="5349405"/>
                  <a:ext cx="282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182FB4F-107E-1AEF-EAA4-A0D6D898B3CA}"/>
                    </a:ext>
                  </a:extLst>
                </p14:cNvPr>
                <p14:cNvContentPartPr/>
                <p14:nvPr/>
              </p14:nvContentPartPr>
              <p14:xfrm>
                <a:off x="1179476" y="5307645"/>
                <a:ext cx="78840" cy="38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182FB4F-107E-1AEF-EAA4-A0D6D898B3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70476" y="5299005"/>
                  <a:ext cx="96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364D309-0F35-1A56-9DB7-5C2242CB6FA8}"/>
                    </a:ext>
                  </a:extLst>
                </p14:cNvPr>
                <p14:cNvContentPartPr/>
                <p14:nvPr/>
              </p14:nvContentPartPr>
              <p14:xfrm>
                <a:off x="2369636" y="5297565"/>
                <a:ext cx="408600" cy="537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364D309-0F35-1A56-9DB7-5C2242CB6F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60996" y="5288925"/>
                  <a:ext cx="4262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342476F-EAC8-4961-1763-84C5BEFC39FA}"/>
                    </a:ext>
                  </a:extLst>
                </p14:cNvPr>
                <p14:cNvContentPartPr/>
                <p14:nvPr/>
              </p14:nvContentPartPr>
              <p14:xfrm>
                <a:off x="174356" y="5927925"/>
                <a:ext cx="743760" cy="469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342476F-EAC8-4961-1763-84C5BEFC39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5716" y="5919285"/>
                  <a:ext cx="7614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9709A1C-336C-D84E-8BF0-350275DF2123}"/>
                    </a:ext>
                  </a:extLst>
                </p14:cNvPr>
                <p14:cNvContentPartPr/>
                <p14:nvPr/>
              </p14:nvContentPartPr>
              <p14:xfrm>
                <a:off x="305756" y="6067965"/>
                <a:ext cx="374040" cy="19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9709A1C-336C-D84E-8BF0-350275DF212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7116" y="6059325"/>
                  <a:ext cx="391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FF7B863-EB36-CE11-532F-823C8A30D178}"/>
                    </a:ext>
                  </a:extLst>
                </p14:cNvPr>
                <p14:cNvContentPartPr/>
                <p14:nvPr/>
              </p14:nvContentPartPr>
              <p14:xfrm>
                <a:off x="1052396" y="5963925"/>
                <a:ext cx="1538640" cy="338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FF7B863-EB36-CE11-532F-823C8A30D1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3396" y="5955285"/>
                  <a:ext cx="1556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07ED23-5EB2-7D8D-DFDF-B15A1F364DFD}"/>
                    </a:ext>
                  </a:extLst>
                </p14:cNvPr>
                <p14:cNvContentPartPr/>
                <p14:nvPr/>
              </p14:nvContentPartPr>
              <p14:xfrm>
                <a:off x="1832156" y="5858445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07ED23-5EB2-7D8D-DFDF-B15A1F364D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23516" y="5849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6985DE9-3C0C-A3B7-3CED-B83E1A19E14B}"/>
                    </a:ext>
                  </a:extLst>
                </p14:cNvPr>
                <p14:cNvContentPartPr/>
                <p14:nvPr/>
              </p14:nvContentPartPr>
              <p14:xfrm>
                <a:off x="2932316" y="4630845"/>
                <a:ext cx="1020960" cy="1166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6985DE9-3C0C-A3B7-3CED-B83E1A19E14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23316" y="4621845"/>
                  <a:ext cx="1038600" cy="11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6D853BB-3582-7DAF-4135-FCE830A09E2B}"/>
              </a:ext>
            </a:extLst>
          </p:cNvPr>
          <p:cNvGrpSpPr/>
          <p:nvPr/>
        </p:nvGrpSpPr>
        <p:grpSpPr>
          <a:xfrm>
            <a:off x="7203716" y="5232405"/>
            <a:ext cx="198720" cy="96840"/>
            <a:chOff x="7203716" y="5232405"/>
            <a:chExt cx="19872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B5F5CCC-F2A5-8654-552F-A04D526E89FD}"/>
                    </a:ext>
                  </a:extLst>
                </p14:cNvPr>
                <p14:cNvContentPartPr/>
                <p14:nvPr/>
              </p14:nvContentPartPr>
              <p14:xfrm>
                <a:off x="7203716" y="5232405"/>
                <a:ext cx="168480" cy="25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B5F5CCC-F2A5-8654-552F-A04D526E89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95076" y="5223765"/>
                  <a:ext cx="186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BEF3585-AAD6-7C4C-6618-EFEEDAB4DE5B}"/>
                    </a:ext>
                  </a:extLst>
                </p14:cNvPr>
                <p14:cNvContentPartPr/>
                <p14:nvPr/>
              </p14:nvContentPartPr>
              <p14:xfrm>
                <a:off x="7205876" y="5300445"/>
                <a:ext cx="196560" cy="28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BEF3585-AAD6-7C4C-6618-EFEEDAB4DE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97236" y="5291445"/>
                  <a:ext cx="2142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D6D5129-A18E-12B5-C4ED-3C1DD1C6553D}"/>
              </a:ext>
            </a:extLst>
          </p:cNvPr>
          <p:cNvGrpSpPr/>
          <p:nvPr/>
        </p:nvGrpSpPr>
        <p:grpSpPr>
          <a:xfrm>
            <a:off x="583676" y="864165"/>
            <a:ext cx="2679840" cy="420120"/>
            <a:chOff x="583676" y="864165"/>
            <a:chExt cx="26798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9C3749-3301-429B-CDE1-7EB6B4CD311C}"/>
                    </a:ext>
                  </a:extLst>
                </p14:cNvPr>
                <p14:cNvContentPartPr/>
                <p14:nvPr/>
              </p14:nvContentPartPr>
              <p14:xfrm>
                <a:off x="583676" y="978645"/>
                <a:ext cx="1222920" cy="30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9C3749-3301-429B-CDE1-7EB6B4CD311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5036" y="970005"/>
                  <a:ext cx="1240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4A75EA-5489-0B60-F953-27C81C1EFAC2}"/>
                    </a:ext>
                  </a:extLst>
                </p14:cNvPr>
                <p14:cNvContentPartPr/>
                <p14:nvPr/>
              </p14:nvContentPartPr>
              <p14:xfrm>
                <a:off x="2135276" y="967845"/>
                <a:ext cx="189360" cy="30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4A75EA-5489-0B60-F953-27C81C1EFAC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26276" y="959205"/>
                  <a:ext cx="207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124E08-2654-FF1A-AF6D-40684A296F00}"/>
                    </a:ext>
                  </a:extLst>
                </p14:cNvPr>
                <p14:cNvContentPartPr/>
                <p14:nvPr/>
              </p14:nvContentPartPr>
              <p14:xfrm>
                <a:off x="2066156" y="864165"/>
                <a:ext cx="263520" cy="46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124E08-2654-FF1A-AF6D-40684A296F0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57156" y="855165"/>
                  <a:ext cx="281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B7DF6BB-154C-63C1-4CAA-891606D7E0B8}"/>
                    </a:ext>
                  </a:extLst>
                </p14:cNvPr>
                <p14:cNvContentPartPr/>
                <p14:nvPr/>
              </p14:nvContentPartPr>
              <p14:xfrm>
                <a:off x="2488796" y="1108605"/>
                <a:ext cx="151920" cy="10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B7DF6BB-154C-63C1-4CAA-891606D7E0B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80156" y="1099605"/>
                  <a:ext cx="169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339EC90-DD1C-136D-E625-EDC1F7408B5A}"/>
                    </a:ext>
                  </a:extLst>
                </p14:cNvPr>
                <p14:cNvContentPartPr/>
                <p14:nvPr/>
              </p14:nvContentPartPr>
              <p14:xfrm>
                <a:off x="2491676" y="1169085"/>
                <a:ext cx="166320" cy="3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339EC90-DD1C-136D-E625-EDC1F7408B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83036" y="1160085"/>
                  <a:ext cx="183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F20260A-FDE2-00B3-0C85-B29451CD7255}"/>
                    </a:ext>
                  </a:extLst>
                </p14:cNvPr>
                <p14:cNvContentPartPr/>
                <p14:nvPr/>
              </p14:nvContentPartPr>
              <p14:xfrm>
                <a:off x="2771036" y="1007805"/>
                <a:ext cx="169560" cy="264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F20260A-FDE2-00B3-0C85-B29451CD725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62396" y="998805"/>
                  <a:ext cx="187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BEC9006-0D25-BA65-6FFA-EE9AE736F563}"/>
                    </a:ext>
                  </a:extLst>
                </p14:cNvPr>
                <p14:cNvContentPartPr/>
                <p14:nvPr/>
              </p14:nvContentPartPr>
              <p14:xfrm>
                <a:off x="3115556" y="1074045"/>
                <a:ext cx="147960" cy="165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BEC9006-0D25-BA65-6FFA-EE9AE736F56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106916" y="1065045"/>
                  <a:ext cx="165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4010244-7E6A-4DB2-EE03-8221F8661975}"/>
                    </a:ext>
                  </a:extLst>
                </p14:cNvPr>
                <p14:cNvContentPartPr/>
                <p14:nvPr/>
              </p14:nvContentPartPr>
              <p14:xfrm>
                <a:off x="3133916" y="922485"/>
                <a:ext cx="99000" cy="104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4010244-7E6A-4DB2-EE03-8221F866197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24916" y="913485"/>
                  <a:ext cx="116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74F48B3-894B-7F6D-BDC9-3BD35C1CDAAC}"/>
                    </a:ext>
                  </a:extLst>
                </p14:cNvPr>
                <p14:cNvContentPartPr/>
                <p14:nvPr/>
              </p14:nvContentPartPr>
              <p14:xfrm>
                <a:off x="3123116" y="1139925"/>
                <a:ext cx="137160" cy="32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74F48B3-894B-7F6D-BDC9-3BD35C1CDAA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14476" y="1130925"/>
                  <a:ext cx="154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7D682F-D081-8690-6E2A-CAF3A8A83CFC}"/>
              </a:ext>
            </a:extLst>
          </p:cNvPr>
          <p:cNvGrpSpPr/>
          <p:nvPr/>
        </p:nvGrpSpPr>
        <p:grpSpPr>
          <a:xfrm>
            <a:off x="8834466" y="734925"/>
            <a:ext cx="2363810" cy="605160"/>
            <a:chOff x="8834466" y="734925"/>
            <a:chExt cx="236381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A81D8D-5C2D-8AF9-F5FE-49D385E0FD61}"/>
                    </a:ext>
                  </a:extLst>
                </p14:cNvPr>
                <p14:cNvContentPartPr/>
                <p14:nvPr/>
              </p14:nvContentPartPr>
              <p14:xfrm>
                <a:off x="8858586" y="909165"/>
                <a:ext cx="186480" cy="325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A81D8D-5C2D-8AF9-F5FE-49D385E0FD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49586" y="900165"/>
                  <a:ext cx="20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8AC5590-96EF-EA21-A544-E73AC2467C8D}"/>
                    </a:ext>
                  </a:extLst>
                </p14:cNvPr>
                <p14:cNvContentPartPr/>
                <p14:nvPr/>
              </p14:nvContentPartPr>
              <p14:xfrm>
                <a:off x="8834466" y="1058565"/>
                <a:ext cx="289080" cy="75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8AC5590-96EF-EA21-A544-E73AC2467C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25826" y="1049565"/>
                  <a:ext cx="306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CB9F88-15CE-6109-5E72-98FFAAAED31E}"/>
                    </a:ext>
                  </a:extLst>
                </p14:cNvPr>
                <p14:cNvContentPartPr/>
                <p14:nvPr/>
              </p14:nvContentPartPr>
              <p14:xfrm>
                <a:off x="8908266" y="880725"/>
                <a:ext cx="217800" cy="4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CB9F88-15CE-6109-5E72-98FFAAAED31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99266" y="871725"/>
                  <a:ext cx="235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625E60-CD50-53BB-78DC-5177ADD75FCB}"/>
                    </a:ext>
                  </a:extLst>
                </p14:cNvPr>
                <p14:cNvContentPartPr/>
                <p14:nvPr/>
              </p14:nvContentPartPr>
              <p14:xfrm>
                <a:off x="8880906" y="801165"/>
                <a:ext cx="247320" cy="2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625E60-CD50-53BB-78DC-5177ADD75FC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72266" y="792165"/>
                  <a:ext cx="26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9CAFF8-BDDC-F98C-6F50-BABBA632B9B4}"/>
                    </a:ext>
                  </a:extLst>
                </p14:cNvPr>
                <p14:cNvContentPartPr/>
                <p14:nvPr/>
              </p14:nvContentPartPr>
              <p14:xfrm>
                <a:off x="9367626" y="977205"/>
                <a:ext cx="238320" cy="50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9CAFF8-BDDC-F98C-6F50-BABBA632B9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58986" y="968565"/>
                  <a:ext cx="255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A332D30-5668-128A-9EC0-79782F142D56}"/>
                    </a:ext>
                  </a:extLst>
                </p14:cNvPr>
                <p14:cNvContentPartPr/>
                <p14:nvPr/>
              </p14:nvContentPartPr>
              <p14:xfrm>
                <a:off x="9338106" y="1068285"/>
                <a:ext cx="213840" cy="39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A332D30-5668-128A-9EC0-79782F142D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29106" y="1059645"/>
                  <a:ext cx="231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14AB6B-1D48-E71D-5171-5E2170077A6B}"/>
                    </a:ext>
                  </a:extLst>
                </p14:cNvPr>
                <p14:cNvContentPartPr/>
                <p14:nvPr/>
              </p14:nvContentPartPr>
              <p14:xfrm>
                <a:off x="9724386" y="880725"/>
                <a:ext cx="217440" cy="288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14AB6B-1D48-E71D-5171-5E2170077A6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715746" y="872085"/>
                  <a:ext cx="23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4717084-0816-26C4-C46B-9CEE103E0F15}"/>
                    </a:ext>
                  </a:extLst>
                </p14:cNvPr>
                <p14:cNvContentPartPr/>
                <p14:nvPr/>
              </p14:nvContentPartPr>
              <p14:xfrm>
                <a:off x="9823386" y="974325"/>
                <a:ext cx="228240" cy="56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4717084-0816-26C4-C46B-9CEE103E0F1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14386" y="965685"/>
                  <a:ext cx="24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7276B2F-A432-FBA0-CB75-42B4FFC57B5D}"/>
                    </a:ext>
                  </a:extLst>
                </p14:cNvPr>
                <p14:cNvContentPartPr/>
                <p14:nvPr/>
              </p14:nvContentPartPr>
              <p14:xfrm>
                <a:off x="9875586" y="858405"/>
                <a:ext cx="295200" cy="38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7276B2F-A432-FBA0-CB75-42B4FFC57B5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66946" y="849405"/>
                  <a:ext cx="312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414BD6-0386-BFDA-CD62-E79D05CF6C6F}"/>
                    </a:ext>
                  </a:extLst>
                </p14:cNvPr>
                <p14:cNvContentPartPr/>
                <p14:nvPr/>
              </p14:nvContentPartPr>
              <p14:xfrm>
                <a:off x="10708567" y="1008885"/>
                <a:ext cx="233280" cy="157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414BD6-0386-BFDA-CD62-E79D05CF6C6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99567" y="999885"/>
                  <a:ext cx="250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FEDEF43-1F19-0CB4-DB70-F8C2D0E61157}"/>
                    </a:ext>
                  </a:extLst>
                </p14:cNvPr>
                <p14:cNvContentPartPr/>
                <p14:nvPr/>
              </p14:nvContentPartPr>
              <p14:xfrm>
                <a:off x="10596967" y="1017165"/>
                <a:ext cx="401760" cy="191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FEDEF43-1F19-0CB4-DB70-F8C2D0E6115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87967" y="1008525"/>
                  <a:ext cx="419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2F44C39-9D7E-A98A-2958-662CF84E629B}"/>
                    </a:ext>
                  </a:extLst>
                </p14:cNvPr>
                <p14:cNvContentPartPr/>
                <p14:nvPr/>
              </p14:nvContentPartPr>
              <p14:xfrm>
                <a:off x="10803247" y="734925"/>
                <a:ext cx="154800" cy="170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2F44C39-9D7E-A98A-2958-662CF84E629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794247" y="725925"/>
                  <a:ext cx="172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8E3D20-1E53-2418-BF99-1DFBA8611EF1}"/>
                    </a:ext>
                  </a:extLst>
                </p14:cNvPr>
                <p14:cNvContentPartPr/>
                <p14:nvPr/>
              </p14:nvContentPartPr>
              <p14:xfrm>
                <a:off x="10224836" y="1009605"/>
                <a:ext cx="167040" cy="102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8E3D20-1E53-2418-BF99-1DFBA8611EF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16196" y="1000605"/>
                  <a:ext cx="184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F5E7793-97E8-12D1-D780-F1A397B944CA}"/>
                    </a:ext>
                  </a:extLst>
                </p14:cNvPr>
                <p14:cNvContentPartPr/>
                <p14:nvPr/>
              </p14:nvContentPartPr>
              <p14:xfrm>
                <a:off x="10223756" y="980085"/>
                <a:ext cx="204120" cy="166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F5E7793-97E8-12D1-D780-F1A397B944C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14756" y="971445"/>
                  <a:ext cx="22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2F1F92-6C2F-F060-6055-806614F37DD8}"/>
                    </a:ext>
                  </a:extLst>
                </p14:cNvPr>
                <p14:cNvContentPartPr/>
                <p14:nvPr/>
              </p14:nvContentPartPr>
              <p14:xfrm>
                <a:off x="10135196" y="913485"/>
                <a:ext cx="121320" cy="307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2F1F92-6C2F-F060-6055-806614F37D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26196" y="904485"/>
                  <a:ext cx="138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B2DA797-5E47-5B8D-E837-78EE0442232F}"/>
                    </a:ext>
                  </a:extLst>
                </p14:cNvPr>
                <p14:cNvContentPartPr/>
                <p14:nvPr/>
              </p14:nvContentPartPr>
              <p14:xfrm>
                <a:off x="10411316" y="914205"/>
                <a:ext cx="119880" cy="28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B2DA797-5E47-5B8D-E837-78EE0442232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02316" y="905205"/>
                  <a:ext cx="1375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54CFF1F-FB22-374B-7C94-EB840F11A2C4}"/>
                    </a:ext>
                  </a:extLst>
                </p14:cNvPr>
                <p14:cNvContentPartPr/>
                <p14:nvPr/>
              </p14:nvContentPartPr>
              <p14:xfrm>
                <a:off x="11042036" y="1219485"/>
                <a:ext cx="156240" cy="120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54CFF1F-FB22-374B-7C94-EB840F11A2C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33036" y="1210845"/>
                  <a:ext cx="1738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57760FF-EEF1-CF90-7069-E547F394087C}"/>
              </a:ext>
            </a:extLst>
          </p:cNvPr>
          <p:cNvGrpSpPr/>
          <p:nvPr/>
        </p:nvGrpSpPr>
        <p:grpSpPr>
          <a:xfrm>
            <a:off x="1221236" y="1535925"/>
            <a:ext cx="1422000" cy="459000"/>
            <a:chOff x="1221236" y="1535925"/>
            <a:chExt cx="14220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3F59BB-F8A8-9591-4738-CFD28C591A60}"/>
                    </a:ext>
                  </a:extLst>
                </p14:cNvPr>
                <p14:cNvContentPartPr/>
                <p14:nvPr/>
              </p14:nvContentPartPr>
              <p14:xfrm>
                <a:off x="2137076" y="1535925"/>
                <a:ext cx="506160" cy="45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3F59BB-F8A8-9591-4738-CFD28C591A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28076" y="1527285"/>
                  <a:ext cx="5238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C1B115-A632-85E9-BFD4-B0B5745888B3}"/>
                    </a:ext>
                  </a:extLst>
                </p14:cNvPr>
                <p14:cNvContentPartPr/>
                <p14:nvPr/>
              </p14:nvContentPartPr>
              <p14:xfrm>
                <a:off x="2173796" y="1682445"/>
                <a:ext cx="386280" cy="14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C1B115-A632-85E9-BFD4-B0B5745888B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165156" y="1673445"/>
                  <a:ext cx="403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371BBC3-13F2-0D84-6D98-E66AC21234B2}"/>
                    </a:ext>
                  </a:extLst>
                </p14:cNvPr>
                <p14:cNvContentPartPr/>
                <p14:nvPr/>
              </p14:nvContentPartPr>
              <p14:xfrm>
                <a:off x="1221236" y="1565085"/>
                <a:ext cx="711360" cy="334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371BBC3-13F2-0D84-6D98-E66AC21234B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212596" y="1556085"/>
                  <a:ext cx="729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917563C-EF26-283F-7535-9908E98C177E}"/>
                    </a:ext>
                  </a:extLst>
                </p14:cNvPr>
                <p14:cNvContentPartPr/>
                <p14:nvPr/>
              </p14:nvContentPartPr>
              <p14:xfrm>
                <a:off x="1560356" y="1683885"/>
                <a:ext cx="307080" cy="31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917563C-EF26-283F-7535-9908E98C177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551356" y="1675245"/>
                  <a:ext cx="324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8DE6B18-DEB7-8162-3DDC-4595852E417B}"/>
                    </a:ext>
                  </a:extLst>
                </p14:cNvPr>
                <p14:cNvContentPartPr/>
                <p14:nvPr/>
              </p14:nvContentPartPr>
              <p14:xfrm>
                <a:off x="1437596" y="1571565"/>
                <a:ext cx="57600" cy="33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8DE6B18-DEB7-8162-3DDC-4595852E417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28596" y="1562565"/>
                  <a:ext cx="752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0B78263-FEE2-3555-81B1-D60338F5677F}"/>
              </a:ext>
            </a:extLst>
          </p:cNvPr>
          <p:cNvGrpSpPr/>
          <p:nvPr/>
        </p:nvGrpSpPr>
        <p:grpSpPr>
          <a:xfrm>
            <a:off x="5102756" y="1547445"/>
            <a:ext cx="1551240" cy="535320"/>
            <a:chOff x="5102756" y="1547445"/>
            <a:chExt cx="155124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DBE741C-0998-94BA-8B97-37BEC3471E58}"/>
                    </a:ext>
                  </a:extLst>
                </p14:cNvPr>
                <p14:cNvContentPartPr/>
                <p14:nvPr/>
              </p14:nvContentPartPr>
              <p14:xfrm>
                <a:off x="5102756" y="1748685"/>
                <a:ext cx="1551240" cy="334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DBE741C-0998-94BA-8B97-37BEC3471E5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094116" y="1740045"/>
                  <a:ext cx="1568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1BB70B8-E49B-BEAE-0041-7494CC4DC7D7}"/>
                    </a:ext>
                  </a:extLst>
                </p14:cNvPr>
                <p14:cNvContentPartPr/>
                <p14:nvPr/>
              </p14:nvContentPartPr>
              <p14:xfrm>
                <a:off x="6146036" y="1547445"/>
                <a:ext cx="33840" cy="133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1BB70B8-E49B-BEAE-0041-7494CC4DC7D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37396" y="1538805"/>
                  <a:ext cx="51480" cy="15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424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on plasma wave excitation by self-focused cosh gaussian laser beams  in axially inhomogeneous plasma: effect of density ramp | Journal of Optics">
            <a:extLst>
              <a:ext uri="{FF2B5EF4-FFF2-40B4-BE49-F238E27FC236}">
                <a16:creationId xmlns:a16="http://schemas.microsoft.com/office/drawing/2014/main" id="{E190EF66-AEE0-9067-EBEF-8AA41AF3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812346"/>
            <a:ext cx="65246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47FB74-65F3-C279-5D88-2C52F11E26C6}"/>
              </a:ext>
            </a:extLst>
          </p:cNvPr>
          <p:cNvGrpSpPr/>
          <p:nvPr/>
        </p:nvGrpSpPr>
        <p:grpSpPr>
          <a:xfrm>
            <a:off x="130123" y="145342"/>
            <a:ext cx="535524" cy="264660"/>
            <a:chOff x="130123" y="145342"/>
            <a:chExt cx="535524" cy="2646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5B5ADB-8C92-94D5-1467-706BFAAD50B2}"/>
                    </a:ext>
                  </a:extLst>
                </p14:cNvPr>
                <p14:cNvContentPartPr/>
                <p14:nvPr/>
              </p14:nvContentPartPr>
              <p14:xfrm>
                <a:off x="130123" y="145342"/>
                <a:ext cx="237436" cy="2646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5B5ADB-8C92-94D5-1467-706BFAAD50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116" y="136340"/>
                  <a:ext cx="255091" cy="282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613357D-2AD8-40BE-291C-181D73DEAFDB}"/>
                    </a:ext>
                  </a:extLst>
                </p14:cNvPr>
                <p14:cNvContentPartPr/>
                <p14:nvPr/>
              </p14:nvContentPartPr>
              <p14:xfrm>
                <a:off x="359633" y="396562"/>
                <a:ext cx="345" cy="345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613357D-2AD8-40BE-291C-181D73DEAF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353" y="388282"/>
                  <a:ext cx="17250" cy="1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EED826-CC4B-4483-002A-0F1B8B990EB0}"/>
                    </a:ext>
                  </a:extLst>
                </p14:cNvPr>
                <p14:cNvContentPartPr/>
                <p14:nvPr/>
              </p14:nvContentPartPr>
              <p14:xfrm>
                <a:off x="336200" y="294213"/>
                <a:ext cx="329447" cy="11234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EED826-CC4B-4483-002A-0F1B8B990E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199" y="285571"/>
                  <a:ext cx="347090" cy="1299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AC7557-AF34-0B8A-F25A-B49CCE27E20A}"/>
              </a:ext>
            </a:extLst>
          </p:cNvPr>
          <p:cNvGrpSpPr/>
          <p:nvPr/>
        </p:nvGrpSpPr>
        <p:grpSpPr>
          <a:xfrm>
            <a:off x="909631" y="116739"/>
            <a:ext cx="2591122" cy="512435"/>
            <a:chOff x="909631" y="116739"/>
            <a:chExt cx="2591122" cy="5124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2A9677-0BE3-CFAD-A2BA-1D27A64E4A56}"/>
                    </a:ext>
                  </a:extLst>
                </p14:cNvPr>
                <p14:cNvContentPartPr/>
                <p14:nvPr/>
              </p14:nvContentPartPr>
              <p14:xfrm>
                <a:off x="909631" y="197378"/>
                <a:ext cx="158176" cy="230544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2A9677-0BE3-CFAD-A2BA-1D27A64E4A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0644" y="188733"/>
                  <a:ext cx="175791" cy="248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2E9E75-D22B-BCCA-A90F-565956C52856}"/>
                    </a:ext>
                  </a:extLst>
                </p14:cNvPr>
                <p14:cNvContentPartPr/>
                <p14:nvPr/>
              </p14:nvContentPartPr>
              <p14:xfrm>
                <a:off x="932030" y="347283"/>
                <a:ext cx="141635" cy="930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2E9E75-D22B-BCCA-A90F-565956C528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3020" y="338695"/>
                  <a:ext cx="159294" cy="26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D7DC18-70D1-2365-B146-5169E7203C55}"/>
                    </a:ext>
                  </a:extLst>
                </p14:cNvPr>
                <p14:cNvContentPartPr/>
                <p14:nvPr/>
              </p14:nvContentPartPr>
              <p14:xfrm>
                <a:off x="955464" y="212541"/>
                <a:ext cx="161967" cy="461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D7DC18-70D1-2365-B146-5169E7203C5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6826" y="203883"/>
                  <a:ext cx="179603" cy="63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C03551-69B7-2AB8-BE59-9F420FC6E0E0}"/>
                    </a:ext>
                  </a:extLst>
                </p14:cNvPr>
                <p14:cNvContentPartPr/>
                <p14:nvPr/>
              </p14:nvContentPartPr>
              <p14:xfrm>
                <a:off x="915144" y="133625"/>
                <a:ext cx="212969" cy="999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C03551-69B7-2AB8-BE59-9F420FC6E0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6510" y="124741"/>
                  <a:ext cx="230597" cy="28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D79F73-340B-913C-43E2-B38AE778A543}"/>
                    </a:ext>
                  </a:extLst>
                </p14:cNvPr>
                <p14:cNvContentPartPr/>
                <p14:nvPr/>
              </p14:nvContentPartPr>
              <p14:xfrm>
                <a:off x="1261822" y="310065"/>
                <a:ext cx="130952" cy="8856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D79F73-340B-913C-43E2-B38AE778A5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2828" y="301425"/>
                  <a:ext cx="148580" cy="106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60485C-D9E4-0430-73B6-83CA2B95415B}"/>
                    </a:ext>
                  </a:extLst>
                </p14:cNvPr>
                <p14:cNvContentPartPr/>
                <p14:nvPr/>
              </p14:nvContentPartPr>
              <p14:xfrm>
                <a:off x="1248038" y="293179"/>
                <a:ext cx="219172" cy="15921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60485C-D9E4-0430-73B6-83CA2B9541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9041" y="284534"/>
                  <a:ext cx="236807" cy="176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05651D-B365-9865-2178-4C8EB42F0C78}"/>
                    </a:ext>
                  </a:extLst>
                </p14:cNvPr>
                <p14:cNvContentPartPr/>
                <p14:nvPr/>
              </p14:nvContentPartPr>
              <p14:xfrm>
                <a:off x="1150168" y="246657"/>
                <a:ext cx="153007" cy="2915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05651D-B365-9865-2178-4C8EB42F0C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1168" y="238019"/>
                  <a:ext cx="170648" cy="30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B0F323-D263-0867-0E61-1EEC730FC3D9}"/>
                    </a:ext>
                  </a:extLst>
                </p14:cNvPr>
                <p14:cNvContentPartPr/>
                <p14:nvPr/>
              </p14:nvContentPartPr>
              <p14:xfrm>
                <a:off x="1454114" y="237008"/>
                <a:ext cx="118201" cy="369077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B0F323-D263-0867-0E61-1EEC730FC3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5491" y="228006"/>
                  <a:ext cx="135805" cy="386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CA8E13-5B4D-43F0-AB19-CF236811CCEF}"/>
                    </a:ext>
                  </a:extLst>
                </p14:cNvPr>
                <p14:cNvContentPartPr/>
                <p14:nvPr/>
              </p14:nvContentPartPr>
              <p14:xfrm>
                <a:off x="1782872" y="183593"/>
                <a:ext cx="299121" cy="44558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CA8E13-5B4D-43F0-AB19-CF236811CC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73873" y="174955"/>
                  <a:ext cx="316759" cy="463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3CD158-04CE-81A4-3CBB-0FA8F0CDA8D8}"/>
                    </a:ext>
                  </a:extLst>
                </p14:cNvPr>
                <p14:cNvContentPartPr/>
                <p14:nvPr/>
              </p14:nvContentPartPr>
              <p14:xfrm>
                <a:off x="2220182" y="136726"/>
                <a:ext cx="486245" cy="321521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3CD158-04CE-81A4-3CBB-0FA8F0CDA8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177" y="128085"/>
                  <a:ext cx="503894" cy="339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EECE51-306D-A2CE-19E6-75882B2AAC5E}"/>
                    </a:ext>
                  </a:extLst>
                </p14:cNvPr>
                <p14:cNvContentPartPr/>
                <p14:nvPr/>
              </p14:nvContentPartPr>
              <p14:xfrm>
                <a:off x="2318741" y="248035"/>
                <a:ext cx="273965" cy="3997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EECE51-306D-A2CE-19E6-75882B2AAC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10101" y="239392"/>
                  <a:ext cx="291605" cy="57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FE8438-8945-81DA-0445-D815F1CFB6D9}"/>
                    </a:ext>
                  </a:extLst>
                </p14:cNvPr>
                <p14:cNvContentPartPr/>
                <p14:nvPr/>
              </p14:nvContentPartPr>
              <p14:xfrm>
                <a:off x="2825662" y="116739"/>
                <a:ext cx="675091" cy="404917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FE8438-8945-81DA-0445-D815F1CFB6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17021" y="108093"/>
                  <a:ext cx="692733" cy="422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56C770-4FF2-AEC1-EEB3-8A9F2380C5DD}"/>
                    </a:ext>
                  </a:extLst>
                </p14:cNvPr>
                <p14:cNvContentPartPr/>
                <p14:nvPr/>
              </p14:nvContentPartPr>
              <p14:xfrm>
                <a:off x="2873563" y="200135"/>
                <a:ext cx="298432" cy="31015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56C770-4FF2-AEC1-EEB3-8A9F2380C5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64923" y="191480"/>
                  <a:ext cx="316072" cy="486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9B706C-82C0-8DDE-F6F8-F31633D1C4B0}"/>
              </a:ext>
            </a:extLst>
          </p:cNvPr>
          <p:cNvGrpSpPr/>
          <p:nvPr/>
        </p:nvGrpSpPr>
        <p:grpSpPr>
          <a:xfrm>
            <a:off x="3643077" y="254238"/>
            <a:ext cx="841538" cy="364942"/>
            <a:chOff x="3643077" y="254238"/>
            <a:chExt cx="841538" cy="3649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AFCBA8-3191-117F-4B86-C588FC6F0295}"/>
                    </a:ext>
                  </a:extLst>
                </p14:cNvPr>
                <p14:cNvContentPartPr/>
                <p14:nvPr/>
              </p14:nvContentPartPr>
              <p14:xfrm>
                <a:off x="3643077" y="334877"/>
                <a:ext cx="841538" cy="284303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AFCBA8-3191-117F-4B86-C588FC6F02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34079" y="325880"/>
                  <a:ext cx="859175" cy="301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9FB176-A25F-53B9-34C0-0D006E216ECE}"/>
                    </a:ext>
                  </a:extLst>
                </p14:cNvPr>
                <p14:cNvContentPartPr/>
                <p14:nvPr/>
              </p14:nvContentPartPr>
              <p14:xfrm>
                <a:off x="4077285" y="254238"/>
                <a:ext cx="345" cy="345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9FB176-A25F-53B9-34C0-0D006E216E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68660" y="245958"/>
                  <a:ext cx="17250" cy="172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8A5FB0-71CA-4985-15ED-342D255A0C81}"/>
              </a:ext>
            </a:extLst>
          </p:cNvPr>
          <p:cNvGrpSpPr/>
          <p:nvPr/>
        </p:nvGrpSpPr>
        <p:grpSpPr>
          <a:xfrm>
            <a:off x="4704820" y="153612"/>
            <a:ext cx="1468039" cy="305324"/>
            <a:chOff x="4704820" y="153612"/>
            <a:chExt cx="1468039" cy="3053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8AB265-0EC7-6ECA-6C95-6BA41234005D}"/>
                    </a:ext>
                  </a:extLst>
                </p14:cNvPr>
                <p14:cNvContentPartPr/>
                <p14:nvPr/>
              </p14:nvContentPartPr>
              <p14:xfrm>
                <a:off x="4704820" y="153612"/>
                <a:ext cx="892884" cy="305324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8AB265-0EC7-6ECA-6C95-6BA4123400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5819" y="144611"/>
                  <a:ext cx="910526" cy="322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ECE269-A60A-E19B-4FC0-ED4CED84E5FC}"/>
                    </a:ext>
                  </a:extLst>
                </p14:cNvPr>
                <p14:cNvContentPartPr/>
                <p14:nvPr/>
              </p14:nvContentPartPr>
              <p14:xfrm>
                <a:off x="5738995" y="177390"/>
                <a:ext cx="433864" cy="271553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ECE269-A60A-E19B-4FC0-ED4CED84E5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0354" y="168758"/>
                  <a:ext cx="451507" cy="2891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B0291B-D0E3-DC4E-2ED5-695C9D9CA6DA}"/>
              </a:ext>
            </a:extLst>
          </p:cNvPr>
          <p:cNvGrpSpPr/>
          <p:nvPr/>
        </p:nvGrpSpPr>
        <p:grpSpPr>
          <a:xfrm>
            <a:off x="6340684" y="129490"/>
            <a:ext cx="3332034" cy="450061"/>
            <a:chOff x="6340684" y="129490"/>
            <a:chExt cx="3332034" cy="4500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6CF55F-4029-455B-A786-5C8699BAD625}"/>
                    </a:ext>
                  </a:extLst>
                </p14:cNvPr>
                <p14:cNvContentPartPr/>
                <p14:nvPr/>
              </p14:nvContentPartPr>
              <p14:xfrm>
                <a:off x="6340684" y="129490"/>
                <a:ext cx="1491472" cy="45006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6CF55F-4029-455B-A786-5C8699BAD6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1684" y="120849"/>
                  <a:ext cx="1509112" cy="467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5EB045-14C2-FEF5-0264-F1B32E701C25}"/>
                    </a:ext>
                  </a:extLst>
                </p14:cNvPr>
                <p14:cNvContentPartPr/>
                <p14:nvPr/>
              </p14:nvContentPartPr>
              <p14:xfrm>
                <a:off x="7211513" y="224257"/>
                <a:ext cx="441790" cy="5686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5EB045-14C2-FEF5-0264-F1B32E701C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02512" y="215260"/>
                  <a:ext cx="459433" cy="74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CA02FC-7E48-6097-4C50-12180AE13DD6}"/>
                    </a:ext>
                  </a:extLst>
                </p14:cNvPr>
                <p14:cNvContentPartPr/>
                <p14:nvPr/>
              </p14:nvContentPartPr>
              <p14:xfrm>
                <a:off x="8117148" y="163261"/>
                <a:ext cx="354604" cy="328413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CA02FC-7E48-6097-4C50-12180AE13D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8508" y="154619"/>
                  <a:ext cx="372244" cy="346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411A96-EF5F-2218-3722-EA8473D99AB4}"/>
                    </a:ext>
                  </a:extLst>
                </p14:cNvPr>
                <p14:cNvContentPartPr/>
                <p14:nvPr/>
              </p14:nvContentPartPr>
              <p14:xfrm>
                <a:off x="8711945" y="281463"/>
                <a:ext cx="168859" cy="9683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411A96-EF5F-2218-3722-EA8473D99A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03304" y="272463"/>
                  <a:ext cx="186501" cy="11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31B070-4BCF-DA67-4EA7-D3E9B5E92D27}"/>
                    </a:ext>
                  </a:extLst>
                </p14:cNvPr>
                <p14:cNvContentPartPr/>
                <p14:nvPr/>
              </p14:nvContentPartPr>
              <p14:xfrm>
                <a:off x="9178891" y="163951"/>
                <a:ext cx="131296" cy="22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31B070-4BCF-DA67-4EA7-D3E9B5E92D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69898" y="155303"/>
                  <a:ext cx="148922" cy="238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5883DF-AB86-4454-05AE-880E9915DDAA}"/>
                    </a:ext>
                  </a:extLst>
                </p14:cNvPr>
                <p14:cNvContentPartPr/>
                <p14:nvPr/>
              </p14:nvContentPartPr>
              <p14:xfrm>
                <a:off x="9470087" y="160504"/>
                <a:ext cx="202631" cy="24295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5883DF-AB86-4454-05AE-880E9915DD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61089" y="151506"/>
                  <a:ext cx="220267" cy="26058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BC6D43-EEBD-C80C-B0C4-373A25218B23}"/>
                  </a:ext>
                </a:extLst>
              </p14:cNvPr>
              <p14:cNvContentPartPr/>
              <p14:nvPr/>
            </p14:nvContentPartPr>
            <p14:xfrm>
              <a:off x="9800568" y="147409"/>
              <a:ext cx="1090001" cy="419046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BC6D43-EEBD-C80C-B0C4-373A25218B2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91569" y="138769"/>
                <a:ext cx="1107640" cy="436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8674CE7-E517-09AC-01DB-41DA1A3360C1}"/>
                  </a:ext>
                </a:extLst>
              </p14:cNvPr>
              <p14:cNvContentPartPr/>
              <p14:nvPr/>
            </p14:nvContentPartPr>
            <p14:xfrm>
              <a:off x="11050676" y="264765"/>
              <a:ext cx="731160" cy="153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674CE7-E517-09AC-01DB-41DA1A3360C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041676" y="256125"/>
                <a:ext cx="748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3788CF3-1890-A3BF-21BD-34C0409BBD31}"/>
                  </a:ext>
                </a:extLst>
              </p14:cNvPr>
              <p14:cNvContentPartPr/>
              <p14:nvPr/>
            </p14:nvContentPartPr>
            <p14:xfrm>
              <a:off x="3343796" y="3873045"/>
              <a:ext cx="237240" cy="1440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3788CF3-1890-A3BF-21BD-34C0409BBD3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334796" y="3864405"/>
                <a:ext cx="2548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D22ABFC-BD9F-4ABC-8230-1906A4319537}"/>
                  </a:ext>
                </a:extLst>
              </p14:cNvPr>
              <p14:cNvContentPartPr/>
              <p14:nvPr/>
            </p14:nvContentPartPr>
            <p14:xfrm>
              <a:off x="5928956" y="3885645"/>
              <a:ext cx="41400" cy="52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D22ABFC-BD9F-4ABC-8230-1906A431953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20316" y="3876645"/>
                <a:ext cx="590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FFF8D57-1019-EE40-5B56-07850A5C3672}"/>
                  </a:ext>
                </a:extLst>
              </p14:cNvPr>
              <p14:cNvContentPartPr/>
              <p14:nvPr/>
            </p14:nvContentPartPr>
            <p14:xfrm>
              <a:off x="9247436" y="3902205"/>
              <a:ext cx="64440" cy="53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FFF8D57-1019-EE40-5B56-07850A5C367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238436" y="3893565"/>
                <a:ext cx="82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B781EF-40A6-5069-F54D-0AB85FA1198B}"/>
                  </a:ext>
                </a:extLst>
              </p14:cNvPr>
              <p14:cNvContentPartPr/>
              <p14:nvPr/>
            </p14:nvContentPartPr>
            <p14:xfrm>
              <a:off x="2844116" y="3931365"/>
              <a:ext cx="96120" cy="62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B781EF-40A6-5069-F54D-0AB85FA119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35476" y="3922725"/>
                <a:ext cx="113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7946614-E5D9-2D67-0B39-003421A75467}"/>
                  </a:ext>
                </a:extLst>
              </p14:cNvPr>
              <p14:cNvContentPartPr/>
              <p14:nvPr/>
            </p14:nvContentPartPr>
            <p14:xfrm>
              <a:off x="3655556" y="3922365"/>
              <a:ext cx="368280" cy="18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7946614-E5D9-2D67-0B39-003421A754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46556" y="3913725"/>
                <a:ext cx="385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4486972-F375-B589-7767-C6CCA9CF632F}"/>
                  </a:ext>
                </a:extLst>
              </p14:cNvPr>
              <p14:cNvContentPartPr/>
              <p14:nvPr/>
            </p14:nvContentPartPr>
            <p14:xfrm>
              <a:off x="3619556" y="3869445"/>
              <a:ext cx="183600" cy="142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4486972-F375-B589-7767-C6CCA9CF63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10556" y="3860805"/>
                <a:ext cx="201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417979DF-CC59-F866-2646-54A95149C415}"/>
                  </a:ext>
                </a:extLst>
              </p14:cNvPr>
              <p14:cNvContentPartPr/>
              <p14:nvPr/>
            </p14:nvContentPartPr>
            <p14:xfrm>
              <a:off x="4544756" y="3880965"/>
              <a:ext cx="495000" cy="961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417979DF-CC59-F866-2646-54A95149C41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36116" y="3871965"/>
                <a:ext cx="512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D5BC3CEF-94AB-AE55-168B-AB4F0CB01ADA}"/>
                  </a:ext>
                </a:extLst>
              </p14:cNvPr>
              <p14:cNvContentPartPr/>
              <p14:nvPr/>
            </p14:nvContentPartPr>
            <p14:xfrm>
              <a:off x="5191316" y="3860805"/>
              <a:ext cx="301680" cy="107280"/>
            </p14:xfrm>
          </p:contentPart>
        </mc:Choice>
        <mc:Fallback xmlns=""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D5BC3CEF-94AB-AE55-168B-AB4F0CB01A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82676" y="3852165"/>
                <a:ext cx="319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62149653-067B-F55D-2495-FD5ED1E131C8}"/>
                  </a:ext>
                </a:extLst>
              </p14:cNvPr>
              <p14:cNvContentPartPr/>
              <p14:nvPr/>
            </p14:nvContentPartPr>
            <p14:xfrm>
              <a:off x="5926796" y="3875565"/>
              <a:ext cx="56520" cy="4428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62149653-067B-F55D-2495-FD5ED1E131C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18156" y="3866925"/>
                <a:ext cx="741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C757F80-0850-BD5F-72F4-C395644E44B7}"/>
              </a:ext>
            </a:extLst>
          </p:cNvPr>
          <p:cNvGrpSpPr/>
          <p:nvPr/>
        </p:nvGrpSpPr>
        <p:grpSpPr>
          <a:xfrm>
            <a:off x="6565436" y="3822285"/>
            <a:ext cx="831960" cy="172080"/>
            <a:chOff x="6565436" y="3822285"/>
            <a:chExt cx="8319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60DBFE-3F21-DD71-C3D1-360D7B27443F}"/>
                    </a:ext>
                  </a:extLst>
                </p14:cNvPr>
                <p14:cNvContentPartPr/>
                <p14:nvPr/>
              </p14:nvContentPartPr>
              <p14:xfrm>
                <a:off x="6952796" y="3860445"/>
                <a:ext cx="444600" cy="34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60DBFE-3F21-DD71-C3D1-360D7B2744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44156" y="3851805"/>
                  <a:ext cx="462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04A680-61E4-B9E8-E945-65A403DDC509}"/>
                    </a:ext>
                  </a:extLst>
                </p14:cNvPr>
                <p14:cNvContentPartPr/>
                <p14:nvPr/>
              </p14:nvContentPartPr>
              <p14:xfrm>
                <a:off x="6878276" y="3822285"/>
                <a:ext cx="226080" cy="16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04A680-61E4-B9E8-E945-65A403DDC5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9276" y="3813645"/>
                  <a:ext cx="243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707BD843-AD02-5AAF-1816-352E62BEF9BC}"/>
                    </a:ext>
                  </a:extLst>
                </p14:cNvPr>
                <p14:cNvContentPartPr/>
                <p14:nvPr/>
              </p14:nvContentPartPr>
              <p14:xfrm>
                <a:off x="6565436" y="3856845"/>
                <a:ext cx="271080" cy="1375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707BD843-AD02-5AAF-1816-352E62BEF9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56436" y="3848205"/>
                  <a:ext cx="28872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FCF4D8A-B74D-C058-EEF3-819F765D87B5}"/>
              </a:ext>
            </a:extLst>
          </p:cNvPr>
          <p:cNvGrpSpPr/>
          <p:nvPr/>
        </p:nvGrpSpPr>
        <p:grpSpPr>
          <a:xfrm>
            <a:off x="7449956" y="3817965"/>
            <a:ext cx="962280" cy="132480"/>
            <a:chOff x="7449956" y="3817965"/>
            <a:chExt cx="96228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171A3FB5-5BF5-0B97-B39C-B5E3C372DB72}"/>
                    </a:ext>
                  </a:extLst>
                </p14:cNvPr>
                <p14:cNvContentPartPr/>
                <p14:nvPr/>
              </p14:nvContentPartPr>
              <p14:xfrm>
                <a:off x="7449956" y="3839925"/>
                <a:ext cx="208440" cy="11052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171A3FB5-5BF5-0B97-B39C-B5E3C372DB7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40956" y="3831285"/>
                  <a:ext cx="226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F2AA64CC-0CF8-BEE8-E58C-38127ECFA8A9}"/>
                    </a:ext>
                  </a:extLst>
                </p14:cNvPr>
                <p14:cNvContentPartPr/>
                <p14:nvPr/>
              </p14:nvContentPartPr>
              <p14:xfrm>
                <a:off x="7695116" y="3823365"/>
                <a:ext cx="187200" cy="1198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F2AA64CC-0CF8-BEE8-E58C-38127ECFA8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86116" y="3814365"/>
                  <a:ext cx="20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C8E59613-2580-1E6C-9975-1108C6E898A8}"/>
                    </a:ext>
                  </a:extLst>
                </p14:cNvPr>
                <p14:cNvContentPartPr/>
                <p14:nvPr/>
              </p14:nvContentPartPr>
              <p14:xfrm>
                <a:off x="7911836" y="3817965"/>
                <a:ext cx="500400" cy="1072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C8E59613-2580-1E6C-9975-1108C6E898A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3196" y="3809325"/>
                  <a:ext cx="51804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FB18B0C5-31A1-54FD-F059-DBFE44435354}"/>
                  </a:ext>
                </a:extLst>
              </p14:cNvPr>
              <p14:cNvContentPartPr/>
              <p14:nvPr/>
            </p14:nvContentPartPr>
            <p14:xfrm>
              <a:off x="8455436" y="3841725"/>
              <a:ext cx="386280" cy="8892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FB18B0C5-31A1-54FD-F059-DBFE444353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46436" y="3833085"/>
                <a:ext cx="40392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AB15FF79-378C-462A-EB7E-866901BD2F56}"/>
              </a:ext>
            </a:extLst>
          </p:cNvPr>
          <p:cNvGrpSpPr/>
          <p:nvPr/>
        </p:nvGrpSpPr>
        <p:grpSpPr>
          <a:xfrm>
            <a:off x="1414196" y="3710325"/>
            <a:ext cx="339120" cy="340920"/>
            <a:chOff x="1414196" y="3710325"/>
            <a:chExt cx="3391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F459A67A-DEB4-663D-59AD-E5F228DC95AD}"/>
                    </a:ext>
                  </a:extLst>
                </p14:cNvPr>
                <p14:cNvContentPartPr/>
                <p14:nvPr/>
              </p14:nvContentPartPr>
              <p14:xfrm>
                <a:off x="1414196" y="3843525"/>
                <a:ext cx="234720" cy="20772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F459A67A-DEB4-663D-59AD-E5F228DC95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05556" y="3834525"/>
                  <a:ext cx="252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970FEE7D-A3B4-343F-D30B-7308569DE6C2}"/>
                    </a:ext>
                  </a:extLst>
                </p14:cNvPr>
                <p14:cNvContentPartPr/>
                <p14:nvPr/>
              </p14:nvContentPartPr>
              <p14:xfrm>
                <a:off x="1449116" y="3935325"/>
                <a:ext cx="178200" cy="1656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970FEE7D-A3B4-343F-D30B-7308569DE6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40476" y="3926325"/>
                  <a:ext cx="19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2EE5D07B-B2B7-ED24-02E3-C3A75F69299B}"/>
                    </a:ext>
                  </a:extLst>
                </p14:cNvPr>
                <p14:cNvContentPartPr/>
                <p14:nvPr/>
              </p14:nvContentPartPr>
              <p14:xfrm>
                <a:off x="1437596" y="3828405"/>
                <a:ext cx="237960" cy="284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2EE5D07B-B2B7-ED24-02E3-C3A75F6929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28596" y="3819765"/>
                  <a:ext cx="255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21C6AB7F-5207-67DF-131A-A12501F90D2A}"/>
                    </a:ext>
                  </a:extLst>
                </p14:cNvPr>
                <p14:cNvContentPartPr/>
                <p14:nvPr/>
              </p14:nvContentPartPr>
              <p14:xfrm>
                <a:off x="1421036" y="3710325"/>
                <a:ext cx="332280" cy="4212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21C6AB7F-5207-67DF-131A-A12501F90D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2036" y="3701325"/>
                  <a:ext cx="3499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84D0BFF-07E7-B9F0-1E92-1CF395385135}"/>
              </a:ext>
            </a:extLst>
          </p:cNvPr>
          <p:cNvGrpSpPr/>
          <p:nvPr/>
        </p:nvGrpSpPr>
        <p:grpSpPr>
          <a:xfrm>
            <a:off x="4085036" y="3886005"/>
            <a:ext cx="364680" cy="99000"/>
            <a:chOff x="4085036" y="3886005"/>
            <a:chExt cx="36468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251359-4B98-C3EE-90C8-3AFF42A17835}"/>
                    </a:ext>
                  </a:extLst>
                </p14:cNvPr>
                <p14:cNvContentPartPr/>
                <p14:nvPr/>
              </p14:nvContentPartPr>
              <p14:xfrm>
                <a:off x="4085036" y="3902205"/>
                <a:ext cx="170640" cy="7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251359-4B98-C3EE-90C8-3AFF42A178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76396" y="3893205"/>
                  <a:ext cx="18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6263B5-1D67-0EE1-95B8-256E0295A11C}"/>
                    </a:ext>
                  </a:extLst>
                </p14:cNvPr>
                <p14:cNvContentPartPr/>
                <p14:nvPr/>
              </p14:nvContentPartPr>
              <p14:xfrm>
                <a:off x="4320836" y="3886005"/>
                <a:ext cx="128880" cy="9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6263B5-1D67-0EE1-95B8-256E0295A1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11836" y="3877365"/>
                  <a:ext cx="146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49EEED6-15C4-19FC-BB45-DD833C6B28DE}"/>
                    </a:ext>
                  </a:extLst>
                </p14:cNvPr>
                <p14:cNvContentPartPr/>
                <p14:nvPr/>
              </p14:nvContentPartPr>
              <p14:xfrm>
                <a:off x="4240556" y="3929565"/>
                <a:ext cx="43560" cy="187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49EEED6-15C4-19FC-BB45-DD833C6B28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31556" y="3920925"/>
                  <a:ext cx="612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E8031726-995A-4FCF-C77B-2CF9DC4125CE}"/>
                  </a:ext>
                </a:extLst>
              </p14:cNvPr>
              <p14:cNvContentPartPr/>
              <p14:nvPr/>
            </p14:nvContentPartPr>
            <p14:xfrm>
              <a:off x="4287356" y="5270925"/>
              <a:ext cx="57600" cy="4248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E8031726-995A-4FCF-C77B-2CF9DC4125C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78356" y="5261925"/>
                <a:ext cx="7524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A18985EF-2D5A-7043-85CF-DA222E4FEF9D}"/>
              </a:ext>
            </a:extLst>
          </p:cNvPr>
          <p:cNvGrpSpPr/>
          <p:nvPr/>
        </p:nvGrpSpPr>
        <p:grpSpPr>
          <a:xfrm>
            <a:off x="1994876" y="4416645"/>
            <a:ext cx="8656200" cy="1506600"/>
            <a:chOff x="1994876" y="4416645"/>
            <a:chExt cx="8656200" cy="15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5D06A156-1351-6E7D-299B-065AB598E6E0}"/>
                    </a:ext>
                  </a:extLst>
                </p14:cNvPr>
                <p14:cNvContentPartPr/>
                <p14:nvPr/>
              </p14:nvContentPartPr>
              <p14:xfrm>
                <a:off x="9212516" y="5233485"/>
                <a:ext cx="78480" cy="7020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5D06A156-1351-6E7D-299B-065AB598E6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03876" y="5224485"/>
                  <a:ext cx="96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ADFD7F55-E8B8-50AB-F819-959BAAFF19A5}"/>
                    </a:ext>
                  </a:extLst>
                </p14:cNvPr>
                <p14:cNvContentPartPr/>
                <p14:nvPr/>
              </p14:nvContentPartPr>
              <p14:xfrm>
                <a:off x="5818796" y="5217285"/>
                <a:ext cx="77040" cy="597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ADFD7F55-E8B8-50AB-F819-959BAAFF19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10156" y="5208645"/>
                  <a:ext cx="94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FC2F6E4D-B60B-E1C8-F53D-3B4A3E925539}"/>
                    </a:ext>
                  </a:extLst>
                </p14:cNvPr>
                <p14:cNvContentPartPr/>
                <p14:nvPr/>
              </p14:nvContentPartPr>
              <p14:xfrm>
                <a:off x="2813876" y="5308005"/>
                <a:ext cx="83880" cy="640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FC2F6E4D-B60B-E1C8-F53D-3B4A3E9255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04876" y="5299365"/>
                  <a:ext cx="101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FE829FA2-C4E8-584E-BCF3-3B65FAB91026}"/>
                    </a:ext>
                  </a:extLst>
                </p14:cNvPr>
                <p14:cNvContentPartPr/>
                <p14:nvPr/>
              </p14:nvContentPartPr>
              <p14:xfrm>
                <a:off x="2846636" y="5306565"/>
                <a:ext cx="1416960" cy="61668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FE829FA2-C4E8-584E-BCF3-3B65FAB910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37636" y="5297925"/>
                  <a:ext cx="14346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22DB8130-9FF4-4039-5AD1-E6B851DF15BF}"/>
                    </a:ext>
                  </a:extLst>
                </p14:cNvPr>
                <p14:cNvContentPartPr/>
                <p14:nvPr/>
              </p14:nvContentPartPr>
              <p14:xfrm>
                <a:off x="4239476" y="5245005"/>
                <a:ext cx="88920" cy="892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22DB8130-9FF4-4039-5AD1-E6B851DF15B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30476" y="5236365"/>
                  <a:ext cx="106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63A4B986-6BAD-0E9B-8E3C-416388FE047B}"/>
                    </a:ext>
                  </a:extLst>
                </p14:cNvPr>
                <p14:cNvContentPartPr/>
                <p14:nvPr/>
              </p14:nvContentPartPr>
              <p14:xfrm>
                <a:off x="4259636" y="4541565"/>
                <a:ext cx="1563480" cy="7509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63A4B986-6BAD-0E9B-8E3C-416388FE04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50996" y="4532925"/>
                  <a:ext cx="158112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49BFB064-7810-9F51-4E27-9D5BA6EFDFBC}"/>
                    </a:ext>
                  </a:extLst>
                </p14:cNvPr>
                <p14:cNvContentPartPr/>
                <p14:nvPr/>
              </p14:nvContentPartPr>
              <p14:xfrm>
                <a:off x="7622036" y="5188845"/>
                <a:ext cx="108000" cy="8136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49BFB064-7810-9F51-4E27-9D5BA6EFDF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13396" y="5180205"/>
                  <a:ext cx="12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9722D917-D43C-294F-DD58-299BB35B2BA8}"/>
                    </a:ext>
                  </a:extLst>
                </p14:cNvPr>
                <p14:cNvContentPartPr/>
                <p14:nvPr/>
              </p14:nvContentPartPr>
              <p14:xfrm>
                <a:off x="5895836" y="5231325"/>
                <a:ext cx="1756800" cy="58032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9722D917-D43C-294F-DD58-299BB35B2B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86836" y="5222685"/>
                  <a:ext cx="177444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48C00AA4-CB0B-38E6-68BD-F04B554A8DA7}"/>
                    </a:ext>
                  </a:extLst>
                </p14:cNvPr>
                <p14:cNvContentPartPr/>
                <p14:nvPr/>
              </p14:nvContentPartPr>
              <p14:xfrm>
                <a:off x="7698716" y="4416645"/>
                <a:ext cx="1596240" cy="82872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48C00AA4-CB0B-38E6-68BD-F04B554A8D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89716" y="4408005"/>
                  <a:ext cx="161388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39987CC0-7308-5C41-53D9-0004F1E51C0D}"/>
                    </a:ext>
                  </a:extLst>
                </p14:cNvPr>
                <p14:cNvContentPartPr/>
                <p14:nvPr/>
              </p14:nvContentPartPr>
              <p14:xfrm>
                <a:off x="1994876" y="5164005"/>
                <a:ext cx="8656200" cy="15984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39987CC0-7308-5C41-53D9-0004F1E51C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85876" y="5155365"/>
                  <a:ext cx="86738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69C7A9EF-A973-792F-C8CF-8584980F3510}"/>
                  </a:ext>
                </a:extLst>
              </p14:cNvPr>
              <p14:cNvContentPartPr/>
              <p14:nvPr/>
            </p14:nvContentPartPr>
            <p14:xfrm>
              <a:off x="5037236" y="4341045"/>
              <a:ext cx="57960" cy="140760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69C7A9EF-A973-792F-C8CF-8584980F351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28236" y="4332045"/>
                <a:ext cx="75600" cy="14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726CD973-0C40-5837-0CB5-88B022E7F367}"/>
              </a:ext>
            </a:extLst>
          </p:cNvPr>
          <p:cNvGrpSpPr/>
          <p:nvPr/>
        </p:nvGrpSpPr>
        <p:grpSpPr>
          <a:xfrm>
            <a:off x="5654276" y="4429245"/>
            <a:ext cx="211320" cy="222480"/>
            <a:chOff x="5654276" y="4429245"/>
            <a:chExt cx="2113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B3C871BA-88F0-6362-BCED-7CC75ED79E88}"/>
                    </a:ext>
                  </a:extLst>
                </p14:cNvPr>
                <p14:cNvContentPartPr/>
                <p14:nvPr/>
              </p14:nvContentPartPr>
              <p14:xfrm>
                <a:off x="5654276" y="4466685"/>
                <a:ext cx="188280" cy="18504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B3C871BA-88F0-6362-BCED-7CC75ED79E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45276" y="4457685"/>
                  <a:ext cx="20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FB2D50ED-3566-E3EB-5C65-F19598954CE6}"/>
                    </a:ext>
                  </a:extLst>
                </p14:cNvPr>
                <p14:cNvContentPartPr/>
                <p14:nvPr/>
              </p14:nvContentPartPr>
              <p14:xfrm>
                <a:off x="5688476" y="4507725"/>
                <a:ext cx="123480" cy="6444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FB2D50ED-3566-E3EB-5C65-F19598954CE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79836" y="4498725"/>
                  <a:ext cx="141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922E9D44-AE39-78AA-CF9C-AF4E0F75E92C}"/>
                    </a:ext>
                  </a:extLst>
                </p14:cNvPr>
                <p14:cNvContentPartPr/>
                <p14:nvPr/>
              </p14:nvContentPartPr>
              <p14:xfrm>
                <a:off x="5655716" y="4429245"/>
                <a:ext cx="209880" cy="576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922E9D44-AE39-78AA-CF9C-AF4E0F75E9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46716" y="4420245"/>
                  <a:ext cx="2275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0CE4C3F9-90E4-DAC1-1EC2-D0FFC85C6DC7}"/>
              </a:ext>
            </a:extLst>
          </p:cNvPr>
          <p:cNvGrpSpPr/>
          <p:nvPr/>
        </p:nvGrpSpPr>
        <p:grpSpPr>
          <a:xfrm>
            <a:off x="10279556" y="5085885"/>
            <a:ext cx="789480" cy="344520"/>
            <a:chOff x="10279556" y="5085885"/>
            <a:chExt cx="78948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9E53A776-EB48-61B5-5D86-A71AAEF89057}"/>
                    </a:ext>
                  </a:extLst>
                </p14:cNvPr>
                <p14:cNvContentPartPr/>
                <p14:nvPr/>
              </p14:nvContentPartPr>
              <p14:xfrm>
                <a:off x="10279556" y="5085885"/>
                <a:ext cx="304920" cy="32832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9E53A776-EB48-61B5-5D86-A71AAEF890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70556" y="5076885"/>
                  <a:ext cx="322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4CFDC87C-9D81-BDA7-8602-DAC1F03CE3FD}"/>
                    </a:ext>
                  </a:extLst>
                </p14:cNvPr>
                <p14:cNvContentPartPr/>
                <p14:nvPr/>
              </p14:nvContentPartPr>
              <p14:xfrm>
                <a:off x="10742876" y="5140965"/>
                <a:ext cx="325080" cy="25020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4CFDC87C-9D81-BDA7-8602-DAC1F03CE3F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33876" y="5132325"/>
                  <a:ext cx="342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880D2F18-B891-5FD1-3BD0-5A36AA78DA75}"/>
                    </a:ext>
                  </a:extLst>
                </p14:cNvPr>
                <p14:cNvContentPartPr/>
                <p14:nvPr/>
              </p14:nvContentPartPr>
              <p14:xfrm>
                <a:off x="10709756" y="5109285"/>
                <a:ext cx="359280" cy="32112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880D2F18-B891-5FD1-3BD0-5A36AA78DA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00756" y="5100645"/>
                  <a:ext cx="37692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7670BE9B-E463-D6D6-FA89-C225828BA48A}"/>
                  </a:ext>
                </a:extLst>
              </p14:cNvPr>
              <p14:cNvContentPartPr/>
              <p14:nvPr/>
            </p14:nvContentPartPr>
            <p14:xfrm>
              <a:off x="9279116" y="5168685"/>
              <a:ext cx="192240" cy="40104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7670BE9B-E463-D6D6-FA89-C225828BA4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270476" y="5160045"/>
                <a:ext cx="2098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884C35B5-598A-5365-0908-D89F61B631F0}"/>
                  </a:ext>
                </a:extLst>
              </p14:cNvPr>
              <p14:cNvContentPartPr/>
              <p14:nvPr/>
            </p14:nvContentPartPr>
            <p14:xfrm>
              <a:off x="2566196" y="4960605"/>
              <a:ext cx="284760" cy="5097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884C35B5-598A-5365-0908-D89F61B631F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57556" y="4951965"/>
                <a:ext cx="30240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A658749F-0D2D-9AD4-A2DC-0CAAFB78E7FC}"/>
              </a:ext>
            </a:extLst>
          </p:cNvPr>
          <p:cNvGrpSpPr/>
          <p:nvPr/>
        </p:nvGrpSpPr>
        <p:grpSpPr>
          <a:xfrm>
            <a:off x="528596" y="5865645"/>
            <a:ext cx="1270800" cy="484560"/>
            <a:chOff x="528596" y="5865645"/>
            <a:chExt cx="12708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152490C5-2790-8C9E-874F-7A4B78726E98}"/>
                    </a:ext>
                  </a:extLst>
                </p14:cNvPr>
                <p14:cNvContentPartPr/>
                <p14:nvPr/>
              </p14:nvContentPartPr>
              <p14:xfrm>
                <a:off x="531836" y="5921085"/>
                <a:ext cx="174960" cy="25560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152490C5-2790-8C9E-874F-7A4B78726E9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2836" y="5912085"/>
                  <a:ext cx="192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EF965033-8A10-7197-F3BA-7DD40325C5F1}"/>
                    </a:ext>
                  </a:extLst>
                </p14:cNvPr>
                <p14:cNvContentPartPr/>
                <p14:nvPr/>
              </p14:nvContentPartPr>
              <p14:xfrm>
                <a:off x="528596" y="5865645"/>
                <a:ext cx="331560" cy="4284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EF965033-8A10-7197-F3BA-7DD40325C5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9596" y="5856645"/>
                  <a:ext cx="349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A4D207BB-64EA-F8AD-BDC4-BE30E09EEB25}"/>
                    </a:ext>
                  </a:extLst>
                </p14:cNvPr>
                <p14:cNvContentPartPr/>
                <p14:nvPr/>
              </p14:nvContentPartPr>
              <p14:xfrm>
                <a:off x="757556" y="5887605"/>
                <a:ext cx="270000" cy="46260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A4D207BB-64EA-F8AD-BDC4-BE30E09EEB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556" y="5878965"/>
                  <a:ext cx="2876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FD49F937-6903-B68C-5427-C866F520A528}"/>
                    </a:ext>
                  </a:extLst>
                </p14:cNvPr>
                <p14:cNvContentPartPr/>
                <p14:nvPr/>
              </p14:nvContentPartPr>
              <p14:xfrm>
                <a:off x="1236716" y="6028365"/>
                <a:ext cx="562680" cy="13284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FD49F937-6903-B68C-5427-C866F520A52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28076" y="6019725"/>
                  <a:ext cx="5803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C7748932-2EB4-C008-BF4E-07235C601361}"/>
              </a:ext>
            </a:extLst>
          </p:cNvPr>
          <p:cNvGrpSpPr/>
          <p:nvPr/>
        </p:nvGrpSpPr>
        <p:grpSpPr>
          <a:xfrm>
            <a:off x="1980836" y="5848005"/>
            <a:ext cx="3249360" cy="636840"/>
            <a:chOff x="1980836" y="5848005"/>
            <a:chExt cx="324936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D9ED5FB0-B8A7-5317-AA4E-AAFE29B10D9D}"/>
                    </a:ext>
                  </a:extLst>
                </p14:cNvPr>
                <p14:cNvContentPartPr/>
                <p14:nvPr/>
              </p14:nvContentPartPr>
              <p14:xfrm>
                <a:off x="1980836" y="5866725"/>
                <a:ext cx="632160" cy="45828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D9ED5FB0-B8A7-5317-AA4E-AAFE29B10D9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71836" y="5857725"/>
                  <a:ext cx="6498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4EACFD0B-8806-942A-8ACE-E35CF08AFC53}"/>
                    </a:ext>
                  </a:extLst>
                </p14:cNvPr>
                <p14:cNvContentPartPr/>
                <p14:nvPr/>
              </p14:nvContentPartPr>
              <p14:xfrm>
                <a:off x="2425796" y="5955285"/>
                <a:ext cx="267480" cy="2016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4EACFD0B-8806-942A-8ACE-E35CF08AFC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16796" y="5946645"/>
                  <a:ext cx="285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58FE371C-E5D3-5244-1A6E-4B924FA56747}"/>
                    </a:ext>
                  </a:extLst>
                </p14:cNvPr>
                <p14:cNvContentPartPr/>
                <p14:nvPr/>
              </p14:nvContentPartPr>
              <p14:xfrm>
                <a:off x="2754476" y="5925765"/>
                <a:ext cx="499320" cy="26568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58FE371C-E5D3-5244-1A6E-4B924FA5674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45476" y="5917125"/>
                  <a:ext cx="516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E0A1C07F-557E-9D44-6130-7064C1DBE062}"/>
                    </a:ext>
                  </a:extLst>
                </p14:cNvPr>
                <p14:cNvContentPartPr/>
                <p14:nvPr/>
              </p14:nvContentPartPr>
              <p14:xfrm>
                <a:off x="2791196" y="6009645"/>
                <a:ext cx="391320" cy="5328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E0A1C07F-557E-9D44-6130-7064C1DBE0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82556" y="6001005"/>
                  <a:ext cx="408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E064CA91-CA23-E016-89EC-1E100F075622}"/>
                    </a:ext>
                  </a:extLst>
                </p14:cNvPr>
                <p14:cNvContentPartPr/>
                <p14:nvPr/>
              </p14:nvContentPartPr>
              <p14:xfrm>
                <a:off x="3430556" y="6052485"/>
                <a:ext cx="965880" cy="43236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E064CA91-CA23-E016-89EC-1E100F07562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21556" y="6043845"/>
                  <a:ext cx="983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57FA055A-1B68-B4E2-DBD7-0FFB48456B77}"/>
                    </a:ext>
                  </a:extLst>
                </p14:cNvPr>
                <p14:cNvContentPartPr/>
                <p14:nvPr/>
              </p14:nvContentPartPr>
              <p14:xfrm>
                <a:off x="4224356" y="5937285"/>
                <a:ext cx="28800" cy="2808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57FA055A-1B68-B4E2-DBD7-0FFB48456B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15356" y="5928285"/>
                  <a:ext cx="46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ABB3C3C8-01C1-CB3C-13CD-6FE19F4ABC73}"/>
                    </a:ext>
                  </a:extLst>
                </p14:cNvPr>
                <p14:cNvContentPartPr/>
                <p14:nvPr/>
              </p14:nvContentPartPr>
              <p14:xfrm>
                <a:off x="3770756" y="5956725"/>
                <a:ext cx="101160" cy="828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ABB3C3C8-01C1-CB3C-13CD-6FE19F4ABC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62116" y="5948085"/>
                  <a:ext cx="118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FD38052D-495D-D853-D912-925859553093}"/>
                    </a:ext>
                  </a:extLst>
                </p14:cNvPr>
                <p14:cNvContentPartPr/>
                <p14:nvPr/>
              </p14:nvContentPartPr>
              <p14:xfrm>
                <a:off x="4672556" y="5848005"/>
                <a:ext cx="557640" cy="37548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FD38052D-495D-D853-D912-9258595530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3916" y="5839005"/>
                  <a:ext cx="57528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15B094D8-6BFF-83F4-81FE-EBFD65CD4A4A}"/>
              </a:ext>
            </a:extLst>
          </p:cNvPr>
          <p:cNvGrpSpPr/>
          <p:nvPr/>
        </p:nvGrpSpPr>
        <p:grpSpPr>
          <a:xfrm>
            <a:off x="5136236" y="5249685"/>
            <a:ext cx="1447920" cy="1160280"/>
            <a:chOff x="5136236" y="5249685"/>
            <a:chExt cx="1447920" cy="11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8AEC6DE4-1C48-D482-59D1-CADCD07A7EC7}"/>
                    </a:ext>
                  </a:extLst>
                </p14:cNvPr>
                <p14:cNvContentPartPr/>
                <p14:nvPr/>
              </p14:nvContentPartPr>
              <p14:xfrm>
                <a:off x="5136236" y="5249685"/>
                <a:ext cx="289800" cy="71568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8AEC6DE4-1C48-D482-59D1-CADCD07A7E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27596" y="5240685"/>
                  <a:ext cx="307440" cy="7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0503EA4E-C19C-3419-F768-52B990C0ED47}"/>
                    </a:ext>
                  </a:extLst>
                </p14:cNvPr>
                <p14:cNvContentPartPr/>
                <p14:nvPr/>
              </p14:nvContentPartPr>
              <p14:xfrm>
                <a:off x="5304356" y="6267405"/>
                <a:ext cx="127440" cy="14256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0503EA4E-C19C-3419-F768-52B990C0ED4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95716" y="6258405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96F6ACBF-D253-C4CB-10E4-CC624F63C102}"/>
                    </a:ext>
                  </a:extLst>
                </p14:cNvPr>
                <p14:cNvContentPartPr/>
                <p14:nvPr/>
              </p14:nvContentPartPr>
              <p14:xfrm>
                <a:off x="5747156" y="5896965"/>
                <a:ext cx="837000" cy="32256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96F6ACBF-D253-C4CB-10E4-CC624F63C1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38156" y="5888325"/>
                  <a:ext cx="854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C16F370E-2E03-3C42-EBAE-4EE51781FDAB}"/>
                    </a:ext>
                  </a:extLst>
                </p14:cNvPr>
                <p14:cNvContentPartPr/>
                <p14:nvPr/>
              </p14:nvContentPartPr>
              <p14:xfrm>
                <a:off x="5790716" y="6062205"/>
                <a:ext cx="355680" cy="2340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C16F370E-2E03-3C42-EBAE-4EE51781FD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81716" y="6053205"/>
                  <a:ext cx="373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8E6CBD19-7703-C84D-DA8B-3D76A43E100A}"/>
              </a:ext>
            </a:extLst>
          </p:cNvPr>
          <p:cNvGrpSpPr/>
          <p:nvPr/>
        </p:nvGrpSpPr>
        <p:grpSpPr>
          <a:xfrm>
            <a:off x="6931196" y="5905245"/>
            <a:ext cx="3351240" cy="531360"/>
            <a:chOff x="6931196" y="5905245"/>
            <a:chExt cx="335124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334EAAFD-5D09-1C4D-20C7-2465112B9CBD}"/>
                    </a:ext>
                  </a:extLst>
                </p14:cNvPr>
                <p14:cNvContentPartPr/>
                <p14:nvPr/>
              </p14:nvContentPartPr>
              <p14:xfrm>
                <a:off x="6931196" y="6007485"/>
                <a:ext cx="185760" cy="21132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334EAAFD-5D09-1C4D-20C7-2465112B9C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22556" y="5998845"/>
                  <a:ext cx="203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110C92CC-E848-C927-2D6E-102C837C1345}"/>
                    </a:ext>
                  </a:extLst>
                </p14:cNvPr>
                <p14:cNvContentPartPr/>
                <p14:nvPr/>
              </p14:nvContentPartPr>
              <p14:xfrm>
                <a:off x="6998516" y="6081645"/>
                <a:ext cx="210240" cy="3384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110C92CC-E848-C927-2D6E-102C837C13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89876" y="6072645"/>
                  <a:ext cx="227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CF31A235-AF08-5F22-AFCB-DD1E9727E376}"/>
                    </a:ext>
                  </a:extLst>
                </p14:cNvPr>
                <p14:cNvContentPartPr/>
                <p14:nvPr/>
              </p14:nvContentPartPr>
              <p14:xfrm>
                <a:off x="6943436" y="5950605"/>
                <a:ext cx="331200" cy="5292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CF31A235-AF08-5F22-AFCB-DD1E9727E3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34436" y="5941605"/>
                  <a:ext cx="348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94CB91D4-0099-59FB-D0ED-6178F779AF2A}"/>
                    </a:ext>
                  </a:extLst>
                </p14:cNvPr>
                <p14:cNvContentPartPr/>
                <p14:nvPr/>
              </p14:nvContentPartPr>
              <p14:xfrm>
                <a:off x="7387316" y="6084165"/>
                <a:ext cx="147960" cy="13104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94CB91D4-0099-59FB-D0ED-6178F779AF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78676" y="6075525"/>
                  <a:ext cx="165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B3BE1206-5969-CEC9-E079-A3CF96C1A9DE}"/>
                    </a:ext>
                  </a:extLst>
                </p14:cNvPr>
                <p14:cNvContentPartPr/>
                <p14:nvPr/>
              </p14:nvContentPartPr>
              <p14:xfrm>
                <a:off x="7364276" y="6081645"/>
                <a:ext cx="227160" cy="160200"/>
              </p14:xfrm>
            </p:contentPart>
          </mc:Choice>
          <mc:Fallback xmlns=""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B3BE1206-5969-CEC9-E079-A3CF96C1A9D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55636" y="6072645"/>
                  <a:ext cx="244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46DB9988-9C02-8F9D-6D8E-7A99FE3E97FA}"/>
                    </a:ext>
                  </a:extLst>
                </p14:cNvPr>
                <p14:cNvContentPartPr/>
                <p14:nvPr/>
              </p14:nvContentPartPr>
              <p14:xfrm>
                <a:off x="7273916" y="5986605"/>
                <a:ext cx="167760" cy="29412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46DB9988-9C02-8F9D-6D8E-7A99FE3E97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64916" y="5977605"/>
                  <a:ext cx="185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1D478FBE-039F-0A70-DADF-26DFF28B72B8}"/>
                    </a:ext>
                  </a:extLst>
                </p14:cNvPr>
                <p14:cNvContentPartPr/>
                <p14:nvPr/>
              </p14:nvContentPartPr>
              <p14:xfrm>
                <a:off x="7512956" y="5995245"/>
                <a:ext cx="214560" cy="33048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1D478FBE-039F-0A70-DADF-26DFF28B72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03956" y="5986245"/>
                  <a:ext cx="232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D796C9C7-246B-A39F-A72F-7DF6BEA1E8EF}"/>
                    </a:ext>
                  </a:extLst>
                </p14:cNvPr>
                <p14:cNvContentPartPr/>
                <p14:nvPr/>
              </p14:nvContentPartPr>
              <p14:xfrm>
                <a:off x="7890236" y="6096045"/>
                <a:ext cx="316800" cy="5112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D796C9C7-246B-A39F-A72F-7DF6BEA1E8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81236" y="6087405"/>
                  <a:ext cx="334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180E623B-85FF-2FC9-2D46-DDFC214B3A4E}"/>
                    </a:ext>
                  </a:extLst>
                </p14:cNvPr>
                <p14:cNvContentPartPr/>
                <p14:nvPr/>
              </p14:nvContentPartPr>
              <p14:xfrm>
                <a:off x="7850996" y="6208365"/>
                <a:ext cx="343080" cy="381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180E623B-85FF-2FC9-2D46-DDFC214B3A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42356" y="6199725"/>
                  <a:ext cx="360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1B695F40-82C0-499B-4E6E-0522636E4819}"/>
                    </a:ext>
                  </a:extLst>
                </p14:cNvPr>
                <p14:cNvContentPartPr/>
                <p14:nvPr/>
              </p14:nvContentPartPr>
              <p14:xfrm>
                <a:off x="8310716" y="6001005"/>
                <a:ext cx="231840" cy="29880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1B695F40-82C0-499B-4E6E-0522636E48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02076" y="5992005"/>
                  <a:ext cx="249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01BA9F85-CF89-1114-FC83-76F0CBA53B87}"/>
                    </a:ext>
                  </a:extLst>
                </p14:cNvPr>
                <p14:cNvContentPartPr/>
                <p14:nvPr/>
              </p14:nvContentPartPr>
              <p14:xfrm>
                <a:off x="8336276" y="6125565"/>
                <a:ext cx="259560" cy="3204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01BA9F85-CF89-1114-FC83-76F0CBA53B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27636" y="6116565"/>
                  <a:ext cx="277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F83DDE90-AF53-14CD-A1E8-9BA4BBFDA51D}"/>
                    </a:ext>
                  </a:extLst>
                </p14:cNvPr>
                <p14:cNvContentPartPr/>
                <p14:nvPr/>
              </p14:nvContentPartPr>
              <p14:xfrm>
                <a:off x="8295596" y="5979405"/>
                <a:ext cx="363240" cy="3852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F83DDE90-AF53-14CD-A1E8-9BA4BBFDA5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86956" y="5970765"/>
                  <a:ext cx="380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58815188-A394-2C59-257E-2EDE9EC310F1}"/>
                    </a:ext>
                  </a:extLst>
                </p14:cNvPr>
                <p14:cNvContentPartPr/>
                <p14:nvPr/>
              </p14:nvContentPartPr>
              <p14:xfrm>
                <a:off x="8570636" y="6329685"/>
                <a:ext cx="214920" cy="10692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58815188-A394-2C59-257E-2EDE9EC310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61996" y="6320685"/>
                  <a:ext cx="232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5A1D0464-06D3-441B-8276-C55A4E0C25F4}"/>
                    </a:ext>
                  </a:extLst>
                </p14:cNvPr>
                <p14:cNvContentPartPr/>
                <p14:nvPr/>
              </p14:nvContentPartPr>
              <p14:xfrm>
                <a:off x="8917676" y="6089205"/>
                <a:ext cx="650520" cy="20556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5A1D0464-06D3-441B-8276-C55A4E0C25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09036" y="6080205"/>
                  <a:ext cx="668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5D301A76-CB1A-074D-487F-14B24F50C0F7}"/>
                    </a:ext>
                  </a:extLst>
                </p14:cNvPr>
                <p14:cNvContentPartPr/>
                <p14:nvPr/>
              </p14:nvContentPartPr>
              <p14:xfrm>
                <a:off x="9737756" y="5905245"/>
                <a:ext cx="154800" cy="39636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5D301A76-CB1A-074D-487F-14B24F50C0F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28756" y="5896245"/>
                  <a:ext cx="1724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EA4F6E52-AFF4-CD1B-72C2-10DD8D9BD8B3}"/>
                    </a:ext>
                  </a:extLst>
                </p14:cNvPr>
                <p14:cNvContentPartPr/>
                <p14:nvPr/>
              </p14:nvContentPartPr>
              <p14:xfrm>
                <a:off x="9984356" y="6100725"/>
                <a:ext cx="272880" cy="19728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EA4F6E52-AFF4-CD1B-72C2-10DD8D9BD8B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75716" y="6092085"/>
                  <a:ext cx="290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06F0B216-8126-9F82-9BA1-CAB700AD18A9}"/>
                    </a:ext>
                  </a:extLst>
                </p14:cNvPr>
                <p14:cNvContentPartPr/>
                <p14:nvPr/>
              </p14:nvContentPartPr>
              <p14:xfrm>
                <a:off x="9945836" y="6096765"/>
                <a:ext cx="336600" cy="22644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06F0B216-8126-9F82-9BA1-CAB700AD18A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36836" y="6087765"/>
                  <a:ext cx="35424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10" name="Ink 1109">
                <a:extLst>
                  <a:ext uri="{FF2B5EF4-FFF2-40B4-BE49-F238E27FC236}">
                    <a16:creationId xmlns:a16="http://schemas.microsoft.com/office/drawing/2014/main" id="{774D8E5B-1D1B-3ECA-D66A-8CE681C90E0F}"/>
                  </a:ext>
                </a:extLst>
              </p14:cNvPr>
              <p14:cNvContentPartPr/>
              <p14:nvPr/>
            </p14:nvContentPartPr>
            <p14:xfrm>
              <a:off x="5893316" y="4944765"/>
              <a:ext cx="12240" cy="133560"/>
            </p14:xfrm>
          </p:contentPart>
        </mc:Choice>
        <mc:Fallback xmlns="">
          <p:pic>
            <p:nvPicPr>
              <p:cNvPr id="1110" name="Ink 1109">
                <a:extLst>
                  <a:ext uri="{FF2B5EF4-FFF2-40B4-BE49-F238E27FC236}">
                    <a16:creationId xmlns:a16="http://schemas.microsoft.com/office/drawing/2014/main" id="{774D8E5B-1D1B-3ECA-D66A-8CE681C90E0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84316" y="4936125"/>
                <a:ext cx="298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122" name="Ink 1121">
                <a:extLst>
                  <a:ext uri="{FF2B5EF4-FFF2-40B4-BE49-F238E27FC236}">
                    <a16:creationId xmlns:a16="http://schemas.microsoft.com/office/drawing/2014/main" id="{A610E6BF-110C-984D-00ED-A6433BF9173C}"/>
                  </a:ext>
                </a:extLst>
              </p14:cNvPr>
              <p14:cNvContentPartPr/>
              <p14:nvPr/>
            </p14:nvContentPartPr>
            <p14:xfrm>
              <a:off x="7861796" y="4926045"/>
              <a:ext cx="1309680" cy="164880"/>
            </p14:xfrm>
          </p:contentPart>
        </mc:Choice>
        <mc:Fallback xmlns="">
          <p:pic>
            <p:nvPicPr>
              <p:cNvPr id="1122" name="Ink 1121">
                <a:extLst>
                  <a:ext uri="{FF2B5EF4-FFF2-40B4-BE49-F238E27FC236}">
                    <a16:creationId xmlns:a16="http://schemas.microsoft.com/office/drawing/2014/main" id="{A610E6BF-110C-984D-00ED-A6433BF9173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853156" y="4917405"/>
                <a:ext cx="13273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15325AF0-02D2-47EA-7DC6-3B8368214558}"/>
              </a:ext>
            </a:extLst>
          </p:cNvPr>
          <p:cNvGrpSpPr/>
          <p:nvPr/>
        </p:nvGrpSpPr>
        <p:grpSpPr>
          <a:xfrm>
            <a:off x="9143036" y="4906245"/>
            <a:ext cx="91800" cy="275400"/>
            <a:chOff x="9143036" y="4906245"/>
            <a:chExt cx="918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9A2C66F4-F78D-0600-57E8-249D0CFA1B21}"/>
                    </a:ext>
                  </a:extLst>
                </p14:cNvPr>
                <p14:cNvContentPartPr/>
                <p14:nvPr/>
              </p14:nvContentPartPr>
              <p14:xfrm>
                <a:off x="9155276" y="4906245"/>
                <a:ext cx="79560" cy="22932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9A2C66F4-F78D-0600-57E8-249D0CFA1B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46276" y="4897605"/>
                  <a:ext cx="97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A51D43BE-F69C-5684-282F-AA49D41FAB44}"/>
                    </a:ext>
                  </a:extLst>
                </p14:cNvPr>
                <p14:cNvContentPartPr/>
                <p14:nvPr/>
              </p14:nvContentPartPr>
              <p14:xfrm>
                <a:off x="9143036" y="4936845"/>
                <a:ext cx="75240" cy="24480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A51D43BE-F69C-5684-282F-AA49D41FAB4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34396" y="4927845"/>
                  <a:ext cx="9288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0B0353E7-26E9-DA29-8370-1B190F354A03}"/>
              </a:ext>
            </a:extLst>
          </p:cNvPr>
          <p:cNvGrpSpPr/>
          <p:nvPr/>
        </p:nvGrpSpPr>
        <p:grpSpPr>
          <a:xfrm>
            <a:off x="5829956" y="4820565"/>
            <a:ext cx="1751400" cy="303480"/>
            <a:chOff x="5829956" y="4820565"/>
            <a:chExt cx="17514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36F343AF-EE3F-3F16-699D-1ADDC410FEF3}"/>
                    </a:ext>
                  </a:extLst>
                </p14:cNvPr>
                <p14:cNvContentPartPr/>
                <p14:nvPr/>
              </p14:nvContentPartPr>
              <p14:xfrm>
                <a:off x="5907716" y="5002005"/>
                <a:ext cx="1175400" cy="5040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36F343AF-EE3F-3F16-699D-1ADDC410FE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98716" y="4993365"/>
                  <a:ext cx="1193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BD71B922-4864-71F0-68D4-374BBBA13B9F}"/>
                    </a:ext>
                  </a:extLst>
                </p14:cNvPr>
                <p14:cNvContentPartPr/>
                <p14:nvPr/>
              </p14:nvContentPartPr>
              <p14:xfrm>
                <a:off x="5906636" y="4922805"/>
                <a:ext cx="272880" cy="19368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BD71B922-4864-71F0-68D4-374BBBA13B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897636" y="4914165"/>
                  <a:ext cx="290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565A1DC2-65D8-F4A9-D958-E14B110394B1}"/>
                    </a:ext>
                  </a:extLst>
                </p14:cNvPr>
                <p14:cNvContentPartPr/>
                <p14:nvPr/>
              </p14:nvContentPartPr>
              <p14:xfrm>
                <a:off x="7309196" y="4912725"/>
                <a:ext cx="162720" cy="160560"/>
              </p14:xfrm>
            </p:contentPart>
          </mc:Choice>
          <mc:Fallback xmlns=""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565A1DC2-65D8-F4A9-D958-E14B110394B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00196" y="4904085"/>
                  <a:ext cx="180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24C5A647-882B-DED0-D9FF-5C132EFA22A9}"/>
                    </a:ext>
                  </a:extLst>
                </p14:cNvPr>
                <p14:cNvContentPartPr/>
                <p14:nvPr/>
              </p14:nvContentPartPr>
              <p14:xfrm>
                <a:off x="7252316" y="4820565"/>
                <a:ext cx="329040" cy="297360"/>
              </p14:xfrm>
            </p:contentPart>
          </mc:Choice>
          <mc:Fallback xmlns=""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24C5A647-882B-DED0-D9FF-5C132EFA22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43676" y="4811565"/>
                  <a:ext cx="346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26" name="Ink 1125">
                  <a:extLst>
                    <a:ext uri="{FF2B5EF4-FFF2-40B4-BE49-F238E27FC236}">
                      <a16:creationId xmlns:a16="http://schemas.microsoft.com/office/drawing/2014/main" id="{4F6BC250-9B3F-1104-8C0C-FCC8CF495D91}"/>
                    </a:ext>
                  </a:extLst>
                </p14:cNvPr>
                <p14:cNvContentPartPr/>
                <p14:nvPr/>
              </p14:nvContentPartPr>
              <p14:xfrm>
                <a:off x="5829956" y="4918845"/>
                <a:ext cx="57600" cy="205200"/>
              </p14:xfrm>
            </p:contentPart>
          </mc:Choice>
          <mc:Fallback xmlns="">
            <p:pic>
              <p:nvPicPr>
                <p:cNvPr id="1126" name="Ink 1125">
                  <a:extLst>
                    <a:ext uri="{FF2B5EF4-FFF2-40B4-BE49-F238E27FC236}">
                      <a16:creationId xmlns:a16="http://schemas.microsoft.com/office/drawing/2014/main" id="{4F6BC250-9B3F-1104-8C0C-FCC8CF495D9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20956" y="4909845"/>
                  <a:ext cx="75240" cy="22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213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D68BE1D-D64D-6BBD-6FAA-CC9947A7D3D8}"/>
              </a:ext>
            </a:extLst>
          </p:cNvPr>
          <p:cNvGrpSpPr/>
          <p:nvPr/>
        </p:nvGrpSpPr>
        <p:grpSpPr>
          <a:xfrm>
            <a:off x="531836" y="221925"/>
            <a:ext cx="1949040" cy="581400"/>
            <a:chOff x="531836" y="221925"/>
            <a:chExt cx="194904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8A72-E025-AF5E-B75B-8216EDF19253}"/>
                    </a:ext>
                  </a:extLst>
                </p14:cNvPr>
                <p14:cNvContentPartPr/>
                <p14:nvPr/>
              </p14:nvContentPartPr>
              <p14:xfrm>
                <a:off x="531836" y="221925"/>
                <a:ext cx="1341360" cy="581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8A72-E025-AF5E-B75B-8216EDF192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2836" y="213285"/>
                  <a:ext cx="13590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5F53BA-63A1-5918-A50E-98A3BCC7C93C}"/>
                    </a:ext>
                  </a:extLst>
                </p14:cNvPr>
                <p14:cNvContentPartPr/>
                <p14:nvPr/>
              </p14:nvContentPartPr>
              <p14:xfrm>
                <a:off x="1608236" y="357645"/>
                <a:ext cx="25200" cy="3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5F53BA-63A1-5918-A50E-98A3BCC7C9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9236" y="349005"/>
                  <a:ext cx="42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A289A0-D5A7-1FBE-AE48-86A1C367BFA2}"/>
                    </a:ext>
                  </a:extLst>
                </p14:cNvPr>
                <p14:cNvContentPartPr/>
                <p14:nvPr/>
              </p14:nvContentPartPr>
              <p14:xfrm>
                <a:off x="1227356" y="343245"/>
                <a:ext cx="434160" cy="65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A289A0-D5A7-1FBE-AE48-86A1C367BF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8356" y="334245"/>
                  <a:ext cx="45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D49C36-81B2-AD01-DF8D-E666E78A7F3C}"/>
                    </a:ext>
                  </a:extLst>
                </p14:cNvPr>
                <p14:cNvContentPartPr/>
                <p14:nvPr/>
              </p14:nvContentPartPr>
              <p14:xfrm>
                <a:off x="2142836" y="226245"/>
                <a:ext cx="338040" cy="57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D49C36-81B2-AD01-DF8D-E666E78A7F3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4196" y="217605"/>
                  <a:ext cx="35568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773D4-9ECA-45DA-90B8-E5728FA02AE6}"/>
              </a:ext>
            </a:extLst>
          </p:cNvPr>
          <p:cNvGrpSpPr/>
          <p:nvPr/>
        </p:nvGrpSpPr>
        <p:grpSpPr>
          <a:xfrm>
            <a:off x="2673836" y="226965"/>
            <a:ext cx="2145960" cy="538560"/>
            <a:chOff x="2673836" y="226965"/>
            <a:chExt cx="214596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B94C3E-38BB-A4D4-54B0-6A5061CBCC19}"/>
                    </a:ext>
                  </a:extLst>
                </p14:cNvPr>
                <p14:cNvContentPartPr/>
                <p14:nvPr/>
              </p14:nvContentPartPr>
              <p14:xfrm>
                <a:off x="2673836" y="263685"/>
                <a:ext cx="1017000" cy="378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B94C3E-38BB-A4D4-54B0-6A5061CBCC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4836" y="255045"/>
                  <a:ext cx="10346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F80986-5C25-5C6E-73E9-D695880FE2D1}"/>
                    </a:ext>
                  </a:extLst>
                </p14:cNvPr>
                <p14:cNvContentPartPr/>
                <p14:nvPr/>
              </p14:nvContentPartPr>
              <p14:xfrm>
                <a:off x="3512636" y="42460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F80986-5C25-5C6E-73E9-D695880FE2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3636" y="41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A4BBB6-C109-5162-58BD-1708A38B4A88}"/>
                    </a:ext>
                  </a:extLst>
                </p14:cNvPr>
                <p14:cNvContentPartPr/>
                <p14:nvPr/>
              </p14:nvContentPartPr>
              <p14:xfrm>
                <a:off x="3133196" y="362685"/>
                <a:ext cx="380160" cy="5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A4BBB6-C109-5162-58BD-1708A38B4A8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4196" y="354045"/>
                  <a:ext cx="397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7305653-483D-F0F7-2613-743CAAD8A453}"/>
                    </a:ext>
                  </a:extLst>
                </p14:cNvPr>
                <p14:cNvContentPartPr/>
                <p14:nvPr/>
              </p14:nvContentPartPr>
              <p14:xfrm>
                <a:off x="3821876" y="226965"/>
                <a:ext cx="519120" cy="538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7305653-483D-F0F7-2613-743CAAD8A4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2876" y="217965"/>
                  <a:ext cx="53676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C89C6F-A952-307B-0073-F75375DD556A}"/>
                    </a:ext>
                  </a:extLst>
                </p14:cNvPr>
                <p14:cNvContentPartPr/>
                <p14:nvPr/>
              </p14:nvContentPartPr>
              <p14:xfrm>
                <a:off x="4590116" y="468885"/>
                <a:ext cx="229680" cy="139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C89C6F-A952-307B-0073-F75375DD55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1476" y="459885"/>
                  <a:ext cx="2473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C66D69-CCB6-46BF-70E5-16F7BA87CB2D}"/>
              </a:ext>
            </a:extLst>
          </p:cNvPr>
          <p:cNvGrpSpPr/>
          <p:nvPr/>
        </p:nvGrpSpPr>
        <p:grpSpPr>
          <a:xfrm>
            <a:off x="5107796" y="153165"/>
            <a:ext cx="4064400" cy="633600"/>
            <a:chOff x="5107796" y="153165"/>
            <a:chExt cx="406440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E520DB-98AF-FB01-2ACA-72919A6AF089}"/>
                    </a:ext>
                  </a:extLst>
                </p14:cNvPr>
                <p14:cNvContentPartPr/>
                <p14:nvPr/>
              </p14:nvContentPartPr>
              <p14:xfrm>
                <a:off x="5107796" y="198525"/>
                <a:ext cx="1067400" cy="56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E520DB-98AF-FB01-2ACA-72919A6AF0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98796" y="189885"/>
                  <a:ext cx="10850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608E1F-7CFC-8A54-3EAD-EC676F6B3D24}"/>
                    </a:ext>
                  </a:extLst>
                </p14:cNvPr>
                <p14:cNvContentPartPr/>
                <p14:nvPr/>
              </p14:nvContentPartPr>
              <p14:xfrm>
                <a:off x="6376076" y="418125"/>
                <a:ext cx="37224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608E1F-7CFC-8A54-3EAD-EC676F6B3D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67076" y="409485"/>
                  <a:ext cx="38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580837-9EB7-8F90-A029-229C7B5864D4}"/>
                    </a:ext>
                  </a:extLst>
                </p14:cNvPr>
                <p14:cNvContentPartPr/>
                <p14:nvPr/>
              </p14:nvContentPartPr>
              <p14:xfrm>
                <a:off x="6575516" y="315525"/>
                <a:ext cx="39600" cy="2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580837-9EB7-8F90-A029-229C7B5864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6876" y="306885"/>
                  <a:ext cx="5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E3596D-3E33-E71D-C1B8-DD17E39E56B4}"/>
                    </a:ext>
                  </a:extLst>
                </p14:cNvPr>
                <p14:cNvContentPartPr/>
                <p14:nvPr/>
              </p14:nvContentPartPr>
              <p14:xfrm>
                <a:off x="6954956" y="153165"/>
                <a:ext cx="503280" cy="419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E3596D-3E33-E71D-C1B8-DD17E39E56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46316" y="144525"/>
                  <a:ext cx="520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9C8059-CDA5-C85B-A1CD-6FB7717C756F}"/>
                    </a:ext>
                  </a:extLst>
                </p14:cNvPr>
                <p14:cNvContentPartPr/>
                <p14:nvPr/>
              </p14:nvContentPartPr>
              <p14:xfrm>
                <a:off x="6886196" y="373125"/>
                <a:ext cx="352800" cy="6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9C8059-CDA5-C85B-A1CD-6FB7717C75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77196" y="364125"/>
                  <a:ext cx="37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EFDCA5-DE1B-7B31-A3E1-F8363B2C56F7}"/>
                    </a:ext>
                  </a:extLst>
                </p14:cNvPr>
                <p14:cNvContentPartPr/>
                <p14:nvPr/>
              </p14:nvContentPartPr>
              <p14:xfrm>
                <a:off x="7593596" y="202485"/>
                <a:ext cx="1578600" cy="58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EFDCA5-DE1B-7B31-A3E1-F8363B2C56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84596" y="193845"/>
                  <a:ext cx="15962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7F6F90-A25F-0736-CBF5-DCCF0D762C92}"/>
                    </a:ext>
                  </a:extLst>
                </p14:cNvPr>
                <p14:cNvContentPartPr/>
                <p14:nvPr/>
              </p14:nvContentPartPr>
              <p14:xfrm>
                <a:off x="8794916" y="27664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7F6F90-A25F-0736-CBF5-DCCF0D762C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785916" y="26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68EB2D-5994-F497-2027-3887C2BE7F22}"/>
                    </a:ext>
                  </a:extLst>
                </p14:cNvPr>
                <p14:cNvContentPartPr/>
                <p14:nvPr/>
              </p14:nvContentPartPr>
              <p14:xfrm>
                <a:off x="8336276" y="303285"/>
                <a:ext cx="51120" cy="2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68EB2D-5994-F497-2027-3887C2BE7F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27636" y="294645"/>
                  <a:ext cx="687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CB873E-F5F9-4F79-B174-A512060104E1}"/>
              </a:ext>
            </a:extLst>
          </p:cNvPr>
          <p:cNvGrpSpPr/>
          <p:nvPr/>
        </p:nvGrpSpPr>
        <p:grpSpPr>
          <a:xfrm>
            <a:off x="9307196" y="169365"/>
            <a:ext cx="959760" cy="558360"/>
            <a:chOff x="9307196" y="169365"/>
            <a:chExt cx="9597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003F11-FAA5-85C2-57EB-F33E97D79726}"/>
                    </a:ext>
                  </a:extLst>
                </p14:cNvPr>
                <p14:cNvContentPartPr/>
                <p14:nvPr/>
              </p14:nvContentPartPr>
              <p14:xfrm>
                <a:off x="9307196" y="169365"/>
                <a:ext cx="959760" cy="558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003F11-FAA5-85C2-57EB-F33E97D797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98556" y="160365"/>
                  <a:ext cx="97740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E9DD71-CF8F-8E30-1FF2-FA40101621BD}"/>
                    </a:ext>
                  </a:extLst>
                </p14:cNvPr>
                <p14:cNvContentPartPr/>
                <p14:nvPr/>
              </p14:nvContentPartPr>
              <p14:xfrm>
                <a:off x="9707516" y="346125"/>
                <a:ext cx="99720" cy="2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E9DD71-CF8F-8E30-1FF2-FA40101621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98876" y="337125"/>
                  <a:ext cx="117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824B25-94D3-1C80-73C6-3D60E5607B6B}"/>
              </a:ext>
            </a:extLst>
          </p:cNvPr>
          <p:cNvGrpSpPr/>
          <p:nvPr/>
        </p:nvGrpSpPr>
        <p:grpSpPr>
          <a:xfrm>
            <a:off x="1305476" y="1097085"/>
            <a:ext cx="938160" cy="429840"/>
            <a:chOff x="1305476" y="1097085"/>
            <a:chExt cx="93816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DDFD10-E627-B837-C5DA-CE35D1AE2CC3}"/>
                    </a:ext>
                  </a:extLst>
                </p14:cNvPr>
                <p14:cNvContentPartPr/>
                <p14:nvPr/>
              </p14:nvContentPartPr>
              <p14:xfrm>
                <a:off x="1305476" y="1254405"/>
                <a:ext cx="200160" cy="20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DDFD10-E627-B837-C5DA-CE35D1AE2C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96476" y="1245765"/>
                  <a:ext cx="217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07177D-0B38-7D53-E493-D85B81411D00}"/>
                    </a:ext>
                  </a:extLst>
                </p14:cNvPr>
                <p14:cNvContentPartPr/>
                <p14:nvPr/>
              </p14:nvContentPartPr>
              <p14:xfrm>
                <a:off x="1675916" y="1097085"/>
                <a:ext cx="180720" cy="342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07177D-0B38-7D53-E493-D85B81411D0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666916" y="1088085"/>
                  <a:ext cx="198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6B0167-894A-5818-773F-A56C57468C52}"/>
                    </a:ext>
                  </a:extLst>
                </p14:cNvPr>
                <p14:cNvContentPartPr/>
                <p14:nvPr/>
              </p14:nvContentPartPr>
              <p14:xfrm>
                <a:off x="1979396" y="1278165"/>
                <a:ext cx="264240" cy="181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6B0167-894A-5818-773F-A56C57468C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70396" y="1269165"/>
                  <a:ext cx="281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870B4B-AB6F-FDFF-D5A4-53C864172876}"/>
                    </a:ext>
                  </a:extLst>
                </p14:cNvPr>
                <p14:cNvContentPartPr/>
                <p14:nvPr/>
              </p14:nvContentPartPr>
              <p14:xfrm>
                <a:off x="2064356" y="1192125"/>
                <a:ext cx="155520" cy="25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870B4B-AB6F-FDFF-D5A4-53C8641728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55716" y="1183485"/>
                  <a:ext cx="17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521A4C-5428-C177-8531-B141911C2875}"/>
                    </a:ext>
                  </a:extLst>
                </p14:cNvPr>
                <p14:cNvContentPartPr/>
                <p14:nvPr/>
              </p14:nvContentPartPr>
              <p14:xfrm>
                <a:off x="1751876" y="1508565"/>
                <a:ext cx="475560" cy="18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521A4C-5428-C177-8531-B141911C28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42876" y="1499925"/>
                  <a:ext cx="4932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620349-C71A-D876-BDFD-DF2AE4922B70}"/>
              </a:ext>
            </a:extLst>
          </p:cNvPr>
          <p:cNvGrpSpPr/>
          <p:nvPr/>
        </p:nvGrpSpPr>
        <p:grpSpPr>
          <a:xfrm>
            <a:off x="1732076" y="1696845"/>
            <a:ext cx="493920" cy="265320"/>
            <a:chOff x="1732076" y="1696845"/>
            <a:chExt cx="4939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7105C6-723A-48AA-D3AF-83A883DCFA86}"/>
                    </a:ext>
                  </a:extLst>
                </p14:cNvPr>
                <p14:cNvContentPartPr/>
                <p14:nvPr/>
              </p14:nvContentPartPr>
              <p14:xfrm>
                <a:off x="1732076" y="1696845"/>
                <a:ext cx="199800" cy="265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7105C6-723A-48AA-D3AF-83A883DCFA8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3076" y="1688205"/>
                  <a:ext cx="2174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FB9991-7183-248E-C991-BF384E31B442}"/>
                    </a:ext>
                  </a:extLst>
                </p14:cNvPr>
                <p14:cNvContentPartPr/>
                <p14:nvPr/>
              </p14:nvContentPartPr>
              <p14:xfrm>
                <a:off x="2077316" y="1722405"/>
                <a:ext cx="116280" cy="23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FB9991-7183-248E-C991-BF384E31B4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68676" y="1713405"/>
                  <a:ext cx="13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1E9DE6-E76C-4EF1-BE2E-AB3D856B257B}"/>
                    </a:ext>
                  </a:extLst>
                </p14:cNvPr>
                <p14:cNvContentPartPr/>
                <p14:nvPr/>
              </p14:nvContentPartPr>
              <p14:xfrm>
                <a:off x="2024396" y="1810965"/>
                <a:ext cx="20160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1E9DE6-E76C-4EF1-BE2E-AB3D856B25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15756" y="1802325"/>
                  <a:ext cx="219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563181-FFE6-E900-EC50-A82A538BF006}"/>
              </a:ext>
            </a:extLst>
          </p:cNvPr>
          <p:cNvGrpSpPr/>
          <p:nvPr/>
        </p:nvGrpSpPr>
        <p:grpSpPr>
          <a:xfrm>
            <a:off x="2719556" y="1412445"/>
            <a:ext cx="293760" cy="146160"/>
            <a:chOff x="2719556" y="1412445"/>
            <a:chExt cx="2937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C59F6A-7332-C42F-DACD-3D3FACF9C5A3}"/>
                    </a:ext>
                  </a:extLst>
                </p14:cNvPr>
                <p14:cNvContentPartPr/>
                <p14:nvPr/>
              </p14:nvContentPartPr>
              <p14:xfrm>
                <a:off x="2719556" y="1412445"/>
                <a:ext cx="233640" cy="4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C59F6A-7332-C42F-DACD-3D3FACF9C5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10556" y="1403805"/>
                  <a:ext cx="251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3DC3B4-BC94-24EB-2971-A460955B18E8}"/>
                    </a:ext>
                  </a:extLst>
                </p14:cNvPr>
                <p14:cNvContentPartPr/>
                <p14:nvPr/>
              </p14:nvContentPartPr>
              <p14:xfrm>
                <a:off x="2726036" y="1541685"/>
                <a:ext cx="28728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3DC3B4-BC94-24EB-2971-A460955B18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17396" y="1533045"/>
                  <a:ext cx="3049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FA5002-802F-567A-D49C-D2C1E0BEB368}"/>
              </a:ext>
            </a:extLst>
          </p:cNvPr>
          <p:cNvGrpSpPr/>
          <p:nvPr/>
        </p:nvGrpSpPr>
        <p:grpSpPr>
          <a:xfrm>
            <a:off x="4879916" y="1402365"/>
            <a:ext cx="631080" cy="335160"/>
            <a:chOff x="4879916" y="1402365"/>
            <a:chExt cx="6310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45137A-40C5-8308-3460-2940730D9818}"/>
                    </a:ext>
                  </a:extLst>
                </p14:cNvPr>
                <p14:cNvContentPartPr/>
                <p14:nvPr/>
              </p14:nvContentPartPr>
              <p14:xfrm>
                <a:off x="4947596" y="1402365"/>
                <a:ext cx="5400" cy="18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45137A-40C5-8308-3460-2940730D98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38596" y="1393725"/>
                  <a:ext cx="23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3A7927-742C-4918-372C-21772946BB3C}"/>
                    </a:ext>
                  </a:extLst>
                </p14:cNvPr>
                <p14:cNvContentPartPr/>
                <p14:nvPr/>
              </p14:nvContentPartPr>
              <p14:xfrm>
                <a:off x="4879916" y="1484445"/>
                <a:ext cx="218880" cy="1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3A7927-742C-4918-372C-21772946BB3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71276" y="1475445"/>
                  <a:ext cx="23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B6B282-99F3-E773-422D-C9CBDC82EE72}"/>
                    </a:ext>
                  </a:extLst>
                </p14:cNvPr>
                <p14:cNvContentPartPr/>
                <p14:nvPr/>
              </p14:nvContentPartPr>
              <p14:xfrm>
                <a:off x="5341436" y="1408125"/>
                <a:ext cx="169560" cy="32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B6B282-99F3-E773-422D-C9CBDC82EE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32436" y="1399125"/>
                  <a:ext cx="1872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B07CA44-031C-88B7-2DDE-3FFA5DB8D992}"/>
              </a:ext>
            </a:extLst>
          </p:cNvPr>
          <p:cNvGrpSpPr/>
          <p:nvPr/>
        </p:nvGrpSpPr>
        <p:grpSpPr>
          <a:xfrm>
            <a:off x="5763356" y="1159005"/>
            <a:ext cx="1098360" cy="428400"/>
            <a:chOff x="5763356" y="1159005"/>
            <a:chExt cx="109836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A7BBF4-1984-2FFA-DCA0-3276B9B37DB2}"/>
                    </a:ext>
                  </a:extLst>
                </p14:cNvPr>
                <p14:cNvContentPartPr/>
                <p14:nvPr/>
              </p14:nvContentPartPr>
              <p14:xfrm>
                <a:off x="5763356" y="1320285"/>
                <a:ext cx="362880" cy="16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A7BBF4-1984-2FFA-DCA0-3276B9B37DB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54356" y="1311645"/>
                  <a:ext cx="38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00C222-C395-AB0D-D73F-B7674D1828C5}"/>
                    </a:ext>
                  </a:extLst>
                </p14:cNvPr>
                <p14:cNvContentPartPr/>
                <p14:nvPr/>
              </p14:nvContentPartPr>
              <p14:xfrm>
                <a:off x="5808716" y="1205805"/>
                <a:ext cx="293400" cy="3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00C222-C395-AB0D-D73F-B7674D1828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0076" y="1197165"/>
                  <a:ext cx="311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01876B-030B-8792-F10A-F6FCC8CEBBF0}"/>
                    </a:ext>
                  </a:extLst>
                </p14:cNvPr>
                <p14:cNvContentPartPr/>
                <p14:nvPr/>
              </p14:nvContentPartPr>
              <p14:xfrm>
                <a:off x="6201476" y="1328565"/>
                <a:ext cx="279360" cy="23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01876B-030B-8792-F10A-F6FCC8CEBB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92476" y="1319565"/>
                  <a:ext cx="297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4EC5470-F630-E476-65ED-F6059807612C}"/>
                    </a:ext>
                  </a:extLst>
                </p14:cNvPr>
                <p14:cNvContentPartPr/>
                <p14:nvPr/>
              </p14:nvContentPartPr>
              <p14:xfrm>
                <a:off x="6248996" y="1355925"/>
                <a:ext cx="160200" cy="17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4EC5470-F630-E476-65ED-F605980761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40356" y="1347285"/>
                  <a:ext cx="177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9BC315-6C8A-1DF1-637F-7C0D91CCB6DB}"/>
                    </a:ext>
                  </a:extLst>
                </p14:cNvPr>
                <p14:cNvContentPartPr/>
                <p14:nvPr/>
              </p14:nvContentPartPr>
              <p14:xfrm>
                <a:off x="6596036" y="1291485"/>
                <a:ext cx="9720" cy="234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9BC315-6C8A-1DF1-637F-7C0D91CCB6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87396" y="1282485"/>
                  <a:ext cx="27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DCBA7E-F19A-1DA5-5C88-6941FEFBB50B}"/>
                    </a:ext>
                  </a:extLst>
                </p14:cNvPr>
                <p14:cNvContentPartPr/>
                <p14:nvPr/>
              </p14:nvContentPartPr>
              <p14:xfrm>
                <a:off x="6580556" y="1255845"/>
                <a:ext cx="239760" cy="331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DCBA7E-F19A-1DA5-5C88-6941FEFBB5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71556" y="1247205"/>
                  <a:ext cx="2574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0201B6-3664-4327-47E8-B6401AA0D49C}"/>
                    </a:ext>
                  </a:extLst>
                </p14:cNvPr>
                <p14:cNvContentPartPr/>
                <p14:nvPr/>
              </p14:nvContentPartPr>
              <p14:xfrm>
                <a:off x="6526196" y="1159005"/>
                <a:ext cx="335520" cy="5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0201B6-3664-4327-47E8-B6401AA0D4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17556" y="1150005"/>
                  <a:ext cx="3531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503BCE-843F-48B9-85E8-FF8867E371B0}"/>
              </a:ext>
            </a:extLst>
          </p:cNvPr>
          <p:cNvGrpSpPr/>
          <p:nvPr/>
        </p:nvGrpSpPr>
        <p:grpSpPr>
          <a:xfrm>
            <a:off x="3405356" y="1165125"/>
            <a:ext cx="1046880" cy="629640"/>
            <a:chOff x="3405356" y="1165125"/>
            <a:chExt cx="10468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A81D79-14CA-49B7-D603-A45189430680}"/>
                    </a:ext>
                  </a:extLst>
                </p14:cNvPr>
                <p14:cNvContentPartPr/>
                <p14:nvPr/>
              </p14:nvContentPartPr>
              <p14:xfrm>
                <a:off x="3405356" y="1395525"/>
                <a:ext cx="157320" cy="399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A81D79-14CA-49B7-D603-A4518943068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96716" y="1386525"/>
                  <a:ext cx="1749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A437A0-D877-AB86-ABB8-1F658F4A48BD}"/>
                    </a:ext>
                  </a:extLst>
                </p14:cNvPr>
                <p14:cNvContentPartPr/>
                <p14:nvPr/>
              </p14:nvContentPartPr>
              <p14:xfrm>
                <a:off x="3782276" y="1268085"/>
                <a:ext cx="160200" cy="36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A437A0-D877-AB86-ABB8-1F658F4A48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73636" y="1259445"/>
                  <a:ext cx="1778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2797B3-E771-E59D-7330-2109BCCFCD7E}"/>
                    </a:ext>
                  </a:extLst>
                </p14:cNvPr>
                <p14:cNvContentPartPr/>
                <p14:nvPr/>
              </p14:nvContentPartPr>
              <p14:xfrm>
                <a:off x="3819356" y="1444125"/>
                <a:ext cx="143280" cy="2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2797B3-E771-E59D-7330-2109BCCFCD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0716" y="1435485"/>
                  <a:ext cx="160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7FA62A-B991-85C8-0182-A73A965B7AF0}"/>
                    </a:ext>
                  </a:extLst>
                </p14:cNvPr>
                <p14:cNvContentPartPr/>
                <p14:nvPr/>
              </p14:nvContentPartPr>
              <p14:xfrm>
                <a:off x="3834476" y="1267725"/>
                <a:ext cx="175320" cy="1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7FA62A-B991-85C8-0182-A73A965B7AF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25836" y="1258725"/>
                  <a:ext cx="192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D80115-D6EE-5D43-C36B-658D16A9BCCB}"/>
                    </a:ext>
                  </a:extLst>
                </p14:cNvPr>
                <p14:cNvContentPartPr/>
                <p14:nvPr/>
              </p14:nvContentPartPr>
              <p14:xfrm>
                <a:off x="4114556" y="1395525"/>
                <a:ext cx="146160" cy="16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D80115-D6EE-5D43-C36B-658D16A9BC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05916" y="1386885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EE5457-3D36-98BE-FB5D-26D14C6CF800}"/>
                    </a:ext>
                  </a:extLst>
                </p14:cNvPr>
                <p14:cNvContentPartPr/>
                <p14:nvPr/>
              </p14:nvContentPartPr>
              <p14:xfrm>
                <a:off x="4152356" y="1425045"/>
                <a:ext cx="186840" cy="135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EE5457-3D36-98BE-FB5D-26D14C6CF8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43356" y="1416045"/>
                  <a:ext cx="204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E23BA8-AAC0-C615-D4C7-9D34E40CFF09}"/>
                    </a:ext>
                  </a:extLst>
                </p14:cNvPr>
                <p14:cNvContentPartPr/>
                <p14:nvPr/>
              </p14:nvContentPartPr>
              <p14:xfrm>
                <a:off x="4090796" y="1348725"/>
                <a:ext cx="120240" cy="33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E23BA8-AAC0-C615-D4C7-9D34E40CFF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82156" y="1340085"/>
                  <a:ext cx="1378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43C664-CE7F-1963-0F4F-0D8CAA15E170}"/>
                    </a:ext>
                  </a:extLst>
                </p14:cNvPr>
                <p14:cNvContentPartPr/>
                <p14:nvPr/>
              </p14:nvContentPartPr>
              <p14:xfrm>
                <a:off x="4338836" y="1340085"/>
                <a:ext cx="113400" cy="34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43C664-CE7F-1963-0F4F-0D8CAA15E1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30196" y="1331085"/>
                  <a:ext cx="131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0D3788-4212-5425-3F22-2F88185037FA}"/>
                    </a:ext>
                  </a:extLst>
                </p14:cNvPr>
                <p14:cNvContentPartPr/>
                <p14:nvPr/>
              </p14:nvContentPartPr>
              <p14:xfrm>
                <a:off x="3786596" y="1165125"/>
                <a:ext cx="290520" cy="38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0D3788-4212-5425-3F22-2F88185037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77956" y="1156485"/>
                  <a:ext cx="3081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39B1A33-DFAC-B779-0455-4129BA590D52}"/>
                  </a:ext>
                </a:extLst>
              </p14:cNvPr>
              <p14:cNvContentPartPr/>
              <p14:nvPr/>
            </p14:nvContentPartPr>
            <p14:xfrm>
              <a:off x="661436" y="2305605"/>
              <a:ext cx="112680" cy="297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39B1A33-DFAC-B779-0455-4129BA590D5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2436" y="2296965"/>
                <a:ext cx="1303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678E86E-31C3-32F6-AC9D-C2B7D5446A43}"/>
                  </a:ext>
                </a:extLst>
              </p14:cNvPr>
              <p14:cNvContentPartPr/>
              <p14:nvPr/>
            </p14:nvContentPartPr>
            <p14:xfrm>
              <a:off x="585116" y="2310645"/>
              <a:ext cx="388080" cy="529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678E86E-31C3-32F6-AC9D-C2B7D5446A4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76116" y="2302005"/>
                <a:ext cx="40572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AFE63CD-EB01-FC16-DBF0-8D65245DCC43}"/>
              </a:ext>
            </a:extLst>
          </p:cNvPr>
          <p:cNvGrpSpPr/>
          <p:nvPr/>
        </p:nvGrpSpPr>
        <p:grpSpPr>
          <a:xfrm>
            <a:off x="808676" y="2496045"/>
            <a:ext cx="1795680" cy="240480"/>
            <a:chOff x="808676" y="2496045"/>
            <a:chExt cx="179568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896C06-6E2D-2397-F0DD-13109EE9DDB6}"/>
                    </a:ext>
                  </a:extLst>
                </p14:cNvPr>
                <p14:cNvContentPartPr/>
                <p14:nvPr/>
              </p14:nvContentPartPr>
              <p14:xfrm>
                <a:off x="808676" y="2496045"/>
                <a:ext cx="1571760" cy="22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896C06-6E2D-2397-F0DD-13109EE9DD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9676" y="2487405"/>
                  <a:ext cx="1589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A81B566-3119-3AFA-B4C9-699B9A6A8D74}"/>
                    </a:ext>
                  </a:extLst>
                </p14:cNvPr>
                <p14:cNvContentPartPr/>
                <p14:nvPr/>
              </p14:nvContentPartPr>
              <p14:xfrm>
                <a:off x="2364596" y="2547525"/>
                <a:ext cx="239760" cy="18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A81B566-3119-3AFA-B4C9-699B9A6A8D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55956" y="2538885"/>
                  <a:ext cx="2574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F30B35-98D4-46DE-A372-4128B4BA28BE}"/>
              </a:ext>
            </a:extLst>
          </p:cNvPr>
          <p:cNvGrpSpPr/>
          <p:nvPr/>
        </p:nvGrpSpPr>
        <p:grpSpPr>
          <a:xfrm>
            <a:off x="2983796" y="2259165"/>
            <a:ext cx="1514880" cy="567360"/>
            <a:chOff x="2983796" y="2259165"/>
            <a:chExt cx="151488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0F1C3E-52D4-9FFE-129E-8022D53A7BC3}"/>
                    </a:ext>
                  </a:extLst>
                </p14:cNvPr>
                <p14:cNvContentPartPr/>
                <p14:nvPr/>
              </p14:nvContentPartPr>
              <p14:xfrm>
                <a:off x="2983796" y="2287605"/>
                <a:ext cx="154440" cy="48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0F1C3E-52D4-9FFE-129E-8022D53A7BC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975156" y="2278605"/>
                  <a:ext cx="172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AA02B7-149E-7380-4355-0729B4EEA1BC}"/>
                    </a:ext>
                  </a:extLst>
                </p14:cNvPr>
                <p14:cNvContentPartPr/>
                <p14:nvPr/>
              </p14:nvContentPartPr>
              <p14:xfrm>
                <a:off x="3310676" y="2413605"/>
                <a:ext cx="142560" cy="239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AA02B7-149E-7380-4355-0729B4EEA1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02036" y="2404965"/>
                  <a:ext cx="160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EF00AF-8222-B8AD-85F9-A27D50AFD05B}"/>
                    </a:ext>
                  </a:extLst>
                </p14:cNvPr>
                <p14:cNvContentPartPr/>
                <p14:nvPr/>
              </p14:nvContentPartPr>
              <p14:xfrm>
                <a:off x="3245516" y="2543565"/>
                <a:ext cx="25344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EF00AF-8222-B8AD-85F9-A27D50AFD0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36876" y="2534925"/>
                  <a:ext cx="271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EA0166-13A9-324B-980D-AE07D7924A23}"/>
                    </a:ext>
                  </a:extLst>
                </p14:cNvPr>
                <p14:cNvContentPartPr/>
                <p14:nvPr/>
              </p14:nvContentPartPr>
              <p14:xfrm>
                <a:off x="3556556" y="2602965"/>
                <a:ext cx="74880" cy="66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EA0166-13A9-324B-980D-AE07D7924A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47556" y="2594325"/>
                  <a:ext cx="92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ED0FBD-F6C4-C7A9-1CEF-FF8DA8D9F615}"/>
                    </a:ext>
                  </a:extLst>
                </p14:cNvPr>
                <p14:cNvContentPartPr/>
                <p14:nvPr/>
              </p14:nvContentPartPr>
              <p14:xfrm>
                <a:off x="3991436" y="2396325"/>
                <a:ext cx="233280" cy="300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ED0FBD-F6C4-C7A9-1CEF-FF8DA8D9F6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82436" y="2387325"/>
                  <a:ext cx="250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F8DB0B-4CCD-8E1C-563C-294BC7A0533E}"/>
                    </a:ext>
                  </a:extLst>
                </p14:cNvPr>
                <p14:cNvContentPartPr/>
                <p14:nvPr/>
              </p14:nvContentPartPr>
              <p14:xfrm>
                <a:off x="3945716" y="2340525"/>
                <a:ext cx="294480" cy="3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F8DB0B-4CCD-8E1C-563C-294BC7A053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36716" y="2331525"/>
                  <a:ext cx="312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86A799-F5D2-CBE9-62CE-8B0AEF7DBC72}"/>
                    </a:ext>
                  </a:extLst>
                </p14:cNvPr>
                <p14:cNvContentPartPr/>
                <p14:nvPr/>
              </p14:nvContentPartPr>
              <p14:xfrm>
                <a:off x="4341356" y="2259165"/>
                <a:ext cx="157320" cy="56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86A799-F5D2-CBE9-62CE-8B0AEF7DBC7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332716" y="2250525"/>
                  <a:ext cx="17496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BAA1484-6ECE-6530-4986-2F1F5F93418B}"/>
              </a:ext>
            </a:extLst>
          </p:cNvPr>
          <p:cNvGrpSpPr/>
          <p:nvPr/>
        </p:nvGrpSpPr>
        <p:grpSpPr>
          <a:xfrm>
            <a:off x="4957676" y="2230005"/>
            <a:ext cx="2691360" cy="606600"/>
            <a:chOff x="4957676" y="2230005"/>
            <a:chExt cx="269136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683BD9-F679-D7E4-0B47-298923BE40A5}"/>
                    </a:ext>
                  </a:extLst>
                </p14:cNvPr>
                <p14:cNvContentPartPr/>
                <p14:nvPr/>
              </p14:nvContentPartPr>
              <p14:xfrm>
                <a:off x="4957676" y="2230005"/>
                <a:ext cx="2691360" cy="606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683BD9-F679-D7E4-0B47-298923BE40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49036" y="2221365"/>
                  <a:ext cx="270900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2B87BBD-67CF-29BB-9F76-097D8998E889}"/>
                    </a:ext>
                  </a:extLst>
                </p14:cNvPr>
                <p14:cNvContentPartPr/>
                <p14:nvPr/>
              </p14:nvContentPartPr>
              <p14:xfrm>
                <a:off x="7041356" y="2326845"/>
                <a:ext cx="411120" cy="2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2B87BBD-67CF-29BB-9F76-097D8998E88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32356" y="2317845"/>
                  <a:ext cx="42876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50CEC62-A6CC-400F-C1FA-6445031128CC}"/>
                  </a:ext>
                </a:extLst>
              </p14:cNvPr>
              <p14:cNvContentPartPr/>
              <p14:nvPr/>
            </p14:nvContentPartPr>
            <p14:xfrm>
              <a:off x="1362716" y="3458325"/>
              <a:ext cx="279000" cy="153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50CEC62-A6CC-400F-C1FA-6445031128C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354076" y="3449685"/>
                <a:ext cx="29664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2FA147E-54A1-07DC-B581-3AA8727C3B7F}"/>
              </a:ext>
            </a:extLst>
          </p:cNvPr>
          <p:cNvGrpSpPr/>
          <p:nvPr/>
        </p:nvGrpSpPr>
        <p:grpSpPr>
          <a:xfrm>
            <a:off x="1811996" y="3288765"/>
            <a:ext cx="426240" cy="521280"/>
            <a:chOff x="1811996" y="3288765"/>
            <a:chExt cx="42624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5B5812-9D0F-DD00-F251-918957305CC3}"/>
                    </a:ext>
                  </a:extLst>
                </p14:cNvPr>
                <p14:cNvContentPartPr/>
                <p14:nvPr/>
              </p14:nvContentPartPr>
              <p14:xfrm>
                <a:off x="1811996" y="3406845"/>
                <a:ext cx="330840" cy="19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5B5812-9D0F-DD00-F251-918957305C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02996" y="3398205"/>
                  <a:ext cx="348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66918B-ED67-46C3-A84A-D6F4DA4CE6D5}"/>
                    </a:ext>
                  </a:extLst>
                </p14:cNvPr>
                <p14:cNvContentPartPr/>
                <p14:nvPr/>
              </p14:nvContentPartPr>
              <p14:xfrm>
                <a:off x="2047076" y="3649485"/>
                <a:ext cx="140400" cy="11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66918B-ED67-46C3-A84A-D6F4DA4CE6D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38076" y="3640485"/>
                  <a:ext cx="158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3C942F-2975-8D31-BC64-F64F72AE0B50}"/>
                    </a:ext>
                  </a:extLst>
                </p14:cNvPr>
                <p14:cNvContentPartPr/>
                <p14:nvPr/>
              </p14:nvContentPartPr>
              <p14:xfrm>
                <a:off x="2084876" y="3650565"/>
                <a:ext cx="153360" cy="159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3C942F-2975-8D31-BC64-F64F72AE0B5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76236" y="3641925"/>
                  <a:ext cx="171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FE3D9D-8F71-CBC7-E33A-76A968304E4A}"/>
                    </a:ext>
                  </a:extLst>
                </p14:cNvPr>
                <p14:cNvContentPartPr/>
                <p14:nvPr/>
              </p14:nvContentPartPr>
              <p14:xfrm>
                <a:off x="1899836" y="3288765"/>
                <a:ext cx="55080" cy="45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FE3D9D-8F71-CBC7-E33A-76A968304E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91196" y="3279765"/>
                  <a:ext cx="727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E35EC32-9CEE-E9BE-49B7-26A52A443C80}"/>
              </a:ext>
            </a:extLst>
          </p:cNvPr>
          <p:cNvGrpSpPr/>
          <p:nvPr/>
        </p:nvGrpSpPr>
        <p:grpSpPr>
          <a:xfrm>
            <a:off x="2776076" y="3083205"/>
            <a:ext cx="5370480" cy="805680"/>
            <a:chOff x="2776076" y="3083205"/>
            <a:chExt cx="537048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5C956C-32B4-EEB7-D8F3-87BEBE070414}"/>
                    </a:ext>
                  </a:extLst>
                </p14:cNvPr>
                <p14:cNvContentPartPr/>
                <p14:nvPr/>
              </p14:nvContentPartPr>
              <p14:xfrm>
                <a:off x="2803076" y="3525285"/>
                <a:ext cx="231840" cy="1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5C956C-32B4-EEB7-D8F3-87BEBE0704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94076" y="3516285"/>
                  <a:ext cx="24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86A50D-CF43-C5DF-CC99-6F12D3F0F760}"/>
                    </a:ext>
                  </a:extLst>
                </p14:cNvPr>
                <p14:cNvContentPartPr/>
                <p14:nvPr/>
              </p14:nvContentPartPr>
              <p14:xfrm>
                <a:off x="2776076" y="3617085"/>
                <a:ext cx="317160" cy="3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86A50D-CF43-C5DF-CC99-6F12D3F0F7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67436" y="3608445"/>
                  <a:ext cx="33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4AD5F9-41B0-1AAD-E175-C7ACF79825F6}"/>
                    </a:ext>
                  </a:extLst>
                </p14:cNvPr>
                <p14:cNvContentPartPr/>
                <p14:nvPr/>
              </p14:nvContentPartPr>
              <p14:xfrm>
                <a:off x="3438116" y="3539685"/>
                <a:ext cx="101520" cy="349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4AD5F9-41B0-1AAD-E175-C7ACF79825F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29476" y="3531045"/>
                  <a:ext cx="11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A27E5E8-CFFA-81AC-C77C-7AD84197E5B4}"/>
                    </a:ext>
                  </a:extLst>
                </p14:cNvPr>
                <p14:cNvContentPartPr/>
                <p14:nvPr/>
              </p14:nvContentPartPr>
              <p14:xfrm>
                <a:off x="3453236" y="3563445"/>
                <a:ext cx="6444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A27E5E8-CFFA-81AC-C77C-7AD84197E5B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44596" y="3554805"/>
                  <a:ext cx="82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F65734-8B69-65E5-8A35-9FA5562D1983}"/>
                    </a:ext>
                  </a:extLst>
                </p14:cNvPr>
                <p14:cNvContentPartPr/>
                <p14:nvPr/>
              </p14:nvContentPartPr>
              <p14:xfrm>
                <a:off x="3734396" y="3383805"/>
                <a:ext cx="201240" cy="31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F65734-8B69-65E5-8A35-9FA5562D19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25756" y="3374805"/>
                  <a:ext cx="218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C3E41E9-D859-7037-77CD-EA562F3909F7}"/>
                    </a:ext>
                  </a:extLst>
                </p14:cNvPr>
                <p14:cNvContentPartPr/>
                <p14:nvPr/>
              </p14:nvContentPartPr>
              <p14:xfrm>
                <a:off x="3763196" y="3484965"/>
                <a:ext cx="161280" cy="29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C3E41E9-D859-7037-77CD-EA562F3909F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54196" y="3476325"/>
                  <a:ext cx="178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7659CF-FE18-5F4F-D4CE-6203D3B9D0A2}"/>
                    </a:ext>
                  </a:extLst>
                </p14:cNvPr>
                <p14:cNvContentPartPr/>
                <p14:nvPr/>
              </p14:nvContentPartPr>
              <p14:xfrm>
                <a:off x="3781556" y="3357165"/>
                <a:ext cx="174240" cy="2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7659CF-FE18-5F4F-D4CE-6203D3B9D0A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72916" y="3348165"/>
                  <a:ext cx="19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A57E36-E540-545A-C34D-DC07A6DB32B3}"/>
                    </a:ext>
                  </a:extLst>
                </p14:cNvPr>
                <p14:cNvContentPartPr/>
                <p14:nvPr/>
              </p14:nvContentPartPr>
              <p14:xfrm>
                <a:off x="4110956" y="3508005"/>
                <a:ext cx="164880" cy="126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A57E36-E540-545A-C34D-DC07A6DB32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02316" y="3499365"/>
                  <a:ext cx="182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678462-1733-2427-03FC-EA6021157E46}"/>
                    </a:ext>
                  </a:extLst>
                </p14:cNvPr>
                <p14:cNvContentPartPr/>
                <p14:nvPr/>
              </p14:nvContentPartPr>
              <p14:xfrm>
                <a:off x="4125716" y="3487485"/>
                <a:ext cx="15084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678462-1733-2427-03FC-EA6021157E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17076" y="3478485"/>
                  <a:ext cx="168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520459E-4B94-8CDF-689E-2612FE730A1E}"/>
                    </a:ext>
                  </a:extLst>
                </p14:cNvPr>
                <p14:cNvContentPartPr/>
                <p14:nvPr/>
              </p14:nvContentPartPr>
              <p14:xfrm>
                <a:off x="4012316" y="3438885"/>
                <a:ext cx="171360" cy="29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520459E-4B94-8CDF-689E-2612FE730A1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03676" y="3429885"/>
                  <a:ext cx="189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767EA00-5637-8080-3A83-B62809FD062C}"/>
                    </a:ext>
                  </a:extLst>
                </p14:cNvPr>
                <p14:cNvContentPartPr/>
                <p14:nvPr/>
              </p14:nvContentPartPr>
              <p14:xfrm>
                <a:off x="4312916" y="3404685"/>
                <a:ext cx="174240" cy="40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767EA00-5637-8080-3A83-B62809FD06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03916" y="3396045"/>
                  <a:ext cx="1918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4372AD-B9E4-8ED0-4998-4A893627EED2}"/>
                    </a:ext>
                  </a:extLst>
                </p14:cNvPr>
                <p14:cNvContentPartPr/>
                <p14:nvPr/>
              </p14:nvContentPartPr>
              <p14:xfrm>
                <a:off x="4768316" y="3534285"/>
                <a:ext cx="30816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4372AD-B9E4-8ED0-4998-4A893627EED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759676" y="3525285"/>
                  <a:ext cx="325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1BCEAE3-30AC-5C5D-261F-8746922FC42F}"/>
                    </a:ext>
                  </a:extLst>
                </p14:cNvPr>
                <p14:cNvContentPartPr/>
                <p14:nvPr/>
              </p14:nvContentPartPr>
              <p14:xfrm>
                <a:off x="4907636" y="3457605"/>
                <a:ext cx="32040" cy="22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1BCEAE3-30AC-5C5D-261F-8746922FC42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8996" y="3448965"/>
                  <a:ext cx="4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07DB65-39B1-17BA-75A9-BC042094F02E}"/>
                    </a:ext>
                  </a:extLst>
                </p14:cNvPr>
                <p14:cNvContentPartPr/>
                <p14:nvPr/>
              </p14:nvContentPartPr>
              <p14:xfrm>
                <a:off x="5262956" y="3463365"/>
                <a:ext cx="139680" cy="39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07DB65-39B1-17BA-75A9-BC042094F02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53956" y="3454725"/>
                  <a:ext cx="1573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91EFA3A-D7D2-2FD4-D87E-F2709F443348}"/>
                    </a:ext>
                  </a:extLst>
                </p14:cNvPr>
                <p14:cNvContentPartPr/>
                <p14:nvPr/>
              </p14:nvContentPartPr>
              <p14:xfrm>
                <a:off x="5584076" y="3213885"/>
                <a:ext cx="131760" cy="493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91EFA3A-D7D2-2FD4-D87E-F2709F44334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75076" y="3205245"/>
                  <a:ext cx="1494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0C5F05-6942-722F-2BF5-8DA9B3C0DC24}"/>
                    </a:ext>
                  </a:extLst>
                </p14:cNvPr>
                <p14:cNvContentPartPr/>
                <p14:nvPr/>
              </p14:nvContentPartPr>
              <p14:xfrm>
                <a:off x="5709356" y="3318645"/>
                <a:ext cx="325440" cy="194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0C5F05-6942-722F-2BF5-8DA9B3C0DC2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00356" y="3309645"/>
                  <a:ext cx="343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09E669-E009-79BF-C03F-C3DDE433C697}"/>
                    </a:ext>
                  </a:extLst>
                </p14:cNvPr>
                <p14:cNvContentPartPr/>
                <p14:nvPr/>
              </p14:nvContentPartPr>
              <p14:xfrm>
                <a:off x="5955956" y="3533925"/>
                <a:ext cx="120240" cy="214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09E669-E009-79BF-C03F-C3DDE433C6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46956" y="3524925"/>
                  <a:ext cx="13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52D782-D876-3043-4151-7AE286FF0905}"/>
                    </a:ext>
                  </a:extLst>
                </p14:cNvPr>
                <p14:cNvContentPartPr/>
                <p14:nvPr/>
              </p14:nvContentPartPr>
              <p14:xfrm>
                <a:off x="6196436" y="3268965"/>
                <a:ext cx="173520" cy="309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52D782-D876-3043-4151-7AE286FF09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87436" y="3260325"/>
                  <a:ext cx="191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AEDE41-624D-22CC-EC46-E5CD332917FE}"/>
                    </a:ext>
                  </a:extLst>
                </p14:cNvPr>
                <p14:cNvContentPartPr/>
                <p14:nvPr/>
              </p14:nvContentPartPr>
              <p14:xfrm>
                <a:off x="6560756" y="3422325"/>
                <a:ext cx="132120" cy="33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AEDE41-624D-22CC-EC46-E5CD332917F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52116" y="3413325"/>
                  <a:ext cx="149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3B014E9-8C09-DF03-3DB8-188C4BB4A210}"/>
                    </a:ext>
                  </a:extLst>
                </p14:cNvPr>
                <p14:cNvContentPartPr/>
                <p14:nvPr/>
              </p14:nvContentPartPr>
              <p14:xfrm>
                <a:off x="6772796" y="3277245"/>
                <a:ext cx="321120" cy="250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3B014E9-8C09-DF03-3DB8-188C4BB4A21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64156" y="3268605"/>
                  <a:ext cx="338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A387B38-EBB0-8A5B-137D-CF039B00BA1B}"/>
                    </a:ext>
                  </a:extLst>
                </p14:cNvPr>
                <p14:cNvContentPartPr/>
                <p14:nvPr/>
              </p14:nvContentPartPr>
              <p14:xfrm>
                <a:off x="7049996" y="3483165"/>
                <a:ext cx="116280" cy="149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A387B38-EBB0-8A5B-137D-CF039B00BA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41356" y="3474165"/>
                  <a:ext cx="133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ECB831-4A0A-B418-1408-36F523786312}"/>
                    </a:ext>
                  </a:extLst>
                </p14:cNvPr>
                <p14:cNvContentPartPr/>
                <p14:nvPr/>
              </p14:nvContentPartPr>
              <p14:xfrm>
                <a:off x="6996356" y="3564165"/>
                <a:ext cx="173880" cy="26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ECB831-4A0A-B418-1408-36F5237863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87716" y="3555165"/>
                  <a:ext cx="19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3309867-E925-7B36-917A-547F1FF5F7DB}"/>
                    </a:ext>
                  </a:extLst>
                </p14:cNvPr>
                <p14:cNvContentPartPr/>
                <p14:nvPr/>
              </p14:nvContentPartPr>
              <p14:xfrm>
                <a:off x="7306676" y="3232605"/>
                <a:ext cx="173160" cy="27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3309867-E925-7B36-917A-547F1FF5F7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98036" y="3223965"/>
                  <a:ext cx="190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49FC45-DA08-32E3-9817-F7395D065B3A}"/>
                    </a:ext>
                  </a:extLst>
                </p14:cNvPr>
                <p14:cNvContentPartPr/>
                <p14:nvPr/>
              </p14:nvContentPartPr>
              <p14:xfrm>
                <a:off x="7456436" y="3514485"/>
                <a:ext cx="211320" cy="207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49FC45-DA08-32E3-9817-F7395D065B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47436" y="3505485"/>
                  <a:ext cx="228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F34579-3263-175E-1DDD-9CEF5E88E861}"/>
                    </a:ext>
                  </a:extLst>
                </p14:cNvPr>
                <p14:cNvContentPartPr/>
                <p14:nvPr/>
              </p14:nvContentPartPr>
              <p14:xfrm>
                <a:off x="7871876" y="3083205"/>
                <a:ext cx="274680" cy="78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F34579-3263-175E-1DDD-9CEF5E88E8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63236" y="3074565"/>
                  <a:ext cx="292320" cy="8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6E4B7BE-FA02-1F08-BB95-E80E376DA8E5}"/>
              </a:ext>
            </a:extLst>
          </p:cNvPr>
          <p:cNvGrpSpPr/>
          <p:nvPr/>
        </p:nvGrpSpPr>
        <p:grpSpPr>
          <a:xfrm>
            <a:off x="1382516" y="4224405"/>
            <a:ext cx="896400" cy="634680"/>
            <a:chOff x="1382516" y="4224405"/>
            <a:chExt cx="89640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08FBD5-8C0C-1D4F-06DE-FD50795C81C4}"/>
                    </a:ext>
                  </a:extLst>
                </p14:cNvPr>
                <p14:cNvContentPartPr/>
                <p14:nvPr/>
              </p14:nvContentPartPr>
              <p14:xfrm>
                <a:off x="1382516" y="4409445"/>
                <a:ext cx="366840" cy="20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08FBD5-8C0C-1D4F-06DE-FD50795C81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73516" y="4400445"/>
                  <a:ext cx="384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31A77D7-002D-28F2-48AA-388C24F0B876}"/>
                    </a:ext>
                  </a:extLst>
                </p14:cNvPr>
                <p14:cNvContentPartPr/>
                <p14:nvPr/>
              </p14:nvContentPartPr>
              <p14:xfrm>
                <a:off x="1880756" y="4382805"/>
                <a:ext cx="357480" cy="20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31A77D7-002D-28F2-48AA-388C24F0B8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72116" y="4374165"/>
                  <a:ext cx="375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C37E6C-AD86-E8A9-2030-27A42E8442CF}"/>
                    </a:ext>
                  </a:extLst>
                </p14:cNvPr>
                <p14:cNvContentPartPr/>
                <p14:nvPr/>
              </p14:nvContentPartPr>
              <p14:xfrm>
                <a:off x="2087036" y="4636605"/>
                <a:ext cx="191880" cy="222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C37E6C-AD86-E8A9-2030-27A42E8442C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78036" y="4627965"/>
                  <a:ext cx="209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16E041-3D61-EE19-ECFF-50DE23A10A77}"/>
                    </a:ext>
                  </a:extLst>
                </p14:cNvPr>
                <p14:cNvContentPartPr/>
                <p14:nvPr/>
              </p14:nvContentPartPr>
              <p14:xfrm>
                <a:off x="1987316" y="4224405"/>
                <a:ext cx="45000" cy="58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16E041-3D61-EE19-ECFF-50DE23A10A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978316" y="4215765"/>
                  <a:ext cx="626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86606A5-77CA-8BD3-9319-E38F1B3B189E}"/>
              </a:ext>
            </a:extLst>
          </p:cNvPr>
          <p:cNvGrpSpPr/>
          <p:nvPr/>
        </p:nvGrpSpPr>
        <p:grpSpPr>
          <a:xfrm>
            <a:off x="2820356" y="4459485"/>
            <a:ext cx="277560" cy="122400"/>
            <a:chOff x="2820356" y="4459485"/>
            <a:chExt cx="2775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012080-7468-C2FA-BA3C-7F9264C309BB}"/>
                    </a:ext>
                  </a:extLst>
                </p14:cNvPr>
                <p14:cNvContentPartPr/>
                <p14:nvPr/>
              </p14:nvContentPartPr>
              <p14:xfrm>
                <a:off x="2820356" y="4459485"/>
                <a:ext cx="249840" cy="25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012080-7468-C2FA-BA3C-7F9264C309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11716" y="4450845"/>
                  <a:ext cx="26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977B3D-4F0C-1B4B-20F7-B56365502E1E}"/>
                    </a:ext>
                  </a:extLst>
                </p14:cNvPr>
                <p14:cNvContentPartPr/>
                <p14:nvPr/>
              </p14:nvContentPartPr>
              <p14:xfrm>
                <a:off x="2871116" y="4553805"/>
                <a:ext cx="226800" cy="28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977B3D-4F0C-1B4B-20F7-B56365502E1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62476" y="4545165"/>
                  <a:ext cx="2444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3F0252C-E249-708E-0B2F-53753CD77BAA}"/>
                  </a:ext>
                </a:extLst>
              </p14:cNvPr>
              <p14:cNvContentPartPr/>
              <p14:nvPr/>
            </p14:nvContentPartPr>
            <p14:xfrm>
              <a:off x="3896036" y="4321605"/>
              <a:ext cx="317520" cy="260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3F0252C-E249-708E-0B2F-53753CD77BA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887036" y="4312965"/>
                <a:ext cx="33516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B90E01D-C3E2-BA49-1BCD-25486915BB36}"/>
              </a:ext>
            </a:extLst>
          </p:cNvPr>
          <p:cNvGrpSpPr/>
          <p:nvPr/>
        </p:nvGrpSpPr>
        <p:grpSpPr>
          <a:xfrm>
            <a:off x="4871636" y="4055565"/>
            <a:ext cx="3555360" cy="645120"/>
            <a:chOff x="4871636" y="4055565"/>
            <a:chExt cx="355536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E242327-DD50-E912-1C32-A868A43EF78E}"/>
                    </a:ext>
                  </a:extLst>
                </p14:cNvPr>
                <p14:cNvContentPartPr/>
                <p14:nvPr/>
              </p14:nvContentPartPr>
              <p14:xfrm>
                <a:off x="4871636" y="4404405"/>
                <a:ext cx="279360" cy="27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E242327-DD50-E912-1C32-A868A43EF78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62996" y="4395765"/>
                  <a:ext cx="29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88E9DE-D0C4-15BC-03EB-D1683D90FCEE}"/>
                    </a:ext>
                  </a:extLst>
                </p14:cNvPr>
                <p14:cNvContentPartPr/>
                <p14:nvPr/>
              </p14:nvContentPartPr>
              <p14:xfrm>
                <a:off x="5000516" y="4318725"/>
                <a:ext cx="42840" cy="257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88E9DE-D0C4-15BC-03EB-D1683D90FC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91516" y="4310085"/>
                  <a:ext cx="60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E22D3E-3BD6-4254-25BA-6D45D11CC8A0}"/>
                    </a:ext>
                  </a:extLst>
                </p14:cNvPr>
                <p14:cNvContentPartPr/>
                <p14:nvPr/>
              </p14:nvContentPartPr>
              <p14:xfrm>
                <a:off x="5437196" y="4363725"/>
                <a:ext cx="145800" cy="336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E22D3E-3BD6-4254-25BA-6D45D11CC8A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28556" y="4355085"/>
                  <a:ext cx="163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2891AB2-86B6-BFE0-362D-FB9F1864B854}"/>
                    </a:ext>
                  </a:extLst>
                </p14:cNvPr>
                <p14:cNvContentPartPr/>
                <p14:nvPr/>
              </p14:nvContentPartPr>
              <p14:xfrm>
                <a:off x="5767676" y="4105605"/>
                <a:ext cx="176040" cy="592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2891AB2-86B6-BFE0-362D-FB9F1864B8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59036" y="4096605"/>
                  <a:ext cx="1936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6D4C484-2332-8722-1A75-23873055C2E1}"/>
                    </a:ext>
                  </a:extLst>
                </p14:cNvPr>
                <p14:cNvContentPartPr/>
                <p14:nvPr/>
              </p14:nvContentPartPr>
              <p14:xfrm>
                <a:off x="5927156" y="4284885"/>
                <a:ext cx="334800" cy="254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6D4C484-2332-8722-1A75-23873055C2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18156" y="4276245"/>
                  <a:ext cx="352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9164C8-8A95-F7C5-3924-5733FDA6A9FE}"/>
                    </a:ext>
                  </a:extLst>
                </p14:cNvPr>
                <p14:cNvContentPartPr/>
                <p14:nvPr/>
              </p14:nvContentPartPr>
              <p14:xfrm>
                <a:off x="6165836" y="4554525"/>
                <a:ext cx="114840" cy="112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9164C8-8A95-F7C5-3924-5733FDA6A9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56836" y="4545885"/>
                  <a:ext cx="13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B34A346-EE91-9393-762A-F9F7581B7487}"/>
                    </a:ext>
                  </a:extLst>
                </p14:cNvPr>
                <p14:cNvContentPartPr/>
                <p14:nvPr/>
              </p14:nvContentPartPr>
              <p14:xfrm>
                <a:off x="6146036" y="4602765"/>
                <a:ext cx="174600" cy="1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B34A346-EE91-9393-762A-F9F7581B748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37396" y="4593765"/>
                  <a:ext cx="192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E748FB-EB6D-3551-B82B-F8975E1D3C46}"/>
                    </a:ext>
                  </a:extLst>
                </p14:cNvPr>
                <p14:cNvContentPartPr/>
                <p14:nvPr/>
              </p14:nvContentPartPr>
              <p14:xfrm>
                <a:off x="6368876" y="4221885"/>
                <a:ext cx="157320" cy="316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E748FB-EB6D-3551-B82B-F8975E1D3C4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59876" y="4213245"/>
                  <a:ext cx="1749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F5EC20C-D8E5-A34F-89FF-1C89E42DB4F3}"/>
                    </a:ext>
                  </a:extLst>
                </p14:cNvPr>
                <p14:cNvContentPartPr/>
                <p14:nvPr/>
              </p14:nvContentPartPr>
              <p14:xfrm>
                <a:off x="6537716" y="4501605"/>
                <a:ext cx="132840" cy="17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F5EC20C-D8E5-A34F-89FF-1C89E42DB4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29076" y="4492965"/>
                  <a:ext cx="150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B0DF40-3493-E044-7F55-D71F619BA023}"/>
                    </a:ext>
                  </a:extLst>
                </p14:cNvPr>
                <p14:cNvContentPartPr/>
                <p14:nvPr/>
              </p14:nvContentPartPr>
              <p14:xfrm>
                <a:off x="6498836" y="4514925"/>
                <a:ext cx="209880" cy="17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B0DF40-3493-E044-7F55-D71F619BA02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90196" y="4505925"/>
                  <a:ext cx="22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E1453E9-3C68-52F9-72D1-99D9D661BFAD}"/>
                    </a:ext>
                  </a:extLst>
                </p14:cNvPr>
                <p14:cNvContentPartPr/>
                <p14:nvPr/>
              </p14:nvContentPartPr>
              <p14:xfrm>
                <a:off x="6923996" y="4410165"/>
                <a:ext cx="204120" cy="2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E1453E9-3C68-52F9-72D1-99D9D661BFA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14996" y="4401525"/>
                  <a:ext cx="22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AAB33D4-C13A-7D15-C65E-21F03B0A546C}"/>
                    </a:ext>
                  </a:extLst>
                </p14:cNvPr>
                <p14:cNvContentPartPr/>
                <p14:nvPr/>
              </p14:nvContentPartPr>
              <p14:xfrm>
                <a:off x="7258436" y="4257885"/>
                <a:ext cx="401400" cy="25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AAB33D4-C13A-7D15-C65E-21F03B0A54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49436" y="4249245"/>
                  <a:ext cx="419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CCB122-37FF-B541-62AF-BDBDBFCDBE95}"/>
                    </a:ext>
                  </a:extLst>
                </p14:cNvPr>
                <p14:cNvContentPartPr/>
                <p14:nvPr/>
              </p14:nvContentPartPr>
              <p14:xfrm>
                <a:off x="7488116" y="4468485"/>
                <a:ext cx="190800" cy="108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CCB122-37FF-B541-62AF-BDBDBFCDBE9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9476" y="4459485"/>
                  <a:ext cx="208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FB01C8-2154-C978-FD3E-A0DF638DA779}"/>
                    </a:ext>
                  </a:extLst>
                </p14:cNvPr>
                <p14:cNvContentPartPr/>
                <p14:nvPr/>
              </p14:nvContentPartPr>
              <p14:xfrm>
                <a:off x="7444916" y="4448685"/>
                <a:ext cx="254880" cy="19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FB01C8-2154-C978-FD3E-A0DF638DA77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436276" y="4440045"/>
                  <a:ext cx="272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4CAEEA-4CD7-D371-E050-B3CDCECFBD4D}"/>
                    </a:ext>
                  </a:extLst>
                </p14:cNvPr>
                <p14:cNvContentPartPr/>
                <p14:nvPr/>
              </p14:nvContentPartPr>
              <p14:xfrm>
                <a:off x="7875116" y="4190205"/>
                <a:ext cx="233280" cy="338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4CAEEA-4CD7-D371-E050-B3CDCECFBD4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66116" y="4181565"/>
                  <a:ext cx="2509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F777D5A-72A3-9002-7744-47DEAED2D6F1}"/>
                    </a:ext>
                  </a:extLst>
                </p14:cNvPr>
                <p14:cNvContentPartPr/>
                <p14:nvPr/>
              </p14:nvContentPartPr>
              <p14:xfrm>
                <a:off x="8171036" y="4055565"/>
                <a:ext cx="255960" cy="56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F777D5A-72A3-9002-7744-47DEAED2D6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62036" y="4046565"/>
                  <a:ext cx="27360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4859D35-D943-86A1-ADA7-95A045FD7C07}"/>
              </a:ext>
            </a:extLst>
          </p:cNvPr>
          <p:cNvGrpSpPr/>
          <p:nvPr/>
        </p:nvGrpSpPr>
        <p:grpSpPr>
          <a:xfrm>
            <a:off x="6213716" y="4049805"/>
            <a:ext cx="664200" cy="756720"/>
            <a:chOff x="6213716" y="4049805"/>
            <a:chExt cx="66420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D765985-F10E-FA15-D391-88878B86E622}"/>
                    </a:ext>
                  </a:extLst>
                </p14:cNvPr>
                <p14:cNvContentPartPr/>
                <p14:nvPr/>
              </p14:nvContentPartPr>
              <p14:xfrm>
                <a:off x="6213716" y="4094805"/>
                <a:ext cx="506160" cy="711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D765985-F10E-FA15-D391-88878B86E62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04716" y="4086165"/>
                  <a:ext cx="52380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CBC0CA-688E-060D-574D-6B2BBB9DAFDB}"/>
                    </a:ext>
                  </a:extLst>
                </p14:cNvPr>
                <p14:cNvContentPartPr/>
                <p14:nvPr/>
              </p14:nvContentPartPr>
              <p14:xfrm>
                <a:off x="6724916" y="4049805"/>
                <a:ext cx="153000" cy="88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CBC0CA-688E-060D-574D-6B2BBB9DAFD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15916" y="4040805"/>
                  <a:ext cx="170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A241E29-31C5-8482-1CDD-90F75CE268A4}"/>
              </a:ext>
            </a:extLst>
          </p:cNvPr>
          <p:cNvGrpSpPr/>
          <p:nvPr/>
        </p:nvGrpSpPr>
        <p:grpSpPr>
          <a:xfrm>
            <a:off x="7120556" y="2927685"/>
            <a:ext cx="730440" cy="816480"/>
            <a:chOff x="7120556" y="2927685"/>
            <a:chExt cx="730440" cy="8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F983038-EF34-355E-B5FB-FB63F3889D59}"/>
                    </a:ext>
                  </a:extLst>
                </p14:cNvPr>
                <p14:cNvContentPartPr/>
                <p14:nvPr/>
              </p14:nvContentPartPr>
              <p14:xfrm>
                <a:off x="7120556" y="3082845"/>
                <a:ext cx="564120" cy="66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F983038-EF34-355E-B5FB-FB63F3889D5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1556" y="3073845"/>
                  <a:ext cx="5817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428A81-7684-3F60-ACC7-D63299CB35A6}"/>
                    </a:ext>
                  </a:extLst>
                </p14:cNvPr>
                <p14:cNvContentPartPr/>
                <p14:nvPr/>
              </p14:nvContentPartPr>
              <p14:xfrm>
                <a:off x="7677116" y="2927685"/>
                <a:ext cx="173880" cy="89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428A81-7684-3F60-ACC7-D63299CB35A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68476" y="2919045"/>
                  <a:ext cx="19152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EF0F05A-6746-797C-20C0-110DFEE5F8D1}"/>
              </a:ext>
            </a:extLst>
          </p:cNvPr>
          <p:cNvGrpSpPr/>
          <p:nvPr/>
        </p:nvGrpSpPr>
        <p:grpSpPr>
          <a:xfrm>
            <a:off x="254996" y="5061405"/>
            <a:ext cx="654120" cy="337680"/>
            <a:chOff x="254996" y="5061405"/>
            <a:chExt cx="6541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08B61E-5F15-3884-9AAB-E2E999D40244}"/>
                    </a:ext>
                  </a:extLst>
                </p14:cNvPr>
                <p14:cNvContentPartPr/>
                <p14:nvPr/>
              </p14:nvContentPartPr>
              <p14:xfrm>
                <a:off x="300716" y="5102445"/>
                <a:ext cx="66240" cy="296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08B61E-5F15-3884-9AAB-E2E999D402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1716" y="5093445"/>
                  <a:ext cx="83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DC58B5E-C05E-9016-1F3C-E142E1B5659B}"/>
                    </a:ext>
                  </a:extLst>
                </p14:cNvPr>
                <p14:cNvContentPartPr/>
                <p14:nvPr/>
              </p14:nvContentPartPr>
              <p14:xfrm>
                <a:off x="254996" y="5061405"/>
                <a:ext cx="253080" cy="28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DC58B5E-C05E-9016-1F3C-E142E1B5659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6356" y="5052765"/>
                  <a:ext cx="27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057281-4BCE-9E3F-185A-A85B9575A3EA}"/>
                    </a:ext>
                  </a:extLst>
                </p14:cNvPr>
                <p14:cNvContentPartPr/>
                <p14:nvPr/>
              </p14:nvContentPartPr>
              <p14:xfrm>
                <a:off x="452996" y="5081205"/>
                <a:ext cx="456120" cy="293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057281-4BCE-9E3F-185A-A85B9575A3E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4356" y="5072205"/>
                  <a:ext cx="47376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1F038D8-6AFE-2C67-5AD6-70BFBFB0C737}"/>
              </a:ext>
            </a:extLst>
          </p:cNvPr>
          <p:cNvGrpSpPr/>
          <p:nvPr/>
        </p:nvGrpSpPr>
        <p:grpSpPr>
          <a:xfrm>
            <a:off x="1135196" y="5034045"/>
            <a:ext cx="3484800" cy="502200"/>
            <a:chOff x="1135196" y="5034045"/>
            <a:chExt cx="34848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901917A-461F-0399-2263-CA4DC204826D}"/>
                    </a:ext>
                  </a:extLst>
                </p14:cNvPr>
                <p14:cNvContentPartPr/>
                <p14:nvPr/>
              </p14:nvContentPartPr>
              <p14:xfrm>
                <a:off x="1135196" y="5034045"/>
                <a:ext cx="1271880" cy="317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901917A-461F-0399-2263-CA4DC204826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6556" y="5025045"/>
                  <a:ext cx="1289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969353F-5447-063B-AE33-FE441A199722}"/>
                    </a:ext>
                  </a:extLst>
                </p14:cNvPr>
                <p14:cNvContentPartPr/>
                <p14:nvPr/>
              </p14:nvContentPartPr>
              <p14:xfrm>
                <a:off x="1989836" y="5109645"/>
                <a:ext cx="254520" cy="47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969353F-5447-063B-AE33-FE441A19972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980836" y="5100645"/>
                  <a:ext cx="272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8C02A9-4192-730B-0C7D-893AA9FEB903}"/>
                    </a:ext>
                  </a:extLst>
                </p14:cNvPr>
                <p14:cNvContentPartPr/>
                <p14:nvPr/>
              </p14:nvContentPartPr>
              <p14:xfrm>
                <a:off x="1557836" y="5075445"/>
                <a:ext cx="239760" cy="71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8C02A9-4192-730B-0C7D-893AA9FEB9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9196" y="5066805"/>
                  <a:ext cx="257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583B9DC-4DE8-7437-5B13-173BD0442437}"/>
                    </a:ext>
                  </a:extLst>
                </p14:cNvPr>
                <p14:cNvContentPartPr/>
                <p14:nvPr/>
              </p14:nvContentPartPr>
              <p14:xfrm>
                <a:off x="2667716" y="5080485"/>
                <a:ext cx="409320" cy="455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583B9DC-4DE8-7437-5B13-173BD044243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658716" y="5071485"/>
                  <a:ext cx="426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9C07463-8960-62C2-D9C9-1FF749B66E4A}"/>
                    </a:ext>
                  </a:extLst>
                </p14:cNvPr>
                <p14:cNvContentPartPr/>
                <p14:nvPr/>
              </p14:nvContentPartPr>
              <p14:xfrm>
                <a:off x="3284756" y="5220165"/>
                <a:ext cx="264240" cy="136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9C07463-8960-62C2-D9C9-1FF749B66E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275756" y="5211165"/>
                  <a:ext cx="281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55CB3A-57D7-3A64-CEF7-F6E97231AF9D}"/>
                    </a:ext>
                  </a:extLst>
                </p14:cNvPr>
                <p14:cNvContentPartPr/>
                <p14:nvPr/>
              </p14:nvContentPartPr>
              <p14:xfrm>
                <a:off x="3370796" y="5195325"/>
                <a:ext cx="200880" cy="19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55CB3A-57D7-3A64-CEF7-F6E97231AF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62156" y="5186325"/>
                  <a:ext cx="21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CA290C-CCB8-6B6E-DAAC-83CFA585D215}"/>
                    </a:ext>
                  </a:extLst>
                </p14:cNvPr>
                <p14:cNvContentPartPr/>
                <p14:nvPr/>
              </p14:nvContentPartPr>
              <p14:xfrm>
                <a:off x="3742676" y="5284965"/>
                <a:ext cx="127440" cy="10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CA290C-CCB8-6B6E-DAAC-83CFA585D2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33676" y="5276325"/>
                  <a:ext cx="145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5F30086-3989-FF86-4BC7-01F9D28C5820}"/>
                    </a:ext>
                  </a:extLst>
                </p14:cNvPr>
                <p14:cNvContentPartPr/>
                <p14:nvPr/>
              </p14:nvContentPartPr>
              <p14:xfrm>
                <a:off x="3964436" y="5203245"/>
                <a:ext cx="232560" cy="138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5F30086-3989-FF86-4BC7-01F9D28C58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5796" y="5194245"/>
                  <a:ext cx="250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5229511-EF9A-FBC9-5E2D-1CC4EE780580}"/>
                    </a:ext>
                  </a:extLst>
                </p14:cNvPr>
                <p14:cNvContentPartPr/>
                <p14:nvPr/>
              </p14:nvContentPartPr>
              <p14:xfrm>
                <a:off x="4159196" y="5176965"/>
                <a:ext cx="190800" cy="343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5229511-EF9A-FBC9-5E2D-1CC4EE78058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50196" y="5168325"/>
                  <a:ext cx="208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BA2C49F-701A-CFFC-4637-23AD6B200F3A}"/>
                    </a:ext>
                  </a:extLst>
                </p14:cNvPr>
                <p14:cNvContentPartPr/>
                <p14:nvPr/>
              </p14:nvContentPartPr>
              <p14:xfrm>
                <a:off x="4364396" y="5216925"/>
                <a:ext cx="113760" cy="114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BA2C49F-701A-CFFC-4637-23AD6B200F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55396" y="5208285"/>
                  <a:ext cx="131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52B819-6E8F-E3AF-F6DF-DD5C7083122D}"/>
                    </a:ext>
                  </a:extLst>
                </p14:cNvPr>
                <p14:cNvContentPartPr/>
                <p14:nvPr/>
              </p14:nvContentPartPr>
              <p14:xfrm>
                <a:off x="4613156" y="5293965"/>
                <a:ext cx="6840" cy="43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52B819-6E8F-E3AF-F6DF-DD5C708312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04156" y="5284965"/>
                  <a:ext cx="2448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37610BC-F519-0F31-B0CB-6F416F1B12AC}"/>
                  </a:ext>
                </a:extLst>
              </p14:cNvPr>
              <p14:cNvContentPartPr/>
              <p14:nvPr/>
            </p14:nvContentPartPr>
            <p14:xfrm>
              <a:off x="589436" y="5952045"/>
              <a:ext cx="276840" cy="1562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37610BC-F519-0F31-B0CB-6F416F1B12A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80796" y="5943045"/>
                <a:ext cx="29448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D3C82AB-C7AA-4482-13A4-70655A9B6A34}"/>
              </a:ext>
            </a:extLst>
          </p:cNvPr>
          <p:cNvGrpSpPr/>
          <p:nvPr/>
        </p:nvGrpSpPr>
        <p:grpSpPr>
          <a:xfrm>
            <a:off x="1031516" y="5742165"/>
            <a:ext cx="405000" cy="487080"/>
            <a:chOff x="1031516" y="5742165"/>
            <a:chExt cx="4050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D923E69-E925-EED6-A8E5-E81C1B1FD829}"/>
                    </a:ext>
                  </a:extLst>
                </p14:cNvPr>
                <p14:cNvContentPartPr/>
                <p14:nvPr/>
              </p14:nvContentPartPr>
              <p14:xfrm>
                <a:off x="1031516" y="5869965"/>
                <a:ext cx="307440" cy="217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D923E69-E925-EED6-A8E5-E81C1B1FD82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2876" y="5861325"/>
                  <a:ext cx="32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7BA6EB9-DA14-CD25-3DCD-BA086854FE5E}"/>
                    </a:ext>
                  </a:extLst>
                </p14:cNvPr>
                <p14:cNvContentPartPr/>
                <p14:nvPr/>
              </p14:nvContentPartPr>
              <p14:xfrm>
                <a:off x="1266956" y="6107205"/>
                <a:ext cx="149760" cy="119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7BA6EB9-DA14-CD25-3DCD-BA086854FE5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58316" y="6098205"/>
                  <a:ext cx="167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07071C-D9A0-97E2-86D4-D74B106D52FA}"/>
                    </a:ext>
                  </a:extLst>
                </p14:cNvPr>
                <p14:cNvContentPartPr/>
                <p14:nvPr/>
              </p14:nvContentPartPr>
              <p14:xfrm>
                <a:off x="1314836" y="6089205"/>
                <a:ext cx="121680" cy="140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07071C-D9A0-97E2-86D4-D74B106D52F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06196" y="6080205"/>
                  <a:ext cx="139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709B25-9DCF-24D4-9956-A86C3534F2A0}"/>
                    </a:ext>
                  </a:extLst>
                </p14:cNvPr>
                <p14:cNvContentPartPr/>
                <p14:nvPr/>
              </p14:nvContentPartPr>
              <p14:xfrm>
                <a:off x="1075076" y="5742165"/>
                <a:ext cx="54720" cy="5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709B25-9DCF-24D4-9956-A86C3534F2A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6076" y="5733525"/>
                  <a:ext cx="72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700EA3B-61F4-C996-C4ED-8D502521BFE9}"/>
                    </a:ext>
                  </a:extLst>
                </p14:cNvPr>
                <p14:cNvContentPartPr/>
                <p14:nvPr/>
              </p14:nvContentPartPr>
              <p14:xfrm>
                <a:off x="1221236" y="5742165"/>
                <a:ext cx="64080" cy="74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700EA3B-61F4-C996-C4ED-8D502521BFE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12596" y="5733525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C0CF5B3C-0F65-A0C8-FC5E-39CDF9D54B07}"/>
                  </a:ext>
                </a:extLst>
              </p14:cNvPr>
              <p14:cNvContentPartPr/>
              <p14:nvPr/>
            </p14:nvContentPartPr>
            <p14:xfrm>
              <a:off x="1823516" y="5989485"/>
              <a:ext cx="273240" cy="39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C0CF5B3C-0F65-A0C8-FC5E-39CDF9D54B0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814876" y="5980485"/>
                <a:ext cx="290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03651379-728A-8E50-1189-D96B2DBDF9C3}"/>
                  </a:ext>
                </a:extLst>
              </p14:cNvPr>
              <p14:cNvContentPartPr/>
              <p14:nvPr/>
            </p14:nvContentPartPr>
            <p14:xfrm>
              <a:off x="1837196" y="6139965"/>
              <a:ext cx="233280" cy="216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03651379-728A-8E50-1189-D96B2DBDF9C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828556" y="6130965"/>
                <a:ext cx="2509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F498124-844A-AE0E-F8D3-4633FD21ECD3}"/>
              </a:ext>
            </a:extLst>
          </p:cNvPr>
          <p:cNvGrpSpPr/>
          <p:nvPr/>
        </p:nvGrpSpPr>
        <p:grpSpPr>
          <a:xfrm>
            <a:off x="2336156" y="5778165"/>
            <a:ext cx="1090080" cy="578160"/>
            <a:chOff x="2336156" y="5778165"/>
            <a:chExt cx="109008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B4002D8-F577-6FA0-00B1-B700B800BDC0}"/>
                    </a:ext>
                  </a:extLst>
                </p14:cNvPr>
                <p14:cNvContentPartPr/>
                <p14:nvPr/>
              </p14:nvContentPartPr>
              <p14:xfrm>
                <a:off x="2336156" y="5957805"/>
                <a:ext cx="155160" cy="398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B4002D8-F577-6FA0-00B1-B700B800BDC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27516" y="5948805"/>
                  <a:ext cx="1728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4F7CCA6-AB56-394F-250F-96E6B5FEFEEC}"/>
                    </a:ext>
                  </a:extLst>
                </p14:cNvPr>
                <p14:cNvContentPartPr/>
                <p14:nvPr/>
              </p14:nvContentPartPr>
              <p14:xfrm>
                <a:off x="2724956" y="5886525"/>
                <a:ext cx="209160" cy="28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4F7CCA6-AB56-394F-250F-96E6B5FEFEE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15956" y="5877885"/>
                  <a:ext cx="226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B5560BC-FF05-2EA4-3453-B390431828DC}"/>
                    </a:ext>
                  </a:extLst>
                </p14:cNvPr>
                <p14:cNvContentPartPr/>
                <p14:nvPr/>
              </p14:nvContentPartPr>
              <p14:xfrm>
                <a:off x="2765276" y="6027645"/>
                <a:ext cx="183960" cy="11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B5560BC-FF05-2EA4-3453-B390431828D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56276" y="6019005"/>
                  <a:ext cx="20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0EC55C4-F78D-376C-F97F-E07AEB10FF9F}"/>
                    </a:ext>
                  </a:extLst>
                </p14:cNvPr>
                <p14:cNvContentPartPr/>
                <p14:nvPr/>
              </p14:nvContentPartPr>
              <p14:xfrm>
                <a:off x="2761676" y="5887965"/>
                <a:ext cx="188280" cy="5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0EC55C4-F78D-376C-F97F-E07AEB10FF9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52676" y="5879325"/>
                  <a:ext cx="205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908343A-74D9-B46A-7F3A-1DCBCE5D0863}"/>
                    </a:ext>
                  </a:extLst>
                </p14:cNvPr>
                <p14:cNvContentPartPr/>
                <p14:nvPr/>
              </p14:nvContentPartPr>
              <p14:xfrm>
                <a:off x="2795516" y="5778165"/>
                <a:ext cx="66240" cy="4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908343A-74D9-B46A-7F3A-1DCBCE5D08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86516" y="5769165"/>
                  <a:ext cx="83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8BFEA7E-1826-91A5-BCD6-79872FCF53CD}"/>
                    </a:ext>
                  </a:extLst>
                </p14:cNvPr>
                <p14:cNvContentPartPr/>
                <p14:nvPr/>
              </p14:nvContentPartPr>
              <p14:xfrm>
                <a:off x="3111236" y="5985885"/>
                <a:ext cx="127080" cy="131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8BFEA7E-1826-91A5-BCD6-79872FCF53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02596" y="5977245"/>
                  <a:ext cx="144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B04DCF-DF34-40AA-63BE-3B3C1D8AE1B7}"/>
                    </a:ext>
                  </a:extLst>
                </p14:cNvPr>
                <p14:cNvContentPartPr/>
                <p14:nvPr/>
              </p14:nvContentPartPr>
              <p14:xfrm>
                <a:off x="3073076" y="5972205"/>
                <a:ext cx="174960" cy="175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B04DCF-DF34-40AA-63BE-3B3C1D8AE1B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64436" y="5963565"/>
                  <a:ext cx="192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D2E56D-02D6-E22E-8F09-BBC46F00544D}"/>
                    </a:ext>
                  </a:extLst>
                </p14:cNvPr>
                <p14:cNvContentPartPr/>
                <p14:nvPr/>
              </p14:nvContentPartPr>
              <p14:xfrm>
                <a:off x="3006836" y="5962125"/>
                <a:ext cx="131400" cy="255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D2E56D-02D6-E22E-8F09-BBC46F00544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998196" y="5953125"/>
                  <a:ext cx="149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ED369D2-F98F-AB15-8FC1-7769D53DD2EE}"/>
                    </a:ext>
                  </a:extLst>
                </p14:cNvPr>
                <p14:cNvContentPartPr/>
                <p14:nvPr/>
              </p14:nvContentPartPr>
              <p14:xfrm>
                <a:off x="3249116" y="5883645"/>
                <a:ext cx="177120" cy="349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ED369D2-F98F-AB15-8FC1-7769D53DD2E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240476" y="5875005"/>
                  <a:ext cx="19476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0E7178B-873A-D33B-CEA1-0FACB1AD7438}"/>
              </a:ext>
            </a:extLst>
          </p:cNvPr>
          <p:cNvGrpSpPr/>
          <p:nvPr/>
        </p:nvGrpSpPr>
        <p:grpSpPr>
          <a:xfrm>
            <a:off x="3784436" y="5902725"/>
            <a:ext cx="343440" cy="283320"/>
            <a:chOff x="3784436" y="5902725"/>
            <a:chExt cx="3434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EC0378-21D2-6EE4-99BA-A6180B0B0B59}"/>
                    </a:ext>
                  </a:extLst>
                </p14:cNvPr>
                <p14:cNvContentPartPr/>
                <p14:nvPr/>
              </p14:nvContentPartPr>
              <p14:xfrm>
                <a:off x="3784436" y="6006765"/>
                <a:ext cx="343440" cy="64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EC0378-21D2-6EE4-99BA-A6180B0B0B5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75796" y="5998125"/>
                  <a:ext cx="36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D837AE2-7DA8-56C7-8775-843CCC7EF193}"/>
                    </a:ext>
                  </a:extLst>
                </p14:cNvPr>
                <p14:cNvContentPartPr/>
                <p14:nvPr/>
              </p14:nvContentPartPr>
              <p14:xfrm>
                <a:off x="3962276" y="5902725"/>
                <a:ext cx="67320" cy="283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D837AE2-7DA8-56C7-8775-843CCC7EF19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53276" y="5893725"/>
                  <a:ext cx="84960" cy="30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A84FE0F-3C21-B55E-D077-2BF552CF3487}"/>
                  </a:ext>
                </a:extLst>
              </p14:cNvPr>
              <p14:cNvContentPartPr/>
              <p14:nvPr/>
            </p14:nvContentPartPr>
            <p14:xfrm>
              <a:off x="4484636" y="5938725"/>
              <a:ext cx="135360" cy="3942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A84FE0F-3C21-B55E-D077-2BF552CF348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475996" y="5930085"/>
                <a:ext cx="1530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4422B46-4319-2528-72E0-E574B307AE2B}"/>
                  </a:ext>
                </a:extLst>
              </p14:cNvPr>
              <p14:cNvContentPartPr/>
              <p14:nvPr/>
            </p14:nvContentPartPr>
            <p14:xfrm>
              <a:off x="4752836" y="5846565"/>
              <a:ext cx="170640" cy="2714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4422B46-4319-2528-72E0-E574B307AE2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744196" y="5837925"/>
                <a:ext cx="18828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039DDCD-1F00-D244-A803-0903D7A1A6AD}"/>
              </a:ext>
            </a:extLst>
          </p:cNvPr>
          <p:cNvGrpSpPr/>
          <p:nvPr/>
        </p:nvGrpSpPr>
        <p:grpSpPr>
          <a:xfrm>
            <a:off x="5091956" y="5766285"/>
            <a:ext cx="336960" cy="520560"/>
            <a:chOff x="5091956" y="5766285"/>
            <a:chExt cx="3369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7222A02-92FD-482A-847F-3ED099F447BA}"/>
                    </a:ext>
                  </a:extLst>
                </p14:cNvPr>
                <p14:cNvContentPartPr/>
                <p14:nvPr/>
              </p14:nvContentPartPr>
              <p14:xfrm>
                <a:off x="5091956" y="5900205"/>
                <a:ext cx="324360" cy="184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7222A02-92FD-482A-847F-3ED099F447B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82956" y="5891565"/>
                  <a:ext cx="342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81B311B-190E-F8B0-5D35-8C40CBBF6BA1}"/>
                    </a:ext>
                  </a:extLst>
                </p14:cNvPr>
                <p14:cNvContentPartPr/>
                <p14:nvPr/>
              </p14:nvContentPartPr>
              <p14:xfrm>
                <a:off x="5286716" y="6105765"/>
                <a:ext cx="142200" cy="181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81B311B-190E-F8B0-5D35-8C40CBBF6B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78076" y="6096765"/>
                  <a:ext cx="159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58D2928-22F2-80BF-A030-F89A5137E406}"/>
                    </a:ext>
                  </a:extLst>
                </p14:cNvPr>
                <p14:cNvContentPartPr/>
                <p14:nvPr/>
              </p14:nvContentPartPr>
              <p14:xfrm>
                <a:off x="5215076" y="5766285"/>
                <a:ext cx="38160" cy="37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58D2928-22F2-80BF-A030-F89A5137E40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06076" y="5757645"/>
                  <a:ext cx="558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181C47A-6F21-3E30-C8D3-3EC87FE2CF50}"/>
                  </a:ext>
                </a:extLst>
              </p14:cNvPr>
              <p14:cNvContentPartPr/>
              <p14:nvPr/>
            </p14:nvContentPartPr>
            <p14:xfrm>
              <a:off x="1763756" y="5452005"/>
              <a:ext cx="199080" cy="3434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181C47A-6F21-3E30-C8D3-3EC87FE2CF5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754756" y="5443365"/>
                <a:ext cx="21672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7E37E59-A748-37C3-94A9-16A764F85D5E}"/>
              </a:ext>
            </a:extLst>
          </p:cNvPr>
          <p:cNvGrpSpPr/>
          <p:nvPr/>
        </p:nvGrpSpPr>
        <p:grpSpPr>
          <a:xfrm>
            <a:off x="5995196" y="5977245"/>
            <a:ext cx="330840" cy="107280"/>
            <a:chOff x="5995196" y="5977245"/>
            <a:chExt cx="33084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6C733C7-1052-6097-3778-36FA13A49B95}"/>
                    </a:ext>
                  </a:extLst>
                </p14:cNvPr>
                <p14:cNvContentPartPr/>
                <p14:nvPr/>
              </p14:nvContentPartPr>
              <p14:xfrm>
                <a:off x="6018956" y="5977245"/>
                <a:ext cx="307080" cy="11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6C733C7-1052-6097-3778-36FA13A49B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10316" y="5968605"/>
                  <a:ext cx="324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8FEE5D4-39A1-92C0-013F-D6630F95FEA9}"/>
                    </a:ext>
                  </a:extLst>
                </p14:cNvPr>
                <p14:cNvContentPartPr/>
                <p14:nvPr/>
              </p14:nvContentPartPr>
              <p14:xfrm>
                <a:off x="5995196" y="6059685"/>
                <a:ext cx="317160" cy="24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8FEE5D4-39A1-92C0-013F-D6630F95FE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986196" y="6051045"/>
                  <a:ext cx="334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AE677AA-AEE6-E75B-B280-89DC5AD0C55A}"/>
              </a:ext>
            </a:extLst>
          </p:cNvPr>
          <p:cNvGrpSpPr/>
          <p:nvPr/>
        </p:nvGrpSpPr>
        <p:grpSpPr>
          <a:xfrm>
            <a:off x="5837156" y="4933965"/>
            <a:ext cx="453600" cy="870480"/>
            <a:chOff x="5837156" y="4933965"/>
            <a:chExt cx="453600" cy="8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181CCC4-7867-4BC4-D7AF-0144DB3C7D30}"/>
                    </a:ext>
                  </a:extLst>
                </p14:cNvPr>
                <p14:cNvContentPartPr/>
                <p14:nvPr/>
              </p14:nvContentPartPr>
              <p14:xfrm>
                <a:off x="5958836" y="4933965"/>
                <a:ext cx="183240" cy="264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181CCC4-7867-4BC4-D7AF-0144DB3C7D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949836" y="4925325"/>
                  <a:ext cx="200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D0FBA4-08DD-2D96-308C-97A6187AB1AC}"/>
                    </a:ext>
                  </a:extLst>
                </p14:cNvPr>
                <p14:cNvContentPartPr/>
                <p14:nvPr/>
              </p14:nvContentPartPr>
              <p14:xfrm>
                <a:off x="5837156" y="5274165"/>
                <a:ext cx="105480" cy="147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D0FBA4-08DD-2D96-308C-97A6187AB1A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828156" y="5265525"/>
                  <a:ext cx="123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3695F1E-872E-D16F-D4F1-1A3938C278B0}"/>
                    </a:ext>
                  </a:extLst>
                </p14:cNvPr>
                <p14:cNvContentPartPr/>
                <p14:nvPr/>
              </p14:nvContentPartPr>
              <p14:xfrm>
                <a:off x="6004196" y="5245365"/>
                <a:ext cx="286560" cy="174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3695F1E-872E-D16F-D4F1-1A3938C278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95196" y="5236725"/>
                  <a:ext cx="304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E9F4899-C90D-826D-09B8-727A394C9588}"/>
                    </a:ext>
                  </a:extLst>
                </p14:cNvPr>
                <p14:cNvContentPartPr/>
                <p14:nvPr/>
              </p14:nvContentPartPr>
              <p14:xfrm>
                <a:off x="5936876" y="5529405"/>
                <a:ext cx="165240" cy="275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E9F4899-C90D-826D-09B8-727A394C958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27876" y="5520405"/>
                  <a:ext cx="18288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8CE03E0-CCDF-ACED-A1AA-8A5D8A6C5CD9}"/>
              </a:ext>
            </a:extLst>
          </p:cNvPr>
          <p:cNvGrpSpPr/>
          <p:nvPr/>
        </p:nvGrpSpPr>
        <p:grpSpPr>
          <a:xfrm>
            <a:off x="6584156" y="5624085"/>
            <a:ext cx="2086560" cy="590760"/>
            <a:chOff x="6584156" y="5624085"/>
            <a:chExt cx="20865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E66EB3-E59B-D4F8-0C4A-147BA2738CB1}"/>
                    </a:ext>
                  </a:extLst>
                </p14:cNvPr>
                <p14:cNvContentPartPr/>
                <p14:nvPr/>
              </p14:nvContentPartPr>
              <p14:xfrm>
                <a:off x="6584156" y="5904885"/>
                <a:ext cx="120240" cy="30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E66EB3-E59B-D4F8-0C4A-147BA2738CB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75516" y="5895885"/>
                  <a:ext cx="137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FB895A8-4102-4CCE-4180-39C770199A34}"/>
                    </a:ext>
                  </a:extLst>
                </p14:cNvPr>
                <p14:cNvContentPartPr/>
                <p14:nvPr/>
              </p14:nvContentPartPr>
              <p14:xfrm>
                <a:off x="6887276" y="5792205"/>
                <a:ext cx="196200" cy="302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FB895A8-4102-4CCE-4180-39C770199A3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78276" y="5783565"/>
                  <a:ext cx="213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CA8303-8CBA-34C3-51BC-1AE51193BC56}"/>
                    </a:ext>
                  </a:extLst>
                </p14:cNvPr>
                <p14:cNvContentPartPr/>
                <p14:nvPr/>
              </p14:nvContentPartPr>
              <p14:xfrm>
                <a:off x="6919316" y="5890845"/>
                <a:ext cx="172080" cy="31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CA8303-8CBA-34C3-51BC-1AE51193BC5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10676" y="5881845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E7AB9AB-270F-72CD-5870-7FDE62E19CBC}"/>
                    </a:ext>
                  </a:extLst>
                </p14:cNvPr>
                <p14:cNvContentPartPr/>
                <p14:nvPr/>
              </p14:nvContentPartPr>
              <p14:xfrm>
                <a:off x="6926156" y="5767005"/>
                <a:ext cx="162720" cy="3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E7AB9AB-270F-72CD-5870-7FDE62E19CB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17156" y="5758005"/>
                  <a:ext cx="180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9B8C308-14D0-2744-F01F-CF7E2799D816}"/>
                    </a:ext>
                  </a:extLst>
                </p14:cNvPr>
                <p14:cNvContentPartPr/>
                <p14:nvPr/>
              </p14:nvContentPartPr>
              <p14:xfrm>
                <a:off x="6978716" y="5624085"/>
                <a:ext cx="66240" cy="63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9B8C308-14D0-2744-F01F-CF7E2799D81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970076" y="5615085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55C2349-FC7D-ABEF-1DAF-BC51DEA17521}"/>
                    </a:ext>
                  </a:extLst>
                </p14:cNvPr>
                <p14:cNvContentPartPr/>
                <p14:nvPr/>
              </p14:nvContentPartPr>
              <p14:xfrm>
                <a:off x="7280756" y="5869245"/>
                <a:ext cx="165240" cy="14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55C2349-FC7D-ABEF-1DAF-BC51DEA1752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2116" y="5860245"/>
                  <a:ext cx="182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8017D07-AD83-B773-5E20-6500E8B7BCFF}"/>
                    </a:ext>
                  </a:extLst>
                </p14:cNvPr>
                <p14:cNvContentPartPr/>
                <p14:nvPr/>
              </p14:nvContentPartPr>
              <p14:xfrm>
                <a:off x="7269956" y="5841525"/>
                <a:ext cx="186120" cy="164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8017D07-AD83-B773-5E20-6500E8B7BCF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60956" y="5832885"/>
                  <a:ext cx="20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DC01A99-E4CF-F0B2-712F-59B961552E31}"/>
                    </a:ext>
                  </a:extLst>
                </p14:cNvPr>
                <p14:cNvContentPartPr/>
                <p14:nvPr/>
              </p14:nvContentPartPr>
              <p14:xfrm>
                <a:off x="7188236" y="5754765"/>
                <a:ext cx="132120" cy="321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DC01A99-E4CF-F0B2-712F-59B961552E3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79596" y="5745765"/>
                  <a:ext cx="149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4FA9D3-5874-52B0-1D50-E3C238B2EE4E}"/>
                    </a:ext>
                  </a:extLst>
                </p14:cNvPr>
                <p14:cNvContentPartPr/>
                <p14:nvPr/>
              </p14:nvContentPartPr>
              <p14:xfrm>
                <a:off x="7435916" y="5714805"/>
                <a:ext cx="202320" cy="365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4FA9D3-5874-52B0-1D50-E3C238B2EE4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27276" y="5705805"/>
                  <a:ext cx="219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0145D67-5B55-7809-E4D1-3F2A3BB8DCD3}"/>
                    </a:ext>
                  </a:extLst>
                </p14:cNvPr>
                <p14:cNvContentPartPr/>
                <p14:nvPr/>
              </p14:nvContentPartPr>
              <p14:xfrm>
                <a:off x="7933076" y="5764845"/>
                <a:ext cx="6840" cy="20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0145D67-5B55-7809-E4D1-3F2A3BB8DCD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24076" y="5755845"/>
                  <a:ext cx="24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336FEFE-CC97-46AB-CC43-9C0095D700FD}"/>
                    </a:ext>
                  </a:extLst>
                </p14:cNvPr>
                <p14:cNvContentPartPr/>
                <p14:nvPr/>
              </p14:nvContentPartPr>
              <p14:xfrm>
                <a:off x="7811036" y="5860605"/>
                <a:ext cx="259200" cy="24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336FEFE-CC97-46AB-CC43-9C0095D700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02396" y="5851605"/>
                  <a:ext cx="27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02F856E-7680-8073-79A9-E44935573C74}"/>
                    </a:ext>
                  </a:extLst>
                </p14:cNvPr>
                <p14:cNvContentPartPr/>
                <p14:nvPr/>
              </p14:nvContentPartPr>
              <p14:xfrm>
                <a:off x="8232596" y="5778165"/>
                <a:ext cx="126000" cy="344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02F856E-7680-8073-79A9-E44935573C7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23596" y="5769525"/>
                  <a:ext cx="143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6EAB9C6-1697-C4CF-5503-FCEA4AEA2BC9}"/>
                    </a:ext>
                  </a:extLst>
                </p14:cNvPr>
                <p14:cNvContentPartPr/>
                <p14:nvPr/>
              </p14:nvContentPartPr>
              <p14:xfrm>
                <a:off x="8469476" y="5651445"/>
                <a:ext cx="201240" cy="28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6EAB9C6-1697-C4CF-5503-FCEA4AEA2BC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460476" y="5642445"/>
                  <a:ext cx="2188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2C9CD12-14A9-0636-A290-B8F792680E86}"/>
              </a:ext>
            </a:extLst>
          </p:cNvPr>
          <p:cNvGrpSpPr/>
          <p:nvPr/>
        </p:nvGrpSpPr>
        <p:grpSpPr>
          <a:xfrm>
            <a:off x="8807876" y="5679165"/>
            <a:ext cx="342360" cy="588600"/>
            <a:chOff x="8807876" y="5679165"/>
            <a:chExt cx="34236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7E06798-A154-C0A8-614F-C9BB0EE66252}"/>
                    </a:ext>
                  </a:extLst>
                </p14:cNvPr>
                <p14:cNvContentPartPr/>
                <p14:nvPr/>
              </p14:nvContentPartPr>
              <p14:xfrm>
                <a:off x="8933516" y="5679165"/>
                <a:ext cx="104760" cy="246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7E06798-A154-C0A8-614F-C9BB0EE6625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24516" y="5670165"/>
                  <a:ext cx="122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3EFA412-5353-97F1-3D0B-30752B8F5933}"/>
                    </a:ext>
                  </a:extLst>
                </p14:cNvPr>
                <p14:cNvContentPartPr/>
                <p14:nvPr/>
              </p14:nvContentPartPr>
              <p14:xfrm>
                <a:off x="8807876" y="5992725"/>
                <a:ext cx="342360" cy="12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3EFA412-5353-97F1-3D0B-30752B8F593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799236" y="5984085"/>
                  <a:ext cx="36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6B8CF03-01BF-6DA2-4DB4-2584A868B63F}"/>
                    </a:ext>
                  </a:extLst>
                </p14:cNvPr>
                <p14:cNvContentPartPr/>
                <p14:nvPr/>
              </p14:nvContentPartPr>
              <p14:xfrm>
                <a:off x="8811836" y="6128805"/>
                <a:ext cx="227520" cy="138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6B8CF03-01BF-6DA2-4DB4-2584A868B63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02836" y="6120165"/>
                  <a:ext cx="24516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680419D-529E-186D-D562-09A868E8472A}"/>
                  </a:ext>
                </a:extLst>
              </p14:cNvPr>
              <p14:cNvContentPartPr/>
              <p14:nvPr/>
            </p14:nvContentPartPr>
            <p14:xfrm>
              <a:off x="9417356" y="5896965"/>
              <a:ext cx="166320" cy="136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680419D-529E-186D-D562-09A868E8472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408716" y="5887965"/>
                <a:ext cx="1839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9E64839-3F0A-518A-7AAC-5906459B4D4F}"/>
              </a:ext>
            </a:extLst>
          </p:cNvPr>
          <p:cNvGrpSpPr/>
          <p:nvPr/>
        </p:nvGrpSpPr>
        <p:grpSpPr>
          <a:xfrm>
            <a:off x="9750716" y="5637405"/>
            <a:ext cx="403200" cy="444600"/>
            <a:chOff x="9750716" y="5637405"/>
            <a:chExt cx="4032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71EF7D2-7D87-29A7-5C43-96D248B2F5FA}"/>
                    </a:ext>
                  </a:extLst>
                </p14:cNvPr>
                <p14:cNvContentPartPr/>
                <p14:nvPr/>
              </p14:nvContentPartPr>
              <p14:xfrm>
                <a:off x="9750716" y="5755485"/>
                <a:ext cx="105120" cy="326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71EF7D2-7D87-29A7-5C43-96D248B2F5F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42076" y="5746485"/>
                  <a:ext cx="1227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EE1B099-35D4-C245-0A46-02AF6801CEBB}"/>
                    </a:ext>
                  </a:extLst>
                </p14:cNvPr>
                <p14:cNvContentPartPr/>
                <p14:nvPr/>
              </p14:nvContentPartPr>
              <p14:xfrm>
                <a:off x="9915596" y="5637405"/>
                <a:ext cx="238320" cy="344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EE1B099-35D4-C245-0A46-02AF6801CEB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06956" y="5628765"/>
                  <a:ext cx="255960" cy="36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BFAFEBAA-ACF5-27DC-4A4E-322A54F6BE81}"/>
                  </a:ext>
                </a:extLst>
              </p14:cNvPr>
              <p14:cNvContentPartPr/>
              <p14:nvPr/>
            </p14:nvContentPartPr>
            <p14:xfrm>
              <a:off x="9276596" y="5485845"/>
              <a:ext cx="222840" cy="7898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BFAFEBAA-ACF5-27DC-4A4E-322A54F6BE81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267596" y="5477205"/>
                <a:ext cx="240480" cy="80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5D4E531-6BA6-D5F9-C94D-F569C452A31C}"/>
              </a:ext>
            </a:extLst>
          </p:cNvPr>
          <p:cNvGrpSpPr/>
          <p:nvPr/>
        </p:nvGrpSpPr>
        <p:grpSpPr>
          <a:xfrm>
            <a:off x="10210436" y="5481525"/>
            <a:ext cx="591120" cy="837360"/>
            <a:chOff x="10210436" y="5481525"/>
            <a:chExt cx="59112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7F3E817-1E02-C4A2-D88D-407BEC3B8B4B}"/>
                    </a:ext>
                  </a:extLst>
                </p14:cNvPr>
                <p14:cNvContentPartPr/>
                <p14:nvPr/>
              </p14:nvContentPartPr>
              <p14:xfrm>
                <a:off x="10210436" y="5731005"/>
                <a:ext cx="368280" cy="195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7F3E817-1E02-C4A2-D88D-407BEC3B8B4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01796" y="5722365"/>
                  <a:ext cx="38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7D8463A-B7AB-1EBA-76EC-C39214167765}"/>
                    </a:ext>
                  </a:extLst>
                </p14:cNvPr>
                <p14:cNvContentPartPr/>
                <p14:nvPr/>
              </p14:nvContentPartPr>
              <p14:xfrm>
                <a:off x="10450556" y="5978685"/>
                <a:ext cx="151560" cy="120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7D8463A-B7AB-1EBA-76EC-C3921416776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441556" y="5970045"/>
                  <a:ext cx="169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3F14D1D-ED1F-BEC2-182E-46B518AE275C}"/>
                    </a:ext>
                  </a:extLst>
                </p14:cNvPr>
                <p14:cNvContentPartPr/>
                <p14:nvPr/>
              </p14:nvContentPartPr>
              <p14:xfrm>
                <a:off x="10372076" y="5978685"/>
                <a:ext cx="285480" cy="171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3F14D1D-ED1F-BEC2-182E-46B518AE275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63436" y="5970045"/>
                  <a:ext cx="303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C6AF20D-CC99-1559-2CB8-89701BE0A545}"/>
                    </a:ext>
                  </a:extLst>
                </p14:cNvPr>
                <p14:cNvContentPartPr/>
                <p14:nvPr/>
              </p14:nvContentPartPr>
              <p14:xfrm>
                <a:off x="10499876" y="5481525"/>
                <a:ext cx="301680" cy="83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C6AF20D-CC99-1559-2CB8-89701BE0A5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490876" y="5472885"/>
                  <a:ext cx="319320" cy="85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436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B9BCD3AF-EF26-B1B9-4E91-3DA518A6E042}"/>
              </a:ext>
            </a:extLst>
          </p:cNvPr>
          <p:cNvGrpSpPr/>
          <p:nvPr/>
        </p:nvGrpSpPr>
        <p:grpSpPr>
          <a:xfrm>
            <a:off x="362933" y="542436"/>
            <a:ext cx="6065280" cy="643680"/>
            <a:chOff x="589436" y="5701665"/>
            <a:chExt cx="606528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BE3209-850C-7FF8-0119-D9C0A754BBAE}"/>
                    </a:ext>
                  </a:extLst>
                </p14:cNvPr>
                <p14:cNvContentPartPr/>
                <p14:nvPr/>
              </p14:nvContentPartPr>
              <p14:xfrm>
                <a:off x="589436" y="5952045"/>
                <a:ext cx="276840" cy="156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BE3209-850C-7FF8-0119-D9C0A754BB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0796" y="5943045"/>
                  <a:ext cx="29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1591F9-7C83-CA63-2DC5-DFE508931CC8}"/>
                    </a:ext>
                  </a:extLst>
                </p14:cNvPr>
                <p14:cNvContentPartPr/>
                <p14:nvPr/>
              </p14:nvContentPartPr>
              <p14:xfrm>
                <a:off x="1031516" y="5869965"/>
                <a:ext cx="307440" cy="217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1591F9-7C83-CA63-2DC5-DFE508931C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2876" y="5861325"/>
                  <a:ext cx="325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2F226A-1347-3336-40A2-41104674D566}"/>
                    </a:ext>
                  </a:extLst>
                </p14:cNvPr>
                <p14:cNvContentPartPr/>
                <p14:nvPr/>
              </p14:nvContentPartPr>
              <p14:xfrm>
                <a:off x="1266956" y="6107205"/>
                <a:ext cx="149760" cy="11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2F226A-1347-3336-40A2-41104674D5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8316" y="6098205"/>
                  <a:ext cx="167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EFB419E-3885-1C75-32ED-0668554B215B}"/>
                    </a:ext>
                  </a:extLst>
                </p14:cNvPr>
                <p14:cNvContentPartPr/>
                <p14:nvPr/>
              </p14:nvContentPartPr>
              <p14:xfrm>
                <a:off x="1314836" y="6089205"/>
                <a:ext cx="121680" cy="14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EFB419E-3885-1C75-32ED-0668554B21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6196" y="6080205"/>
                  <a:ext cx="139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02ACAA-D8B7-3255-BA50-D9C25D51E68D}"/>
                    </a:ext>
                  </a:extLst>
                </p14:cNvPr>
                <p14:cNvContentPartPr/>
                <p14:nvPr/>
              </p14:nvContentPartPr>
              <p14:xfrm>
                <a:off x="1075076" y="5742165"/>
                <a:ext cx="54720" cy="55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02ACAA-D8B7-3255-BA50-D9C25D51E6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6076" y="5733525"/>
                  <a:ext cx="72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C34280-F050-40C8-F9D7-10DF33CD0118}"/>
                    </a:ext>
                  </a:extLst>
                </p14:cNvPr>
                <p14:cNvContentPartPr/>
                <p14:nvPr/>
              </p14:nvContentPartPr>
              <p14:xfrm>
                <a:off x="1221236" y="5742165"/>
                <a:ext cx="64080" cy="7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C34280-F050-40C8-F9D7-10DF33CD01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2596" y="5733525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67A4F6-404F-935A-502E-2022C442E3F3}"/>
                    </a:ext>
                  </a:extLst>
                </p14:cNvPr>
                <p14:cNvContentPartPr/>
                <p14:nvPr/>
              </p14:nvContentPartPr>
              <p14:xfrm>
                <a:off x="1823516" y="5989485"/>
                <a:ext cx="273240" cy="39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67A4F6-404F-935A-502E-2022C442E3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4876" y="5980485"/>
                  <a:ext cx="290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B8D0E1-BE67-5665-AD03-E30DED8A407B}"/>
                    </a:ext>
                  </a:extLst>
                </p14:cNvPr>
                <p14:cNvContentPartPr/>
                <p14:nvPr/>
              </p14:nvContentPartPr>
              <p14:xfrm>
                <a:off x="1837196" y="6139965"/>
                <a:ext cx="23328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B8D0E1-BE67-5665-AD03-E30DED8A40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28556" y="6130965"/>
                  <a:ext cx="250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A1BE16-633D-83B1-4CDC-72CFDDC7D3B7}"/>
                    </a:ext>
                  </a:extLst>
                </p14:cNvPr>
                <p14:cNvContentPartPr/>
                <p14:nvPr/>
              </p14:nvContentPartPr>
              <p14:xfrm>
                <a:off x="2581316" y="5982465"/>
                <a:ext cx="120240" cy="30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A1BE16-633D-83B1-4CDC-72CFDDC7D3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2676" y="5973455"/>
                  <a:ext cx="137880" cy="327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0E6BF7-EE07-CBDA-97D6-CB1344EC1D57}"/>
                    </a:ext>
                  </a:extLst>
                </p14:cNvPr>
                <p14:cNvContentPartPr/>
                <p14:nvPr/>
              </p14:nvContentPartPr>
              <p14:xfrm>
                <a:off x="2884436" y="5869785"/>
                <a:ext cx="196200" cy="30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0E6BF7-EE07-CBDA-97D6-CB1344EC1D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5436" y="5861145"/>
                  <a:ext cx="213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1ABE47-AF79-756B-8E6E-FA7CBEB03320}"/>
                    </a:ext>
                  </a:extLst>
                </p14:cNvPr>
                <p14:cNvContentPartPr/>
                <p14:nvPr/>
              </p14:nvContentPartPr>
              <p14:xfrm>
                <a:off x="2916476" y="5968425"/>
                <a:ext cx="172080" cy="31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1ABE47-AF79-756B-8E6E-FA7CBEB033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7836" y="5959425"/>
                  <a:ext cx="189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B76DCD-D55E-8763-7833-79AC6CC751C8}"/>
                    </a:ext>
                  </a:extLst>
                </p14:cNvPr>
                <p14:cNvContentPartPr/>
                <p14:nvPr/>
              </p14:nvContentPartPr>
              <p14:xfrm>
                <a:off x="2923316" y="5844585"/>
                <a:ext cx="162720" cy="3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B76DCD-D55E-8763-7833-79AC6CC751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4316" y="5835585"/>
                  <a:ext cx="180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1539386-F978-CE82-CA70-A36BAD2CCE1D}"/>
                    </a:ext>
                  </a:extLst>
                </p14:cNvPr>
                <p14:cNvContentPartPr/>
                <p14:nvPr/>
              </p14:nvContentPartPr>
              <p14:xfrm>
                <a:off x="2975876" y="5701665"/>
                <a:ext cx="66240" cy="63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1539386-F978-CE82-CA70-A36BAD2CCE1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7236" y="5692665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F1C9EF-260F-5E74-1EE5-79D0ACAE8DB5}"/>
                    </a:ext>
                  </a:extLst>
                </p14:cNvPr>
                <p14:cNvContentPartPr/>
                <p14:nvPr/>
              </p14:nvContentPartPr>
              <p14:xfrm>
                <a:off x="3277916" y="5946825"/>
                <a:ext cx="165240" cy="141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F1C9EF-260F-5E74-1EE5-79D0ACAE8D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9276" y="5937825"/>
                  <a:ext cx="182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A73F07-BD51-B859-11D8-E3D462F0EB61}"/>
                    </a:ext>
                  </a:extLst>
                </p14:cNvPr>
                <p14:cNvContentPartPr/>
                <p14:nvPr/>
              </p14:nvContentPartPr>
              <p14:xfrm>
                <a:off x="3267116" y="5919105"/>
                <a:ext cx="186120" cy="16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A73F07-BD51-B859-11D8-E3D462F0EB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58116" y="5910465"/>
                  <a:ext cx="20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BA2CFB-6C7B-BDE9-219E-BD78C50AE76C}"/>
                    </a:ext>
                  </a:extLst>
                </p14:cNvPr>
                <p14:cNvContentPartPr/>
                <p14:nvPr/>
              </p14:nvContentPartPr>
              <p14:xfrm>
                <a:off x="3185396" y="5832345"/>
                <a:ext cx="132120" cy="32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BA2CFB-6C7B-BDE9-219E-BD78C50AE7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6756" y="5823345"/>
                  <a:ext cx="149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4A9B84-DE99-FF9B-1C4D-FA513BCB8A74}"/>
                    </a:ext>
                  </a:extLst>
                </p14:cNvPr>
                <p14:cNvContentPartPr/>
                <p14:nvPr/>
              </p14:nvContentPartPr>
              <p14:xfrm>
                <a:off x="3433076" y="5792385"/>
                <a:ext cx="202320" cy="36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4A9B84-DE99-FF9B-1C4D-FA513BCB8A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24436" y="5783385"/>
                  <a:ext cx="219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E8D6B8-CAC4-CC20-1E25-15CDD6846C7E}"/>
                    </a:ext>
                  </a:extLst>
                </p14:cNvPr>
                <p14:cNvContentPartPr/>
                <p14:nvPr/>
              </p14:nvContentPartPr>
              <p14:xfrm>
                <a:off x="3930236" y="5842425"/>
                <a:ext cx="6840" cy="20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E8D6B8-CAC4-CC20-1E25-15CDD6846C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21236" y="5833425"/>
                  <a:ext cx="24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C6EDAF-D94E-9BA7-A8A2-33B49236945A}"/>
                    </a:ext>
                  </a:extLst>
                </p14:cNvPr>
                <p14:cNvContentPartPr/>
                <p14:nvPr/>
              </p14:nvContentPartPr>
              <p14:xfrm>
                <a:off x="3808196" y="5938185"/>
                <a:ext cx="25920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C6EDAF-D94E-9BA7-A8A2-33B4923694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99556" y="5929185"/>
                  <a:ext cx="27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88CD0C-75FD-3D97-3948-670C00EBCB43}"/>
                    </a:ext>
                  </a:extLst>
                </p14:cNvPr>
                <p14:cNvContentPartPr/>
                <p14:nvPr/>
              </p14:nvContentPartPr>
              <p14:xfrm>
                <a:off x="4229756" y="5855745"/>
                <a:ext cx="126000" cy="34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88CD0C-75FD-3D97-3948-670C00EBCB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0756" y="5847105"/>
                  <a:ext cx="1436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CE77D8-88CC-7BC6-32C6-8FCF1CA431EE}"/>
                    </a:ext>
                  </a:extLst>
                </p14:cNvPr>
                <p14:cNvContentPartPr/>
                <p14:nvPr/>
              </p14:nvContentPartPr>
              <p14:xfrm>
                <a:off x="4466636" y="5729025"/>
                <a:ext cx="201240" cy="28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CE77D8-88CC-7BC6-32C6-8FCF1CA43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57636" y="5720025"/>
                  <a:ext cx="218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B7879A-8554-D1E4-75EA-68097375CB10}"/>
                    </a:ext>
                  </a:extLst>
                </p14:cNvPr>
                <p14:cNvContentPartPr/>
                <p14:nvPr/>
              </p14:nvContentPartPr>
              <p14:xfrm>
                <a:off x="4930676" y="5756745"/>
                <a:ext cx="104760" cy="24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B7879A-8554-D1E4-75EA-68097375CB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21676" y="5747745"/>
                  <a:ext cx="122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6C19FA-9D63-378A-6D72-24C08C4C05B9}"/>
                    </a:ext>
                  </a:extLst>
                </p14:cNvPr>
                <p14:cNvContentPartPr/>
                <p14:nvPr/>
              </p14:nvContentPartPr>
              <p14:xfrm>
                <a:off x="4805036" y="6070305"/>
                <a:ext cx="34236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6C19FA-9D63-378A-6D72-24C08C4C05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96396" y="6061665"/>
                  <a:ext cx="36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FC8846-425F-80D7-9638-C4371AB180DC}"/>
                    </a:ext>
                  </a:extLst>
                </p14:cNvPr>
                <p14:cNvContentPartPr/>
                <p14:nvPr/>
              </p14:nvContentPartPr>
              <p14:xfrm>
                <a:off x="4808996" y="6206385"/>
                <a:ext cx="22752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FC8846-425F-80D7-9638-C4371AB180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99996" y="6197745"/>
                  <a:ext cx="245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D12A94-AEF3-E5C4-FF14-9BB5E6F8272F}"/>
                    </a:ext>
                  </a:extLst>
                </p14:cNvPr>
                <p14:cNvContentPartPr/>
                <p14:nvPr/>
              </p14:nvContentPartPr>
              <p14:xfrm>
                <a:off x="5414516" y="5974545"/>
                <a:ext cx="16632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D12A94-AEF3-E5C4-FF14-9BB5E6F827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05876" y="5965545"/>
                  <a:ext cx="183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E7F094-ACAF-8508-E74C-9E1BB8B3B13A}"/>
                    </a:ext>
                  </a:extLst>
                </p14:cNvPr>
                <p14:cNvContentPartPr/>
                <p14:nvPr/>
              </p14:nvContentPartPr>
              <p14:xfrm>
                <a:off x="5747876" y="5833065"/>
                <a:ext cx="105120" cy="32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E7F094-ACAF-8508-E74C-9E1BB8B3B1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39236" y="5824065"/>
                  <a:ext cx="1227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BCF1B6-81F5-0830-C00D-4110CD17A8B7}"/>
                    </a:ext>
                  </a:extLst>
                </p14:cNvPr>
                <p14:cNvContentPartPr/>
                <p14:nvPr/>
              </p14:nvContentPartPr>
              <p14:xfrm>
                <a:off x="5912756" y="5714985"/>
                <a:ext cx="238320" cy="34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BCF1B6-81F5-0830-C00D-4110CD17A8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04116" y="5706345"/>
                  <a:ext cx="255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3D9D12-C7FD-6D3C-260E-010D9D3EF744}"/>
                    </a:ext>
                  </a:extLst>
                </p14:cNvPr>
                <p14:cNvContentPartPr/>
                <p14:nvPr/>
              </p14:nvContentPartPr>
              <p14:xfrm>
                <a:off x="6207596" y="5808585"/>
                <a:ext cx="368280" cy="19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3D9D12-C7FD-6D3C-260E-010D9D3EF7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8956" y="5799945"/>
                  <a:ext cx="38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FF0632-0B40-A65B-8ED2-660102412D79}"/>
                    </a:ext>
                  </a:extLst>
                </p14:cNvPr>
                <p14:cNvContentPartPr/>
                <p14:nvPr/>
              </p14:nvContentPartPr>
              <p14:xfrm>
                <a:off x="6447716" y="6056265"/>
                <a:ext cx="151560" cy="12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FF0632-0B40-A65B-8ED2-660102412D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38716" y="6047625"/>
                  <a:ext cx="169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8C25F9-8BAC-FCE5-1F83-C7E369E5588F}"/>
                    </a:ext>
                  </a:extLst>
                </p14:cNvPr>
                <p14:cNvContentPartPr/>
                <p14:nvPr/>
              </p14:nvContentPartPr>
              <p14:xfrm>
                <a:off x="6369236" y="6056265"/>
                <a:ext cx="285480" cy="17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8C25F9-8BAC-FCE5-1F83-C7E369E558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60596" y="6047625"/>
                  <a:ext cx="30312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8C88182-5F80-4383-FB4E-C7AB27CDDDDF}"/>
                  </a:ext>
                </a:extLst>
              </p14:cNvPr>
              <p14:cNvContentPartPr/>
              <p14:nvPr/>
            </p14:nvContentPartPr>
            <p14:xfrm>
              <a:off x="5034356" y="559965"/>
              <a:ext cx="96840" cy="549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8C88182-5F80-4383-FB4E-C7AB27CDDDD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25716" y="550965"/>
                <a:ext cx="1144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DA33AAD-39B1-7253-6067-FE9F337AF7D2}"/>
                  </a:ext>
                </a:extLst>
              </p14:cNvPr>
              <p14:cNvContentPartPr/>
              <p14:nvPr/>
            </p14:nvContentPartPr>
            <p14:xfrm>
              <a:off x="6362756" y="477165"/>
              <a:ext cx="145800" cy="767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DA33AAD-39B1-7253-6067-FE9F337AF7D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53756" y="468165"/>
                <a:ext cx="163440" cy="78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C36BE67C-F144-A40A-616A-83CCD9149895}"/>
              </a:ext>
            </a:extLst>
          </p:cNvPr>
          <p:cNvGrpSpPr/>
          <p:nvPr/>
        </p:nvGrpSpPr>
        <p:grpSpPr>
          <a:xfrm>
            <a:off x="891476" y="1623405"/>
            <a:ext cx="413640" cy="531000"/>
            <a:chOff x="891476" y="1623405"/>
            <a:chExt cx="41364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D650A7-6434-ECF2-9CA7-26111499F32B}"/>
                    </a:ext>
                  </a:extLst>
                </p14:cNvPr>
                <p14:cNvContentPartPr/>
                <p14:nvPr/>
              </p14:nvContentPartPr>
              <p14:xfrm>
                <a:off x="891476" y="1740765"/>
                <a:ext cx="336600" cy="213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D650A7-6434-ECF2-9CA7-26111499F3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2836" y="1732125"/>
                  <a:ext cx="354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6B8389-F4F5-C0F6-4566-30A4FC3687C2}"/>
                    </a:ext>
                  </a:extLst>
                </p14:cNvPr>
                <p14:cNvContentPartPr/>
                <p14:nvPr/>
              </p14:nvContentPartPr>
              <p14:xfrm>
                <a:off x="1116116" y="1995285"/>
                <a:ext cx="121680" cy="13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6B8389-F4F5-C0F6-4566-30A4FC3687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7476" y="1986285"/>
                  <a:ext cx="13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4EA695-FCDF-C3A2-7E91-A3802725B57F}"/>
                    </a:ext>
                  </a:extLst>
                </p14:cNvPr>
                <p14:cNvContentPartPr/>
                <p14:nvPr/>
              </p14:nvContentPartPr>
              <p14:xfrm>
                <a:off x="1098116" y="1979085"/>
                <a:ext cx="207000" cy="175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4EA695-FCDF-C3A2-7E91-A3802725B5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9476" y="1970085"/>
                  <a:ext cx="224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D7961F8-7B26-7B1A-C445-ED3AAA033B3D}"/>
                    </a:ext>
                  </a:extLst>
                </p14:cNvPr>
                <p14:cNvContentPartPr/>
                <p14:nvPr/>
              </p14:nvContentPartPr>
              <p14:xfrm>
                <a:off x="953756" y="1633485"/>
                <a:ext cx="46080" cy="31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D7961F8-7B26-7B1A-C445-ED3AAA033B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5116" y="1624845"/>
                  <a:ext cx="6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EA33DBB-D5AE-7925-1EE9-67CF742A6A92}"/>
                    </a:ext>
                  </a:extLst>
                </p14:cNvPr>
                <p14:cNvContentPartPr/>
                <p14:nvPr/>
              </p14:nvContentPartPr>
              <p14:xfrm>
                <a:off x="1102076" y="1623405"/>
                <a:ext cx="27720" cy="7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EA33DBB-D5AE-7925-1EE9-67CF742A6A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3436" y="1614405"/>
                  <a:ext cx="453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6715EE-7EFC-E7EF-427B-FD9B72A8C2F3}"/>
              </a:ext>
            </a:extLst>
          </p:cNvPr>
          <p:cNvGrpSpPr/>
          <p:nvPr/>
        </p:nvGrpSpPr>
        <p:grpSpPr>
          <a:xfrm>
            <a:off x="1599956" y="1759845"/>
            <a:ext cx="361440" cy="244800"/>
            <a:chOff x="1599956" y="1759845"/>
            <a:chExt cx="3614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248E0C-DF60-C6D8-8E0D-FBD61243DE96}"/>
                    </a:ext>
                  </a:extLst>
                </p14:cNvPr>
                <p14:cNvContentPartPr/>
                <p14:nvPr/>
              </p14:nvContentPartPr>
              <p14:xfrm>
                <a:off x="1599956" y="1875045"/>
                <a:ext cx="361440" cy="42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248E0C-DF60-C6D8-8E0D-FBD61243DE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91316" y="1866045"/>
                  <a:ext cx="379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71AA3B-4B94-CD8B-E848-FC5C8F8C7770}"/>
                    </a:ext>
                  </a:extLst>
                </p14:cNvPr>
                <p14:cNvContentPartPr/>
                <p14:nvPr/>
              </p14:nvContentPartPr>
              <p14:xfrm>
                <a:off x="1833596" y="1759845"/>
                <a:ext cx="23040" cy="24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71AA3B-4B94-CD8B-E848-FC5C8F8C77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24596" y="1750845"/>
                  <a:ext cx="4068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CB7CCE3-019F-57A6-88BD-B744095EB299}"/>
              </a:ext>
            </a:extLst>
          </p:cNvPr>
          <p:cNvGrpSpPr/>
          <p:nvPr/>
        </p:nvGrpSpPr>
        <p:grpSpPr>
          <a:xfrm>
            <a:off x="2306996" y="1485525"/>
            <a:ext cx="731160" cy="461160"/>
            <a:chOff x="2306996" y="1485525"/>
            <a:chExt cx="7311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C9B6238-066F-B789-3A6A-CB6A789AC29B}"/>
                    </a:ext>
                  </a:extLst>
                </p14:cNvPr>
                <p14:cNvContentPartPr/>
                <p14:nvPr/>
              </p14:nvContentPartPr>
              <p14:xfrm>
                <a:off x="2306996" y="1712685"/>
                <a:ext cx="81360" cy="23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C9B6238-066F-B789-3A6A-CB6A789AC2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98356" y="1704045"/>
                  <a:ext cx="99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61B3C17-D414-BD45-5978-3C62C6B6CA15}"/>
                    </a:ext>
                  </a:extLst>
                </p14:cNvPr>
                <p14:cNvContentPartPr/>
                <p14:nvPr/>
              </p14:nvContentPartPr>
              <p14:xfrm>
                <a:off x="2460356" y="1591005"/>
                <a:ext cx="145080" cy="133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61B3C17-D414-BD45-5978-3C62C6B6CA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51716" y="1582365"/>
                  <a:ext cx="162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909FD54-C4A6-C67A-50B7-EFB337455A5C}"/>
                    </a:ext>
                  </a:extLst>
                </p14:cNvPr>
                <p14:cNvContentPartPr/>
                <p14:nvPr/>
              </p14:nvContentPartPr>
              <p14:xfrm>
                <a:off x="2700476" y="1580565"/>
                <a:ext cx="144720" cy="31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909FD54-C4A6-C67A-50B7-EFB337455A5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91836" y="1571925"/>
                  <a:ext cx="162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293E0C2-8AAE-7C21-3869-F9D1E70DECF7}"/>
                    </a:ext>
                  </a:extLst>
                </p14:cNvPr>
                <p14:cNvContentPartPr/>
                <p14:nvPr/>
              </p14:nvContentPartPr>
              <p14:xfrm>
                <a:off x="2873276" y="1485525"/>
                <a:ext cx="164880" cy="12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293E0C2-8AAE-7C21-3869-F9D1E70DEC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64636" y="1476525"/>
                  <a:ext cx="1825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E8440BD-9779-9707-3A41-82CA61488F60}"/>
              </a:ext>
            </a:extLst>
          </p:cNvPr>
          <p:cNvGrpSpPr/>
          <p:nvPr/>
        </p:nvGrpSpPr>
        <p:grpSpPr>
          <a:xfrm>
            <a:off x="2242196" y="2041365"/>
            <a:ext cx="630000" cy="387720"/>
            <a:chOff x="2242196" y="2041365"/>
            <a:chExt cx="6300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16892B-1859-20C5-172A-08C53BA67101}"/>
                    </a:ext>
                  </a:extLst>
                </p14:cNvPr>
                <p14:cNvContentPartPr/>
                <p14:nvPr/>
              </p14:nvContentPartPr>
              <p14:xfrm>
                <a:off x="2242196" y="2041365"/>
                <a:ext cx="538920" cy="5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16892B-1859-20C5-172A-08C53BA671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33196" y="2032365"/>
                  <a:ext cx="556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DF18DC9-E80D-E0FD-9643-D816E50BE8EC}"/>
                    </a:ext>
                  </a:extLst>
                </p14:cNvPr>
                <p14:cNvContentPartPr/>
                <p14:nvPr/>
              </p14:nvContentPartPr>
              <p14:xfrm>
                <a:off x="2375756" y="2239365"/>
                <a:ext cx="203040" cy="189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DF18DC9-E80D-E0FD-9643-D816E50BE8E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66756" y="2230365"/>
                  <a:ext cx="220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CFC056-2769-CA02-7B6E-D09E9D92BAE9}"/>
                    </a:ext>
                  </a:extLst>
                </p14:cNvPr>
                <p14:cNvContentPartPr/>
                <p14:nvPr/>
              </p14:nvContentPartPr>
              <p14:xfrm>
                <a:off x="2656556" y="2168085"/>
                <a:ext cx="215640" cy="128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CFC056-2769-CA02-7B6E-D09E9D92BA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47556" y="2159445"/>
                  <a:ext cx="2332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49C34B6-BE2F-96F3-515A-217092A2EF79}"/>
              </a:ext>
            </a:extLst>
          </p:cNvPr>
          <p:cNvGrpSpPr/>
          <p:nvPr/>
        </p:nvGrpSpPr>
        <p:grpSpPr>
          <a:xfrm>
            <a:off x="3181796" y="1751925"/>
            <a:ext cx="386280" cy="364320"/>
            <a:chOff x="3181796" y="1751925"/>
            <a:chExt cx="3862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486DD5-BF36-E53C-F605-1164E5CB9F48}"/>
                    </a:ext>
                  </a:extLst>
                </p14:cNvPr>
                <p14:cNvContentPartPr/>
                <p14:nvPr/>
              </p14:nvContentPartPr>
              <p14:xfrm>
                <a:off x="3181796" y="1751925"/>
                <a:ext cx="329760" cy="214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486DD5-BF36-E53C-F605-1164E5CB9F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72796" y="1742925"/>
                  <a:ext cx="347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2BDCD6C-3879-4AB6-B12A-6846D0C2275F}"/>
                    </a:ext>
                  </a:extLst>
                </p14:cNvPr>
                <p14:cNvContentPartPr/>
                <p14:nvPr/>
              </p14:nvContentPartPr>
              <p14:xfrm>
                <a:off x="3397076" y="1982325"/>
                <a:ext cx="102960" cy="122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2BDCD6C-3879-4AB6-B12A-6846D0C227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88436" y="1973685"/>
                  <a:ext cx="120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AA239F-E42E-13F5-0AE8-B3BA846E8377}"/>
                    </a:ext>
                  </a:extLst>
                </p14:cNvPr>
                <p14:cNvContentPartPr/>
                <p14:nvPr/>
              </p14:nvContentPartPr>
              <p14:xfrm>
                <a:off x="3391316" y="1990605"/>
                <a:ext cx="176760" cy="125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AA239F-E42E-13F5-0AE8-B3BA846E837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82316" y="1981605"/>
                  <a:ext cx="1944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95233D-465D-C70F-C439-6C447FDC151B}"/>
              </a:ext>
            </a:extLst>
          </p:cNvPr>
          <p:cNvGrpSpPr/>
          <p:nvPr/>
        </p:nvGrpSpPr>
        <p:grpSpPr>
          <a:xfrm>
            <a:off x="3889916" y="1829325"/>
            <a:ext cx="251280" cy="146880"/>
            <a:chOff x="3889916" y="1829325"/>
            <a:chExt cx="2512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FA5C09-E184-77EF-C9FF-5FF09C400506}"/>
                    </a:ext>
                  </a:extLst>
                </p14:cNvPr>
                <p14:cNvContentPartPr/>
                <p14:nvPr/>
              </p14:nvContentPartPr>
              <p14:xfrm>
                <a:off x="3889916" y="1829325"/>
                <a:ext cx="238320" cy="26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FA5C09-E184-77EF-C9FF-5FF09C4005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0916" y="1820685"/>
                  <a:ext cx="25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3D9A82-0F21-3C34-E674-A4505BEEF4F8}"/>
                    </a:ext>
                  </a:extLst>
                </p14:cNvPr>
                <p14:cNvContentPartPr/>
                <p14:nvPr/>
              </p14:nvContentPartPr>
              <p14:xfrm>
                <a:off x="3937076" y="1931925"/>
                <a:ext cx="204120" cy="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3D9A82-0F21-3C34-E674-A4505BEEF4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28076" y="1922925"/>
                  <a:ext cx="2217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2CFB2A3-118D-2725-BCD3-F125EBFB51AA}"/>
              </a:ext>
            </a:extLst>
          </p:cNvPr>
          <p:cNvGrpSpPr/>
          <p:nvPr/>
        </p:nvGrpSpPr>
        <p:grpSpPr>
          <a:xfrm>
            <a:off x="4468076" y="1665525"/>
            <a:ext cx="522360" cy="673200"/>
            <a:chOff x="4468076" y="1665525"/>
            <a:chExt cx="5223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5608234-8CA3-8771-11A0-8BBC977278A5}"/>
                    </a:ext>
                  </a:extLst>
                </p14:cNvPr>
                <p14:cNvContentPartPr/>
                <p14:nvPr/>
              </p14:nvContentPartPr>
              <p14:xfrm>
                <a:off x="4498316" y="1714125"/>
                <a:ext cx="140760" cy="241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5608234-8CA3-8771-11A0-8BBC977278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89316" y="1705125"/>
                  <a:ext cx="158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613F966-A649-316A-41E9-5E149AA4CA65}"/>
                    </a:ext>
                  </a:extLst>
                </p14:cNvPr>
                <p14:cNvContentPartPr/>
                <p14:nvPr/>
              </p14:nvContentPartPr>
              <p14:xfrm>
                <a:off x="4468076" y="2026605"/>
                <a:ext cx="259560" cy="44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613F966-A649-316A-41E9-5E149AA4CA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59076" y="2017605"/>
                  <a:ext cx="277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7817C76-ECE1-FA63-9151-21C76480C33C}"/>
                    </a:ext>
                  </a:extLst>
                </p14:cNvPr>
                <p14:cNvContentPartPr/>
                <p14:nvPr/>
              </p14:nvContentPartPr>
              <p14:xfrm>
                <a:off x="4524596" y="2196525"/>
                <a:ext cx="194400" cy="142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7817C76-ECE1-FA63-9151-21C76480C3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15596" y="2187885"/>
                  <a:ext cx="212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E15FA7-4379-CF7E-AD61-99615FF946C6}"/>
                    </a:ext>
                  </a:extLst>
                </p14:cNvPr>
                <p14:cNvContentPartPr/>
                <p14:nvPr/>
              </p14:nvContentPartPr>
              <p14:xfrm>
                <a:off x="4558076" y="2035965"/>
                <a:ext cx="432360" cy="48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E15FA7-4379-CF7E-AD61-99615FF946C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49076" y="2027325"/>
                  <a:ext cx="450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7EBE9F-D2F5-1ABB-0DD6-C97D57C22BFB}"/>
                    </a:ext>
                  </a:extLst>
                </p14:cNvPr>
                <p14:cNvContentPartPr/>
                <p14:nvPr/>
              </p14:nvContentPartPr>
              <p14:xfrm>
                <a:off x="4833476" y="1665525"/>
                <a:ext cx="154440" cy="329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7EBE9F-D2F5-1ABB-0DD6-C97D57C22BF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24836" y="1656525"/>
                  <a:ext cx="17208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F7E228-D318-2BDA-31CF-D524C7375126}"/>
              </a:ext>
            </a:extLst>
          </p:cNvPr>
          <p:cNvGrpSpPr/>
          <p:nvPr/>
        </p:nvGrpSpPr>
        <p:grpSpPr>
          <a:xfrm>
            <a:off x="5249996" y="1591365"/>
            <a:ext cx="774360" cy="867240"/>
            <a:chOff x="5249996" y="1591365"/>
            <a:chExt cx="774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F4B5FE-748D-9681-89B2-449CE6800BCF}"/>
                    </a:ext>
                  </a:extLst>
                </p14:cNvPr>
                <p14:cNvContentPartPr/>
                <p14:nvPr/>
              </p14:nvContentPartPr>
              <p14:xfrm>
                <a:off x="5300396" y="1758405"/>
                <a:ext cx="188640" cy="24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F4B5FE-748D-9681-89B2-449CE6800B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91756" y="1749405"/>
                  <a:ext cx="206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7123CE-1E21-2FE6-F346-3C7F6BF920DF}"/>
                    </a:ext>
                  </a:extLst>
                </p14:cNvPr>
                <p14:cNvContentPartPr/>
                <p14:nvPr/>
              </p14:nvContentPartPr>
              <p14:xfrm>
                <a:off x="5350076" y="1890525"/>
                <a:ext cx="160560" cy="3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7123CE-1E21-2FE6-F346-3C7F6BF920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1436" y="1881525"/>
                  <a:ext cx="17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CCFDCC3-F1B3-1E6B-C5C2-E2B46BB16DB0}"/>
                    </a:ext>
                  </a:extLst>
                </p14:cNvPr>
                <p14:cNvContentPartPr/>
                <p14:nvPr/>
              </p14:nvContentPartPr>
              <p14:xfrm>
                <a:off x="5347916" y="1755885"/>
                <a:ext cx="195480" cy="15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CCFDCC3-F1B3-1E6B-C5C2-E2B46BB16D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39276" y="1746885"/>
                  <a:ext cx="213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CF0482E-D8AD-C2BC-8A04-785D0DBC83B6}"/>
                    </a:ext>
                  </a:extLst>
                </p14:cNvPr>
                <p14:cNvContentPartPr/>
                <p14:nvPr/>
              </p14:nvContentPartPr>
              <p14:xfrm>
                <a:off x="5429636" y="1591365"/>
                <a:ext cx="5508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CF0482E-D8AD-C2BC-8A04-785D0DBC83B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20636" y="1582725"/>
                  <a:ext cx="72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6AC2B3-D56F-BE58-4C4B-F30D3FCF08F8}"/>
                    </a:ext>
                  </a:extLst>
                </p14:cNvPr>
                <p14:cNvContentPartPr/>
                <p14:nvPr/>
              </p14:nvContentPartPr>
              <p14:xfrm>
                <a:off x="5694956" y="1792605"/>
                <a:ext cx="118080" cy="147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6AC2B3-D56F-BE58-4C4B-F30D3FCF08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85956" y="1783605"/>
                  <a:ext cx="135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99F291-236B-5D8B-DC70-EBB19B1283DD}"/>
                    </a:ext>
                  </a:extLst>
                </p14:cNvPr>
                <p14:cNvContentPartPr/>
                <p14:nvPr/>
              </p14:nvContentPartPr>
              <p14:xfrm>
                <a:off x="5692076" y="1777845"/>
                <a:ext cx="197640" cy="18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99F291-236B-5D8B-DC70-EBB19B1283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83076" y="1769205"/>
                  <a:ext cx="215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F9D556-740D-8C9D-A72F-F0F5648AC119}"/>
                    </a:ext>
                  </a:extLst>
                </p14:cNvPr>
                <p14:cNvContentPartPr/>
                <p14:nvPr/>
              </p14:nvContentPartPr>
              <p14:xfrm>
                <a:off x="5591996" y="1727085"/>
                <a:ext cx="144360" cy="29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F9D556-740D-8C9D-A72F-F0F5648AC11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3356" y="1718445"/>
                  <a:ext cx="162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DD4BFA-6FD3-29D6-09AF-03B7B82FDDB7}"/>
                    </a:ext>
                  </a:extLst>
                </p14:cNvPr>
                <p14:cNvContentPartPr/>
                <p14:nvPr/>
              </p14:nvContentPartPr>
              <p14:xfrm>
                <a:off x="5900876" y="1642125"/>
                <a:ext cx="123480" cy="412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DD4BFA-6FD3-29D6-09AF-03B7B82FDD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91876" y="1633485"/>
                  <a:ext cx="1411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AF002B-D6EA-4CF4-0154-164B4B538355}"/>
                    </a:ext>
                  </a:extLst>
                </p14:cNvPr>
                <p14:cNvContentPartPr/>
                <p14:nvPr/>
              </p14:nvContentPartPr>
              <p14:xfrm>
                <a:off x="5249996" y="2047845"/>
                <a:ext cx="749880" cy="8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AF002B-D6EA-4CF4-0154-164B4B5383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41356" y="2038845"/>
                  <a:ext cx="76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ED34FE-5776-2302-9259-D3014CE2E853}"/>
                    </a:ext>
                  </a:extLst>
                </p14:cNvPr>
                <p14:cNvContentPartPr/>
                <p14:nvPr/>
              </p14:nvContentPartPr>
              <p14:xfrm>
                <a:off x="5523596" y="2219925"/>
                <a:ext cx="196560" cy="238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ED34FE-5776-2302-9259-D3014CE2E8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4956" y="2210925"/>
                  <a:ext cx="2142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2857836-8B53-1DB5-66DA-E7FC3C6D5563}"/>
              </a:ext>
            </a:extLst>
          </p:cNvPr>
          <p:cNvGrpSpPr/>
          <p:nvPr/>
        </p:nvGrpSpPr>
        <p:grpSpPr>
          <a:xfrm>
            <a:off x="863756" y="3139725"/>
            <a:ext cx="456840" cy="367560"/>
            <a:chOff x="863756" y="3139725"/>
            <a:chExt cx="4568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7A1E2B-2A42-B94B-E314-0A8E6D0567C2}"/>
                    </a:ext>
                  </a:extLst>
                </p14:cNvPr>
                <p14:cNvContentPartPr/>
                <p14:nvPr/>
              </p14:nvContentPartPr>
              <p14:xfrm>
                <a:off x="863756" y="3139725"/>
                <a:ext cx="338400" cy="238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7A1E2B-2A42-B94B-E314-0A8E6D0567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4756" y="3131085"/>
                  <a:ext cx="356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E592C87-AA8F-B3BA-1E96-2999B39A439B}"/>
                    </a:ext>
                  </a:extLst>
                </p14:cNvPr>
                <p14:cNvContentPartPr/>
                <p14:nvPr/>
              </p14:nvContentPartPr>
              <p14:xfrm>
                <a:off x="1087316" y="3384525"/>
                <a:ext cx="159840" cy="122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E592C87-AA8F-B3BA-1E96-2999B39A43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8316" y="3375885"/>
                  <a:ext cx="177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976CDB-280A-8C8E-A3E3-40E5DB615817}"/>
                    </a:ext>
                  </a:extLst>
                </p14:cNvPr>
                <p14:cNvContentPartPr/>
                <p14:nvPr/>
              </p14:nvContentPartPr>
              <p14:xfrm>
                <a:off x="1132676" y="3365445"/>
                <a:ext cx="187920" cy="11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976CDB-280A-8C8E-A3E3-40E5DB6158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3676" y="3356445"/>
                  <a:ext cx="2055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3AF0A4C-8A05-2288-7F60-A16D885F9F89}"/>
              </a:ext>
            </a:extLst>
          </p:cNvPr>
          <p:cNvGrpSpPr/>
          <p:nvPr/>
        </p:nvGrpSpPr>
        <p:grpSpPr>
          <a:xfrm>
            <a:off x="940796" y="2957205"/>
            <a:ext cx="228600" cy="59400"/>
            <a:chOff x="940796" y="2957205"/>
            <a:chExt cx="22860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676692B-A5A4-5C88-B6FF-FFA674E48EA4}"/>
                    </a:ext>
                  </a:extLst>
                </p14:cNvPr>
                <p14:cNvContentPartPr/>
                <p14:nvPr/>
              </p14:nvContentPartPr>
              <p14:xfrm>
                <a:off x="940796" y="2957205"/>
                <a:ext cx="7452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676692B-A5A4-5C88-B6FF-FFA674E48E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1796" y="2948565"/>
                  <a:ext cx="9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DD3659-552C-B165-D1DF-CE69E0B26058}"/>
                    </a:ext>
                  </a:extLst>
                </p14:cNvPr>
                <p14:cNvContentPartPr/>
                <p14:nvPr/>
              </p14:nvContentPartPr>
              <p14:xfrm>
                <a:off x="1116116" y="2988525"/>
                <a:ext cx="53280" cy="2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DD3659-552C-B165-D1DF-CE69E0B260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7116" y="2979885"/>
                  <a:ext cx="709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7A9D6DF-6BC7-9B93-328F-E8F4E02FFB3F}"/>
              </a:ext>
            </a:extLst>
          </p:cNvPr>
          <p:cNvGrpSpPr/>
          <p:nvPr/>
        </p:nvGrpSpPr>
        <p:grpSpPr>
          <a:xfrm>
            <a:off x="1589156" y="3165645"/>
            <a:ext cx="245520" cy="181080"/>
            <a:chOff x="1589156" y="3165645"/>
            <a:chExt cx="2455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E8BDC3-9D45-71C7-FF56-6E2B3101A8CA}"/>
                    </a:ext>
                  </a:extLst>
                </p14:cNvPr>
                <p14:cNvContentPartPr/>
                <p14:nvPr/>
              </p14:nvContentPartPr>
              <p14:xfrm>
                <a:off x="1667636" y="3165645"/>
                <a:ext cx="21240" cy="181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E8BDC3-9D45-71C7-FF56-6E2B3101A8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58636" y="3157005"/>
                  <a:ext cx="38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A6B8E0-C43D-81EC-6AD5-94A402683CD7}"/>
                    </a:ext>
                  </a:extLst>
                </p14:cNvPr>
                <p14:cNvContentPartPr/>
                <p14:nvPr/>
              </p14:nvContentPartPr>
              <p14:xfrm>
                <a:off x="1589156" y="3291285"/>
                <a:ext cx="245520" cy="30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A6B8E0-C43D-81EC-6AD5-94A402683CD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80516" y="3282285"/>
                  <a:ext cx="263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0450BA-8075-5F56-B7B3-9E55D5F76863}"/>
              </a:ext>
            </a:extLst>
          </p:cNvPr>
          <p:cNvGrpSpPr/>
          <p:nvPr/>
        </p:nvGrpSpPr>
        <p:grpSpPr>
          <a:xfrm>
            <a:off x="2192516" y="2969445"/>
            <a:ext cx="1278360" cy="558360"/>
            <a:chOff x="2192516" y="2969445"/>
            <a:chExt cx="1278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FFCD7B-0CB3-BC58-FBFB-EBCF349AB9F4}"/>
                    </a:ext>
                  </a:extLst>
                </p14:cNvPr>
                <p14:cNvContentPartPr/>
                <p14:nvPr/>
              </p14:nvContentPartPr>
              <p14:xfrm>
                <a:off x="2192516" y="3109125"/>
                <a:ext cx="346320" cy="223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FFCD7B-0CB3-BC58-FBFB-EBCF349AB9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83516" y="3100125"/>
                  <a:ext cx="363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C3D1477-4785-2269-B4C5-15D98A984061}"/>
                    </a:ext>
                  </a:extLst>
                </p14:cNvPr>
                <p14:cNvContentPartPr/>
                <p14:nvPr/>
              </p14:nvContentPartPr>
              <p14:xfrm>
                <a:off x="2557196" y="3382005"/>
                <a:ext cx="140040" cy="6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C3D1477-4785-2269-B4C5-15D98A9840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48196" y="3373005"/>
                  <a:ext cx="157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69201A-8D50-4DCB-F0DC-2D59F9EBFD4F}"/>
                    </a:ext>
                  </a:extLst>
                </p14:cNvPr>
                <p14:cNvContentPartPr/>
                <p14:nvPr/>
              </p14:nvContentPartPr>
              <p14:xfrm>
                <a:off x="2634596" y="2969445"/>
                <a:ext cx="147960" cy="13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69201A-8D50-4DCB-F0DC-2D59F9EBFD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25956" y="2960445"/>
                  <a:ext cx="165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E7F6D30-AEC7-1D72-E2BB-4FFAB7E23E40}"/>
                    </a:ext>
                  </a:extLst>
                </p14:cNvPr>
                <p14:cNvContentPartPr/>
                <p14:nvPr/>
              </p14:nvContentPartPr>
              <p14:xfrm>
                <a:off x="2969036" y="3060525"/>
                <a:ext cx="416880" cy="29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E7F6D30-AEC7-1D72-E2BB-4FFAB7E23E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60396" y="3051525"/>
                  <a:ext cx="434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833DC5A-862E-A969-F36F-419383D7E8D5}"/>
                    </a:ext>
                  </a:extLst>
                </p14:cNvPr>
                <p14:cNvContentPartPr/>
                <p14:nvPr/>
              </p14:nvContentPartPr>
              <p14:xfrm>
                <a:off x="3269636" y="3361125"/>
                <a:ext cx="144000" cy="12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833DC5A-862E-A969-F36F-419383D7E8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60636" y="3352485"/>
                  <a:ext cx="161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0FB470A-218B-077D-97B6-98AA046584D7}"/>
                    </a:ext>
                  </a:extLst>
                </p14:cNvPr>
                <p14:cNvContentPartPr/>
                <p14:nvPr/>
              </p14:nvContentPartPr>
              <p14:xfrm>
                <a:off x="3236156" y="3334845"/>
                <a:ext cx="234720" cy="192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0FB470A-218B-077D-97B6-98AA046584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27156" y="3325845"/>
                  <a:ext cx="252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F66879A-EB73-AA89-3E54-A87A1A7A4227}"/>
              </a:ext>
            </a:extLst>
          </p:cNvPr>
          <p:cNvGrpSpPr/>
          <p:nvPr/>
        </p:nvGrpSpPr>
        <p:grpSpPr>
          <a:xfrm>
            <a:off x="3860756" y="3188325"/>
            <a:ext cx="277200" cy="171720"/>
            <a:chOff x="3860756" y="3188325"/>
            <a:chExt cx="2772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1837BB-67FF-5319-9E9A-64B9FA4761A9}"/>
                    </a:ext>
                  </a:extLst>
                </p14:cNvPr>
                <p14:cNvContentPartPr/>
                <p14:nvPr/>
              </p14:nvContentPartPr>
              <p14:xfrm>
                <a:off x="3860756" y="3188325"/>
                <a:ext cx="277200" cy="58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1837BB-67FF-5319-9E9A-64B9FA4761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51756" y="3179685"/>
                  <a:ext cx="294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100950-A08B-C2ED-CC0D-E963D6D39805}"/>
                    </a:ext>
                  </a:extLst>
                </p14:cNvPr>
                <p14:cNvContentPartPr/>
                <p14:nvPr/>
              </p14:nvContentPartPr>
              <p14:xfrm>
                <a:off x="3862916" y="3347445"/>
                <a:ext cx="261000" cy="1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100950-A08B-C2ED-CC0D-E963D6D398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54276" y="3338805"/>
                  <a:ext cx="2786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B0E3860-847A-CE83-BEF1-37CCC845276B}"/>
              </a:ext>
            </a:extLst>
          </p:cNvPr>
          <p:cNvGrpSpPr/>
          <p:nvPr/>
        </p:nvGrpSpPr>
        <p:grpSpPr>
          <a:xfrm>
            <a:off x="4413716" y="2859645"/>
            <a:ext cx="1933560" cy="870120"/>
            <a:chOff x="4413716" y="2859645"/>
            <a:chExt cx="193356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1902CD-66CB-BE43-2D13-6D9EA9467588}"/>
                    </a:ext>
                  </a:extLst>
                </p14:cNvPr>
                <p14:cNvContentPartPr/>
                <p14:nvPr/>
              </p14:nvContentPartPr>
              <p14:xfrm>
                <a:off x="4524596" y="3082485"/>
                <a:ext cx="36000" cy="184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1902CD-66CB-BE43-2D13-6D9EA94675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15596" y="3073845"/>
                  <a:ext cx="53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17EC44-7534-ECE7-4B15-8B32BA066958}"/>
                    </a:ext>
                  </a:extLst>
                </p14:cNvPr>
                <p14:cNvContentPartPr/>
                <p14:nvPr/>
              </p14:nvContentPartPr>
              <p14:xfrm>
                <a:off x="4450436" y="3180765"/>
                <a:ext cx="152640" cy="33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17EC44-7534-ECE7-4B15-8B32BA0669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41796" y="3172125"/>
                  <a:ext cx="170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FEC75E-6E5E-01C6-E231-FC792C7FACA3}"/>
                    </a:ext>
                  </a:extLst>
                </p14:cNvPr>
                <p14:cNvContentPartPr/>
                <p14:nvPr/>
              </p14:nvContentPartPr>
              <p14:xfrm>
                <a:off x="4413716" y="3334845"/>
                <a:ext cx="187560" cy="3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FEC75E-6E5E-01C6-E231-FC792C7FAC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04716" y="3325845"/>
                  <a:ext cx="20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75D48D2-8730-1E17-F891-586D749F8614}"/>
                    </a:ext>
                  </a:extLst>
                </p14:cNvPr>
                <p14:cNvContentPartPr/>
                <p14:nvPr/>
              </p14:nvContentPartPr>
              <p14:xfrm>
                <a:off x="4799276" y="3125325"/>
                <a:ext cx="343440" cy="190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75D48D2-8730-1E17-F891-586D749F86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90276" y="3116325"/>
                  <a:ext cx="361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0A445E3-4B9B-402F-D625-DF0B41F92A08}"/>
                    </a:ext>
                  </a:extLst>
                </p14:cNvPr>
                <p14:cNvContentPartPr/>
                <p14:nvPr/>
              </p14:nvContentPartPr>
              <p14:xfrm>
                <a:off x="5150996" y="3348525"/>
                <a:ext cx="166320" cy="110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0A445E3-4B9B-402F-D625-DF0B41F92A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42356" y="3339885"/>
                  <a:ext cx="18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C0D801-B2FA-0444-53BF-28CCF6F6863E}"/>
                    </a:ext>
                  </a:extLst>
                </p14:cNvPr>
                <p14:cNvContentPartPr/>
                <p14:nvPr/>
              </p14:nvContentPartPr>
              <p14:xfrm>
                <a:off x="5618276" y="2965485"/>
                <a:ext cx="151920" cy="26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C0D801-B2FA-0444-53BF-28CCF6F6863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09276" y="2956845"/>
                  <a:ext cx="169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98992C-01AB-5654-CF06-5B9A99067BB0}"/>
                    </a:ext>
                  </a:extLst>
                </p14:cNvPr>
                <p14:cNvContentPartPr/>
                <p14:nvPr/>
              </p14:nvContentPartPr>
              <p14:xfrm>
                <a:off x="5648516" y="3078525"/>
                <a:ext cx="167040" cy="30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98992C-01AB-5654-CF06-5B9A99067B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39516" y="3069885"/>
                  <a:ext cx="184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0E3519-747B-A791-DFC4-7BB188B0E907}"/>
                    </a:ext>
                  </a:extLst>
                </p14:cNvPr>
                <p14:cNvContentPartPr/>
                <p14:nvPr/>
              </p14:nvContentPartPr>
              <p14:xfrm>
                <a:off x="5618636" y="2971965"/>
                <a:ext cx="200880" cy="20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0E3519-747B-A791-DFC4-7BB188B0E90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9996" y="2962965"/>
                  <a:ext cx="218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AAB2563-83A4-F840-5BB3-553D73D64FF0}"/>
                    </a:ext>
                  </a:extLst>
                </p14:cNvPr>
                <p14:cNvContentPartPr/>
                <p14:nvPr/>
              </p14:nvContentPartPr>
              <p14:xfrm>
                <a:off x="5977916" y="3063045"/>
                <a:ext cx="166680" cy="11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AAB2563-83A4-F840-5BB3-553D73D64F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68916" y="3054405"/>
                  <a:ext cx="184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71B35F-1469-0F94-7820-ABFD386846AF}"/>
                    </a:ext>
                  </a:extLst>
                </p14:cNvPr>
                <p14:cNvContentPartPr/>
                <p14:nvPr/>
              </p14:nvContentPartPr>
              <p14:xfrm>
                <a:off x="5973596" y="3066285"/>
                <a:ext cx="212040" cy="161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71B35F-1469-0F94-7820-ABFD386846A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64956" y="3057645"/>
                  <a:ext cx="229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26C41FE-F977-90D3-AB4C-B03280DFA082}"/>
                    </a:ext>
                  </a:extLst>
                </p14:cNvPr>
                <p14:cNvContentPartPr/>
                <p14:nvPr/>
              </p14:nvContentPartPr>
              <p14:xfrm>
                <a:off x="5909156" y="3035325"/>
                <a:ext cx="143280" cy="25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26C41FE-F977-90D3-AB4C-B03280DFA0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00516" y="3026325"/>
                  <a:ext cx="160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CC52C57-A1FA-07A8-BBD7-22868C21A681}"/>
                    </a:ext>
                  </a:extLst>
                </p14:cNvPr>
                <p14:cNvContentPartPr/>
                <p14:nvPr/>
              </p14:nvContentPartPr>
              <p14:xfrm>
                <a:off x="6178796" y="2974845"/>
                <a:ext cx="89640" cy="291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CC52C57-A1FA-07A8-BBD7-22868C21A6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69796" y="2966205"/>
                  <a:ext cx="107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EE347A-CBDC-E84D-4ABD-E0C28A95ABC3}"/>
                    </a:ext>
                  </a:extLst>
                </p14:cNvPr>
                <p14:cNvContentPartPr/>
                <p14:nvPr/>
              </p14:nvContentPartPr>
              <p14:xfrm>
                <a:off x="5738876" y="2859645"/>
                <a:ext cx="59400" cy="60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EE347A-CBDC-E84D-4ABD-E0C28A95AB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9876" y="2850645"/>
                  <a:ext cx="77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D7D7BD-4578-7617-496B-8D9B0365BF78}"/>
                    </a:ext>
                  </a:extLst>
                </p14:cNvPr>
                <p14:cNvContentPartPr/>
                <p14:nvPr/>
              </p14:nvContentPartPr>
              <p14:xfrm>
                <a:off x="5538716" y="3305685"/>
                <a:ext cx="808560" cy="6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D7D7BD-4578-7617-496B-8D9B0365BF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30076" y="3297045"/>
                  <a:ext cx="826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46A1A09-2103-912A-475F-0D7E15CC929C}"/>
                    </a:ext>
                  </a:extLst>
                </p14:cNvPr>
                <p14:cNvContentPartPr/>
                <p14:nvPr/>
              </p14:nvContentPartPr>
              <p14:xfrm>
                <a:off x="5762636" y="3441045"/>
                <a:ext cx="218520" cy="288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46A1A09-2103-912A-475F-0D7E15CC92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53636" y="3432405"/>
                  <a:ext cx="2361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7A3FFF3-8F30-5515-160F-CFAC0F7D0D52}"/>
              </a:ext>
            </a:extLst>
          </p:cNvPr>
          <p:cNvGrpSpPr/>
          <p:nvPr/>
        </p:nvGrpSpPr>
        <p:grpSpPr>
          <a:xfrm>
            <a:off x="7912916" y="2634645"/>
            <a:ext cx="1987560" cy="861480"/>
            <a:chOff x="7912916" y="2634645"/>
            <a:chExt cx="19875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8BAAD4-05F6-0564-3F6C-C758A04F9BE8}"/>
                    </a:ext>
                  </a:extLst>
                </p14:cNvPr>
                <p14:cNvContentPartPr/>
                <p14:nvPr/>
              </p14:nvContentPartPr>
              <p14:xfrm>
                <a:off x="7912916" y="2938125"/>
                <a:ext cx="333360" cy="20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8BAAD4-05F6-0564-3F6C-C758A04F9B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03916" y="2929125"/>
                  <a:ext cx="351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13D4AE-22B8-DEF8-1728-4A2C6FA4118E}"/>
                    </a:ext>
                  </a:extLst>
                </p14:cNvPr>
                <p14:cNvContentPartPr/>
                <p14:nvPr/>
              </p14:nvContentPartPr>
              <p14:xfrm>
                <a:off x="8253116" y="3212085"/>
                <a:ext cx="192960" cy="10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13D4AE-22B8-DEF8-1728-4A2C6FA4118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44476" y="3203445"/>
                  <a:ext cx="210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0A3A6D-5CB9-40CE-EBA6-4E926751AA99}"/>
                    </a:ext>
                  </a:extLst>
                </p14:cNvPr>
                <p14:cNvContentPartPr/>
                <p14:nvPr/>
              </p14:nvContentPartPr>
              <p14:xfrm>
                <a:off x="8663516" y="3026685"/>
                <a:ext cx="170280" cy="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0A3A6D-5CB9-40CE-EBA6-4E926751AA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54876" y="3017685"/>
                  <a:ext cx="187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078EE4-E3C4-4D40-77E3-84D99889C6B3}"/>
                    </a:ext>
                  </a:extLst>
                </p14:cNvPr>
                <p14:cNvContentPartPr/>
                <p14:nvPr/>
              </p14:nvContentPartPr>
              <p14:xfrm>
                <a:off x="8628596" y="3121725"/>
                <a:ext cx="209880" cy="1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078EE4-E3C4-4D40-77E3-84D99889C6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19956" y="3112725"/>
                  <a:ext cx="22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A46D124-3D22-2FF0-D8B3-170374AC7134}"/>
                    </a:ext>
                  </a:extLst>
                </p14:cNvPr>
                <p14:cNvContentPartPr/>
                <p14:nvPr/>
              </p14:nvContentPartPr>
              <p14:xfrm>
                <a:off x="9158876" y="2634645"/>
                <a:ext cx="28080" cy="302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A46D124-3D22-2FF0-D8B3-170374AC71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49876" y="2626005"/>
                  <a:ext cx="45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E6A634-797E-B46B-5CB2-D332CF89FCAD}"/>
                    </a:ext>
                  </a:extLst>
                </p14:cNvPr>
                <p14:cNvContentPartPr/>
                <p14:nvPr/>
              </p14:nvContentPartPr>
              <p14:xfrm>
                <a:off x="9284876" y="2759565"/>
                <a:ext cx="105480" cy="25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E6A634-797E-B46B-5CB2-D332CF89FC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75876" y="2750565"/>
                  <a:ext cx="123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A63C95F-0B8F-6762-AA96-610623658740}"/>
                    </a:ext>
                  </a:extLst>
                </p14:cNvPr>
                <p14:cNvContentPartPr/>
                <p14:nvPr/>
              </p14:nvContentPartPr>
              <p14:xfrm>
                <a:off x="9475316" y="2689005"/>
                <a:ext cx="32400" cy="29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A63C95F-0B8F-6762-AA96-6106236587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66676" y="2680365"/>
                  <a:ext cx="500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B9B742-F4FE-0B5B-18DF-1E9D5E41F60B}"/>
                    </a:ext>
                  </a:extLst>
                </p14:cNvPr>
                <p14:cNvContentPartPr/>
                <p14:nvPr/>
              </p14:nvContentPartPr>
              <p14:xfrm>
                <a:off x="9672596" y="2672085"/>
                <a:ext cx="161280" cy="30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B9B742-F4FE-0B5B-18DF-1E9D5E41F6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63956" y="2663085"/>
                  <a:ext cx="178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108816-CB8F-DD70-FCDE-E7E2D330956C}"/>
                    </a:ext>
                  </a:extLst>
                </p14:cNvPr>
                <p14:cNvContentPartPr/>
                <p14:nvPr/>
              </p14:nvContentPartPr>
              <p14:xfrm>
                <a:off x="9033596" y="3043245"/>
                <a:ext cx="866880" cy="12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108816-CB8F-DD70-FCDE-E7E2D33095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24596" y="3034605"/>
                  <a:ext cx="88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B19D16D-A0D3-1D0B-1D49-98551A44CC37}"/>
                    </a:ext>
                  </a:extLst>
                </p14:cNvPr>
                <p14:cNvContentPartPr/>
                <p14:nvPr/>
              </p14:nvContentPartPr>
              <p14:xfrm>
                <a:off x="9281636" y="3287325"/>
                <a:ext cx="320760" cy="20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B19D16D-A0D3-1D0B-1D49-98551A44CC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72996" y="3278685"/>
                  <a:ext cx="338400" cy="2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201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688501-0CB1-38EC-98C3-A5615B86A4C7}"/>
                  </a:ext>
                </a:extLst>
              </p14:cNvPr>
              <p14:cNvContentPartPr/>
              <p14:nvPr/>
            </p14:nvContentPartPr>
            <p14:xfrm>
              <a:off x="811196" y="295005"/>
              <a:ext cx="426600" cy="24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688501-0CB1-38EC-98C3-A5615B86A4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196" y="286365"/>
                <a:ext cx="4442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1312BE-F603-DE72-A940-44E948632914}"/>
                  </a:ext>
                </a:extLst>
              </p14:cNvPr>
              <p14:cNvContentPartPr/>
              <p14:nvPr/>
            </p14:nvContentPartPr>
            <p14:xfrm>
              <a:off x="1161476" y="452325"/>
              <a:ext cx="114120" cy="10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1312BE-F603-DE72-A940-44E9486329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476" y="443685"/>
                <a:ext cx="131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E7A1D7-52EF-F5EE-61A4-4EEFF1FB9923}"/>
                  </a:ext>
                </a:extLst>
              </p14:cNvPr>
              <p14:cNvContentPartPr/>
              <p14:nvPr/>
            </p14:nvContentPartPr>
            <p14:xfrm>
              <a:off x="1270556" y="277365"/>
              <a:ext cx="154800" cy="30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E7A1D7-52EF-F5EE-61A4-4EEFF1FB99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1916" y="268725"/>
                <a:ext cx="1724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15D8EC-BED2-93BA-8263-A2ACB8A2E903}"/>
                  </a:ext>
                </a:extLst>
              </p14:cNvPr>
              <p14:cNvContentPartPr/>
              <p14:nvPr/>
            </p14:nvContentPartPr>
            <p14:xfrm>
              <a:off x="1270556" y="369885"/>
              <a:ext cx="185400" cy="83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15D8EC-BED2-93BA-8263-A2ACB8A2E9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916" y="360885"/>
                <a:ext cx="20304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BBD90FD-BEF3-20E1-363E-84D95A600633}"/>
              </a:ext>
            </a:extLst>
          </p:cNvPr>
          <p:cNvGrpSpPr/>
          <p:nvPr/>
        </p:nvGrpSpPr>
        <p:grpSpPr>
          <a:xfrm>
            <a:off x="1825316" y="58125"/>
            <a:ext cx="4024800" cy="664920"/>
            <a:chOff x="1825316" y="58125"/>
            <a:chExt cx="402480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50E06C-4A89-430C-CA18-95C2F1DF9704}"/>
                    </a:ext>
                  </a:extLst>
                </p14:cNvPr>
                <p14:cNvContentPartPr/>
                <p14:nvPr/>
              </p14:nvContentPartPr>
              <p14:xfrm>
                <a:off x="1825316" y="155685"/>
                <a:ext cx="1855440" cy="518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50E06C-4A89-430C-CA18-95C2F1DF97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16316" y="146685"/>
                  <a:ext cx="187308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310B71-FA71-ABB9-151A-1C0996A2C6FF}"/>
                    </a:ext>
                  </a:extLst>
                </p14:cNvPr>
                <p14:cNvContentPartPr/>
                <p14:nvPr/>
              </p14:nvContentPartPr>
              <p14:xfrm>
                <a:off x="3374036" y="274125"/>
                <a:ext cx="159120" cy="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310B71-FA71-ABB9-151A-1C0996A2C6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65036" y="265125"/>
                  <a:ext cx="176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B5BA65-FFAC-4849-0152-F1EB589C3C12}"/>
                    </a:ext>
                  </a:extLst>
                </p14:cNvPr>
                <p14:cNvContentPartPr/>
                <p14:nvPr/>
              </p14:nvContentPartPr>
              <p14:xfrm>
                <a:off x="3217076" y="29284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B5BA65-FFAC-4849-0152-F1EB589C3C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8436" y="28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2A8713-14D0-DA88-D664-F32ADA6432B0}"/>
                    </a:ext>
                  </a:extLst>
                </p14:cNvPr>
                <p14:cNvContentPartPr/>
                <p14:nvPr/>
              </p14:nvContentPartPr>
              <p14:xfrm>
                <a:off x="2842316" y="376365"/>
                <a:ext cx="44640" cy="1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2A8713-14D0-DA88-D664-F32ADA6432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33316" y="367365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53C28C-BF4E-86F7-DA99-8F76E0AEC653}"/>
                    </a:ext>
                  </a:extLst>
                </p14:cNvPr>
                <p14:cNvContentPartPr/>
                <p14:nvPr/>
              </p14:nvContentPartPr>
              <p14:xfrm>
                <a:off x="2907476" y="268365"/>
                <a:ext cx="315360" cy="55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53C28C-BF4E-86F7-DA99-8F76E0AEC6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98476" y="259725"/>
                  <a:ext cx="333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C12D34-BDD4-8917-BE15-734E63321DDF}"/>
                    </a:ext>
                  </a:extLst>
                </p14:cNvPr>
                <p14:cNvContentPartPr/>
                <p14:nvPr/>
              </p14:nvContentPartPr>
              <p14:xfrm>
                <a:off x="2051396" y="394365"/>
                <a:ext cx="19800" cy="4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C12D34-BDD4-8917-BE15-734E63321D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42396" y="385725"/>
                  <a:ext cx="37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69D819-6AB8-13AF-B495-DA966C86CFDA}"/>
                    </a:ext>
                  </a:extLst>
                </p14:cNvPr>
                <p14:cNvContentPartPr/>
                <p14:nvPr/>
              </p14:nvContentPartPr>
              <p14:xfrm>
                <a:off x="3891356" y="58125"/>
                <a:ext cx="535680" cy="47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69D819-6AB8-13AF-B495-DA966C86CF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82356" y="49485"/>
                  <a:ext cx="5533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B230B8-148D-07E3-371E-5F71D0CCFAA5}"/>
                    </a:ext>
                  </a:extLst>
                </p14:cNvPr>
                <p14:cNvContentPartPr/>
                <p14:nvPr/>
              </p14:nvContentPartPr>
              <p14:xfrm>
                <a:off x="4000796" y="293565"/>
                <a:ext cx="278280" cy="4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B230B8-148D-07E3-371E-5F71D0CCFA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91796" y="284925"/>
                  <a:ext cx="295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8D5313-5F51-6D0A-435A-7F75679EF679}"/>
                    </a:ext>
                  </a:extLst>
                </p14:cNvPr>
                <p14:cNvContentPartPr/>
                <p14:nvPr/>
              </p14:nvContentPartPr>
              <p14:xfrm>
                <a:off x="4732676" y="350805"/>
                <a:ext cx="190080" cy="37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8D5313-5F51-6D0A-435A-7F75679EF6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24036" y="342165"/>
                  <a:ext cx="207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54B546-ACB4-CAFA-42A8-7CEF72832084}"/>
                    </a:ext>
                  </a:extLst>
                </p14:cNvPr>
                <p14:cNvContentPartPr/>
                <p14:nvPr/>
              </p14:nvContentPartPr>
              <p14:xfrm>
                <a:off x="4974236" y="426405"/>
                <a:ext cx="115200" cy="9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54B546-ACB4-CAFA-42A8-7CEF728320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65596" y="417405"/>
                  <a:ext cx="132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DBEB4B-2BDE-EDFD-655B-4F2B28F03EFC}"/>
                    </a:ext>
                  </a:extLst>
                </p14:cNvPr>
                <p14:cNvContentPartPr/>
                <p14:nvPr/>
              </p14:nvContentPartPr>
              <p14:xfrm>
                <a:off x="5195276" y="329925"/>
                <a:ext cx="654840" cy="37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DBEB4B-2BDE-EDFD-655B-4F2B28F03E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86276" y="321285"/>
                  <a:ext cx="672480" cy="39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DB568F-64D4-689F-2665-4491ED428485}"/>
              </a:ext>
            </a:extLst>
          </p:cNvPr>
          <p:cNvGrpSpPr/>
          <p:nvPr/>
        </p:nvGrpSpPr>
        <p:grpSpPr>
          <a:xfrm>
            <a:off x="972836" y="1011045"/>
            <a:ext cx="550800" cy="532440"/>
            <a:chOff x="972836" y="1011045"/>
            <a:chExt cx="5508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45ECC3-01C9-061F-2BA0-87BF0A0E5122}"/>
                    </a:ext>
                  </a:extLst>
                </p14:cNvPr>
                <p14:cNvContentPartPr/>
                <p14:nvPr/>
              </p14:nvContentPartPr>
              <p14:xfrm>
                <a:off x="972836" y="1103925"/>
                <a:ext cx="215280" cy="12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45ECC3-01C9-061F-2BA0-87BF0A0E51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3836" y="1095285"/>
                  <a:ext cx="232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16A592-5D2C-F99A-4381-11F7CD9D7CB4}"/>
                    </a:ext>
                  </a:extLst>
                </p14:cNvPr>
                <p14:cNvContentPartPr/>
                <p14:nvPr/>
              </p14:nvContentPartPr>
              <p14:xfrm>
                <a:off x="1275956" y="1122645"/>
                <a:ext cx="240480" cy="143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16A592-5D2C-F99A-4381-11F7CD9D7C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66956" y="1114005"/>
                  <a:ext cx="258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175F4D-7534-E127-3FD6-E7A990327620}"/>
                    </a:ext>
                  </a:extLst>
                </p14:cNvPr>
                <p14:cNvContentPartPr/>
                <p14:nvPr/>
              </p14:nvContentPartPr>
              <p14:xfrm>
                <a:off x="1424636" y="1335405"/>
                <a:ext cx="99000" cy="20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175F4D-7534-E127-3FD6-E7A99032762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15636" y="1326405"/>
                  <a:ext cx="116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066E7A-736F-8716-7760-4C755FF0B741}"/>
                    </a:ext>
                  </a:extLst>
                </p14:cNvPr>
                <p14:cNvContentPartPr/>
                <p14:nvPr/>
              </p14:nvContentPartPr>
              <p14:xfrm>
                <a:off x="1343276" y="1011045"/>
                <a:ext cx="39600" cy="2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066E7A-736F-8716-7760-4C755FF0B7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34276" y="1002405"/>
                  <a:ext cx="572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2540BA-3830-1876-77B3-5457A0EEA2BC}"/>
                  </a:ext>
                </a:extLst>
              </p14:cNvPr>
              <p14:cNvContentPartPr/>
              <p14:nvPr/>
            </p14:nvContentPartPr>
            <p14:xfrm>
              <a:off x="2099276" y="1180245"/>
              <a:ext cx="198360" cy="12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2540BA-3830-1876-77B3-5457A0EEA2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90276" y="1171245"/>
                <a:ext cx="216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43F911D-6689-4FD7-F62D-C94E5ACE985A}"/>
                  </a:ext>
                </a:extLst>
              </p14:cNvPr>
              <p14:cNvContentPartPr/>
              <p14:nvPr/>
            </p14:nvContentPartPr>
            <p14:xfrm>
              <a:off x="2101436" y="1298325"/>
              <a:ext cx="204840" cy="1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43F911D-6689-4FD7-F62D-C94E5ACE98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92436" y="1289325"/>
                <a:ext cx="2224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680025E-A608-0ADF-C9DA-F7346B8E5890}"/>
              </a:ext>
            </a:extLst>
          </p:cNvPr>
          <p:cNvGrpSpPr/>
          <p:nvPr/>
        </p:nvGrpSpPr>
        <p:grpSpPr>
          <a:xfrm>
            <a:off x="2718836" y="997005"/>
            <a:ext cx="860400" cy="498960"/>
            <a:chOff x="2718836" y="997005"/>
            <a:chExt cx="86040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5818A8-6D27-0392-68C2-A83F83612ECA}"/>
                    </a:ext>
                  </a:extLst>
                </p14:cNvPr>
                <p14:cNvContentPartPr/>
                <p14:nvPr/>
              </p14:nvContentPartPr>
              <p14:xfrm>
                <a:off x="2718836" y="1206165"/>
                <a:ext cx="19548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5818A8-6D27-0392-68C2-A83F83612E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09836" y="1197525"/>
                  <a:ext cx="21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B3B12B-FA25-E11E-6872-5553C7600206}"/>
                    </a:ext>
                  </a:extLst>
                </p14:cNvPr>
                <p14:cNvContentPartPr/>
                <p14:nvPr/>
              </p14:nvContentPartPr>
              <p14:xfrm>
                <a:off x="3131756" y="1114365"/>
                <a:ext cx="119160" cy="38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B3B12B-FA25-E11E-6872-5553C76002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3116" y="1105365"/>
                  <a:ext cx="1368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1A28AE-68A5-4780-BE62-57BB4E9FC312}"/>
                    </a:ext>
                  </a:extLst>
                </p14:cNvPr>
                <p14:cNvContentPartPr/>
                <p14:nvPr/>
              </p14:nvContentPartPr>
              <p14:xfrm>
                <a:off x="3370436" y="997005"/>
                <a:ext cx="208800" cy="32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1A28AE-68A5-4780-BE62-57BB4E9FC31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61436" y="988365"/>
                  <a:ext cx="22644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38ED6D-0FA9-F406-E6D2-0E9FE77FCA02}"/>
              </a:ext>
            </a:extLst>
          </p:cNvPr>
          <p:cNvGrpSpPr/>
          <p:nvPr/>
        </p:nvGrpSpPr>
        <p:grpSpPr>
          <a:xfrm>
            <a:off x="3715676" y="1031565"/>
            <a:ext cx="424080" cy="412200"/>
            <a:chOff x="3715676" y="1031565"/>
            <a:chExt cx="4240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3273F2-0934-1F24-8B40-F4929DB6D69F}"/>
                    </a:ext>
                  </a:extLst>
                </p14:cNvPr>
                <p14:cNvContentPartPr/>
                <p14:nvPr/>
              </p14:nvContentPartPr>
              <p14:xfrm>
                <a:off x="3715676" y="1031565"/>
                <a:ext cx="331920" cy="27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3273F2-0934-1F24-8B40-F4929DB6D6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6676" y="1022565"/>
                  <a:ext cx="3495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F3E39C-FF3A-CCBC-9D9C-CD76A154799A}"/>
                    </a:ext>
                  </a:extLst>
                </p14:cNvPr>
                <p14:cNvContentPartPr/>
                <p14:nvPr/>
              </p14:nvContentPartPr>
              <p14:xfrm>
                <a:off x="3921596" y="1277085"/>
                <a:ext cx="133200" cy="14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F3E39C-FF3A-CCBC-9D9C-CD76A1547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12956" y="1268085"/>
                  <a:ext cx="15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97D8DD8-EE22-DF07-9F3E-12B166678E15}"/>
                    </a:ext>
                  </a:extLst>
                </p14:cNvPr>
                <p14:cNvContentPartPr/>
                <p14:nvPr/>
              </p14:nvContentPartPr>
              <p14:xfrm>
                <a:off x="3893516" y="1273125"/>
                <a:ext cx="246240" cy="170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97D8DD8-EE22-DF07-9F3E-12B166678E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84876" y="1264125"/>
                  <a:ext cx="2638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946820-340C-E7F0-11BD-A3DDA3894CF8}"/>
              </a:ext>
            </a:extLst>
          </p:cNvPr>
          <p:cNvGrpSpPr/>
          <p:nvPr/>
        </p:nvGrpSpPr>
        <p:grpSpPr>
          <a:xfrm>
            <a:off x="1972916" y="1982325"/>
            <a:ext cx="638280" cy="131760"/>
            <a:chOff x="1972916" y="1982325"/>
            <a:chExt cx="63828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549F63-C3D1-A25D-22D7-6E639D3C39C7}"/>
                    </a:ext>
                  </a:extLst>
                </p14:cNvPr>
                <p14:cNvContentPartPr/>
                <p14:nvPr/>
              </p14:nvContentPartPr>
              <p14:xfrm>
                <a:off x="1989836" y="1982325"/>
                <a:ext cx="239400" cy="2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549F63-C3D1-A25D-22D7-6E639D3C39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0836" y="1973325"/>
                  <a:ext cx="257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2DBB54-2080-8751-40A7-81F7A3B16530}"/>
                    </a:ext>
                  </a:extLst>
                </p14:cNvPr>
                <p14:cNvContentPartPr/>
                <p14:nvPr/>
              </p14:nvContentPartPr>
              <p14:xfrm>
                <a:off x="1972916" y="2083125"/>
                <a:ext cx="230400" cy="3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2DBB54-2080-8751-40A7-81F7A3B165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4276" y="2074125"/>
                  <a:ext cx="248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8400A97-3B81-D774-6511-208B7D4AA93A}"/>
                    </a:ext>
                  </a:extLst>
                </p14:cNvPr>
                <p14:cNvContentPartPr/>
                <p14:nvPr/>
              </p14:nvContentPartPr>
              <p14:xfrm>
                <a:off x="2478716" y="2063325"/>
                <a:ext cx="132480" cy="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8400A97-3B81-D774-6511-208B7D4AA9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69716" y="2054325"/>
                  <a:ext cx="1501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2236858-27F9-AC66-185F-FBF56EE95F45}"/>
              </a:ext>
            </a:extLst>
          </p:cNvPr>
          <p:cNvGrpSpPr/>
          <p:nvPr/>
        </p:nvGrpSpPr>
        <p:grpSpPr>
          <a:xfrm>
            <a:off x="2852036" y="1750125"/>
            <a:ext cx="1186920" cy="591120"/>
            <a:chOff x="2852036" y="1750125"/>
            <a:chExt cx="118692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3CBED3-E7B7-0B48-7E2F-55F8CA946E68}"/>
                    </a:ext>
                  </a:extLst>
                </p14:cNvPr>
                <p14:cNvContentPartPr/>
                <p14:nvPr/>
              </p14:nvContentPartPr>
              <p14:xfrm>
                <a:off x="2852036" y="1961445"/>
                <a:ext cx="136440" cy="29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3CBED3-E7B7-0B48-7E2F-55F8CA946E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3036" y="1952805"/>
                  <a:ext cx="15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B1A551-A067-4D9B-9C27-9C86872483D2}"/>
                    </a:ext>
                  </a:extLst>
                </p14:cNvPr>
                <p14:cNvContentPartPr/>
                <p14:nvPr/>
              </p14:nvContentPartPr>
              <p14:xfrm>
                <a:off x="3139676" y="1877205"/>
                <a:ext cx="188280" cy="315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B1A551-A067-4D9B-9C27-9C86872483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0676" y="1868565"/>
                  <a:ext cx="205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328F67-0A02-9DD6-9441-88C387C6D88D}"/>
                    </a:ext>
                  </a:extLst>
                </p14:cNvPr>
                <p14:cNvContentPartPr/>
                <p14:nvPr/>
              </p14:nvContentPartPr>
              <p14:xfrm>
                <a:off x="3502196" y="1904925"/>
                <a:ext cx="371520" cy="24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328F67-0A02-9DD6-9441-88C387C6D8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93556" y="1896285"/>
                  <a:ext cx="38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2521BF-8097-B07F-6C30-AE1788E62094}"/>
                    </a:ext>
                  </a:extLst>
                </p14:cNvPr>
                <p14:cNvContentPartPr/>
                <p14:nvPr/>
              </p14:nvContentPartPr>
              <p14:xfrm>
                <a:off x="3806396" y="2156925"/>
                <a:ext cx="114840" cy="10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2521BF-8097-B07F-6C30-AE1788E620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97396" y="2147925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CA8710-A19C-AFF3-F05A-4C9548CAB70B}"/>
                    </a:ext>
                  </a:extLst>
                </p14:cNvPr>
                <p14:cNvContentPartPr/>
                <p14:nvPr/>
              </p14:nvContentPartPr>
              <p14:xfrm>
                <a:off x="3743756" y="2137845"/>
                <a:ext cx="295200" cy="20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CA8710-A19C-AFF3-F05A-4C9548CAB7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5116" y="2128845"/>
                  <a:ext cx="31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7EBBEE-EB0A-2EE9-E712-E7768CF5851B}"/>
                    </a:ext>
                  </a:extLst>
                </p14:cNvPr>
                <p14:cNvContentPartPr/>
                <p14:nvPr/>
              </p14:nvContentPartPr>
              <p14:xfrm>
                <a:off x="3687596" y="1750125"/>
                <a:ext cx="75960" cy="64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7EBBEE-EB0A-2EE9-E712-E7768CF585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78956" y="1741485"/>
                  <a:ext cx="936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162F5E-3F2F-22CE-14EC-B178848D5DE4}"/>
              </a:ext>
            </a:extLst>
          </p:cNvPr>
          <p:cNvGrpSpPr/>
          <p:nvPr/>
        </p:nvGrpSpPr>
        <p:grpSpPr>
          <a:xfrm>
            <a:off x="902996" y="1878645"/>
            <a:ext cx="666720" cy="506880"/>
            <a:chOff x="902996" y="1878645"/>
            <a:chExt cx="66672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B18AEA-6E7A-05A4-231E-A763847618B4}"/>
                    </a:ext>
                  </a:extLst>
                </p14:cNvPr>
                <p14:cNvContentPartPr/>
                <p14:nvPr/>
              </p14:nvContentPartPr>
              <p14:xfrm>
                <a:off x="902996" y="1981245"/>
                <a:ext cx="246240" cy="16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B18AEA-6E7A-05A4-231E-A763847618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3996" y="1972245"/>
                  <a:ext cx="26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B2017B-412A-318F-54B0-3F2B7B4E572F}"/>
                    </a:ext>
                  </a:extLst>
                </p14:cNvPr>
                <p14:cNvContentPartPr/>
                <p14:nvPr/>
              </p14:nvContentPartPr>
              <p14:xfrm>
                <a:off x="1249676" y="1989165"/>
                <a:ext cx="269280" cy="167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B2017B-412A-318F-54B0-3F2B7B4E57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40676" y="1980165"/>
                  <a:ext cx="28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373BF1-897C-167F-FA16-E3EA0B64143C}"/>
                    </a:ext>
                  </a:extLst>
                </p14:cNvPr>
                <p14:cNvContentPartPr/>
                <p14:nvPr/>
              </p14:nvContentPartPr>
              <p14:xfrm>
                <a:off x="1456316" y="2196525"/>
                <a:ext cx="113400" cy="18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373BF1-897C-167F-FA16-E3EA0B6414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47676" y="2187885"/>
                  <a:ext cx="131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FF8CFC-089E-595E-BF7A-F109DEDB8B04}"/>
                    </a:ext>
                  </a:extLst>
                </p14:cNvPr>
                <p14:cNvContentPartPr/>
                <p14:nvPr/>
              </p14:nvContentPartPr>
              <p14:xfrm>
                <a:off x="1325996" y="1878645"/>
                <a:ext cx="66240" cy="6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FF8CFC-089E-595E-BF7A-F109DEDB8B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17356" y="1870005"/>
                  <a:ext cx="83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6E841E-C5DC-57BD-FF76-A6C106CFF33A}"/>
                    </a:ext>
                  </a:extLst>
                </p14:cNvPr>
                <p14:cNvContentPartPr/>
                <p14:nvPr/>
              </p14:nvContentPartPr>
              <p14:xfrm>
                <a:off x="1415636" y="1910685"/>
                <a:ext cx="45360" cy="9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6E841E-C5DC-57BD-FF76-A6C106CFF3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06996" y="1902045"/>
                  <a:ext cx="63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6519C7-6E17-C6C9-A81F-22FDE10961A7}"/>
              </a:ext>
            </a:extLst>
          </p:cNvPr>
          <p:cNvGrpSpPr/>
          <p:nvPr/>
        </p:nvGrpSpPr>
        <p:grpSpPr>
          <a:xfrm>
            <a:off x="821636" y="2715285"/>
            <a:ext cx="737280" cy="540720"/>
            <a:chOff x="821636" y="2715285"/>
            <a:chExt cx="73728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BB7D344-7D2C-6100-22C9-E2654AEFE93D}"/>
                    </a:ext>
                  </a:extLst>
                </p14:cNvPr>
                <p14:cNvContentPartPr/>
                <p14:nvPr/>
              </p14:nvContentPartPr>
              <p14:xfrm>
                <a:off x="821636" y="2821125"/>
                <a:ext cx="272880" cy="18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BB7D344-7D2C-6100-22C9-E2654AEFE9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2636" y="2812485"/>
                  <a:ext cx="29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3EFAF2-C6AB-A7A8-B119-69FCF5167028}"/>
                    </a:ext>
                  </a:extLst>
                </p14:cNvPr>
                <p14:cNvContentPartPr/>
                <p14:nvPr/>
              </p14:nvContentPartPr>
              <p14:xfrm>
                <a:off x="1228076" y="2835885"/>
                <a:ext cx="299880" cy="214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3EFAF2-C6AB-A7A8-B119-69FCF51670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19076" y="2827245"/>
                  <a:ext cx="317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A4BCD8-85C4-4A09-98BD-BCE6600857B0}"/>
                    </a:ext>
                  </a:extLst>
                </p14:cNvPr>
                <p14:cNvContentPartPr/>
                <p14:nvPr/>
              </p14:nvContentPartPr>
              <p14:xfrm>
                <a:off x="1450556" y="3032445"/>
                <a:ext cx="108360" cy="223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A4BCD8-85C4-4A09-98BD-BCE6600857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41556" y="3023445"/>
                  <a:ext cx="12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CD1B9F-8B5A-1DBA-DEB2-F5622647F2A6}"/>
                    </a:ext>
                  </a:extLst>
                </p14:cNvPr>
                <p14:cNvContentPartPr/>
                <p14:nvPr/>
              </p14:nvContentPartPr>
              <p14:xfrm>
                <a:off x="1288196" y="2715285"/>
                <a:ext cx="45360" cy="6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CD1B9F-8B5A-1DBA-DEB2-F5622647F2A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79196" y="2706285"/>
                  <a:ext cx="63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F6D8018-6694-1CFB-671B-9BEBFFBFD4F1}"/>
                    </a:ext>
                  </a:extLst>
                </p14:cNvPr>
                <p14:cNvContentPartPr/>
                <p14:nvPr/>
              </p14:nvContentPartPr>
              <p14:xfrm>
                <a:off x="1419596" y="2746605"/>
                <a:ext cx="47160" cy="60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F6D8018-6694-1CFB-671B-9BEBFFBFD4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10596" y="2737605"/>
                  <a:ext cx="648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C96C20-0EDE-BE81-328A-DF9E66BA5FB5}"/>
                  </a:ext>
                </a:extLst>
              </p14:cNvPr>
              <p14:cNvContentPartPr/>
              <p14:nvPr/>
            </p14:nvContentPartPr>
            <p14:xfrm>
              <a:off x="1970036" y="2903925"/>
              <a:ext cx="117000" cy="6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C96C20-0EDE-BE81-328A-DF9E66BA5FB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61396" y="2894925"/>
                <a:ext cx="134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10FD03A-BB12-C80B-A7A7-B1E87ED8B861}"/>
                  </a:ext>
                </a:extLst>
              </p14:cNvPr>
              <p14:cNvContentPartPr/>
              <p14:nvPr/>
            </p14:nvContentPartPr>
            <p14:xfrm>
              <a:off x="1908476" y="3026325"/>
              <a:ext cx="197280" cy="29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10FD03A-BB12-C80B-A7A7-B1E87ED8B86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899476" y="3017685"/>
                <a:ext cx="2149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2B91445-B99D-326C-D8E2-D4801C071A8B}"/>
              </a:ext>
            </a:extLst>
          </p:cNvPr>
          <p:cNvGrpSpPr/>
          <p:nvPr/>
        </p:nvGrpSpPr>
        <p:grpSpPr>
          <a:xfrm>
            <a:off x="2393036" y="2794845"/>
            <a:ext cx="808560" cy="484200"/>
            <a:chOff x="2393036" y="2794845"/>
            <a:chExt cx="8085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60A2F1-923B-F45A-62FF-F4C25A95F14D}"/>
                    </a:ext>
                  </a:extLst>
                </p14:cNvPr>
                <p14:cNvContentPartPr/>
                <p14:nvPr/>
              </p14:nvContentPartPr>
              <p14:xfrm>
                <a:off x="2393036" y="2970885"/>
                <a:ext cx="215640" cy="56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60A2F1-923B-F45A-62FF-F4C25A95F1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84396" y="2961885"/>
                  <a:ext cx="23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E20067-1776-D6E8-2883-408A76A7AD65}"/>
                    </a:ext>
                  </a:extLst>
                </p14:cNvPr>
                <p14:cNvContentPartPr/>
                <p14:nvPr/>
              </p14:nvContentPartPr>
              <p14:xfrm>
                <a:off x="2770676" y="2908245"/>
                <a:ext cx="137880" cy="37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E20067-1776-D6E8-2883-408A76A7AD6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62036" y="2899605"/>
                  <a:ext cx="155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6D52D2-AE96-AE63-F55F-9C4DF973FB8C}"/>
                    </a:ext>
                  </a:extLst>
                </p14:cNvPr>
                <p14:cNvContentPartPr/>
                <p14:nvPr/>
              </p14:nvContentPartPr>
              <p14:xfrm>
                <a:off x="3015116" y="2794845"/>
                <a:ext cx="186480" cy="37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6D52D2-AE96-AE63-F55F-9C4DF973FB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06116" y="2785845"/>
                  <a:ext cx="20412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3AD6A96-1B99-6A50-31C8-CFB02A79D8EB}"/>
              </a:ext>
            </a:extLst>
          </p:cNvPr>
          <p:cNvGrpSpPr/>
          <p:nvPr/>
        </p:nvGrpSpPr>
        <p:grpSpPr>
          <a:xfrm>
            <a:off x="3602636" y="2696565"/>
            <a:ext cx="997560" cy="386640"/>
            <a:chOff x="3602636" y="2696565"/>
            <a:chExt cx="9975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92A088C-5FA5-C665-195A-ECAD077CE807}"/>
                    </a:ext>
                  </a:extLst>
                </p14:cNvPr>
                <p14:cNvContentPartPr/>
                <p14:nvPr/>
              </p14:nvContentPartPr>
              <p14:xfrm>
                <a:off x="3602636" y="2696565"/>
                <a:ext cx="147240" cy="264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92A088C-5FA5-C665-195A-ECAD077CE8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93996" y="2687565"/>
                  <a:ext cx="164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9506E2-613B-12E0-9A81-56C663BDB77D}"/>
                    </a:ext>
                  </a:extLst>
                </p14:cNvPr>
                <p14:cNvContentPartPr/>
                <p14:nvPr/>
              </p14:nvContentPartPr>
              <p14:xfrm>
                <a:off x="3962996" y="2739765"/>
                <a:ext cx="177840" cy="262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9506E2-613B-12E0-9A81-56C663BDB7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54356" y="2731125"/>
                  <a:ext cx="195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06E4D3-B60D-C2A5-F966-C7C71AEED3AF}"/>
                    </a:ext>
                  </a:extLst>
                </p14:cNvPr>
                <p14:cNvContentPartPr/>
                <p14:nvPr/>
              </p14:nvContentPartPr>
              <p14:xfrm>
                <a:off x="4009436" y="2835525"/>
                <a:ext cx="112320" cy="22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06E4D3-B60D-C2A5-F966-C7C71AEED3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00796" y="2826885"/>
                  <a:ext cx="129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E3ADF69-E01C-BEC2-50D1-7962FF423CD1}"/>
                    </a:ext>
                  </a:extLst>
                </p14:cNvPr>
                <p14:cNvContentPartPr/>
                <p14:nvPr/>
              </p14:nvContentPartPr>
              <p14:xfrm>
                <a:off x="3958676" y="2703045"/>
                <a:ext cx="211320" cy="59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E3ADF69-E01C-BEC2-50D1-7962FF423C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49676" y="2694045"/>
                  <a:ext cx="228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2489D4D-CDAA-9294-6E17-7589FF738830}"/>
                    </a:ext>
                  </a:extLst>
                </p14:cNvPr>
                <p14:cNvContentPartPr/>
                <p14:nvPr/>
              </p14:nvContentPartPr>
              <p14:xfrm>
                <a:off x="4278716" y="2808525"/>
                <a:ext cx="172800" cy="133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2489D4D-CDAA-9294-6E17-7589FF7388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9716" y="2799885"/>
                  <a:ext cx="190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66C928-C1D2-333F-6B6D-5FB4FAA0823A}"/>
                    </a:ext>
                  </a:extLst>
                </p14:cNvPr>
                <p14:cNvContentPartPr/>
                <p14:nvPr/>
              </p14:nvContentPartPr>
              <p14:xfrm>
                <a:off x="4310036" y="2790885"/>
                <a:ext cx="193680" cy="18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66C928-C1D2-333F-6B6D-5FB4FAA082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01396" y="2781885"/>
                  <a:ext cx="21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9754E7-5A66-CBA0-9370-E1C9B5E9143B}"/>
                    </a:ext>
                  </a:extLst>
                </p14:cNvPr>
                <p14:cNvContentPartPr/>
                <p14:nvPr/>
              </p14:nvContentPartPr>
              <p14:xfrm>
                <a:off x="4229036" y="2746605"/>
                <a:ext cx="144360" cy="30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9754E7-5A66-CBA0-9370-E1C9B5E9143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20036" y="2737605"/>
                  <a:ext cx="162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6F73BB-AF1A-FC52-52C1-07CCE26AB30D}"/>
                    </a:ext>
                  </a:extLst>
                </p14:cNvPr>
                <p14:cNvContentPartPr/>
                <p14:nvPr/>
              </p14:nvContentPartPr>
              <p14:xfrm>
                <a:off x="4520996" y="2738325"/>
                <a:ext cx="79200" cy="344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6F73BB-AF1A-FC52-52C1-07CCE26AB3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11996" y="2729685"/>
                  <a:ext cx="9684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76A5C00-DD96-D2F3-DCCC-1D5D549BA0EC}"/>
              </a:ext>
            </a:extLst>
          </p:cNvPr>
          <p:cNvGrpSpPr/>
          <p:nvPr/>
        </p:nvGrpSpPr>
        <p:grpSpPr>
          <a:xfrm>
            <a:off x="4796036" y="2755245"/>
            <a:ext cx="221760" cy="192600"/>
            <a:chOff x="4796036" y="2755245"/>
            <a:chExt cx="22176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DB1EEF3-045A-0630-482D-A7019A9F0C96}"/>
                    </a:ext>
                  </a:extLst>
                </p14:cNvPr>
                <p14:cNvContentPartPr/>
                <p14:nvPr/>
              </p14:nvContentPartPr>
              <p14:xfrm>
                <a:off x="4900076" y="2755245"/>
                <a:ext cx="45720" cy="192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DB1EEF3-045A-0630-482D-A7019A9F0C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1076" y="2746245"/>
                  <a:ext cx="63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C74227-E0AA-D8D0-9C7C-A165EF8D7569}"/>
                    </a:ext>
                  </a:extLst>
                </p14:cNvPr>
                <p14:cNvContentPartPr/>
                <p14:nvPr/>
              </p14:nvContentPartPr>
              <p14:xfrm>
                <a:off x="4796036" y="2839125"/>
                <a:ext cx="221760" cy="48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C74227-E0AA-D8D0-9C7C-A165EF8D75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7036" y="2830485"/>
                  <a:ext cx="2394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2783DD2-EEF3-0348-9A62-396BCA653925}"/>
              </a:ext>
            </a:extLst>
          </p:cNvPr>
          <p:cNvGrpSpPr/>
          <p:nvPr/>
        </p:nvGrpSpPr>
        <p:grpSpPr>
          <a:xfrm>
            <a:off x="5975756" y="2461485"/>
            <a:ext cx="729000" cy="729360"/>
            <a:chOff x="5975756" y="2461485"/>
            <a:chExt cx="72900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F17AE2-7276-7275-FBEA-62D07E7A6DDB}"/>
                    </a:ext>
                  </a:extLst>
                </p14:cNvPr>
                <p14:cNvContentPartPr/>
                <p14:nvPr/>
              </p14:nvContentPartPr>
              <p14:xfrm>
                <a:off x="5975756" y="2649765"/>
                <a:ext cx="299520" cy="17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F17AE2-7276-7275-FBEA-62D07E7A6D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66756" y="2640765"/>
                  <a:ext cx="31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F3643B-705B-F6E5-E390-F27FBDCCB0A3}"/>
                    </a:ext>
                  </a:extLst>
                </p14:cNvPr>
                <p14:cNvContentPartPr/>
                <p14:nvPr/>
              </p14:nvContentPartPr>
              <p14:xfrm>
                <a:off x="6176636" y="2831925"/>
                <a:ext cx="140040" cy="20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F3643B-705B-F6E5-E390-F27FBDCCB0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7996" y="2823285"/>
                  <a:ext cx="157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01C1DDA-2426-37DF-5945-1B1358E0570F}"/>
                    </a:ext>
                  </a:extLst>
                </p14:cNvPr>
                <p14:cNvContentPartPr/>
                <p14:nvPr/>
              </p14:nvContentPartPr>
              <p14:xfrm>
                <a:off x="6479036" y="2461485"/>
                <a:ext cx="225720" cy="729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01C1DDA-2426-37DF-5945-1B1358E057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0396" y="2452485"/>
                  <a:ext cx="243360" cy="74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14E8CAF-62B4-6E36-526E-9BBCE44A0254}"/>
                  </a:ext>
                </a:extLst>
              </p14:cNvPr>
              <p14:cNvContentPartPr/>
              <p14:nvPr/>
            </p14:nvContentPartPr>
            <p14:xfrm>
              <a:off x="5456276" y="2734725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14E8CAF-62B4-6E36-526E-9BBCE44A025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47276" y="2726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661CCB7-2616-4ADE-08A4-D3370876A2FC}"/>
                  </a:ext>
                </a:extLst>
              </p14:cNvPr>
              <p14:cNvContentPartPr/>
              <p14:nvPr/>
            </p14:nvContentPartPr>
            <p14:xfrm>
              <a:off x="3393116" y="2583885"/>
              <a:ext cx="181440" cy="741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661CCB7-2616-4ADE-08A4-D3370876A2F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384116" y="2575245"/>
                <a:ext cx="19908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6A942B2-F13A-F8C9-7B79-88D15E5E6C5B}"/>
                  </a:ext>
                </a:extLst>
              </p14:cNvPr>
              <p14:cNvContentPartPr/>
              <p14:nvPr/>
            </p14:nvContentPartPr>
            <p14:xfrm>
              <a:off x="772316" y="3829125"/>
              <a:ext cx="402840" cy="2329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6A942B2-F13A-F8C9-7B79-88D15E5E6C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63316" y="3820485"/>
                <a:ext cx="4204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A1311F7E-EE19-738E-3254-044CB394D6B1}"/>
                  </a:ext>
                </a:extLst>
              </p14:cNvPr>
              <p14:cNvContentPartPr/>
              <p14:nvPr/>
            </p14:nvContentPartPr>
            <p14:xfrm>
              <a:off x="1093796" y="4100205"/>
              <a:ext cx="160920" cy="159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A1311F7E-EE19-738E-3254-044CB394D6B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84796" y="4091565"/>
                <a:ext cx="1785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5478BAF-F9E5-0A96-B33B-A44F2F693785}"/>
              </a:ext>
            </a:extLst>
          </p:cNvPr>
          <p:cNvGrpSpPr/>
          <p:nvPr/>
        </p:nvGrpSpPr>
        <p:grpSpPr>
          <a:xfrm>
            <a:off x="883196" y="3674325"/>
            <a:ext cx="191520" cy="59040"/>
            <a:chOff x="883196" y="3674325"/>
            <a:chExt cx="191520" cy="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C41480-1406-11AB-AEAC-378232C8074F}"/>
                    </a:ext>
                  </a:extLst>
                </p14:cNvPr>
                <p14:cNvContentPartPr/>
                <p14:nvPr/>
              </p14:nvContentPartPr>
              <p14:xfrm>
                <a:off x="933956" y="371212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C41480-1406-11AB-AEAC-378232C8074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316" y="370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B3A6EB-B4B3-B04D-7757-F6E1242529B1}"/>
                    </a:ext>
                  </a:extLst>
                </p14:cNvPr>
                <p14:cNvContentPartPr/>
                <p14:nvPr/>
              </p14:nvContentPartPr>
              <p14:xfrm>
                <a:off x="1041956" y="3674325"/>
                <a:ext cx="32760" cy="3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B3A6EB-B4B3-B04D-7757-F6E1242529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3316" y="3665685"/>
                  <a:ext cx="5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4CC367D-4D2F-E307-C5DC-4E77312AB185}"/>
                    </a:ext>
                  </a:extLst>
                </p14:cNvPr>
                <p14:cNvContentPartPr/>
                <p14:nvPr/>
              </p14:nvContentPartPr>
              <p14:xfrm>
                <a:off x="883196" y="3676485"/>
                <a:ext cx="61560" cy="56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4CC367D-4D2F-E307-C5DC-4E77312AB1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4196" y="3667845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848D9D5-21F2-28D4-4D6A-9405D1523355}"/>
              </a:ext>
            </a:extLst>
          </p:cNvPr>
          <p:cNvGrpSpPr/>
          <p:nvPr/>
        </p:nvGrpSpPr>
        <p:grpSpPr>
          <a:xfrm>
            <a:off x="3559076" y="3011565"/>
            <a:ext cx="348840" cy="220680"/>
            <a:chOff x="3559076" y="3011565"/>
            <a:chExt cx="34884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5DF01E0-11AB-A32D-FCAF-E90294F747A2}"/>
                    </a:ext>
                  </a:extLst>
                </p14:cNvPr>
                <p14:cNvContentPartPr/>
                <p14:nvPr/>
              </p14:nvContentPartPr>
              <p14:xfrm>
                <a:off x="3559076" y="3011565"/>
                <a:ext cx="234720" cy="2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5DF01E0-11AB-A32D-FCAF-E90294F747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50076" y="3002565"/>
                  <a:ext cx="25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5CC8D6-9B65-EF33-BDA6-C2BC8E2870F9}"/>
                    </a:ext>
                  </a:extLst>
                </p14:cNvPr>
                <p14:cNvContentPartPr/>
                <p14:nvPr/>
              </p14:nvContentPartPr>
              <p14:xfrm>
                <a:off x="3597956" y="3099765"/>
                <a:ext cx="309960" cy="132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5CC8D6-9B65-EF33-BDA6-C2BC8E2870F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89316" y="3090765"/>
                  <a:ext cx="3276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D6297D1-235C-FBE1-CF17-28089DEB37C0}"/>
              </a:ext>
            </a:extLst>
          </p:cNvPr>
          <p:cNvGrpSpPr/>
          <p:nvPr/>
        </p:nvGrpSpPr>
        <p:grpSpPr>
          <a:xfrm>
            <a:off x="5381396" y="2560125"/>
            <a:ext cx="460440" cy="430920"/>
            <a:chOff x="5381396" y="2560125"/>
            <a:chExt cx="4604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85E23B-EDA6-8643-F4C8-1A9DD582274F}"/>
                    </a:ext>
                  </a:extLst>
                </p14:cNvPr>
                <p14:cNvContentPartPr/>
                <p14:nvPr/>
              </p14:nvContentPartPr>
              <p14:xfrm>
                <a:off x="5392556" y="2737605"/>
                <a:ext cx="107640" cy="253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85E23B-EDA6-8643-F4C8-1A9DD58227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3556" y="2728965"/>
                  <a:ext cx="125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CDDAC2-0CFE-9A87-2D7B-3364457A2C2A}"/>
                    </a:ext>
                  </a:extLst>
                </p14:cNvPr>
                <p14:cNvContentPartPr/>
                <p14:nvPr/>
              </p14:nvContentPartPr>
              <p14:xfrm>
                <a:off x="5628716" y="2560125"/>
                <a:ext cx="213120" cy="27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CDDAC2-0CFE-9A87-2D7B-3364457A2C2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20076" y="2551125"/>
                  <a:ext cx="230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2C067C-2DE1-2323-3A9C-826A4DE1E8DD}"/>
                    </a:ext>
                  </a:extLst>
                </p14:cNvPr>
                <p14:cNvContentPartPr/>
                <p14:nvPr/>
              </p14:nvContentPartPr>
              <p14:xfrm>
                <a:off x="5381396" y="2926965"/>
                <a:ext cx="394200" cy="49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2C067C-2DE1-2323-3A9C-826A4DE1E8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72756" y="2918325"/>
                  <a:ext cx="4118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299A661-C00A-23D6-45A1-1E54B9B46822}"/>
                  </a:ext>
                </a:extLst>
              </p14:cNvPr>
              <p14:cNvContentPartPr/>
              <p14:nvPr/>
            </p14:nvContentPartPr>
            <p14:xfrm>
              <a:off x="5464196" y="3102645"/>
              <a:ext cx="258480" cy="12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299A661-C00A-23D6-45A1-1E54B9B4682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55196" y="3094005"/>
                <a:ext cx="27612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C3D8622-5147-8F99-C5AF-0B5178654887}"/>
              </a:ext>
            </a:extLst>
          </p:cNvPr>
          <p:cNvGrpSpPr/>
          <p:nvPr/>
        </p:nvGrpSpPr>
        <p:grpSpPr>
          <a:xfrm>
            <a:off x="1392596" y="3875205"/>
            <a:ext cx="302040" cy="199080"/>
            <a:chOff x="1392596" y="3875205"/>
            <a:chExt cx="30204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2BC5C85-DE4A-4BF3-086B-1717384F789C}"/>
                    </a:ext>
                  </a:extLst>
                </p14:cNvPr>
                <p14:cNvContentPartPr/>
                <p14:nvPr/>
              </p14:nvContentPartPr>
              <p14:xfrm>
                <a:off x="1392596" y="3950085"/>
                <a:ext cx="302040" cy="1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2BC5C85-DE4A-4BF3-086B-1717384F789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3596" y="3941085"/>
                  <a:ext cx="31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EE002AE-B61B-3447-0D2C-7A37CC01586B}"/>
                    </a:ext>
                  </a:extLst>
                </p14:cNvPr>
                <p14:cNvContentPartPr/>
                <p14:nvPr/>
              </p14:nvContentPartPr>
              <p14:xfrm>
                <a:off x="1521836" y="3875205"/>
                <a:ext cx="32760" cy="199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EE002AE-B61B-3447-0D2C-7A37CC0158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12836" y="3866565"/>
                  <a:ext cx="504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C0E3ECF-EBE8-33FB-C8D6-1457F3BDB9BC}"/>
              </a:ext>
            </a:extLst>
          </p:cNvPr>
          <p:cNvGrpSpPr/>
          <p:nvPr/>
        </p:nvGrpSpPr>
        <p:grpSpPr>
          <a:xfrm>
            <a:off x="1843676" y="3682605"/>
            <a:ext cx="1016280" cy="613800"/>
            <a:chOff x="1843676" y="3682605"/>
            <a:chExt cx="101628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674546-85A0-8857-07FF-26F3FC8BE2BD}"/>
                    </a:ext>
                  </a:extLst>
                </p14:cNvPr>
                <p14:cNvContentPartPr/>
                <p14:nvPr/>
              </p14:nvContentPartPr>
              <p14:xfrm>
                <a:off x="1843676" y="3814725"/>
                <a:ext cx="266760" cy="177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674546-85A0-8857-07FF-26F3FC8BE2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34676" y="3805725"/>
                  <a:ext cx="284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BE8C8E-B4BC-0E65-47AE-EC033592FA2C}"/>
                    </a:ext>
                  </a:extLst>
                </p14:cNvPr>
                <p14:cNvContentPartPr/>
                <p14:nvPr/>
              </p14:nvContentPartPr>
              <p14:xfrm>
                <a:off x="2074796" y="4051605"/>
                <a:ext cx="134640" cy="11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BE8C8E-B4BC-0E65-47AE-EC033592FA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65796" y="4042965"/>
                  <a:ext cx="152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A89B71-AD05-1EE8-CA68-5C0735921C70}"/>
                    </a:ext>
                  </a:extLst>
                </p14:cNvPr>
                <p14:cNvContentPartPr/>
                <p14:nvPr/>
              </p14:nvContentPartPr>
              <p14:xfrm>
                <a:off x="2156516" y="3682605"/>
                <a:ext cx="101520" cy="102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A89B71-AD05-1EE8-CA68-5C0735921C7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7876" y="3673965"/>
                  <a:ext cx="119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EAC5F84-D97B-D922-26DA-F4879ABD7542}"/>
                    </a:ext>
                  </a:extLst>
                </p14:cNvPr>
                <p14:cNvContentPartPr/>
                <p14:nvPr/>
              </p14:nvContentPartPr>
              <p14:xfrm>
                <a:off x="2372876" y="3740205"/>
                <a:ext cx="411120" cy="228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EAC5F84-D97B-D922-26DA-F4879ABD754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63876" y="3731565"/>
                  <a:ext cx="428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B985262-5915-4980-FE71-0CB138D8A665}"/>
                    </a:ext>
                  </a:extLst>
                </p14:cNvPr>
                <p14:cNvContentPartPr/>
                <p14:nvPr/>
              </p14:nvContentPartPr>
              <p14:xfrm>
                <a:off x="2691836" y="4040085"/>
                <a:ext cx="168120" cy="25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B985262-5915-4980-FE71-0CB138D8A6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82836" y="4031085"/>
                  <a:ext cx="18576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CB98A8B-EE39-60C2-E6C0-E865DA0760C0}"/>
                  </a:ext>
                </a:extLst>
              </p14:cNvPr>
              <p14:cNvContentPartPr/>
              <p14:nvPr/>
            </p14:nvContentPartPr>
            <p14:xfrm>
              <a:off x="3128876" y="3898605"/>
              <a:ext cx="210600" cy="40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CB98A8B-EE39-60C2-E6C0-E865DA0760C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19876" y="3889605"/>
                <a:ext cx="22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5CA71628-1497-0D44-8C16-486CA0F863A6}"/>
                  </a:ext>
                </a:extLst>
              </p14:cNvPr>
              <p14:cNvContentPartPr/>
              <p14:nvPr/>
            </p14:nvContentPartPr>
            <p14:xfrm>
              <a:off x="3077036" y="4049445"/>
              <a:ext cx="235080" cy="17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5CA71628-1497-0D44-8C16-486CA0F863A6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068396" y="4040445"/>
                <a:ext cx="25272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69EBA41-72C1-9BD2-FAE7-82338C6F22EA}"/>
              </a:ext>
            </a:extLst>
          </p:cNvPr>
          <p:cNvGrpSpPr/>
          <p:nvPr/>
        </p:nvGrpSpPr>
        <p:grpSpPr>
          <a:xfrm>
            <a:off x="3576356" y="3550485"/>
            <a:ext cx="2111400" cy="799560"/>
            <a:chOff x="3576356" y="3550485"/>
            <a:chExt cx="2111400" cy="79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E2839CC-CDFF-E67F-EB91-A2FECAA12773}"/>
                    </a:ext>
                  </a:extLst>
                </p14:cNvPr>
                <p14:cNvContentPartPr/>
                <p14:nvPr/>
              </p14:nvContentPartPr>
              <p14:xfrm>
                <a:off x="3576356" y="3960165"/>
                <a:ext cx="208440" cy="17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E2839CC-CDFF-E67F-EB91-A2FECAA1277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7356" y="3951525"/>
                  <a:ext cx="22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7AE91B-CF3F-7557-A15B-48195F59FF3B}"/>
                    </a:ext>
                  </a:extLst>
                </p14:cNvPr>
                <p14:cNvContentPartPr/>
                <p14:nvPr/>
              </p14:nvContentPartPr>
              <p14:xfrm>
                <a:off x="4013396" y="3784485"/>
                <a:ext cx="118800" cy="259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7AE91B-CF3F-7557-A15B-48195F59FF3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04756" y="3775845"/>
                  <a:ext cx="136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4734CFB-77B2-7DD7-3B94-53DE39624C2F}"/>
                    </a:ext>
                  </a:extLst>
                </p14:cNvPr>
                <p14:cNvContentPartPr/>
                <p14:nvPr/>
              </p14:nvContentPartPr>
              <p14:xfrm>
                <a:off x="4174316" y="3613485"/>
                <a:ext cx="84600" cy="103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4734CFB-77B2-7DD7-3B94-53DE39624C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65316" y="3604485"/>
                  <a:ext cx="102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7F9A62-DA72-9A22-5610-3D58DA60638A}"/>
                    </a:ext>
                  </a:extLst>
                </p14:cNvPr>
                <p14:cNvContentPartPr/>
                <p14:nvPr/>
              </p14:nvContentPartPr>
              <p14:xfrm>
                <a:off x="4413716" y="3650565"/>
                <a:ext cx="189000" cy="254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7F9A62-DA72-9A22-5610-3D58DA6063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05076" y="3641925"/>
                  <a:ext cx="206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564123-05D7-CE58-0AA4-5DF9DEABB04B}"/>
                    </a:ext>
                  </a:extLst>
                </p14:cNvPr>
                <p14:cNvContentPartPr/>
                <p14:nvPr/>
              </p14:nvContentPartPr>
              <p14:xfrm>
                <a:off x="3979556" y="4021005"/>
                <a:ext cx="653040" cy="61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564123-05D7-CE58-0AA4-5DF9DEABB04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70916" y="4012365"/>
                  <a:ext cx="670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C93217F-03E2-1FCF-7536-32239D99EE9D}"/>
                    </a:ext>
                  </a:extLst>
                </p14:cNvPr>
                <p14:cNvContentPartPr/>
                <p14:nvPr/>
              </p14:nvContentPartPr>
              <p14:xfrm>
                <a:off x="4183676" y="4166805"/>
                <a:ext cx="227880" cy="18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C93217F-03E2-1FCF-7536-32239D99EE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74676" y="4158165"/>
                  <a:ext cx="245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4463959-B528-8E3B-9E00-C3018D1EBAD7}"/>
                    </a:ext>
                  </a:extLst>
                </p14:cNvPr>
                <p14:cNvContentPartPr/>
                <p14:nvPr/>
              </p14:nvContentPartPr>
              <p14:xfrm>
                <a:off x="4478156" y="4097325"/>
                <a:ext cx="130320" cy="10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4463959-B528-8E3B-9E00-C3018D1EBAD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69156" y="4088325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E7D24A-F802-5DD3-C2A6-223AD19EB1FF}"/>
                    </a:ext>
                  </a:extLst>
                </p14:cNvPr>
                <p14:cNvContentPartPr/>
                <p14:nvPr/>
              </p14:nvContentPartPr>
              <p14:xfrm>
                <a:off x="4641236" y="3550485"/>
                <a:ext cx="87120" cy="104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E7D24A-F802-5DD3-C2A6-223AD19EB1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32596" y="3541485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2908440-FB19-C312-DA8A-728555A04152}"/>
                    </a:ext>
                  </a:extLst>
                </p14:cNvPr>
                <p14:cNvContentPartPr/>
                <p14:nvPr/>
              </p14:nvContentPartPr>
              <p14:xfrm>
                <a:off x="5067116" y="3646245"/>
                <a:ext cx="182160" cy="25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2908440-FB19-C312-DA8A-728555A041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58476" y="3637245"/>
                  <a:ext cx="199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F80919-5A47-73D7-3C03-C0BD733E8035}"/>
                    </a:ext>
                  </a:extLst>
                </p14:cNvPr>
                <p14:cNvContentPartPr/>
                <p14:nvPr/>
              </p14:nvContentPartPr>
              <p14:xfrm>
                <a:off x="5074676" y="3744885"/>
                <a:ext cx="17316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F80919-5A47-73D7-3C03-C0BD733E80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065676" y="3735885"/>
                  <a:ext cx="19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CC918F-BFA1-19A3-0D4D-BDD73D517AFD}"/>
                    </a:ext>
                  </a:extLst>
                </p14:cNvPr>
                <p14:cNvContentPartPr/>
                <p14:nvPr/>
              </p14:nvContentPartPr>
              <p14:xfrm>
                <a:off x="5075396" y="3607365"/>
                <a:ext cx="198360" cy="26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CC918F-BFA1-19A3-0D4D-BDD73D517AF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066396" y="3598725"/>
                  <a:ext cx="216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2D9259-4090-C514-D056-90F961B26502}"/>
                    </a:ext>
                  </a:extLst>
                </p14:cNvPr>
                <p14:cNvContentPartPr/>
                <p14:nvPr/>
              </p14:nvContentPartPr>
              <p14:xfrm>
                <a:off x="5377076" y="3739485"/>
                <a:ext cx="160560" cy="97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2D9259-4090-C514-D056-90F961B2650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68076" y="3730845"/>
                  <a:ext cx="178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02D0493-574F-7C3B-7E4B-38EC95F1DBE7}"/>
                    </a:ext>
                  </a:extLst>
                </p14:cNvPr>
                <p14:cNvContentPartPr/>
                <p14:nvPr/>
              </p14:nvContentPartPr>
              <p14:xfrm>
                <a:off x="5364116" y="3717165"/>
                <a:ext cx="201240" cy="160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02D0493-574F-7C3B-7E4B-38EC95F1DBE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55116" y="3708525"/>
                  <a:ext cx="21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09144C-4451-680D-E0C2-63E7B62A7105}"/>
                    </a:ext>
                  </a:extLst>
                </p14:cNvPr>
                <p14:cNvContentPartPr/>
                <p14:nvPr/>
              </p14:nvContentPartPr>
              <p14:xfrm>
                <a:off x="5311556" y="3670005"/>
                <a:ext cx="1180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09144C-4451-680D-E0C2-63E7B62A710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02556" y="3661365"/>
                  <a:ext cx="135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7DF2BB-FA1E-C878-6C55-E9C25B28C057}"/>
                    </a:ext>
                  </a:extLst>
                </p14:cNvPr>
                <p14:cNvContentPartPr/>
                <p14:nvPr/>
              </p14:nvContentPartPr>
              <p14:xfrm>
                <a:off x="5560676" y="3613485"/>
                <a:ext cx="127080" cy="28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7DF2BB-FA1E-C878-6C55-E9C25B28C05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51676" y="3604485"/>
                  <a:ext cx="144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E7E613-FEB4-21DD-B4C3-289FF5C36824}"/>
                    </a:ext>
                  </a:extLst>
                </p14:cNvPr>
                <p14:cNvContentPartPr/>
                <p14:nvPr/>
              </p14:nvContentPartPr>
              <p14:xfrm>
                <a:off x="4847516" y="3944325"/>
                <a:ext cx="820440" cy="9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E7E613-FEB4-21DD-B4C3-289FF5C3682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838516" y="3935685"/>
                  <a:ext cx="838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E4FF96-E3FF-1141-B985-C74CE38C5F1A}"/>
                    </a:ext>
                  </a:extLst>
                </p14:cNvPr>
                <p14:cNvContentPartPr/>
                <p14:nvPr/>
              </p14:nvContentPartPr>
              <p14:xfrm>
                <a:off x="5102756" y="4066725"/>
                <a:ext cx="316440" cy="26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E4FF96-E3FF-1141-B985-C74CE38C5F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94116" y="4058085"/>
                  <a:ext cx="3340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A1272E7-B13B-243C-E7B3-350ABBA27120}"/>
              </a:ext>
            </a:extLst>
          </p:cNvPr>
          <p:cNvGrpSpPr/>
          <p:nvPr/>
        </p:nvGrpSpPr>
        <p:grpSpPr>
          <a:xfrm>
            <a:off x="3177476" y="4539765"/>
            <a:ext cx="2474280" cy="892440"/>
            <a:chOff x="3177476" y="4539765"/>
            <a:chExt cx="247428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E05769-4EB2-12C2-C4DE-4C06AEF60064}"/>
                    </a:ext>
                  </a:extLst>
                </p14:cNvPr>
                <p14:cNvContentPartPr/>
                <p14:nvPr/>
              </p14:nvContentPartPr>
              <p14:xfrm>
                <a:off x="3177476" y="4950525"/>
                <a:ext cx="234720" cy="16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E05769-4EB2-12C2-C4DE-4C06AEF600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68476" y="4941885"/>
                  <a:ext cx="252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1B61C43-AF90-31F1-9C90-13BF8678B546}"/>
                    </a:ext>
                  </a:extLst>
                </p14:cNvPr>
                <p14:cNvContentPartPr/>
                <p14:nvPr/>
              </p14:nvContentPartPr>
              <p14:xfrm>
                <a:off x="3186116" y="4993005"/>
                <a:ext cx="266760" cy="42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1B61C43-AF90-31F1-9C90-13BF8678B54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77116" y="4984005"/>
                  <a:ext cx="284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8484718-9B86-C6A3-E157-834770793638}"/>
                    </a:ext>
                  </a:extLst>
                </p14:cNvPr>
                <p14:cNvContentPartPr/>
                <p14:nvPr/>
              </p14:nvContentPartPr>
              <p14:xfrm>
                <a:off x="3680756" y="4975365"/>
                <a:ext cx="209880" cy="1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8484718-9B86-C6A3-E157-8347707936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72116" y="4966725"/>
                  <a:ext cx="227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09EC07-B7CF-4F16-48C4-31FC73C1D0D6}"/>
                    </a:ext>
                  </a:extLst>
                </p14:cNvPr>
                <p14:cNvContentPartPr/>
                <p14:nvPr/>
              </p14:nvContentPartPr>
              <p14:xfrm>
                <a:off x="4085036" y="4816245"/>
                <a:ext cx="311040" cy="22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09EC07-B7CF-4F16-48C4-31FC73C1D0D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76036" y="4807605"/>
                  <a:ext cx="32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697115B-8BC7-7823-B0F7-F7DBF03D44F5}"/>
                    </a:ext>
                  </a:extLst>
                </p14:cNvPr>
                <p14:cNvContentPartPr/>
                <p14:nvPr/>
              </p14:nvContentPartPr>
              <p14:xfrm>
                <a:off x="4416596" y="5047005"/>
                <a:ext cx="134280" cy="75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697115B-8BC7-7823-B0F7-F7DBF03D44F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407956" y="5038365"/>
                  <a:ext cx="151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E7DA4B-2BE7-1FE1-6E0E-FB2708FAB1E0}"/>
                    </a:ext>
                  </a:extLst>
                </p14:cNvPr>
                <p14:cNvContentPartPr/>
                <p14:nvPr/>
              </p14:nvContentPartPr>
              <p14:xfrm>
                <a:off x="4555196" y="4677645"/>
                <a:ext cx="136440" cy="11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E7DA4B-2BE7-1FE1-6E0E-FB2708FAB1E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546196" y="4669005"/>
                  <a:ext cx="154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EEEB98-24BD-6C6E-C48F-B6B51A81E0BD}"/>
                    </a:ext>
                  </a:extLst>
                </p14:cNvPr>
                <p14:cNvContentPartPr/>
                <p14:nvPr/>
              </p14:nvContentPartPr>
              <p14:xfrm>
                <a:off x="4967756" y="4629045"/>
                <a:ext cx="183960" cy="272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EEEB98-24BD-6C6E-C48F-B6B51A81E0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58756" y="4620405"/>
                  <a:ext cx="201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5C0700B-1FF2-FD10-0C58-FE4B5CE02E43}"/>
                    </a:ext>
                  </a:extLst>
                </p14:cNvPr>
                <p14:cNvContentPartPr/>
                <p14:nvPr/>
              </p14:nvContentPartPr>
              <p14:xfrm>
                <a:off x="4974236" y="4733085"/>
                <a:ext cx="171720" cy="27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5C0700B-1FF2-FD10-0C58-FE4B5CE02E4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65596" y="4724445"/>
                  <a:ext cx="189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F2227E7-8F38-870D-8C22-BD483051509A}"/>
                    </a:ext>
                  </a:extLst>
                </p14:cNvPr>
                <p14:cNvContentPartPr/>
                <p14:nvPr/>
              </p14:nvContentPartPr>
              <p14:xfrm>
                <a:off x="4946156" y="4605645"/>
                <a:ext cx="261000" cy="19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F2227E7-8F38-870D-8C22-BD483051509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37156" y="4596645"/>
                  <a:ext cx="27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E0E984-6D0C-65D1-6BE7-3D3BB84E41BE}"/>
                    </a:ext>
                  </a:extLst>
                </p14:cNvPr>
                <p14:cNvContentPartPr/>
                <p14:nvPr/>
              </p14:nvContentPartPr>
              <p14:xfrm>
                <a:off x="5295716" y="4704285"/>
                <a:ext cx="201600" cy="11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E0E984-6D0C-65D1-6BE7-3D3BB84E41B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87076" y="4695645"/>
                  <a:ext cx="21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51D441B-D915-C698-3430-637374FC1C14}"/>
                    </a:ext>
                  </a:extLst>
                </p14:cNvPr>
                <p14:cNvContentPartPr/>
                <p14:nvPr/>
              </p14:nvContentPartPr>
              <p14:xfrm>
                <a:off x="5314076" y="4645965"/>
                <a:ext cx="278280" cy="22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51D441B-D915-C698-3430-637374FC1C1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305076" y="4636965"/>
                  <a:ext cx="295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717CE6-2130-4B75-34F8-3FA577262AB7}"/>
                    </a:ext>
                  </a:extLst>
                </p14:cNvPr>
                <p14:cNvContentPartPr/>
                <p14:nvPr/>
              </p14:nvContentPartPr>
              <p14:xfrm>
                <a:off x="5253236" y="4595565"/>
                <a:ext cx="177120" cy="307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717CE6-2130-4B75-34F8-3FA577262A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44236" y="4586925"/>
                  <a:ext cx="194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66EF2D-205B-E1B8-98B7-35CA1D9DE204}"/>
                    </a:ext>
                  </a:extLst>
                </p14:cNvPr>
                <p14:cNvContentPartPr/>
                <p14:nvPr/>
              </p14:nvContentPartPr>
              <p14:xfrm>
                <a:off x="5427836" y="4539765"/>
                <a:ext cx="223920" cy="383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66EF2D-205B-E1B8-98B7-35CA1D9DE20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19196" y="4531125"/>
                  <a:ext cx="2415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977D45-5939-4A94-9DFD-B50193F66B76}"/>
                    </a:ext>
                  </a:extLst>
                </p14:cNvPr>
                <p14:cNvContentPartPr/>
                <p14:nvPr/>
              </p14:nvContentPartPr>
              <p14:xfrm>
                <a:off x="4873436" y="4959885"/>
                <a:ext cx="724320" cy="10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977D45-5939-4A94-9DFD-B50193F66B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64796" y="4950885"/>
                  <a:ext cx="741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F71F993-FCCC-99CD-1FCA-1F7A501BFD9D}"/>
                    </a:ext>
                  </a:extLst>
                </p14:cNvPr>
                <p14:cNvContentPartPr/>
                <p14:nvPr/>
              </p14:nvContentPartPr>
              <p14:xfrm>
                <a:off x="4976036" y="5152845"/>
                <a:ext cx="351360" cy="279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F71F993-FCCC-99CD-1FCA-1F7A501BFD9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67396" y="5143845"/>
                  <a:ext cx="3690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B5E2510-C825-8583-3EE6-E1724D072B0B}"/>
              </a:ext>
            </a:extLst>
          </p:cNvPr>
          <p:cNvGrpSpPr/>
          <p:nvPr/>
        </p:nvGrpSpPr>
        <p:grpSpPr>
          <a:xfrm>
            <a:off x="791036" y="4703205"/>
            <a:ext cx="2035440" cy="623520"/>
            <a:chOff x="791036" y="4703205"/>
            <a:chExt cx="203544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83BB14-6173-8BB6-996A-D7C104903555}"/>
                    </a:ext>
                  </a:extLst>
                </p14:cNvPr>
                <p14:cNvContentPartPr/>
                <p14:nvPr/>
              </p14:nvContentPartPr>
              <p14:xfrm>
                <a:off x="791036" y="4876005"/>
                <a:ext cx="352800" cy="233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83BB14-6173-8BB6-996A-D7C1049035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2396" y="4867365"/>
                  <a:ext cx="370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A6DDF9A-2408-5279-3422-5B048FC68DEB}"/>
                    </a:ext>
                  </a:extLst>
                </p14:cNvPr>
                <p14:cNvContentPartPr/>
                <p14:nvPr/>
              </p14:nvContentPartPr>
              <p14:xfrm>
                <a:off x="1109636" y="5089125"/>
                <a:ext cx="195480" cy="237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A6DDF9A-2408-5279-3422-5B048FC68DE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00996" y="5080125"/>
                  <a:ext cx="213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0114360-36A7-C47B-C1B1-829CE2F5F085}"/>
                    </a:ext>
                  </a:extLst>
                </p14:cNvPr>
                <p14:cNvContentPartPr/>
                <p14:nvPr/>
              </p14:nvContentPartPr>
              <p14:xfrm>
                <a:off x="857636" y="4721925"/>
                <a:ext cx="81720" cy="57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0114360-36A7-C47B-C1B1-829CE2F5F08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8996" y="4713285"/>
                  <a:ext cx="99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3AC76F3-80A1-0121-6DA0-3AC6D2BF9F6D}"/>
                    </a:ext>
                  </a:extLst>
                </p14:cNvPr>
                <p14:cNvContentPartPr/>
                <p14:nvPr/>
              </p14:nvContentPartPr>
              <p14:xfrm>
                <a:off x="993716" y="4724085"/>
                <a:ext cx="71640" cy="30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3AC76F3-80A1-0121-6DA0-3AC6D2BF9F6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4716" y="4715445"/>
                  <a:ext cx="89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B89D7F-524A-AF6D-442A-3771ECECADDB}"/>
                    </a:ext>
                  </a:extLst>
                </p14:cNvPr>
                <p14:cNvContentPartPr/>
                <p14:nvPr/>
              </p14:nvContentPartPr>
              <p14:xfrm>
                <a:off x="1475396" y="4967085"/>
                <a:ext cx="258480" cy="48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B89D7F-524A-AF6D-442A-3771ECECAD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466756" y="4958445"/>
                  <a:ext cx="276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E63FCB-1368-866F-BB09-F13AD59EA39F}"/>
                    </a:ext>
                  </a:extLst>
                </p14:cNvPr>
                <p14:cNvContentPartPr/>
                <p14:nvPr/>
              </p14:nvContentPartPr>
              <p14:xfrm>
                <a:off x="1599236" y="4914165"/>
                <a:ext cx="29160" cy="18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E63FCB-1368-866F-BB09-F13AD59EA39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90596" y="4905525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3171566-47CF-C022-C61B-784EBBA8CDD4}"/>
                    </a:ext>
                  </a:extLst>
                </p14:cNvPr>
                <p14:cNvContentPartPr/>
                <p14:nvPr/>
              </p14:nvContentPartPr>
              <p14:xfrm>
                <a:off x="1807676" y="4868805"/>
                <a:ext cx="267480" cy="220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3171566-47CF-C022-C61B-784EBBA8CDD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98676" y="4860165"/>
                  <a:ext cx="28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6DAC030-958E-4785-2D80-9149E06A1DBE}"/>
                    </a:ext>
                  </a:extLst>
                </p14:cNvPr>
                <p14:cNvContentPartPr/>
                <p14:nvPr/>
              </p14:nvContentPartPr>
              <p14:xfrm>
                <a:off x="2042036" y="5074005"/>
                <a:ext cx="159840" cy="127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6DAC030-958E-4785-2D80-9149E06A1DB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33036" y="5065005"/>
                  <a:ext cx="177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2FC219-5763-81D8-AC20-79A637EEC16A}"/>
                    </a:ext>
                  </a:extLst>
                </p14:cNvPr>
                <p14:cNvContentPartPr/>
                <p14:nvPr/>
              </p14:nvContentPartPr>
              <p14:xfrm>
                <a:off x="2057876" y="4703205"/>
                <a:ext cx="147600" cy="140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2FC219-5763-81D8-AC20-79A637EEC16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49236" y="4694565"/>
                  <a:ext cx="165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BF2CD33-A204-716E-941F-A1DF2505C95A}"/>
                    </a:ext>
                  </a:extLst>
                </p14:cNvPr>
                <p14:cNvContentPartPr/>
                <p14:nvPr/>
              </p14:nvContentPartPr>
              <p14:xfrm>
                <a:off x="2318516" y="4786005"/>
                <a:ext cx="417600" cy="265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BF2CD33-A204-716E-941F-A1DF2505C95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09516" y="4777005"/>
                  <a:ext cx="435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0FD4218-2416-1982-55BD-A7E6D5073721}"/>
                    </a:ext>
                  </a:extLst>
                </p14:cNvPr>
                <p14:cNvContentPartPr/>
                <p14:nvPr/>
              </p14:nvContentPartPr>
              <p14:xfrm>
                <a:off x="2683916" y="5038365"/>
                <a:ext cx="142560" cy="26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0FD4218-2416-1982-55BD-A7E6D50737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674916" y="5029365"/>
                  <a:ext cx="1602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CE3261B-5E50-E7D3-A2A1-0E82F584B996}"/>
              </a:ext>
            </a:extLst>
          </p:cNvPr>
          <p:cNvGrpSpPr/>
          <p:nvPr/>
        </p:nvGrpSpPr>
        <p:grpSpPr>
          <a:xfrm>
            <a:off x="6421436" y="4399725"/>
            <a:ext cx="5362200" cy="771840"/>
            <a:chOff x="6421436" y="4399725"/>
            <a:chExt cx="536220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F9CF126-5230-E08F-9E5E-073E1725B313}"/>
                    </a:ext>
                  </a:extLst>
                </p14:cNvPr>
                <p14:cNvContentPartPr/>
                <p14:nvPr/>
              </p14:nvContentPartPr>
              <p14:xfrm>
                <a:off x="6421436" y="4796085"/>
                <a:ext cx="1144800" cy="352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F9CF126-5230-E08F-9E5E-073E1725B3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12796" y="4787085"/>
                  <a:ext cx="1162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B02518A-2DDC-1CF0-17C8-5D80A552F4B0}"/>
                    </a:ext>
                  </a:extLst>
                </p14:cNvPr>
                <p14:cNvContentPartPr/>
                <p14:nvPr/>
              </p14:nvContentPartPr>
              <p14:xfrm>
                <a:off x="7762436" y="4741365"/>
                <a:ext cx="445680" cy="287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B02518A-2DDC-1CF0-17C8-5D80A552F4B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53796" y="4732725"/>
                  <a:ext cx="463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8DA537-03B5-C424-4383-D351CB83C9E6}"/>
                    </a:ext>
                  </a:extLst>
                </p14:cNvPr>
                <p14:cNvContentPartPr/>
                <p14:nvPr/>
              </p14:nvContentPartPr>
              <p14:xfrm>
                <a:off x="8033876" y="4999845"/>
                <a:ext cx="142920" cy="137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8DA537-03B5-C424-4383-D351CB83C9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24876" y="4991205"/>
                  <a:ext cx="160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2D732B1-FE54-0CA3-1AE4-4DFC0CC8694B}"/>
                    </a:ext>
                  </a:extLst>
                </p14:cNvPr>
                <p14:cNvContentPartPr/>
                <p14:nvPr/>
              </p14:nvContentPartPr>
              <p14:xfrm>
                <a:off x="7997156" y="4989045"/>
                <a:ext cx="234360" cy="182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2D732B1-FE54-0CA3-1AE4-4DFC0CC869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88156" y="4980045"/>
                  <a:ext cx="25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1472AD4-06CC-90FE-55F6-C507B78B6463}"/>
                    </a:ext>
                  </a:extLst>
                </p14:cNvPr>
                <p14:cNvContentPartPr/>
                <p14:nvPr/>
              </p14:nvContentPartPr>
              <p14:xfrm>
                <a:off x="7876556" y="4561725"/>
                <a:ext cx="63000" cy="60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1472AD4-06CC-90FE-55F6-C507B78B646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867556" y="4552725"/>
                  <a:ext cx="8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15F027-E689-50B6-6848-B60C0B9BFE85}"/>
                    </a:ext>
                  </a:extLst>
                </p14:cNvPr>
                <p14:cNvContentPartPr/>
                <p14:nvPr/>
              </p14:nvContentPartPr>
              <p14:xfrm>
                <a:off x="8047196" y="4517445"/>
                <a:ext cx="84240" cy="44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15F027-E689-50B6-6848-B60C0B9BFE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38196" y="4508445"/>
                  <a:ext cx="101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2A1BDB-FF72-F5F8-C35F-A52CF443731E}"/>
                    </a:ext>
                  </a:extLst>
                </p14:cNvPr>
                <p14:cNvContentPartPr/>
                <p14:nvPr/>
              </p14:nvContentPartPr>
              <p14:xfrm>
                <a:off x="8495396" y="4770525"/>
                <a:ext cx="38880" cy="212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2A1BDB-FF72-F5F8-C35F-A52CF443731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86396" y="4761885"/>
                  <a:ext cx="56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F1991BD-2EEA-4B75-DD28-E440B21FC8F2}"/>
                    </a:ext>
                  </a:extLst>
                </p14:cNvPr>
                <p14:cNvContentPartPr/>
                <p14:nvPr/>
              </p14:nvContentPartPr>
              <p14:xfrm>
                <a:off x="8398196" y="4887525"/>
                <a:ext cx="239040" cy="23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F1991BD-2EEA-4B75-DD28-E440B21FC8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89196" y="4878885"/>
                  <a:ext cx="256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CA5902-B37E-0202-68C0-FA2A45F01EA9}"/>
                    </a:ext>
                  </a:extLst>
                </p14:cNvPr>
                <p14:cNvContentPartPr/>
                <p14:nvPr/>
              </p14:nvContentPartPr>
              <p14:xfrm>
                <a:off x="8785196" y="4730205"/>
                <a:ext cx="310320" cy="209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CA5902-B37E-0202-68C0-FA2A45F01EA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76196" y="4721565"/>
                  <a:ext cx="327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27A4F6-47F4-B82C-371E-07EC42D5D95F}"/>
                    </a:ext>
                  </a:extLst>
                </p14:cNvPr>
                <p14:cNvContentPartPr/>
                <p14:nvPr/>
              </p14:nvContentPartPr>
              <p14:xfrm>
                <a:off x="9103796" y="4932525"/>
                <a:ext cx="171720" cy="122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27A4F6-47F4-B82C-371E-07EC42D5D9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95156" y="4923525"/>
                  <a:ext cx="18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CDB0E5-347F-D903-3C2D-B4393A807B10}"/>
                    </a:ext>
                  </a:extLst>
                </p14:cNvPr>
                <p14:cNvContentPartPr/>
                <p14:nvPr/>
              </p14:nvContentPartPr>
              <p14:xfrm>
                <a:off x="9155636" y="4528965"/>
                <a:ext cx="171360" cy="141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CDB0E5-347F-D903-3C2D-B4393A807B1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46636" y="4519965"/>
                  <a:ext cx="189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524EB42-8267-E2E2-39F3-4051F30AE8AC}"/>
                    </a:ext>
                  </a:extLst>
                </p14:cNvPr>
                <p14:cNvContentPartPr/>
                <p14:nvPr/>
              </p14:nvContentPartPr>
              <p14:xfrm>
                <a:off x="9362276" y="4625085"/>
                <a:ext cx="437760" cy="262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524EB42-8267-E2E2-39F3-4051F30AE8A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53276" y="4616445"/>
                  <a:ext cx="455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293CEF-4940-5D62-9F85-105753A5E825}"/>
                    </a:ext>
                  </a:extLst>
                </p14:cNvPr>
                <p14:cNvContentPartPr/>
                <p14:nvPr/>
              </p14:nvContentPartPr>
              <p14:xfrm>
                <a:off x="9670436" y="4918485"/>
                <a:ext cx="140040" cy="135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293CEF-4940-5D62-9F85-105753A5E82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61796" y="4909845"/>
                  <a:ext cx="157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06AEC1D-CDD1-7885-C160-9091BFA913B6}"/>
                    </a:ext>
                  </a:extLst>
                </p14:cNvPr>
                <p14:cNvContentPartPr/>
                <p14:nvPr/>
              </p14:nvContentPartPr>
              <p14:xfrm>
                <a:off x="9555956" y="4916325"/>
                <a:ext cx="303480" cy="155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06AEC1D-CDD1-7885-C160-9091BFA913B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46956" y="4907685"/>
                  <a:ext cx="321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0B5BD0A-CCC8-D025-56FD-F615C7BC8633}"/>
                    </a:ext>
                  </a:extLst>
                </p14:cNvPr>
                <p14:cNvContentPartPr/>
                <p14:nvPr/>
              </p14:nvContentPartPr>
              <p14:xfrm>
                <a:off x="10045556" y="4754685"/>
                <a:ext cx="247680" cy="43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0B5BD0A-CCC8-D025-56FD-F615C7BC863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36916" y="4745685"/>
                  <a:ext cx="26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D0DD31A-6A1B-42BC-0D3F-4778C63B3C83}"/>
                    </a:ext>
                  </a:extLst>
                </p14:cNvPr>
                <p14:cNvContentPartPr/>
                <p14:nvPr/>
              </p14:nvContentPartPr>
              <p14:xfrm>
                <a:off x="10083356" y="4842165"/>
                <a:ext cx="231480" cy="45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D0DD31A-6A1B-42BC-0D3F-4778C63B3C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74716" y="4833165"/>
                  <a:ext cx="249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2D8778-6743-97DB-59DD-BC228909A403}"/>
                    </a:ext>
                  </a:extLst>
                </p14:cNvPr>
                <p14:cNvContentPartPr/>
                <p14:nvPr/>
              </p14:nvContentPartPr>
              <p14:xfrm>
                <a:off x="10584836" y="4616085"/>
                <a:ext cx="4320" cy="143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2D8778-6743-97DB-59DD-BC228909A40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76196" y="4607085"/>
                  <a:ext cx="2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9538F6E-5CCA-62E8-0379-C2A3A3FDC8E2}"/>
                    </a:ext>
                  </a:extLst>
                </p14:cNvPr>
                <p14:cNvContentPartPr/>
                <p14:nvPr/>
              </p14:nvContentPartPr>
              <p14:xfrm>
                <a:off x="10449116" y="4696365"/>
                <a:ext cx="206280" cy="18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9538F6E-5CCA-62E8-0379-C2A3A3FDC8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40116" y="4687725"/>
                  <a:ext cx="223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CCC7165-D733-3431-79B5-9328B47B1B54}"/>
                    </a:ext>
                  </a:extLst>
                </p14:cNvPr>
                <p14:cNvContentPartPr/>
                <p14:nvPr/>
              </p14:nvContentPartPr>
              <p14:xfrm>
                <a:off x="10431476" y="4825965"/>
                <a:ext cx="183600" cy="12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CCC7165-D733-3431-79B5-9328B47B1B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22836" y="4817325"/>
                  <a:ext cx="201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1915674-9B9E-A736-49D0-EF3DCC4A3E8C}"/>
                    </a:ext>
                  </a:extLst>
                </p14:cNvPr>
                <p14:cNvContentPartPr/>
                <p14:nvPr/>
              </p14:nvContentPartPr>
              <p14:xfrm>
                <a:off x="10729556" y="4641645"/>
                <a:ext cx="251640" cy="15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1915674-9B9E-A736-49D0-EF3DCC4A3E8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20556" y="4633005"/>
                  <a:ext cx="269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6A4ED1C-DF1B-BB2B-8459-601ECDBC87D0}"/>
                    </a:ext>
                  </a:extLst>
                </p14:cNvPr>
                <p14:cNvContentPartPr/>
                <p14:nvPr/>
              </p14:nvContentPartPr>
              <p14:xfrm>
                <a:off x="10953116" y="4832085"/>
                <a:ext cx="123120" cy="6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6A4ED1C-DF1B-BB2B-8459-601ECDBC87D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44116" y="4823445"/>
                  <a:ext cx="140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280D71C-9E71-2D2C-600E-70532F87C791}"/>
                    </a:ext>
                  </a:extLst>
                </p14:cNvPr>
                <p14:cNvContentPartPr/>
                <p14:nvPr/>
              </p14:nvContentPartPr>
              <p14:xfrm>
                <a:off x="11587436" y="4592685"/>
                <a:ext cx="102600" cy="100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280D71C-9E71-2D2C-600E-70532F87C79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578436" y="4584045"/>
                  <a:ext cx="120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026514-07B6-ECAA-C61B-995CE595708D}"/>
                    </a:ext>
                  </a:extLst>
                </p14:cNvPr>
                <p14:cNvContentPartPr/>
                <p14:nvPr/>
              </p14:nvContentPartPr>
              <p14:xfrm>
                <a:off x="11520836" y="4578285"/>
                <a:ext cx="203400" cy="137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026514-07B6-ECAA-C61B-995CE59570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511836" y="4569645"/>
                  <a:ext cx="22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F861AA4-40F5-4965-A1E1-3AFEB70C1CE1}"/>
                    </a:ext>
                  </a:extLst>
                </p14:cNvPr>
                <p14:cNvContentPartPr/>
                <p14:nvPr/>
              </p14:nvContentPartPr>
              <p14:xfrm>
                <a:off x="11447036" y="4521045"/>
                <a:ext cx="108000" cy="229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F861AA4-40F5-4965-A1E1-3AFEB70C1CE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438036" y="4512045"/>
                  <a:ext cx="125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690A843-4A49-CB3C-33AF-8B24BE0FC4DB}"/>
                    </a:ext>
                  </a:extLst>
                </p14:cNvPr>
                <p14:cNvContentPartPr/>
                <p14:nvPr/>
              </p14:nvContentPartPr>
              <p14:xfrm>
                <a:off x="11691116" y="4478925"/>
                <a:ext cx="92520" cy="329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690A843-4A49-CB3C-33AF-8B24BE0FC4D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682116" y="4470285"/>
                  <a:ext cx="110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683513F-4A6F-7F55-AA88-D9D38DD33CE7}"/>
                    </a:ext>
                  </a:extLst>
                </p14:cNvPr>
                <p14:cNvContentPartPr/>
                <p14:nvPr/>
              </p14:nvContentPartPr>
              <p14:xfrm>
                <a:off x="11346596" y="4399725"/>
                <a:ext cx="99720" cy="52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683513F-4A6F-7F55-AA88-D9D38DD33CE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337596" y="4391085"/>
                  <a:ext cx="117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7D33603-7B76-DD5C-1120-6F07708C89C1}"/>
                    </a:ext>
                  </a:extLst>
                </p14:cNvPr>
                <p14:cNvContentPartPr/>
                <p14:nvPr/>
              </p14:nvContentPartPr>
              <p14:xfrm>
                <a:off x="11165156" y="4568205"/>
                <a:ext cx="145080" cy="220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7D33603-7B76-DD5C-1120-6F07708C89C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156156" y="4559205"/>
                  <a:ext cx="162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33ABB0-2AD2-831E-87CB-556AD5949848}"/>
                    </a:ext>
                  </a:extLst>
                </p14:cNvPr>
                <p14:cNvContentPartPr/>
                <p14:nvPr/>
              </p14:nvContentPartPr>
              <p14:xfrm>
                <a:off x="11167316" y="4681245"/>
                <a:ext cx="125640" cy="9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33ABB0-2AD2-831E-87CB-556AD594984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158316" y="4672605"/>
                  <a:ext cx="143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1C84C3-8FEB-1E7A-0303-CEDCD6D2AA44}"/>
                    </a:ext>
                  </a:extLst>
                </p14:cNvPr>
                <p14:cNvContentPartPr/>
                <p14:nvPr/>
              </p14:nvContentPartPr>
              <p14:xfrm>
                <a:off x="11117276" y="4577205"/>
                <a:ext cx="187560" cy="1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1C84C3-8FEB-1E7A-0303-CEDCD6D2AA4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108276" y="4568205"/>
                  <a:ext cx="20520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ACD26518-6BB8-F8DC-4D34-72DD957F0D2E}"/>
                  </a:ext>
                </a:extLst>
              </p14:cNvPr>
              <p14:cNvContentPartPr/>
              <p14:nvPr/>
            </p14:nvContentPartPr>
            <p14:xfrm>
              <a:off x="11154356" y="4932525"/>
              <a:ext cx="445320" cy="302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ACD26518-6BB8-F8DC-4D34-72DD957F0D2E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1145356" y="4923885"/>
                <a:ext cx="462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7214BA83-0627-F1D9-7098-0F7E67BD2C04}"/>
                  </a:ext>
                </a:extLst>
              </p14:cNvPr>
              <p14:cNvContentPartPr/>
              <p14:nvPr/>
            </p14:nvContentPartPr>
            <p14:xfrm>
              <a:off x="11300876" y="5057085"/>
              <a:ext cx="227160" cy="2610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7214BA83-0627-F1D9-7098-0F7E67BD2C0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1291876" y="5048445"/>
                <a:ext cx="24480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5818D06-B887-7CE7-F85C-E34AA8D8DAC6}"/>
              </a:ext>
            </a:extLst>
          </p:cNvPr>
          <p:cNvGrpSpPr/>
          <p:nvPr/>
        </p:nvGrpSpPr>
        <p:grpSpPr>
          <a:xfrm>
            <a:off x="620396" y="5863485"/>
            <a:ext cx="3233880" cy="482400"/>
            <a:chOff x="620396" y="5863485"/>
            <a:chExt cx="323388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0EB2B94-052E-F2CB-4E65-7F88A005412F}"/>
                    </a:ext>
                  </a:extLst>
                </p14:cNvPr>
                <p14:cNvContentPartPr/>
                <p14:nvPr/>
              </p14:nvContentPartPr>
              <p14:xfrm>
                <a:off x="620396" y="5945925"/>
                <a:ext cx="235800" cy="319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0EB2B94-052E-F2CB-4E65-7F88A005412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11396" y="5936925"/>
                  <a:ext cx="2534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D6B2137-914F-E125-AD0E-287F6A9DB544}"/>
                    </a:ext>
                  </a:extLst>
                </p14:cNvPr>
                <p14:cNvContentPartPr/>
                <p14:nvPr/>
              </p14:nvContentPartPr>
              <p14:xfrm>
                <a:off x="670796" y="6070125"/>
                <a:ext cx="191160" cy="40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D6B2137-914F-E125-AD0E-287F6A9DB54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1796" y="6061485"/>
                  <a:ext cx="208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FC263AA-2BFF-6AB1-9260-530C42B63986}"/>
                    </a:ext>
                  </a:extLst>
                </p14:cNvPr>
                <p14:cNvContentPartPr/>
                <p14:nvPr/>
              </p14:nvContentPartPr>
              <p14:xfrm>
                <a:off x="632276" y="5962125"/>
                <a:ext cx="217440" cy="10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FC263AA-2BFF-6AB1-9260-530C42B6398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3276" y="5953485"/>
                  <a:ext cx="235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4793DCD-FDCC-423F-8D47-394553D434BB}"/>
                    </a:ext>
                  </a:extLst>
                </p14:cNvPr>
                <p14:cNvContentPartPr/>
                <p14:nvPr/>
              </p14:nvContentPartPr>
              <p14:xfrm>
                <a:off x="1008836" y="6035565"/>
                <a:ext cx="229680" cy="170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4793DCD-FDCC-423F-8D47-394553D434B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9836" y="6026925"/>
                  <a:ext cx="247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C77D028-CDFF-1250-CA99-6D516CE4A449}"/>
                    </a:ext>
                  </a:extLst>
                </p14:cNvPr>
                <p14:cNvContentPartPr/>
                <p14:nvPr/>
              </p14:nvContentPartPr>
              <p14:xfrm>
                <a:off x="1045196" y="6001005"/>
                <a:ext cx="236160" cy="234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C77D028-CDFF-1250-CA99-6D516CE4A4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6556" y="5992005"/>
                  <a:ext cx="253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A3D8AC8-1EC7-BA16-32C4-85042A2351A7}"/>
                    </a:ext>
                  </a:extLst>
                </p14:cNvPr>
                <p14:cNvContentPartPr/>
                <p14:nvPr/>
              </p14:nvContentPartPr>
              <p14:xfrm>
                <a:off x="919556" y="5932965"/>
                <a:ext cx="189720" cy="382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A3D8AC8-1EC7-BA16-32C4-85042A2351A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0556" y="5923965"/>
                  <a:ext cx="207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56C301C-28CB-3437-C634-E09DAB619F79}"/>
                    </a:ext>
                  </a:extLst>
                </p14:cNvPr>
                <p14:cNvContentPartPr/>
                <p14:nvPr/>
              </p14:nvContentPartPr>
              <p14:xfrm>
                <a:off x="1235276" y="5873925"/>
                <a:ext cx="155520" cy="471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56C301C-28CB-3437-C634-E09DAB619F7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226636" y="5865285"/>
                  <a:ext cx="1731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B3F0BBF-7C3D-2F70-6B53-425BFCDF4506}"/>
                    </a:ext>
                  </a:extLst>
                </p14:cNvPr>
                <p14:cNvContentPartPr/>
                <p14:nvPr/>
              </p14:nvContentPartPr>
              <p14:xfrm>
                <a:off x="1528316" y="6107565"/>
                <a:ext cx="382320" cy="187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B3F0BBF-7C3D-2F70-6B53-425BFCDF450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19316" y="6098925"/>
                  <a:ext cx="399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B09DCD3-AA0D-4802-FC66-9108E62B3842}"/>
                    </a:ext>
                  </a:extLst>
                </p14:cNvPr>
                <p14:cNvContentPartPr/>
                <p14:nvPr/>
              </p14:nvContentPartPr>
              <p14:xfrm>
                <a:off x="1689956" y="5956725"/>
                <a:ext cx="23400" cy="28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B09DCD3-AA0D-4802-FC66-9108E62B384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81316" y="5948085"/>
                  <a:ext cx="41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331E042-97BD-53C0-375E-2C650DBA0709}"/>
                    </a:ext>
                  </a:extLst>
                </p14:cNvPr>
                <p14:cNvContentPartPr/>
                <p14:nvPr/>
              </p14:nvContentPartPr>
              <p14:xfrm>
                <a:off x="2077316" y="5877525"/>
                <a:ext cx="572760" cy="422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331E042-97BD-53C0-375E-2C650DBA070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68676" y="5868885"/>
                  <a:ext cx="590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A72E384-F262-630E-4B69-2E4FEF96E02E}"/>
                    </a:ext>
                  </a:extLst>
                </p14:cNvPr>
                <p14:cNvContentPartPr/>
                <p14:nvPr/>
              </p14:nvContentPartPr>
              <p14:xfrm>
                <a:off x="2162996" y="6056085"/>
                <a:ext cx="287640" cy="29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A72E384-F262-630E-4B69-2E4FEF96E02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54356" y="6047445"/>
                  <a:ext cx="30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96E94DF-FF40-6132-92F1-71AC5B8B82C6}"/>
                    </a:ext>
                  </a:extLst>
                </p14:cNvPr>
                <p14:cNvContentPartPr/>
                <p14:nvPr/>
              </p14:nvContentPartPr>
              <p14:xfrm>
                <a:off x="2853836" y="5863485"/>
                <a:ext cx="1000440" cy="405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96E94DF-FF40-6132-92F1-71AC5B8B82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844836" y="5854485"/>
                  <a:ext cx="101808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FC11922-0860-6C2F-ACF3-1EBFC77035E2}"/>
              </a:ext>
            </a:extLst>
          </p:cNvPr>
          <p:cNvGrpSpPr/>
          <p:nvPr/>
        </p:nvGrpSpPr>
        <p:grpSpPr>
          <a:xfrm>
            <a:off x="3987116" y="5787885"/>
            <a:ext cx="2221560" cy="587520"/>
            <a:chOff x="3987116" y="5787885"/>
            <a:chExt cx="222156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99F714D-8355-EA89-76CC-F77434B10795}"/>
                    </a:ext>
                  </a:extLst>
                </p14:cNvPr>
                <p14:cNvContentPartPr/>
                <p14:nvPr/>
              </p14:nvContentPartPr>
              <p14:xfrm>
                <a:off x="3987116" y="5819205"/>
                <a:ext cx="848160" cy="556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99F714D-8355-EA89-76CC-F77434B1079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78476" y="5810565"/>
                  <a:ext cx="8658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2EB9427-68E0-71FB-C4A5-4EA956F4BB5D}"/>
                    </a:ext>
                  </a:extLst>
                </p14:cNvPr>
                <p14:cNvContentPartPr/>
                <p14:nvPr/>
              </p14:nvContentPartPr>
              <p14:xfrm>
                <a:off x="4327316" y="5850165"/>
                <a:ext cx="75960" cy="36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2EB9427-68E0-71FB-C4A5-4EA956F4BB5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318316" y="5841165"/>
                  <a:ext cx="93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8136FE6-9C2D-6544-7D5E-90FEF397F3AC}"/>
                    </a:ext>
                  </a:extLst>
                </p14:cNvPr>
                <p14:cNvContentPartPr/>
                <p14:nvPr/>
              </p14:nvContentPartPr>
              <p14:xfrm>
                <a:off x="5044076" y="5821005"/>
                <a:ext cx="385920" cy="37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8136FE6-9C2D-6544-7D5E-90FEF397F3A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35436" y="5812005"/>
                  <a:ext cx="4035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445024-5627-39DF-3FF1-BB5EE08BE6C2}"/>
                    </a:ext>
                  </a:extLst>
                </p14:cNvPr>
                <p14:cNvContentPartPr/>
                <p14:nvPr/>
              </p14:nvContentPartPr>
              <p14:xfrm>
                <a:off x="5249276" y="5961045"/>
                <a:ext cx="272520" cy="1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445024-5627-39DF-3FF1-BB5EE08BE6C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40636" y="5952405"/>
                  <a:ext cx="29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019406F-B299-A05E-C5AD-A50BF49108DB}"/>
                    </a:ext>
                  </a:extLst>
                </p14:cNvPr>
                <p14:cNvContentPartPr/>
                <p14:nvPr/>
              </p14:nvContentPartPr>
              <p14:xfrm>
                <a:off x="5629436" y="5787885"/>
                <a:ext cx="579240" cy="404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019406F-B299-A05E-C5AD-A50BF49108D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20796" y="5779245"/>
                  <a:ext cx="596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1B534B5-C5DC-9302-A59C-1CE079F15124}"/>
                    </a:ext>
                  </a:extLst>
                </p14:cNvPr>
                <p14:cNvContentPartPr/>
                <p14:nvPr/>
              </p14:nvContentPartPr>
              <p14:xfrm>
                <a:off x="5602076" y="5918205"/>
                <a:ext cx="506880" cy="89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1B534B5-C5DC-9302-A59C-1CE079F1512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93076" y="5909565"/>
                  <a:ext cx="5245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1BAF326-CCF2-CC7A-47CA-C9D07B625355}"/>
              </a:ext>
            </a:extLst>
          </p:cNvPr>
          <p:cNvGrpSpPr/>
          <p:nvPr/>
        </p:nvGrpSpPr>
        <p:grpSpPr>
          <a:xfrm>
            <a:off x="6400916" y="5784645"/>
            <a:ext cx="1230480" cy="553320"/>
            <a:chOff x="6400916" y="5784645"/>
            <a:chExt cx="123048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5C6D2AB-E0D5-CC37-6924-EFB2F74C8B40}"/>
                    </a:ext>
                  </a:extLst>
                </p14:cNvPr>
                <p14:cNvContentPartPr/>
                <p14:nvPr/>
              </p14:nvContentPartPr>
              <p14:xfrm>
                <a:off x="6400916" y="5784645"/>
                <a:ext cx="1230480" cy="553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5C6D2AB-E0D5-CC37-6924-EFB2F74C8B4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392276" y="5776005"/>
                  <a:ext cx="124812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5635B18-D8E0-EE23-FB37-3E27CB2D3633}"/>
                    </a:ext>
                  </a:extLst>
                </p14:cNvPr>
                <p14:cNvContentPartPr/>
                <p14:nvPr/>
              </p14:nvContentPartPr>
              <p14:xfrm>
                <a:off x="7427996" y="5956725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5635B18-D8E0-EE23-FB37-3E27CB2D363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19356" y="594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DD1440-2D02-82EB-EC8A-A89572DE6D5F}"/>
                    </a:ext>
                  </a:extLst>
                </p14:cNvPr>
                <p14:cNvContentPartPr/>
                <p14:nvPr/>
              </p14:nvContentPartPr>
              <p14:xfrm>
                <a:off x="7054316" y="5951685"/>
                <a:ext cx="408240" cy="16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DD1440-2D02-82EB-EC8A-A89572DE6D5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45676" y="5942685"/>
                  <a:ext cx="425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40A05D4-7589-79E4-6B1E-60DC9426C454}"/>
                    </a:ext>
                  </a:extLst>
                </p14:cNvPr>
                <p14:cNvContentPartPr/>
                <p14:nvPr/>
              </p14:nvContentPartPr>
              <p14:xfrm>
                <a:off x="6916436" y="5857365"/>
                <a:ext cx="168120" cy="34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40A05D4-7589-79E4-6B1E-60DC9426C45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07796" y="5848365"/>
                  <a:ext cx="1857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3A0731B-A0FB-2118-4A84-CCA012075C5F}"/>
              </a:ext>
            </a:extLst>
          </p:cNvPr>
          <p:cNvGrpSpPr/>
          <p:nvPr/>
        </p:nvGrpSpPr>
        <p:grpSpPr>
          <a:xfrm>
            <a:off x="7952156" y="5773125"/>
            <a:ext cx="3031920" cy="624960"/>
            <a:chOff x="7952156" y="5773125"/>
            <a:chExt cx="303192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48BF3EC-8053-B075-2D56-99F31B9CD514}"/>
                    </a:ext>
                  </a:extLst>
                </p14:cNvPr>
                <p14:cNvContentPartPr/>
                <p14:nvPr/>
              </p14:nvContentPartPr>
              <p14:xfrm>
                <a:off x="7952156" y="5902725"/>
                <a:ext cx="292680" cy="461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48BF3EC-8053-B075-2D56-99F31B9CD51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43516" y="5894085"/>
                  <a:ext cx="3103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EC97502-BDBB-4391-55D5-3EE8D263F556}"/>
                    </a:ext>
                  </a:extLst>
                </p14:cNvPr>
                <p14:cNvContentPartPr/>
                <p14:nvPr/>
              </p14:nvContentPartPr>
              <p14:xfrm>
                <a:off x="8510516" y="5773125"/>
                <a:ext cx="671040" cy="468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EC97502-BDBB-4391-55D5-3EE8D263F55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501516" y="5764485"/>
                  <a:ext cx="6886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E8CEDD2-DD3C-B8AE-BFC3-B4E4E00E810B}"/>
                    </a:ext>
                  </a:extLst>
                </p14:cNvPr>
                <p14:cNvContentPartPr/>
                <p14:nvPr/>
              </p14:nvContentPartPr>
              <p14:xfrm>
                <a:off x="8518436" y="5935125"/>
                <a:ext cx="490680" cy="89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E8CEDD2-DD3C-B8AE-BFC3-B4E4E00E810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09796" y="5926125"/>
                  <a:ext cx="508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99E7119-06CB-5340-7333-5EC87F352911}"/>
                    </a:ext>
                  </a:extLst>
                </p14:cNvPr>
                <p14:cNvContentPartPr/>
                <p14:nvPr/>
              </p14:nvContentPartPr>
              <p14:xfrm>
                <a:off x="9377396" y="5977965"/>
                <a:ext cx="1606680" cy="420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99E7119-06CB-5340-7333-5EC87F35291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68756" y="5969325"/>
                  <a:ext cx="16243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375D76-7981-4DB6-7754-B3E98E489783}"/>
                    </a:ext>
                  </a:extLst>
                </p14:cNvPr>
                <p14:cNvContentPartPr/>
                <p14:nvPr/>
              </p14:nvContentPartPr>
              <p14:xfrm>
                <a:off x="10635596" y="6153285"/>
                <a:ext cx="37440" cy="1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375D76-7981-4DB6-7754-B3E98E4897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26596" y="6144645"/>
                  <a:ext cx="55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4917DDD-946B-0588-38AC-3B4929865498}"/>
                    </a:ext>
                  </a:extLst>
                </p14:cNvPr>
                <p14:cNvContentPartPr/>
                <p14:nvPr/>
              </p14:nvContentPartPr>
              <p14:xfrm>
                <a:off x="10106756" y="6136005"/>
                <a:ext cx="438480" cy="39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4917DDD-946B-0588-38AC-3B492986549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97756" y="6127005"/>
                  <a:ext cx="45612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495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C4E6EC-AB99-CBAE-7062-E019CA3AC528}"/>
                  </a:ext>
                </a:extLst>
              </p14:cNvPr>
              <p14:cNvContentPartPr/>
              <p14:nvPr/>
            </p14:nvContentPartPr>
            <p14:xfrm>
              <a:off x="1167956" y="210765"/>
              <a:ext cx="927360" cy="28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C4E6EC-AB99-CBAE-7062-E019CA3AC5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8956" y="202125"/>
                <a:ext cx="94500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4B054FE9-B8FA-D3C7-0B89-9FA3E4E9CDC7}"/>
              </a:ext>
            </a:extLst>
          </p:cNvPr>
          <p:cNvGrpSpPr/>
          <p:nvPr/>
        </p:nvGrpSpPr>
        <p:grpSpPr>
          <a:xfrm>
            <a:off x="425996" y="97005"/>
            <a:ext cx="11240280" cy="1303560"/>
            <a:chOff x="425996" y="97005"/>
            <a:chExt cx="11240280" cy="13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69DA4DF-9AAA-119E-5472-D4A4451D64A6}"/>
                    </a:ext>
                  </a:extLst>
                </p14:cNvPr>
                <p14:cNvContentPartPr/>
                <p14:nvPr/>
              </p14:nvContentPartPr>
              <p14:xfrm>
                <a:off x="425996" y="167205"/>
                <a:ext cx="328320" cy="84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69DA4DF-9AAA-119E-5472-D4A4451D64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356" y="158205"/>
                  <a:ext cx="345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00738E-0494-5065-6B07-2873865C0EE8}"/>
                    </a:ext>
                  </a:extLst>
                </p14:cNvPr>
                <p14:cNvContentPartPr/>
                <p14:nvPr/>
              </p14:nvContentPartPr>
              <p14:xfrm>
                <a:off x="535076" y="221205"/>
                <a:ext cx="123480" cy="232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00738E-0494-5065-6B07-2873865C0E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6076" y="212205"/>
                  <a:ext cx="141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C76862-3937-B773-56FD-BE7F12ACCE8E}"/>
                    </a:ext>
                  </a:extLst>
                </p14:cNvPr>
                <p14:cNvContentPartPr/>
                <p14:nvPr/>
              </p14:nvContentPartPr>
              <p14:xfrm>
                <a:off x="760436" y="403725"/>
                <a:ext cx="110520" cy="88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C76862-3937-B773-56FD-BE7F12ACCE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1796" y="395085"/>
                  <a:ext cx="128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12BEE7E-87C3-A0ED-7881-0B2AAE6FA6D8}"/>
                    </a:ext>
                  </a:extLst>
                </p14:cNvPr>
                <p14:cNvContentPartPr/>
                <p14:nvPr/>
              </p14:nvContentPartPr>
              <p14:xfrm>
                <a:off x="2387636" y="153885"/>
                <a:ext cx="817920" cy="32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12BEE7E-87C3-A0ED-7881-0B2AAE6FA6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8636" y="145245"/>
                  <a:ext cx="835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5C237C-F0B8-06A3-38A8-D359ABF59A18}"/>
                    </a:ext>
                  </a:extLst>
                </p14:cNvPr>
                <p14:cNvContentPartPr/>
                <p14:nvPr/>
              </p14:nvContentPartPr>
              <p14:xfrm>
                <a:off x="3057596" y="314805"/>
                <a:ext cx="18504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5C237C-F0B8-06A3-38A8-D359ABF59A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8956" y="306165"/>
                  <a:ext cx="20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C633BF-6A7D-4069-A27E-0A38536702CA}"/>
                    </a:ext>
                  </a:extLst>
                </p14:cNvPr>
                <p14:cNvContentPartPr/>
                <p14:nvPr/>
              </p14:nvContentPartPr>
              <p14:xfrm>
                <a:off x="3545396" y="238125"/>
                <a:ext cx="196920" cy="24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C633BF-6A7D-4069-A27E-0A38536702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6396" y="229125"/>
                  <a:ext cx="214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7B573F-D674-D14B-B613-5A3E24501A53}"/>
                    </a:ext>
                  </a:extLst>
                </p14:cNvPr>
                <p14:cNvContentPartPr/>
                <p14:nvPr/>
              </p14:nvContentPartPr>
              <p14:xfrm>
                <a:off x="3574196" y="332805"/>
                <a:ext cx="167400" cy="60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7B573F-D674-D14B-B613-5A3E24501A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65196" y="323805"/>
                  <a:ext cx="185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35909F-FAE2-BB85-79EE-795CEFE461D7}"/>
                    </a:ext>
                  </a:extLst>
                </p14:cNvPr>
                <p14:cNvContentPartPr/>
                <p14:nvPr/>
              </p14:nvContentPartPr>
              <p14:xfrm>
                <a:off x="3580676" y="225165"/>
                <a:ext cx="235440" cy="5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35909F-FAE2-BB85-79EE-795CEFE461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72036" y="216165"/>
                  <a:ext cx="253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9FD67A0-8FE4-A579-2B3B-719F7B2506AD}"/>
                    </a:ext>
                  </a:extLst>
                </p14:cNvPr>
                <p14:cNvContentPartPr/>
                <p14:nvPr/>
              </p14:nvContentPartPr>
              <p14:xfrm>
                <a:off x="3983516" y="340005"/>
                <a:ext cx="139320" cy="10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9FD67A0-8FE4-A579-2B3B-719F7B2506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4516" y="331005"/>
                  <a:ext cx="156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37CAFC-337F-1670-3DD5-18E874A73922}"/>
                    </a:ext>
                  </a:extLst>
                </p14:cNvPr>
                <p14:cNvContentPartPr/>
                <p14:nvPr/>
              </p14:nvContentPartPr>
              <p14:xfrm>
                <a:off x="4011956" y="333525"/>
                <a:ext cx="159120" cy="14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37CAFC-337F-1670-3DD5-18E874A739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02956" y="324525"/>
                  <a:ext cx="17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05EE50-DAE6-4D12-9175-EB85285B8134}"/>
                    </a:ext>
                  </a:extLst>
                </p14:cNvPr>
                <p14:cNvContentPartPr/>
                <p14:nvPr/>
              </p14:nvContentPartPr>
              <p14:xfrm>
                <a:off x="3946796" y="258645"/>
                <a:ext cx="113760" cy="260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05EE50-DAE6-4D12-9175-EB85285B81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7796" y="250005"/>
                  <a:ext cx="131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A3F646-3BD0-6EC1-2B44-CCC0A4F4460E}"/>
                    </a:ext>
                  </a:extLst>
                </p14:cNvPr>
                <p14:cNvContentPartPr/>
                <p14:nvPr/>
              </p14:nvContentPartPr>
              <p14:xfrm>
                <a:off x="4121036" y="274125"/>
                <a:ext cx="150480" cy="27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A3F646-3BD0-6EC1-2B44-CCC0A4F4460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2396" y="265125"/>
                  <a:ext cx="168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BD1163-F8C2-31FD-6F09-2D393EEB4904}"/>
                    </a:ext>
                  </a:extLst>
                </p14:cNvPr>
                <p14:cNvContentPartPr/>
                <p14:nvPr/>
              </p14:nvContentPartPr>
              <p14:xfrm>
                <a:off x="4587596" y="163605"/>
                <a:ext cx="399600" cy="37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BD1163-F8C2-31FD-6F09-2D393EEB49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78956" y="154605"/>
                  <a:ext cx="4172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70BD28-2025-FA39-60AE-C7996ACEC28B}"/>
                    </a:ext>
                  </a:extLst>
                </p14:cNvPr>
                <p14:cNvContentPartPr/>
                <p14:nvPr/>
              </p14:nvContentPartPr>
              <p14:xfrm>
                <a:off x="4577516" y="267645"/>
                <a:ext cx="363960" cy="64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70BD28-2025-FA39-60AE-C7996ACEC2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68876" y="258645"/>
                  <a:ext cx="381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555A3B-43CA-ACDF-B8B1-B1443628DE78}"/>
                    </a:ext>
                  </a:extLst>
                </p14:cNvPr>
                <p14:cNvContentPartPr/>
                <p14:nvPr/>
              </p14:nvContentPartPr>
              <p14:xfrm>
                <a:off x="5254676" y="308325"/>
                <a:ext cx="513360" cy="181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555A3B-43CA-ACDF-B8B1-B1443628DE7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46036" y="299685"/>
                  <a:ext cx="53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D37CAB-C871-9A42-96E4-3DC4BD5CBA74}"/>
                    </a:ext>
                  </a:extLst>
                </p14:cNvPr>
                <p14:cNvContentPartPr/>
                <p14:nvPr/>
              </p14:nvContentPartPr>
              <p14:xfrm>
                <a:off x="6016796" y="340005"/>
                <a:ext cx="399240" cy="18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D37CAB-C871-9A42-96E4-3DC4BD5CBA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8156" y="331005"/>
                  <a:ext cx="416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89B083-D903-32B4-21CD-0E8FB3565786}"/>
                    </a:ext>
                  </a:extLst>
                </p14:cNvPr>
                <p14:cNvContentPartPr/>
                <p14:nvPr/>
              </p14:nvContentPartPr>
              <p14:xfrm>
                <a:off x="6201116" y="272685"/>
                <a:ext cx="2124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89B083-D903-32B4-21CD-0E8FB35657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2476" y="263685"/>
                  <a:ext cx="38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3BE17F-3119-8918-B38C-83ED6B70D71C}"/>
                    </a:ext>
                  </a:extLst>
                </p14:cNvPr>
                <p14:cNvContentPartPr/>
                <p14:nvPr/>
              </p14:nvContentPartPr>
              <p14:xfrm>
                <a:off x="6579836" y="111765"/>
                <a:ext cx="553680" cy="400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3BE17F-3119-8918-B38C-83ED6B70D7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1196" y="102765"/>
                  <a:ext cx="5713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0C79D6-519E-3DE9-D22E-62BF3E6AA267}"/>
                    </a:ext>
                  </a:extLst>
                </p14:cNvPr>
                <p14:cNvContentPartPr/>
                <p14:nvPr/>
              </p14:nvContentPartPr>
              <p14:xfrm>
                <a:off x="6624116" y="316965"/>
                <a:ext cx="367560" cy="6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0C79D6-519E-3DE9-D22E-62BF3E6AA2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15476" y="307965"/>
                  <a:ext cx="385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A96DD3-9C2E-38E4-8CD8-44A8262FC608}"/>
                    </a:ext>
                  </a:extLst>
                </p14:cNvPr>
                <p14:cNvContentPartPr/>
                <p14:nvPr/>
              </p14:nvContentPartPr>
              <p14:xfrm>
                <a:off x="7352756" y="331725"/>
                <a:ext cx="777960" cy="34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A96DD3-9C2E-38E4-8CD8-44A8262FC6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43756" y="322725"/>
                  <a:ext cx="795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24D810-70C9-12F3-C022-6E975B57C2E3}"/>
                    </a:ext>
                  </a:extLst>
                </p14:cNvPr>
                <p14:cNvContentPartPr/>
                <p14:nvPr/>
              </p14:nvContentPartPr>
              <p14:xfrm>
                <a:off x="8366156" y="117885"/>
                <a:ext cx="388800" cy="52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24D810-70C9-12F3-C022-6E975B57C2E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57516" y="109245"/>
                  <a:ext cx="4064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D465567-0571-6E29-063A-8B33BC396357}"/>
                    </a:ext>
                  </a:extLst>
                </p14:cNvPr>
                <p14:cNvContentPartPr/>
                <p14:nvPr/>
              </p14:nvContentPartPr>
              <p14:xfrm>
                <a:off x="8942876" y="97005"/>
                <a:ext cx="1126080" cy="380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D465567-0571-6E29-063A-8B33BC3963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34236" y="88365"/>
                  <a:ext cx="11437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835D44-7377-ABD0-3220-231471DCD1E5}"/>
                    </a:ext>
                  </a:extLst>
                </p14:cNvPr>
                <p14:cNvContentPartPr/>
                <p14:nvPr/>
              </p14:nvContentPartPr>
              <p14:xfrm>
                <a:off x="9815516" y="270525"/>
                <a:ext cx="33840" cy="1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835D44-7377-ABD0-3220-231471DCD1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06876" y="261525"/>
                  <a:ext cx="51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42849B-529E-A21C-8B49-3C1D4614C987}"/>
                    </a:ext>
                  </a:extLst>
                </p14:cNvPr>
                <p14:cNvContentPartPr/>
                <p14:nvPr/>
              </p14:nvContentPartPr>
              <p14:xfrm>
                <a:off x="9421676" y="214365"/>
                <a:ext cx="525600" cy="5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42849B-529E-A21C-8B49-3C1D4614C9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036" y="205725"/>
                  <a:ext cx="543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90B4F3-30CB-9549-A455-653D66A7201A}"/>
                    </a:ext>
                  </a:extLst>
                </p14:cNvPr>
                <p14:cNvContentPartPr/>
                <p14:nvPr/>
              </p14:nvContentPartPr>
              <p14:xfrm>
                <a:off x="10247876" y="156045"/>
                <a:ext cx="220680" cy="433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90B4F3-30CB-9549-A455-653D66A720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39236" y="147405"/>
                  <a:ext cx="238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EC7BC8-DD32-0FC4-E319-14DAEFAE7D6E}"/>
                    </a:ext>
                  </a:extLst>
                </p14:cNvPr>
                <p14:cNvContentPartPr/>
                <p14:nvPr/>
              </p14:nvContentPartPr>
              <p14:xfrm>
                <a:off x="10631276" y="99885"/>
                <a:ext cx="1035000" cy="49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EC7BC8-DD32-0FC4-E319-14DAEFAE7D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22636" y="90885"/>
                  <a:ext cx="10526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F0711D-32E4-AA07-5622-AE6378C51F55}"/>
                    </a:ext>
                  </a:extLst>
                </p14:cNvPr>
                <p14:cNvContentPartPr/>
                <p14:nvPr/>
              </p14:nvContentPartPr>
              <p14:xfrm>
                <a:off x="11289716" y="270525"/>
                <a:ext cx="9828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F0711D-32E4-AA07-5622-AE6378C51F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81076" y="261525"/>
                  <a:ext cx="11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C0593A1-11BF-4FED-4117-99949306EB9D}"/>
                    </a:ext>
                  </a:extLst>
                </p14:cNvPr>
                <p14:cNvContentPartPr/>
                <p14:nvPr/>
              </p14:nvContentPartPr>
              <p14:xfrm>
                <a:off x="11099636" y="199965"/>
                <a:ext cx="311040" cy="4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C0593A1-11BF-4FED-4117-99949306EB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90996" y="191325"/>
                  <a:ext cx="328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18F933-4BB4-E189-5C22-4FAD0A02BB8E}"/>
                    </a:ext>
                  </a:extLst>
                </p14:cNvPr>
                <p14:cNvContentPartPr/>
                <p14:nvPr/>
              </p14:nvContentPartPr>
              <p14:xfrm>
                <a:off x="568916" y="959925"/>
                <a:ext cx="662400" cy="21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18F933-4BB4-E189-5C22-4FAD0A02BB8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0276" y="950925"/>
                  <a:ext cx="680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9CF98C0-F369-86B7-5732-53AA5F395E86}"/>
                    </a:ext>
                  </a:extLst>
                </p14:cNvPr>
                <p14:cNvContentPartPr/>
                <p14:nvPr/>
              </p14:nvContentPartPr>
              <p14:xfrm>
                <a:off x="1516796" y="855885"/>
                <a:ext cx="853920" cy="320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9CF98C0-F369-86B7-5732-53AA5F395E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07796" y="847245"/>
                  <a:ext cx="871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68A8BBC-9BDA-A6A6-FD97-87817F0FAF83}"/>
                    </a:ext>
                  </a:extLst>
                </p14:cNvPr>
                <p14:cNvContentPartPr/>
                <p14:nvPr/>
              </p14:nvContentPartPr>
              <p14:xfrm>
                <a:off x="2669516" y="884685"/>
                <a:ext cx="448920" cy="29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68A8BBC-9BDA-A6A6-FD97-87817F0FAF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60516" y="875685"/>
                  <a:ext cx="4665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45D0F4-5839-B3F4-5490-04F3B0E05E4F}"/>
                    </a:ext>
                  </a:extLst>
                </p14:cNvPr>
                <p14:cNvContentPartPr/>
                <p14:nvPr/>
              </p14:nvContentPartPr>
              <p14:xfrm>
                <a:off x="2681756" y="899445"/>
                <a:ext cx="462600" cy="14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45D0F4-5839-B3F4-5490-04F3B0E05E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73116" y="890445"/>
                  <a:ext cx="480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86436D3-BC6F-C2BB-A1AF-C1D9ABE4788E}"/>
                    </a:ext>
                  </a:extLst>
                </p14:cNvPr>
                <p14:cNvContentPartPr/>
                <p14:nvPr/>
              </p14:nvContentPartPr>
              <p14:xfrm>
                <a:off x="3459356" y="730965"/>
                <a:ext cx="1494360" cy="66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86436D3-BC6F-C2BB-A1AF-C1D9ABE478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50716" y="721965"/>
                  <a:ext cx="151200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A824CF-928A-A2F9-A03D-FD32635822CC}"/>
                    </a:ext>
                  </a:extLst>
                </p14:cNvPr>
                <p14:cNvContentPartPr/>
                <p14:nvPr/>
              </p14:nvContentPartPr>
              <p14:xfrm>
                <a:off x="5202116" y="805125"/>
                <a:ext cx="1200240" cy="32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A824CF-928A-A2F9-A03D-FD32635822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93476" y="796125"/>
                  <a:ext cx="1217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E97961-5E94-B1BA-AACB-B594F572991B}"/>
                    </a:ext>
                  </a:extLst>
                </p14:cNvPr>
                <p14:cNvContentPartPr/>
                <p14:nvPr/>
              </p14:nvContentPartPr>
              <p14:xfrm>
                <a:off x="6719516" y="687405"/>
                <a:ext cx="1637280" cy="54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E97961-5E94-B1BA-AACB-B594F57299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10516" y="678765"/>
                  <a:ext cx="16549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AA310A-6A70-09C3-06F0-B1E9D47B4B1F}"/>
                    </a:ext>
                  </a:extLst>
                </p14:cNvPr>
                <p14:cNvContentPartPr/>
                <p14:nvPr/>
              </p14:nvContentPartPr>
              <p14:xfrm>
                <a:off x="8479916" y="833205"/>
                <a:ext cx="69480" cy="14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AA310A-6A70-09C3-06F0-B1E9D47B4B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70916" y="824565"/>
                  <a:ext cx="87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69687AF-B3E1-79EF-E283-B79A9111469E}"/>
                    </a:ext>
                  </a:extLst>
                </p14:cNvPr>
                <p14:cNvContentPartPr/>
                <p14:nvPr/>
              </p14:nvContentPartPr>
              <p14:xfrm>
                <a:off x="8439236" y="976845"/>
                <a:ext cx="208440" cy="176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69687AF-B3E1-79EF-E283-B79A911146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30596" y="968205"/>
                  <a:ext cx="22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F08135-C4CC-61C9-49E7-C8013E68BA08}"/>
                    </a:ext>
                  </a:extLst>
                </p14:cNvPr>
                <p14:cNvContentPartPr/>
                <p14:nvPr/>
              </p14:nvContentPartPr>
              <p14:xfrm>
                <a:off x="7854596" y="86452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F08135-C4CC-61C9-49E7-C8013E68BA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45956" y="85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91DF8C-1D49-29AF-6AA4-0227125E9072}"/>
                    </a:ext>
                  </a:extLst>
                </p14:cNvPr>
                <p14:cNvContentPartPr/>
                <p14:nvPr/>
              </p14:nvContentPartPr>
              <p14:xfrm>
                <a:off x="7434476" y="842205"/>
                <a:ext cx="494280" cy="5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91DF8C-1D49-29AF-6AA4-0227125E90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25836" y="833205"/>
                  <a:ext cx="511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4FC6061-8E37-A122-F062-18F192E7A6F9}"/>
                    </a:ext>
                  </a:extLst>
                </p14:cNvPr>
                <p14:cNvContentPartPr/>
                <p14:nvPr/>
              </p14:nvContentPartPr>
              <p14:xfrm>
                <a:off x="9007676" y="657525"/>
                <a:ext cx="1370160" cy="468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4FC6061-8E37-A122-F062-18F192E7A6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9036" y="648525"/>
                  <a:ext cx="13878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DC1929-D2EC-21D5-263E-023FA504F36A}"/>
                    </a:ext>
                  </a:extLst>
                </p14:cNvPr>
                <p14:cNvContentPartPr/>
                <p14:nvPr/>
              </p14:nvContentPartPr>
              <p14:xfrm>
                <a:off x="9949076" y="867405"/>
                <a:ext cx="3384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DC1929-D2EC-21D5-263E-023FA504F36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0436" y="858765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0DFFB7-2F72-C3E3-89A8-FD0225A6B512}"/>
                    </a:ext>
                  </a:extLst>
                </p14:cNvPr>
                <p14:cNvContentPartPr/>
                <p14:nvPr/>
              </p14:nvContentPartPr>
              <p14:xfrm>
                <a:off x="9555236" y="735285"/>
                <a:ext cx="579960" cy="9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0DFFB7-2F72-C3E3-89A8-FD0225A6B5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46236" y="726645"/>
                  <a:ext cx="597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6C597D-24EF-3647-7ADA-ECD620B3C7E5}"/>
                    </a:ext>
                  </a:extLst>
                </p14:cNvPr>
                <p14:cNvContentPartPr/>
                <p14:nvPr/>
              </p14:nvContentPartPr>
              <p14:xfrm>
                <a:off x="10547036" y="988005"/>
                <a:ext cx="9720" cy="69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6C597D-24EF-3647-7ADA-ECD620B3C7E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38036" y="979005"/>
                  <a:ext cx="273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E17F13-4287-FEC9-6832-79BCC8316737}"/>
              </a:ext>
            </a:extLst>
          </p:cNvPr>
          <p:cNvGrpSpPr/>
          <p:nvPr/>
        </p:nvGrpSpPr>
        <p:grpSpPr>
          <a:xfrm>
            <a:off x="530036" y="1353405"/>
            <a:ext cx="9406800" cy="2064240"/>
            <a:chOff x="530036" y="1353405"/>
            <a:chExt cx="9406800" cy="20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BFD5A1-1435-8024-0140-666C332CD242}"/>
                    </a:ext>
                  </a:extLst>
                </p14:cNvPr>
                <p14:cNvContentPartPr/>
                <p14:nvPr/>
              </p14:nvContentPartPr>
              <p14:xfrm>
                <a:off x="530036" y="1577325"/>
                <a:ext cx="1210320" cy="464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BFD5A1-1435-8024-0140-666C332CD2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396" y="1568325"/>
                  <a:ext cx="1227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84B7FB-3AF8-1D4D-6A60-13F11FEC89C2}"/>
                    </a:ext>
                  </a:extLst>
                </p14:cNvPr>
                <p14:cNvContentPartPr/>
                <p14:nvPr/>
              </p14:nvContentPartPr>
              <p14:xfrm>
                <a:off x="1475036" y="1685685"/>
                <a:ext cx="355320" cy="232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84B7FB-3AF8-1D4D-6A60-13F11FEC89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6036" y="1677045"/>
                  <a:ext cx="372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5FCBB6B-A510-2E3A-5165-11DEE44C7368}"/>
                    </a:ext>
                  </a:extLst>
                </p14:cNvPr>
                <p14:cNvContentPartPr/>
                <p14:nvPr/>
              </p14:nvContentPartPr>
              <p14:xfrm>
                <a:off x="1705436" y="1392285"/>
                <a:ext cx="1460160" cy="518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5FCBB6B-A510-2E3A-5165-11DEE44C73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96436" y="1383285"/>
                  <a:ext cx="14778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EDF8D4-6373-32C8-B1E6-EAFE2D27D02F}"/>
                    </a:ext>
                  </a:extLst>
                </p14:cNvPr>
                <p14:cNvContentPartPr/>
                <p14:nvPr/>
              </p14:nvContentPartPr>
              <p14:xfrm>
                <a:off x="2778956" y="1610445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EDF8D4-6373-32C8-B1E6-EAFE2D27D0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0316" y="1601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54B8E8-0018-1E74-63DF-0C50B928E806}"/>
                    </a:ext>
                  </a:extLst>
                </p14:cNvPr>
                <p14:cNvContentPartPr/>
                <p14:nvPr/>
              </p14:nvContentPartPr>
              <p14:xfrm>
                <a:off x="2325716" y="1548525"/>
                <a:ext cx="448920" cy="88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54B8E8-0018-1E74-63DF-0C50B928E80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16716" y="1539885"/>
                  <a:ext cx="46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8488B5-CA8F-1559-6AE4-F7C9F7D085E9}"/>
                    </a:ext>
                  </a:extLst>
                </p14:cNvPr>
                <p14:cNvContentPartPr/>
                <p14:nvPr/>
              </p14:nvContentPartPr>
              <p14:xfrm>
                <a:off x="1895516" y="1510365"/>
                <a:ext cx="75960" cy="5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8488B5-CA8F-1559-6AE4-F7C9F7D085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86516" y="1501365"/>
                  <a:ext cx="93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882516-F48C-38B4-80A8-67CDE7D74A4C}"/>
                    </a:ext>
                  </a:extLst>
                </p14:cNvPr>
                <p14:cNvContentPartPr/>
                <p14:nvPr/>
              </p14:nvContentPartPr>
              <p14:xfrm>
                <a:off x="3411836" y="1657245"/>
                <a:ext cx="72000" cy="5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882516-F48C-38B4-80A8-67CDE7D74A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03196" y="1648605"/>
                  <a:ext cx="89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0F8AEB-E6D3-26E5-B0BA-A34431EE496D}"/>
                    </a:ext>
                  </a:extLst>
                </p14:cNvPr>
                <p14:cNvContentPartPr/>
                <p14:nvPr/>
              </p14:nvContentPartPr>
              <p14:xfrm>
                <a:off x="3420476" y="1845525"/>
                <a:ext cx="74160" cy="4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0F8AEB-E6D3-26E5-B0BA-A34431EE49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11836" y="1836525"/>
                  <a:ext cx="91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3299EA-7AEF-F99B-B788-A825032C97D0}"/>
                    </a:ext>
                  </a:extLst>
                </p14:cNvPr>
                <p14:cNvContentPartPr/>
                <p14:nvPr/>
              </p14:nvContentPartPr>
              <p14:xfrm>
                <a:off x="3823676" y="1560045"/>
                <a:ext cx="1373760" cy="539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3299EA-7AEF-F99B-B788-A825032C97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15036" y="1551045"/>
                  <a:ext cx="1391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AC28E6-4162-4B51-6A3C-063B833E7F13}"/>
                    </a:ext>
                  </a:extLst>
                </p14:cNvPr>
                <p14:cNvContentPartPr/>
                <p14:nvPr/>
              </p14:nvContentPartPr>
              <p14:xfrm>
                <a:off x="4529276" y="1810245"/>
                <a:ext cx="118440" cy="139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AC28E6-4162-4B51-6A3C-063B833E7F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20276" y="1801605"/>
                  <a:ext cx="13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04F934-9F27-8E78-D57D-10DB9AC659B3}"/>
                    </a:ext>
                  </a:extLst>
                </p14:cNvPr>
                <p14:cNvContentPartPr/>
                <p14:nvPr/>
              </p14:nvContentPartPr>
              <p14:xfrm>
                <a:off x="5672276" y="1575525"/>
                <a:ext cx="250920" cy="30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04F934-9F27-8E78-D57D-10DB9AC659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63636" y="1566525"/>
                  <a:ext cx="2685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C25811-28B7-7EA7-5FBA-785A336EA7B0}"/>
                    </a:ext>
                  </a:extLst>
                </p14:cNvPr>
                <p14:cNvContentPartPr/>
                <p14:nvPr/>
              </p14:nvContentPartPr>
              <p14:xfrm>
                <a:off x="5732396" y="1662645"/>
                <a:ext cx="236880" cy="10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C25811-28B7-7EA7-5FBA-785A336EA7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23756" y="1653645"/>
                  <a:ext cx="254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5EF5FC-604C-0489-CA23-023B93F2AC09}"/>
                    </a:ext>
                  </a:extLst>
                </p14:cNvPr>
                <p14:cNvContentPartPr/>
                <p14:nvPr/>
              </p14:nvContentPartPr>
              <p14:xfrm>
                <a:off x="5725196" y="1516845"/>
                <a:ext cx="319320" cy="64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5EF5FC-604C-0489-CA23-023B93F2AC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16556" y="1508205"/>
                  <a:ext cx="336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1C0790-1A17-652D-29BF-4676284D4F84}"/>
                    </a:ext>
                  </a:extLst>
                </p14:cNvPr>
                <p14:cNvContentPartPr/>
                <p14:nvPr/>
              </p14:nvContentPartPr>
              <p14:xfrm>
                <a:off x="6295436" y="1681725"/>
                <a:ext cx="464040" cy="19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1C0790-1A17-652D-29BF-4676284D4F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86796" y="1673085"/>
                  <a:ext cx="481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8C91FD-CD48-5E05-006F-6731511D39BE}"/>
                    </a:ext>
                  </a:extLst>
                </p14:cNvPr>
                <p14:cNvContentPartPr/>
                <p14:nvPr/>
              </p14:nvContentPartPr>
              <p14:xfrm>
                <a:off x="6514676" y="1551045"/>
                <a:ext cx="69120" cy="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8C91FD-CD48-5E05-006F-6731511D39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05676" y="1542045"/>
                  <a:ext cx="86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A99B19-94B6-CEB6-7967-6440F3F7B3C9}"/>
                    </a:ext>
                  </a:extLst>
                </p14:cNvPr>
                <p14:cNvContentPartPr/>
                <p14:nvPr/>
              </p14:nvContentPartPr>
              <p14:xfrm>
                <a:off x="6975836" y="1420365"/>
                <a:ext cx="924480" cy="38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A99B19-94B6-CEB6-7967-6440F3F7B3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67196" y="1411725"/>
                  <a:ext cx="9421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D10226-8973-7B3C-D8F2-04DAFD8B3A45}"/>
                    </a:ext>
                  </a:extLst>
                </p14:cNvPr>
                <p14:cNvContentPartPr/>
                <p14:nvPr/>
              </p14:nvContentPartPr>
              <p14:xfrm>
                <a:off x="8217116" y="1463565"/>
                <a:ext cx="733320" cy="338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D10226-8973-7B3C-D8F2-04DAFD8B3A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08116" y="1454565"/>
                  <a:ext cx="750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AE297B-FD99-C47F-4EB5-A3FE8C3616F1}"/>
                    </a:ext>
                  </a:extLst>
                </p14:cNvPr>
                <p14:cNvContentPartPr/>
                <p14:nvPr/>
              </p14:nvContentPartPr>
              <p14:xfrm>
                <a:off x="9184796" y="1353405"/>
                <a:ext cx="752040" cy="64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AE297B-FD99-C47F-4EB5-A3FE8C3616F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76156" y="1344405"/>
                  <a:ext cx="76968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5F01EA-52A9-E797-8338-12BC3D94D303}"/>
                    </a:ext>
                  </a:extLst>
                </p14:cNvPr>
                <p14:cNvContentPartPr/>
                <p14:nvPr/>
              </p14:nvContentPartPr>
              <p14:xfrm>
                <a:off x="3744836" y="2089245"/>
                <a:ext cx="1406880" cy="626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5F01EA-52A9-E797-8338-12BC3D94D3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35836" y="2080605"/>
                  <a:ext cx="14245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4527A8-24EA-5BEA-C3B7-E47FFFDD9FE5}"/>
                    </a:ext>
                  </a:extLst>
                </p14:cNvPr>
                <p14:cNvContentPartPr/>
                <p14:nvPr/>
              </p14:nvContentPartPr>
              <p14:xfrm>
                <a:off x="4879916" y="2250885"/>
                <a:ext cx="184680" cy="11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4527A8-24EA-5BEA-C3B7-E47FFFDD9FE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71276" y="2242245"/>
                  <a:ext cx="20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851C6A-73CD-7CA7-5DE6-D5F8480CBA29}"/>
                    </a:ext>
                  </a:extLst>
                </p14:cNvPr>
                <p14:cNvContentPartPr/>
                <p14:nvPr/>
              </p14:nvContentPartPr>
              <p14:xfrm>
                <a:off x="4335956" y="2204445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851C6A-73CD-7CA7-5DE6-D5F8480CBA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26956" y="219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8829CA-B6EF-2391-F101-874536BA3AE6}"/>
                    </a:ext>
                  </a:extLst>
                </p14:cNvPr>
                <p14:cNvContentPartPr/>
                <p14:nvPr/>
              </p14:nvContentPartPr>
              <p14:xfrm>
                <a:off x="5078996" y="2026965"/>
                <a:ext cx="469080" cy="66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8829CA-B6EF-2391-F101-874536BA3A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69996" y="2018325"/>
                  <a:ext cx="48672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F6339A-2D1F-6D56-BF5E-FF502FF44B64}"/>
                    </a:ext>
                  </a:extLst>
                </p14:cNvPr>
                <p14:cNvContentPartPr/>
                <p14:nvPr/>
              </p14:nvContentPartPr>
              <p14:xfrm>
                <a:off x="5783156" y="2047485"/>
                <a:ext cx="1751400" cy="63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F6339A-2D1F-6D56-BF5E-FF502FF44B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74516" y="2038485"/>
                  <a:ext cx="17690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F12CC7-CB5C-4620-7048-4AF876736D95}"/>
                    </a:ext>
                  </a:extLst>
                </p14:cNvPr>
                <p14:cNvContentPartPr/>
                <p14:nvPr/>
              </p14:nvContentPartPr>
              <p14:xfrm>
                <a:off x="6296876" y="2167365"/>
                <a:ext cx="516960" cy="16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F12CC7-CB5C-4620-7048-4AF876736D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88236" y="2158725"/>
                  <a:ext cx="534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F0F09B4-752F-8540-16E2-DAB34292B6B8}"/>
                    </a:ext>
                  </a:extLst>
                </p14:cNvPr>
                <p14:cNvContentPartPr/>
                <p14:nvPr/>
              </p14:nvContentPartPr>
              <p14:xfrm>
                <a:off x="7764236" y="1914645"/>
                <a:ext cx="1067760" cy="422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F0F09B4-752F-8540-16E2-DAB34292B6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55596" y="1905645"/>
                  <a:ext cx="1085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927D5BD-699F-34BE-28D0-C8ABC7DC5738}"/>
                    </a:ext>
                  </a:extLst>
                </p14:cNvPr>
                <p14:cNvContentPartPr/>
                <p14:nvPr/>
              </p14:nvContentPartPr>
              <p14:xfrm>
                <a:off x="8590436" y="2086365"/>
                <a:ext cx="246600" cy="3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927D5BD-699F-34BE-28D0-C8ABC7DC573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81436" y="2077365"/>
                  <a:ext cx="264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43EE40-FCCF-F2B3-F57E-9252BBF68AA9}"/>
                    </a:ext>
                  </a:extLst>
                </p14:cNvPr>
                <p14:cNvContentPartPr/>
                <p14:nvPr/>
              </p14:nvContentPartPr>
              <p14:xfrm>
                <a:off x="8469836" y="2013645"/>
                <a:ext cx="59760" cy="1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43EE40-FCCF-F2B3-F57E-9252BBF68AA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61196" y="2005005"/>
                  <a:ext cx="77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E6F59E-58DE-E89F-CF3B-FE92AA05D818}"/>
                    </a:ext>
                  </a:extLst>
                </p14:cNvPr>
                <p14:cNvContentPartPr/>
                <p14:nvPr/>
              </p14:nvContentPartPr>
              <p14:xfrm>
                <a:off x="8972756" y="2282925"/>
                <a:ext cx="56160" cy="44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E6F59E-58DE-E89F-CF3B-FE92AA05D81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64116" y="2274285"/>
                  <a:ext cx="73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3B310B-2E91-4FD9-21B3-AFB899A149F1}"/>
                    </a:ext>
                  </a:extLst>
                </p14:cNvPr>
                <p14:cNvContentPartPr/>
                <p14:nvPr/>
              </p14:nvContentPartPr>
              <p14:xfrm>
                <a:off x="3539276" y="2967285"/>
                <a:ext cx="289080" cy="380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3B310B-2E91-4FD9-21B3-AFB899A149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30276" y="2958645"/>
                  <a:ext cx="3067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C2C322-72BA-49F5-D4C2-553F3CB1ED14}"/>
                    </a:ext>
                  </a:extLst>
                </p14:cNvPr>
                <p14:cNvContentPartPr/>
                <p14:nvPr/>
              </p14:nvContentPartPr>
              <p14:xfrm>
                <a:off x="3795596" y="3118485"/>
                <a:ext cx="535680" cy="248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C2C322-72BA-49F5-D4C2-553F3CB1ED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86596" y="3109845"/>
                  <a:ext cx="553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82189C-A3FF-B5CB-6ADE-448E6940757B}"/>
                    </a:ext>
                  </a:extLst>
                </p14:cNvPr>
                <p14:cNvContentPartPr/>
                <p14:nvPr/>
              </p14:nvContentPartPr>
              <p14:xfrm>
                <a:off x="4675796" y="3096165"/>
                <a:ext cx="595440" cy="239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82189C-A3FF-B5CB-6ADE-448E6940757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67156" y="3087165"/>
                  <a:ext cx="613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307DDA-6555-FB0B-F806-BCAB787E345C}"/>
                    </a:ext>
                  </a:extLst>
                </p14:cNvPr>
                <p14:cNvContentPartPr/>
                <p14:nvPr/>
              </p14:nvContentPartPr>
              <p14:xfrm>
                <a:off x="5202476" y="2781165"/>
                <a:ext cx="1945440" cy="63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307DDA-6555-FB0B-F806-BCAB787E34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93476" y="2772525"/>
                  <a:ext cx="19630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E3A72CB-B6C8-2970-430E-BD88751A0EFA}"/>
                    </a:ext>
                  </a:extLst>
                </p14:cNvPr>
                <p14:cNvContentPartPr/>
                <p14:nvPr/>
              </p14:nvContentPartPr>
              <p14:xfrm>
                <a:off x="5787116" y="2963685"/>
                <a:ext cx="78552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E3A72CB-B6C8-2970-430E-BD88751A0EF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78116" y="2954685"/>
                  <a:ext cx="803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35512B2-B317-B11E-426A-6414372EEA25}"/>
                    </a:ext>
                  </a:extLst>
                </p14:cNvPr>
                <p14:cNvContentPartPr/>
                <p14:nvPr/>
              </p14:nvContentPartPr>
              <p14:xfrm>
                <a:off x="7467956" y="2777565"/>
                <a:ext cx="1137960" cy="38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35512B2-B317-B11E-426A-6414372EEA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59316" y="2768565"/>
                  <a:ext cx="11556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B61B71-E8DE-89B2-7CBA-404273A3EDCA}"/>
                    </a:ext>
                  </a:extLst>
                </p14:cNvPr>
                <p14:cNvContentPartPr/>
                <p14:nvPr/>
              </p14:nvContentPartPr>
              <p14:xfrm>
                <a:off x="8378396" y="2924805"/>
                <a:ext cx="383040" cy="51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0B61B71-E8DE-89B2-7CBA-404273A3ED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69756" y="2916165"/>
                  <a:ext cx="400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A95DAF-8710-3ABB-E9B5-FECB562C3D31}"/>
                    </a:ext>
                  </a:extLst>
                </p14:cNvPr>
                <p14:cNvContentPartPr/>
                <p14:nvPr/>
              </p14:nvContentPartPr>
              <p14:xfrm>
                <a:off x="8308196" y="2813205"/>
                <a:ext cx="43920" cy="43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A95DAF-8710-3ABB-E9B5-FECB562C3D3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99196" y="2804565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A59553-588A-137C-FC19-D3113252C061}"/>
                    </a:ext>
                  </a:extLst>
                </p14:cNvPr>
                <p14:cNvContentPartPr/>
                <p14:nvPr/>
              </p14:nvContentPartPr>
              <p14:xfrm>
                <a:off x="8847836" y="2784405"/>
                <a:ext cx="506880" cy="46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A59553-588A-137C-FC19-D3113252C0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39196" y="2775765"/>
                  <a:ext cx="5245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1A68158-519B-DEDF-8202-07168A0FB4C7}"/>
                    </a:ext>
                  </a:extLst>
                </p14:cNvPr>
                <p14:cNvContentPartPr/>
                <p14:nvPr/>
              </p14:nvContentPartPr>
              <p14:xfrm>
                <a:off x="8966276" y="2850285"/>
                <a:ext cx="411120" cy="13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1A68158-519B-DEDF-8202-07168A0FB4C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57276" y="2841285"/>
                  <a:ext cx="4287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6410A95-DE24-427E-1099-A66F3CF85BD7}"/>
              </a:ext>
            </a:extLst>
          </p:cNvPr>
          <p:cNvGrpSpPr/>
          <p:nvPr/>
        </p:nvGrpSpPr>
        <p:grpSpPr>
          <a:xfrm>
            <a:off x="3517676" y="3567765"/>
            <a:ext cx="3450600" cy="490320"/>
            <a:chOff x="3517676" y="3567765"/>
            <a:chExt cx="34506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F379734-278B-5E9C-03D8-DBDA251DDFF4}"/>
                    </a:ext>
                  </a:extLst>
                </p14:cNvPr>
                <p14:cNvContentPartPr/>
                <p14:nvPr/>
              </p14:nvContentPartPr>
              <p14:xfrm>
                <a:off x="3517676" y="3604485"/>
                <a:ext cx="1641600" cy="399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F379734-278B-5E9C-03D8-DBDA251DDF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08676" y="3595845"/>
                  <a:ext cx="1659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B70D4FC-6E55-49B5-D8B5-416B24665BA9}"/>
                    </a:ext>
                  </a:extLst>
                </p14:cNvPr>
                <p14:cNvContentPartPr/>
                <p14:nvPr/>
              </p14:nvContentPartPr>
              <p14:xfrm>
                <a:off x="4815476" y="3726165"/>
                <a:ext cx="20844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B70D4FC-6E55-49B5-D8B5-416B24665B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06836" y="3717165"/>
                  <a:ext cx="22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834AC7A-4F02-2EC0-BF94-C630D2D1AAEB}"/>
                    </a:ext>
                  </a:extLst>
                </p14:cNvPr>
                <p14:cNvContentPartPr/>
                <p14:nvPr/>
              </p14:nvContentPartPr>
              <p14:xfrm>
                <a:off x="4314356" y="3664245"/>
                <a:ext cx="84600" cy="23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834AC7A-4F02-2EC0-BF94-C630D2D1AAE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05356" y="3655245"/>
                  <a:ext cx="102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FAA9FD-3368-DF4A-652B-E87CE82AA7A3}"/>
                    </a:ext>
                  </a:extLst>
                </p14:cNvPr>
                <p14:cNvContentPartPr/>
                <p14:nvPr/>
              </p14:nvContentPartPr>
              <p14:xfrm>
                <a:off x="3970916" y="3613485"/>
                <a:ext cx="585000" cy="9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FAA9FD-3368-DF4A-652B-E87CE82AA7A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62276" y="3604485"/>
                  <a:ext cx="602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76696C2-760C-57FB-A010-A939A432656D}"/>
                    </a:ext>
                  </a:extLst>
                </p14:cNvPr>
                <p14:cNvContentPartPr/>
                <p14:nvPr/>
              </p14:nvContentPartPr>
              <p14:xfrm>
                <a:off x="5604236" y="3646245"/>
                <a:ext cx="231480" cy="28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76696C2-760C-57FB-A010-A939A43265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95596" y="3637245"/>
                  <a:ext cx="249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2CD5478-F2C4-ED4C-63A3-93F95E05C797}"/>
                    </a:ext>
                  </a:extLst>
                </p14:cNvPr>
                <p14:cNvContentPartPr/>
                <p14:nvPr/>
              </p14:nvContentPartPr>
              <p14:xfrm>
                <a:off x="5620796" y="3783405"/>
                <a:ext cx="336240" cy="2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2CD5478-F2C4-ED4C-63A3-93F95E05C79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12156" y="3774765"/>
                  <a:ext cx="353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5411A3-66C7-9F19-79ED-96EFA561BBB4}"/>
                    </a:ext>
                  </a:extLst>
                </p14:cNvPr>
                <p14:cNvContentPartPr/>
                <p14:nvPr/>
              </p14:nvContentPartPr>
              <p14:xfrm>
                <a:off x="5666516" y="3628965"/>
                <a:ext cx="349920" cy="39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5411A3-66C7-9F19-79ED-96EFA561BB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57876" y="3619965"/>
                  <a:ext cx="367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B2F794-8402-C5E3-C150-A579CAD530CA}"/>
                    </a:ext>
                  </a:extLst>
                </p14:cNvPr>
                <p14:cNvContentPartPr/>
                <p14:nvPr/>
              </p14:nvContentPartPr>
              <p14:xfrm>
                <a:off x="6218756" y="3765405"/>
                <a:ext cx="267480" cy="16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B2F794-8402-C5E3-C150-A579CAD530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09756" y="3756765"/>
                  <a:ext cx="285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D9330BA-B9DB-9420-4CF8-89626C3DD0DD}"/>
                    </a:ext>
                  </a:extLst>
                </p14:cNvPr>
                <p14:cNvContentPartPr/>
                <p14:nvPr/>
              </p14:nvContentPartPr>
              <p14:xfrm>
                <a:off x="6052796" y="3733725"/>
                <a:ext cx="402480" cy="238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D9330BA-B9DB-9420-4CF8-89626C3DD0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44156" y="3725085"/>
                  <a:ext cx="420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D35233-54B2-3779-1FE5-E431BDC936C4}"/>
                    </a:ext>
                  </a:extLst>
                </p14:cNvPr>
                <p14:cNvContentPartPr/>
                <p14:nvPr/>
              </p14:nvContentPartPr>
              <p14:xfrm>
                <a:off x="6002396" y="3574965"/>
                <a:ext cx="273240" cy="466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D35233-54B2-3779-1FE5-E431BDC936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93756" y="3566325"/>
                  <a:ext cx="290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5F2A82-FC30-80EF-6827-E175FF574000}"/>
                    </a:ext>
                  </a:extLst>
                </p14:cNvPr>
                <p14:cNvContentPartPr/>
                <p14:nvPr/>
              </p14:nvContentPartPr>
              <p14:xfrm>
                <a:off x="6439796" y="3567765"/>
                <a:ext cx="244440" cy="49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5F2A82-FC30-80EF-6827-E175FF57400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31156" y="3558765"/>
                  <a:ext cx="262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000650F-6EE0-A283-43A5-63E3A1BF8980}"/>
                    </a:ext>
                  </a:extLst>
                </p14:cNvPr>
                <p14:cNvContentPartPr/>
                <p14:nvPr/>
              </p14:nvContentPartPr>
              <p14:xfrm>
                <a:off x="6894836" y="3945045"/>
                <a:ext cx="73440" cy="3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000650F-6EE0-A283-43A5-63E3A1BF89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86196" y="3936045"/>
                  <a:ext cx="910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3D716BD-23EE-5393-5AB4-EB5D7C3D8514}"/>
              </a:ext>
            </a:extLst>
          </p:cNvPr>
          <p:cNvGrpSpPr/>
          <p:nvPr/>
        </p:nvGrpSpPr>
        <p:grpSpPr>
          <a:xfrm>
            <a:off x="3542876" y="4504485"/>
            <a:ext cx="2658600" cy="585000"/>
            <a:chOff x="3542876" y="4504485"/>
            <a:chExt cx="265860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C2E604-943C-BB3A-EC97-F9A7B5BE0940}"/>
                    </a:ext>
                  </a:extLst>
                </p14:cNvPr>
                <p14:cNvContentPartPr/>
                <p14:nvPr/>
              </p14:nvContentPartPr>
              <p14:xfrm>
                <a:off x="3542876" y="4523205"/>
                <a:ext cx="155880" cy="31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C2E604-943C-BB3A-EC97-F9A7B5BE09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33876" y="4514205"/>
                  <a:ext cx="173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DCA38A-E4BA-13BF-1615-86FC612B6C59}"/>
                    </a:ext>
                  </a:extLst>
                </p14:cNvPr>
                <p14:cNvContentPartPr/>
                <p14:nvPr/>
              </p14:nvContentPartPr>
              <p14:xfrm>
                <a:off x="3627116" y="4512045"/>
                <a:ext cx="375840" cy="5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DCA38A-E4BA-13BF-1615-86FC612B6C5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18476" y="4503045"/>
                  <a:ext cx="393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C2F202-143F-AE03-E57D-3235357EA357}"/>
                    </a:ext>
                  </a:extLst>
                </p14:cNvPr>
                <p14:cNvContentPartPr/>
                <p14:nvPr/>
              </p14:nvContentPartPr>
              <p14:xfrm>
                <a:off x="3668516" y="4639485"/>
                <a:ext cx="244800" cy="4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C2F202-143F-AE03-E57D-3235357EA3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59516" y="4630845"/>
                  <a:ext cx="262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0B0AF0-5444-DDD0-D82F-35C552312AF8}"/>
                    </a:ext>
                  </a:extLst>
                </p14:cNvPr>
                <p14:cNvContentPartPr/>
                <p14:nvPr/>
              </p14:nvContentPartPr>
              <p14:xfrm>
                <a:off x="3907196" y="4664325"/>
                <a:ext cx="509040" cy="169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0B0AF0-5444-DDD0-D82F-35C552312A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98196" y="4655685"/>
                  <a:ext cx="526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2F682CA-61BD-3F96-AD8A-E60821B2AAC4}"/>
                    </a:ext>
                  </a:extLst>
                </p14:cNvPr>
                <p14:cNvContentPartPr/>
                <p14:nvPr/>
              </p14:nvContentPartPr>
              <p14:xfrm>
                <a:off x="4738076" y="4504485"/>
                <a:ext cx="315000" cy="39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2F682CA-61BD-3F96-AD8A-E60821B2AAC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29436" y="4495485"/>
                  <a:ext cx="3326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6FC01F-3191-0823-13C9-524028435EA7}"/>
                    </a:ext>
                  </a:extLst>
                </p14:cNvPr>
                <p14:cNvContentPartPr/>
                <p14:nvPr/>
              </p14:nvContentPartPr>
              <p14:xfrm>
                <a:off x="4845356" y="4688805"/>
                <a:ext cx="240840" cy="44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6FC01F-3191-0823-13C9-524028435EA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36356" y="4680165"/>
                  <a:ext cx="258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3AB835-0848-74F2-66EF-6E0AD15D61A3}"/>
                    </a:ext>
                  </a:extLst>
                </p14:cNvPr>
                <p14:cNvContentPartPr/>
                <p14:nvPr/>
              </p14:nvContentPartPr>
              <p14:xfrm>
                <a:off x="4899716" y="4515645"/>
                <a:ext cx="263520" cy="33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3AB835-0848-74F2-66EF-6E0AD15D61A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90716" y="4507005"/>
                  <a:ext cx="28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2723356-5D4A-4820-2A36-462DC53E50CB}"/>
                    </a:ext>
                  </a:extLst>
                </p14:cNvPr>
                <p14:cNvContentPartPr/>
                <p14:nvPr/>
              </p14:nvContentPartPr>
              <p14:xfrm>
                <a:off x="5265476" y="4626885"/>
                <a:ext cx="313200" cy="33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2723356-5D4A-4820-2A36-462DC53E50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56476" y="4618245"/>
                  <a:ext cx="330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BDB892-BE34-ECA0-3D4E-4B28F422033D}"/>
                    </a:ext>
                  </a:extLst>
                </p14:cNvPr>
                <p14:cNvContentPartPr/>
                <p14:nvPr/>
              </p14:nvContentPartPr>
              <p14:xfrm>
                <a:off x="5258636" y="4693485"/>
                <a:ext cx="308880" cy="57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BDB892-BE34-ECA0-3D4E-4B28F42203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49996" y="4684485"/>
                  <a:ext cx="326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66DD470-CBE3-7E05-E4EA-D10C61C16648}"/>
                    </a:ext>
                  </a:extLst>
                </p14:cNvPr>
                <p14:cNvContentPartPr/>
                <p14:nvPr/>
              </p14:nvContentPartPr>
              <p14:xfrm>
                <a:off x="5663636" y="4574325"/>
                <a:ext cx="289800" cy="216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66DD470-CBE3-7E05-E4EA-D10C61C1664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54996" y="4565685"/>
                  <a:ext cx="307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12E930-5352-27B3-8B23-2A204027833F}"/>
                    </a:ext>
                  </a:extLst>
                </p14:cNvPr>
                <p14:cNvContentPartPr/>
                <p14:nvPr/>
              </p14:nvContentPartPr>
              <p14:xfrm>
                <a:off x="5987996" y="4886805"/>
                <a:ext cx="213480" cy="20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12E930-5352-27B3-8B23-2A20402783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79356" y="4877805"/>
                  <a:ext cx="2311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4D70B9F-0967-B1CC-E8B4-178099EFFA2E}"/>
              </a:ext>
            </a:extLst>
          </p:cNvPr>
          <p:cNvGrpSpPr/>
          <p:nvPr/>
        </p:nvGrpSpPr>
        <p:grpSpPr>
          <a:xfrm>
            <a:off x="6677036" y="4386045"/>
            <a:ext cx="4999320" cy="528120"/>
            <a:chOff x="6677036" y="4386045"/>
            <a:chExt cx="49993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F1914B-9AB4-3CAB-6E41-8C1850072193}"/>
                    </a:ext>
                  </a:extLst>
                </p14:cNvPr>
                <p14:cNvContentPartPr/>
                <p14:nvPr/>
              </p14:nvContentPartPr>
              <p14:xfrm>
                <a:off x="6751556" y="4606365"/>
                <a:ext cx="342360" cy="219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F1914B-9AB4-3CAB-6E41-8C18500721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42916" y="4597365"/>
                  <a:ext cx="360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1DC588-4028-B95F-96E1-1F3284059D6A}"/>
                    </a:ext>
                  </a:extLst>
                </p14:cNvPr>
                <p14:cNvContentPartPr/>
                <p14:nvPr/>
              </p14:nvContentPartPr>
              <p14:xfrm>
                <a:off x="6677036" y="4610325"/>
                <a:ext cx="411840" cy="303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1DC588-4028-B95F-96E1-1F3284059D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68036" y="4601325"/>
                  <a:ext cx="429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6D8C11-8A6F-4011-C3BA-A9C4ED710756}"/>
                    </a:ext>
                  </a:extLst>
                </p14:cNvPr>
                <p14:cNvContentPartPr/>
                <p14:nvPr/>
              </p14:nvContentPartPr>
              <p14:xfrm>
                <a:off x="7442396" y="4644885"/>
                <a:ext cx="291960" cy="1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6D8C11-8A6F-4011-C3BA-A9C4ED7107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33756" y="4636245"/>
                  <a:ext cx="30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DA784D8-0861-3FC1-955A-D6781E5A4C27}"/>
                    </a:ext>
                  </a:extLst>
                </p14:cNvPr>
                <p14:cNvContentPartPr/>
                <p14:nvPr/>
              </p14:nvContentPartPr>
              <p14:xfrm>
                <a:off x="7390916" y="4760445"/>
                <a:ext cx="346680" cy="32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DA784D8-0861-3FC1-955A-D6781E5A4C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82276" y="4751445"/>
                  <a:ext cx="36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9A0CBD-7777-DEA1-07DA-EADD58043EA2}"/>
                    </a:ext>
                  </a:extLst>
                </p14:cNvPr>
                <p14:cNvContentPartPr/>
                <p14:nvPr/>
              </p14:nvContentPartPr>
              <p14:xfrm>
                <a:off x="7928756" y="4552365"/>
                <a:ext cx="336240" cy="209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9A0CBD-7777-DEA1-07DA-EADD58043EA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19756" y="4543365"/>
                  <a:ext cx="353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25B7DE-A372-81A0-B27D-19FFBBDBD8F6}"/>
                    </a:ext>
                  </a:extLst>
                </p14:cNvPr>
                <p14:cNvContentPartPr/>
                <p14:nvPr/>
              </p14:nvContentPartPr>
              <p14:xfrm>
                <a:off x="7892036" y="4519605"/>
                <a:ext cx="398880" cy="29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25B7DE-A372-81A0-B27D-19FFBBDBD8F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83396" y="4510605"/>
                  <a:ext cx="416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CF6B526-E6C6-ACAC-0357-36BF299BB849}"/>
                    </a:ext>
                  </a:extLst>
                </p14:cNvPr>
                <p14:cNvContentPartPr/>
                <p14:nvPr/>
              </p14:nvContentPartPr>
              <p14:xfrm>
                <a:off x="8311796" y="4749645"/>
                <a:ext cx="155880" cy="114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CF6B526-E6C6-ACAC-0357-36BF299BB84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02796" y="4740645"/>
                  <a:ext cx="173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84714F5-B6E8-E681-AF01-261CC594474E}"/>
                    </a:ext>
                  </a:extLst>
                </p14:cNvPr>
                <p14:cNvContentPartPr/>
                <p14:nvPr/>
              </p14:nvContentPartPr>
              <p14:xfrm>
                <a:off x="8869436" y="4486845"/>
                <a:ext cx="8640" cy="18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84714F5-B6E8-E681-AF01-261CC594474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860796" y="4478205"/>
                  <a:ext cx="2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992928-1F7E-3CF8-75D9-97F351674BC3}"/>
                    </a:ext>
                  </a:extLst>
                </p14:cNvPr>
                <p14:cNvContentPartPr/>
                <p14:nvPr/>
              </p14:nvContentPartPr>
              <p14:xfrm>
                <a:off x="8752796" y="4575405"/>
                <a:ext cx="288000" cy="16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992928-1F7E-3CF8-75D9-97F351674BC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44156" y="4566405"/>
                  <a:ext cx="30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D39804A-7CE6-6171-05D7-C14003B35B64}"/>
                    </a:ext>
                  </a:extLst>
                </p14:cNvPr>
                <p14:cNvContentPartPr/>
                <p14:nvPr/>
              </p14:nvContentPartPr>
              <p14:xfrm>
                <a:off x="9233036" y="4448685"/>
                <a:ext cx="294840" cy="22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D39804A-7CE6-6171-05D7-C14003B35B6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224396" y="4440045"/>
                  <a:ext cx="312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57C68F-68C2-C477-FFB0-8FBB2DB706A5}"/>
                    </a:ext>
                  </a:extLst>
                </p14:cNvPr>
                <p14:cNvContentPartPr/>
                <p14:nvPr/>
              </p14:nvContentPartPr>
              <p14:xfrm>
                <a:off x="9415556" y="4719765"/>
                <a:ext cx="215640" cy="145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57C68F-68C2-C477-FFB0-8FBB2DB706A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06556" y="4711125"/>
                  <a:ext cx="233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284787-C720-15B7-F1F1-E55EB43BDC73}"/>
                    </a:ext>
                  </a:extLst>
                </p14:cNvPr>
                <p14:cNvContentPartPr/>
                <p14:nvPr/>
              </p14:nvContentPartPr>
              <p14:xfrm>
                <a:off x="9857636" y="4533285"/>
                <a:ext cx="217800" cy="19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284787-C720-15B7-F1F1-E55EB43BDC7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48996" y="4524285"/>
                  <a:ext cx="235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8AA11A-E3EE-5BC0-5360-3E5167607887}"/>
                    </a:ext>
                  </a:extLst>
                </p14:cNvPr>
                <p14:cNvContentPartPr/>
                <p14:nvPr/>
              </p14:nvContentPartPr>
              <p14:xfrm>
                <a:off x="10221236" y="4575405"/>
                <a:ext cx="34200" cy="154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8AA11A-E3EE-5BC0-5360-3E51676078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12236" y="4566765"/>
                  <a:ext cx="51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929BE54-DE65-DE3F-A74B-626A47F376BA}"/>
                    </a:ext>
                  </a:extLst>
                </p14:cNvPr>
                <p14:cNvContentPartPr/>
                <p14:nvPr/>
              </p14:nvContentPartPr>
              <p14:xfrm>
                <a:off x="10227716" y="4501245"/>
                <a:ext cx="41760" cy="7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929BE54-DE65-DE3F-A74B-626A47F376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19076" y="4492605"/>
                  <a:ext cx="59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A7F753-CA2A-4F2B-A48A-387A51533C35}"/>
                    </a:ext>
                  </a:extLst>
                </p14:cNvPr>
                <p14:cNvContentPartPr/>
                <p14:nvPr/>
              </p14:nvContentPartPr>
              <p14:xfrm>
                <a:off x="10372796" y="4566045"/>
                <a:ext cx="158400" cy="177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A7F753-CA2A-4F2B-A48A-387A51533C3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364156" y="4557045"/>
                  <a:ext cx="17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2458A07-47D1-E747-8062-04A10598F480}"/>
                    </a:ext>
                  </a:extLst>
                </p14:cNvPr>
                <p14:cNvContentPartPr/>
                <p14:nvPr/>
              </p14:nvContentPartPr>
              <p14:xfrm>
                <a:off x="10725956" y="4553805"/>
                <a:ext cx="312480" cy="19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2458A07-47D1-E747-8062-04A10598F48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16956" y="4545165"/>
                  <a:ext cx="330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751F1EE-C784-72A1-2D7D-9971BF2E3DB4}"/>
                    </a:ext>
                  </a:extLst>
                </p14:cNvPr>
                <p14:cNvContentPartPr/>
                <p14:nvPr/>
              </p14:nvContentPartPr>
              <p14:xfrm>
                <a:off x="10983356" y="4804005"/>
                <a:ext cx="135000" cy="99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751F1EE-C784-72A1-2D7D-9971BF2E3DB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974356" y="4795365"/>
                  <a:ext cx="152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C770C3E-325C-0D57-EEDB-42E23357335C}"/>
                    </a:ext>
                  </a:extLst>
                </p14:cNvPr>
                <p14:cNvContentPartPr/>
                <p14:nvPr/>
              </p14:nvContentPartPr>
              <p14:xfrm>
                <a:off x="11239316" y="4386045"/>
                <a:ext cx="308880" cy="400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C770C3E-325C-0D57-EEDB-42E2335733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30316" y="4377405"/>
                  <a:ext cx="3265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133921-EDCA-EB62-9671-572F79A8C03C}"/>
                    </a:ext>
                  </a:extLst>
                </p14:cNvPr>
                <p14:cNvContentPartPr/>
                <p14:nvPr/>
              </p14:nvContentPartPr>
              <p14:xfrm>
                <a:off x="11149316" y="4479285"/>
                <a:ext cx="5270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133921-EDCA-EB62-9671-572F79A8C0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40316" y="4470285"/>
                  <a:ext cx="5446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B00523F-C25F-FB67-34AA-B08A76041539}"/>
              </a:ext>
            </a:extLst>
          </p:cNvPr>
          <p:cNvGrpSpPr/>
          <p:nvPr/>
        </p:nvGrpSpPr>
        <p:grpSpPr>
          <a:xfrm>
            <a:off x="327170" y="5824114"/>
            <a:ext cx="3713899" cy="681881"/>
            <a:chOff x="791036" y="4539765"/>
            <a:chExt cx="486072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88AB05-CBD6-6FBC-6BB5-FE0AD7EAD6DF}"/>
                    </a:ext>
                  </a:extLst>
                </p14:cNvPr>
                <p14:cNvContentPartPr/>
                <p14:nvPr/>
              </p14:nvContentPartPr>
              <p14:xfrm>
                <a:off x="3177476" y="4950525"/>
                <a:ext cx="234720" cy="16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88AB05-CBD6-6FBC-6BB5-FE0AD7EAD6D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65693" y="4938775"/>
                  <a:ext cx="257815" cy="39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A4DD48-712B-0794-2524-3069E1AE7189}"/>
                    </a:ext>
                  </a:extLst>
                </p14:cNvPr>
                <p14:cNvContentPartPr/>
                <p14:nvPr/>
              </p14:nvContentPartPr>
              <p14:xfrm>
                <a:off x="3186116" y="4993005"/>
                <a:ext cx="266760" cy="4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A4DD48-712B-0794-2524-3069E1AE718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74333" y="4981305"/>
                  <a:ext cx="289854" cy="65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47355DB-F0D4-4E75-481F-C687EB669A63}"/>
                    </a:ext>
                  </a:extLst>
                </p14:cNvPr>
                <p14:cNvContentPartPr/>
                <p14:nvPr/>
              </p14:nvContentPartPr>
              <p14:xfrm>
                <a:off x="3680756" y="4975365"/>
                <a:ext cx="20988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47355DB-F0D4-4E75-481F-C687EB669A6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668965" y="4963976"/>
                  <a:ext cx="232990" cy="33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75596B8-002A-7203-DF0E-82180477194F}"/>
                    </a:ext>
                  </a:extLst>
                </p14:cNvPr>
                <p14:cNvContentPartPr/>
                <p14:nvPr/>
              </p14:nvContentPartPr>
              <p14:xfrm>
                <a:off x="4085036" y="4816245"/>
                <a:ext cx="311040" cy="228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75596B8-002A-7203-DF0E-82180477194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73254" y="4804467"/>
                  <a:ext cx="334132" cy="25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50FEA60-94C7-B0EE-3325-23E79A174AE9}"/>
                    </a:ext>
                  </a:extLst>
                </p14:cNvPr>
                <p14:cNvContentPartPr/>
                <p14:nvPr/>
              </p14:nvContentPartPr>
              <p14:xfrm>
                <a:off x="4416596" y="5047005"/>
                <a:ext cx="134280" cy="75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50FEA60-94C7-B0EE-3325-23E79A174AE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04817" y="5035735"/>
                  <a:ext cx="157367" cy="98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B25BB6-6F2B-E212-8B3E-80024AB45F98}"/>
                    </a:ext>
                  </a:extLst>
                </p14:cNvPr>
                <p14:cNvContentPartPr/>
                <p14:nvPr/>
              </p14:nvContentPartPr>
              <p14:xfrm>
                <a:off x="4555196" y="4677645"/>
                <a:ext cx="136440" cy="116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B25BB6-6F2B-E212-8B3E-80024AB45F9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43434" y="4665876"/>
                  <a:ext cx="159494" cy="139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861FF5E-07FC-22B0-DCD7-F479E6030FC9}"/>
                    </a:ext>
                  </a:extLst>
                </p14:cNvPr>
                <p14:cNvContentPartPr/>
                <p14:nvPr/>
              </p14:nvContentPartPr>
              <p14:xfrm>
                <a:off x="4967756" y="4629045"/>
                <a:ext cx="183960" cy="272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861FF5E-07FC-22B0-DCD7-F479E6030FC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55994" y="4617734"/>
                  <a:ext cx="207014" cy="295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16DD3C8-7C0D-E48C-F649-FBF87C7DDE45}"/>
                    </a:ext>
                  </a:extLst>
                </p14:cNvPr>
                <p14:cNvContentPartPr/>
                <p14:nvPr/>
              </p14:nvContentPartPr>
              <p14:xfrm>
                <a:off x="4974236" y="4733085"/>
                <a:ext cx="171720" cy="2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16DD3C8-7C0D-E48C-F649-FBF87C7DDE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62474" y="4721243"/>
                  <a:ext cx="194773" cy="50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3309AB-C5C4-3EC7-5CAF-F795A00B9D3A}"/>
                    </a:ext>
                  </a:extLst>
                </p14:cNvPr>
                <p14:cNvContentPartPr/>
                <p14:nvPr/>
              </p14:nvContentPartPr>
              <p14:xfrm>
                <a:off x="4946156" y="4605645"/>
                <a:ext cx="261000" cy="19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3309AB-C5C4-3EC7-5CAF-F795A00B9D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34399" y="4594265"/>
                  <a:ext cx="284043" cy="42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F8DE10-9A0C-1B52-106B-F9C81798D958}"/>
                    </a:ext>
                  </a:extLst>
                </p14:cNvPr>
                <p14:cNvContentPartPr/>
                <p14:nvPr/>
              </p14:nvContentPartPr>
              <p14:xfrm>
                <a:off x="5295716" y="4704285"/>
                <a:ext cx="201600" cy="111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F8DE10-9A0C-1B52-106B-F9C81798D9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83940" y="4692513"/>
                  <a:ext cx="224680" cy="134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EC3C44-4960-216B-F913-E53B894E2121}"/>
                    </a:ext>
                  </a:extLst>
                </p14:cNvPr>
                <p14:cNvContentPartPr/>
                <p14:nvPr/>
              </p14:nvContentPartPr>
              <p14:xfrm>
                <a:off x="5314076" y="4645965"/>
                <a:ext cx="278280" cy="228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EC3C44-4960-216B-F913-E53B894E212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02304" y="4634187"/>
                  <a:ext cx="301352" cy="252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EB3816-741B-9255-096E-80146143AF5C}"/>
                    </a:ext>
                  </a:extLst>
                </p14:cNvPr>
                <p14:cNvContentPartPr/>
                <p14:nvPr/>
              </p14:nvContentPartPr>
              <p14:xfrm>
                <a:off x="5253236" y="4595565"/>
                <a:ext cx="177120" cy="307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EB3816-741B-9255-096E-80146143AF5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41459" y="4584270"/>
                  <a:ext cx="200202" cy="330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57F7A0-D6FD-E36C-F07C-1860071D985F}"/>
                    </a:ext>
                  </a:extLst>
                </p14:cNvPr>
                <p14:cNvContentPartPr/>
                <p14:nvPr/>
              </p14:nvContentPartPr>
              <p14:xfrm>
                <a:off x="5427836" y="4539765"/>
                <a:ext cx="223920" cy="383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57F7A0-D6FD-E36C-F07C-1860071D985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16051" y="4527990"/>
                  <a:ext cx="247019" cy="406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333A589-3A2E-781D-7F46-FCEF94BD1F49}"/>
                    </a:ext>
                  </a:extLst>
                </p14:cNvPr>
                <p14:cNvContentPartPr/>
                <p14:nvPr/>
              </p14:nvContentPartPr>
              <p14:xfrm>
                <a:off x="4873436" y="4959885"/>
                <a:ext cx="724320" cy="10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333A589-3A2E-781D-7F46-FCEF94BD1F4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61662" y="4948185"/>
                  <a:ext cx="747397" cy="125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01756B1-B00D-B62B-5233-B8C903B5CCDD}"/>
                    </a:ext>
                  </a:extLst>
                </p14:cNvPr>
                <p14:cNvContentPartPr/>
                <p14:nvPr/>
              </p14:nvContentPartPr>
              <p14:xfrm>
                <a:off x="4976036" y="5152845"/>
                <a:ext cx="351360" cy="279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01756B1-B00D-B62B-5233-B8C903B5CCD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964261" y="5141539"/>
                  <a:ext cx="374439" cy="302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0737A1E-7162-2B62-B86A-0183E59CF852}"/>
                    </a:ext>
                  </a:extLst>
                </p14:cNvPr>
                <p14:cNvContentPartPr/>
                <p14:nvPr/>
              </p14:nvContentPartPr>
              <p14:xfrm>
                <a:off x="791036" y="4876005"/>
                <a:ext cx="352800" cy="233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0737A1E-7162-2B62-B86A-0183E59CF8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79260" y="4864223"/>
                  <a:ext cx="375880" cy="256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0C7899-1D82-D9FE-417B-F6A2FFFC6C3D}"/>
                    </a:ext>
                  </a:extLst>
                </p14:cNvPr>
                <p14:cNvContentPartPr/>
                <p14:nvPr/>
              </p14:nvContentPartPr>
              <p14:xfrm>
                <a:off x="1109636" y="5089125"/>
                <a:ext cx="195480" cy="237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0C7899-1D82-D9FE-417B-F6A2FFFC6C3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7832" y="5077363"/>
                  <a:ext cx="218617" cy="26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1C93650-99DC-DF9A-E341-4F200F4F50CF}"/>
                    </a:ext>
                  </a:extLst>
                </p14:cNvPr>
                <p14:cNvContentPartPr/>
                <p14:nvPr/>
              </p14:nvContentPartPr>
              <p14:xfrm>
                <a:off x="857636" y="4721925"/>
                <a:ext cx="81720" cy="57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1C93650-99DC-DF9A-E341-4F200F4F50C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5895" y="4710122"/>
                  <a:ext cx="104733" cy="80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58116D0-1B07-48C3-6113-3A8E69D57A58}"/>
                    </a:ext>
                  </a:extLst>
                </p14:cNvPr>
                <p14:cNvContentPartPr/>
                <p14:nvPr/>
              </p14:nvContentPartPr>
              <p14:xfrm>
                <a:off x="993716" y="4724085"/>
                <a:ext cx="71640" cy="3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58116D0-1B07-48C3-6113-3A8E69D57A5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1933" y="4712272"/>
                  <a:ext cx="94734" cy="53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9D656D3-FD1D-C533-7879-93A64A8161F0}"/>
                    </a:ext>
                  </a:extLst>
                </p14:cNvPr>
                <p14:cNvContentPartPr/>
                <p14:nvPr/>
              </p14:nvContentPartPr>
              <p14:xfrm>
                <a:off x="1475396" y="4967085"/>
                <a:ext cx="258480" cy="48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9D656D3-FD1D-C533-7879-93A64A8161F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63626" y="4955376"/>
                  <a:ext cx="281550" cy="71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75D339-EC5B-C7E6-7F20-F518992227CB}"/>
                    </a:ext>
                  </a:extLst>
                </p14:cNvPr>
                <p14:cNvContentPartPr/>
                <p14:nvPr/>
              </p14:nvContentPartPr>
              <p14:xfrm>
                <a:off x="1599236" y="4914165"/>
                <a:ext cx="29160" cy="183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75D339-EC5B-C7E6-7F20-F518992227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587478" y="4902389"/>
                  <a:ext cx="52206" cy="206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05B142A-E0C3-431E-D59A-C6CB98EC72D9}"/>
                    </a:ext>
                  </a:extLst>
                </p14:cNvPr>
                <p14:cNvContentPartPr/>
                <p14:nvPr/>
              </p14:nvContentPartPr>
              <p14:xfrm>
                <a:off x="1807676" y="4868805"/>
                <a:ext cx="267480" cy="220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05B142A-E0C3-431E-D59A-C6CB98EC72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95903" y="4857042"/>
                  <a:ext cx="290555" cy="243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F59610-8536-A620-7775-DCC3DCD78D70}"/>
                    </a:ext>
                  </a:extLst>
                </p14:cNvPr>
                <p14:cNvContentPartPr/>
                <p14:nvPr/>
              </p14:nvContentPartPr>
              <p14:xfrm>
                <a:off x="2042036" y="5074005"/>
                <a:ext cx="159840" cy="127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F59610-8536-A620-7775-DCC3DCD78D7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030248" y="5062687"/>
                  <a:ext cx="182944" cy="150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BA0122-24B3-224E-A6E7-BEE8D6469775}"/>
                    </a:ext>
                  </a:extLst>
                </p14:cNvPr>
                <p14:cNvContentPartPr/>
                <p14:nvPr/>
              </p14:nvContentPartPr>
              <p14:xfrm>
                <a:off x="2057876" y="4703205"/>
                <a:ext cx="147600" cy="140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BA0122-24B3-224E-A6E7-BEE8D64697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046124" y="4691417"/>
                  <a:ext cx="170633" cy="163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55182E6-49FA-6E07-903B-8369B33526D0}"/>
                    </a:ext>
                  </a:extLst>
                </p14:cNvPr>
                <p14:cNvContentPartPr/>
                <p14:nvPr/>
              </p14:nvContentPartPr>
              <p14:xfrm>
                <a:off x="2318516" y="4786005"/>
                <a:ext cx="417600" cy="265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55182E6-49FA-6E07-903B-8369B33526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306746" y="4774699"/>
                  <a:ext cx="440669" cy="288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300A897-2B2C-C5BE-977A-1C230409FCA0}"/>
                    </a:ext>
                  </a:extLst>
                </p14:cNvPr>
                <p14:cNvContentPartPr/>
                <p14:nvPr/>
              </p14:nvContentPartPr>
              <p14:xfrm>
                <a:off x="2683916" y="5038365"/>
                <a:ext cx="142560" cy="266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300A897-2B2C-C5BE-977A-1C230409FCA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72192" y="5027064"/>
                  <a:ext cx="165538" cy="2891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A6A28D1-62BC-2D23-1BF6-1CB2D3A838EF}"/>
                  </a:ext>
                </a:extLst>
              </p14:cNvPr>
              <p14:cNvContentPartPr/>
              <p14:nvPr/>
            </p14:nvContentPartPr>
            <p14:xfrm>
              <a:off x="7092836" y="4959165"/>
              <a:ext cx="439920" cy="714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A6A28D1-62BC-2D23-1BF6-1CB2D3A838E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084196" y="4950525"/>
                <a:ext cx="45756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501F102-6667-6F95-306E-95220EE81407}"/>
                  </a:ext>
                </a:extLst>
              </p14:cNvPr>
              <p14:cNvContentPartPr/>
              <p14:nvPr/>
            </p14:nvContentPartPr>
            <p14:xfrm>
              <a:off x="4360076" y="6062565"/>
              <a:ext cx="303840" cy="14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501F102-6667-6F95-306E-95220EE81407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351076" y="6053925"/>
                <a:ext cx="3214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A20C4DD-A22D-81CF-5243-BCB1781BEE82}"/>
                  </a:ext>
                </a:extLst>
              </p14:cNvPr>
              <p14:cNvContentPartPr/>
              <p14:nvPr/>
            </p14:nvContentPartPr>
            <p14:xfrm>
              <a:off x="4325876" y="6160125"/>
              <a:ext cx="330480" cy="226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A20C4DD-A22D-81CF-5243-BCB1781BEE82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316876" y="6151485"/>
                <a:ext cx="348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14A42B6-585B-8ADA-35CF-E19950031372}"/>
                  </a:ext>
                </a:extLst>
              </p14:cNvPr>
              <p14:cNvContentPartPr/>
              <p14:nvPr/>
            </p14:nvContentPartPr>
            <p14:xfrm>
              <a:off x="4794596" y="6094245"/>
              <a:ext cx="201960" cy="108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14A42B6-585B-8ADA-35CF-E19950031372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785596" y="6085605"/>
                <a:ext cx="2196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EA0FD36-4DA2-F677-B545-B683A5B60CBF}"/>
                  </a:ext>
                </a:extLst>
              </p14:cNvPr>
              <p14:cNvContentPartPr/>
              <p14:nvPr/>
            </p14:nvContentPartPr>
            <p14:xfrm>
              <a:off x="5047676" y="6009285"/>
              <a:ext cx="281160" cy="168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EA0FD36-4DA2-F677-B545-B683A5B60CB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038676" y="6000285"/>
                <a:ext cx="298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1C9DA0D-AF8B-D99B-E384-702402E951DA}"/>
                  </a:ext>
                </a:extLst>
              </p14:cNvPr>
              <p14:cNvContentPartPr/>
              <p14:nvPr/>
            </p14:nvContentPartPr>
            <p14:xfrm>
              <a:off x="5281316" y="6226005"/>
              <a:ext cx="166320" cy="7920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1C9DA0D-AF8B-D99B-E384-702402E951D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272316" y="6217005"/>
                <a:ext cx="183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8400030-B394-CB22-2781-1DC1A2C1B8E0}"/>
                  </a:ext>
                </a:extLst>
              </p14:cNvPr>
              <p14:cNvContentPartPr/>
              <p14:nvPr/>
            </p14:nvContentPartPr>
            <p14:xfrm>
              <a:off x="5350076" y="5824965"/>
              <a:ext cx="140760" cy="1314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8400030-B394-CB22-2781-1DC1A2C1B8E0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341436" y="5815965"/>
                <a:ext cx="15840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89538D3-15CE-407A-A85A-3C5E1EFFD266}"/>
              </a:ext>
            </a:extLst>
          </p:cNvPr>
          <p:cNvGrpSpPr/>
          <p:nvPr/>
        </p:nvGrpSpPr>
        <p:grpSpPr>
          <a:xfrm>
            <a:off x="11319956" y="5738205"/>
            <a:ext cx="780120" cy="664920"/>
            <a:chOff x="11319956" y="5738205"/>
            <a:chExt cx="7801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2CA6053-93B1-E4DF-FD3B-5D392AF5B8AD}"/>
                    </a:ext>
                  </a:extLst>
                </p14:cNvPr>
                <p14:cNvContentPartPr/>
                <p14:nvPr/>
              </p14:nvContentPartPr>
              <p14:xfrm>
                <a:off x="11319956" y="5965725"/>
                <a:ext cx="238680" cy="122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2CA6053-93B1-E4DF-FD3B-5D392AF5B8A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311316" y="5956725"/>
                  <a:ext cx="256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1317384-E399-1568-3F7F-F1C6CF8FA4A3}"/>
                    </a:ext>
                  </a:extLst>
                </p14:cNvPr>
                <p14:cNvContentPartPr/>
                <p14:nvPr/>
              </p14:nvContentPartPr>
              <p14:xfrm>
                <a:off x="11519396" y="6172365"/>
                <a:ext cx="114840" cy="97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1317384-E399-1568-3F7F-F1C6CF8FA4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510396" y="6163365"/>
                  <a:ext cx="132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54BB923-53A3-D2CB-C4D0-12F270F58CBA}"/>
                    </a:ext>
                  </a:extLst>
                </p14:cNvPr>
                <p14:cNvContentPartPr/>
                <p14:nvPr/>
              </p14:nvContentPartPr>
              <p14:xfrm>
                <a:off x="11727476" y="5881845"/>
                <a:ext cx="111240" cy="241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54BB923-53A3-D2CB-C4D0-12F270F58CB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718476" y="5873205"/>
                  <a:ext cx="128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36D7EE6-9AF7-EA89-76E2-675AE2C5FE88}"/>
                    </a:ext>
                  </a:extLst>
                </p14:cNvPr>
                <p14:cNvContentPartPr/>
                <p14:nvPr/>
              </p14:nvContentPartPr>
              <p14:xfrm>
                <a:off x="11638916" y="6012165"/>
                <a:ext cx="160920" cy="10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36D7EE6-9AF7-EA89-76E2-675AE2C5FE8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29916" y="6003165"/>
                  <a:ext cx="178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B9B3CE5-6DF0-3C6D-51A2-A0D091A2C6C1}"/>
                    </a:ext>
                  </a:extLst>
                </p14:cNvPr>
                <p14:cNvContentPartPr/>
                <p14:nvPr/>
              </p14:nvContentPartPr>
              <p14:xfrm>
                <a:off x="11833316" y="5825325"/>
                <a:ext cx="166680" cy="458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B9B3CE5-6DF0-3C6D-51A2-A0D091A2C6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824316" y="5816685"/>
                  <a:ext cx="1843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A846EC-8B34-A719-F1AF-D4BD8D2E7832}"/>
                    </a:ext>
                  </a:extLst>
                </p14:cNvPr>
                <p14:cNvContentPartPr/>
                <p14:nvPr/>
              </p14:nvContentPartPr>
              <p14:xfrm>
                <a:off x="11853116" y="5738205"/>
                <a:ext cx="246960" cy="664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A846EC-8B34-A719-F1AF-D4BD8D2E783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44476" y="5729565"/>
                  <a:ext cx="264600" cy="68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345DD10-99AC-A654-8CEC-9183C1E0437C}"/>
              </a:ext>
            </a:extLst>
          </p:cNvPr>
          <p:cNvGrpSpPr/>
          <p:nvPr/>
        </p:nvGrpSpPr>
        <p:grpSpPr>
          <a:xfrm>
            <a:off x="5760836" y="5520765"/>
            <a:ext cx="5488801" cy="987916"/>
            <a:chOff x="5760836" y="5520765"/>
            <a:chExt cx="5488801" cy="9879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0A28BF5-B980-7151-8C75-DC7CADE81299}"/>
                    </a:ext>
                  </a:extLst>
                </p14:cNvPr>
                <p14:cNvContentPartPr/>
                <p14:nvPr/>
              </p14:nvContentPartPr>
              <p14:xfrm>
                <a:off x="5815196" y="5700045"/>
                <a:ext cx="176400" cy="290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0A28BF5-B980-7151-8C75-DC7CADE8129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06556" y="5691045"/>
                  <a:ext cx="194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0998A74-6DC7-41C9-67B6-260618E289DF}"/>
                    </a:ext>
                  </a:extLst>
                </p14:cNvPr>
                <p14:cNvContentPartPr/>
                <p14:nvPr/>
              </p14:nvContentPartPr>
              <p14:xfrm>
                <a:off x="5818796" y="5863125"/>
                <a:ext cx="189720" cy="14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0998A74-6DC7-41C9-67B6-260618E289D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10156" y="5854485"/>
                  <a:ext cx="207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832E261-38B9-B4A8-2636-1BA685533DF5}"/>
                    </a:ext>
                  </a:extLst>
                </p14:cNvPr>
                <p14:cNvContentPartPr/>
                <p14:nvPr/>
              </p14:nvContentPartPr>
              <p14:xfrm>
                <a:off x="5797196" y="5698605"/>
                <a:ext cx="230040" cy="2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832E261-38B9-B4A8-2636-1BA685533DF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788196" y="5689605"/>
                  <a:ext cx="24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796DA52-3A9D-61C6-A91D-C9152351D2B3}"/>
                    </a:ext>
                  </a:extLst>
                </p14:cNvPr>
                <p14:cNvContentPartPr/>
                <p14:nvPr/>
              </p14:nvContentPartPr>
              <p14:xfrm>
                <a:off x="6075836" y="5983365"/>
                <a:ext cx="96120" cy="73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796DA52-3A9D-61C6-A91D-C9152351D2B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66836" y="5974725"/>
                  <a:ext cx="113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663A417-CA9E-EDE1-8B41-54C756F3D6C0}"/>
                    </a:ext>
                  </a:extLst>
                </p14:cNvPr>
                <p14:cNvContentPartPr/>
                <p14:nvPr/>
              </p14:nvContentPartPr>
              <p14:xfrm>
                <a:off x="6309836" y="5801925"/>
                <a:ext cx="386280" cy="124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663A417-CA9E-EDE1-8B41-54C756F3D6C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301196" y="5792925"/>
                  <a:ext cx="403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006E512-12B1-36D8-F4FD-2AF72461752E}"/>
                    </a:ext>
                  </a:extLst>
                </p14:cNvPr>
                <p14:cNvContentPartPr/>
                <p14:nvPr/>
              </p14:nvContentPartPr>
              <p14:xfrm>
                <a:off x="6856676" y="5619405"/>
                <a:ext cx="131040" cy="299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006E512-12B1-36D8-F4FD-2AF72461752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848036" y="5610405"/>
                  <a:ext cx="148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461C3F3-E4AE-E921-CEFA-1125FC890063}"/>
                    </a:ext>
                  </a:extLst>
                </p14:cNvPr>
                <p14:cNvContentPartPr/>
                <p14:nvPr/>
              </p14:nvContentPartPr>
              <p14:xfrm>
                <a:off x="7050716" y="5794005"/>
                <a:ext cx="159480" cy="139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461C3F3-E4AE-E921-CEFA-1125FC89006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042076" y="5785005"/>
                  <a:ext cx="177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7362370-8DA3-1B00-12E3-2418096BBA8D}"/>
                    </a:ext>
                  </a:extLst>
                </p14:cNvPr>
                <p14:cNvContentPartPr/>
                <p14:nvPr/>
              </p14:nvContentPartPr>
              <p14:xfrm>
                <a:off x="7059356" y="5778885"/>
                <a:ext cx="177480" cy="175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7362370-8DA3-1B00-12E3-2418096BBA8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50716" y="5770245"/>
                  <a:ext cx="195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48D31C-8E81-BB59-A6FC-F95CD5DEB4A4}"/>
                    </a:ext>
                  </a:extLst>
                </p14:cNvPr>
                <p14:cNvContentPartPr/>
                <p14:nvPr/>
              </p14:nvContentPartPr>
              <p14:xfrm>
                <a:off x="5760836" y="6093885"/>
                <a:ext cx="1366560" cy="49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48D31C-8E81-BB59-A6FC-F95CD5DEB4A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52196" y="6085245"/>
                  <a:ext cx="1384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4F3E67-B412-0CA8-976B-B8E915EC67C4}"/>
                    </a:ext>
                  </a:extLst>
                </p14:cNvPr>
                <p14:cNvContentPartPr/>
                <p14:nvPr/>
              </p14:nvContentPartPr>
              <p14:xfrm>
                <a:off x="6290756" y="6232125"/>
                <a:ext cx="239040" cy="270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4F3E67-B412-0CA8-976B-B8E915EC67C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82116" y="6223485"/>
                  <a:ext cx="256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B4BBC4-0BB8-9A83-DAD5-4EC32B6A183E}"/>
                    </a:ext>
                  </a:extLst>
                </p14:cNvPr>
                <p14:cNvContentPartPr/>
                <p14:nvPr/>
              </p14:nvContentPartPr>
              <p14:xfrm>
                <a:off x="6685676" y="5533005"/>
                <a:ext cx="208080" cy="464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B4BBC4-0BB8-9A83-DAD5-4EC32B6A183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676676" y="5524365"/>
                  <a:ext cx="2257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A75F238-7602-8BED-0656-F30601709696}"/>
                    </a:ext>
                  </a:extLst>
                </p14:cNvPr>
                <p14:cNvContentPartPr/>
                <p14:nvPr/>
              </p14:nvContentPartPr>
              <p14:xfrm>
                <a:off x="7208756" y="5520765"/>
                <a:ext cx="243720" cy="463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A75F238-7602-8BED-0656-F306017096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99756" y="5511765"/>
                  <a:ext cx="2613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6EB5308-4784-B2A7-32AF-9AEE848F1CE8}"/>
                    </a:ext>
                  </a:extLst>
                </p14:cNvPr>
                <p14:cNvContentPartPr/>
                <p14:nvPr/>
              </p14:nvContentPartPr>
              <p14:xfrm>
                <a:off x="7703429" y="6046722"/>
                <a:ext cx="150699" cy="22189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6EB5308-4784-B2A7-32AF-9AEE848F1CE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94437" y="6037775"/>
                  <a:ext cx="168323" cy="39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72A71F6-424F-4B9B-108F-2DCACBC88115}"/>
                    </a:ext>
                  </a:extLst>
                </p14:cNvPr>
                <p14:cNvContentPartPr/>
                <p14:nvPr/>
              </p14:nvContentPartPr>
              <p14:xfrm>
                <a:off x="7688636" y="6119452"/>
                <a:ext cx="203398" cy="15717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72A71F6-424F-4B9B-108F-2DCACBC8811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679636" y="6110879"/>
                  <a:ext cx="221038" cy="33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2A7DAB-89FD-37D2-D394-D83EBE1EB053}"/>
                    </a:ext>
                  </a:extLst>
                </p14:cNvPr>
                <p14:cNvContentPartPr/>
                <p14:nvPr/>
              </p14:nvContentPartPr>
              <p14:xfrm>
                <a:off x="8021469" y="6051961"/>
                <a:ext cx="175353" cy="24346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2A7DAB-89FD-37D2-D394-D83EBE1EB05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012827" y="6042877"/>
                  <a:ext cx="192996" cy="4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A642298-E61D-980A-5616-7125EA612133}"/>
                    </a:ext>
                  </a:extLst>
                </p14:cNvPr>
                <p14:cNvContentPartPr/>
                <p14:nvPr/>
              </p14:nvContentPartPr>
              <p14:xfrm>
                <a:off x="8282188" y="5913589"/>
                <a:ext cx="251474" cy="192611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A642298-E61D-980A-5616-7125EA61213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273194" y="5904588"/>
                  <a:ext cx="269102" cy="210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4738910-C22B-0BAB-11BC-B852B6D7FB99}"/>
                    </a:ext>
                  </a:extLst>
                </p14:cNvPr>
                <p14:cNvContentPartPr/>
                <p14:nvPr/>
              </p14:nvContentPartPr>
              <p14:xfrm>
                <a:off x="8541982" y="6112055"/>
                <a:ext cx="129127" cy="82592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4738910-C22B-0BAB-11BC-B852B6D7FB9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32990" y="6103078"/>
                  <a:ext cx="146752" cy="100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BD5F84E-9918-D12D-7EDF-B5257EA7A4CA}"/>
                    </a:ext>
                  </a:extLst>
                </p14:cNvPr>
                <p14:cNvContentPartPr/>
                <p14:nvPr/>
              </p14:nvContentPartPr>
              <p14:xfrm>
                <a:off x="8615020" y="5775833"/>
                <a:ext cx="114026" cy="105397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BD5F84E-9918-D12D-7EDF-B5257EA7A4C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606387" y="5766840"/>
                  <a:ext cx="131651" cy="123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C444C18-0FCC-5D98-FAF9-E4E02707B661}"/>
                    </a:ext>
                  </a:extLst>
                </p14:cNvPr>
                <p14:cNvContentPartPr/>
                <p14:nvPr/>
              </p14:nvContentPartPr>
              <p14:xfrm>
                <a:off x="8995929" y="5696631"/>
                <a:ext cx="150083" cy="2622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C444C18-0FCC-5D98-FAF9-E4E02707B6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986931" y="5687637"/>
                  <a:ext cx="167719" cy="279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8A5FD11-6ED1-F99A-FFE9-17644C510AE8}"/>
                    </a:ext>
                  </a:extLst>
                </p14:cNvPr>
                <p14:cNvContentPartPr/>
                <p14:nvPr/>
              </p14:nvContentPartPr>
              <p14:xfrm>
                <a:off x="9036300" y="5826990"/>
                <a:ext cx="118957" cy="24038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8A5FD11-6ED1-F99A-FFE9-17644C510A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27288" y="5818021"/>
                  <a:ext cx="136620" cy="41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12DDADF-0639-3BF2-850D-7881CB510050}"/>
                    </a:ext>
                  </a:extLst>
                </p14:cNvPr>
                <p14:cNvContentPartPr/>
                <p14:nvPr/>
              </p14:nvContentPartPr>
              <p14:xfrm>
                <a:off x="9015652" y="5705568"/>
                <a:ext cx="210178" cy="9554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12DDADF-0639-3BF2-850D-7881CB51005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07015" y="5696381"/>
                  <a:ext cx="227813" cy="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C0D3C49-6E6D-B7FA-E0F2-CE8B1B73F7AF}"/>
                    </a:ext>
                  </a:extLst>
                </p14:cNvPr>
                <p14:cNvContentPartPr/>
                <p14:nvPr/>
              </p14:nvContentPartPr>
              <p14:xfrm>
                <a:off x="9168200" y="5968752"/>
                <a:ext cx="113718" cy="97693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C0D3C49-6E6D-B7FA-E0F2-CE8B1B73F7A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59563" y="5959773"/>
                  <a:ext cx="131351" cy="115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0EA3D6-AAF5-9D90-4993-F5C90C29CF84}"/>
                    </a:ext>
                  </a:extLst>
                </p14:cNvPr>
                <p14:cNvContentPartPr/>
                <p14:nvPr/>
              </p14:nvContentPartPr>
              <p14:xfrm>
                <a:off x="8852934" y="6133628"/>
                <a:ext cx="469972" cy="73963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0EA3D6-AAF5-9D90-4993-F5C90C29CF8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44297" y="6124608"/>
                  <a:ext cx="487605" cy="91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D6AC07F-38AD-8055-0E9B-397EC8DE01D4}"/>
                    </a:ext>
                  </a:extLst>
                </p14:cNvPr>
                <p14:cNvContentPartPr/>
                <p14:nvPr/>
              </p14:nvContentPartPr>
              <p14:xfrm>
                <a:off x="8906249" y="6235635"/>
                <a:ext cx="253939" cy="273046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D6AC07F-38AD-8055-0E9B-397EC8DE01D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897257" y="6226641"/>
                  <a:ext cx="271564" cy="290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973E161-D20C-D321-E5CF-9103E9E6E0E6}"/>
                    </a:ext>
                  </a:extLst>
                </p14:cNvPr>
                <p14:cNvContentPartPr/>
                <p14:nvPr/>
              </p14:nvContentPartPr>
              <p14:xfrm>
                <a:off x="9797809" y="5828840"/>
                <a:ext cx="143611" cy="416657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973E161-D20C-D321-E5CF-9103E9E6E0E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89171" y="5819845"/>
                  <a:ext cx="161247" cy="434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EC665BD-07EC-32CA-B9C9-35CAE20F46D6}"/>
                    </a:ext>
                  </a:extLst>
                </p14:cNvPr>
                <p14:cNvContentPartPr/>
                <p14:nvPr/>
              </p14:nvContentPartPr>
              <p14:xfrm>
                <a:off x="9928168" y="5880922"/>
                <a:ext cx="125429" cy="257329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EC665BD-07EC-32CA-B9C9-35CAE20F46D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19543" y="5872284"/>
                  <a:ext cx="143039" cy="274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F6964A-D5CD-FD3D-6CA7-9AEFADFDC5B2}"/>
                    </a:ext>
                  </a:extLst>
                </p14:cNvPr>
                <p14:cNvContentPartPr/>
                <p14:nvPr/>
              </p14:nvContentPartPr>
              <p14:xfrm>
                <a:off x="10093044" y="5847022"/>
                <a:ext cx="125120" cy="352864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F6964A-D5CD-FD3D-6CA7-9AEFADFDC5B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84415" y="5838020"/>
                  <a:ext cx="142737" cy="370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BBCC675-E1B2-8831-9F9D-F2EEF967B824}"/>
                    </a:ext>
                  </a:extLst>
                </p14:cNvPr>
                <p14:cNvContentPartPr/>
                <p14:nvPr/>
              </p14:nvContentPartPr>
              <p14:xfrm>
                <a:off x="10169780" y="5973375"/>
                <a:ext cx="150391" cy="10354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BBCC675-E1B2-8831-9F9D-F2EEF967B8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160785" y="5964355"/>
                  <a:ext cx="168021" cy="121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21E6ECA-A57D-BAB3-977E-B09F37952E0E}"/>
                    </a:ext>
                  </a:extLst>
                </p14:cNvPr>
                <p14:cNvContentPartPr/>
                <p14:nvPr/>
              </p14:nvContentPartPr>
              <p14:xfrm>
                <a:off x="10177484" y="5961048"/>
                <a:ext cx="147926" cy="136215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21E6ECA-A57D-BAB3-977E-B09F37952E0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68486" y="5952422"/>
                  <a:ext cx="165562" cy="15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A7CF65A-3824-8F30-431D-B07A464EE58E}"/>
                    </a:ext>
                  </a:extLst>
                </p14:cNvPr>
                <p14:cNvContentPartPr/>
                <p14:nvPr/>
              </p14:nvContentPartPr>
              <p14:xfrm>
                <a:off x="10343901" y="6082778"/>
                <a:ext cx="91529" cy="71189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A7CF65A-3824-8F30-431D-B07A464EE58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335253" y="6074149"/>
                  <a:ext cx="109186" cy="88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330882B-8609-8A50-7AD9-2F92620AC96A}"/>
                    </a:ext>
                  </a:extLst>
                </p14:cNvPr>
                <p14:cNvContentPartPr/>
                <p14:nvPr/>
              </p14:nvContentPartPr>
              <p14:xfrm>
                <a:off x="10470870" y="5986627"/>
                <a:ext cx="183982" cy="23422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330882B-8609-8A50-7AD9-2F92620AC96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462246" y="5977619"/>
                  <a:ext cx="201590" cy="41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D9B1608-EADB-9D0C-7DE5-8320889A05FE}"/>
                    </a:ext>
                  </a:extLst>
                </p14:cNvPr>
                <p14:cNvContentPartPr/>
                <p14:nvPr/>
              </p14:nvContentPartPr>
              <p14:xfrm>
                <a:off x="10552229" y="5946872"/>
                <a:ext cx="12019" cy="146385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D9B1608-EADB-9D0C-7DE5-8320889A05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543745" y="5937858"/>
                  <a:ext cx="29341" cy="16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8D6798C-2124-C3CF-45F3-74AB003DB7F4}"/>
                    </a:ext>
                  </a:extLst>
                </p14:cNvPr>
                <p14:cNvContentPartPr/>
                <p14:nvPr/>
              </p14:nvContentPartPr>
              <p14:xfrm>
                <a:off x="10724809" y="5923450"/>
                <a:ext cx="93070" cy="153473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8D6798C-2124-C3CF-45F3-74AB003DB7F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716185" y="5914443"/>
                  <a:ext cx="110678" cy="171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E704881-6568-23DD-9505-88BE965AC36C}"/>
                    </a:ext>
                  </a:extLst>
                </p14:cNvPr>
                <p14:cNvContentPartPr/>
                <p14:nvPr/>
              </p14:nvContentPartPr>
              <p14:xfrm>
                <a:off x="10796307" y="6107741"/>
                <a:ext cx="113718" cy="6595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E704881-6568-23DD-9505-88BE965AC36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87670" y="6098731"/>
                  <a:ext cx="131351" cy="83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8B8934-1893-C539-26C8-C1644F9548F8}"/>
                    </a:ext>
                  </a:extLst>
                </p14:cNvPr>
                <p14:cNvContentPartPr/>
                <p14:nvPr/>
              </p14:nvContentPartPr>
              <p14:xfrm>
                <a:off x="10910024" y="5950570"/>
                <a:ext cx="164567" cy="145152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8B8934-1893-C539-26C8-C1644F9548F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901382" y="5941566"/>
                  <a:ext cx="182212" cy="162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0CF2708-9199-AF42-19C4-A78EC86D0F64}"/>
                    </a:ext>
                  </a:extLst>
                </p14:cNvPr>
                <p14:cNvContentPartPr/>
                <p14:nvPr/>
              </p14:nvContentPartPr>
              <p14:xfrm>
                <a:off x="11055176" y="6004501"/>
                <a:ext cx="22497" cy="58862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0CF2708-9199-AF42-19C4-A78EC86D0F6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46606" y="5995834"/>
                  <a:ext cx="39995" cy="7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A6EF42A-3082-7288-E81A-9E86AE6918B0}"/>
                    </a:ext>
                  </a:extLst>
                </p14:cNvPr>
                <p14:cNvContentPartPr/>
                <p14:nvPr/>
              </p14:nvContentPartPr>
              <p14:xfrm>
                <a:off x="11053327" y="5938859"/>
                <a:ext cx="308" cy="308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A6EF42A-3082-7288-E81A-9E86AE6918B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045935" y="5931159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44A6A11-0471-AB6C-467E-FBC0F579A068}"/>
                    </a:ext>
                  </a:extLst>
                </p14:cNvPr>
                <p14:cNvContentPartPr/>
                <p14:nvPr/>
              </p14:nvContentPartPr>
              <p14:xfrm>
                <a:off x="11127907" y="5998954"/>
                <a:ext cx="121730" cy="107862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44A6A11-0471-AB6C-467E-FBC0F579A06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119289" y="5990296"/>
                  <a:ext cx="139325" cy="125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40614B-562B-E812-0FBE-6F72EDADCC97}"/>
                    </a:ext>
                  </a:extLst>
                </p14:cNvPr>
                <p14:cNvContentPartPr/>
                <p14:nvPr/>
              </p14:nvContentPartPr>
              <p14:xfrm>
                <a:off x="9394676" y="6062925"/>
                <a:ext cx="369720" cy="162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40614B-562B-E812-0FBE-6F72EDADCC9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86036" y="6054285"/>
                  <a:ext cx="38736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188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F3C87-8FB5-FE78-97C9-BC460E80AE49}"/>
              </a:ext>
            </a:extLst>
          </p:cNvPr>
          <p:cNvGrpSpPr/>
          <p:nvPr/>
        </p:nvGrpSpPr>
        <p:grpSpPr>
          <a:xfrm>
            <a:off x="444616" y="764596"/>
            <a:ext cx="1555206" cy="476409"/>
            <a:chOff x="327170" y="5948993"/>
            <a:chExt cx="1555206" cy="4764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4FFD5B-5A5C-81CB-D4D0-404F5A616FC1}"/>
                    </a:ext>
                  </a:extLst>
                </p14:cNvPr>
                <p14:cNvContentPartPr/>
                <p14:nvPr/>
              </p14:nvContentPartPr>
              <p14:xfrm>
                <a:off x="327170" y="6081023"/>
                <a:ext cx="269562" cy="17824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4FFD5B-5A5C-81CB-D4D0-404F5A616F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173" y="6072021"/>
                  <a:ext cx="287197" cy="195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74B0F0-635B-0F32-3783-9833E66CA4C6}"/>
                    </a:ext>
                  </a:extLst>
                </p14:cNvPr>
                <p14:cNvContentPartPr/>
                <p14:nvPr/>
              </p14:nvContentPartPr>
              <p14:xfrm>
                <a:off x="570601" y="6243860"/>
                <a:ext cx="149359" cy="181542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74B0F0-635B-0F32-3783-9833E66CA4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582" y="6234873"/>
                  <a:ext cx="167037" cy="199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3907D27-9603-CB21-F8E3-599A665C1ABD}"/>
                    </a:ext>
                  </a:extLst>
                </p14:cNvPr>
                <p14:cNvContentPartPr/>
                <p14:nvPr/>
              </p14:nvContentPartPr>
              <p14:xfrm>
                <a:off x="378057" y="5963296"/>
                <a:ext cx="62439" cy="4401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3907D27-9603-CB21-F8E3-599A665C1A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9086" y="5954278"/>
                  <a:ext cx="80022" cy="61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668974-4637-79B0-0274-214806AE4F04}"/>
                    </a:ext>
                  </a:extLst>
                </p14:cNvPr>
                <p14:cNvContentPartPr/>
                <p14:nvPr/>
              </p14:nvContentPartPr>
              <p14:xfrm>
                <a:off x="482030" y="5964946"/>
                <a:ext cx="54738" cy="23105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668974-4637-79B0-0274-214806AE4F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027" y="5955921"/>
                  <a:ext cx="72384" cy="40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28F8E5F-CD96-0D57-5481-65855029DDDB}"/>
                    </a:ext>
                  </a:extLst>
                </p14:cNvPr>
                <p14:cNvContentPartPr/>
                <p14:nvPr/>
              </p14:nvContentPartPr>
              <p14:xfrm>
                <a:off x="850065" y="6150614"/>
                <a:ext cx="197495" cy="36858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28F8E5F-CD96-0D57-5481-65855029DD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1072" y="6141668"/>
                  <a:ext cx="215122" cy="54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4E15AE-D3BE-DCF3-CB1D-82A53A632374}"/>
                    </a:ext>
                  </a:extLst>
                </p14:cNvPr>
                <p14:cNvContentPartPr/>
                <p14:nvPr/>
              </p14:nvContentPartPr>
              <p14:xfrm>
                <a:off x="944686" y="6110179"/>
                <a:ext cx="22280" cy="14000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4E15AE-D3BE-DCF3-CB1D-82A53A6323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5702" y="6101181"/>
                  <a:ext cx="39888" cy="157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9F0CE2-5E95-ED2E-14C3-6FF416A3BF05}"/>
                    </a:ext>
                  </a:extLst>
                </p14:cNvPr>
                <p14:cNvContentPartPr/>
                <p14:nvPr/>
              </p14:nvContentPartPr>
              <p14:xfrm>
                <a:off x="1103948" y="6075522"/>
                <a:ext cx="204372" cy="168614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9F0CE2-5E95-ED2E-14C3-6FF416A3BF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4953" y="6066534"/>
                  <a:ext cx="222003" cy="186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DAF6FE-7CD6-3FFE-598D-3F1AC1D81C18}"/>
                    </a:ext>
                  </a:extLst>
                </p14:cNvPr>
                <p14:cNvContentPartPr/>
                <p14:nvPr/>
              </p14:nvContentPartPr>
              <p14:xfrm>
                <a:off x="1283014" y="6232307"/>
                <a:ext cx="122128" cy="9764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DAF6FE-7CD6-3FFE-598D-3F1AC1D81C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74008" y="6223659"/>
                  <a:ext cx="139781" cy="11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4C05D5-27A3-1021-4575-CEB664547391}"/>
                    </a:ext>
                  </a:extLst>
                </p14:cNvPr>
                <p14:cNvContentPartPr/>
                <p14:nvPr/>
              </p14:nvContentPartPr>
              <p14:xfrm>
                <a:off x="1295116" y="5948993"/>
                <a:ext cx="112776" cy="10699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4C05D5-27A3-1021-4575-CEB6645473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6137" y="5939986"/>
                  <a:ext cx="130375" cy="124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C273F9-DE22-5E93-425D-52421B4998CC}"/>
                    </a:ext>
                  </a:extLst>
                </p14:cNvPr>
                <p14:cNvContentPartPr/>
                <p14:nvPr/>
              </p14:nvContentPartPr>
              <p14:xfrm>
                <a:off x="1494262" y="6012257"/>
                <a:ext cx="319073" cy="202996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C273F9-DE22-5E93-425D-52421B4998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5269" y="6003619"/>
                  <a:ext cx="336699" cy="220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9A4B93-11F0-45DD-A020-AD9485A90B95}"/>
                    </a:ext>
                  </a:extLst>
                </p14:cNvPr>
                <p14:cNvContentPartPr/>
                <p14:nvPr/>
              </p14:nvContentPartPr>
              <p14:xfrm>
                <a:off x="1773451" y="6205076"/>
                <a:ext cx="108925" cy="203272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9A4B93-11F0-45DD-A020-AD9485A90B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4493" y="6196441"/>
                  <a:ext cx="126482" cy="220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E0BD4D-3D1E-A7DF-23C7-A17F9EAF8F89}"/>
              </a:ext>
            </a:extLst>
          </p:cNvPr>
          <p:cNvGrpSpPr/>
          <p:nvPr/>
        </p:nvGrpSpPr>
        <p:grpSpPr>
          <a:xfrm>
            <a:off x="2116723" y="724911"/>
            <a:ext cx="3324076" cy="611890"/>
            <a:chOff x="7688636" y="5696631"/>
            <a:chExt cx="4411440" cy="8120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D662FA-F1EC-31AD-7649-9D29FE9F87B3}"/>
                    </a:ext>
                  </a:extLst>
                </p14:cNvPr>
                <p14:cNvContentPartPr/>
                <p14:nvPr/>
              </p14:nvContentPartPr>
              <p14:xfrm>
                <a:off x="11319956" y="5965725"/>
                <a:ext cx="238680" cy="12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D662FA-F1EC-31AD-7649-9D29FE9F87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08499" y="5953783"/>
                  <a:ext cx="262071" cy="146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AA3D34-9E58-27B6-AE4B-3484B33DC288}"/>
                    </a:ext>
                  </a:extLst>
                </p14:cNvPr>
                <p14:cNvContentPartPr/>
                <p14:nvPr/>
              </p14:nvContentPartPr>
              <p14:xfrm>
                <a:off x="11519396" y="6172365"/>
                <a:ext cx="114840" cy="9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AA3D34-9E58-27B6-AE4B-3484B33DC2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507433" y="6160424"/>
                  <a:ext cx="138287" cy="12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6F6AE7-3075-0509-AFCB-A0B4D306761F}"/>
                    </a:ext>
                  </a:extLst>
                </p14:cNvPr>
                <p14:cNvContentPartPr/>
                <p14:nvPr/>
              </p14:nvContentPartPr>
              <p14:xfrm>
                <a:off x="11727476" y="5881845"/>
                <a:ext cx="111240" cy="241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6F6AE7-3075-0509-AFCB-A0B4D30676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15540" y="5870388"/>
                  <a:ext cx="134634" cy="26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188AA6-20B6-3E3E-73DD-DA44A4914653}"/>
                    </a:ext>
                  </a:extLst>
                </p14:cNvPr>
                <p14:cNvContentPartPr/>
                <p14:nvPr/>
              </p14:nvContentPartPr>
              <p14:xfrm>
                <a:off x="11638916" y="6012165"/>
                <a:ext cx="160920" cy="1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188AA6-20B6-3E3E-73DD-DA44A491465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26978" y="6000301"/>
                  <a:ext cx="184318" cy="33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FD4632-83EB-9093-F715-335719E4489C}"/>
                    </a:ext>
                  </a:extLst>
                </p14:cNvPr>
                <p14:cNvContentPartPr/>
                <p14:nvPr/>
              </p14:nvContentPartPr>
              <p14:xfrm>
                <a:off x="11833316" y="5825325"/>
                <a:ext cx="166680" cy="45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FD4632-83EB-9093-F715-335719E448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821376" y="5813871"/>
                  <a:ext cx="190082" cy="482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63FBE1-A1FB-C01F-9B39-6BBFDAE076D7}"/>
                    </a:ext>
                  </a:extLst>
                </p14:cNvPr>
                <p14:cNvContentPartPr/>
                <p14:nvPr/>
              </p14:nvContentPartPr>
              <p14:xfrm>
                <a:off x="11853116" y="5738205"/>
                <a:ext cx="246960" cy="66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63FBE1-A1FB-C01F-9B39-6BBFDAE076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841652" y="5726741"/>
                  <a:ext cx="270366" cy="688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E1585E-31F4-89BF-DEE1-E26B851CE95D}"/>
                    </a:ext>
                  </a:extLst>
                </p14:cNvPr>
                <p14:cNvContentPartPr/>
                <p14:nvPr/>
              </p14:nvContentPartPr>
              <p14:xfrm>
                <a:off x="7703429" y="6046722"/>
                <a:ext cx="150699" cy="2218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E1585E-31F4-89BF-DEE1-E26B851CE9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91507" y="6034919"/>
                  <a:ext cx="174067" cy="45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C9FDFB-4ED9-CF1E-1C4B-20DD6801724E}"/>
                    </a:ext>
                  </a:extLst>
                </p14:cNvPr>
                <p14:cNvContentPartPr/>
                <p14:nvPr/>
              </p14:nvContentPartPr>
              <p14:xfrm>
                <a:off x="7688636" y="6119452"/>
                <a:ext cx="203398" cy="1571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C9FDFB-4ED9-CF1E-1C4B-20DD680172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76699" y="6107545"/>
                  <a:ext cx="226794" cy="39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4C1BAC-11A5-DE6A-F19D-CEC68986EA26}"/>
                    </a:ext>
                  </a:extLst>
                </p14:cNvPr>
                <p14:cNvContentPartPr/>
                <p14:nvPr/>
              </p14:nvContentPartPr>
              <p14:xfrm>
                <a:off x="8021469" y="6051961"/>
                <a:ext cx="175353" cy="24346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4C1BAC-11A5-DE6A-F19D-CEC68986EA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10002" y="6040027"/>
                  <a:ext cx="198765" cy="47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891EF8-BC4B-B47A-BC0A-1E6C919F4A20}"/>
                    </a:ext>
                  </a:extLst>
                </p14:cNvPr>
                <p14:cNvContentPartPr/>
                <p14:nvPr/>
              </p14:nvContentPartPr>
              <p14:xfrm>
                <a:off x="8282188" y="5913589"/>
                <a:ext cx="251474" cy="192611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891EF8-BC4B-B47A-BC0A-1E6C919F4A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70258" y="5901670"/>
                  <a:ext cx="274856" cy="2159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CEC73F-2070-DE82-7798-036FB34A6988}"/>
                    </a:ext>
                  </a:extLst>
                </p14:cNvPr>
                <p14:cNvContentPartPr/>
                <p14:nvPr/>
              </p14:nvContentPartPr>
              <p14:xfrm>
                <a:off x="8541982" y="6112055"/>
                <a:ext cx="129127" cy="8259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CEC73F-2070-DE82-7798-036FB34A69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30070" y="6100120"/>
                  <a:ext cx="152475" cy="105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B5F854-5BE8-C6D7-C779-189F5B9AC001}"/>
                    </a:ext>
                  </a:extLst>
                </p14:cNvPr>
                <p14:cNvContentPartPr/>
                <p14:nvPr/>
              </p14:nvContentPartPr>
              <p14:xfrm>
                <a:off x="8615020" y="5775833"/>
                <a:ext cx="114026" cy="10539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B5F854-5BE8-C6D7-C779-189F5B9AC00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03570" y="5763910"/>
                  <a:ext cx="137404" cy="128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8BC5EF-C659-8584-E8F4-C08A82796BD5}"/>
                    </a:ext>
                  </a:extLst>
                </p14:cNvPr>
                <p14:cNvContentPartPr/>
                <p14:nvPr/>
              </p14:nvContentPartPr>
              <p14:xfrm>
                <a:off x="8995929" y="5696631"/>
                <a:ext cx="150083" cy="2622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8BC5EF-C659-8584-E8F4-C08A82796B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83980" y="5684688"/>
                  <a:ext cx="173504" cy="285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89EF4C-4F2D-08DA-FB43-EB4114C59A79}"/>
                    </a:ext>
                  </a:extLst>
                </p14:cNvPr>
                <p14:cNvContentPartPr/>
                <p14:nvPr/>
              </p14:nvContentPartPr>
              <p14:xfrm>
                <a:off x="9036300" y="5826990"/>
                <a:ext cx="118957" cy="24038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89EF4C-4F2D-08DA-FB43-EB4114C59A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24357" y="5814971"/>
                  <a:ext cx="142366" cy="47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351E12-12EF-23E1-959F-FCFBB617B2B7}"/>
                    </a:ext>
                  </a:extLst>
                </p14:cNvPr>
                <p14:cNvContentPartPr/>
                <p14:nvPr/>
              </p14:nvContentPartPr>
              <p14:xfrm>
                <a:off x="9015652" y="5705568"/>
                <a:ext cx="210178" cy="9554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351E12-12EF-23E1-959F-FCFBB617B2B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04188" y="5693625"/>
                  <a:ext cx="233584" cy="32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DF7AFF-ABCA-C2EB-1046-C3FF37359156}"/>
                    </a:ext>
                  </a:extLst>
                </p14:cNvPr>
                <p14:cNvContentPartPr/>
                <p14:nvPr/>
              </p14:nvContentPartPr>
              <p14:xfrm>
                <a:off x="9168200" y="5968752"/>
                <a:ext cx="113718" cy="97693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DF7AFF-ABCA-C2EB-1046-C3FF373591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56255" y="5956838"/>
                  <a:ext cx="137131" cy="121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133819-D470-3B43-9ECC-167F630EA3ED}"/>
                    </a:ext>
                  </a:extLst>
                </p14:cNvPr>
                <p14:cNvContentPartPr/>
                <p14:nvPr/>
              </p14:nvContentPartPr>
              <p14:xfrm>
                <a:off x="8852934" y="6133628"/>
                <a:ext cx="469972" cy="7396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133819-D470-3B43-9ECC-167F630EA3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41471" y="6121698"/>
                  <a:ext cx="493375" cy="97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AB9916-CA69-5737-8AE3-DFE1F6A8C92A}"/>
                    </a:ext>
                  </a:extLst>
                </p14:cNvPr>
                <p14:cNvContentPartPr/>
                <p14:nvPr/>
              </p14:nvContentPartPr>
              <p14:xfrm>
                <a:off x="8906249" y="6235635"/>
                <a:ext cx="253939" cy="27304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AB9916-CA69-5737-8AE3-DFE1F6A8C9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94316" y="6223701"/>
                  <a:ext cx="277328" cy="296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150BAE-010E-7784-1F3A-3762EEEE0E7E}"/>
                    </a:ext>
                  </a:extLst>
                </p14:cNvPr>
                <p14:cNvContentPartPr/>
                <p14:nvPr/>
              </p14:nvContentPartPr>
              <p14:xfrm>
                <a:off x="9797809" y="5828840"/>
                <a:ext cx="143611" cy="416657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150BAE-010E-7784-1F3A-3762EEEE0E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86358" y="5816908"/>
                  <a:ext cx="166990" cy="44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B6C286-2493-ED14-7A39-66C62731D5DB}"/>
                    </a:ext>
                  </a:extLst>
                </p14:cNvPr>
                <p14:cNvContentPartPr/>
                <p14:nvPr/>
              </p14:nvContentPartPr>
              <p14:xfrm>
                <a:off x="9928168" y="5880922"/>
                <a:ext cx="125429" cy="25732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B6C286-2493-ED14-7A39-66C62731D5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16722" y="5869464"/>
                  <a:ext cx="148798" cy="280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233BFD-4943-A705-6B1B-0014B446EB96}"/>
                    </a:ext>
                  </a:extLst>
                </p14:cNvPr>
                <p14:cNvContentPartPr/>
                <p14:nvPr/>
              </p14:nvContentPartPr>
              <p14:xfrm>
                <a:off x="10093044" y="5847022"/>
                <a:ext cx="125120" cy="352864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233BFD-4943-A705-6B1B-0014B446EB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81626" y="5835085"/>
                  <a:ext cx="148431" cy="376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5687CE-CDDB-8CF6-FE7D-F11962403FD1}"/>
                    </a:ext>
                  </a:extLst>
                </p14:cNvPr>
                <p14:cNvContentPartPr/>
                <p14:nvPr/>
              </p14:nvContentPartPr>
              <p14:xfrm>
                <a:off x="10169780" y="5973375"/>
                <a:ext cx="150391" cy="103548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5687CE-CDDB-8CF6-FE7D-F11962403F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57844" y="5961446"/>
                  <a:ext cx="173785" cy="126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822B57B-3FCD-BF6F-26D4-AD9B555C0F06}"/>
                    </a:ext>
                  </a:extLst>
                </p14:cNvPr>
                <p14:cNvContentPartPr/>
                <p14:nvPr/>
              </p14:nvContentPartPr>
              <p14:xfrm>
                <a:off x="10177484" y="5961048"/>
                <a:ext cx="147926" cy="136215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822B57B-3FCD-BF6F-26D4-AD9B555C0F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65554" y="5949617"/>
                  <a:ext cx="171308" cy="15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B753E5-EAE2-51CB-E7CE-B2221D7A5451}"/>
                    </a:ext>
                  </a:extLst>
                </p14:cNvPr>
                <p14:cNvContentPartPr/>
                <p14:nvPr/>
              </p14:nvContentPartPr>
              <p14:xfrm>
                <a:off x="10343901" y="6082778"/>
                <a:ext cx="91529" cy="71189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B753E5-EAE2-51CB-E7CE-B2221D7A54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32460" y="6071388"/>
                  <a:ext cx="114888" cy="94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F9D2E7-738C-1935-9D8F-E3E139C8FC8C}"/>
                    </a:ext>
                  </a:extLst>
                </p14:cNvPr>
                <p14:cNvContentPartPr/>
                <p14:nvPr/>
              </p14:nvContentPartPr>
              <p14:xfrm>
                <a:off x="10470870" y="5986627"/>
                <a:ext cx="183982" cy="2342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F9D2E7-738C-1935-9D8F-E3E139C8FC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58954" y="5974677"/>
                  <a:ext cx="207337" cy="46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1A164B-1372-1544-CA10-AE692BD09600}"/>
                    </a:ext>
                  </a:extLst>
                </p14:cNvPr>
                <p14:cNvContentPartPr/>
                <p14:nvPr/>
              </p14:nvContentPartPr>
              <p14:xfrm>
                <a:off x="10552229" y="5946872"/>
                <a:ext cx="12019" cy="14638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1A164B-1372-1544-CA10-AE692BD096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41135" y="5934951"/>
                  <a:ext cx="34670" cy="1697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8B65B0-C43F-27BF-700B-963B8805D0B1}"/>
                    </a:ext>
                  </a:extLst>
                </p14:cNvPr>
                <p14:cNvContentPartPr/>
                <p14:nvPr/>
              </p14:nvContentPartPr>
              <p14:xfrm>
                <a:off x="10724809" y="5923450"/>
                <a:ext cx="93070" cy="15347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8B65B0-C43F-27BF-700B-963B8805D0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13354" y="5911497"/>
                  <a:ext cx="116457" cy="176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AC22EC-2EC9-CAD7-6DB9-A28F20F82786}"/>
                    </a:ext>
                  </a:extLst>
                </p14:cNvPr>
                <p14:cNvContentPartPr/>
                <p14:nvPr/>
              </p14:nvContentPartPr>
              <p14:xfrm>
                <a:off x="10796307" y="6107741"/>
                <a:ext cx="113718" cy="6595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AC22EC-2EC9-CAD7-6DB9-A28F20F827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84362" y="6095794"/>
                  <a:ext cx="137131" cy="89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788E19-68B6-5C22-536B-86230CA714D2}"/>
                    </a:ext>
                  </a:extLst>
                </p14:cNvPr>
                <p14:cNvContentPartPr/>
                <p14:nvPr/>
              </p14:nvContentPartPr>
              <p14:xfrm>
                <a:off x="10910024" y="5950570"/>
                <a:ext cx="164567" cy="14515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788E19-68B6-5C22-536B-86230CA714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98099" y="5938633"/>
                  <a:ext cx="187940" cy="16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A218C7-04E4-1870-4A53-26702F0952F1}"/>
                    </a:ext>
                  </a:extLst>
                </p14:cNvPr>
                <p14:cNvContentPartPr/>
                <p14:nvPr/>
              </p14:nvContentPartPr>
              <p14:xfrm>
                <a:off x="11055176" y="6004501"/>
                <a:ext cx="22497" cy="5886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A218C7-04E4-1870-4A53-26702F0952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43688" y="5993016"/>
                  <a:ext cx="45951" cy="82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795AA6-4DB1-7B8E-D914-B40289B7173E}"/>
                    </a:ext>
                  </a:extLst>
                </p14:cNvPr>
                <p14:cNvContentPartPr/>
                <p14:nvPr/>
              </p14:nvContentPartPr>
              <p14:xfrm>
                <a:off x="11053327" y="5938859"/>
                <a:ext cx="308" cy="308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795AA6-4DB1-7B8E-D914-B40289B717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45935" y="5931159"/>
                  <a:ext cx="15400" cy="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78D17D-FE9E-5F79-CE45-7CAF68C665DD}"/>
                    </a:ext>
                  </a:extLst>
                </p14:cNvPr>
                <p14:cNvContentPartPr/>
                <p14:nvPr/>
              </p14:nvContentPartPr>
              <p14:xfrm>
                <a:off x="11127907" y="5998954"/>
                <a:ext cx="121730" cy="10786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78D17D-FE9E-5F79-CE45-7CAF68C665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15973" y="5987022"/>
                  <a:ext cx="145121" cy="131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3E5222-A0F6-C3D8-6EEF-3E90D2477D11}"/>
                    </a:ext>
                  </a:extLst>
                </p14:cNvPr>
                <p14:cNvContentPartPr/>
                <p14:nvPr/>
              </p14:nvContentPartPr>
              <p14:xfrm>
                <a:off x="9394676" y="6062925"/>
                <a:ext cx="369720" cy="162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3E5222-A0F6-C3D8-6EEF-3E90D2477D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82734" y="6051456"/>
                  <a:ext cx="393126" cy="1854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72F9BC-258B-D804-B6DE-401DE96BE191}"/>
              </a:ext>
            </a:extLst>
          </p:cNvPr>
          <p:cNvGrpSpPr/>
          <p:nvPr/>
        </p:nvGrpSpPr>
        <p:grpSpPr>
          <a:xfrm>
            <a:off x="361556" y="122565"/>
            <a:ext cx="2576880" cy="387720"/>
            <a:chOff x="361556" y="122565"/>
            <a:chExt cx="25768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963432-B90D-88D7-E2AC-F056FF09E367}"/>
                    </a:ext>
                  </a:extLst>
                </p14:cNvPr>
                <p14:cNvContentPartPr/>
                <p14:nvPr/>
              </p14:nvContentPartPr>
              <p14:xfrm>
                <a:off x="361556" y="124005"/>
                <a:ext cx="49680" cy="270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963432-B90D-88D7-E2AC-F056FF09E3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2916" y="115005"/>
                  <a:ext cx="67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1B66FA-7BF6-8BE5-F02D-954CFEA2A067}"/>
                    </a:ext>
                  </a:extLst>
                </p14:cNvPr>
                <p14:cNvContentPartPr/>
                <p14:nvPr/>
              </p14:nvContentPartPr>
              <p14:xfrm>
                <a:off x="458756" y="264045"/>
                <a:ext cx="272520" cy="13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1B66FA-7BF6-8BE5-F02D-954CFEA2A0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0116" y="255045"/>
                  <a:ext cx="29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320C69-107F-B29C-1574-3BBBE5C6C217}"/>
                    </a:ext>
                  </a:extLst>
                </p14:cNvPr>
                <p14:cNvContentPartPr/>
                <p14:nvPr/>
              </p14:nvContentPartPr>
              <p14:xfrm>
                <a:off x="725156" y="122565"/>
                <a:ext cx="2213280" cy="387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320C69-107F-B29C-1574-3BBBE5C6C2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6156" y="113565"/>
                  <a:ext cx="223092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815DEE-06E8-C5B2-5AEB-D0B097F29A2A}"/>
              </a:ext>
            </a:extLst>
          </p:cNvPr>
          <p:cNvGrpSpPr/>
          <p:nvPr/>
        </p:nvGrpSpPr>
        <p:grpSpPr>
          <a:xfrm>
            <a:off x="3248396" y="80085"/>
            <a:ext cx="3241440" cy="522000"/>
            <a:chOff x="3248396" y="80085"/>
            <a:chExt cx="32414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2DB283-E3D3-9508-D517-3E091543F7EF}"/>
                    </a:ext>
                  </a:extLst>
                </p14:cNvPr>
                <p14:cNvContentPartPr/>
                <p14:nvPr/>
              </p14:nvContentPartPr>
              <p14:xfrm>
                <a:off x="3248396" y="80085"/>
                <a:ext cx="1818360" cy="45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2DB283-E3D3-9508-D517-3E091543F7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39756" y="71085"/>
                  <a:ext cx="18360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8D452A-D704-67F3-2F75-DC45973DD915}"/>
                    </a:ext>
                  </a:extLst>
                </p14:cNvPr>
                <p14:cNvContentPartPr/>
                <p14:nvPr/>
              </p14:nvContentPartPr>
              <p14:xfrm>
                <a:off x="4697396" y="21652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8D452A-D704-67F3-2F75-DC45973DD9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88396" y="207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209BAA-787C-A27D-D1A6-64658230D279}"/>
                    </a:ext>
                  </a:extLst>
                </p14:cNvPr>
                <p14:cNvContentPartPr/>
                <p14:nvPr/>
              </p14:nvContentPartPr>
              <p14:xfrm>
                <a:off x="4382396" y="224085"/>
                <a:ext cx="29844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209BAA-787C-A27D-D1A6-64658230D2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73396" y="215085"/>
                  <a:ext cx="31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809E2CA-95EA-D034-D6FB-03F7369EACAA}"/>
                    </a:ext>
                  </a:extLst>
                </p14:cNvPr>
                <p14:cNvContentPartPr/>
                <p14:nvPr/>
              </p14:nvContentPartPr>
              <p14:xfrm>
                <a:off x="3547916" y="178365"/>
                <a:ext cx="21240" cy="2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809E2CA-95EA-D034-D6FB-03F7369EAC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39276" y="169365"/>
                  <a:ext cx="3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54CDB7-065F-2E53-619E-F576BBA65AF9}"/>
                    </a:ext>
                  </a:extLst>
                </p14:cNvPr>
                <p14:cNvContentPartPr/>
                <p14:nvPr/>
              </p14:nvContentPartPr>
              <p14:xfrm>
                <a:off x="5227676" y="144525"/>
                <a:ext cx="1262160" cy="45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54CDB7-065F-2E53-619E-F576BBA65A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19036" y="135525"/>
                  <a:ext cx="1279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E0DAD6-5D52-9551-CAB0-137AC9AD2E7C}"/>
                    </a:ext>
                  </a:extLst>
                </p14:cNvPr>
                <p14:cNvContentPartPr/>
                <p14:nvPr/>
              </p14:nvContentPartPr>
              <p14:xfrm>
                <a:off x="6268076" y="304365"/>
                <a:ext cx="20520" cy="8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E0DAD6-5D52-9551-CAB0-137AC9AD2E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59076" y="295725"/>
                  <a:ext cx="38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D23BF6-9170-7AC3-DD7E-28623B6A81C8}"/>
                    </a:ext>
                  </a:extLst>
                </p14:cNvPr>
                <p14:cNvContentPartPr/>
                <p14:nvPr/>
              </p14:nvContentPartPr>
              <p14:xfrm>
                <a:off x="5894396" y="226245"/>
                <a:ext cx="419040" cy="5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D23BF6-9170-7AC3-DD7E-28623B6A81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85396" y="217245"/>
                  <a:ext cx="4366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EDD17DA-10CB-5F1D-BC84-B490D59892B5}"/>
              </a:ext>
            </a:extLst>
          </p:cNvPr>
          <p:cNvGrpSpPr/>
          <p:nvPr/>
        </p:nvGrpSpPr>
        <p:grpSpPr>
          <a:xfrm>
            <a:off x="473876" y="1553205"/>
            <a:ext cx="3809880" cy="398520"/>
            <a:chOff x="473876" y="1553205"/>
            <a:chExt cx="38098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06AABE-3EB0-B231-F4B8-103954F6E185}"/>
                    </a:ext>
                  </a:extLst>
                </p14:cNvPr>
                <p14:cNvContentPartPr/>
                <p14:nvPr/>
              </p14:nvContentPartPr>
              <p14:xfrm>
                <a:off x="473876" y="1553205"/>
                <a:ext cx="1251360" cy="38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06AABE-3EB0-B231-F4B8-103954F6E1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4876" y="1544565"/>
                  <a:ext cx="1269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193A46-6E3F-D51A-9496-664D0315B59C}"/>
                    </a:ext>
                  </a:extLst>
                </p14:cNvPr>
                <p14:cNvContentPartPr/>
                <p14:nvPr/>
              </p14:nvContentPartPr>
              <p14:xfrm>
                <a:off x="1459196" y="1709805"/>
                <a:ext cx="24480" cy="1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193A46-6E3F-D51A-9496-664D0315B5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50556" y="1700805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D69393-38C1-960A-50C8-354C7771242A}"/>
                    </a:ext>
                  </a:extLst>
                </p14:cNvPr>
                <p14:cNvContentPartPr/>
                <p14:nvPr/>
              </p14:nvContentPartPr>
              <p14:xfrm>
                <a:off x="1144556" y="1680285"/>
                <a:ext cx="360000" cy="1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D69393-38C1-960A-50C8-354C777124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5556" y="1671285"/>
                  <a:ext cx="377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25A4B1C-9038-DF6A-1EEC-C1963E0C7290}"/>
                    </a:ext>
                  </a:extLst>
                </p14:cNvPr>
                <p14:cNvContentPartPr/>
                <p14:nvPr/>
              </p14:nvContentPartPr>
              <p14:xfrm>
                <a:off x="1988396" y="1821045"/>
                <a:ext cx="215640" cy="33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25A4B1C-9038-DF6A-1EEC-C1963E0C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9396" y="1812405"/>
                  <a:ext cx="233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4E391E-168C-B33E-C583-DD9CB0A44A95}"/>
                    </a:ext>
                  </a:extLst>
                </p14:cNvPr>
                <p14:cNvContentPartPr/>
                <p14:nvPr/>
              </p14:nvContentPartPr>
              <p14:xfrm>
                <a:off x="2057876" y="1918245"/>
                <a:ext cx="171000" cy="20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4E391E-168C-B33E-C583-DD9CB0A44A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9236" y="1909245"/>
                  <a:ext cx="18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74C7C6E-053B-37AB-41F7-057CFA03852A}"/>
                    </a:ext>
                  </a:extLst>
                </p14:cNvPr>
                <p14:cNvContentPartPr/>
                <p14:nvPr/>
              </p14:nvContentPartPr>
              <p14:xfrm>
                <a:off x="2516876" y="1618725"/>
                <a:ext cx="1179000" cy="321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74C7C6E-053B-37AB-41F7-057CFA0385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07876" y="1610085"/>
                  <a:ext cx="11966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1C76B7-D4E0-2843-BF62-CBA142F0C2DE}"/>
                    </a:ext>
                  </a:extLst>
                </p14:cNvPr>
                <p14:cNvContentPartPr/>
                <p14:nvPr/>
              </p14:nvContentPartPr>
              <p14:xfrm>
                <a:off x="3446396" y="1743285"/>
                <a:ext cx="44640" cy="1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1C76B7-D4E0-2843-BF62-CBA142F0C2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7756" y="1734285"/>
                  <a:ext cx="62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CF90AD-5560-3677-D6E2-F844EE8042B7}"/>
                    </a:ext>
                  </a:extLst>
                </p14:cNvPr>
                <p14:cNvContentPartPr/>
                <p14:nvPr/>
              </p14:nvContentPartPr>
              <p14:xfrm>
                <a:off x="3164156" y="1704765"/>
                <a:ext cx="353520" cy="53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CF90AD-5560-3677-D6E2-F844EE8042B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55516" y="1695765"/>
                  <a:ext cx="371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2EBFC2-DE17-6081-DF42-E20DC4C42113}"/>
                    </a:ext>
                  </a:extLst>
                </p14:cNvPr>
                <p14:cNvContentPartPr/>
                <p14:nvPr/>
              </p14:nvContentPartPr>
              <p14:xfrm>
                <a:off x="3852116" y="1568325"/>
                <a:ext cx="431640" cy="383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2EBFC2-DE17-6081-DF42-E20DC4C421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43116" y="1559325"/>
                  <a:ext cx="4492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EDF143-DBA2-FDE1-FDB8-787846E82232}"/>
                    </a:ext>
                  </a:extLst>
                </p14:cNvPr>
                <p14:cNvContentPartPr/>
                <p14:nvPr/>
              </p14:nvContentPartPr>
              <p14:xfrm>
                <a:off x="3887756" y="1654005"/>
                <a:ext cx="389160" cy="87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EDF143-DBA2-FDE1-FDB8-787846E822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78756" y="1645365"/>
                  <a:ext cx="4068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2B1AEED-AF97-340C-67E8-BFBF10029DF8}"/>
              </a:ext>
            </a:extLst>
          </p:cNvPr>
          <p:cNvGrpSpPr/>
          <p:nvPr/>
        </p:nvGrpSpPr>
        <p:grpSpPr>
          <a:xfrm>
            <a:off x="4625396" y="1546447"/>
            <a:ext cx="1555206" cy="476409"/>
            <a:chOff x="327170" y="5948993"/>
            <a:chExt cx="1555206" cy="4764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EE0A07-210A-C33A-1F9A-99BCF3593BD3}"/>
                    </a:ext>
                  </a:extLst>
                </p14:cNvPr>
                <p14:cNvContentPartPr/>
                <p14:nvPr/>
              </p14:nvContentPartPr>
              <p14:xfrm>
                <a:off x="327170" y="6081023"/>
                <a:ext cx="269562" cy="178241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EE0A07-210A-C33A-1F9A-99BCF3593B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8173" y="6072021"/>
                  <a:ext cx="287197" cy="195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B847D2-40B9-F7CE-2626-C9A5153C1525}"/>
                    </a:ext>
                  </a:extLst>
                </p14:cNvPr>
                <p14:cNvContentPartPr/>
                <p14:nvPr/>
              </p14:nvContentPartPr>
              <p14:xfrm>
                <a:off x="570601" y="6243860"/>
                <a:ext cx="149359" cy="18154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B847D2-40B9-F7CE-2626-C9A5153C15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1582" y="6234873"/>
                  <a:ext cx="167037" cy="199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BD014A2-AFEC-1E06-9A96-B20C6D31E8B0}"/>
                    </a:ext>
                  </a:extLst>
                </p14:cNvPr>
                <p14:cNvContentPartPr/>
                <p14:nvPr/>
              </p14:nvContentPartPr>
              <p14:xfrm>
                <a:off x="378057" y="5963296"/>
                <a:ext cx="62439" cy="4401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BD014A2-AFEC-1E06-9A96-B20C6D31E8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9086" y="5954278"/>
                  <a:ext cx="80022" cy="61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871673D-CC29-4853-9046-C9D151D18DB1}"/>
                    </a:ext>
                  </a:extLst>
                </p14:cNvPr>
                <p14:cNvContentPartPr/>
                <p14:nvPr/>
              </p14:nvContentPartPr>
              <p14:xfrm>
                <a:off x="482030" y="5964946"/>
                <a:ext cx="54738" cy="2310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871673D-CC29-4853-9046-C9D151D18D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027" y="5955921"/>
                  <a:ext cx="72384" cy="40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D3F35A-4EC0-18CE-D3C8-639AA72E2B05}"/>
                    </a:ext>
                  </a:extLst>
                </p14:cNvPr>
                <p14:cNvContentPartPr/>
                <p14:nvPr/>
              </p14:nvContentPartPr>
              <p14:xfrm>
                <a:off x="850065" y="6150614"/>
                <a:ext cx="197495" cy="3685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D3F35A-4EC0-18CE-D3C8-639AA72E2B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1072" y="6141668"/>
                  <a:ext cx="215122" cy="54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1F4B19-8427-5903-548F-C73B1663A8EE}"/>
                    </a:ext>
                  </a:extLst>
                </p14:cNvPr>
                <p14:cNvContentPartPr/>
                <p14:nvPr/>
              </p14:nvContentPartPr>
              <p14:xfrm>
                <a:off x="944686" y="6110179"/>
                <a:ext cx="22280" cy="140007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1F4B19-8427-5903-548F-C73B1663A8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5702" y="6101181"/>
                  <a:ext cx="39888" cy="157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4D232E-9627-F243-E312-43C68FD289AE}"/>
                    </a:ext>
                  </a:extLst>
                </p14:cNvPr>
                <p14:cNvContentPartPr/>
                <p14:nvPr/>
              </p14:nvContentPartPr>
              <p14:xfrm>
                <a:off x="1103948" y="6075522"/>
                <a:ext cx="204372" cy="168614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4D232E-9627-F243-E312-43C68FD289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4953" y="6066534"/>
                  <a:ext cx="222003" cy="186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0C5BCA-4350-CC10-64B4-631D87A606C8}"/>
                    </a:ext>
                  </a:extLst>
                </p14:cNvPr>
                <p14:cNvContentPartPr/>
                <p14:nvPr/>
              </p14:nvContentPartPr>
              <p14:xfrm>
                <a:off x="1283014" y="6232307"/>
                <a:ext cx="122128" cy="97647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0C5BCA-4350-CC10-64B4-631D87A606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74008" y="6223659"/>
                  <a:ext cx="139781" cy="11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7D1E85-698A-720C-3E64-54FADB125B4A}"/>
                    </a:ext>
                  </a:extLst>
                </p14:cNvPr>
                <p14:cNvContentPartPr/>
                <p14:nvPr/>
              </p14:nvContentPartPr>
              <p14:xfrm>
                <a:off x="1295116" y="5948993"/>
                <a:ext cx="112776" cy="10699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7D1E85-698A-720C-3E64-54FADB125B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86137" y="5939986"/>
                  <a:ext cx="130375" cy="124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513A77F-BDDB-FC5A-F21F-72CCC5D80289}"/>
                    </a:ext>
                  </a:extLst>
                </p14:cNvPr>
                <p14:cNvContentPartPr/>
                <p14:nvPr/>
              </p14:nvContentPartPr>
              <p14:xfrm>
                <a:off x="1494262" y="6012257"/>
                <a:ext cx="319073" cy="20299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513A77F-BDDB-FC5A-F21F-72CCC5D802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85269" y="6003619"/>
                  <a:ext cx="336699" cy="220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7AE9A76-F432-EEC7-A86E-C4A554E0CCF4}"/>
                    </a:ext>
                  </a:extLst>
                </p14:cNvPr>
                <p14:cNvContentPartPr/>
                <p14:nvPr/>
              </p14:nvContentPartPr>
              <p14:xfrm>
                <a:off x="1773451" y="6205076"/>
                <a:ext cx="108925" cy="203272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7AE9A76-F432-EEC7-A86E-C4A554E0CC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64493" y="6196441"/>
                  <a:ext cx="126482" cy="220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6C5FA2-A04A-E080-D702-BB3078735654}"/>
              </a:ext>
            </a:extLst>
          </p:cNvPr>
          <p:cNvGrpSpPr/>
          <p:nvPr/>
        </p:nvGrpSpPr>
        <p:grpSpPr>
          <a:xfrm>
            <a:off x="6399836" y="1633485"/>
            <a:ext cx="547560" cy="225360"/>
            <a:chOff x="6399836" y="1633485"/>
            <a:chExt cx="5475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5417C67-2E86-2E64-431B-3F53D62111EE}"/>
                    </a:ext>
                  </a:extLst>
                </p14:cNvPr>
                <p14:cNvContentPartPr/>
                <p14:nvPr/>
              </p14:nvContentPartPr>
              <p14:xfrm>
                <a:off x="6747596" y="1633485"/>
                <a:ext cx="199800" cy="22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5417C67-2E86-2E64-431B-3F53D62111E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38596" y="1624845"/>
                  <a:ext cx="217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8D0B71-40E2-ECFC-AEC6-326E8D6C06F1}"/>
                    </a:ext>
                  </a:extLst>
                </p14:cNvPr>
                <p14:cNvContentPartPr/>
                <p14:nvPr/>
              </p14:nvContentPartPr>
              <p14:xfrm>
                <a:off x="6399836" y="1702965"/>
                <a:ext cx="221400" cy="14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8D0B71-40E2-ECFC-AEC6-326E8D6C06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91196" y="1694325"/>
                  <a:ext cx="239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62B05A-2CC7-832E-B51E-F87608ED4DF9}"/>
                    </a:ext>
                  </a:extLst>
                </p14:cNvPr>
                <p14:cNvContentPartPr/>
                <p14:nvPr/>
              </p14:nvContentPartPr>
              <p14:xfrm>
                <a:off x="6423956" y="1784325"/>
                <a:ext cx="19008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62B05A-2CC7-832E-B51E-F87608ED4DF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14956" y="1775685"/>
                  <a:ext cx="207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DF65828-3A6F-1AD0-F970-A5921A1D7E3D}"/>
              </a:ext>
            </a:extLst>
          </p:cNvPr>
          <p:cNvGrpSpPr/>
          <p:nvPr/>
        </p:nvGrpSpPr>
        <p:grpSpPr>
          <a:xfrm>
            <a:off x="7620956" y="1358445"/>
            <a:ext cx="3610800" cy="541080"/>
            <a:chOff x="7620956" y="1358445"/>
            <a:chExt cx="361080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3B8F928-0B6B-934C-B985-9C1592A49277}"/>
                    </a:ext>
                  </a:extLst>
                </p14:cNvPr>
                <p14:cNvContentPartPr/>
                <p14:nvPr/>
              </p14:nvContentPartPr>
              <p14:xfrm>
                <a:off x="7620956" y="1506765"/>
                <a:ext cx="874080" cy="271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3B8F928-0B6B-934C-B985-9C1592A492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12316" y="1497765"/>
                  <a:ext cx="891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763ED9B-6CB9-A75E-A2BD-DF235AA5E70B}"/>
                    </a:ext>
                  </a:extLst>
                </p14:cNvPr>
                <p14:cNvContentPartPr/>
                <p14:nvPr/>
              </p14:nvContentPartPr>
              <p14:xfrm>
                <a:off x="8449676" y="1618365"/>
                <a:ext cx="1181520" cy="281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763ED9B-6CB9-A75E-A2BD-DF235AA5E70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40676" y="1609725"/>
                  <a:ext cx="1199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E91DD89-58DB-F0A6-7212-69A16DA602FD}"/>
                    </a:ext>
                  </a:extLst>
                </p14:cNvPr>
                <p14:cNvContentPartPr/>
                <p14:nvPr/>
              </p14:nvContentPartPr>
              <p14:xfrm>
                <a:off x="9826676" y="1358445"/>
                <a:ext cx="1157760" cy="455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E91DD89-58DB-F0A6-7212-69A16DA602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17676" y="1349445"/>
                  <a:ext cx="1175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C96F94-4266-1CC1-DABB-84058462CD7D}"/>
                    </a:ext>
                  </a:extLst>
                </p14:cNvPr>
                <p14:cNvContentPartPr/>
                <p14:nvPr/>
              </p14:nvContentPartPr>
              <p14:xfrm>
                <a:off x="11091356" y="1623405"/>
                <a:ext cx="140400" cy="106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C96F94-4266-1CC1-DABB-84058462CD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82716" y="1614765"/>
                  <a:ext cx="1580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3FBEC2E-C303-B0C1-112A-6E172D0C56DB}"/>
              </a:ext>
            </a:extLst>
          </p:cNvPr>
          <p:cNvGrpSpPr/>
          <p:nvPr/>
        </p:nvGrpSpPr>
        <p:grpSpPr>
          <a:xfrm>
            <a:off x="7678556" y="1963245"/>
            <a:ext cx="657000" cy="273240"/>
            <a:chOff x="7678556" y="1963245"/>
            <a:chExt cx="6570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1A1B41-8688-BB1A-6981-2E71B7FEE3AD}"/>
                    </a:ext>
                  </a:extLst>
                </p14:cNvPr>
                <p14:cNvContentPartPr/>
                <p14:nvPr/>
              </p14:nvContentPartPr>
              <p14:xfrm>
                <a:off x="7678556" y="2021565"/>
                <a:ext cx="207720" cy="17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1A1B41-8688-BB1A-6981-2E71B7FEE3A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69916" y="2012925"/>
                  <a:ext cx="225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6BAA4F-9A2C-D483-F5AC-8BECC086717D}"/>
                    </a:ext>
                  </a:extLst>
                </p14:cNvPr>
                <p14:cNvContentPartPr/>
                <p14:nvPr/>
              </p14:nvContentPartPr>
              <p14:xfrm>
                <a:off x="7962596" y="2039925"/>
                <a:ext cx="21240" cy="19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6BAA4F-9A2C-D483-F5AC-8BECC08671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53956" y="2030925"/>
                  <a:ext cx="3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60A5C4-91E5-B0A6-F638-155EA6BA8125}"/>
                    </a:ext>
                  </a:extLst>
                </p14:cNvPr>
                <p14:cNvContentPartPr/>
                <p14:nvPr/>
              </p14:nvContentPartPr>
              <p14:xfrm>
                <a:off x="8077796" y="1997805"/>
                <a:ext cx="15120" cy="221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60A5C4-91E5-B0A6-F638-155EA6BA812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69156" y="1988805"/>
                  <a:ext cx="3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84FE816-822C-C393-AD4D-F41624B41581}"/>
                    </a:ext>
                  </a:extLst>
                </p14:cNvPr>
                <p14:cNvContentPartPr/>
                <p14:nvPr/>
              </p14:nvContentPartPr>
              <p14:xfrm>
                <a:off x="7969436" y="2147565"/>
                <a:ext cx="192600" cy="1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84FE816-822C-C393-AD4D-F41624B415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60436" y="2138925"/>
                  <a:ext cx="210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77EADC-75CC-EE59-54E7-5CD20659FEAB}"/>
                    </a:ext>
                  </a:extLst>
                </p14:cNvPr>
                <p14:cNvContentPartPr/>
                <p14:nvPr/>
              </p14:nvContentPartPr>
              <p14:xfrm>
                <a:off x="8206316" y="1963245"/>
                <a:ext cx="129240" cy="233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77EADC-75CC-EE59-54E7-5CD20659FE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97316" y="1954605"/>
                  <a:ext cx="1468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FFF4E9B-69C1-0399-C60F-F53A80E20E8D}"/>
              </a:ext>
            </a:extLst>
          </p:cNvPr>
          <p:cNvGrpSpPr/>
          <p:nvPr/>
        </p:nvGrpSpPr>
        <p:grpSpPr>
          <a:xfrm>
            <a:off x="8657036" y="1922205"/>
            <a:ext cx="1472040" cy="493200"/>
            <a:chOff x="8657036" y="1922205"/>
            <a:chExt cx="14720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B97664-64EA-3B7E-76B6-1E5E111C21AF}"/>
                    </a:ext>
                  </a:extLst>
                </p14:cNvPr>
                <p14:cNvContentPartPr/>
                <p14:nvPr/>
              </p14:nvContentPartPr>
              <p14:xfrm>
                <a:off x="8657036" y="1922205"/>
                <a:ext cx="976680" cy="49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B97664-64EA-3B7E-76B6-1E5E111C21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48396" y="1913565"/>
                  <a:ext cx="9943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72D7EF-9C36-5AB3-EF1B-19E9B908D093}"/>
                    </a:ext>
                  </a:extLst>
                </p14:cNvPr>
                <p14:cNvContentPartPr/>
                <p14:nvPr/>
              </p14:nvContentPartPr>
              <p14:xfrm>
                <a:off x="9478196" y="2073405"/>
                <a:ext cx="411840" cy="13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72D7EF-9C36-5AB3-EF1B-19E9B908D0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69556" y="2064765"/>
                  <a:ext cx="42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604726-FBC9-2C47-25B3-00C595D1B9E2}"/>
                    </a:ext>
                  </a:extLst>
                </p14:cNvPr>
                <p14:cNvContentPartPr/>
                <p14:nvPr/>
              </p14:nvContentPartPr>
              <p14:xfrm>
                <a:off x="9976076" y="2109765"/>
                <a:ext cx="153000" cy="7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604726-FBC9-2C47-25B3-00C595D1B9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67436" y="2100765"/>
                  <a:ext cx="1706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06ADC7-FD19-01C3-B30D-E8B1BB74F533}"/>
              </a:ext>
            </a:extLst>
          </p:cNvPr>
          <p:cNvGrpSpPr/>
          <p:nvPr/>
        </p:nvGrpSpPr>
        <p:grpSpPr>
          <a:xfrm>
            <a:off x="7742276" y="2392365"/>
            <a:ext cx="2537640" cy="486000"/>
            <a:chOff x="7742276" y="2392365"/>
            <a:chExt cx="253764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B2E22C-32BD-7954-6D7E-14DD77E9EEC6}"/>
                    </a:ext>
                  </a:extLst>
                </p14:cNvPr>
                <p14:cNvContentPartPr/>
                <p14:nvPr/>
              </p14:nvContentPartPr>
              <p14:xfrm>
                <a:off x="7742276" y="2435205"/>
                <a:ext cx="1218240" cy="443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B2E22C-32BD-7954-6D7E-14DD77E9EE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33276" y="2426205"/>
                  <a:ext cx="12358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F6828A9-792C-7428-8A9B-C8DA96B4298B}"/>
                    </a:ext>
                  </a:extLst>
                </p14:cNvPr>
                <p14:cNvContentPartPr/>
                <p14:nvPr/>
              </p14:nvContentPartPr>
              <p14:xfrm>
                <a:off x="8700596" y="2528805"/>
                <a:ext cx="29520" cy="6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F6828A9-792C-7428-8A9B-C8DA96B429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91596" y="2520165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E314B3-48EC-DB72-A452-13B57F68C1EC}"/>
                    </a:ext>
                  </a:extLst>
                </p14:cNvPr>
                <p14:cNvContentPartPr/>
                <p14:nvPr/>
              </p14:nvContentPartPr>
              <p14:xfrm>
                <a:off x="8428436" y="2467965"/>
                <a:ext cx="366840" cy="7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E314B3-48EC-DB72-A452-13B57F68C1E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19796" y="2458965"/>
                  <a:ext cx="38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AAFC5AE-C033-0903-8408-114F8BB66D0A}"/>
                    </a:ext>
                  </a:extLst>
                </p14:cNvPr>
                <p14:cNvContentPartPr/>
                <p14:nvPr/>
              </p14:nvContentPartPr>
              <p14:xfrm>
                <a:off x="9167156" y="2392365"/>
                <a:ext cx="328680" cy="293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AAFC5AE-C033-0903-8408-114F8BB66D0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58516" y="2383725"/>
                  <a:ext cx="346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CB2238-D9EA-E3B2-D152-0C410E82852E}"/>
                    </a:ext>
                  </a:extLst>
                </p14:cNvPr>
                <p14:cNvContentPartPr/>
                <p14:nvPr/>
              </p14:nvContentPartPr>
              <p14:xfrm>
                <a:off x="9315836" y="2484525"/>
                <a:ext cx="300600" cy="38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CB2238-D9EA-E3B2-D152-0C410E82852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06836" y="2475885"/>
                  <a:ext cx="318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56A3EC-4DCC-A59E-AD49-ECC2CF2924E1}"/>
                    </a:ext>
                  </a:extLst>
                </p14:cNvPr>
                <p14:cNvContentPartPr/>
                <p14:nvPr/>
              </p14:nvContentPartPr>
              <p14:xfrm>
                <a:off x="9824516" y="2452125"/>
                <a:ext cx="282240" cy="175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56A3EC-4DCC-A59E-AD49-ECC2CF2924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815876" y="2443125"/>
                  <a:ext cx="299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6956580-142F-E0C8-83FD-594A41CD4786}"/>
                    </a:ext>
                  </a:extLst>
                </p14:cNvPr>
                <p14:cNvContentPartPr/>
                <p14:nvPr/>
              </p14:nvContentPartPr>
              <p14:xfrm>
                <a:off x="10117916" y="2654445"/>
                <a:ext cx="162000" cy="96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6956580-142F-E0C8-83FD-594A41CD47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08916" y="2645445"/>
                  <a:ext cx="1796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D7DDD4D-5A5D-633F-EFC1-98339FCFC4DA}"/>
              </a:ext>
            </a:extLst>
          </p:cNvPr>
          <p:cNvGrpSpPr/>
          <p:nvPr/>
        </p:nvGrpSpPr>
        <p:grpSpPr>
          <a:xfrm>
            <a:off x="2914316" y="3339885"/>
            <a:ext cx="3320280" cy="635400"/>
            <a:chOff x="2914316" y="3339885"/>
            <a:chExt cx="332028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018D53-7E52-4FA5-CA9E-D30BE1E148B2}"/>
                    </a:ext>
                  </a:extLst>
                </p14:cNvPr>
                <p14:cNvContentPartPr/>
                <p14:nvPr/>
              </p14:nvContentPartPr>
              <p14:xfrm>
                <a:off x="2914316" y="3649125"/>
                <a:ext cx="156600" cy="32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018D53-7E52-4FA5-CA9E-D30BE1E148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05676" y="3640125"/>
                  <a:ext cx="174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0DA444-AE2A-2A18-11F4-CF1573078782}"/>
                    </a:ext>
                  </a:extLst>
                </p14:cNvPr>
                <p14:cNvContentPartPr/>
                <p14:nvPr/>
              </p14:nvContentPartPr>
              <p14:xfrm>
                <a:off x="3161996" y="3339885"/>
                <a:ext cx="1467360" cy="45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0DA444-AE2A-2A18-11F4-CF157307878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53356" y="3330885"/>
                  <a:ext cx="14850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79CFDC-292B-5B7D-6311-0276929A05D2}"/>
                    </a:ext>
                  </a:extLst>
                </p14:cNvPr>
                <p14:cNvContentPartPr/>
                <p14:nvPr/>
              </p14:nvContentPartPr>
              <p14:xfrm>
                <a:off x="3943556" y="3522045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79CFDC-292B-5B7D-6311-0276929A05D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34556" y="3513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4E5B488-ECF7-6DE3-AA87-21CC9A643377}"/>
                    </a:ext>
                  </a:extLst>
                </p14:cNvPr>
                <p14:cNvContentPartPr/>
                <p14:nvPr/>
              </p14:nvContentPartPr>
              <p14:xfrm>
                <a:off x="3409316" y="3464085"/>
                <a:ext cx="577080" cy="64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4E5B488-ECF7-6DE3-AA87-21CC9A6433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00676" y="3455085"/>
                  <a:ext cx="594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0E1524-2EBD-A3FB-EDE6-6367D0782602}"/>
                    </a:ext>
                  </a:extLst>
                </p14:cNvPr>
                <p14:cNvContentPartPr/>
                <p14:nvPr/>
              </p14:nvContentPartPr>
              <p14:xfrm>
                <a:off x="4745996" y="3349245"/>
                <a:ext cx="1488600" cy="449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0E1524-2EBD-A3FB-EDE6-6367D07826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36996" y="3340605"/>
                  <a:ext cx="150624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A3FE60-D2F0-A614-B483-744CA9A3F5C9}"/>
                    </a:ext>
                  </a:extLst>
                </p14:cNvPr>
                <p14:cNvContentPartPr/>
                <p14:nvPr/>
              </p14:nvContentPartPr>
              <p14:xfrm>
                <a:off x="5917436" y="3551205"/>
                <a:ext cx="45360" cy="19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A3FE60-D2F0-A614-B483-744CA9A3F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08796" y="3542205"/>
                  <a:ext cx="63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51F5CC-5AC0-7A40-9919-8194CA5D7195}"/>
                    </a:ext>
                  </a:extLst>
                </p14:cNvPr>
                <p14:cNvContentPartPr/>
                <p14:nvPr/>
              </p14:nvContentPartPr>
              <p14:xfrm>
                <a:off x="5608556" y="3454365"/>
                <a:ext cx="421200" cy="7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51F5CC-5AC0-7A40-9919-8194CA5D71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9556" y="3445725"/>
                  <a:ext cx="43884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31BA06C-6E05-60FD-0112-549DC0616B13}"/>
              </a:ext>
            </a:extLst>
          </p:cNvPr>
          <p:cNvGrpSpPr/>
          <p:nvPr/>
        </p:nvGrpSpPr>
        <p:grpSpPr>
          <a:xfrm>
            <a:off x="7736516" y="3229365"/>
            <a:ext cx="2389320" cy="556200"/>
            <a:chOff x="7736516" y="3229365"/>
            <a:chExt cx="238932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72776E-218F-8C9F-FC07-3FEFEE4C69AE}"/>
                    </a:ext>
                  </a:extLst>
                </p14:cNvPr>
                <p14:cNvContentPartPr/>
                <p14:nvPr/>
              </p14:nvContentPartPr>
              <p14:xfrm>
                <a:off x="7736516" y="3295605"/>
                <a:ext cx="657720" cy="484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72776E-218F-8C9F-FC07-3FEFEE4C69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27516" y="3286965"/>
                  <a:ext cx="6753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A5FF959-0E12-19CC-19E2-5A87C354D47A}"/>
                    </a:ext>
                  </a:extLst>
                </p14:cNvPr>
                <p14:cNvContentPartPr/>
                <p14:nvPr/>
              </p14:nvContentPartPr>
              <p14:xfrm>
                <a:off x="8317556" y="3337725"/>
                <a:ext cx="282600" cy="326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A5FF959-0E12-19CC-19E2-5A87C354D47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08556" y="3328725"/>
                  <a:ext cx="300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95E3F3-9BDD-7115-70C2-8C1E3E012F18}"/>
                    </a:ext>
                  </a:extLst>
                </p14:cNvPr>
                <p14:cNvContentPartPr/>
                <p14:nvPr/>
              </p14:nvContentPartPr>
              <p14:xfrm>
                <a:off x="8409716" y="3473445"/>
                <a:ext cx="302040" cy="14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95E3F3-9BDD-7115-70C2-8C1E3E012F1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00716" y="3464445"/>
                  <a:ext cx="31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AA908B7-F0B4-8D70-E7EE-8592AB7CE5DC}"/>
                    </a:ext>
                  </a:extLst>
                </p14:cNvPr>
                <p14:cNvContentPartPr/>
                <p14:nvPr/>
              </p14:nvContentPartPr>
              <p14:xfrm>
                <a:off x="8911556" y="3229365"/>
                <a:ext cx="329040" cy="42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AA908B7-F0B4-8D70-E7EE-8592AB7CE5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02556" y="3220725"/>
                  <a:ext cx="3466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D88B82-5C1A-CA10-FA1D-81F80D56A240}"/>
                    </a:ext>
                  </a:extLst>
                </p14:cNvPr>
                <p14:cNvContentPartPr/>
                <p14:nvPr/>
              </p14:nvContentPartPr>
              <p14:xfrm>
                <a:off x="9071396" y="3437445"/>
                <a:ext cx="246600" cy="14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D88B82-5C1A-CA10-FA1D-81F80D56A2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062396" y="3428445"/>
                  <a:ext cx="264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E977910-4406-0616-6B2B-3410D3C1B51C}"/>
                    </a:ext>
                  </a:extLst>
                </p14:cNvPr>
                <p14:cNvContentPartPr/>
                <p14:nvPr/>
              </p14:nvContentPartPr>
              <p14:xfrm>
                <a:off x="9550916" y="3354285"/>
                <a:ext cx="424080" cy="258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E977910-4406-0616-6B2B-3410D3C1B51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41916" y="3345645"/>
                  <a:ext cx="441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75B71DF-F8F5-09DB-A6F5-793D951EC36F}"/>
                    </a:ext>
                  </a:extLst>
                </p14:cNvPr>
                <p14:cNvContentPartPr/>
                <p14:nvPr/>
              </p14:nvContentPartPr>
              <p14:xfrm>
                <a:off x="9817676" y="3607005"/>
                <a:ext cx="148320" cy="178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75B71DF-F8F5-09DB-A6F5-793D951EC3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09036" y="3598005"/>
                  <a:ext cx="165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847518-C68B-E133-E319-FE0D0DB749F9}"/>
                    </a:ext>
                  </a:extLst>
                </p14:cNvPr>
                <p14:cNvContentPartPr/>
                <p14:nvPr/>
              </p14:nvContentPartPr>
              <p14:xfrm>
                <a:off x="9832436" y="3667845"/>
                <a:ext cx="182880" cy="49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847518-C68B-E133-E319-FE0D0DB749F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823436" y="3659205"/>
                  <a:ext cx="200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435E1BF-5E1F-2DE7-47B6-64B685A4886A}"/>
                    </a:ext>
                  </a:extLst>
                </p14:cNvPr>
                <p14:cNvContentPartPr/>
                <p14:nvPr/>
              </p14:nvContentPartPr>
              <p14:xfrm>
                <a:off x="9859076" y="3554445"/>
                <a:ext cx="266760" cy="56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435E1BF-5E1F-2DE7-47B6-64B685A488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50436" y="3545445"/>
                  <a:ext cx="2844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3ED37D6-4AD2-4B18-7687-430F7EB757AC}"/>
              </a:ext>
            </a:extLst>
          </p:cNvPr>
          <p:cNvGrpSpPr/>
          <p:nvPr/>
        </p:nvGrpSpPr>
        <p:grpSpPr>
          <a:xfrm>
            <a:off x="4288076" y="2524125"/>
            <a:ext cx="645120" cy="425880"/>
            <a:chOff x="4288076" y="2524125"/>
            <a:chExt cx="6451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AA0384-6EC0-3902-A2C1-4B09922923F0}"/>
                    </a:ext>
                  </a:extLst>
                </p14:cNvPr>
                <p14:cNvContentPartPr/>
                <p14:nvPr/>
              </p14:nvContentPartPr>
              <p14:xfrm>
                <a:off x="4622156" y="2550765"/>
                <a:ext cx="42840" cy="309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AA0384-6EC0-3902-A2C1-4B09922923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13156" y="2541765"/>
                  <a:ext cx="60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3EA4A98-BF44-6492-3493-EE91F6EB0400}"/>
                    </a:ext>
                  </a:extLst>
                </p14:cNvPr>
                <p14:cNvContentPartPr/>
                <p14:nvPr/>
              </p14:nvContentPartPr>
              <p14:xfrm>
                <a:off x="4447556" y="2712405"/>
                <a:ext cx="339840" cy="1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3EA4A98-BF44-6492-3493-EE91F6EB040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38916" y="2703405"/>
                  <a:ext cx="357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B5B535-91C6-428E-6FBD-51F263A529FF}"/>
                    </a:ext>
                  </a:extLst>
                </p14:cNvPr>
                <p14:cNvContentPartPr/>
                <p14:nvPr/>
              </p14:nvContentPartPr>
              <p14:xfrm>
                <a:off x="4288076" y="2524125"/>
                <a:ext cx="645120" cy="425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B5B535-91C6-428E-6FBD-51F263A529F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79076" y="2515485"/>
                  <a:ext cx="66276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A5A816-2E06-8DA3-F64C-5F09CCB33F79}"/>
              </a:ext>
            </a:extLst>
          </p:cNvPr>
          <p:cNvGrpSpPr/>
          <p:nvPr/>
        </p:nvGrpSpPr>
        <p:grpSpPr>
          <a:xfrm>
            <a:off x="763694" y="4378968"/>
            <a:ext cx="1037746" cy="186683"/>
            <a:chOff x="763694" y="4378968"/>
            <a:chExt cx="1037746" cy="1866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B69A45F-3C5D-E8BD-9132-668D1044E0DC}"/>
                    </a:ext>
                  </a:extLst>
                </p14:cNvPr>
                <p14:cNvContentPartPr/>
                <p14:nvPr/>
              </p14:nvContentPartPr>
              <p14:xfrm>
                <a:off x="763694" y="4378968"/>
                <a:ext cx="383104" cy="146064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B69A45F-3C5D-E8BD-9132-668D1044E0D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4701" y="4370334"/>
                  <a:ext cx="400730" cy="163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60EDB4-9A74-E174-5707-C796C44C7B3C}"/>
                    </a:ext>
                  </a:extLst>
                </p14:cNvPr>
                <p14:cNvContentPartPr/>
                <p14:nvPr/>
              </p14:nvContentPartPr>
              <p14:xfrm>
                <a:off x="1326525" y="4432385"/>
                <a:ext cx="474915" cy="133266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60EDB4-9A74-E174-5707-C796C44C7B3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17530" y="4423381"/>
                  <a:ext cx="492544" cy="150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4164903-0381-B775-1933-D75DC23F62BB}"/>
              </a:ext>
            </a:extLst>
          </p:cNvPr>
          <p:cNvGrpSpPr/>
          <p:nvPr/>
        </p:nvGrpSpPr>
        <p:grpSpPr>
          <a:xfrm>
            <a:off x="2017336" y="4049281"/>
            <a:ext cx="5157017" cy="487157"/>
            <a:chOff x="2017336" y="4049281"/>
            <a:chExt cx="5157017" cy="4871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2583B7-8FCA-DFD8-3266-0B53BC0F146E}"/>
                    </a:ext>
                  </a:extLst>
                </p14:cNvPr>
                <p14:cNvContentPartPr/>
                <p14:nvPr/>
              </p14:nvContentPartPr>
              <p14:xfrm>
                <a:off x="2017336" y="4161124"/>
                <a:ext cx="1354913" cy="372532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2583B7-8FCA-DFD8-3266-0B53BC0F14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08337" y="4152486"/>
                  <a:ext cx="1372551" cy="390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A688A81-0EBB-34F4-5F8D-8A8099EC0409}"/>
                    </a:ext>
                  </a:extLst>
                </p14:cNvPr>
                <p14:cNvContentPartPr/>
                <p14:nvPr/>
              </p14:nvContentPartPr>
              <p14:xfrm>
                <a:off x="3058978" y="4310248"/>
                <a:ext cx="219791" cy="24205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A688A81-0EBB-34F4-5F8D-8A8099EC040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50345" y="4301216"/>
                  <a:ext cx="237417" cy="41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0B0142-AB50-BEF3-6A51-5E29B71488F4}"/>
                    </a:ext>
                  </a:extLst>
                </p14:cNvPr>
                <p14:cNvContentPartPr/>
                <p14:nvPr/>
              </p14:nvContentPartPr>
              <p14:xfrm>
                <a:off x="2765181" y="4251545"/>
                <a:ext cx="19475" cy="9738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0B0142-AB50-BEF3-6A51-5E29B71488F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56525" y="4242889"/>
                  <a:ext cx="37147" cy="27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09C51A-4431-C0C1-D0A6-995EA2A347A6}"/>
                    </a:ext>
                  </a:extLst>
                </p14:cNvPr>
                <p14:cNvContentPartPr/>
                <p14:nvPr/>
              </p14:nvContentPartPr>
              <p14:xfrm>
                <a:off x="2480010" y="4300511"/>
                <a:ext cx="278" cy="278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09C51A-4431-C0C1-D0A6-995EA2A347A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73060" y="4293561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E71303-36E5-27CB-3818-2A03FDD2DBB9}"/>
                    </a:ext>
                  </a:extLst>
                </p14:cNvPr>
                <p14:cNvContentPartPr/>
                <p14:nvPr/>
              </p14:nvContentPartPr>
              <p14:xfrm>
                <a:off x="3534449" y="4091292"/>
                <a:ext cx="549477" cy="420663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E71303-36E5-27CB-3818-2A03FDD2DB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25813" y="4082656"/>
                  <a:ext cx="567109" cy="438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C12D98-9926-1EDB-ECC8-E5AE20198AEF}"/>
                    </a:ext>
                  </a:extLst>
                </p14:cNvPr>
                <p14:cNvContentPartPr/>
                <p14:nvPr/>
              </p14:nvContentPartPr>
              <p14:xfrm>
                <a:off x="3675227" y="4235686"/>
                <a:ext cx="256515" cy="29769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C12D98-9926-1EDB-ECC8-E5AE20198AE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66593" y="4226719"/>
                  <a:ext cx="274144" cy="47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5C3175-9F8B-E5FF-CFF9-457DC41D5019}"/>
                    </a:ext>
                  </a:extLst>
                </p14:cNvPr>
                <p14:cNvContentPartPr/>
                <p14:nvPr/>
              </p14:nvContentPartPr>
              <p14:xfrm>
                <a:off x="4251135" y="4076825"/>
                <a:ext cx="1253921" cy="459613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5C3175-9F8B-E5FF-CFF9-457DC41D501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42135" y="4067827"/>
                  <a:ext cx="1271562" cy="477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78970E-DFA6-B887-782C-77A4D15E2F59}"/>
                    </a:ext>
                  </a:extLst>
                </p14:cNvPr>
                <p14:cNvContentPartPr/>
                <p14:nvPr/>
              </p14:nvContentPartPr>
              <p14:xfrm>
                <a:off x="5397107" y="4186164"/>
                <a:ext cx="278" cy="278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78970E-DFA6-B887-782C-77A4D15E2F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90157" y="4179214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E896B4-1691-67E8-4841-DD476B4839AC}"/>
                    </a:ext>
                  </a:extLst>
                </p14:cNvPr>
                <p14:cNvContentPartPr/>
                <p14:nvPr/>
              </p14:nvContentPartPr>
              <p14:xfrm>
                <a:off x="4931095" y="4111602"/>
                <a:ext cx="53974" cy="5843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E896B4-1691-67E8-4841-DD476B4839A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22516" y="4103009"/>
                  <a:ext cx="71489" cy="22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C74DF07-1355-20C4-810E-D3ADCBA3E3A4}"/>
                    </a:ext>
                  </a:extLst>
                </p14:cNvPr>
                <p14:cNvContentPartPr/>
                <p14:nvPr/>
              </p14:nvContentPartPr>
              <p14:xfrm>
                <a:off x="5784106" y="4104925"/>
                <a:ext cx="669667" cy="408421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C74DF07-1355-20C4-810E-D3ADCBA3E3A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75465" y="4095929"/>
                  <a:ext cx="687309" cy="426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93D4AA-F852-1476-C1EA-10B4EF3A2247}"/>
                    </a:ext>
                  </a:extLst>
                </p14:cNvPr>
                <p14:cNvContentPartPr/>
                <p14:nvPr/>
              </p14:nvContentPartPr>
              <p14:xfrm>
                <a:off x="6285730" y="4196180"/>
                <a:ext cx="230085" cy="13633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93D4AA-F852-1476-C1EA-10B4EF3A224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77102" y="4187211"/>
                  <a:ext cx="247701" cy="31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81DBE5-76F0-858F-A648-8C98E0195A01}"/>
                    </a:ext>
                  </a:extLst>
                </p14:cNvPr>
                <p14:cNvContentPartPr/>
                <p14:nvPr/>
              </p14:nvContentPartPr>
              <p14:xfrm>
                <a:off x="6825748" y="4049281"/>
                <a:ext cx="348605" cy="394789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81DBE5-76F0-858F-A648-8C98E0195A0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6754" y="4040284"/>
                  <a:ext cx="366233" cy="4124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2F848B2-E7F0-76C3-3F13-4A3CB73C6BBF}"/>
              </a:ext>
            </a:extLst>
          </p:cNvPr>
          <p:cNvGrpSpPr/>
          <p:nvPr/>
        </p:nvGrpSpPr>
        <p:grpSpPr>
          <a:xfrm>
            <a:off x="7455630" y="4048725"/>
            <a:ext cx="1218587" cy="513309"/>
            <a:chOff x="7455630" y="4048725"/>
            <a:chExt cx="1218587" cy="51330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1607FC7-ABEB-9D38-717D-B0A0FC3D9028}"/>
                    </a:ext>
                  </a:extLst>
                </p14:cNvPr>
                <p14:cNvContentPartPr/>
                <p14:nvPr/>
              </p14:nvContentPartPr>
              <p14:xfrm>
                <a:off x="7455630" y="4127182"/>
                <a:ext cx="1218587" cy="434852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1607FC7-ABEB-9D38-717D-B0A0FC3D90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46990" y="4118183"/>
                  <a:ext cx="1236227" cy="452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9D4F413-1431-81E0-B942-A6E41AB4A455}"/>
                    </a:ext>
                  </a:extLst>
                </p14:cNvPr>
                <p14:cNvContentPartPr/>
                <p14:nvPr/>
              </p14:nvContentPartPr>
              <p14:xfrm>
                <a:off x="8481413" y="4048725"/>
                <a:ext cx="22257" cy="16415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9D4F413-1431-81E0-B942-A6E41AB4A45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72797" y="4039804"/>
                  <a:ext cx="39847" cy="339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2068BAC-1A16-A829-4EC6-03479D40396F}"/>
              </a:ext>
            </a:extLst>
          </p:cNvPr>
          <p:cNvGrpSpPr/>
          <p:nvPr/>
        </p:nvGrpSpPr>
        <p:grpSpPr>
          <a:xfrm>
            <a:off x="753956" y="4684449"/>
            <a:ext cx="2077719" cy="415099"/>
            <a:chOff x="753956" y="4684449"/>
            <a:chExt cx="2077719" cy="4150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06C895-37FE-7DE9-1625-82F64BC5C09A}"/>
                    </a:ext>
                  </a:extLst>
                </p14:cNvPr>
                <p14:cNvContentPartPr/>
                <p14:nvPr/>
              </p14:nvContentPartPr>
              <p14:xfrm>
                <a:off x="753956" y="4852213"/>
                <a:ext cx="590931" cy="139665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06C895-37FE-7DE9-1625-82F64BC5C0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5319" y="4843214"/>
                  <a:ext cx="608565" cy="15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62A15A-9B36-5349-43C9-A778FB7735FD}"/>
                    </a:ext>
                  </a:extLst>
                </p14:cNvPr>
                <p14:cNvContentPartPr/>
                <p14:nvPr/>
              </p14:nvContentPartPr>
              <p14:xfrm>
                <a:off x="1572190" y="4888660"/>
                <a:ext cx="194473" cy="99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62A15A-9B36-5349-43C9-A778FB7735F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63547" y="4879678"/>
                  <a:ext cx="212120" cy="117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2AFE376-A3B2-27A6-B88D-B23D51F59EF8}"/>
                    </a:ext>
                  </a:extLst>
                </p14:cNvPr>
                <p14:cNvContentPartPr/>
                <p14:nvPr/>
              </p14:nvContentPartPr>
              <p14:xfrm>
                <a:off x="1960580" y="4684449"/>
                <a:ext cx="871095" cy="415099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2AFE376-A3B2-27A6-B88D-B23D51F59E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51581" y="4675449"/>
                  <a:ext cx="888733" cy="432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6D82301-B127-ABCC-B4F3-EE8E27356E41}"/>
              </a:ext>
            </a:extLst>
          </p:cNvPr>
          <p:cNvGrpSpPr/>
          <p:nvPr/>
        </p:nvGrpSpPr>
        <p:grpSpPr>
          <a:xfrm>
            <a:off x="620384" y="6252075"/>
            <a:ext cx="3580394" cy="378227"/>
            <a:chOff x="6677036" y="4386045"/>
            <a:chExt cx="49993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C930E4-0371-691D-AE80-72BB20E3D488}"/>
                    </a:ext>
                  </a:extLst>
                </p14:cNvPr>
                <p14:cNvContentPartPr/>
                <p14:nvPr/>
              </p14:nvContentPartPr>
              <p14:xfrm>
                <a:off x="6751556" y="4606365"/>
                <a:ext cx="342360" cy="219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C930E4-0371-691D-AE80-72BB20E3D48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38988" y="4593823"/>
                  <a:ext cx="366994" cy="243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2A7FFDF-86D5-344D-41FA-FF14ED57440E}"/>
                    </a:ext>
                  </a:extLst>
                </p14:cNvPr>
                <p14:cNvContentPartPr/>
                <p14:nvPr/>
              </p14:nvContentPartPr>
              <p14:xfrm>
                <a:off x="6677036" y="4610325"/>
                <a:ext cx="411840" cy="303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2A7FFDF-86D5-344D-41FA-FF14ED57440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664480" y="4597770"/>
                  <a:ext cx="436450" cy="328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E65BA3-DB00-09FC-E0E6-DED74BF9ADE3}"/>
                    </a:ext>
                  </a:extLst>
                </p14:cNvPr>
                <p14:cNvContentPartPr/>
                <p14:nvPr/>
              </p14:nvContentPartPr>
              <p14:xfrm>
                <a:off x="7442396" y="4644885"/>
                <a:ext cx="291960" cy="16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E65BA3-DB00-09FC-E0E6-DED74BF9ADE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30336" y="4633103"/>
                  <a:ext cx="316583" cy="4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387D77B-3A58-6D4A-06CF-7FEAE828F7D9}"/>
                    </a:ext>
                  </a:extLst>
                </p14:cNvPr>
                <p14:cNvContentPartPr/>
                <p14:nvPr/>
              </p14:nvContentPartPr>
              <p14:xfrm>
                <a:off x="7390916" y="4760445"/>
                <a:ext cx="346680" cy="32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387D77B-3A58-6D4A-06CF-7FEAE828F7D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78858" y="4747983"/>
                  <a:ext cx="371299" cy="56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A280D04-69B4-7677-B6E6-267B434EF0EF}"/>
                    </a:ext>
                  </a:extLst>
                </p14:cNvPr>
                <p14:cNvContentPartPr/>
                <p14:nvPr/>
              </p14:nvContentPartPr>
              <p14:xfrm>
                <a:off x="7928756" y="4552365"/>
                <a:ext cx="336240" cy="209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A280D04-69B4-7677-B6E6-267B434EF0E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16191" y="4539812"/>
                  <a:ext cx="360867" cy="234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3098FFF-820A-5BD5-394E-18DF3127BCCA}"/>
                    </a:ext>
                  </a:extLst>
                </p14:cNvPr>
                <p14:cNvContentPartPr/>
                <p14:nvPr/>
              </p14:nvContentPartPr>
              <p14:xfrm>
                <a:off x="7892036" y="4519605"/>
                <a:ext cx="398880" cy="297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3098FFF-820A-5BD5-394E-18DF3127BCC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79477" y="4507048"/>
                  <a:ext cx="423496" cy="32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6A2290-5B68-6D27-A0A7-30D81112A2BB}"/>
                    </a:ext>
                  </a:extLst>
                </p14:cNvPr>
                <p14:cNvContentPartPr/>
                <p14:nvPr/>
              </p14:nvContentPartPr>
              <p14:xfrm>
                <a:off x="8311796" y="4749645"/>
                <a:ext cx="155880" cy="114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6A2290-5B68-6D27-A0A7-30D81112A2B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99225" y="4737108"/>
                  <a:ext cx="180519" cy="139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A5D7E1A-7EA9-10E8-98F3-B8E9C1B69512}"/>
                    </a:ext>
                  </a:extLst>
                </p14:cNvPr>
                <p14:cNvContentPartPr/>
                <p14:nvPr/>
              </p14:nvContentPartPr>
              <p14:xfrm>
                <a:off x="8869436" y="4486845"/>
                <a:ext cx="8640" cy="188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A5D7E1A-7EA9-10E8-98F3-B8E9C1B695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56730" y="4474302"/>
                  <a:ext cx="33544" cy="213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C086B30-5A85-CC4B-9845-E680C2B3E8F7}"/>
                    </a:ext>
                  </a:extLst>
                </p14:cNvPr>
                <p14:cNvContentPartPr/>
                <p14:nvPr/>
              </p14:nvContentPartPr>
              <p14:xfrm>
                <a:off x="8752796" y="4575405"/>
                <a:ext cx="288000" cy="16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C086B30-5A85-CC4B-9845-E680C2B3E8F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40252" y="4563132"/>
                  <a:ext cx="312585" cy="40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72C4405-B05F-E81F-8E15-73D46AD508F1}"/>
                    </a:ext>
                  </a:extLst>
                </p14:cNvPr>
                <p14:cNvContentPartPr/>
                <p14:nvPr/>
              </p14:nvContentPartPr>
              <p14:xfrm>
                <a:off x="9233036" y="4448685"/>
                <a:ext cx="294840" cy="224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72C4405-B05F-E81F-8E15-73D46AD508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20479" y="4436624"/>
                  <a:ext cx="319452" cy="249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D0BEE2A-8168-75D9-916A-6C1B7E40CD66}"/>
                    </a:ext>
                  </a:extLst>
                </p14:cNvPr>
                <p14:cNvContentPartPr/>
                <p14:nvPr/>
              </p14:nvContentPartPr>
              <p14:xfrm>
                <a:off x="9415556" y="4719765"/>
                <a:ext cx="215640" cy="145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D0BEE2A-8168-75D9-916A-6C1B7E40CD6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02990" y="4707215"/>
                  <a:ext cx="240270" cy="169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1A06D7-3A99-EBC9-B17F-2D3A7D6A4532}"/>
                    </a:ext>
                  </a:extLst>
                </p14:cNvPr>
                <p14:cNvContentPartPr/>
                <p14:nvPr/>
              </p14:nvContentPartPr>
              <p14:xfrm>
                <a:off x="9857636" y="4533285"/>
                <a:ext cx="217800" cy="190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1A06D7-3A99-EBC9-B17F-2D3A7D6A453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45592" y="4520747"/>
                  <a:ext cx="242390" cy="214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4FD5776-59C4-9A7D-7B03-DB22B24B08E9}"/>
                    </a:ext>
                  </a:extLst>
                </p14:cNvPr>
                <p14:cNvContentPartPr/>
                <p14:nvPr/>
              </p14:nvContentPartPr>
              <p14:xfrm>
                <a:off x="10221236" y="4575405"/>
                <a:ext cx="34200" cy="154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4FD5776-59C4-9A7D-7B03-DB22B24B08E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08662" y="4562840"/>
                  <a:ext cx="58844" cy="179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E826CD4-CCD9-CE64-C1A9-DB0D3AC05628}"/>
                    </a:ext>
                  </a:extLst>
                </p14:cNvPr>
                <p14:cNvContentPartPr/>
                <p14:nvPr/>
              </p14:nvContentPartPr>
              <p14:xfrm>
                <a:off x="10227716" y="4501245"/>
                <a:ext cx="41760" cy="7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E826CD4-CCD9-CE64-C1A9-DB0D3AC0562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15138" y="4489149"/>
                  <a:ext cx="66413" cy="32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09F6374-327A-CF55-E216-42719D90B9EB}"/>
                    </a:ext>
                  </a:extLst>
                </p14:cNvPr>
                <p14:cNvContentPartPr/>
                <p14:nvPr/>
              </p14:nvContentPartPr>
              <p14:xfrm>
                <a:off x="10372796" y="4566045"/>
                <a:ext cx="158400" cy="177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09F6374-327A-CF55-E216-42719D90B9E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60264" y="4553486"/>
                  <a:ext cx="182962" cy="202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2AFE5FA-0506-7641-8644-965B1DADEE52}"/>
                    </a:ext>
                  </a:extLst>
                </p14:cNvPr>
                <p14:cNvContentPartPr/>
                <p14:nvPr/>
              </p14:nvContentPartPr>
              <p14:xfrm>
                <a:off x="10725956" y="4553805"/>
                <a:ext cx="312480" cy="196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2AFE5FA-0506-7641-8644-965B1DADEE5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13397" y="4541237"/>
                  <a:ext cx="337097" cy="221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57254A0-9709-D7B9-6D1D-EA8BBCA9F96F}"/>
                    </a:ext>
                  </a:extLst>
                </p14:cNvPr>
                <p14:cNvContentPartPr/>
                <p14:nvPr/>
              </p14:nvContentPartPr>
              <p14:xfrm>
                <a:off x="10983356" y="4804005"/>
                <a:ext cx="135000" cy="99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57254A0-9709-D7B9-6D1D-EA8BBCA9F96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70810" y="4791460"/>
                  <a:ext cx="159591" cy="123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C83B817-8D9F-F6F4-4EF6-BB25783BC205}"/>
                    </a:ext>
                  </a:extLst>
                </p14:cNvPr>
                <p14:cNvContentPartPr/>
                <p14:nvPr/>
              </p14:nvContentPartPr>
              <p14:xfrm>
                <a:off x="11239316" y="4386045"/>
                <a:ext cx="308880" cy="400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C83B817-8D9F-F6F4-4EF6-BB25783BC20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26760" y="4373477"/>
                  <a:ext cx="333490" cy="425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ACFF9DC-D2C3-B58A-7635-B8F76257BD85}"/>
                    </a:ext>
                  </a:extLst>
                </p14:cNvPr>
                <p14:cNvContentPartPr/>
                <p14:nvPr/>
              </p14:nvContentPartPr>
              <p14:xfrm>
                <a:off x="11149316" y="4479285"/>
                <a:ext cx="527040" cy="50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ACFF9DC-D2C3-B58A-7635-B8F76257BD8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136755" y="4466721"/>
                  <a:ext cx="551659" cy="75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04D74B-AFD1-CD04-1306-7E4C9711B934}"/>
              </a:ext>
            </a:extLst>
          </p:cNvPr>
          <p:cNvGrpSpPr/>
          <p:nvPr/>
        </p:nvGrpSpPr>
        <p:grpSpPr>
          <a:xfrm>
            <a:off x="5089796" y="6209805"/>
            <a:ext cx="2764080" cy="438480"/>
            <a:chOff x="5089796" y="6209805"/>
            <a:chExt cx="27640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33150B5-D446-2F26-C564-D0594D007E35}"/>
                    </a:ext>
                  </a:extLst>
                </p14:cNvPr>
                <p14:cNvContentPartPr/>
                <p14:nvPr/>
              </p14:nvContentPartPr>
              <p14:xfrm>
                <a:off x="5089796" y="6361365"/>
                <a:ext cx="320040" cy="179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33150B5-D446-2F26-C564-D0594D007E3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80796" y="6352365"/>
                  <a:ext cx="337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C42AD1D-2708-20D5-F8D0-A9B483ACA076}"/>
                    </a:ext>
                  </a:extLst>
                </p14:cNvPr>
                <p14:cNvContentPartPr/>
                <p14:nvPr/>
              </p14:nvContentPartPr>
              <p14:xfrm>
                <a:off x="5331356" y="6548565"/>
                <a:ext cx="150120" cy="86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C42AD1D-2708-20D5-F8D0-A9B483ACA0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22356" y="6539925"/>
                  <a:ext cx="167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26E89F8-95F7-0F23-EF47-2B99187EDD7F}"/>
                    </a:ext>
                  </a:extLst>
                </p14:cNvPr>
                <p14:cNvContentPartPr/>
                <p14:nvPr/>
              </p14:nvContentPartPr>
              <p14:xfrm>
                <a:off x="5295716" y="6481965"/>
                <a:ext cx="228960" cy="166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26E89F8-95F7-0F23-EF47-2B99187EDD7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286716" y="6473325"/>
                  <a:ext cx="246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544825-7CE2-A0C2-D274-A4907042973D}"/>
                    </a:ext>
                  </a:extLst>
                </p14:cNvPr>
                <p14:cNvContentPartPr/>
                <p14:nvPr/>
              </p14:nvContentPartPr>
              <p14:xfrm>
                <a:off x="5646356" y="6379725"/>
                <a:ext cx="213840" cy="24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544825-7CE2-A0C2-D274-A4907042973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637356" y="6371085"/>
                  <a:ext cx="23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8AB8A45-1B18-85E1-8A85-C7051D0E5EC5}"/>
                    </a:ext>
                  </a:extLst>
                </p14:cNvPr>
                <p14:cNvContentPartPr/>
                <p14:nvPr/>
              </p14:nvContentPartPr>
              <p14:xfrm>
                <a:off x="5663636" y="6452085"/>
                <a:ext cx="231480" cy="36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8AB8A45-1B18-85E1-8A85-C7051D0E5EC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54636" y="6443445"/>
                  <a:ext cx="249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72E9020-9469-F48A-4C1C-07A041D73191}"/>
                    </a:ext>
                  </a:extLst>
                </p14:cNvPr>
                <p14:cNvContentPartPr/>
                <p14:nvPr/>
              </p14:nvContentPartPr>
              <p14:xfrm>
                <a:off x="6112556" y="6305205"/>
                <a:ext cx="266400" cy="162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72E9020-9469-F48A-4C1C-07A041D7319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03916" y="6296205"/>
                  <a:ext cx="284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9A087BD-27C4-6E0F-8E8A-5A567370628E}"/>
                    </a:ext>
                  </a:extLst>
                </p14:cNvPr>
                <p14:cNvContentPartPr/>
                <p14:nvPr/>
              </p14:nvContentPartPr>
              <p14:xfrm>
                <a:off x="6335396" y="6538485"/>
                <a:ext cx="125640" cy="64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9A087BD-27C4-6E0F-8E8A-5A567370628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26396" y="6529845"/>
                  <a:ext cx="143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DCE38BA-4727-7809-29C2-401DD2EC7CA0}"/>
                    </a:ext>
                  </a:extLst>
                </p14:cNvPr>
                <p14:cNvContentPartPr/>
                <p14:nvPr/>
              </p14:nvContentPartPr>
              <p14:xfrm>
                <a:off x="6546716" y="6320325"/>
                <a:ext cx="126720" cy="185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DCE38BA-4727-7809-29C2-401DD2EC7CA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537716" y="6311685"/>
                  <a:ext cx="14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F0E414F-C5B6-19A4-126E-E49FED1E412F}"/>
                    </a:ext>
                  </a:extLst>
                </p14:cNvPr>
                <p14:cNvContentPartPr/>
                <p14:nvPr/>
              </p14:nvContentPartPr>
              <p14:xfrm>
                <a:off x="6666956" y="6506805"/>
                <a:ext cx="122400" cy="132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F0E414F-C5B6-19A4-126E-E49FED1E412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58316" y="6497805"/>
                  <a:ext cx="140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B0C6F52-F0F8-5050-BB60-C9E7D75A7D5E}"/>
                    </a:ext>
                  </a:extLst>
                </p14:cNvPr>
                <p14:cNvContentPartPr/>
                <p14:nvPr/>
              </p14:nvContentPartPr>
              <p14:xfrm>
                <a:off x="6870716" y="6344085"/>
                <a:ext cx="455400" cy="177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B0C6F52-F0F8-5050-BB60-C9E7D75A7D5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62076" y="6335085"/>
                  <a:ext cx="473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91ED770-67AA-88B7-5F06-20383261ED0B}"/>
                    </a:ext>
                  </a:extLst>
                </p14:cNvPr>
                <p14:cNvContentPartPr/>
                <p14:nvPr/>
              </p14:nvContentPartPr>
              <p14:xfrm>
                <a:off x="7374356" y="6318885"/>
                <a:ext cx="207360" cy="172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91ED770-67AA-88B7-5F06-20383261ED0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365356" y="6310245"/>
                  <a:ext cx="225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ED8EAF-02CC-BC3B-3F75-70B1FCB92BCE}"/>
                    </a:ext>
                  </a:extLst>
                </p14:cNvPr>
                <p14:cNvContentPartPr/>
                <p14:nvPr/>
              </p14:nvContentPartPr>
              <p14:xfrm>
                <a:off x="7551836" y="6496725"/>
                <a:ext cx="98280" cy="64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ED8EAF-02CC-BC3B-3F75-70B1FCB92BC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42836" y="6488085"/>
                  <a:ext cx="115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50FB564-6A32-D028-1943-FD04070DC309}"/>
                    </a:ext>
                  </a:extLst>
                </p14:cNvPr>
                <p14:cNvContentPartPr/>
                <p14:nvPr/>
              </p14:nvContentPartPr>
              <p14:xfrm>
                <a:off x="7717436" y="6209805"/>
                <a:ext cx="136440" cy="264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50FB564-6A32-D028-1943-FD04070DC30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08796" y="6201165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82367FE-1B8E-AEA6-5FA3-C9EBB20E92E9}"/>
                    </a:ext>
                  </a:extLst>
                </p14:cNvPr>
                <p14:cNvContentPartPr/>
                <p14:nvPr/>
              </p14:nvContentPartPr>
              <p14:xfrm>
                <a:off x="7647236" y="6318885"/>
                <a:ext cx="178920" cy="2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82367FE-1B8E-AEA6-5FA3-C9EBB20E92E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38236" y="6309885"/>
                  <a:ext cx="196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785856C-AB71-CC71-6093-B96F71598170}"/>
              </a:ext>
            </a:extLst>
          </p:cNvPr>
          <p:cNvGrpSpPr/>
          <p:nvPr/>
        </p:nvGrpSpPr>
        <p:grpSpPr>
          <a:xfrm>
            <a:off x="8274716" y="6110445"/>
            <a:ext cx="2253960" cy="619920"/>
            <a:chOff x="8274716" y="6110445"/>
            <a:chExt cx="22539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80DA75C-8A9D-1DB9-A84C-3FCEC674C2D3}"/>
                    </a:ext>
                  </a:extLst>
                </p14:cNvPr>
                <p14:cNvContentPartPr/>
                <p14:nvPr/>
              </p14:nvContentPartPr>
              <p14:xfrm>
                <a:off x="8492156" y="6246885"/>
                <a:ext cx="238680" cy="299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80DA75C-8A9D-1DB9-A84C-3FCEC674C2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83156" y="6238245"/>
                  <a:ext cx="2563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ACCFA5A-967E-0810-E02E-AF9B471C3D0B}"/>
                    </a:ext>
                  </a:extLst>
                </p14:cNvPr>
                <p14:cNvContentPartPr/>
                <p14:nvPr/>
              </p14:nvContentPartPr>
              <p14:xfrm>
                <a:off x="8796356" y="6265605"/>
                <a:ext cx="301320" cy="204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ACCFA5A-967E-0810-E02E-AF9B471C3D0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787356" y="6256605"/>
                  <a:ext cx="318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E1F3158-C099-22E4-297D-512FAC72D017}"/>
                    </a:ext>
                  </a:extLst>
                </p14:cNvPr>
                <p14:cNvContentPartPr/>
                <p14:nvPr/>
              </p14:nvContentPartPr>
              <p14:xfrm>
                <a:off x="8998676" y="6502485"/>
                <a:ext cx="130320" cy="90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E1F3158-C099-22E4-297D-512FAC72D01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90036" y="6493485"/>
                  <a:ext cx="147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ED5F0AE-B44C-8344-8C61-1EB86BE50928}"/>
                    </a:ext>
                  </a:extLst>
                </p14:cNvPr>
                <p14:cNvContentPartPr/>
                <p14:nvPr/>
              </p14:nvContentPartPr>
              <p14:xfrm>
                <a:off x="8959796" y="6472605"/>
                <a:ext cx="187200" cy="138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ED5F0AE-B44C-8344-8C61-1EB86BE5092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51156" y="6463605"/>
                  <a:ext cx="204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8183565-CC7B-BA6D-0700-A1201F6287F0}"/>
                    </a:ext>
                  </a:extLst>
                </p14:cNvPr>
                <p14:cNvContentPartPr/>
                <p14:nvPr/>
              </p14:nvContentPartPr>
              <p14:xfrm>
                <a:off x="9224756" y="6270285"/>
                <a:ext cx="177840" cy="363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8183565-CC7B-BA6D-0700-A1201F6287F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215756" y="6261285"/>
                  <a:ext cx="195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60909F6-A503-E60E-AD8E-FD37D4CA6D1F}"/>
                    </a:ext>
                  </a:extLst>
                </p14:cNvPr>
                <p14:cNvContentPartPr/>
                <p14:nvPr/>
              </p14:nvContentPartPr>
              <p14:xfrm>
                <a:off x="9632276" y="6396285"/>
                <a:ext cx="289080" cy="24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60909F6-A503-E60E-AD8E-FD37D4CA6D1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23276" y="6387645"/>
                  <a:ext cx="30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4341BAB-7A04-3A71-28E8-629129276A65}"/>
                    </a:ext>
                  </a:extLst>
                </p14:cNvPr>
                <p14:cNvContentPartPr/>
                <p14:nvPr/>
              </p14:nvContentPartPr>
              <p14:xfrm>
                <a:off x="9611036" y="6521205"/>
                <a:ext cx="276840" cy="16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4341BAB-7A04-3A71-28E8-629129276A6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02396" y="6512205"/>
                  <a:ext cx="29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56ED90C-A8FC-03E7-D152-3574DFDFE138}"/>
                    </a:ext>
                  </a:extLst>
                </p14:cNvPr>
                <p14:cNvContentPartPr/>
                <p14:nvPr/>
              </p14:nvContentPartPr>
              <p14:xfrm>
                <a:off x="10091636" y="6362085"/>
                <a:ext cx="286560" cy="252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56ED90C-A8FC-03E7-D152-3574DFDFE1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82636" y="6353085"/>
                  <a:ext cx="304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989E1CB-BBD8-4F0D-2DFC-41956D96AB81}"/>
                    </a:ext>
                  </a:extLst>
                </p14:cNvPr>
                <p14:cNvContentPartPr/>
                <p14:nvPr/>
              </p14:nvContentPartPr>
              <p14:xfrm>
                <a:off x="8274716" y="6110445"/>
                <a:ext cx="2253960" cy="619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989E1CB-BBD8-4F0D-2DFC-41956D96AB8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265716" y="6101445"/>
                  <a:ext cx="2271600" cy="63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6D29E54-AA89-FF10-0990-3C8017CCABEC}"/>
                  </a:ext>
                </a:extLst>
              </p14:cNvPr>
              <p14:cNvContentPartPr/>
              <p14:nvPr/>
            </p14:nvContentPartPr>
            <p14:xfrm>
              <a:off x="7382343" y="5443593"/>
              <a:ext cx="278" cy="278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6D29E54-AA89-FF10-0990-3C8017CCABE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375671" y="5436643"/>
                <a:ext cx="13900" cy="139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9C926C4-59D3-BBBD-DFEB-9DE49F3C5AFE}"/>
              </a:ext>
            </a:extLst>
          </p:cNvPr>
          <p:cNvGrpSpPr/>
          <p:nvPr/>
        </p:nvGrpSpPr>
        <p:grpSpPr>
          <a:xfrm>
            <a:off x="8989676" y="4990125"/>
            <a:ext cx="1146240" cy="339120"/>
            <a:chOff x="8989676" y="4990125"/>
            <a:chExt cx="1146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1BB0C6E-E9F9-4DF6-06C8-756DBEA7167F}"/>
                    </a:ext>
                  </a:extLst>
                </p14:cNvPr>
                <p14:cNvContentPartPr/>
                <p14:nvPr/>
              </p14:nvContentPartPr>
              <p14:xfrm>
                <a:off x="8989676" y="4990125"/>
                <a:ext cx="673200" cy="339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1BB0C6E-E9F9-4DF6-06C8-756DBEA7167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81036" y="4981485"/>
                  <a:ext cx="690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1244EF-2004-3BB4-482B-BBFF1EF954BF}"/>
                    </a:ext>
                  </a:extLst>
                </p14:cNvPr>
                <p14:cNvContentPartPr/>
                <p14:nvPr/>
              </p14:nvContentPartPr>
              <p14:xfrm>
                <a:off x="9590156" y="5109285"/>
                <a:ext cx="109440" cy="15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1244EF-2004-3BB4-482B-BBFF1EF954B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81156" y="5100645"/>
                  <a:ext cx="127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91FDA23-31C0-9AFD-CDBF-50C45D49747A}"/>
                    </a:ext>
                  </a:extLst>
                </p14:cNvPr>
                <p14:cNvContentPartPr/>
                <p14:nvPr/>
              </p14:nvContentPartPr>
              <p14:xfrm>
                <a:off x="9397196" y="5043405"/>
                <a:ext cx="33120" cy="4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91FDA23-31C0-9AFD-CDBF-50C45D49747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88196" y="5034405"/>
                  <a:ext cx="50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E0A3A79-FFEC-1CB9-225E-871226E81A56}"/>
                    </a:ext>
                  </a:extLst>
                </p14:cNvPr>
                <p14:cNvContentPartPr/>
                <p14:nvPr/>
              </p14:nvContentPartPr>
              <p14:xfrm>
                <a:off x="9801836" y="5099205"/>
                <a:ext cx="334080" cy="1526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E0A3A79-FFEC-1CB9-225E-871226E81A5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93196" y="5090565"/>
                  <a:ext cx="351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36697FB-62B8-FCAB-A25B-273F033522B5}"/>
                    </a:ext>
                  </a:extLst>
                </p14:cNvPr>
                <p14:cNvContentPartPr/>
                <p14:nvPr/>
              </p14:nvContentPartPr>
              <p14:xfrm>
                <a:off x="9951236" y="5044125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36697FB-62B8-FCAB-A25B-273F033522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2596" y="5035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305D3643-E3D0-040E-C9D9-86C9A6DC42E0}"/>
              </a:ext>
            </a:extLst>
          </p:cNvPr>
          <p:cNvGrpSpPr/>
          <p:nvPr/>
        </p:nvGrpSpPr>
        <p:grpSpPr>
          <a:xfrm>
            <a:off x="10445516" y="4918845"/>
            <a:ext cx="1092600" cy="460080"/>
            <a:chOff x="10445516" y="4918845"/>
            <a:chExt cx="10926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5AD970F-990F-F3F2-3090-E49521E5A8D0}"/>
                    </a:ext>
                  </a:extLst>
                </p14:cNvPr>
                <p14:cNvContentPartPr/>
                <p14:nvPr/>
              </p14:nvContentPartPr>
              <p14:xfrm>
                <a:off x="10445516" y="4945485"/>
                <a:ext cx="677880" cy="433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5AD970F-990F-F3F2-3090-E49521E5A8D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36516" y="4936845"/>
                  <a:ext cx="6955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77A23C0-5362-E3A1-0553-9AB2095FA865}"/>
                    </a:ext>
                  </a:extLst>
                </p14:cNvPr>
                <p14:cNvContentPartPr/>
                <p14:nvPr/>
              </p14:nvContentPartPr>
              <p14:xfrm>
                <a:off x="11343716" y="5089125"/>
                <a:ext cx="160920" cy="262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77A23C0-5362-E3A1-0553-9AB2095FA86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334716" y="5080125"/>
                  <a:ext cx="178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01F1350-BAF2-4925-5D1F-AEC80BAFA2B0}"/>
                    </a:ext>
                  </a:extLst>
                </p14:cNvPr>
                <p14:cNvContentPartPr/>
                <p14:nvPr/>
              </p14:nvContentPartPr>
              <p14:xfrm>
                <a:off x="11377556" y="4918845"/>
                <a:ext cx="160560" cy="148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01F1350-BAF2-4925-5D1F-AEC80BAFA2B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68916" y="4909845"/>
                  <a:ext cx="1782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9945856-4D0B-6C85-D172-0E15B82B4E80}"/>
              </a:ext>
            </a:extLst>
          </p:cNvPr>
          <p:cNvGrpSpPr/>
          <p:nvPr/>
        </p:nvGrpSpPr>
        <p:grpSpPr>
          <a:xfrm>
            <a:off x="9050876" y="5486565"/>
            <a:ext cx="758160" cy="362160"/>
            <a:chOff x="9050876" y="5486565"/>
            <a:chExt cx="75816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A589DD0-8AB6-90C7-A283-8198BA644B21}"/>
                    </a:ext>
                  </a:extLst>
                </p14:cNvPr>
                <p14:cNvContentPartPr/>
                <p14:nvPr/>
              </p14:nvContentPartPr>
              <p14:xfrm>
                <a:off x="9050876" y="5545245"/>
                <a:ext cx="321480" cy="303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A589DD0-8AB6-90C7-A283-8198BA644B2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42236" y="5536605"/>
                  <a:ext cx="339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3D3FEED-73A2-D5F4-E25D-6DB13094543A}"/>
                    </a:ext>
                  </a:extLst>
                </p14:cNvPr>
                <p14:cNvContentPartPr/>
                <p14:nvPr/>
              </p14:nvContentPartPr>
              <p14:xfrm>
                <a:off x="9623996" y="5554605"/>
                <a:ext cx="185040" cy="290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3D3FEED-73A2-D5F4-E25D-6DB13094543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15356" y="5545965"/>
                  <a:ext cx="202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3BECD8F-E8CF-957A-F9E6-C532B66996F8}"/>
                    </a:ext>
                  </a:extLst>
                </p14:cNvPr>
                <p14:cNvContentPartPr/>
                <p14:nvPr/>
              </p14:nvContentPartPr>
              <p14:xfrm>
                <a:off x="9563876" y="5486565"/>
                <a:ext cx="233640" cy="23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3BECD8F-E8CF-957A-F9E6-C532B66996F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55236" y="5477925"/>
                  <a:ext cx="251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04E8DC7-E772-718C-F4BB-3E84C2F8C73E}"/>
              </a:ext>
            </a:extLst>
          </p:cNvPr>
          <p:cNvGrpSpPr/>
          <p:nvPr/>
        </p:nvGrpSpPr>
        <p:grpSpPr>
          <a:xfrm>
            <a:off x="10128716" y="5521125"/>
            <a:ext cx="1545120" cy="390960"/>
            <a:chOff x="10128716" y="5521125"/>
            <a:chExt cx="1545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FACDC54-39D1-E21E-38FA-4B532F853B67}"/>
                    </a:ext>
                  </a:extLst>
                </p14:cNvPr>
                <p14:cNvContentPartPr/>
                <p14:nvPr/>
              </p14:nvContentPartPr>
              <p14:xfrm>
                <a:off x="10128716" y="5552805"/>
                <a:ext cx="576360" cy="241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FACDC54-39D1-E21E-38FA-4B532F853B6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19716" y="5543805"/>
                  <a:ext cx="59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D6245D3-C7C3-5365-7080-3D5BB01CAB38}"/>
                    </a:ext>
                  </a:extLst>
                </p14:cNvPr>
                <p14:cNvContentPartPr/>
                <p14:nvPr/>
              </p14:nvContentPartPr>
              <p14:xfrm>
                <a:off x="10989116" y="5631285"/>
                <a:ext cx="130680" cy="175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D6245D3-C7C3-5365-7080-3D5BB01CAB3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980476" y="5622285"/>
                  <a:ext cx="14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2DDAA62-128B-C43A-4AC2-EA6D00F0CFC6}"/>
                    </a:ext>
                  </a:extLst>
                </p14:cNvPr>
                <p14:cNvContentPartPr/>
                <p14:nvPr/>
              </p14:nvContentPartPr>
              <p14:xfrm>
                <a:off x="10991636" y="5693205"/>
                <a:ext cx="149040" cy="62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2DDAA62-128B-C43A-4AC2-EA6D00F0CFC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982996" y="5684565"/>
                  <a:ext cx="16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FE6F03A-5DCB-F69D-283C-DE7E3CA79CB4}"/>
                    </a:ext>
                  </a:extLst>
                </p14:cNvPr>
                <p14:cNvContentPartPr/>
                <p14:nvPr/>
              </p14:nvContentPartPr>
              <p14:xfrm>
                <a:off x="10979396" y="5602845"/>
                <a:ext cx="175680" cy="42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FE6F03A-5DCB-F69D-283C-DE7E3CA79C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970396" y="5593845"/>
                  <a:ext cx="193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6425BF3-E670-11E6-0490-6DECC45863AD}"/>
                    </a:ext>
                  </a:extLst>
                </p14:cNvPr>
                <p14:cNvContentPartPr/>
                <p14:nvPr/>
              </p14:nvContentPartPr>
              <p14:xfrm>
                <a:off x="10946636" y="5521125"/>
                <a:ext cx="207000" cy="18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6425BF3-E670-11E6-0490-6DECC45863A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937996" y="5512485"/>
                  <a:ext cx="224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F04CE86-C14E-919E-0532-6A25A37B830C}"/>
                    </a:ext>
                  </a:extLst>
                </p14:cNvPr>
                <p14:cNvContentPartPr/>
                <p14:nvPr/>
              </p14:nvContentPartPr>
              <p14:xfrm>
                <a:off x="11292236" y="5676285"/>
                <a:ext cx="135360" cy="99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F04CE86-C14E-919E-0532-6A25A37B83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283236" y="5667645"/>
                  <a:ext cx="153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E2764FC-872F-E44C-74A5-5F09770D4770}"/>
                    </a:ext>
                  </a:extLst>
                </p14:cNvPr>
                <p14:cNvContentPartPr/>
                <p14:nvPr/>
              </p14:nvContentPartPr>
              <p14:xfrm>
                <a:off x="11281796" y="5656485"/>
                <a:ext cx="188280" cy="133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E2764FC-872F-E44C-74A5-5F09770D477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73156" y="5647485"/>
                  <a:ext cx="20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8188C1D-15FF-E2B1-36FD-DBDA6E84947B}"/>
                    </a:ext>
                  </a:extLst>
                </p14:cNvPr>
                <p14:cNvContentPartPr/>
                <p14:nvPr/>
              </p14:nvContentPartPr>
              <p14:xfrm>
                <a:off x="11197556" y="5580165"/>
                <a:ext cx="147600" cy="279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8188C1D-15FF-E2B1-36FD-DBDA6E84947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88916" y="5571525"/>
                  <a:ext cx="165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79911B6-094A-82E9-7FB9-49CD39F62FC2}"/>
                    </a:ext>
                  </a:extLst>
                </p14:cNvPr>
                <p14:cNvContentPartPr/>
                <p14:nvPr/>
              </p14:nvContentPartPr>
              <p14:xfrm>
                <a:off x="11509676" y="5545965"/>
                <a:ext cx="164160" cy="366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79911B6-094A-82E9-7FB9-49CD39F62FC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501036" y="5537325"/>
                  <a:ext cx="18180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534F0C4-39F1-261F-8742-17A59B177796}"/>
              </a:ext>
            </a:extLst>
          </p:cNvPr>
          <p:cNvGrpSpPr/>
          <p:nvPr/>
        </p:nvGrpSpPr>
        <p:grpSpPr>
          <a:xfrm>
            <a:off x="2009546" y="4649116"/>
            <a:ext cx="6639570" cy="1370771"/>
            <a:chOff x="2009546" y="4649116"/>
            <a:chExt cx="6639570" cy="13707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8495D1-978B-82E2-8CA1-526C7135EE2F}"/>
                    </a:ext>
                  </a:extLst>
                </p14:cNvPr>
                <p14:cNvContentPartPr/>
                <p14:nvPr/>
              </p14:nvContentPartPr>
              <p14:xfrm>
                <a:off x="3279882" y="4704759"/>
                <a:ext cx="256794" cy="264862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8495D1-978B-82E2-8CA1-526C7135EE2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71238" y="4695762"/>
                  <a:ext cx="274442" cy="282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140BEC-7ED3-DB53-4010-0AB15CFBE71C}"/>
                    </a:ext>
                  </a:extLst>
                </p14:cNvPr>
                <p14:cNvContentPartPr/>
                <p14:nvPr/>
              </p14:nvContentPartPr>
              <p14:xfrm>
                <a:off x="3566444" y="4709767"/>
                <a:ext cx="314384" cy="18557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140BEC-7ED3-DB53-4010-0AB15CFBE7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557811" y="4701136"/>
                  <a:ext cx="332010" cy="20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C4CFA21-663F-DAF2-651F-6D3F636D74FA}"/>
                    </a:ext>
                  </a:extLst>
                </p14:cNvPr>
                <p14:cNvContentPartPr/>
                <p14:nvPr/>
              </p14:nvContentPartPr>
              <p14:xfrm>
                <a:off x="3793469" y="4927888"/>
                <a:ext cx="278" cy="278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C4CFA21-663F-DAF2-651F-6D3F636D74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86797" y="4920938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93CF3AA-643A-CD98-11A6-41D6C02A9297}"/>
                    </a:ext>
                  </a:extLst>
                </p14:cNvPr>
                <p14:cNvContentPartPr/>
                <p14:nvPr/>
              </p14:nvContentPartPr>
              <p14:xfrm>
                <a:off x="3838540" y="4912586"/>
                <a:ext cx="114347" cy="188631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93CF3AA-643A-CD98-11A6-41D6C02A92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29550" y="4903946"/>
                  <a:ext cx="131967" cy="206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EBC12B4-BAD8-9471-57E6-FDB28FC196E3}"/>
                    </a:ext>
                  </a:extLst>
                </p14:cNvPr>
                <p14:cNvContentPartPr/>
                <p14:nvPr/>
              </p14:nvContentPartPr>
              <p14:xfrm>
                <a:off x="3653804" y="4656349"/>
                <a:ext cx="26709" cy="12242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EBC12B4-BAD8-9471-57E6-FDB28FC196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5142" y="4647708"/>
                  <a:ext cx="44395" cy="2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0ABC23-7103-A87F-9A8F-1045A16265F8}"/>
                    </a:ext>
                  </a:extLst>
                </p14:cNvPr>
                <p14:cNvContentPartPr/>
                <p14:nvPr/>
              </p14:nvContentPartPr>
              <p14:xfrm>
                <a:off x="3737826" y="4649116"/>
                <a:ext cx="43680" cy="37837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0ABC23-7103-A87F-9A8F-1045A16265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29233" y="4640468"/>
                  <a:ext cx="61224" cy="55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6D9EFEE-A1B9-9038-2B2D-AB4CFF504BCE}"/>
                    </a:ext>
                  </a:extLst>
                </p14:cNvPr>
                <p14:cNvContentPartPr/>
                <p14:nvPr/>
              </p14:nvContentPartPr>
              <p14:xfrm>
                <a:off x="4019102" y="4716444"/>
                <a:ext cx="161087" cy="286841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6D9EFEE-A1B9-9038-2B2D-AB4CFF504BC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010093" y="4707446"/>
                  <a:ext cx="178745" cy="304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9F5451-F4A0-047A-14EE-A2F1AC5EF7A6}"/>
                    </a:ext>
                  </a:extLst>
                </p14:cNvPr>
                <p14:cNvContentPartPr/>
                <p14:nvPr/>
              </p14:nvContentPartPr>
              <p14:xfrm>
                <a:off x="4314568" y="4813541"/>
                <a:ext cx="160253" cy="18919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9F5451-F4A0-047A-14EE-A2F1AC5EF7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05565" y="4804617"/>
                  <a:ext cx="177899" cy="3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5E302F9-945D-BFB9-E6F3-A7C05BA3A791}"/>
                    </a:ext>
                  </a:extLst>
                </p14:cNvPr>
                <p14:cNvContentPartPr/>
                <p14:nvPr/>
              </p14:nvContentPartPr>
              <p14:xfrm>
                <a:off x="4300935" y="4884487"/>
                <a:ext cx="153854" cy="15858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5E302F9-945D-BFB9-E6F3-A7C05BA3A7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92308" y="4875477"/>
                  <a:ext cx="171468" cy="33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EB1E24E-F0CF-934D-9346-00DCBE8D0B53}"/>
                    </a:ext>
                  </a:extLst>
                </p14:cNvPr>
                <p14:cNvContentPartPr/>
                <p14:nvPr/>
              </p14:nvContentPartPr>
              <p14:xfrm>
                <a:off x="4571640" y="4772922"/>
                <a:ext cx="226190" cy="166652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EB1E24E-F0CF-934D-9346-00DCBE8D0B5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562650" y="4764283"/>
                  <a:ext cx="243811" cy="184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73AD55-9341-4D8D-9B6C-1A461B0BDAE4}"/>
                    </a:ext>
                  </a:extLst>
                </p14:cNvPr>
                <p14:cNvContentPartPr/>
                <p14:nvPr/>
              </p14:nvContentPartPr>
              <p14:xfrm>
                <a:off x="4846124" y="5587709"/>
                <a:ext cx="471855" cy="190578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73AD55-9341-4D8D-9B6C-1A461B0BDAE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37486" y="5578719"/>
                  <a:ext cx="489491" cy="208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436C89C-27B0-833C-E6C3-F5E76D0C90FC}"/>
                    </a:ext>
                  </a:extLst>
                </p14:cNvPr>
                <p14:cNvContentPartPr/>
                <p14:nvPr/>
              </p14:nvContentPartPr>
              <p14:xfrm>
                <a:off x="5351642" y="5406034"/>
                <a:ext cx="222851" cy="444311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436C89C-27B0-833C-E6C3-F5E76D0C90F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343002" y="5397040"/>
                  <a:ext cx="240492" cy="46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7BE981-99FD-B519-4171-B18B25940892}"/>
                    </a:ext>
                  </a:extLst>
                </p14:cNvPr>
                <p14:cNvContentPartPr/>
                <p14:nvPr/>
              </p14:nvContentPartPr>
              <p14:xfrm>
                <a:off x="5614000" y="5441924"/>
                <a:ext cx="135213" cy="294909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7BE981-99FD-B519-4171-B18B2594089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05369" y="5432933"/>
                  <a:ext cx="152834" cy="312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E8C759-C39C-88C5-67B7-FC04BFB81A45}"/>
                    </a:ext>
                  </a:extLst>
                </p14:cNvPr>
                <p14:cNvContentPartPr/>
                <p14:nvPr/>
              </p14:nvContentPartPr>
              <p14:xfrm>
                <a:off x="5866064" y="5386280"/>
                <a:ext cx="114903" cy="397015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E8C759-C39C-88C5-67B7-FC04BFB81A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57059" y="5377641"/>
                  <a:ext cx="132553" cy="414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3C2EAB-C7B4-FA94-3C51-BB5CB1862A60}"/>
                    </a:ext>
                  </a:extLst>
                </p14:cNvPr>
                <p14:cNvContentPartPr/>
                <p14:nvPr/>
              </p14:nvContentPartPr>
              <p14:xfrm>
                <a:off x="6002669" y="5547924"/>
                <a:ext cx="169712" cy="158027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3C2EAB-C7B4-FA94-3C51-BB5CB1862A6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993661" y="5538925"/>
                  <a:ext cx="187368" cy="17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E98624E-DEF3-1DBF-E563-80FBDEC3F800}"/>
                    </a:ext>
                  </a:extLst>
                </p14:cNvPr>
                <p14:cNvContentPartPr/>
                <p14:nvPr/>
              </p14:nvContentPartPr>
              <p14:xfrm>
                <a:off x="5999330" y="5519268"/>
                <a:ext cx="186405" cy="168599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E98624E-DEF3-1DBF-E563-80FBDEC3F80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90334" y="5510262"/>
                  <a:ext cx="204038" cy="18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B078D6-F01D-DA02-F870-6C2A9E1D65D0}"/>
                    </a:ext>
                  </a:extLst>
                </p14:cNvPr>
                <p14:cNvContentPartPr/>
                <p14:nvPr/>
              </p14:nvContentPartPr>
              <p14:xfrm>
                <a:off x="6191577" y="5677295"/>
                <a:ext cx="82630" cy="78179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B078D6-F01D-DA02-F870-6C2A9E1D65D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82595" y="5668648"/>
                  <a:ext cx="100234" cy="95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1234F4A-7263-FABB-8376-BDDCFE7A75A0}"/>
                    </a:ext>
                  </a:extLst>
                </p14:cNvPr>
                <p14:cNvContentPartPr/>
                <p14:nvPr/>
              </p14:nvContentPartPr>
              <p14:xfrm>
                <a:off x="6453935" y="5559609"/>
                <a:ext cx="164704" cy="17249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1234F4A-7263-FABB-8376-BDDCFE7A75A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44925" y="5550625"/>
                  <a:ext cx="182364" cy="34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269B6C9-B28F-0B15-D031-D83B4ACF9161}"/>
                    </a:ext>
                  </a:extLst>
                </p14:cNvPr>
                <p14:cNvContentPartPr/>
                <p14:nvPr/>
              </p14:nvContentPartPr>
              <p14:xfrm>
                <a:off x="6518482" y="5504801"/>
                <a:ext cx="31160" cy="171938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269B6C9-B28F-0B15-D031-D83B4ACF916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09528" y="5495808"/>
                  <a:ext cx="48710" cy="189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ACB151-094C-CE78-4691-A5124DD54F76}"/>
                    </a:ext>
                  </a:extLst>
                </p14:cNvPr>
                <p14:cNvContentPartPr/>
                <p14:nvPr/>
              </p14:nvContentPartPr>
              <p14:xfrm>
                <a:off x="6770824" y="5495619"/>
                <a:ext cx="194195" cy="169155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ACB151-094C-CE78-4691-A5124DD54F7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61817" y="5486981"/>
                  <a:ext cx="211849" cy="186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D7A53D8-B84E-2B5C-5E78-7C2E1338A3DD}"/>
                    </a:ext>
                  </a:extLst>
                </p14:cNvPr>
                <p14:cNvContentPartPr/>
                <p14:nvPr/>
              </p14:nvContentPartPr>
              <p14:xfrm>
                <a:off x="7143077" y="5505913"/>
                <a:ext cx="154410" cy="143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D7A53D8-B84E-2B5C-5E78-7C2E1338A3D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34439" y="5496918"/>
                  <a:ext cx="172047" cy="161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C390D7E-21D6-1CBF-A7BF-EA56B0683DB4}"/>
                    </a:ext>
                  </a:extLst>
                </p14:cNvPr>
                <p14:cNvContentPartPr/>
                <p14:nvPr/>
              </p14:nvContentPartPr>
              <p14:xfrm>
                <a:off x="7379283" y="5532066"/>
                <a:ext cx="21423" cy="109617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C390D7E-21D6-1CBF-A7BF-EA56B0683DB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70569" y="5523440"/>
                  <a:ext cx="39215" cy="127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E41C5A2-84C7-6AAA-161A-5A987E61E86B}"/>
                    </a:ext>
                  </a:extLst>
                </p14:cNvPr>
                <p14:cNvContentPartPr/>
                <p14:nvPr/>
              </p14:nvContentPartPr>
              <p14:xfrm>
                <a:off x="7468312" y="5538465"/>
                <a:ext cx="89586" cy="92924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E41C5A2-84C7-6AAA-161A-5A987E61E86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59317" y="5529461"/>
                  <a:ext cx="107215" cy="110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D81C7C-A108-0ADD-37A4-386C8817EBF6}"/>
                    </a:ext>
                  </a:extLst>
                </p14:cNvPr>
                <p14:cNvContentPartPr/>
                <p14:nvPr/>
              </p14:nvContentPartPr>
              <p14:xfrm>
                <a:off x="7660003" y="5470024"/>
                <a:ext cx="228137" cy="185848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D81C7C-A108-0ADD-37A4-386C8817EBF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51007" y="5461037"/>
                  <a:ext cx="245769" cy="20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8852C9-1D01-A316-1B24-07A133B826C8}"/>
                    </a:ext>
                  </a:extLst>
                </p14:cNvPr>
                <p14:cNvContentPartPr/>
                <p14:nvPr/>
              </p14:nvContentPartPr>
              <p14:xfrm>
                <a:off x="7856145" y="5652812"/>
                <a:ext cx="125754" cy="77066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8852C9-1D01-A316-1B24-07A133B826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47522" y="5643809"/>
                  <a:ext cx="143360" cy="9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1000B9-4688-2BB1-3961-C88CFE7132C9}"/>
                    </a:ext>
                  </a:extLst>
                </p14:cNvPr>
                <p14:cNvContentPartPr/>
                <p14:nvPr/>
              </p14:nvContentPartPr>
              <p14:xfrm>
                <a:off x="8027527" y="5352060"/>
                <a:ext cx="160809" cy="292962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1000B9-4688-2BB1-3961-C88CFE7132C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18533" y="5343422"/>
                  <a:ext cx="178437" cy="310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C644527-8B18-7A7E-7843-B0F21C9B90E2}"/>
                    </a:ext>
                  </a:extLst>
                </p14:cNvPr>
                <p14:cNvContentPartPr/>
                <p14:nvPr/>
              </p14:nvContentPartPr>
              <p14:xfrm>
                <a:off x="7923474" y="5507583"/>
                <a:ext cx="192804" cy="11963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C644527-8B18-7A7E-7843-B0F21C9B90E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14481" y="5498520"/>
                  <a:ext cx="210430" cy="29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EC4F309-3C2C-8A85-7064-6499E7816421}"/>
                    </a:ext>
                  </a:extLst>
                </p14:cNvPr>
                <p14:cNvContentPartPr/>
                <p14:nvPr/>
              </p14:nvContentPartPr>
              <p14:xfrm>
                <a:off x="8157454" y="5295026"/>
                <a:ext cx="145229" cy="461839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EC4F309-3C2C-8A85-7064-6499E781642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48445" y="5286027"/>
                  <a:ext cx="162887" cy="47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761D219-1EE6-E97A-5955-96556854F188}"/>
                    </a:ext>
                  </a:extLst>
                </p14:cNvPr>
                <p14:cNvContentPartPr/>
                <p14:nvPr/>
              </p14:nvContentPartPr>
              <p14:xfrm>
                <a:off x="8176372" y="5278054"/>
                <a:ext cx="251508" cy="502459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761D219-1EE6-E97A-5955-96556854F18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67377" y="5269416"/>
                  <a:ext cx="269139" cy="520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E0F333-9049-E329-BB61-EE83D3FE5978}"/>
                    </a:ext>
                  </a:extLst>
                </p14:cNvPr>
                <p14:cNvContentPartPr/>
                <p14:nvPr/>
              </p14:nvContentPartPr>
              <p14:xfrm>
                <a:off x="2009546" y="5479035"/>
                <a:ext cx="252342" cy="329964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E0F333-9049-E329-BB61-EE83D3FE597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00547" y="5470039"/>
                  <a:ext cx="269981" cy="347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512967D-B414-89E0-CBDC-2BE0EDCF6526}"/>
                    </a:ext>
                  </a:extLst>
                </p14:cNvPr>
                <p14:cNvContentPartPr/>
                <p14:nvPr/>
              </p14:nvContentPartPr>
              <p14:xfrm>
                <a:off x="2281920" y="5492389"/>
                <a:ext cx="297970" cy="203932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512967D-B414-89E0-CBDC-2BE0EDCF652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73283" y="5483397"/>
                  <a:ext cx="315603" cy="221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8A9F32-4DDC-1BBF-3513-56240A1CF48A}"/>
                    </a:ext>
                  </a:extLst>
                </p14:cNvPr>
                <p14:cNvContentPartPr/>
                <p14:nvPr/>
              </p14:nvContentPartPr>
              <p14:xfrm>
                <a:off x="2518404" y="5677959"/>
                <a:ext cx="148846" cy="18028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8A9F32-4DDC-1BBF-3513-56240A1CF48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09775" y="5669323"/>
                  <a:ext cx="166463" cy="197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1203FE3-66B3-6678-2F73-F260769F04CC}"/>
                    </a:ext>
                  </a:extLst>
                </p14:cNvPr>
                <p14:cNvContentPartPr/>
                <p14:nvPr/>
              </p14:nvContentPartPr>
              <p14:xfrm>
                <a:off x="2712877" y="5467906"/>
                <a:ext cx="201707" cy="412038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1203FE3-66B3-6678-2F73-F260769F04C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704232" y="5458910"/>
                  <a:ext cx="219356" cy="429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6DC0617-9EE4-A56E-32B5-06BB5E5E920C}"/>
                    </a:ext>
                  </a:extLst>
                </p14:cNvPr>
                <p14:cNvContentPartPr/>
                <p14:nvPr/>
              </p14:nvContentPartPr>
              <p14:xfrm>
                <a:off x="3173325" y="5632610"/>
                <a:ext cx="199759" cy="18362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6DC0617-9EE4-A56E-32B5-06BB5E5E920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64687" y="5623782"/>
                  <a:ext cx="217395" cy="35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B5A07E-F110-E16D-81B9-E14FA6A4CDAC}"/>
                    </a:ext>
                  </a:extLst>
                </p14:cNvPr>
                <p14:cNvContentPartPr/>
                <p14:nvPr/>
              </p14:nvContentPartPr>
              <p14:xfrm>
                <a:off x="3180837" y="5717188"/>
                <a:ext cx="205045" cy="43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B5A07E-F110-E16D-81B9-E14FA6A4CDA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71828" y="5708524"/>
                  <a:ext cx="222703" cy="6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6A67666-6BC3-9D40-4CDC-A9FAFF836FD1}"/>
                    </a:ext>
                  </a:extLst>
                </p14:cNvPr>
                <p14:cNvContentPartPr/>
                <p14:nvPr/>
              </p14:nvContentPartPr>
              <p14:xfrm>
                <a:off x="3629599" y="5688810"/>
                <a:ext cx="198368" cy="26987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6A67666-6BC3-9D40-4CDC-A9FAFF836FD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20599" y="5679814"/>
                  <a:ext cx="216009" cy="4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57E9D1E-F6CB-79ED-6E74-4A6D8CA8B59E}"/>
                    </a:ext>
                  </a:extLst>
                </p14:cNvPr>
                <p14:cNvContentPartPr/>
                <p14:nvPr/>
              </p14:nvContentPartPr>
              <p14:xfrm>
                <a:off x="4008808" y="5427843"/>
                <a:ext cx="140499" cy="206993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57E9D1E-F6CB-79ED-6E74-4A6D8CA8B59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999825" y="5419203"/>
                  <a:ext cx="158106" cy="22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6603C25-5141-E26D-5406-D9494931BCF7}"/>
                    </a:ext>
                  </a:extLst>
                </p14:cNvPr>
                <p14:cNvContentPartPr/>
                <p14:nvPr/>
              </p14:nvContentPartPr>
              <p14:xfrm>
                <a:off x="4052488" y="5536625"/>
                <a:ext cx="148289" cy="16137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6603C25-5141-E26D-5406-D9494931BCF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43850" y="5527660"/>
                  <a:ext cx="165925" cy="33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583C06D-C622-9FE6-4C9D-3897B0EB88F8}"/>
                    </a:ext>
                  </a:extLst>
                </p14:cNvPr>
                <p14:cNvContentPartPr/>
                <p14:nvPr/>
              </p14:nvContentPartPr>
              <p14:xfrm>
                <a:off x="4043585" y="5413654"/>
                <a:ext cx="173329" cy="20032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583C06D-C622-9FE6-4C9D-3897B0EB88F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34955" y="5404711"/>
                  <a:ext cx="190950" cy="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0274BD5-2A5B-1F89-98A3-8DCA17BD24AD}"/>
                    </a:ext>
                  </a:extLst>
                </p14:cNvPr>
                <p14:cNvContentPartPr/>
                <p14:nvPr/>
              </p14:nvContentPartPr>
              <p14:xfrm>
                <a:off x="4234163" y="5590321"/>
                <a:ext cx="102662" cy="62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0274BD5-2A5B-1F89-98A3-8DCA17BD24A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25518" y="5581315"/>
                  <a:ext cx="120313" cy="79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D3F1D76-E91A-FD34-7CC8-81A63978A4E6}"/>
                    </a:ext>
                  </a:extLst>
                </p14:cNvPr>
                <p14:cNvContentPartPr/>
                <p14:nvPr/>
              </p14:nvContentPartPr>
              <p14:xfrm>
                <a:off x="3994897" y="5741949"/>
                <a:ext cx="412038" cy="1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D3F1D76-E91A-FD34-7CC8-81A63978A4E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985893" y="5733346"/>
                  <a:ext cx="429686" cy="3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9040DDB-5F4A-9696-7F8E-4B9D43ED6147}"/>
                    </a:ext>
                  </a:extLst>
                </p14:cNvPr>
                <p14:cNvContentPartPr/>
                <p14:nvPr/>
              </p14:nvContentPartPr>
              <p14:xfrm>
                <a:off x="4083092" y="5814842"/>
                <a:ext cx="153019" cy="205045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9040DDB-5F4A-9696-7F8E-4B9D43ED614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074112" y="5805849"/>
                  <a:ext cx="170620" cy="222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6E3DBFB-8D53-F5F0-A7E8-6800547914F1}"/>
                    </a:ext>
                  </a:extLst>
                </p14:cNvPr>
                <p14:cNvContentPartPr/>
                <p14:nvPr/>
              </p14:nvContentPartPr>
              <p14:xfrm>
                <a:off x="4536476" y="5420685"/>
                <a:ext cx="240480" cy="579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6E3DBFB-8D53-F5F0-A7E8-6800547914F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27836" y="5411685"/>
                  <a:ext cx="25812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2F8E8F5-982D-4976-8A1A-C63BED520269}"/>
                    </a:ext>
                  </a:extLst>
                </p14:cNvPr>
                <p14:cNvContentPartPr/>
                <p14:nvPr/>
              </p14:nvContentPartPr>
              <p14:xfrm>
                <a:off x="8212436" y="5113605"/>
                <a:ext cx="436680" cy="904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2F8E8F5-982D-4976-8A1A-C63BED52026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203436" y="5104965"/>
                  <a:ext cx="454320" cy="9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0943629-46FC-2FBF-4E39-2E6673F70D31}"/>
                  </a:ext>
                </a:extLst>
              </p14:cNvPr>
              <p14:cNvContentPartPr/>
              <p14:nvPr/>
            </p14:nvContentPartPr>
            <p14:xfrm>
              <a:off x="6889796" y="5664405"/>
              <a:ext cx="104040" cy="136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0943629-46FC-2FBF-4E39-2E6673F70D3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880796" y="5655405"/>
                <a:ext cx="12168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11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0811BB-FA7B-00A6-6D3F-A4E09C186C99}"/>
              </a:ext>
            </a:extLst>
          </p:cNvPr>
          <p:cNvGrpSpPr/>
          <p:nvPr/>
        </p:nvGrpSpPr>
        <p:grpSpPr>
          <a:xfrm>
            <a:off x="482750" y="138933"/>
            <a:ext cx="6639570" cy="906282"/>
            <a:chOff x="2009546" y="5113605"/>
            <a:chExt cx="6639570" cy="9062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72AB84A-8FF0-FA8C-0A20-358997142B5D}"/>
                    </a:ext>
                  </a:extLst>
                </p14:cNvPr>
                <p14:cNvContentPartPr/>
                <p14:nvPr/>
              </p14:nvContentPartPr>
              <p14:xfrm>
                <a:off x="7382343" y="5443593"/>
                <a:ext cx="278" cy="27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72AB84A-8FF0-FA8C-0A20-358997142B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75393" y="5436643"/>
                  <a:ext cx="13900" cy="1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CAFB55-812D-FBEB-F781-DDF20E44B39E}"/>
                    </a:ext>
                  </a:extLst>
                </p14:cNvPr>
                <p14:cNvContentPartPr/>
                <p14:nvPr/>
              </p14:nvContentPartPr>
              <p14:xfrm>
                <a:off x="4846124" y="5587709"/>
                <a:ext cx="471855" cy="190578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CAFB55-812D-FBEB-F781-DDF20E44B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37126" y="5578719"/>
                  <a:ext cx="489491" cy="208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8A231E4-5A8D-18D1-D5F9-B6F1EB49CFBD}"/>
                    </a:ext>
                  </a:extLst>
                </p14:cNvPr>
                <p14:cNvContentPartPr/>
                <p14:nvPr/>
              </p14:nvContentPartPr>
              <p14:xfrm>
                <a:off x="5351642" y="5406034"/>
                <a:ext cx="222851" cy="444311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8A231E4-5A8D-18D1-D5F9-B6F1EB49CF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42642" y="5397040"/>
                  <a:ext cx="240492" cy="46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A6D910-CAA4-476F-10D5-EE97E6B60973}"/>
                    </a:ext>
                  </a:extLst>
                </p14:cNvPr>
                <p14:cNvContentPartPr/>
                <p14:nvPr/>
              </p14:nvContentPartPr>
              <p14:xfrm>
                <a:off x="5614000" y="5441924"/>
                <a:ext cx="135213" cy="2949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FA6D910-CAA4-476F-10D5-EE97E6B609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04986" y="5432933"/>
                  <a:ext cx="152881" cy="312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ECB10C-A2C1-650B-425F-B912D9F1021C}"/>
                    </a:ext>
                  </a:extLst>
                </p14:cNvPr>
                <p14:cNvContentPartPr/>
                <p14:nvPr/>
              </p14:nvContentPartPr>
              <p14:xfrm>
                <a:off x="6002669" y="5547924"/>
                <a:ext cx="169712" cy="15802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ECB10C-A2C1-650B-425F-B912D9F1021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93680" y="5538925"/>
                  <a:ext cx="187330" cy="175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1DC2499-50BB-0B2C-11F4-83A93ACFFCC3}"/>
                    </a:ext>
                  </a:extLst>
                </p14:cNvPr>
                <p14:cNvContentPartPr/>
                <p14:nvPr/>
              </p14:nvContentPartPr>
              <p14:xfrm>
                <a:off x="5999330" y="5519268"/>
                <a:ext cx="186405" cy="16859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1DC2499-50BB-0B2C-11F4-83A93ACFFC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0334" y="5510281"/>
                  <a:ext cx="204038" cy="186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2FEC9A-79A5-A599-B5B0-823108B1419A}"/>
                    </a:ext>
                  </a:extLst>
                </p14:cNvPr>
                <p14:cNvContentPartPr/>
                <p14:nvPr/>
              </p14:nvContentPartPr>
              <p14:xfrm>
                <a:off x="6191577" y="5677295"/>
                <a:ext cx="82630" cy="7817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2FEC9A-79A5-A599-B5B0-823108B141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82595" y="5668288"/>
                  <a:ext cx="100234" cy="95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645260-5893-19FE-322A-1DEB2B1346B3}"/>
                    </a:ext>
                  </a:extLst>
                </p14:cNvPr>
                <p14:cNvContentPartPr/>
                <p14:nvPr/>
              </p14:nvContentPartPr>
              <p14:xfrm>
                <a:off x="6770824" y="5495619"/>
                <a:ext cx="194195" cy="16915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645260-5893-19FE-322A-1DEB2B1346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1817" y="5486621"/>
                  <a:ext cx="211849" cy="186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46CA89-1115-3A68-8983-3C16DF15276F}"/>
                    </a:ext>
                  </a:extLst>
                </p14:cNvPr>
                <p14:cNvContentPartPr/>
                <p14:nvPr/>
              </p14:nvContentPartPr>
              <p14:xfrm>
                <a:off x="7143077" y="5505913"/>
                <a:ext cx="154410" cy="14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46CA89-1115-3A68-8983-3C16DF1527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34058" y="5496918"/>
                  <a:ext cx="172088" cy="161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22C47E-2606-F964-2067-58F174868B52}"/>
                    </a:ext>
                  </a:extLst>
                </p14:cNvPr>
                <p14:cNvContentPartPr/>
                <p14:nvPr/>
              </p14:nvContentPartPr>
              <p14:xfrm>
                <a:off x="7379283" y="5532066"/>
                <a:ext cx="21423" cy="10961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22C47E-2606-F964-2067-58F174868B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70205" y="5523051"/>
                  <a:ext cx="39215" cy="127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B06B68-0EB4-D7B2-A93E-FCA780F61A8C}"/>
                    </a:ext>
                  </a:extLst>
                </p14:cNvPr>
                <p14:cNvContentPartPr/>
                <p14:nvPr/>
              </p14:nvContentPartPr>
              <p14:xfrm>
                <a:off x="7468312" y="5538465"/>
                <a:ext cx="89586" cy="929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B06B68-0EB4-D7B2-A93E-FCA780F61A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59317" y="5529461"/>
                  <a:ext cx="107215" cy="110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55D239-F9B9-1FA6-70D6-D08577F0E36A}"/>
                    </a:ext>
                  </a:extLst>
                </p14:cNvPr>
                <p14:cNvContentPartPr/>
                <p14:nvPr/>
              </p14:nvContentPartPr>
              <p14:xfrm>
                <a:off x="7660003" y="5470024"/>
                <a:ext cx="228137" cy="18584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55D239-F9B9-1FA6-70D6-D08577F0E3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51007" y="5461037"/>
                  <a:ext cx="245769" cy="203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A2B5F7-A028-3322-65BB-52E417D20597}"/>
                    </a:ext>
                  </a:extLst>
                </p14:cNvPr>
                <p14:cNvContentPartPr/>
                <p14:nvPr/>
              </p14:nvContentPartPr>
              <p14:xfrm>
                <a:off x="7856145" y="5652812"/>
                <a:ext cx="125754" cy="77066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A2B5F7-A028-3322-65BB-52E417D205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47137" y="5643809"/>
                  <a:ext cx="143410" cy="9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F43913-101F-8FFC-E781-51199608E554}"/>
                    </a:ext>
                  </a:extLst>
                </p14:cNvPr>
                <p14:cNvContentPartPr/>
                <p14:nvPr/>
              </p14:nvContentPartPr>
              <p14:xfrm>
                <a:off x="8027527" y="5352060"/>
                <a:ext cx="160809" cy="29296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F43913-101F-8FFC-E781-51199608E5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18533" y="5343062"/>
                  <a:ext cx="178437" cy="310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4943AC-9E4F-DD21-1FDE-73FFDBCC4798}"/>
                    </a:ext>
                  </a:extLst>
                </p14:cNvPr>
                <p14:cNvContentPartPr/>
                <p14:nvPr/>
              </p14:nvContentPartPr>
              <p14:xfrm>
                <a:off x="7923474" y="5507583"/>
                <a:ext cx="192804" cy="11963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4943AC-9E4F-DD21-1FDE-73FFDBCC479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14481" y="5498520"/>
                  <a:ext cx="210430" cy="29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9C2F83-6DCA-1F19-F5D2-EC6D9B8C5307}"/>
                    </a:ext>
                  </a:extLst>
                </p14:cNvPr>
                <p14:cNvContentPartPr/>
                <p14:nvPr/>
              </p14:nvContentPartPr>
              <p14:xfrm>
                <a:off x="8157454" y="5295026"/>
                <a:ext cx="145229" cy="46183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9C2F83-6DCA-1F19-F5D2-EC6D9B8C53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48467" y="5286027"/>
                  <a:ext cx="162843" cy="47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462B9D-7943-E851-DF8D-9B176821B63A}"/>
                    </a:ext>
                  </a:extLst>
                </p14:cNvPr>
                <p14:cNvContentPartPr/>
                <p14:nvPr/>
              </p14:nvContentPartPr>
              <p14:xfrm>
                <a:off x="8176372" y="5278054"/>
                <a:ext cx="251508" cy="502459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462B9D-7943-E851-DF8D-9B176821B6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67377" y="5269056"/>
                  <a:ext cx="269139" cy="520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995C346-2CC9-561B-24A4-D768977B72DE}"/>
                    </a:ext>
                  </a:extLst>
                </p14:cNvPr>
                <p14:cNvContentPartPr/>
                <p14:nvPr/>
              </p14:nvContentPartPr>
              <p14:xfrm>
                <a:off x="2009546" y="5479035"/>
                <a:ext cx="252342" cy="32996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995C346-2CC9-561B-24A4-D768977B72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00559" y="5470039"/>
                  <a:ext cx="269956" cy="347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7648DC-CED6-4806-9A3A-F848C84E7F33}"/>
                    </a:ext>
                  </a:extLst>
                </p14:cNvPr>
                <p14:cNvContentPartPr/>
                <p14:nvPr/>
              </p14:nvContentPartPr>
              <p14:xfrm>
                <a:off x="2281920" y="5492389"/>
                <a:ext cx="297970" cy="20393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7648DC-CED6-4806-9A3A-F848C84E7F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72923" y="5483397"/>
                  <a:ext cx="315603" cy="221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EA911D-8EB1-B290-DEB9-3B33541867B2}"/>
                    </a:ext>
                  </a:extLst>
                </p14:cNvPr>
                <p14:cNvContentPartPr/>
                <p14:nvPr/>
              </p14:nvContentPartPr>
              <p14:xfrm>
                <a:off x="2518404" y="5677959"/>
                <a:ext cx="148846" cy="18028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EA911D-8EB1-B290-DEB9-3B33541867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9416" y="5668963"/>
                  <a:ext cx="166463" cy="197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07882C-68CA-EE01-518C-C161F3D0DA48}"/>
                    </a:ext>
                  </a:extLst>
                </p14:cNvPr>
                <p14:cNvContentPartPr/>
                <p14:nvPr/>
              </p14:nvContentPartPr>
              <p14:xfrm>
                <a:off x="2712877" y="5467906"/>
                <a:ext cx="201707" cy="41203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07882C-68CA-EE01-518C-C161F3D0DA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03872" y="5458910"/>
                  <a:ext cx="219356" cy="429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EC1D345-AC32-CF6A-8CD7-87484FCA347B}"/>
                    </a:ext>
                  </a:extLst>
                </p14:cNvPr>
                <p14:cNvContentPartPr/>
                <p14:nvPr/>
              </p14:nvContentPartPr>
              <p14:xfrm>
                <a:off x="3173325" y="5632610"/>
                <a:ext cx="199759" cy="18362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EC1D345-AC32-CF6A-8CD7-87484FCA34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64311" y="5623782"/>
                  <a:ext cx="217427" cy="35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601AFA-B863-1E01-8CD8-FD4B22BF33EB}"/>
                    </a:ext>
                  </a:extLst>
                </p14:cNvPr>
                <p14:cNvContentPartPr/>
                <p14:nvPr/>
              </p14:nvContentPartPr>
              <p14:xfrm>
                <a:off x="3180837" y="5717188"/>
                <a:ext cx="205045" cy="4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601AFA-B863-1E01-8CD8-FD4B22BF33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1844" y="5708163"/>
                  <a:ext cx="222672" cy="61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6EC1DF-66B0-8A2E-BC55-2D09E8C72826}"/>
                    </a:ext>
                  </a:extLst>
                </p14:cNvPr>
                <p14:cNvContentPartPr/>
                <p14:nvPr/>
              </p14:nvContentPartPr>
              <p14:xfrm>
                <a:off x="3629599" y="5688810"/>
                <a:ext cx="198368" cy="2698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6EC1DF-66B0-8A2E-BC55-2D09E8C728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20599" y="5679814"/>
                  <a:ext cx="216009" cy="44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64E849-4D9F-6E42-E4D3-E67E363E2F6F}"/>
                    </a:ext>
                  </a:extLst>
                </p14:cNvPr>
                <p14:cNvContentPartPr/>
                <p14:nvPr/>
              </p14:nvContentPartPr>
              <p14:xfrm>
                <a:off x="4008808" y="5427843"/>
                <a:ext cx="140499" cy="206993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64E849-4D9F-6E42-E4D3-E67E363E2F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9825" y="5418843"/>
                  <a:ext cx="158106" cy="224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2A6DA5-6089-2BDC-D943-A1BC9B185786}"/>
                    </a:ext>
                  </a:extLst>
                </p14:cNvPr>
                <p14:cNvContentPartPr/>
                <p14:nvPr/>
              </p14:nvContentPartPr>
              <p14:xfrm>
                <a:off x="4052488" y="5536625"/>
                <a:ext cx="148289" cy="16137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2A6DA5-6089-2BDC-D943-A1BC9B1857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3490" y="5527660"/>
                  <a:ext cx="165925" cy="33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B0833C-2B0B-BA8C-3F8C-52D6A498D681}"/>
                    </a:ext>
                  </a:extLst>
                </p14:cNvPr>
                <p14:cNvContentPartPr/>
                <p14:nvPr/>
              </p14:nvContentPartPr>
              <p14:xfrm>
                <a:off x="4043585" y="5413654"/>
                <a:ext cx="173329" cy="20032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B0833C-2B0B-BA8C-3F8C-52D6A498D6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34595" y="5404868"/>
                  <a:ext cx="190950" cy="37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2ABB30-576B-6EB0-2775-5A5B6E52BF24}"/>
                    </a:ext>
                  </a:extLst>
                </p14:cNvPr>
                <p14:cNvContentPartPr/>
                <p14:nvPr/>
              </p14:nvContentPartPr>
              <p14:xfrm>
                <a:off x="4234163" y="5590321"/>
                <a:ext cx="102662" cy="6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2ABB30-576B-6EB0-2775-5A5B6E52BF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5158" y="5581315"/>
                  <a:ext cx="120313" cy="79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DBC022-F688-6AC0-4914-FB9985D0BFE8}"/>
                    </a:ext>
                  </a:extLst>
                </p14:cNvPr>
                <p14:cNvContentPartPr/>
                <p14:nvPr/>
              </p14:nvContentPartPr>
              <p14:xfrm>
                <a:off x="3994897" y="5741949"/>
                <a:ext cx="412038" cy="18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DBC022-F688-6AC0-4914-FB9985D0BF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85901" y="5732987"/>
                  <a:ext cx="429671" cy="3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8AE5A2-9140-B061-EDDF-6F29E4ACE187}"/>
                    </a:ext>
                  </a:extLst>
                </p14:cNvPr>
                <p14:cNvContentPartPr/>
                <p14:nvPr/>
              </p14:nvContentPartPr>
              <p14:xfrm>
                <a:off x="4083092" y="5814842"/>
                <a:ext cx="153019" cy="205045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8AE5A2-9140-B061-EDDF-6F29E4ACE1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74112" y="5805849"/>
                  <a:ext cx="170620" cy="222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7410FA-B4F5-E7ED-DD15-73A813C4BD44}"/>
                    </a:ext>
                  </a:extLst>
                </p14:cNvPr>
                <p14:cNvContentPartPr/>
                <p14:nvPr/>
              </p14:nvContentPartPr>
              <p14:xfrm>
                <a:off x="4536476" y="5420685"/>
                <a:ext cx="240480" cy="57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7410FA-B4F5-E7ED-DD15-73A813C4BD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27463" y="5411685"/>
                  <a:ext cx="258146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DE8A07-C2F6-4417-D2D4-4483B41A315F}"/>
                    </a:ext>
                  </a:extLst>
                </p14:cNvPr>
                <p14:cNvContentPartPr/>
                <p14:nvPr/>
              </p14:nvContentPartPr>
              <p14:xfrm>
                <a:off x="8212436" y="5113605"/>
                <a:ext cx="436680" cy="904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DE8A07-C2F6-4417-D2D4-4483B41A31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03436" y="5104605"/>
                  <a:ext cx="454320" cy="9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F5C727B-5E01-CC99-C74D-0AD174505A10}"/>
              </a:ext>
            </a:extLst>
          </p:cNvPr>
          <p:cNvGrpSpPr/>
          <p:nvPr/>
        </p:nvGrpSpPr>
        <p:grpSpPr>
          <a:xfrm>
            <a:off x="4853996" y="413445"/>
            <a:ext cx="373680" cy="376200"/>
            <a:chOff x="4853996" y="413445"/>
            <a:chExt cx="3736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A83736-58AC-DCBA-485A-D456BD869DEA}"/>
                    </a:ext>
                  </a:extLst>
                </p14:cNvPr>
                <p14:cNvContentPartPr/>
                <p14:nvPr/>
              </p14:nvContentPartPr>
              <p14:xfrm>
                <a:off x="4884236" y="561765"/>
                <a:ext cx="46080" cy="17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A83736-58AC-DCBA-485A-D456BD869D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75236" y="553125"/>
                  <a:ext cx="6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5B92E74-0EC5-E13E-C4D0-D4FDC366A34E}"/>
                    </a:ext>
                  </a:extLst>
                </p14:cNvPr>
                <p14:cNvContentPartPr/>
                <p14:nvPr/>
              </p14:nvContentPartPr>
              <p14:xfrm>
                <a:off x="4853996" y="623685"/>
                <a:ext cx="142560" cy="5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5B92E74-0EC5-E13E-C4D0-D4FDC366A3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44996" y="615045"/>
                  <a:ext cx="160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C83272-CE7D-E90E-D374-422FE3EF1C12}"/>
                    </a:ext>
                  </a:extLst>
                </p14:cNvPr>
                <p14:cNvContentPartPr/>
                <p14:nvPr/>
              </p14:nvContentPartPr>
              <p14:xfrm>
                <a:off x="5039396" y="413445"/>
                <a:ext cx="188280" cy="37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C83272-CE7D-E90E-D374-422FE3EF1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30396" y="404445"/>
                  <a:ext cx="2059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76AAB2C-5BE8-06C8-9E6D-4DB39EB34D8B}"/>
              </a:ext>
            </a:extLst>
          </p:cNvPr>
          <p:cNvGrpSpPr/>
          <p:nvPr/>
        </p:nvGrpSpPr>
        <p:grpSpPr>
          <a:xfrm>
            <a:off x="8090396" y="348645"/>
            <a:ext cx="2957040" cy="482040"/>
            <a:chOff x="8090396" y="348645"/>
            <a:chExt cx="29570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8CA8D5-62C8-966C-B8CD-EB622969A853}"/>
                    </a:ext>
                  </a:extLst>
                </p14:cNvPr>
                <p14:cNvContentPartPr/>
                <p14:nvPr/>
              </p14:nvContentPartPr>
              <p14:xfrm>
                <a:off x="8090396" y="454485"/>
                <a:ext cx="421560" cy="17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8CA8D5-62C8-966C-B8CD-EB622969A8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81396" y="445485"/>
                  <a:ext cx="439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EFABDFE-6605-9B02-DF72-AA3A8F943B29}"/>
                    </a:ext>
                  </a:extLst>
                </p14:cNvPr>
                <p14:cNvContentPartPr/>
                <p14:nvPr/>
              </p14:nvContentPartPr>
              <p14:xfrm>
                <a:off x="8564156" y="395085"/>
                <a:ext cx="93240" cy="31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EFABDFE-6605-9B02-DF72-AA3A8F943B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55156" y="386445"/>
                  <a:ext cx="110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05633E-F906-CA3F-7D5D-C14754254A72}"/>
                    </a:ext>
                  </a:extLst>
                </p14:cNvPr>
                <p14:cNvContentPartPr/>
                <p14:nvPr/>
              </p14:nvContentPartPr>
              <p14:xfrm>
                <a:off x="8706716" y="429645"/>
                <a:ext cx="115920" cy="20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05633E-F906-CA3F-7D5D-C14754254A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97716" y="421005"/>
                  <a:ext cx="133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140109-7352-4AD3-CCAF-5C78D6C00182}"/>
                    </a:ext>
                  </a:extLst>
                </p14:cNvPr>
                <p14:cNvContentPartPr/>
                <p14:nvPr/>
              </p14:nvContentPartPr>
              <p14:xfrm>
                <a:off x="8729756" y="572565"/>
                <a:ext cx="72000" cy="1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140109-7352-4AD3-CCAF-5C78D6C001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0756" y="563565"/>
                  <a:ext cx="89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62A5144-F9EF-25D3-222F-5CB95A4E2126}"/>
                    </a:ext>
                  </a:extLst>
                </p14:cNvPr>
                <p14:cNvContentPartPr/>
                <p14:nvPr/>
              </p14:nvContentPartPr>
              <p14:xfrm>
                <a:off x="8929916" y="475725"/>
                <a:ext cx="18360" cy="140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62A5144-F9EF-25D3-222F-5CB95A4E21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20916" y="466725"/>
                  <a:ext cx="36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CBD0F3-6561-0C58-F26F-16D4F0F3EC2B}"/>
                    </a:ext>
                  </a:extLst>
                </p14:cNvPr>
                <p14:cNvContentPartPr/>
                <p14:nvPr/>
              </p14:nvContentPartPr>
              <p14:xfrm>
                <a:off x="8891396" y="586245"/>
                <a:ext cx="165960" cy="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CBD0F3-6561-0C58-F26F-16D4F0F3EC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82396" y="577245"/>
                  <a:ext cx="183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166A30-6AA4-F015-CFF0-C06360587E70}"/>
                    </a:ext>
                  </a:extLst>
                </p14:cNvPr>
                <p14:cNvContentPartPr/>
                <p14:nvPr/>
              </p14:nvContentPartPr>
              <p14:xfrm>
                <a:off x="8951156" y="518565"/>
                <a:ext cx="30600" cy="178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166A30-6AA4-F015-CFF0-C06360587E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42516" y="509925"/>
                  <a:ext cx="4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E7447CA-E555-9ADC-A4F9-7FFED9ABC10E}"/>
                    </a:ext>
                  </a:extLst>
                </p14:cNvPr>
                <p14:cNvContentPartPr/>
                <p14:nvPr/>
              </p14:nvContentPartPr>
              <p14:xfrm>
                <a:off x="9079316" y="452685"/>
                <a:ext cx="188280" cy="221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E7447CA-E555-9ADC-A4F9-7FFED9ABC1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70316" y="444045"/>
                  <a:ext cx="205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D44219-560A-E75A-7AD5-3CA0E305EE8C}"/>
                    </a:ext>
                  </a:extLst>
                </p14:cNvPr>
                <p14:cNvContentPartPr/>
                <p14:nvPr/>
              </p14:nvContentPartPr>
              <p14:xfrm>
                <a:off x="9290276" y="348645"/>
                <a:ext cx="117360" cy="48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D44219-560A-E75A-7AD5-3CA0E305EE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81636" y="340005"/>
                  <a:ext cx="1350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7F3747-21B2-3F9E-0DAD-9E03EF41D930}"/>
                    </a:ext>
                  </a:extLst>
                </p14:cNvPr>
                <p14:cNvContentPartPr/>
                <p14:nvPr/>
              </p14:nvContentPartPr>
              <p14:xfrm>
                <a:off x="9560996" y="549885"/>
                <a:ext cx="175320" cy="27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7F3747-21B2-3F9E-0DAD-9E03EF41D9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52356" y="540885"/>
                  <a:ext cx="19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2B54CC-4A12-3C5C-B6E7-06C2E3B974CD}"/>
                    </a:ext>
                  </a:extLst>
                </p14:cNvPr>
                <p14:cNvContentPartPr/>
                <p14:nvPr/>
              </p14:nvContentPartPr>
              <p14:xfrm>
                <a:off x="9563156" y="609645"/>
                <a:ext cx="133200" cy="24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2B54CC-4A12-3C5C-B6E7-06C2E3B974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54516" y="601005"/>
                  <a:ext cx="150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78C340-7AD0-21A3-A01C-713A9301CB80}"/>
                    </a:ext>
                  </a:extLst>
                </p14:cNvPr>
                <p14:cNvContentPartPr/>
                <p14:nvPr/>
              </p14:nvContentPartPr>
              <p14:xfrm>
                <a:off x="9855476" y="554565"/>
                <a:ext cx="341640" cy="12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78C340-7AD0-21A3-A01C-713A9301CB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46836" y="545565"/>
                  <a:ext cx="359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522072-1118-A70E-E863-8DC504CDE79A}"/>
                    </a:ext>
                  </a:extLst>
                </p14:cNvPr>
                <p14:cNvContentPartPr/>
                <p14:nvPr/>
              </p14:nvContentPartPr>
              <p14:xfrm>
                <a:off x="10239596" y="430725"/>
                <a:ext cx="200520" cy="27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522072-1118-A70E-E863-8DC504CDE7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30596" y="422085"/>
                  <a:ext cx="218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64A9CB-2FBA-114D-6507-7CFEB20422BB}"/>
                    </a:ext>
                  </a:extLst>
                </p14:cNvPr>
                <p14:cNvContentPartPr/>
                <p14:nvPr/>
              </p14:nvContentPartPr>
              <p14:xfrm>
                <a:off x="10295396" y="599925"/>
                <a:ext cx="114120" cy="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64A9CB-2FBA-114D-6507-7CFEB20422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86396" y="590925"/>
                  <a:ext cx="131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64551B-5C7C-ACCC-BD8B-93E4243179F0}"/>
                    </a:ext>
                  </a:extLst>
                </p14:cNvPr>
                <p14:cNvContentPartPr/>
                <p14:nvPr/>
              </p14:nvContentPartPr>
              <p14:xfrm>
                <a:off x="10543436" y="568245"/>
                <a:ext cx="282240" cy="11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64551B-5C7C-ACCC-BD8B-93E4243179F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34796" y="559605"/>
                  <a:ext cx="29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34C69C-B0DD-D896-84CC-B772603E171E}"/>
                    </a:ext>
                  </a:extLst>
                </p14:cNvPr>
                <p14:cNvContentPartPr/>
                <p14:nvPr/>
              </p14:nvContentPartPr>
              <p14:xfrm>
                <a:off x="10894796" y="442965"/>
                <a:ext cx="152640" cy="221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34C69C-B0DD-D896-84CC-B772603E171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6156" y="434325"/>
                  <a:ext cx="1702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CD3267-AA63-6037-E870-202D1F996D31}"/>
              </a:ext>
            </a:extLst>
          </p:cNvPr>
          <p:cNvGrpSpPr/>
          <p:nvPr/>
        </p:nvGrpSpPr>
        <p:grpSpPr>
          <a:xfrm>
            <a:off x="10221236" y="801525"/>
            <a:ext cx="1581120" cy="302760"/>
            <a:chOff x="10221236" y="801525"/>
            <a:chExt cx="15811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467983-D25E-C236-6B0D-C7BEB9329381}"/>
                    </a:ext>
                  </a:extLst>
                </p14:cNvPr>
                <p14:cNvContentPartPr/>
                <p14:nvPr/>
              </p14:nvContentPartPr>
              <p14:xfrm>
                <a:off x="10221236" y="968925"/>
                <a:ext cx="184680" cy="1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467983-D25E-C236-6B0D-C7BEB93293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12236" y="960285"/>
                  <a:ext cx="202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3D0899D-2CD9-EBAC-6E32-F0EA760CDDF2}"/>
                    </a:ext>
                  </a:extLst>
                </p14:cNvPr>
                <p14:cNvContentPartPr/>
                <p14:nvPr/>
              </p14:nvContentPartPr>
              <p14:xfrm>
                <a:off x="10499516" y="916005"/>
                <a:ext cx="136440" cy="154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3D0899D-2CD9-EBAC-6E32-F0EA760CDD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90516" y="907365"/>
                  <a:ext cx="154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FCA336-859C-4353-5323-8E76172EE73D}"/>
                    </a:ext>
                  </a:extLst>
                </p14:cNvPr>
                <p14:cNvContentPartPr/>
                <p14:nvPr/>
              </p14:nvContentPartPr>
              <p14:xfrm>
                <a:off x="10664036" y="977565"/>
                <a:ext cx="34920" cy="8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FCA336-859C-4353-5323-8E76172EE7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55036" y="968925"/>
                  <a:ext cx="52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81EF3B-7029-7788-93D9-126A53BD6C63}"/>
                    </a:ext>
                  </a:extLst>
                </p14:cNvPr>
                <p14:cNvContentPartPr/>
                <p14:nvPr/>
              </p14:nvContentPartPr>
              <p14:xfrm>
                <a:off x="10680596" y="87748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81EF3B-7029-7788-93D9-126A53BD6C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71596" y="86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35E532-3585-198B-16CC-4B0471A57833}"/>
                    </a:ext>
                  </a:extLst>
                </p14:cNvPr>
                <p14:cNvContentPartPr/>
                <p14:nvPr/>
              </p14:nvContentPartPr>
              <p14:xfrm>
                <a:off x="10722716" y="963885"/>
                <a:ext cx="101520" cy="122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35E532-3585-198B-16CC-4B0471A578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13716" y="955245"/>
                  <a:ext cx="11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0B2901-37A1-1C77-E8D5-995737701B7C}"/>
                    </a:ext>
                  </a:extLst>
                </p14:cNvPr>
                <p14:cNvContentPartPr/>
                <p14:nvPr/>
              </p14:nvContentPartPr>
              <p14:xfrm>
                <a:off x="10928636" y="850845"/>
                <a:ext cx="134280" cy="20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0B2901-37A1-1C77-E8D5-995737701B7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19996" y="841845"/>
                  <a:ext cx="151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CA8C23-D33C-C9EE-B2B2-CC267FF29CE4}"/>
                    </a:ext>
                  </a:extLst>
                </p14:cNvPr>
                <p14:cNvContentPartPr/>
                <p14:nvPr/>
              </p14:nvContentPartPr>
              <p14:xfrm>
                <a:off x="10963556" y="981525"/>
                <a:ext cx="150480" cy="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CA8C23-D33C-C9EE-B2B2-CC267FF29C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54556" y="972885"/>
                  <a:ext cx="168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4699ED-E16B-2DA7-46DD-FFF62B9FEB9F}"/>
                    </a:ext>
                  </a:extLst>
                </p14:cNvPr>
                <p14:cNvContentPartPr/>
                <p14:nvPr/>
              </p14:nvContentPartPr>
              <p14:xfrm>
                <a:off x="11176676" y="950205"/>
                <a:ext cx="131760" cy="15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4699ED-E16B-2DA7-46DD-FFF62B9FEB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67676" y="941205"/>
                  <a:ext cx="149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696185-A840-5E73-EB36-D7C6B4F4C90A}"/>
                    </a:ext>
                  </a:extLst>
                </p14:cNvPr>
                <p14:cNvContentPartPr/>
                <p14:nvPr/>
              </p14:nvContentPartPr>
              <p14:xfrm>
                <a:off x="11372516" y="973245"/>
                <a:ext cx="756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696185-A840-5E73-EB36-D7C6B4F4C9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63876" y="964605"/>
                  <a:ext cx="2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E3692AB-3BFA-38AE-FF0B-F367C11ACBA1}"/>
                    </a:ext>
                  </a:extLst>
                </p14:cNvPr>
                <p14:cNvContentPartPr/>
                <p14:nvPr/>
              </p14:nvContentPartPr>
              <p14:xfrm>
                <a:off x="11398076" y="826725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E3692AB-3BFA-38AE-FF0B-F367C11ACBA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389076" y="81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2966DEF-C1D7-E73F-6F10-B27366AC3DD2}"/>
                    </a:ext>
                  </a:extLst>
                </p14:cNvPr>
                <p14:cNvContentPartPr/>
                <p14:nvPr/>
              </p14:nvContentPartPr>
              <p14:xfrm>
                <a:off x="11458196" y="985125"/>
                <a:ext cx="105120" cy="90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2966DEF-C1D7-E73F-6F10-B27366AC3DD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49556" y="976485"/>
                  <a:ext cx="122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583902-48D8-4ED0-F570-501DA522096E}"/>
                    </a:ext>
                  </a:extLst>
                </p14:cNvPr>
                <p14:cNvContentPartPr/>
                <p14:nvPr/>
              </p14:nvContentPartPr>
              <p14:xfrm>
                <a:off x="11658716" y="801525"/>
                <a:ext cx="143640" cy="28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583902-48D8-4ED0-F570-501DA52209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49716" y="792525"/>
                  <a:ext cx="16128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2EEC09C-22E2-B13D-0A64-4E724DA37168}"/>
                  </a:ext>
                </a:extLst>
              </p14:cNvPr>
              <p14:cNvContentPartPr/>
              <p14:nvPr/>
            </p14:nvContentPartPr>
            <p14:xfrm>
              <a:off x="7686476" y="618645"/>
              <a:ext cx="74520" cy="234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2EEC09C-22E2-B13D-0A64-4E724DA3716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677476" y="609645"/>
                <a:ext cx="92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B36D53-D4CA-8168-6BF6-537FF0C2ACBB}"/>
                  </a:ext>
                </a:extLst>
              </p14:cNvPr>
              <p14:cNvContentPartPr/>
              <p14:nvPr/>
            </p14:nvContentPartPr>
            <p14:xfrm>
              <a:off x="3506876" y="953445"/>
              <a:ext cx="2814840" cy="240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B36D53-D4CA-8168-6BF6-537FF0C2ACB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498236" y="944805"/>
                <a:ext cx="28324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B68E0E5-A578-F110-5BE8-740475234A79}"/>
                  </a:ext>
                </a:extLst>
              </p14:cNvPr>
              <p14:cNvContentPartPr/>
              <p14:nvPr/>
            </p14:nvContentPartPr>
            <p14:xfrm>
              <a:off x="822356" y="1813485"/>
              <a:ext cx="560520" cy="248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B68E0E5-A578-F110-5BE8-740475234A7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13716" y="1804845"/>
                <a:ext cx="5781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B4E4035-EF7A-9AB7-7C41-324161DDBBE3}"/>
                  </a:ext>
                </a:extLst>
              </p14:cNvPr>
              <p14:cNvContentPartPr/>
              <p14:nvPr/>
            </p14:nvContentPartPr>
            <p14:xfrm>
              <a:off x="1579796" y="1679205"/>
              <a:ext cx="133560" cy="446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B4E4035-EF7A-9AB7-7C41-324161DDBBE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71156" y="1670565"/>
                <a:ext cx="1512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3894139-BECE-FFE9-D6E1-30FFFEDABD34}"/>
                  </a:ext>
                </a:extLst>
              </p14:cNvPr>
              <p14:cNvContentPartPr/>
              <p14:nvPr/>
            </p14:nvContentPartPr>
            <p14:xfrm>
              <a:off x="1842956" y="1695405"/>
              <a:ext cx="177120" cy="356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3894139-BECE-FFE9-D6E1-30FFFEDABD3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834316" y="1686405"/>
                <a:ext cx="1947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D3F9560-B53A-99D9-B236-F02197B1DB32}"/>
                  </a:ext>
                </a:extLst>
              </p14:cNvPr>
              <p14:cNvContentPartPr/>
              <p14:nvPr/>
            </p14:nvContentPartPr>
            <p14:xfrm>
              <a:off x="2097116" y="1906725"/>
              <a:ext cx="178920" cy="116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D3F9560-B53A-99D9-B236-F02197B1DB3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88116" y="1897725"/>
                <a:ext cx="196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9C0B152-F68F-8E5C-96B4-DB78795D1576}"/>
                  </a:ext>
                </a:extLst>
              </p14:cNvPr>
              <p14:cNvContentPartPr/>
              <p14:nvPr/>
            </p14:nvContentPartPr>
            <p14:xfrm>
              <a:off x="2101436" y="1843365"/>
              <a:ext cx="207000" cy="195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9C0B152-F68F-8E5C-96B4-DB78795D157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092796" y="1834365"/>
                <a:ext cx="2246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3DFD00A-1109-67D3-9F47-3E512F976854}"/>
                  </a:ext>
                </a:extLst>
              </p14:cNvPr>
              <p14:cNvContentPartPr/>
              <p14:nvPr/>
            </p14:nvContentPartPr>
            <p14:xfrm>
              <a:off x="2331476" y="2025885"/>
              <a:ext cx="102600" cy="82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3DFD00A-1109-67D3-9F47-3E512F97685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322836" y="2017245"/>
                <a:ext cx="120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F721341-368D-A259-603F-E9344F23C0B6}"/>
                  </a:ext>
                </a:extLst>
              </p14:cNvPr>
              <p14:cNvContentPartPr/>
              <p14:nvPr/>
            </p14:nvContentPartPr>
            <p14:xfrm>
              <a:off x="2474396" y="1699725"/>
              <a:ext cx="156600" cy="508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F721341-368D-A259-603F-E9344F23C0B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65396" y="1690725"/>
                <a:ext cx="17424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2FD95E5-0B03-B845-B79D-FF90F424960B}"/>
                  </a:ext>
                </a:extLst>
              </p14:cNvPr>
              <p14:cNvContentPartPr/>
              <p14:nvPr/>
            </p14:nvContentPartPr>
            <p14:xfrm>
              <a:off x="5384276" y="735285"/>
              <a:ext cx="159840" cy="146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2FD95E5-0B03-B845-B79D-FF90F424960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375276" y="726645"/>
                <a:ext cx="177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281B123-914C-670B-F3E2-C498A78D55CE}"/>
                  </a:ext>
                </a:extLst>
              </p14:cNvPr>
              <p14:cNvContentPartPr/>
              <p14:nvPr/>
            </p14:nvContentPartPr>
            <p14:xfrm>
              <a:off x="2801276" y="1880085"/>
              <a:ext cx="463320" cy="159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281B123-914C-670B-F3E2-C498A78D55C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792276" y="1871445"/>
                <a:ext cx="4809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33FE7B9E-4520-237A-61B3-AC71AE8F501A}"/>
                  </a:ext>
                </a:extLst>
              </p14:cNvPr>
              <p14:cNvContentPartPr/>
              <p14:nvPr/>
            </p14:nvContentPartPr>
            <p14:xfrm>
              <a:off x="3413996" y="1711245"/>
              <a:ext cx="131400" cy="411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33FE7B9E-4520-237A-61B3-AC71AE8F501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405356" y="1702245"/>
                <a:ext cx="1490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6D87FFF-64DD-41DB-AB97-7C20DE0FDCF1}"/>
                  </a:ext>
                </a:extLst>
              </p14:cNvPr>
              <p14:cNvContentPartPr/>
              <p14:nvPr/>
            </p14:nvContentPartPr>
            <p14:xfrm>
              <a:off x="3602996" y="1750485"/>
              <a:ext cx="156960" cy="317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6D87FFF-64DD-41DB-AB97-7C20DE0FDCF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593996" y="1741485"/>
                <a:ext cx="1746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633C857-05E0-6BA9-EAF0-5E08902E52B5}"/>
                  </a:ext>
                </a:extLst>
              </p14:cNvPr>
              <p14:cNvContentPartPr/>
              <p14:nvPr/>
            </p14:nvContentPartPr>
            <p14:xfrm>
              <a:off x="3803516" y="1843365"/>
              <a:ext cx="107280" cy="1706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633C857-05E0-6BA9-EAF0-5E08902E52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794516" y="1834725"/>
                <a:ext cx="1249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83259A-DBEE-A868-FAE0-3505E188723E}"/>
                  </a:ext>
                </a:extLst>
              </p14:cNvPr>
              <p14:cNvContentPartPr/>
              <p14:nvPr/>
            </p14:nvContentPartPr>
            <p14:xfrm>
              <a:off x="3950756" y="2006445"/>
              <a:ext cx="91080" cy="109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83259A-DBEE-A868-FAE0-3505E188723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941756" y="1997805"/>
                <a:ext cx="10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E40BE30-FFEA-B954-18C3-8D672F16DA4C}"/>
                  </a:ext>
                </a:extLst>
              </p14:cNvPr>
              <p14:cNvContentPartPr/>
              <p14:nvPr/>
            </p14:nvContentPartPr>
            <p14:xfrm>
              <a:off x="4109516" y="1834365"/>
              <a:ext cx="140040" cy="19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E40BE30-FFEA-B954-18C3-8D672F16DA4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00516" y="1825365"/>
                <a:ext cx="157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DC3B3B3-BEF7-EBC5-6D99-2E8ABD56D717}"/>
                  </a:ext>
                </a:extLst>
              </p14:cNvPr>
              <p14:cNvContentPartPr/>
              <p14:nvPr/>
            </p14:nvContentPartPr>
            <p14:xfrm>
              <a:off x="4349636" y="1874325"/>
              <a:ext cx="17280" cy="111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DC3B3B3-BEF7-EBC5-6D99-2E8ABD56D71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40996" y="1865685"/>
                <a:ext cx="34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6F3E9B0-98F8-9261-3BA0-7CC731093EBE}"/>
                  </a:ext>
                </a:extLst>
              </p14:cNvPr>
              <p14:cNvContentPartPr/>
              <p14:nvPr/>
            </p14:nvContentPartPr>
            <p14:xfrm>
              <a:off x="4328036" y="1781445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6F3E9B0-98F8-9261-3BA0-7CC731093E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19036" y="17728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0F43CAF-8AFF-2AA7-1085-6415D4DE1317}"/>
                  </a:ext>
                </a:extLst>
              </p14:cNvPr>
              <p14:cNvContentPartPr/>
              <p14:nvPr/>
            </p14:nvContentPartPr>
            <p14:xfrm>
              <a:off x="4422356" y="1869645"/>
              <a:ext cx="126360" cy="112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0F43CAF-8AFF-2AA7-1085-6415D4DE131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413356" y="1861005"/>
                <a:ext cx="1440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D1CA0A4-BEE5-7F2E-B744-B5895E2774E7}"/>
                  </a:ext>
                </a:extLst>
              </p14:cNvPr>
              <p14:cNvContentPartPr/>
              <p14:nvPr/>
            </p14:nvContentPartPr>
            <p14:xfrm>
              <a:off x="4648796" y="1845525"/>
              <a:ext cx="189360" cy="129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D1CA0A4-BEE5-7F2E-B744-B5895E2774E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639796" y="1836525"/>
                <a:ext cx="207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67AD614-CE7C-817B-C6C7-63409D04CF98}"/>
                  </a:ext>
                </a:extLst>
              </p14:cNvPr>
              <p14:cNvContentPartPr/>
              <p14:nvPr/>
            </p14:nvContentPartPr>
            <p14:xfrm>
              <a:off x="4856876" y="2005725"/>
              <a:ext cx="80280" cy="986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67AD614-CE7C-817B-C6C7-63409D04CF9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47876" y="1996725"/>
                <a:ext cx="979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364030-A552-F444-6FE6-0A2E33470E2D}"/>
                  </a:ext>
                </a:extLst>
              </p14:cNvPr>
              <p14:cNvContentPartPr/>
              <p14:nvPr/>
            </p14:nvContentPartPr>
            <p14:xfrm>
              <a:off x="5012756" y="1768485"/>
              <a:ext cx="90720" cy="256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364030-A552-F444-6FE6-0A2E33470E2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004116" y="1759845"/>
                <a:ext cx="108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0561ACC-B490-9F50-145C-AF1D371EE0E0}"/>
                  </a:ext>
                </a:extLst>
              </p14:cNvPr>
              <p14:cNvContentPartPr/>
              <p14:nvPr/>
            </p14:nvContentPartPr>
            <p14:xfrm>
              <a:off x="4950476" y="1849485"/>
              <a:ext cx="144360" cy="1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0561ACC-B490-9F50-145C-AF1D371EE0E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941476" y="1840485"/>
                <a:ext cx="162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59EDC32-11CA-781A-4338-B4590512F611}"/>
                  </a:ext>
                </a:extLst>
              </p14:cNvPr>
              <p14:cNvContentPartPr/>
              <p14:nvPr/>
            </p14:nvContentPartPr>
            <p14:xfrm>
              <a:off x="5144156" y="1681365"/>
              <a:ext cx="122040" cy="467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59EDC32-11CA-781A-4338-B4590512F61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135516" y="1672725"/>
                <a:ext cx="13968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75ADEF3-2833-97FE-7C70-75CF7B6C1C7A}"/>
                  </a:ext>
                </a:extLst>
              </p14:cNvPr>
              <p14:cNvContentPartPr/>
              <p14:nvPr/>
            </p14:nvContentPartPr>
            <p14:xfrm>
              <a:off x="5469236" y="1896285"/>
              <a:ext cx="149760" cy="32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75ADEF3-2833-97FE-7C70-75CF7B6C1C7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60236" y="1887285"/>
                <a:ext cx="16740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D525832-6589-BE3C-C57E-743599D0DFF9}"/>
              </a:ext>
            </a:extLst>
          </p:cNvPr>
          <p:cNvGrpSpPr/>
          <p:nvPr/>
        </p:nvGrpSpPr>
        <p:grpSpPr>
          <a:xfrm>
            <a:off x="5815556" y="1679925"/>
            <a:ext cx="1918440" cy="547920"/>
            <a:chOff x="5815556" y="1679925"/>
            <a:chExt cx="19184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B3D22F-77D6-0F10-C2A2-F037C3FA3DA4}"/>
                    </a:ext>
                  </a:extLst>
                </p14:cNvPr>
                <p14:cNvContentPartPr/>
                <p14:nvPr/>
              </p14:nvContentPartPr>
              <p14:xfrm>
                <a:off x="5815556" y="1835805"/>
                <a:ext cx="113760" cy="21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B3D22F-77D6-0F10-C2A2-F037C3FA3D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06556" y="1827165"/>
                  <a:ext cx="131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DC0C3F-2675-ABDF-0824-34093F7DB7CE}"/>
                    </a:ext>
                  </a:extLst>
                </p14:cNvPr>
                <p14:cNvContentPartPr/>
                <p14:nvPr/>
              </p14:nvContentPartPr>
              <p14:xfrm>
                <a:off x="6030116" y="1906365"/>
                <a:ext cx="9360" cy="98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DC0C3F-2675-ABDF-0824-34093F7DB7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21116" y="1897365"/>
                  <a:ext cx="27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56710C-B883-6BBE-1291-A35DA231A41D}"/>
                    </a:ext>
                  </a:extLst>
                </p14:cNvPr>
                <p14:cNvContentPartPr/>
                <p14:nvPr/>
              </p14:nvContentPartPr>
              <p14:xfrm>
                <a:off x="6025796" y="1779285"/>
                <a:ext cx="15480" cy="4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56710C-B883-6BBE-1291-A35DA231A4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16796" y="1770645"/>
                  <a:ext cx="33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D7BD8E-6E04-463E-B0AD-8CBE44E5F07E}"/>
                    </a:ext>
                  </a:extLst>
                </p14:cNvPr>
                <p14:cNvContentPartPr/>
                <p14:nvPr/>
              </p14:nvContentPartPr>
              <p14:xfrm>
                <a:off x="6117956" y="1921125"/>
                <a:ext cx="120600" cy="9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D7BD8E-6E04-463E-B0AD-8CBE44E5F0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08956" y="1912125"/>
                  <a:ext cx="13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B07316-DED7-8A0F-1A64-60DCFB7B70DB}"/>
                    </a:ext>
                  </a:extLst>
                </p14:cNvPr>
                <p14:cNvContentPartPr/>
                <p14:nvPr/>
              </p14:nvContentPartPr>
              <p14:xfrm>
                <a:off x="6285356" y="1679925"/>
                <a:ext cx="119520" cy="43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B07316-DED7-8A0F-1A64-60DCFB7B70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76356" y="1671285"/>
                  <a:ext cx="1371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3402418-36E2-70E6-6C86-323E750C4F68}"/>
                    </a:ext>
                  </a:extLst>
                </p14:cNvPr>
                <p14:cNvContentPartPr/>
                <p14:nvPr/>
              </p14:nvContentPartPr>
              <p14:xfrm>
                <a:off x="6461756" y="1717725"/>
                <a:ext cx="140040" cy="315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3402418-36E2-70E6-6C86-323E750C4F6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53116" y="1709085"/>
                  <a:ext cx="157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0A6F6A4-C401-7468-4A74-583CEBE3332C}"/>
                    </a:ext>
                  </a:extLst>
                </p14:cNvPr>
                <p14:cNvContentPartPr/>
                <p14:nvPr/>
              </p14:nvContentPartPr>
              <p14:xfrm>
                <a:off x="6695396" y="1894125"/>
                <a:ext cx="136080" cy="99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0A6F6A4-C401-7468-4A74-583CEBE333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86396" y="1885125"/>
                  <a:ext cx="15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776182-ABFC-1D49-BEBF-80B1FA5296D8}"/>
                    </a:ext>
                  </a:extLst>
                </p14:cNvPr>
                <p14:cNvContentPartPr/>
                <p14:nvPr/>
              </p14:nvContentPartPr>
              <p14:xfrm>
                <a:off x="6687476" y="1893405"/>
                <a:ext cx="177840" cy="136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776182-ABFC-1D49-BEBF-80B1FA5296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78836" y="1884405"/>
                  <a:ext cx="19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11E100-D64A-C081-AECB-4CB10FA55F6D}"/>
                    </a:ext>
                  </a:extLst>
                </p14:cNvPr>
                <p14:cNvContentPartPr/>
                <p14:nvPr/>
              </p14:nvContentPartPr>
              <p14:xfrm>
                <a:off x="6854876" y="2024445"/>
                <a:ext cx="78480" cy="86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11E100-D64A-C081-AECB-4CB10FA55F6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46236" y="2015805"/>
                  <a:ext cx="96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90298A-D83F-5B1D-973C-704EFC014766}"/>
                    </a:ext>
                  </a:extLst>
                </p14:cNvPr>
                <p14:cNvContentPartPr/>
                <p14:nvPr/>
              </p14:nvContentPartPr>
              <p14:xfrm>
                <a:off x="6961796" y="1701165"/>
                <a:ext cx="190800" cy="526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90298A-D83F-5B1D-973C-704EFC01476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53156" y="1692165"/>
                  <a:ext cx="20844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182319-8395-35A2-43F7-D86C97B07779}"/>
                    </a:ext>
                  </a:extLst>
                </p14:cNvPr>
                <p14:cNvContentPartPr/>
                <p14:nvPr/>
              </p14:nvContentPartPr>
              <p14:xfrm>
                <a:off x="7241516" y="1901685"/>
                <a:ext cx="164520" cy="20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182319-8395-35A2-43F7-D86C97B077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32876" y="1892685"/>
                  <a:ext cx="182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D5CF5D-C4BC-D86F-039F-7B5A6B03063F}"/>
                    </a:ext>
                  </a:extLst>
                </p14:cNvPr>
                <p14:cNvContentPartPr/>
                <p14:nvPr/>
              </p14:nvContentPartPr>
              <p14:xfrm>
                <a:off x="7501436" y="1937685"/>
                <a:ext cx="7560" cy="12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D5CF5D-C4BC-D86F-039F-7B5A6B0306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492436" y="1928685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AED7C9-479E-D699-4759-243CD45CFC83}"/>
                    </a:ext>
                  </a:extLst>
                </p14:cNvPr>
                <p14:cNvContentPartPr/>
                <p14:nvPr/>
              </p14:nvContentPartPr>
              <p14:xfrm>
                <a:off x="7478036" y="18556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AED7C9-479E-D699-4759-243CD45CFC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69396" y="184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83E9223-6DCD-8783-C7FD-875376DF73E9}"/>
                    </a:ext>
                  </a:extLst>
                </p14:cNvPr>
                <p14:cNvContentPartPr/>
                <p14:nvPr/>
              </p14:nvContentPartPr>
              <p14:xfrm>
                <a:off x="7620236" y="1919685"/>
                <a:ext cx="113760" cy="128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83E9223-6DCD-8783-C7FD-875376DF73E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11596" y="1910685"/>
                  <a:ext cx="131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B2E4175-9D20-43AD-55CE-DFD6C8A769D7}"/>
              </a:ext>
            </a:extLst>
          </p:cNvPr>
          <p:cNvGrpSpPr/>
          <p:nvPr/>
        </p:nvGrpSpPr>
        <p:grpSpPr>
          <a:xfrm>
            <a:off x="8023796" y="1679205"/>
            <a:ext cx="494640" cy="485640"/>
            <a:chOff x="8023796" y="1679205"/>
            <a:chExt cx="4946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59E18B-13EE-2AE7-097A-A032EE0EB545}"/>
                    </a:ext>
                  </a:extLst>
                </p14:cNvPr>
                <p14:cNvContentPartPr/>
                <p14:nvPr/>
              </p14:nvContentPartPr>
              <p14:xfrm>
                <a:off x="8032796" y="1800525"/>
                <a:ext cx="180000" cy="221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59E18B-13EE-2AE7-097A-A032EE0EB54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23796" y="1791525"/>
                  <a:ext cx="197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3A6E3E-A003-496F-B254-C9634AB4C01E}"/>
                    </a:ext>
                  </a:extLst>
                </p14:cNvPr>
                <p14:cNvContentPartPr/>
                <p14:nvPr/>
              </p14:nvContentPartPr>
              <p14:xfrm>
                <a:off x="8289116" y="1836885"/>
                <a:ext cx="95400" cy="183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3A6E3E-A003-496F-B254-C9634AB4C01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80476" y="1827885"/>
                  <a:ext cx="11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8C97E4-C8E9-9FBF-EAB0-CEBA5DB5BFBF}"/>
                    </a:ext>
                  </a:extLst>
                </p14:cNvPr>
                <p14:cNvContentPartPr/>
                <p14:nvPr/>
              </p14:nvContentPartPr>
              <p14:xfrm>
                <a:off x="8411876" y="2059365"/>
                <a:ext cx="106560" cy="10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8C97E4-C8E9-9FBF-EAB0-CEBA5DB5BF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02876" y="2050725"/>
                  <a:ext cx="12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B0D49D-1FF3-6C95-5D54-1C00669F1568}"/>
                    </a:ext>
                  </a:extLst>
                </p14:cNvPr>
                <p14:cNvContentPartPr/>
                <p14:nvPr/>
              </p14:nvContentPartPr>
              <p14:xfrm>
                <a:off x="8023796" y="1679205"/>
                <a:ext cx="75240" cy="325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B0D49D-1FF3-6C95-5D54-1C00669F15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4796" y="1670565"/>
                  <a:ext cx="9288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7039291-BA11-87A2-C39A-BFA4D63B691E}"/>
              </a:ext>
            </a:extLst>
          </p:cNvPr>
          <p:cNvGrpSpPr/>
          <p:nvPr/>
        </p:nvGrpSpPr>
        <p:grpSpPr>
          <a:xfrm>
            <a:off x="8581796" y="1690005"/>
            <a:ext cx="1445040" cy="534240"/>
            <a:chOff x="8581796" y="1690005"/>
            <a:chExt cx="144504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BFD3CE-DDB9-A756-0401-02872B1CC4D1}"/>
                    </a:ext>
                  </a:extLst>
                </p14:cNvPr>
                <p14:cNvContentPartPr/>
                <p14:nvPr/>
              </p14:nvContentPartPr>
              <p14:xfrm>
                <a:off x="8581796" y="1858485"/>
                <a:ext cx="172080" cy="19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BFD3CE-DDB9-A756-0401-02872B1CC4D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72796" y="1849845"/>
                  <a:ext cx="189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F6B11EC-0D3C-A785-9B36-F7E005991782}"/>
                    </a:ext>
                  </a:extLst>
                </p14:cNvPr>
                <p14:cNvContentPartPr/>
                <p14:nvPr/>
              </p14:nvContentPartPr>
              <p14:xfrm>
                <a:off x="8903636" y="1900605"/>
                <a:ext cx="6840" cy="122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F6B11EC-0D3C-A785-9B36-F7E00599178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94996" y="1891605"/>
                  <a:ext cx="24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D8D8564-EE36-84FD-88E7-A7279597EC28}"/>
                    </a:ext>
                  </a:extLst>
                </p14:cNvPr>
                <p14:cNvContentPartPr/>
                <p14:nvPr/>
              </p14:nvContentPartPr>
              <p14:xfrm>
                <a:off x="8880596" y="1796205"/>
                <a:ext cx="14760" cy="2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D8D8564-EE36-84FD-88E7-A7279597EC2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71596" y="1787205"/>
                  <a:ext cx="3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B19495E-25DD-A146-512D-222E0621556E}"/>
                    </a:ext>
                  </a:extLst>
                </p14:cNvPr>
                <p14:cNvContentPartPr/>
                <p14:nvPr/>
              </p14:nvContentPartPr>
              <p14:xfrm>
                <a:off x="9028556" y="1884405"/>
                <a:ext cx="87840" cy="142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B19495E-25DD-A146-512D-222E062155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019556" y="1875405"/>
                  <a:ext cx="105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8B1075-187E-9A57-59B4-FD90583FBFA7}"/>
                    </a:ext>
                  </a:extLst>
                </p14:cNvPr>
                <p14:cNvContentPartPr/>
                <p14:nvPr/>
              </p14:nvContentPartPr>
              <p14:xfrm>
                <a:off x="9268316" y="1832205"/>
                <a:ext cx="216720" cy="14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8B1075-187E-9A57-59B4-FD90583FBF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9316" y="1823205"/>
                  <a:ext cx="234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8D9577C-B1E0-866C-CA04-B4B33CF7530C}"/>
                    </a:ext>
                  </a:extLst>
                </p14:cNvPr>
                <p14:cNvContentPartPr/>
                <p14:nvPr/>
              </p14:nvContentPartPr>
              <p14:xfrm>
                <a:off x="9474236" y="2017965"/>
                <a:ext cx="101880" cy="9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D9577C-B1E0-866C-CA04-B4B33CF7530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65236" y="2009325"/>
                  <a:ext cx="119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78B092-6E68-9A04-117C-03CAC1E33FA3}"/>
                    </a:ext>
                  </a:extLst>
                </p14:cNvPr>
                <p14:cNvContentPartPr/>
                <p14:nvPr/>
              </p14:nvContentPartPr>
              <p14:xfrm>
                <a:off x="9663236" y="1750485"/>
                <a:ext cx="137160" cy="266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78B092-6E68-9A04-117C-03CAC1E33FA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54596" y="1741485"/>
                  <a:ext cx="154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5E8B9DA-EE72-40CD-CB01-C6712FC31E5D}"/>
                    </a:ext>
                  </a:extLst>
                </p14:cNvPr>
                <p14:cNvContentPartPr/>
                <p14:nvPr/>
              </p14:nvContentPartPr>
              <p14:xfrm>
                <a:off x="9580436" y="1842645"/>
                <a:ext cx="217440" cy="3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5E8B9DA-EE72-40CD-CB01-C6712FC31E5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71796" y="1833645"/>
                  <a:ext cx="23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B90E3E2-6C2B-29A5-97CF-51E88F780959}"/>
                    </a:ext>
                  </a:extLst>
                </p14:cNvPr>
                <p14:cNvContentPartPr/>
                <p14:nvPr/>
              </p14:nvContentPartPr>
              <p14:xfrm>
                <a:off x="9889676" y="1690005"/>
                <a:ext cx="137160" cy="534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B90E3E2-6C2B-29A5-97CF-51E88F7809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81036" y="1681365"/>
                  <a:ext cx="154800" cy="55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6A3A53D-646B-C6D6-2CAB-029CC7D88422}"/>
                  </a:ext>
                </a:extLst>
              </p14:cNvPr>
              <p14:cNvContentPartPr/>
              <p14:nvPr/>
            </p14:nvContentPartPr>
            <p14:xfrm>
              <a:off x="7836956" y="1632765"/>
              <a:ext cx="120240" cy="553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6A3A53D-646B-C6D6-2CAB-029CC7D88422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828316" y="1624125"/>
                <a:ext cx="137880" cy="57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23CF1B-5999-DDD6-FBFA-0E8643DE7470}"/>
              </a:ext>
            </a:extLst>
          </p:cNvPr>
          <p:cNvGrpSpPr/>
          <p:nvPr/>
        </p:nvGrpSpPr>
        <p:grpSpPr>
          <a:xfrm>
            <a:off x="558116" y="2501445"/>
            <a:ext cx="2757600" cy="570600"/>
            <a:chOff x="558116" y="2501445"/>
            <a:chExt cx="275760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79E3AA-69D0-1EB9-4325-CF76CFA88AC5}"/>
                    </a:ext>
                  </a:extLst>
                </p14:cNvPr>
                <p14:cNvContentPartPr/>
                <p14:nvPr/>
              </p14:nvContentPartPr>
              <p14:xfrm>
                <a:off x="558116" y="2566605"/>
                <a:ext cx="31680" cy="304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79E3AA-69D0-1EB9-4325-CF76CFA88AC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9476" y="2557605"/>
                  <a:ext cx="49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B8B9D7-B876-6F88-68BD-3DE077409646}"/>
                    </a:ext>
                  </a:extLst>
                </p14:cNvPr>
                <p14:cNvContentPartPr/>
                <p14:nvPr/>
              </p14:nvContentPartPr>
              <p14:xfrm>
                <a:off x="649556" y="2577765"/>
                <a:ext cx="181800" cy="447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B8B9D7-B876-6F88-68BD-3DE0774096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40916" y="2569125"/>
                  <a:ext cx="199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890627D-D4DE-43F4-388E-95057B02204D}"/>
                    </a:ext>
                  </a:extLst>
                </p14:cNvPr>
                <p14:cNvContentPartPr/>
                <p14:nvPr/>
              </p14:nvContentPartPr>
              <p14:xfrm>
                <a:off x="1021076" y="2501445"/>
                <a:ext cx="423000" cy="392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890627D-D4DE-43F4-388E-95057B02204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2436" y="2492445"/>
                  <a:ext cx="4406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7658EB8-CEF8-8C46-B251-C2F5B165E3F5}"/>
                    </a:ext>
                  </a:extLst>
                </p14:cNvPr>
                <p14:cNvContentPartPr/>
                <p14:nvPr/>
              </p14:nvContentPartPr>
              <p14:xfrm>
                <a:off x="949436" y="2617365"/>
                <a:ext cx="357480" cy="102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7658EB8-CEF8-8C46-B251-C2F5B165E3F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40436" y="2608365"/>
                  <a:ext cx="37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37EB14E-88D2-DFE2-B903-BDD5A91CA8C2}"/>
                    </a:ext>
                  </a:extLst>
                </p14:cNvPr>
                <p14:cNvContentPartPr/>
                <p14:nvPr/>
              </p14:nvContentPartPr>
              <p14:xfrm>
                <a:off x="1575476" y="2520525"/>
                <a:ext cx="1740240" cy="55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37EB14E-88D2-DFE2-B903-BDD5A91CA8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66836" y="2511525"/>
                  <a:ext cx="17578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58F3866-2319-5ECD-F30E-A9CCEA39C4D2}"/>
                    </a:ext>
                  </a:extLst>
                </p14:cNvPr>
                <p14:cNvContentPartPr/>
                <p14:nvPr/>
              </p14:nvContentPartPr>
              <p14:xfrm>
                <a:off x="2969036" y="2757765"/>
                <a:ext cx="191160" cy="1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58F3866-2319-5ECD-F30E-A9CCEA39C4D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60396" y="2748765"/>
                  <a:ext cx="208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8B389BA-CAA5-F2CF-C6ED-46C916B7A9DD}"/>
              </a:ext>
            </a:extLst>
          </p:cNvPr>
          <p:cNvGrpSpPr/>
          <p:nvPr/>
        </p:nvGrpSpPr>
        <p:grpSpPr>
          <a:xfrm>
            <a:off x="3544316" y="2455365"/>
            <a:ext cx="838080" cy="455760"/>
            <a:chOff x="3544316" y="2455365"/>
            <a:chExt cx="83808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31BA7A-E446-CAF4-D327-8538AAAE978A}"/>
                    </a:ext>
                  </a:extLst>
                </p14:cNvPr>
                <p14:cNvContentPartPr/>
                <p14:nvPr/>
              </p14:nvContentPartPr>
              <p14:xfrm>
                <a:off x="3544316" y="2597925"/>
                <a:ext cx="272520" cy="313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31BA7A-E446-CAF4-D327-8538AAAE978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35676" y="2588925"/>
                  <a:ext cx="290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826F7C-67E7-C483-91E6-43DF06DC1304}"/>
                    </a:ext>
                  </a:extLst>
                </p14:cNvPr>
                <p14:cNvContentPartPr/>
                <p14:nvPr/>
              </p14:nvContentPartPr>
              <p14:xfrm>
                <a:off x="3900716" y="2455365"/>
                <a:ext cx="481680" cy="444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826F7C-67E7-C483-91E6-43DF06DC130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91716" y="2446365"/>
                  <a:ext cx="499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3D48381-D020-6712-5EB8-7FA61A9654A0}"/>
                    </a:ext>
                  </a:extLst>
                </p14:cNvPr>
                <p14:cNvContentPartPr/>
                <p14:nvPr/>
              </p14:nvContentPartPr>
              <p14:xfrm>
                <a:off x="3874436" y="2689005"/>
                <a:ext cx="341280" cy="54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3D48381-D020-6712-5EB8-7FA61A9654A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65796" y="2680365"/>
                  <a:ext cx="3589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C8F1836-906C-C440-D94C-9B29A173869B}"/>
                  </a:ext>
                </a:extLst>
              </p14:cNvPr>
              <p14:cNvContentPartPr/>
              <p14:nvPr/>
            </p14:nvContentPartPr>
            <p14:xfrm>
              <a:off x="4690556" y="2410005"/>
              <a:ext cx="1502640" cy="6354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C8F1836-906C-C440-D94C-9B29A17386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681916" y="2401365"/>
                <a:ext cx="1520280" cy="65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15331D3-3FDF-69FD-8F53-427976DAC3EA}"/>
              </a:ext>
            </a:extLst>
          </p:cNvPr>
          <p:cNvGrpSpPr/>
          <p:nvPr/>
        </p:nvGrpSpPr>
        <p:grpSpPr>
          <a:xfrm>
            <a:off x="6360956" y="2507925"/>
            <a:ext cx="1424160" cy="316800"/>
            <a:chOff x="6360956" y="2507925"/>
            <a:chExt cx="142416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0B8F97-44E6-00C5-05C6-297F9E43ADA6}"/>
                    </a:ext>
                  </a:extLst>
                </p14:cNvPr>
                <p14:cNvContentPartPr/>
                <p14:nvPr/>
              </p14:nvContentPartPr>
              <p14:xfrm>
                <a:off x="6360956" y="2647605"/>
                <a:ext cx="900360" cy="177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0B8F97-44E6-00C5-05C6-297F9E43AD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52316" y="2638965"/>
                  <a:ext cx="918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07DF2C-99DF-D83E-7BF7-12726055A666}"/>
                    </a:ext>
                  </a:extLst>
                </p14:cNvPr>
                <p14:cNvContentPartPr/>
                <p14:nvPr/>
              </p14:nvContentPartPr>
              <p14:xfrm>
                <a:off x="7478036" y="2623845"/>
                <a:ext cx="307080" cy="155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07DF2C-99DF-D83E-7BF7-12726055A6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69396" y="2615205"/>
                  <a:ext cx="324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16F2FD7-6B87-1436-8965-73652D484D08}"/>
                    </a:ext>
                  </a:extLst>
                </p14:cNvPr>
                <p14:cNvContentPartPr/>
                <p14:nvPr/>
              </p14:nvContentPartPr>
              <p14:xfrm>
                <a:off x="7589276" y="2507925"/>
                <a:ext cx="22680" cy="1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16F2FD7-6B87-1436-8965-73652D484D0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80276" y="2498925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811481D-9E58-E3CE-7C0F-CE7259664764}"/>
                  </a:ext>
                </a:extLst>
              </p14:cNvPr>
              <p14:cNvContentPartPr/>
              <p14:nvPr/>
            </p14:nvContentPartPr>
            <p14:xfrm>
              <a:off x="8007596" y="2439165"/>
              <a:ext cx="1055880" cy="380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811481D-9E58-E3CE-7C0F-CE725966476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998956" y="2430165"/>
                <a:ext cx="10735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CF84049-261A-8D44-06E5-185C0FC32649}"/>
                  </a:ext>
                </a:extLst>
              </p14:cNvPr>
              <p14:cNvContentPartPr/>
              <p14:nvPr/>
            </p14:nvContentPartPr>
            <p14:xfrm>
              <a:off x="9315836" y="2331165"/>
              <a:ext cx="1212840" cy="502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CF84049-261A-8D44-06E5-185C0FC32649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306836" y="2322165"/>
                <a:ext cx="123048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FA860B8-6149-9CE8-86DA-92667008724D}"/>
              </a:ext>
            </a:extLst>
          </p:cNvPr>
          <p:cNvGrpSpPr/>
          <p:nvPr/>
        </p:nvGrpSpPr>
        <p:grpSpPr>
          <a:xfrm>
            <a:off x="10658636" y="2394525"/>
            <a:ext cx="709200" cy="352080"/>
            <a:chOff x="10658636" y="2394525"/>
            <a:chExt cx="7092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F202EA3-632E-2F93-8057-DEC18682F852}"/>
                    </a:ext>
                  </a:extLst>
                </p14:cNvPr>
                <p14:cNvContentPartPr/>
                <p14:nvPr/>
              </p14:nvContentPartPr>
              <p14:xfrm>
                <a:off x="10658636" y="2394525"/>
                <a:ext cx="709200" cy="35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F202EA3-632E-2F93-8057-DEC18682F85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49996" y="2385525"/>
                  <a:ext cx="726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335090E-36D6-B2F2-6A8C-3ADC5152B0E6}"/>
                    </a:ext>
                  </a:extLst>
                </p14:cNvPr>
                <p14:cNvContentPartPr/>
                <p14:nvPr/>
              </p14:nvContentPartPr>
              <p14:xfrm>
                <a:off x="10700036" y="2545365"/>
                <a:ext cx="257760" cy="1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335090E-36D6-B2F2-6A8C-3ADC5152B0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91396" y="2536725"/>
                  <a:ext cx="2754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4E1D0EA-FA79-BFC1-7E21-A317C2251848}"/>
              </a:ext>
            </a:extLst>
          </p:cNvPr>
          <p:cNvGrpSpPr/>
          <p:nvPr/>
        </p:nvGrpSpPr>
        <p:grpSpPr>
          <a:xfrm>
            <a:off x="11574476" y="2527005"/>
            <a:ext cx="282600" cy="363600"/>
            <a:chOff x="11574476" y="2527005"/>
            <a:chExt cx="2826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407CA8E-9CDF-33BB-CFBF-62B90609879D}"/>
                    </a:ext>
                  </a:extLst>
                </p14:cNvPr>
                <p14:cNvContentPartPr/>
                <p14:nvPr/>
              </p14:nvContentPartPr>
              <p14:xfrm>
                <a:off x="11574476" y="2527005"/>
                <a:ext cx="158760" cy="227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407CA8E-9CDF-33BB-CFBF-62B9060987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565836" y="2518005"/>
                  <a:ext cx="176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C3B124C-3595-FC11-8B09-7BF3AC444CC7}"/>
                    </a:ext>
                  </a:extLst>
                </p14:cNvPr>
                <p14:cNvContentPartPr/>
                <p14:nvPr/>
              </p14:nvContentPartPr>
              <p14:xfrm>
                <a:off x="11749796" y="2768205"/>
                <a:ext cx="107280" cy="122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C3B124C-3595-FC11-8B09-7BF3AC444CC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741156" y="2759565"/>
                  <a:ext cx="1249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AEE877F-44E9-6EA0-794F-B6E070A3CC48}"/>
              </a:ext>
            </a:extLst>
          </p:cNvPr>
          <p:cNvGrpSpPr/>
          <p:nvPr/>
        </p:nvGrpSpPr>
        <p:grpSpPr>
          <a:xfrm>
            <a:off x="581516" y="3284085"/>
            <a:ext cx="768240" cy="329760"/>
            <a:chOff x="581516" y="3284085"/>
            <a:chExt cx="76824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13C5D9-8E68-8BCA-9DB7-A1573FA65529}"/>
                    </a:ext>
                  </a:extLst>
                </p14:cNvPr>
                <p14:cNvContentPartPr/>
                <p14:nvPr/>
              </p14:nvContentPartPr>
              <p14:xfrm>
                <a:off x="595916" y="3326925"/>
                <a:ext cx="121680" cy="244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13C5D9-8E68-8BCA-9DB7-A1573FA655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6916" y="3317925"/>
                  <a:ext cx="139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18AD9EF-005E-920A-B003-7D7605FDCDCD}"/>
                    </a:ext>
                  </a:extLst>
                </p14:cNvPr>
                <p14:cNvContentPartPr/>
                <p14:nvPr/>
              </p14:nvContentPartPr>
              <p14:xfrm>
                <a:off x="581516" y="3314685"/>
                <a:ext cx="262800" cy="1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18AD9EF-005E-920A-B003-7D7605FDCDC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72516" y="3305685"/>
                  <a:ext cx="280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616463B-58A0-7BCD-E3BD-0E828EF3BDBC}"/>
                    </a:ext>
                  </a:extLst>
                </p14:cNvPr>
                <p14:cNvContentPartPr/>
                <p14:nvPr/>
              </p14:nvContentPartPr>
              <p14:xfrm>
                <a:off x="831716" y="3284085"/>
                <a:ext cx="518040" cy="329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616463B-58A0-7BCD-E3BD-0E828EF3BDB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3076" y="3275085"/>
                  <a:ext cx="53568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6B49E0F-D062-86C0-3E11-6A3EBFAF64D2}"/>
                  </a:ext>
                </a:extLst>
              </p14:cNvPr>
              <p14:cNvContentPartPr/>
              <p14:nvPr/>
            </p14:nvContentPartPr>
            <p14:xfrm>
              <a:off x="1690316" y="3384165"/>
              <a:ext cx="214200" cy="2502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6B49E0F-D062-86C0-3E11-6A3EBFAF64D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681316" y="3375525"/>
                <a:ext cx="231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DE463E2-A10E-4007-A2E7-565881AC44A0}"/>
                  </a:ext>
                </a:extLst>
              </p14:cNvPr>
              <p14:cNvContentPartPr/>
              <p14:nvPr/>
            </p14:nvContentPartPr>
            <p14:xfrm>
              <a:off x="2078036" y="3407925"/>
              <a:ext cx="192600" cy="33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DE463E2-A10E-4007-A2E7-565881AC44A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069396" y="3399285"/>
                <a:ext cx="210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39FADC32-C229-832E-F69D-CE938970A0F4}"/>
                  </a:ext>
                </a:extLst>
              </p14:cNvPr>
              <p14:cNvContentPartPr/>
              <p14:nvPr/>
            </p14:nvContentPartPr>
            <p14:xfrm>
              <a:off x="2058596" y="3497925"/>
              <a:ext cx="216720" cy="244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39FADC32-C229-832E-F69D-CE938970A0F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049956" y="3488925"/>
                <a:ext cx="234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52B6A04-DD54-340A-52A0-FCEC328C6547}"/>
                  </a:ext>
                </a:extLst>
              </p14:cNvPr>
              <p14:cNvContentPartPr/>
              <p14:nvPr/>
            </p14:nvContentPartPr>
            <p14:xfrm>
              <a:off x="2090636" y="3578925"/>
              <a:ext cx="174960" cy="25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52B6A04-DD54-340A-52A0-FCEC328C654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081636" y="3570285"/>
                <a:ext cx="1926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0BACB49-C687-7B82-D9DD-1B0337BCEF01}"/>
              </a:ext>
            </a:extLst>
          </p:cNvPr>
          <p:cNvGrpSpPr/>
          <p:nvPr/>
        </p:nvGrpSpPr>
        <p:grpSpPr>
          <a:xfrm>
            <a:off x="2578796" y="3221805"/>
            <a:ext cx="1777320" cy="484560"/>
            <a:chOff x="2578796" y="3221805"/>
            <a:chExt cx="17773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CAB19D-206C-BD7F-55D6-FE0C78B0092E}"/>
                    </a:ext>
                  </a:extLst>
                </p14:cNvPr>
                <p14:cNvContentPartPr/>
                <p14:nvPr/>
              </p14:nvContentPartPr>
              <p14:xfrm>
                <a:off x="2578796" y="3260685"/>
                <a:ext cx="160560" cy="314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CAB19D-206C-BD7F-55D6-FE0C78B0092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69796" y="3252045"/>
                  <a:ext cx="178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0D71D71-FA01-0553-7C85-0E229A696B05}"/>
                    </a:ext>
                  </a:extLst>
                </p14:cNvPr>
                <p14:cNvContentPartPr/>
                <p14:nvPr/>
              </p14:nvContentPartPr>
              <p14:xfrm>
                <a:off x="2806676" y="3403605"/>
                <a:ext cx="141120" cy="153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0D71D71-FA01-0553-7C85-0E229A696B0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97676" y="3394605"/>
                  <a:ext cx="158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ABF30DA-AFBE-9B3B-CF7F-7C17C173E575}"/>
                    </a:ext>
                  </a:extLst>
                </p14:cNvPr>
                <p14:cNvContentPartPr/>
                <p14:nvPr/>
              </p14:nvContentPartPr>
              <p14:xfrm>
                <a:off x="2952476" y="3597285"/>
                <a:ext cx="124560" cy="109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ABF30DA-AFBE-9B3B-CF7F-7C17C173E57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43476" y="3588645"/>
                  <a:ext cx="142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1FB4926-35F6-B989-5230-59C8CCC7EAA4}"/>
                    </a:ext>
                  </a:extLst>
                </p14:cNvPr>
                <p14:cNvContentPartPr/>
                <p14:nvPr/>
              </p14:nvContentPartPr>
              <p14:xfrm>
                <a:off x="3172796" y="3380565"/>
                <a:ext cx="167760" cy="168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1FB4926-35F6-B989-5230-59C8CCC7EAA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64156" y="3371565"/>
                  <a:ext cx="185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0557033-61C4-8659-FD93-07222D57BF07}"/>
                    </a:ext>
                  </a:extLst>
                </p14:cNvPr>
                <p14:cNvContentPartPr/>
                <p14:nvPr/>
              </p14:nvContentPartPr>
              <p14:xfrm>
                <a:off x="3459716" y="3416205"/>
                <a:ext cx="15840" cy="117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0557033-61C4-8659-FD93-07222D57BF0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450716" y="3407205"/>
                  <a:ext cx="33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38954B-68EE-7007-1323-6C35B14909C7}"/>
                    </a:ext>
                  </a:extLst>
                </p14:cNvPr>
                <p14:cNvContentPartPr/>
                <p14:nvPr/>
              </p14:nvContentPartPr>
              <p14:xfrm>
                <a:off x="3422636" y="3312525"/>
                <a:ext cx="36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38954B-68EE-7007-1323-6C35B14909C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13636" y="330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20CF28F-2E29-91A7-F4F2-0DC36BFB6E81}"/>
                    </a:ext>
                  </a:extLst>
                </p14:cNvPr>
                <p14:cNvContentPartPr/>
                <p14:nvPr/>
              </p14:nvContentPartPr>
              <p14:xfrm>
                <a:off x="3532076" y="3415845"/>
                <a:ext cx="134640" cy="154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20CF28F-2E29-91A7-F4F2-0DC36BFB6E8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23436" y="3406845"/>
                  <a:ext cx="152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BC57632-2992-C189-1F70-5A755FE31336}"/>
                    </a:ext>
                  </a:extLst>
                </p14:cNvPr>
                <p14:cNvContentPartPr/>
                <p14:nvPr/>
              </p14:nvContentPartPr>
              <p14:xfrm>
                <a:off x="3792356" y="3391005"/>
                <a:ext cx="227520" cy="15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BC57632-2992-C189-1F70-5A755FE313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83356" y="3382005"/>
                  <a:ext cx="24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9231F1-E20C-D2FD-68FB-F922E29B0DAB}"/>
                    </a:ext>
                  </a:extLst>
                </p14:cNvPr>
                <p14:cNvContentPartPr/>
                <p14:nvPr/>
              </p14:nvContentPartPr>
              <p14:xfrm>
                <a:off x="4074236" y="3566325"/>
                <a:ext cx="79920" cy="91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9231F1-E20C-D2FD-68FB-F922E29B0DA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065596" y="3557325"/>
                  <a:ext cx="97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B022F0E-B045-6621-E1B9-CE99DE9587FB}"/>
                    </a:ext>
                  </a:extLst>
                </p14:cNvPr>
                <p14:cNvContentPartPr/>
                <p14:nvPr/>
              </p14:nvContentPartPr>
              <p14:xfrm>
                <a:off x="4229396" y="3221805"/>
                <a:ext cx="126720" cy="333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B022F0E-B045-6621-E1B9-CE99DE9587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20756" y="3212805"/>
                  <a:ext cx="144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C0AD137-731B-82E2-3F11-628BD79CE32B}"/>
                    </a:ext>
                  </a:extLst>
                </p14:cNvPr>
                <p14:cNvContentPartPr/>
                <p14:nvPr/>
              </p14:nvContentPartPr>
              <p14:xfrm>
                <a:off x="4118876" y="3354285"/>
                <a:ext cx="211320" cy="23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C0AD137-731B-82E2-3F11-628BD79CE32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10236" y="3345645"/>
                  <a:ext cx="2289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7346DA5-BBF8-0C4D-E2EC-8835D378E65C}"/>
                  </a:ext>
                </a:extLst>
              </p14:cNvPr>
              <p14:cNvContentPartPr/>
              <p14:nvPr/>
            </p14:nvContentPartPr>
            <p14:xfrm>
              <a:off x="4668956" y="3328725"/>
              <a:ext cx="200160" cy="370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7346DA5-BBF8-0C4D-E2EC-8835D378E65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660316" y="3319725"/>
                <a:ext cx="217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301265A-C7A6-E6E1-2E75-BB145D373D7D}"/>
                  </a:ext>
                </a:extLst>
              </p14:cNvPr>
              <p14:cNvContentPartPr/>
              <p14:nvPr/>
            </p14:nvContentPartPr>
            <p14:xfrm>
              <a:off x="4663196" y="3389565"/>
              <a:ext cx="281520" cy="327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301265A-C7A6-E6E1-2E75-BB145D373D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654196" y="3380925"/>
                <a:ext cx="2991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2462E87-E429-F283-8893-DEF81A93ACA4}"/>
                  </a:ext>
                </a:extLst>
              </p14:cNvPr>
              <p14:cNvContentPartPr/>
              <p14:nvPr/>
            </p14:nvContentPartPr>
            <p14:xfrm>
              <a:off x="5139836" y="3150885"/>
              <a:ext cx="162720" cy="2437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2462E87-E429-F283-8893-DEF81A93ACA4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130836" y="3141885"/>
                <a:ext cx="1803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B7CAF59-6877-6C03-2C82-B3650A178E33}"/>
                  </a:ext>
                </a:extLst>
              </p14:cNvPr>
              <p14:cNvContentPartPr/>
              <p14:nvPr/>
            </p14:nvContentPartPr>
            <p14:xfrm>
              <a:off x="5431436" y="3241965"/>
              <a:ext cx="10440" cy="1490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B7CAF59-6877-6C03-2C82-B3650A178E3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422796" y="3233325"/>
                <a:ext cx="28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6B6C16F-BEDC-1298-270C-8A617505A131}"/>
                  </a:ext>
                </a:extLst>
              </p14:cNvPr>
              <p14:cNvContentPartPr/>
              <p14:nvPr/>
            </p14:nvContentPartPr>
            <p14:xfrm>
              <a:off x="5506676" y="3207765"/>
              <a:ext cx="17280" cy="1886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6B6C16F-BEDC-1298-270C-8A617505A13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497676" y="3199125"/>
                <a:ext cx="34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6B030DC6-58A9-BF79-CEEF-627AC1298B3F}"/>
                  </a:ext>
                </a:extLst>
              </p14:cNvPr>
              <p14:cNvContentPartPr/>
              <p14:nvPr/>
            </p14:nvContentPartPr>
            <p14:xfrm>
              <a:off x="5369876" y="3183645"/>
              <a:ext cx="246600" cy="1072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6B030DC6-58A9-BF79-CEEF-627AC1298B3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360876" y="3175005"/>
                <a:ext cx="264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5643574-502A-3429-5F3D-97598CB5EE6C}"/>
                  </a:ext>
                </a:extLst>
              </p14:cNvPr>
              <p14:cNvContentPartPr/>
              <p14:nvPr/>
            </p14:nvContentPartPr>
            <p14:xfrm>
              <a:off x="5703236" y="3193365"/>
              <a:ext cx="96840" cy="1944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5643574-502A-3429-5F3D-97598CB5EE6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694596" y="3184725"/>
                <a:ext cx="1144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2663C7A-4ECC-DCFD-858F-56D29A0ED136}"/>
                  </a:ext>
                </a:extLst>
              </p14:cNvPr>
              <p14:cNvContentPartPr/>
              <p14:nvPr/>
            </p14:nvContentPartPr>
            <p14:xfrm>
              <a:off x="5820956" y="3379845"/>
              <a:ext cx="130320" cy="705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2663C7A-4ECC-DCFD-858F-56D29A0ED13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812316" y="3370845"/>
                <a:ext cx="1479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CACD8CD-F877-A79F-8F32-CAEC932A803A}"/>
                  </a:ext>
                </a:extLst>
              </p14:cNvPr>
              <p14:cNvContentPartPr/>
              <p14:nvPr/>
            </p14:nvContentPartPr>
            <p14:xfrm>
              <a:off x="5184836" y="3533205"/>
              <a:ext cx="764640" cy="280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CACD8CD-F877-A79F-8F32-CAEC932A803A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175836" y="3524565"/>
                <a:ext cx="782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E144E8A-4357-3E63-21F2-94E101A85E6A}"/>
                  </a:ext>
                </a:extLst>
              </p14:cNvPr>
              <p14:cNvContentPartPr/>
              <p14:nvPr/>
            </p14:nvContentPartPr>
            <p14:xfrm>
              <a:off x="5449436" y="3699885"/>
              <a:ext cx="118440" cy="199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E144E8A-4357-3E63-21F2-94E101A85E6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440796" y="3690885"/>
                <a:ext cx="1360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FB5CD671-9F64-09CD-3538-94864DE9D2BB}"/>
                  </a:ext>
                </a:extLst>
              </p14:cNvPr>
              <p14:cNvContentPartPr/>
              <p14:nvPr/>
            </p14:nvContentPartPr>
            <p14:xfrm>
              <a:off x="5405516" y="3635805"/>
              <a:ext cx="235080" cy="2203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FB5CD671-9F64-09CD-3538-94864DE9D2B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396516" y="3627165"/>
                <a:ext cx="25272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B4CBD7A-7C2B-7F78-4262-E1C6A0FC18FC}"/>
              </a:ext>
            </a:extLst>
          </p:cNvPr>
          <p:cNvGrpSpPr/>
          <p:nvPr/>
        </p:nvGrpSpPr>
        <p:grpSpPr>
          <a:xfrm>
            <a:off x="6178796" y="3178245"/>
            <a:ext cx="1253160" cy="472320"/>
            <a:chOff x="6178796" y="3178245"/>
            <a:chExt cx="12531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A70605E-6DFF-8BA0-2B79-22D592227E26}"/>
                    </a:ext>
                  </a:extLst>
                </p14:cNvPr>
                <p14:cNvContentPartPr/>
                <p14:nvPr/>
              </p14:nvContentPartPr>
              <p14:xfrm>
                <a:off x="6178796" y="3355005"/>
                <a:ext cx="197640" cy="180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A70605E-6DFF-8BA0-2B79-22D592227E2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170156" y="3346365"/>
                  <a:ext cx="21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4D01D08-76A6-F920-88A1-D3CBDE68B745}"/>
                    </a:ext>
                  </a:extLst>
                </p14:cNvPr>
                <p14:cNvContentPartPr/>
                <p14:nvPr/>
              </p14:nvContentPartPr>
              <p14:xfrm>
                <a:off x="6461756" y="3394245"/>
                <a:ext cx="19080" cy="130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4D01D08-76A6-F920-88A1-D3CBDE68B74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53116" y="3385605"/>
                  <a:ext cx="36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7ACA754-71D5-2261-50C4-D49B3C7437A4}"/>
                    </a:ext>
                  </a:extLst>
                </p14:cNvPr>
                <p14:cNvContentPartPr/>
                <p14:nvPr/>
              </p14:nvContentPartPr>
              <p14:xfrm>
                <a:off x="6441956" y="3329085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7ACA754-71D5-2261-50C4-D49B3C7437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33316" y="3320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82A460D-1B23-B7CD-FBDB-A2DB65CD831B}"/>
                    </a:ext>
                  </a:extLst>
                </p14:cNvPr>
                <p14:cNvContentPartPr/>
                <p14:nvPr/>
              </p14:nvContentPartPr>
              <p14:xfrm>
                <a:off x="6572636" y="3437085"/>
                <a:ext cx="149040" cy="100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82A460D-1B23-B7CD-FBDB-A2DB65CD83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63996" y="3428445"/>
                  <a:ext cx="166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A9AEC22-7E0D-2DFE-CEA4-C0E929B6056E}"/>
                    </a:ext>
                  </a:extLst>
                </p14:cNvPr>
                <p14:cNvContentPartPr/>
                <p14:nvPr/>
              </p14:nvContentPartPr>
              <p14:xfrm>
                <a:off x="6839396" y="3342405"/>
                <a:ext cx="249480" cy="181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A9AEC22-7E0D-2DFE-CEA4-C0E929B6056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30756" y="3333405"/>
                  <a:ext cx="267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DD3EE8-2742-A425-FF72-A35F5B816E72}"/>
                    </a:ext>
                  </a:extLst>
                </p14:cNvPr>
                <p14:cNvContentPartPr/>
                <p14:nvPr/>
              </p14:nvContentPartPr>
              <p14:xfrm>
                <a:off x="7082396" y="3569925"/>
                <a:ext cx="123840" cy="80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DD3EE8-2742-A425-FF72-A35F5B816E7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73396" y="3560925"/>
                  <a:ext cx="141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5F80957-E5AF-24E8-ABA3-BD583EA3A728}"/>
                    </a:ext>
                  </a:extLst>
                </p14:cNvPr>
                <p14:cNvContentPartPr/>
                <p14:nvPr/>
              </p14:nvContentPartPr>
              <p14:xfrm>
                <a:off x="7254116" y="3178245"/>
                <a:ext cx="140760" cy="342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5F80957-E5AF-24E8-ABA3-BD583EA3A72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45116" y="3169245"/>
                  <a:ext cx="1584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B86D1CE-026C-0471-7B25-536956DF24E5}"/>
                    </a:ext>
                  </a:extLst>
                </p14:cNvPr>
                <p14:cNvContentPartPr/>
                <p14:nvPr/>
              </p14:nvContentPartPr>
              <p14:xfrm>
                <a:off x="7174196" y="3284085"/>
                <a:ext cx="257760" cy="60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B86D1CE-026C-0471-7B25-536956DF24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65196" y="3275085"/>
                  <a:ext cx="27540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4327A1C-DED1-DE78-D363-4C035AF17A55}"/>
              </a:ext>
            </a:extLst>
          </p:cNvPr>
          <p:cNvGrpSpPr/>
          <p:nvPr/>
        </p:nvGrpSpPr>
        <p:grpSpPr>
          <a:xfrm>
            <a:off x="7883756" y="3136845"/>
            <a:ext cx="878040" cy="392040"/>
            <a:chOff x="7883756" y="3136845"/>
            <a:chExt cx="87804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5DEDA1-8CF6-08C2-8903-9088855BDA35}"/>
                    </a:ext>
                  </a:extLst>
                </p14:cNvPr>
                <p14:cNvContentPartPr/>
                <p14:nvPr/>
              </p14:nvContentPartPr>
              <p14:xfrm>
                <a:off x="7883756" y="3207765"/>
                <a:ext cx="272880" cy="227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5DEDA1-8CF6-08C2-8903-9088855BDA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74756" y="3199125"/>
                  <a:ext cx="290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D98DA92-2743-B022-3D5F-13530C915E92}"/>
                    </a:ext>
                  </a:extLst>
                </p14:cNvPr>
                <p14:cNvContentPartPr/>
                <p14:nvPr/>
              </p14:nvContentPartPr>
              <p14:xfrm>
                <a:off x="8202716" y="3202725"/>
                <a:ext cx="231120" cy="212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D98DA92-2743-B022-3D5F-13530C915E9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94076" y="3194085"/>
                  <a:ext cx="248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C85A842-2ACC-D749-308D-89FDFEE1FEEE}"/>
                    </a:ext>
                  </a:extLst>
                </p14:cNvPr>
                <p14:cNvContentPartPr/>
                <p14:nvPr/>
              </p14:nvContentPartPr>
              <p14:xfrm>
                <a:off x="8609876" y="3136845"/>
                <a:ext cx="151920" cy="392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C85A842-2ACC-D749-308D-89FDFEE1FEE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01236" y="3127845"/>
                  <a:ext cx="169560" cy="40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8341638-E29C-FCD7-2AAD-377982ECF3B6}"/>
              </a:ext>
            </a:extLst>
          </p:cNvPr>
          <p:cNvGrpSpPr/>
          <p:nvPr/>
        </p:nvGrpSpPr>
        <p:grpSpPr>
          <a:xfrm>
            <a:off x="1398356" y="4197405"/>
            <a:ext cx="2156760" cy="443880"/>
            <a:chOff x="1398356" y="4197405"/>
            <a:chExt cx="215676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4086CD7-03B2-FA8E-1855-78E4BA9EED11}"/>
                    </a:ext>
                  </a:extLst>
                </p14:cNvPr>
                <p14:cNvContentPartPr/>
                <p14:nvPr/>
              </p14:nvContentPartPr>
              <p14:xfrm>
                <a:off x="1398356" y="4321965"/>
                <a:ext cx="623520" cy="21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4086CD7-03B2-FA8E-1855-78E4BA9EED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89716" y="4313325"/>
                  <a:ext cx="641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AC3CA5-59A7-8819-A3AC-59B7614FF5F8}"/>
                    </a:ext>
                  </a:extLst>
                </p14:cNvPr>
                <p14:cNvContentPartPr/>
                <p14:nvPr/>
              </p14:nvContentPartPr>
              <p14:xfrm>
                <a:off x="2220956" y="4298205"/>
                <a:ext cx="214560" cy="237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AC3CA5-59A7-8819-A3AC-59B7614FF5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11956" y="4289205"/>
                  <a:ext cx="232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BD5DE2-A89F-8713-0509-2D59059DE946}"/>
                    </a:ext>
                  </a:extLst>
                </p14:cNvPr>
                <p14:cNvContentPartPr/>
                <p14:nvPr/>
              </p14:nvContentPartPr>
              <p14:xfrm>
                <a:off x="2111516" y="4220085"/>
                <a:ext cx="236880" cy="395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BD5DE2-A89F-8713-0509-2D59059DE94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102516" y="4211085"/>
                  <a:ext cx="2545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93C496D-ECDD-48C7-99E4-4882144111F3}"/>
                    </a:ext>
                  </a:extLst>
                </p14:cNvPr>
                <p14:cNvContentPartPr/>
                <p14:nvPr/>
              </p14:nvContentPartPr>
              <p14:xfrm>
                <a:off x="2413556" y="4197405"/>
                <a:ext cx="190800" cy="443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93C496D-ECDD-48C7-99E4-4882144111F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404556" y="4188765"/>
                  <a:ext cx="2084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F8AFA02-600C-4200-230F-C36C1663FCA0}"/>
                    </a:ext>
                  </a:extLst>
                </p14:cNvPr>
                <p14:cNvContentPartPr/>
                <p14:nvPr/>
              </p14:nvContentPartPr>
              <p14:xfrm>
                <a:off x="2851676" y="4327005"/>
                <a:ext cx="237600" cy="41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F8AFA02-600C-4200-230F-C36C1663FC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42676" y="4318365"/>
                  <a:ext cx="255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7766FE-A4BF-AA49-CAB8-15361FA25BC1}"/>
                    </a:ext>
                  </a:extLst>
                </p14:cNvPr>
                <p14:cNvContentPartPr/>
                <p14:nvPr/>
              </p14:nvContentPartPr>
              <p14:xfrm>
                <a:off x="2887676" y="4431765"/>
                <a:ext cx="255600" cy="34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7766FE-A4BF-AA49-CAB8-15361FA25BC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879036" y="4422765"/>
                  <a:ext cx="273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6F1C757-FF71-F77B-BFEE-76638746C910}"/>
                    </a:ext>
                  </a:extLst>
                </p14:cNvPr>
                <p14:cNvContentPartPr/>
                <p14:nvPr/>
              </p14:nvContentPartPr>
              <p14:xfrm>
                <a:off x="3379436" y="4213245"/>
                <a:ext cx="175680" cy="316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6F1C757-FF71-F77B-BFEE-76638746C91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70436" y="4204605"/>
                  <a:ext cx="19332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0B5F1DF-B824-77C2-24F9-CC96E7BC7E14}"/>
              </a:ext>
            </a:extLst>
          </p:cNvPr>
          <p:cNvGrpSpPr/>
          <p:nvPr/>
        </p:nvGrpSpPr>
        <p:grpSpPr>
          <a:xfrm>
            <a:off x="1390436" y="4863405"/>
            <a:ext cx="1227960" cy="450720"/>
            <a:chOff x="1390436" y="4863405"/>
            <a:chExt cx="122796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9CE9581-9155-6AD2-061B-63458444C11A}"/>
                    </a:ext>
                  </a:extLst>
                </p14:cNvPr>
                <p14:cNvContentPartPr/>
                <p14:nvPr/>
              </p14:nvContentPartPr>
              <p14:xfrm>
                <a:off x="1390436" y="4925685"/>
                <a:ext cx="190080" cy="18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9CE9581-9155-6AD2-061B-63458444C11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81436" y="4916685"/>
                  <a:ext cx="207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6587DBC-6696-B018-1C70-43DA01324672}"/>
                    </a:ext>
                  </a:extLst>
                </p14:cNvPr>
                <p14:cNvContentPartPr/>
                <p14:nvPr/>
              </p14:nvContentPartPr>
              <p14:xfrm>
                <a:off x="1644236" y="4994805"/>
                <a:ext cx="23400" cy="92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6587DBC-6696-B018-1C70-43DA0132467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635596" y="4985805"/>
                  <a:ext cx="4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94C9A45-F259-6E86-F73E-0B287F49A3D8}"/>
                    </a:ext>
                  </a:extLst>
                </p14:cNvPr>
                <p14:cNvContentPartPr/>
                <p14:nvPr/>
              </p14:nvContentPartPr>
              <p14:xfrm>
                <a:off x="1669796" y="4906245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94C9A45-F259-6E86-F73E-0B287F49A3D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60796" y="4897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284D4F-B185-33BE-5CE7-11C5887B0349}"/>
                    </a:ext>
                  </a:extLst>
                </p14:cNvPr>
                <p14:cNvContentPartPr/>
                <p14:nvPr/>
              </p14:nvContentPartPr>
              <p14:xfrm>
                <a:off x="1787876" y="4999845"/>
                <a:ext cx="140040" cy="109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284D4F-B185-33BE-5CE7-11C5887B034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779236" y="4990845"/>
                  <a:ext cx="157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642114D-415E-88B7-D768-B896280D566D}"/>
                    </a:ext>
                  </a:extLst>
                </p14:cNvPr>
                <p14:cNvContentPartPr/>
                <p14:nvPr/>
              </p14:nvContentPartPr>
              <p14:xfrm>
                <a:off x="2224916" y="4937205"/>
                <a:ext cx="144000" cy="255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642114D-415E-88B7-D768-B896280D566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215916" y="4928565"/>
                  <a:ext cx="161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AAAAE5C-7F54-14C5-7ADC-0F4CCC365B66}"/>
                    </a:ext>
                  </a:extLst>
                </p14:cNvPr>
                <p14:cNvContentPartPr/>
                <p14:nvPr/>
              </p14:nvContentPartPr>
              <p14:xfrm>
                <a:off x="2132396" y="4900485"/>
                <a:ext cx="144000" cy="413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AAAAE5C-7F54-14C5-7ADC-0F4CCC365B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23756" y="4891485"/>
                  <a:ext cx="1616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B046AC8-73F0-0DEF-A40D-90C4E1487B32}"/>
                    </a:ext>
                  </a:extLst>
                </p14:cNvPr>
                <p14:cNvContentPartPr/>
                <p14:nvPr/>
              </p14:nvContentPartPr>
              <p14:xfrm>
                <a:off x="2526596" y="4863405"/>
                <a:ext cx="91800" cy="392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B046AC8-73F0-0DEF-A40D-90C4E1487B3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17596" y="4854765"/>
                  <a:ext cx="10944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619887-42E7-E9BA-705D-725F355282AE}"/>
              </a:ext>
            </a:extLst>
          </p:cNvPr>
          <p:cNvGrpSpPr/>
          <p:nvPr/>
        </p:nvGrpSpPr>
        <p:grpSpPr>
          <a:xfrm>
            <a:off x="3036716" y="4893285"/>
            <a:ext cx="725760" cy="263520"/>
            <a:chOff x="3036716" y="4893285"/>
            <a:chExt cx="72576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8FA86ED-746F-C029-781F-44F83DEF1DA5}"/>
                    </a:ext>
                  </a:extLst>
                </p14:cNvPr>
                <p14:cNvContentPartPr/>
                <p14:nvPr/>
              </p14:nvContentPartPr>
              <p14:xfrm>
                <a:off x="3036716" y="4992645"/>
                <a:ext cx="235440" cy="38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8FA86ED-746F-C029-781F-44F83DEF1DA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27716" y="4984005"/>
                  <a:ext cx="253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FD460D9-0E1E-EC1C-1EB8-9C002C4D06BB}"/>
                    </a:ext>
                  </a:extLst>
                </p14:cNvPr>
                <p14:cNvContentPartPr/>
                <p14:nvPr/>
              </p14:nvContentPartPr>
              <p14:xfrm>
                <a:off x="3064076" y="5080485"/>
                <a:ext cx="254160" cy="31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FD460D9-0E1E-EC1C-1EB8-9C002C4D06B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55436" y="5071485"/>
                  <a:ext cx="271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33FD0B4-223C-2A5F-1A58-3A4523C7C86D}"/>
                    </a:ext>
                  </a:extLst>
                </p14:cNvPr>
                <p14:cNvContentPartPr/>
                <p14:nvPr/>
              </p14:nvContentPartPr>
              <p14:xfrm>
                <a:off x="3539996" y="4893285"/>
                <a:ext cx="222480" cy="263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33FD0B4-223C-2A5F-1A58-3A4523C7C86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530996" y="4884285"/>
                  <a:ext cx="24012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3CDC83-2281-2AD8-CD6A-A34CD229614E}"/>
              </a:ext>
            </a:extLst>
          </p:cNvPr>
          <p:cNvGrpSpPr/>
          <p:nvPr/>
        </p:nvGrpSpPr>
        <p:grpSpPr>
          <a:xfrm>
            <a:off x="3746996" y="4024965"/>
            <a:ext cx="1042560" cy="497160"/>
            <a:chOff x="3746996" y="4024965"/>
            <a:chExt cx="104256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3FFFF42-DC5E-D94E-DD97-713C65BFF3A0}"/>
                    </a:ext>
                  </a:extLst>
                </p14:cNvPr>
                <p14:cNvContentPartPr/>
                <p14:nvPr/>
              </p14:nvContentPartPr>
              <p14:xfrm>
                <a:off x="3746996" y="4355445"/>
                <a:ext cx="231120" cy="2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3FFFF42-DC5E-D94E-DD97-713C65BFF3A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37996" y="4346445"/>
                  <a:ext cx="24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B2D6A67-3068-4F23-AB72-6180E7C32F5F}"/>
                    </a:ext>
                  </a:extLst>
                </p14:cNvPr>
                <p14:cNvContentPartPr/>
                <p14:nvPr/>
              </p14:nvContentPartPr>
              <p14:xfrm>
                <a:off x="4190876" y="4104525"/>
                <a:ext cx="27360" cy="209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B2D6A67-3068-4F23-AB72-6180E7C32F5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181876" y="4095885"/>
                  <a:ext cx="45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9765E72-5C81-E189-F06C-754D166C8826}"/>
                    </a:ext>
                  </a:extLst>
                </p14:cNvPr>
                <p14:cNvContentPartPr/>
                <p14:nvPr/>
              </p14:nvContentPartPr>
              <p14:xfrm>
                <a:off x="4102316" y="4320165"/>
                <a:ext cx="222840" cy="4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9765E72-5C81-E189-F06C-754D166C882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93676" y="4311525"/>
                  <a:ext cx="240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06EC72B-9601-6ACD-BAA4-62FAC7FC1A21}"/>
                    </a:ext>
                  </a:extLst>
                </p14:cNvPr>
                <p14:cNvContentPartPr/>
                <p14:nvPr/>
              </p14:nvContentPartPr>
              <p14:xfrm>
                <a:off x="4145156" y="4378485"/>
                <a:ext cx="176400" cy="143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06EC72B-9601-6ACD-BAA4-62FAC7FC1A2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136516" y="4369845"/>
                  <a:ext cx="194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4F5784E-257A-790A-EE56-7BEED4147E59}"/>
                    </a:ext>
                  </a:extLst>
                </p14:cNvPr>
                <p14:cNvContentPartPr/>
                <p14:nvPr/>
              </p14:nvContentPartPr>
              <p14:xfrm>
                <a:off x="4439636" y="4238085"/>
                <a:ext cx="164160" cy="194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4F5784E-257A-790A-EE56-7BEED4147E5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30636" y="4229085"/>
                  <a:ext cx="181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B99E494-DFC5-F5EF-4D91-391682F3C8FC}"/>
                    </a:ext>
                  </a:extLst>
                </p14:cNvPr>
                <p14:cNvContentPartPr/>
                <p14:nvPr/>
              </p14:nvContentPartPr>
              <p14:xfrm>
                <a:off x="4641236" y="4024965"/>
                <a:ext cx="148320" cy="152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B99E494-DFC5-F5EF-4D91-391682F3C8F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632596" y="4016325"/>
                  <a:ext cx="1659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CCF26B4-2518-57B1-CED2-E9BF4F5A534A}"/>
              </a:ext>
            </a:extLst>
          </p:cNvPr>
          <p:cNvGrpSpPr/>
          <p:nvPr/>
        </p:nvGrpSpPr>
        <p:grpSpPr>
          <a:xfrm>
            <a:off x="3950756" y="4887525"/>
            <a:ext cx="620640" cy="150480"/>
            <a:chOff x="3950756" y="4887525"/>
            <a:chExt cx="62064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4B7FE77-F2F8-9282-5CCD-0605478CB9E0}"/>
                    </a:ext>
                  </a:extLst>
                </p14:cNvPr>
                <p14:cNvContentPartPr/>
                <p14:nvPr/>
              </p14:nvContentPartPr>
              <p14:xfrm>
                <a:off x="4013036" y="4887525"/>
                <a:ext cx="14040" cy="150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4B7FE77-F2F8-9282-5CCD-0605478CB9E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004396" y="4878525"/>
                  <a:ext cx="31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5EF7EC6-CD5A-162B-1913-A228AE688919}"/>
                    </a:ext>
                  </a:extLst>
                </p14:cNvPr>
                <p14:cNvContentPartPr/>
                <p14:nvPr/>
              </p14:nvContentPartPr>
              <p14:xfrm>
                <a:off x="3950756" y="4954845"/>
                <a:ext cx="170640" cy="19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5EF7EC6-CD5A-162B-1913-A228AE68891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41756" y="4945845"/>
                  <a:ext cx="188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6F82583-7685-0C9F-FF15-3739EE04F966}"/>
                    </a:ext>
                  </a:extLst>
                </p14:cNvPr>
                <p14:cNvContentPartPr/>
                <p14:nvPr/>
              </p14:nvContentPartPr>
              <p14:xfrm>
                <a:off x="4291316" y="4942605"/>
                <a:ext cx="32040" cy="19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6F82583-7685-0C9F-FF15-3739EE04F96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82316" y="4933605"/>
                  <a:ext cx="49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33065B1-BBD6-E67E-FA55-ADD6B33FAC58}"/>
                    </a:ext>
                  </a:extLst>
                </p14:cNvPr>
                <p14:cNvContentPartPr/>
                <p14:nvPr/>
              </p14:nvContentPartPr>
              <p14:xfrm>
                <a:off x="4409396" y="4923525"/>
                <a:ext cx="4680" cy="46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33065B1-BBD6-E67E-FA55-ADD6B33FAC5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00396" y="4914885"/>
                  <a:ext cx="22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33D83C2-CEF7-6AC0-A9BF-801BEAC12236}"/>
                    </a:ext>
                  </a:extLst>
                </p14:cNvPr>
                <p14:cNvContentPartPr/>
                <p14:nvPr/>
              </p14:nvContentPartPr>
              <p14:xfrm>
                <a:off x="4558076" y="4910565"/>
                <a:ext cx="13320" cy="48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33D83C2-CEF7-6AC0-A9BF-801BEAC1223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549076" y="4901925"/>
                  <a:ext cx="309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3DF0871-368D-3971-CF0A-10D5631AA03A}"/>
              </a:ext>
            </a:extLst>
          </p:cNvPr>
          <p:cNvGrpSpPr/>
          <p:nvPr/>
        </p:nvGrpSpPr>
        <p:grpSpPr>
          <a:xfrm>
            <a:off x="4950476" y="4215045"/>
            <a:ext cx="744480" cy="191880"/>
            <a:chOff x="4950476" y="4215045"/>
            <a:chExt cx="74448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F47EB74-D6AE-290B-F950-80A62DC27CE7}"/>
                    </a:ext>
                  </a:extLst>
                </p14:cNvPr>
                <p14:cNvContentPartPr/>
                <p14:nvPr/>
              </p14:nvContentPartPr>
              <p14:xfrm>
                <a:off x="5034716" y="4215045"/>
                <a:ext cx="66240" cy="191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F47EB74-D6AE-290B-F950-80A62DC27CE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25716" y="4206045"/>
                  <a:ext cx="83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707D483-3A03-AF73-8D30-7A29758A7452}"/>
                    </a:ext>
                  </a:extLst>
                </p14:cNvPr>
                <p14:cNvContentPartPr/>
                <p14:nvPr/>
              </p14:nvContentPartPr>
              <p14:xfrm>
                <a:off x="4950476" y="4302165"/>
                <a:ext cx="169560" cy="45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707D483-3A03-AF73-8D30-7A29758A745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41476" y="4293525"/>
                  <a:ext cx="187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AF18F0F-61D9-24E1-CDB6-51ED80C40B60}"/>
                    </a:ext>
                  </a:extLst>
                </p14:cNvPr>
                <p14:cNvContentPartPr/>
                <p14:nvPr/>
              </p14:nvContentPartPr>
              <p14:xfrm>
                <a:off x="5315156" y="4273005"/>
                <a:ext cx="16560" cy="47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AF18F0F-61D9-24E1-CDB6-51ED80C40B6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06156" y="4264005"/>
                  <a:ext cx="34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5711F0A-55E4-638A-B96E-3D7428B22647}"/>
                    </a:ext>
                  </a:extLst>
                </p14:cNvPr>
                <p14:cNvContentPartPr/>
                <p14:nvPr/>
              </p14:nvContentPartPr>
              <p14:xfrm>
                <a:off x="5502716" y="4273005"/>
                <a:ext cx="9000" cy="69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5711F0A-55E4-638A-B96E-3D7428B2264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493716" y="4264005"/>
                  <a:ext cx="26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18F1751-37E9-53AD-528B-751B37AA8AA6}"/>
                    </a:ext>
                  </a:extLst>
                </p14:cNvPr>
                <p14:cNvContentPartPr/>
                <p14:nvPr/>
              </p14:nvContentPartPr>
              <p14:xfrm>
                <a:off x="5680916" y="4258245"/>
                <a:ext cx="14040" cy="55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18F1751-37E9-53AD-528B-751B37AA8A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672276" y="4249605"/>
                  <a:ext cx="3168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063AAAF2-8107-2793-2114-A5994E54A43C}"/>
                  </a:ext>
                </a:extLst>
              </p14:cNvPr>
              <p14:cNvContentPartPr/>
              <p14:nvPr/>
            </p14:nvContentPartPr>
            <p14:xfrm>
              <a:off x="255356" y="1925085"/>
              <a:ext cx="715680" cy="40626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063AAAF2-8107-2793-2114-A5994E54A43C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46356" y="1916445"/>
                <a:ext cx="733320" cy="40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B6ECF30-3BD5-DA10-CDB3-09B2CEBF65F9}"/>
              </a:ext>
            </a:extLst>
          </p:cNvPr>
          <p:cNvGrpSpPr/>
          <p:nvPr/>
        </p:nvGrpSpPr>
        <p:grpSpPr>
          <a:xfrm>
            <a:off x="1228436" y="5554965"/>
            <a:ext cx="1436400" cy="532800"/>
            <a:chOff x="1228436" y="5554965"/>
            <a:chExt cx="143640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6EBB8CF-9D3F-FD89-AEE6-40AD6E92BD85}"/>
                    </a:ext>
                  </a:extLst>
                </p14:cNvPr>
                <p14:cNvContentPartPr/>
                <p14:nvPr/>
              </p14:nvContentPartPr>
              <p14:xfrm>
                <a:off x="1228436" y="5733525"/>
                <a:ext cx="448200" cy="158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6EBB8CF-9D3F-FD89-AEE6-40AD6E92BD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19436" y="5724525"/>
                  <a:ext cx="46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018673A-6C68-50CD-D192-EB8C392C7E5E}"/>
                    </a:ext>
                  </a:extLst>
                </p14:cNvPr>
                <p14:cNvContentPartPr/>
                <p14:nvPr/>
              </p14:nvContentPartPr>
              <p14:xfrm>
                <a:off x="1741076" y="5579445"/>
                <a:ext cx="101880" cy="4273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018673A-6C68-50CD-D192-EB8C392C7E5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32436" y="5570805"/>
                  <a:ext cx="1195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AEDCBA8-5BE6-B64A-2DAF-FC0528235020}"/>
                    </a:ext>
                  </a:extLst>
                </p14:cNvPr>
                <p14:cNvContentPartPr/>
                <p14:nvPr/>
              </p14:nvContentPartPr>
              <p14:xfrm>
                <a:off x="1920716" y="5638845"/>
                <a:ext cx="159120" cy="261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AEDCBA8-5BE6-B64A-2DAF-FC05282350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12076" y="5630205"/>
                  <a:ext cx="176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92D6400-1CB6-7EAA-14B5-08461751B417}"/>
                    </a:ext>
                  </a:extLst>
                </p14:cNvPr>
                <p14:cNvContentPartPr/>
                <p14:nvPr/>
              </p14:nvContentPartPr>
              <p14:xfrm>
                <a:off x="2136356" y="5745045"/>
                <a:ext cx="149760" cy="130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92D6400-1CB6-7EAA-14B5-08461751B41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127356" y="5736045"/>
                  <a:ext cx="167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621F0AC-99DE-9E82-0A9D-26DE88AC34D8}"/>
                    </a:ext>
                  </a:extLst>
                </p14:cNvPr>
                <p14:cNvContentPartPr/>
                <p14:nvPr/>
              </p14:nvContentPartPr>
              <p14:xfrm>
                <a:off x="2115476" y="5706525"/>
                <a:ext cx="192960" cy="209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621F0AC-99DE-9E82-0A9D-26DE88AC34D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06836" y="5697525"/>
                  <a:ext cx="210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E875558-6892-1EC2-B508-0E4B37208F68}"/>
                    </a:ext>
                  </a:extLst>
                </p14:cNvPr>
                <p14:cNvContentPartPr/>
                <p14:nvPr/>
              </p14:nvContentPartPr>
              <p14:xfrm>
                <a:off x="2320676" y="5875365"/>
                <a:ext cx="113400" cy="66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E875558-6892-1EC2-B508-0E4B37208F6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11676" y="5866725"/>
                  <a:ext cx="131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A5E5A1F-4139-1F8F-8CC4-C4589E08D913}"/>
                    </a:ext>
                  </a:extLst>
                </p14:cNvPr>
                <p14:cNvContentPartPr/>
                <p14:nvPr/>
              </p14:nvContentPartPr>
              <p14:xfrm>
                <a:off x="2468276" y="5554965"/>
                <a:ext cx="196560" cy="532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A5E5A1F-4139-1F8F-8CC4-C4589E08D91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59276" y="5545965"/>
                  <a:ext cx="21420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A5ED8201-070D-3CB4-A633-416827C7F69B}"/>
              </a:ext>
            </a:extLst>
          </p:cNvPr>
          <p:cNvGrpSpPr/>
          <p:nvPr/>
        </p:nvGrpSpPr>
        <p:grpSpPr>
          <a:xfrm>
            <a:off x="2774636" y="5408445"/>
            <a:ext cx="3360960" cy="721440"/>
            <a:chOff x="2774636" y="5408445"/>
            <a:chExt cx="336096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C4E33CD-DC54-303B-114D-CAEFE27F5720}"/>
                    </a:ext>
                  </a:extLst>
                </p14:cNvPr>
                <p14:cNvContentPartPr/>
                <p14:nvPr/>
              </p14:nvContentPartPr>
              <p14:xfrm>
                <a:off x="2774636" y="5572605"/>
                <a:ext cx="146520" cy="557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C4E33CD-DC54-303B-114D-CAEFE27F572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65996" y="5563965"/>
                  <a:ext cx="16416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819A33-0B94-FAC9-9681-2F80964B96FE}"/>
                    </a:ext>
                  </a:extLst>
                </p14:cNvPr>
                <p14:cNvContentPartPr/>
                <p14:nvPr/>
              </p14:nvContentPartPr>
              <p14:xfrm>
                <a:off x="2990996" y="5723085"/>
                <a:ext cx="14400" cy="193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819A33-0B94-FAC9-9681-2F80964B96F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981996" y="5714445"/>
                  <a:ext cx="32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87B3E8C-7B7D-6BC7-9021-19123C8E3F2F}"/>
                    </a:ext>
                  </a:extLst>
                </p14:cNvPr>
                <p14:cNvContentPartPr/>
                <p14:nvPr/>
              </p14:nvContentPartPr>
              <p14:xfrm>
                <a:off x="3167756" y="5768805"/>
                <a:ext cx="177480" cy="37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87B3E8C-7B7D-6BC7-9021-19123C8E3F2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159116" y="5760165"/>
                  <a:ext cx="195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8C5C05A-F595-FB17-B494-877DEB5E834A}"/>
                    </a:ext>
                  </a:extLst>
                </p14:cNvPr>
                <p14:cNvContentPartPr/>
                <p14:nvPr/>
              </p14:nvContentPartPr>
              <p14:xfrm>
                <a:off x="3525596" y="5628765"/>
                <a:ext cx="9360" cy="124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8C5C05A-F595-FB17-B494-877DEB5E834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516956" y="5620125"/>
                  <a:ext cx="27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0FB3960-95E4-BAC3-89B1-1B9EBA0271AA}"/>
                    </a:ext>
                  </a:extLst>
                </p14:cNvPr>
                <p14:cNvContentPartPr/>
                <p14:nvPr/>
              </p14:nvContentPartPr>
              <p14:xfrm>
                <a:off x="3469076" y="5776365"/>
                <a:ext cx="156240" cy="25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0FB3960-95E4-BAC3-89B1-1B9EBA0271A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60076" y="5767365"/>
                  <a:ext cx="17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0003D99-1B93-067E-592B-35475853FCE8}"/>
                    </a:ext>
                  </a:extLst>
                </p14:cNvPr>
                <p14:cNvContentPartPr/>
                <p14:nvPr/>
              </p14:nvContentPartPr>
              <p14:xfrm>
                <a:off x="3484196" y="5852685"/>
                <a:ext cx="152280" cy="122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0003D99-1B93-067E-592B-35475853FCE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475556" y="5844045"/>
                  <a:ext cx="169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9CEA0E4-E06D-4001-9F9D-CF6AAFB998F4}"/>
                    </a:ext>
                  </a:extLst>
                </p14:cNvPr>
                <p14:cNvContentPartPr/>
                <p14:nvPr/>
              </p14:nvContentPartPr>
              <p14:xfrm>
                <a:off x="3753116" y="5609325"/>
                <a:ext cx="105840" cy="309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9CEA0E4-E06D-4001-9F9D-CF6AAFB998F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44116" y="5600325"/>
                  <a:ext cx="123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AE02658-69DD-B35F-CACF-2547F691DBEC}"/>
                    </a:ext>
                  </a:extLst>
                </p14:cNvPr>
                <p14:cNvContentPartPr/>
                <p14:nvPr/>
              </p14:nvContentPartPr>
              <p14:xfrm>
                <a:off x="3925916" y="5658645"/>
                <a:ext cx="149040" cy="210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AE02658-69DD-B35F-CACF-2547F691DBE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17276" y="5649645"/>
                  <a:ext cx="166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8167260-9DC1-CF94-D1CD-9013FADF1D8E}"/>
                    </a:ext>
                  </a:extLst>
                </p14:cNvPr>
                <p14:cNvContentPartPr/>
                <p14:nvPr/>
              </p14:nvContentPartPr>
              <p14:xfrm>
                <a:off x="4165316" y="5678805"/>
                <a:ext cx="123840" cy="147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8167260-9DC1-CF94-D1CD-9013FADF1D8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56676" y="5669805"/>
                  <a:ext cx="141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2E487E8-054D-79A4-74FB-0EC057C0476C}"/>
                    </a:ext>
                  </a:extLst>
                </p14:cNvPr>
                <p14:cNvContentPartPr/>
                <p14:nvPr/>
              </p14:nvContentPartPr>
              <p14:xfrm>
                <a:off x="4251716" y="5854485"/>
                <a:ext cx="123840" cy="87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2E487E8-054D-79A4-74FB-0EC057C0476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42716" y="5845485"/>
                  <a:ext cx="141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0C81202-215D-131C-25F4-C918657FA63F}"/>
                    </a:ext>
                  </a:extLst>
                </p14:cNvPr>
                <p14:cNvContentPartPr/>
                <p14:nvPr/>
              </p14:nvContentPartPr>
              <p14:xfrm>
                <a:off x="4347476" y="5589525"/>
                <a:ext cx="193320" cy="420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0C81202-215D-131C-25F4-C918657FA63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338836" y="5580885"/>
                  <a:ext cx="2109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C09F37E-C9DE-AA6E-0507-FD3463C31FAD}"/>
                    </a:ext>
                  </a:extLst>
                </p14:cNvPr>
                <p14:cNvContentPartPr/>
                <p14:nvPr/>
              </p14:nvContentPartPr>
              <p14:xfrm>
                <a:off x="4531796" y="5546325"/>
                <a:ext cx="158040" cy="928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C09F37E-C9DE-AA6E-0507-FD3463C31FA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523156" y="5537325"/>
                  <a:ext cx="175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B29ED52-2104-B61E-56FA-D09E990F7A9D}"/>
                    </a:ext>
                  </a:extLst>
                </p14:cNvPr>
                <p14:cNvContentPartPr/>
                <p14:nvPr/>
              </p14:nvContentPartPr>
              <p14:xfrm>
                <a:off x="4722236" y="5736045"/>
                <a:ext cx="183960" cy="149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B29ED52-2104-B61E-56FA-D09E990F7A9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713596" y="5727405"/>
                  <a:ext cx="201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82D5078-28D2-E201-A5C6-DEC972B848D4}"/>
                    </a:ext>
                  </a:extLst>
                </p14:cNvPr>
                <p14:cNvContentPartPr/>
                <p14:nvPr/>
              </p14:nvContentPartPr>
              <p14:xfrm>
                <a:off x="5019236" y="5764485"/>
                <a:ext cx="7560" cy="67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82D5078-28D2-E201-A5C6-DEC972B848D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010596" y="5755845"/>
                  <a:ext cx="25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78F2A33-8843-C32D-E36A-2FAD4013A46C}"/>
                    </a:ext>
                  </a:extLst>
                </p14:cNvPr>
                <p14:cNvContentPartPr/>
                <p14:nvPr/>
              </p14:nvContentPartPr>
              <p14:xfrm>
                <a:off x="5024636" y="5686005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78F2A33-8843-C32D-E36A-2FAD4013A4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5636" y="567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7758C86-AB85-56ED-DC57-522FD8449653}"/>
                    </a:ext>
                  </a:extLst>
                </p14:cNvPr>
                <p14:cNvContentPartPr/>
                <p14:nvPr/>
              </p14:nvContentPartPr>
              <p14:xfrm>
                <a:off x="5124716" y="5751885"/>
                <a:ext cx="105480" cy="9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7758C86-AB85-56ED-DC57-522FD844965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15716" y="5742885"/>
                  <a:ext cx="123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78AB216-BBB0-B7A5-CB9F-005170C24E3B}"/>
                    </a:ext>
                  </a:extLst>
                </p14:cNvPr>
                <p14:cNvContentPartPr/>
                <p14:nvPr/>
              </p14:nvContentPartPr>
              <p14:xfrm>
                <a:off x="5205716" y="5511405"/>
                <a:ext cx="176040" cy="108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78AB216-BBB0-B7A5-CB9F-005170C24E3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197076" y="5502765"/>
                  <a:ext cx="19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AE0D706-187F-13AD-2C74-B82AFD3BAD57}"/>
                    </a:ext>
                  </a:extLst>
                </p14:cNvPr>
                <p14:cNvContentPartPr/>
                <p14:nvPr/>
              </p14:nvContentPartPr>
              <p14:xfrm>
                <a:off x="5399036" y="5720925"/>
                <a:ext cx="210960" cy="110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AE0D706-187F-13AD-2C74-B82AFD3BAD5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90036" y="5712285"/>
                  <a:ext cx="228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BF63A89-482C-9D4E-D981-9978A68175BE}"/>
                    </a:ext>
                  </a:extLst>
                </p14:cNvPr>
                <p14:cNvContentPartPr/>
                <p14:nvPr/>
              </p14:nvContentPartPr>
              <p14:xfrm>
                <a:off x="5584076" y="5857005"/>
                <a:ext cx="100080" cy="68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BF63A89-482C-9D4E-D981-9978A68175B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575076" y="5848365"/>
                  <a:ext cx="11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2EA3CAB-990E-69F6-66F2-D6C35BD1C3EE}"/>
                    </a:ext>
                  </a:extLst>
                </p14:cNvPr>
                <p14:cNvContentPartPr/>
                <p14:nvPr/>
              </p14:nvContentPartPr>
              <p14:xfrm>
                <a:off x="5791076" y="5545245"/>
                <a:ext cx="120960" cy="316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2EA3CAB-990E-69F6-66F2-D6C35BD1C3E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82436" y="5536605"/>
                  <a:ext cx="138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F3F374E-7302-9DB2-3A91-D8C6A92D0BE1}"/>
                    </a:ext>
                  </a:extLst>
                </p14:cNvPr>
                <p14:cNvContentPartPr/>
                <p14:nvPr/>
              </p14:nvContentPartPr>
              <p14:xfrm>
                <a:off x="5692796" y="5664405"/>
                <a:ext cx="252000" cy="6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F3F374E-7302-9DB2-3A91-D8C6A92D0BE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683796" y="5655405"/>
                  <a:ext cx="26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8567699-4AEE-0905-170B-42E32E905F6F}"/>
                    </a:ext>
                  </a:extLst>
                </p14:cNvPr>
                <p14:cNvContentPartPr/>
                <p14:nvPr/>
              </p14:nvContentPartPr>
              <p14:xfrm>
                <a:off x="5960276" y="5408445"/>
                <a:ext cx="175320" cy="707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8567699-4AEE-0905-170B-42E32E905F6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951636" y="5399445"/>
                  <a:ext cx="192960" cy="72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3FFB0FFD-231F-0979-41AE-41FB18D80717}"/>
                  </a:ext>
                </a:extLst>
              </p14:cNvPr>
              <p14:cNvContentPartPr/>
              <p14:nvPr/>
            </p14:nvContentPartPr>
            <p14:xfrm>
              <a:off x="6418196" y="5682045"/>
              <a:ext cx="363240" cy="2340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3FFB0FFD-231F-0979-41AE-41FB18D80717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409196" y="5673045"/>
                <a:ext cx="3808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0B0731DE-28B3-C73E-CCED-03FDDC321AE9}"/>
              </a:ext>
            </a:extLst>
          </p:cNvPr>
          <p:cNvGrpSpPr/>
          <p:nvPr/>
        </p:nvGrpSpPr>
        <p:grpSpPr>
          <a:xfrm>
            <a:off x="6966476" y="5310165"/>
            <a:ext cx="2338920" cy="583560"/>
            <a:chOff x="6966476" y="5310165"/>
            <a:chExt cx="23389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DC790BE-02C8-5530-B63F-3FB46468DDB1}"/>
                    </a:ext>
                  </a:extLst>
                </p14:cNvPr>
                <p14:cNvContentPartPr/>
                <p14:nvPr/>
              </p14:nvContentPartPr>
              <p14:xfrm>
                <a:off x="6966476" y="5570445"/>
                <a:ext cx="202320" cy="2134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DC790BE-02C8-5530-B63F-3FB46468DDB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957836" y="5561445"/>
                  <a:ext cx="219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6B863F1-9505-3371-C646-AB6103F300F1}"/>
                    </a:ext>
                  </a:extLst>
                </p14:cNvPr>
                <p14:cNvContentPartPr/>
                <p14:nvPr/>
              </p14:nvContentPartPr>
              <p14:xfrm>
                <a:off x="7269956" y="5638845"/>
                <a:ext cx="27360" cy="101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6B863F1-9505-3371-C646-AB6103F300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60956" y="5630205"/>
                  <a:ext cx="45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E1C70B2-2489-B0FC-6346-96FEEA5DEC71}"/>
                    </a:ext>
                  </a:extLst>
                </p14:cNvPr>
                <p14:cNvContentPartPr/>
                <p14:nvPr/>
              </p14:nvContentPartPr>
              <p14:xfrm>
                <a:off x="7282916" y="5566485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E1C70B2-2489-B0FC-6346-96FEEA5DEC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74276" y="5557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472908D-A551-5D6F-9101-EAB1C11ED26C}"/>
                    </a:ext>
                  </a:extLst>
                </p14:cNvPr>
                <p14:cNvContentPartPr/>
                <p14:nvPr/>
              </p14:nvContentPartPr>
              <p14:xfrm>
                <a:off x="7377236" y="5625525"/>
                <a:ext cx="122400" cy="111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472908D-A551-5D6F-9101-EAB1C11ED26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68596" y="5616525"/>
                  <a:ext cx="140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8898F50-A442-511F-AE7C-940028A53FAB}"/>
                    </a:ext>
                  </a:extLst>
                </p14:cNvPr>
                <p14:cNvContentPartPr/>
                <p14:nvPr/>
              </p14:nvContentPartPr>
              <p14:xfrm>
                <a:off x="7637876" y="5384325"/>
                <a:ext cx="173160" cy="341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8898F50-A442-511F-AE7C-940028A53FA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28876" y="5375685"/>
                  <a:ext cx="190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A4C849A-C174-4784-97DB-F874A44837F0}"/>
                    </a:ext>
                  </a:extLst>
                </p14:cNvPr>
                <p14:cNvContentPartPr/>
                <p14:nvPr/>
              </p14:nvContentPartPr>
              <p14:xfrm>
                <a:off x="7955396" y="5541645"/>
                <a:ext cx="141840" cy="134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A4C849A-C174-4784-97DB-F874A44837F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46756" y="5532645"/>
                  <a:ext cx="159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EC30B30-18C0-47AB-1D14-D1526B6DD086}"/>
                    </a:ext>
                  </a:extLst>
                </p14:cNvPr>
                <p14:cNvContentPartPr/>
                <p14:nvPr/>
              </p14:nvContentPartPr>
              <p14:xfrm>
                <a:off x="7913276" y="5505645"/>
                <a:ext cx="226800" cy="188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EC30B30-18C0-47AB-1D14-D1526B6DD08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904636" y="5496645"/>
                  <a:ext cx="24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64C9B75-4277-2A65-67D9-AC8C43FB62B1}"/>
                    </a:ext>
                  </a:extLst>
                </p14:cNvPr>
                <p14:cNvContentPartPr/>
                <p14:nvPr/>
              </p14:nvContentPartPr>
              <p14:xfrm>
                <a:off x="8133236" y="5668005"/>
                <a:ext cx="109080" cy="81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64C9B75-4277-2A65-67D9-AC8C43FB62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124236" y="5659005"/>
                  <a:ext cx="126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8F18255-FC0A-8560-7F82-7611044BDF1D}"/>
                    </a:ext>
                  </a:extLst>
                </p14:cNvPr>
                <p14:cNvContentPartPr/>
                <p14:nvPr/>
              </p14:nvContentPartPr>
              <p14:xfrm>
                <a:off x="8372996" y="5310165"/>
                <a:ext cx="160560" cy="583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8F18255-FC0A-8560-7F82-7611044BDF1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364356" y="5301525"/>
                  <a:ext cx="1782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D155B74-21C1-3062-104E-CCA37B1C5401}"/>
                    </a:ext>
                  </a:extLst>
                </p14:cNvPr>
                <p14:cNvContentPartPr/>
                <p14:nvPr/>
              </p14:nvContentPartPr>
              <p14:xfrm>
                <a:off x="8597276" y="5405925"/>
                <a:ext cx="164880" cy="2667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D155B74-21C1-3062-104E-CCA37B1C540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588636" y="5397285"/>
                  <a:ext cx="182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6EF95D1-66EB-D1FA-D6CB-86432B129074}"/>
                    </a:ext>
                  </a:extLst>
                </p14:cNvPr>
                <p14:cNvContentPartPr/>
                <p14:nvPr/>
              </p14:nvContentPartPr>
              <p14:xfrm>
                <a:off x="8855756" y="5489805"/>
                <a:ext cx="128160" cy="142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6EF95D1-66EB-D1FA-D6CB-86432B12907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847116" y="5480805"/>
                  <a:ext cx="145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50EC8D7-5E05-A809-CDFB-AB74A09A4D6B}"/>
                    </a:ext>
                  </a:extLst>
                </p14:cNvPr>
                <p14:cNvContentPartPr/>
                <p14:nvPr/>
              </p14:nvContentPartPr>
              <p14:xfrm>
                <a:off x="8965556" y="5693565"/>
                <a:ext cx="98640" cy="691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50EC8D7-5E05-A809-CDFB-AB74A09A4D6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56556" y="5684565"/>
                  <a:ext cx="116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98163A8-4E89-F08F-C9C8-53EB5B7C03C8}"/>
                    </a:ext>
                  </a:extLst>
                </p14:cNvPr>
                <p14:cNvContentPartPr/>
                <p14:nvPr/>
              </p14:nvContentPartPr>
              <p14:xfrm>
                <a:off x="8497916" y="5393685"/>
                <a:ext cx="133920" cy="381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98163A8-4E89-F08F-C9C8-53EB5B7C03C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88916" y="5385045"/>
                  <a:ext cx="151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A5D0885-E501-E621-7D19-A61F1ACEDDA1}"/>
                    </a:ext>
                  </a:extLst>
                </p14:cNvPr>
                <p14:cNvContentPartPr/>
                <p14:nvPr/>
              </p14:nvContentPartPr>
              <p14:xfrm>
                <a:off x="9153116" y="5374245"/>
                <a:ext cx="152280" cy="360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A5D0885-E501-E621-7D19-A61F1ACEDDA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44476" y="5365245"/>
                  <a:ext cx="16992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D5120FFE-159E-ACD0-E876-068E33893808}"/>
              </a:ext>
            </a:extLst>
          </p:cNvPr>
          <p:cNvGrpSpPr/>
          <p:nvPr/>
        </p:nvGrpSpPr>
        <p:grpSpPr>
          <a:xfrm>
            <a:off x="9489356" y="5346525"/>
            <a:ext cx="1401840" cy="459720"/>
            <a:chOff x="9489356" y="5346525"/>
            <a:chExt cx="140184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7345F2C-53DF-51C2-24DD-A5376DD2FAA9}"/>
                    </a:ext>
                  </a:extLst>
                </p14:cNvPr>
                <p14:cNvContentPartPr/>
                <p14:nvPr/>
              </p14:nvContentPartPr>
              <p14:xfrm>
                <a:off x="9489356" y="5495925"/>
                <a:ext cx="125640" cy="144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7345F2C-53DF-51C2-24DD-A5376DD2FAA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480356" y="548692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3734C67-3DF0-52CD-4242-961666FCBFDA}"/>
                    </a:ext>
                  </a:extLst>
                </p14:cNvPr>
                <p14:cNvContentPartPr/>
                <p14:nvPr/>
              </p14:nvContentPartPr>
              <p14:xfrm>
                <a:off x="9742076" y="5498805"/>
                <a:ext cx="12600" cy="70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3734C67-3DF0-52CD-4242-961666FCBFD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733076" y="5490165"/>
                  <a:ext cx="30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E1BCC9C-EF55-0CE2-FFD2-385F39363A76}"/>
                    </a:ext>
                  </a:extLst>
                </p14:cNvPr>
                <p14:cNvContentPartPr/>
                <p14:nvPr/>
              </p14:nvContentPartPr>
              <p14:xfrm>
                <a:off x="9750356" y="5398005"/>
                <a:ext cx="360" cy="3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E1BCC9C-EF55-0CE2-FFD2-385F39363A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41716" y="5389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B029969-7318-3F44-B0DB-BF912464F114}"/>
                    </a:ext>
                  </a:extLst>
                </p14:cNvPr>
                <p14:cNvContentPartPr/>
                <p14:nvPr/>
              </p14:nvContentPartPr>
              <p14:xfrm>
                <a:off x="9840356" y="5480085"/>
                <a:ext cx="105840" cy="142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B029969-7318-3F44-B0DB-BF912464F11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831356" y="5471445"/>
                  <a:ext cx="123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3A3A77-23AD-006B-0315-BCA285EDD45F}"/>
                    </a:ext>
                  </a:extLst>
                </p14:cNvPr>
                <p14:cNvContentPartPr/>
                <p14:nvPr/>
              </p14:nvContentPartPr>
              <p14:xfrm>
                <a:off x="10076156" y="5480805"/>
                <a:ext cx="277920" cy="132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3A3A77-23AD-006B-0315-BCA285EDD45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067156" y="5472165"/>
                  <a:ext cx="295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81DB0B1-D91E-7341-0E04-025B50919FF8}"/>
                    </a:ext>
                  </a:extLst>
                </p14:cNvPr>
                <p14:cNvContentPartPr/>
                <p14:nvPr/>
              </p14:nvContentPartPr>
              <p14:xfrm>
                <a:off x="10357316" y="5658645"/>
                <a:ext cx="82440" cy="69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81DB0B1-D91E-7341-0E04-025B50919FF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348676" y="5649645"/>
                  <a:ext cx="100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8B567CE-9EFC-B2EB-6603-CDB8E077B762}"/>
                    </a:ext>
                  </a:extLst>
                </p14:cNvPr>
                <p14:cNvContentPartPr/>
                <p14:nvPr/>
              </p14:nvContentPartPr>
              <p14:xfrm>
                <a:off x="10530476" y="5384325"/>
                <a:ext cx="142560" cy="2530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8B567CE-9EFC-B2EB-6603-CDB8E077B76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521476" y="5375685"/>
                  <a:ext cx="160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BF5A44A-4588-FCB8-8F94-580B39B4F3C7}"/>
                    </a:ext>
                  </a:extLst>
                </p14:cNvPr>
                <p14:cNvContentPartPr/>
                <p14:nvPr/>
              </p14:nvContentPartPr>
              <p14:xfrm>
                <a:off x="10444076" y="5488005"/>
                <a:ext cx="191880" cy="11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BF5A44A-4588-FCB8-8F94-580B39B4F3C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435076" y="5479365"/>
                  <a:ext cx="20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89ADCB2-F292-9598-D48C-363C7C14C19D}"/>
                    </a:ext>
                  </a:extLst>
                </p14:cNvPr>
                <p14:cNvContentPartPr/>
                <p14:nvPr/>
              </p14:nvContentPartPr>
              <p14:xfrm>
                <a:off x="10654316" y="5346525"/>
                <a:ext cx="236880" cy="459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89ADCB2-F292-9598-D48C-363C7C14C19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45676" y="5337885"/>
                  <a:ext cx="25452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BC3EBE85-036A-585B-5377-788D9E90D88E}"/>
              </a:ext>
            </a:extLst>
          </p:cNvPr>
          <p:cNvGrpSpPr/>
          <p:nvPr/>
        </p:nvGrpSpPr>
        <p:grpSpPr>
          <a:xfrm>
            <a:off x="4700996" y="6041685"/>
            <a:ext cx="1312200" cy="672480"/>
            <a:chOff x="4700996" y="6041685"/>
            <a:chExt cx="131220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80477A3-896D-3B9E-9CD9-3BD9C219C40C}"/>
                    </a:ext>
                  </a:extLst>
                </p14:cNvPr>
                <p14:cNvContentPartPr/>
                <p14:nvPr/>
              </p14:nvContentPartPr>
              <p14:xfrm>
                <a:off x="4700996" y="6041685"/>
                <a:ext cx="1143000" cy="164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80477A3-896D-3B9E-9CD9-3BD9C219C40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691996" y="6032685"/>
                  <a:ext cx="1160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1023D79-7120-C3DC-D013-9326F5D637E8}"/>
                    </a:ext>
                  </a:extLst>
                </p14:cNvPr>
                <p14:cNvContentPartPr/>
                <p14:nvPr/>
              </p14:nvContentPartPr>
              <p14:xfrm>
                <a:off x="4748516" y="6304125"/>
                <a:ext cx="237600" cy="291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1023D79-7120-C3DC-D013-9326F5D637E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39876" y="6295485"/>
                  <a:ext cx="255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53C533C-A515-D994-E242-BBAD912ECB48}"/>
                    </a:ext>
                  </a:extLst>
                </p14:cNvPr>
                <p14:cNvContentPartPr/>
                <p14:nvPr/>
              </p14:nvContentPartPr>
              <p14:xfrm>
                <a:off x="5088356" y="6316725"/>
                <a:ext cx="212040" cy="247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53C533C-A515-D994-E242-BBAD912ECB4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079356" y="6307725"/>
                  <a:ext cx="229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5475FD7-388C-29AD-ACCD-61E3CB8727AA}"/>
                    </a:ext>
                  </a:extLst>
                </p14:cNvPr>
                <p14:cNvContentPartPr/>
                <p14:nvPr/>
              </p14:nvContentPartPr>
              <p14:xfrm>
                <a:off x="5275196" y="6549285"/>
                <a:ext cx="145800" cy="164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5475FD7-388C-29AD-ACCD-61E3CB8727A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266556" y="6540645"/>
                  <a:ext cx="163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4CF1366-8C85-44E1-7EAF-FD6D807A1F2F}"/>
                    </a:ext>
                  </a:extLst>
                </p14:cNvPr>
                <p14:cNvContentPartPr/>
                <p14:nvPr/>
              </p14:nvContentPartPr>
              <p14:xfrm>
                <a:off x="5212196" y="6625965"/>
                <a:ext cx="191880" cy="255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4CF1366-8C85-44E1-7EAF-FD6D807A1F2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203556" y="6616965"/>
                  <a:ext cx="209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E47F963-9966-9B10-1DE4-45960C1ABBEA}"/>
                    </a:ext>
                  </a:extLst>
                </p14:cNvPr>
                <p14:cNvContentPartPr/>
                <p14:nvPr/>
              </p14:nvContentPartPr>
              <p14:xfrm>
                <a:off x="5532956" y="6424005"/>
                <a:ext cx="146880" cy="6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E47F963-9966-9B10-1DE4-45960C1ABBE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524316" y="6415005"/>
                  <a:ext cx="16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AB68BAB-B763-6BF9-0F8D-E994BF6A60AF}"/>
                    </a:ext>
                  </a:extLst>
                </p14:cNvPr>
                <p14:cNvContentPartPr/>
                <p14:nvPr/>
              </p14:nvContentPartPr>
              <p14:xfrm>
                <a:off x="5547716" y="6477645"/>
                <a:ext cx="157680" cy="25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AB68BAB-B763-6BF9-0F8D-E994BF6A60A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38716" y="6468645"/>
                  <a:ext cx="175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92FA070-168D-7C0A-A535-A821EC59C90D}"/>
                    </a:ext>
                  </a:extLst>
                </p14:cNvPr>
                <p14:cNvContentPartPr/>
                <p14:nvPr/>
              </p14:nvContentPartPr>
              <p14:xfrm>
                <a:off x="5918156" y="6276765"/>
                <a:ext cx="8280" cy="123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92FA070-168D-7C0A-A535-A821EC59C90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909516" y="6267765"/>
                  <a:ext cx="25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FA45832-8D3B-AB4C-156C-D1E381687A7F}"/>
                    </a:ext>
                  </a:extLst>
                </p14:cNvPr>
                <p14:cNvContentPartPr/>
                <p14:nvPr/>
              </p14:nvContentPartPr>
              <p14:xfrm>
                <a:off x="5823836" y="6447765"/>
                <a:ext cx="189360" cy="19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FA45832-8D3B-AB4C-156C-D1E381687A7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5196" y="6439125"/>
                  <a:ext cx="20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49963BB-8F2C-DCA4-D8E1-3A3755AE7BB8}"/>
                    </a:ext>
                  </a:extLst>
                </p14:cNvPr>
                <p14:cNvContentPartPr/>
                <p14:nvPr/>
              </p14:nvContentPartPr>
              <p14:xfrm>
                <a:off x="5860556" y="6545685"/>
                <a:ext cx="136440" cy="1202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49963BB-8F2C-DCA4-D8E1-3A3755AE7BB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51556" y="6536685"/>
                  <a:ext cx="15408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AF259DE1-9F62-CAE1-7824-34E885F21ECF}"/>
                  </a:ext>
                </a:extLst>
              </p14:cNvPr>
              <p14:cNvContentPartPr/>
              <p14:nvPr/>
            </p14:nvContentPartPr>
            <p14:xfrm>
              <a:off x="9436076" y="5813445"/>
              <a:ext cx="1241280" cy="1386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AF259DE1-9F62-CAE1-7824-34E885F21EC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427436" y="5804805"/>
                <a:ext cx="12589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D30E85C-DBE5-1177-849C-97EBB83B0D10}"/>
              </a:ext>
            </a:extLst>
          </p:cNvPr>
          <p:cNvGrpSpPr/>
          <p:nvPr/>
        </p:nvGrpSpPr>
        <p:grpSpPr>
          <a:xfrm>
            <a:off x="9476036" y="6109005"/>
            <a:ext cx="1446480" cy="491400"/>
            <a:chOff x="9476036" y="6109005"/>
            <a:chExt cx="144648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B5D787E-74D6-DE17-7E53-EDDAEE88310F}"/>
                    </a:ext>
                  </a:extLst>
                </p14:cNvPr>
                <p14:cNvContentPartPr/>
                <p14:nvPr/>
              </p14:nvContentPartPr>
              <p14:xfrm>
                <a:off x="9476036" y="6149685"/>
                <a:ext cx="240840" cy="344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B5D787E-74D6-DE17-7E53-EDDAEE8831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67036" y="6141045"/>
                  <a:ext cx="2584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041E9DB-E972-090A-E15F-B3D0743FBE9A}"/>
                    </a:ext>
                  </a:extLst>
                </p14:cNvPr>
                <p14:cNvContentPartPr/>
                <p14:nvPr/>
              </p14:nvContentPartPr>
              <p14:xfrm>
                <a:off x="9824516" y="6174525"/>
                <a:ext cx="204120" cy="296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041E9DB-E972-090A-E15F-B3D0743FBE9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15516" y="6165525"/>
                  <a:ext cx="221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BFB4033-FE50-A484-7091-DDC132CC28D1}"/>
                    </a:ext>
                  </a:extLst>
                </p14:cNvPr>
                <p14:cNvContentPartPr/>
                <p14:nvPr/>
              </p14:nvContentPartPr>
              <p14:xfrm>
                <a:off x="10051676" y="6422565"/>
                <a:ext cx="88560" cy="177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BFB4033-FE50-A484-7091-DDC132CC28D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042676" y="6413565"/>
                  <a:ext cx="10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284B2A9-F0BC-9E78-B3DB-E36830F6D121}"/>
                    </a:ext>
                  </a:extLst>
                </p14:cNvPr>
                <p14:cNvContentPartPr/>
                <p14:nvPr/>
              </p14:nvContentPartPr>
              <p14:xfrm>
                <a:off x="9997676" y="6485205"/>
                <a:ext cx="169200" cy="24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284B2A9-F0BC-9E78-B3DB-E36830F6D12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989036" y="6476565"/>
                  <a:ext cx="186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1D472AD-AE92-B393-B811-8748CE879895}"/>
                    </a:ext>
                  </a:extLst>
                </p14:cNvPr>
                <p14:cNvContentPartPr/>
                <p14:nvPr/>
              </p14:nvContentPartPr>
              <p14:xfrm>
                <a:off x="10282076" y="6241845"/>
                <a:ext cx="190440" cy="7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1D472AD-AE92-B393-B811-8748CE87989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273436" y="6233205"/>
                  <a:ext cx="20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9474038-D92C-75EB-A767-8E59D4E42950}"/>
                    </a:ext>
                  </a:extLst>
                </p14:cNvPr>
                <p14:cNvContentPartPr/>
                <p14:nvPr/>
              </p14:nvContentPartPr>
              <p14:xfrm>
                <a:off x="10306916" y="6315285"/>
                <a:ext cx="220680" cy="54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9474038-D92C-75EB-A767-8E59D4E4295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97916" y="6306285"/>
                  <a:ext cx="238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19669E7-935C-1FA6-41C3-72A864F1E11D}"/>
                    </a:ext>
                  </a:extLst>
                </p14:cNvPr>
                <p14:cNvContentPartPr/>
                <p14:nvPr/>
              </p14:nvContentPartPr>
              <p14:xfrm>
                <a:off x="10623716" y="6109005"/>
                <a:ext cx="298800" cy="3394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19669E7-935C-1FA6-41C3-72A864F1E11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615076" y="6100365"/>
                  <a:ext cx="316440" cy="35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5228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</Words>
  <Application>Microsoft Office PowerPoint</Application>
  <PresentationFormat>Widescreen</PresentationFormat>
  <Paragraphs>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Plasma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2025-06-22T23:46:34Z</dcterms:created>
  <dcterms:modified xsi:type="dcterms:W3CDTF">2025-06-28T15:07:07Z</dcterms:modified>
</cp:coreProperties>
</file>